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8636000" cy="6489700"/>
  <p:notesSz cx="8636000" cy="64897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1494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65809" y="209550"/>
            <a:ext cx="7104380" cy="753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95400" y="3634232"/>
            <a:ext cx="6045200" cy="1622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31800" y="1492631"/>
            <a:ext cx="3756660" cy="42832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447540" y="1492631"/>
            <a:ext cx="3756660" cy="42832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8/24/2021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8/24/2021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8/24/2021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65809" y="209550"/>
            <a:ext cx="7104380" cy="753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94815" y="2352675"/>
            <a:ext cx="5246369" cy="22580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936240" y="6035421"/>
            <a:ext cx="2763520" cy="3244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31800" y="6035421"/>
            <a:ext cx="1986280" cy="3244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217920" y="6035421"/>
            <a:ext cx="1986280" cy="3244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26" Type="http://schemas.openxmlformats.org/officeDocument/2006/relationships/image" Target="../media/image41.png"/><Relationship Id="rId39" Type="http://schemas.openxmlformats.org/officeDocument/2006/relationships/image" Target="../media/image54.png"/><Relationship Id="rId3" Type="http://schemas.openxmlformats.org/officeDocument/2006/relationships/image" Target="../media/image18.png"/><Relationship Id="rId21" Type="http://schemas.openxmlformats.org/officeDocument/2006/relationships/image" Target="../media/image36.png"/><Relationship Id="rId34" Type="http://schemas.openxmlformats.org/officeDocument/2006/relationships/image" Target="../media/image49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5" Type="http://schemas.openxmlformats.org/officeDocument/2006/relationships/image" Target="../media/image40.png"/><Relationship Id="rId33" Type="http://schemas.openxmlformats.org/officeDocument/2006/relationships/image" Target="../media/image48.png"/><Relationship Id="rId38" Type="http://schemas.openxmlformats.org/officeDocument/2006/relationships/image" Target="../media/image53.pn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29" Type="http://schemas.openxmlformats.org/officeDocument/2006/relationships/image" Target="../media/image44.png"/><Relationship Id="rId41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24" Type="http://schemas.openxmlformats.org/officeDocument/2006/relationships/image" Target="../media/image39.png"/><Relationship Id="rId32" Type="http://schemas.openxmlformats.org/officeDocument/2006/relationships/image" Target="../media/image47.png"/><Relationship Id="rId37" Type="http://schemas.openxmlformats.org/officeDocument/2006/relationships/image" Target="../media/image52.png"/><Relationship Id="rId40" Type="http://schemas.openxmlformats.org/officeDocument/2006/relationships/image" Target="../media/image55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23" Type="http://schemas.openxmlformats.org/officeDocument/2006/relationships/image" Target="../media/image38.png"/><Relationship Id="rId28" Type="http://schemas.openxmlformats.org/officeDocument/2006/relationships/image" Target="../media/image43.png"/><Relationship Id="rId36" Type="http://schemas.openxmlformats.org/officeDocument/2006/relationships/image" Target="../media/image51.png"/><Relationship Id="rId10" Type="http://schemas.openxmlformats.org/officeDocument/2006/relationships/image" Target="../media/image25.png"/><Relationship Id="rId19" Type="http://schemas.openxmlformats.org/officeDocument/2006/relationships/image" Target="../media/image34.png"/><Relationship Id="rId31" Type="http://schemas.openxmlformats.org/officeDocument/2006/relationships/image" Target="../media/image46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Relationship Id="rId22" Type="http://schemas.openxmlformats.org/officeDocument/2006/relationships/image" Target="../media/image37.png"/><Relationship Id="rId27" Type="http://schemas.openxmlformats.org/officeDocument/2006/relationships/image" Target="../media/image42.png"/><Relationship Id="rId30" Type="http://schemas.openxmlformats.org/officeDocument/2006/relationships/image" Target="../media/image45.png"/><Relationship Id="rId35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7.png"/><Relationship Id="rId18" Type="http://schemas.openxmlformats.org/officeDocument/2006/relationships/image" Target="../media/image92.png"/><Relationship Id="rId26" Type="http://schemas.openxmlformats.org/officeDocument/2006/relationships/image" Target="../media/image100.png"/><Relationship Id="rId3" Type="http://schemas.openxmlformats.org/officeDocument/2006/relationships/image" Target="../media/image77.png"/><Relationship Id="rId21" Type="http://schemas.openxmlformats.org/officeDocument/2006/relationships/image" Target="../media/image95.png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17" Type="http://schemas.openxmlformats.org/officeDocument/2006/relationships/image" Target="../media/image91.png"/><Relationship Id="rId25" Type="http://schemas.openxmlformats.org/officeDocument/2006/relationships/image" Target="../media/image99.png"/><Relationship Id="rId2" Type="http://schemas.openxmlformats.org/officeDocument/2006/relationships/image" Target="../media/image76.png"/><Relationship Id="rId16" Type="http://schemas.openxmlformats.org/officeDocument/2006/relationships/image" Target="../media/image90.png"/><Relationship Id="rId20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24" Type="http://schemas.openxmlformats.org/officeDocument/2006/relationships/image" Target="../media/image98.png"/><Relationship Id="rId5" Type="http://schemas.openxmlformats.org/officeDocument/2006/relationships/image" Target="../media/image79.png"/><Relationship Id="rId15" Type="http://schemas.openxmlformats.org/officeDocument/2006/relationships/image" Target="../media/image89.png"/><Relationship Id="rId23" Type="http://schemas.openxmlformats.org/officeDocument/2006/relationships/image" Target="../media/image97.png"/><Relationship Id="rId28" Type="http://schemas.openxmlformats.org/officeDocument/2006/relationships/image" Target="../media/image102.png"/><Relationship Id="rId10" Type="http://schemas.openxmlformats.org/officeDocument/2006/relationships/image" Target="../media/image84.png"/><Relationship Id="rId19" Type="http://schemas.openxmlformats.org/officeDocument/2006/relationships/image" Target="../media/image93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Relationship Id="rId14" Type="http://schemas.openxmlformats.org/officeDocument/2006/relationships/image" Target="../media/image88.png"/><Relationship Id="rId22" Type="http://schemas.openxmlformats.org/officeDocument/2006/relationships/image" Target="../media/image96.png"/><Relationship Id="rId27" Type="http://schemas.openxmlformats.org/officeDocument/2006/relationships/image" Target="../media/image10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7" Type="http://schemas.openxmlformats.org/officeDocument/2006/relationships/image" Target="../media/image125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png"/><Relationship Id="rId5" Type="http://schemas.openxmlformats.org/officeDocument/2006/relationships/image" Target="../media/image124.png"/><Relationship Id="rId4" Type="http://schemas.openxmlformats.org/officeDocument/2006/relationships/image" Target="../media/image11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23.png"/><Relationship Id="rId7" Type="http://schemas.openxmlformats.org/officeDocument/2006/relationships/image" Target="../media/image115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4" Type="http://schemas.openxmlformats.org/officeDocument/2006/relationships/image" Target="../media/image12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113.png"/><Relationship Id="rId7" Type="http://schemas.openxmlformats.org/officeDocument/2006/relationships/image" Target="../media/image131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11" Type="http://schemas.openxmlformats.org/officeDocument/2006/relationships/image" Target="../media/image133.png"/><Relationship Id="rId5" Type="http://schemas.openxmlformats.org/officeDocument/2006/relationships/image" Target="../media/image129.png"/><Relationship Id="rId10" Type="http://schemas.openxmlformats.org/officeDocument/2006/relationships/image" Target="../media/image132.png"/><Relationship Id="rId4" Type="http://schemas.openxmlformats.org/officeDocument/2006/relationships/image" Target="../media/image119.png"/><Relationship Id="rId9" Type="http://schemas.openxmlformats.org/officeDocument/2006/relationships/image" Target="../media/image1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30500" y="66675"/>
            <a:ext cx="37052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Subestaciones</a:t>
            </a:r>
            <a:r>
              <a:rPr spc="-65" dirty="0"/>
              <a:t> </a:t>
            </a:r>
            <a:r>
              <a:rPr spc="25" dirty="0"/>
              <a:t>eléctricas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1000" y="593815"/>
            <a:ext cx="4585335" cy="56724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307975" indent="-295275">
              <a:lnSpc>
                <a:spcPct val="100000"/>
              </a:lnSpc>
              <a:spcBef>
                <a:spcPts val="375"/>
              </a:spcBef>
              <a:buFont typeface="Arial"/>
              <a:buChar char="•"/>
              <a:tabLst>
                <a:tab pos="307340" algn="l"/>
                <a:tab pos="307975" algn="l"/>
              </a:tabLst>
            </a:pPr>
            <a:r>
              <a:rPr sz="1800" b="1" spc="-5" dirty="0">
                <a:latin typeface="Arial"/>
                <a:cs typeface="Arial"/>
              </a:rPr>
              <a:t>1.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Introducción</a:t>
            </a:r>
            <a:endParaRPr sz="1800">
              <a:latin typeface="Arial"/>
              <a:cs typeface="Arial"/>
            </a:endParaRPr>
          </a:p>
          <a:p>
            <a:pPr marL="631825" lvl="1" indent="-133350">
              <a:lnSpc>
                <a:spcPct val="100000"/>
              </a:lnSpc>
              <a:spcBef>
                <a:spcPts val="265"/>
              </a:spcBef>
              <a:buFont typeface="Arial"/>
              <a:buChar char="•"/>
              <a:tabLst>
                <a:tab pos="631825" algn="l"/>
              </a:tabLst>
            </a:pPr>
            <a:r>
              <a:rPr sz="1550" b="1" spc="10" dirty="0">
                <a:latin typeface="Arial"/>
                <a:cs typeface="Arial"/>
              </a:rPr>
              <a:t>Definición</a:t>
            </a:r>
            <a:endParaRPr sz="1550">
              <a:latin typeface="Arial"/>
              <a:cs typeface="Arial"/>
            </a:endParaRPr>
          </a:p>
          <a:p>
            <a:pPr marL="631825" lvl="1" indent="-133350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631825" algn="l"/>
              </a:tabLst>
            </a:pPr>
            <a:r>
              <a:rPr sz="1550" b="1" spc="20" dirty="0">
                <a:latin typeface="Arial"/>
                <a:cs typeface="Arial"/>
              </a:rPr>
              <a:t>Tipos </a:t>
            </a:r>
            <a:r>
              <a:rPr sz="1550" b="1" spc="15" dirty="0">
                <a:latin typeface="Arial"/>
                <a:cs typeface="Arial"/>
              </a:rPr>
              <a:t>de</a:t>
            </a:r>
            <a:r>
              <a:rPr sz="1550" b="1" spc="25" dirty="0">
                <a:latin typeface="Arial"/>
                <a:cs typeface="Arial"/>
              </a:rPr>
              <a:t> </a:t>
            </a:r>
            <a:r>
              <a:rPr sz="1550" b="1" spc="15" dirty="0">
                <a:latin typeface="Arial"/>
                <a:cs typeface="Arial"/>
              </a:rPr>
              <a:t>subestaciones</a:t>
            </a:r>
            <a:endParaRPr sz="1550">
              <a:latin typeface="Arial"/>
              <a:cs typeface="Arial"/>
            </a:endParaRPr>
          </a:p>
          <a:p>
            <a:pPr marL="307340" marR="545465" indent="-307340">
              <a:lnSpc>
                <a:spcPts val="2400"/>
              </a:lnSpc>
              <a:spcBef>
                <a:spcPts val="95"/>
              </a:spcBef>
              <a:buFont typeface="Arial"/>
              <a:buChar char="•"/>
              <a:tabLst>
                <a:tab pos="307340" algn="l"/>
                <a:tab pos="307975" algn="l"/>
              </a:tabLst>
            </a:pPr>
            <a:r>
              <a:rPr sz="1800" b="1" spc="-5" dirty="0">
                <a:latin typeface="Arial"/>
                <a:cs typeface="Arial"/>
              </a:rPr>
              <a:t>2. Estructura característica de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una  subestación</a:t>
            </a:r>
            <a:endParaRPr sz="1800">
              <a:latin typeface="Arial"/>
              <a:cs typeface="Arial"/>
            </a:endParaRPr>
          </a:p>
          <a:p>
            <a:pPr marL="631825" lvl="1" indent="-133350">
              <a:lnSpc>
                <a:spcPct val="100000"/>
              </a:lnSpc>
              <a:spcBef>
                <a:spcPts val="145"/>
              </a:spcBef>
              <a:buFont typeface="Arial"/>
              <a:buChar char="•"/>
              <a:tabLst>
                <a:tab pos="631825" algn="l"/>
              </a:tabLst>
            </a:pPr>
            <a:r>
              <a:rPr sz="1550" b="1" spc="15" dirty="0">
                <a:latin typeface="Arial"/>
                <a:cs typeface="Arial"/>
              </a:rPr>
              <a:t>Partes</a:t>
            </a:r>
            <a:r>
              <a:rPr sz="1550" b="1" spc="20" dirty="0">
                <a:latin typeface="Arial"/>
                <a:cs typeface="Arial"/>
              </a:rPr>
              <a:t> </a:t>
            </a:r>
            <a:r>
              <a:rPr sz="1550" b="1" spc="15" dirty="0">
                <a:latin typeface="Arial"/>
                <a:cs typeface="Arial"/>
              </a:rPr>
              <a:t>principales</a:t>
            </a:r>
            <a:endParaRPr sz="1550">
              <a:latin typeface="Arial"/>
              <a:cs typeface="Arial"/>
            </a:endParaRPr>
          </a:p>
          <a:p>
            <a:pPr marL="307975" indent="-295275">
              <a:lnSpc>
                <a:spcPct val="100000"/>
              </a:lnSpc>
              <a:spcBef>
                <a:spcPts val="140"/>
              </a:spcBef>
              <a:buFont typeface="Arial"/>
              <a:buChar char="•"/>
              <a:tabLst>
                <a:tab pos="307340" algn="l"/>
                <a:tab pos="307975" algn="l"/>
              </a:tabLst>
            </a:pPr>
            <a:r>
              <a:rPr sz="1800" b="1" spc="-5" dirty="0">
                <a:latin typeface="Arial"/>
                <a:cs typeface="Arial"/>
              </a:rPr>
              <a:t>3. </a:t>
            </a:r>
            <a:r>
              <a:rPr sz="1800" b="1" spc="-10" dirty="0">
                <a:latin typeface="Arial"/>
                <a:cs typeface="Arial"/>
              </a:rPr>
              <a:t>Aislamiento</a:t>
            </a:r>
            <a:r>
              <a:rPr sz="1800" b="1" spc="2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eléctrico</a:t>
            </a:r>
            <a:endParaRPr sz="1800">
              <a:latin typeface="Arial"/>
              <a:cs typeface="Arial"/>
            </a:endParaRPr>
          </a:p>
          <a:p>
            <a:pPr marL="307975" indent="-295275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307340" algn="l"/>
                <a:tab pos="307975" algn="l"/>
              </a:tabLst>
            </a:pPr>
            <a:r>
              <a:rPr sz="1800" b="1" spc="-5" dirty="0">
                <a:latin typeface="Arial"/>
                <a:cs typeface="Arial"/>
              </a:rPr>
              <a:t>4. </a:t>
            </a:r>
            <a:r>
              <a:rPr sz="1800" b="1" spc="-10" dirty="0">
                <a:latin typeface="Arial"/>
                <a:cs typeface="Arial"/>
              </a:rPr>
              <a:t>Aparamenta </a:t>
            </a:r>
            <a:r>
              <a:rPr sz="1800" b="1" spc="-5" dirty="0">
                <a:latin typeface="Arial"/>
                <a:cs typeface="Arial"/>
              </a:rPr>
              <a:t>de </a:t>
            </a:r>
            <a:r>
              <a:rPr sz="1800" b="1" spc="-10" dirty="0">
                <a:latin typeface="Arial"/>
                <a:cs typeface="Arial"/>
              </a:rPr>
              <a:t>maniobra </a:t>
            </a:r>
            <a:r>
              <a:rPr sz="1800" b="1" dirty="0">
                <a:latin typeface="Arial"/>
                <a:cs typeface="Arial"/>
              </a:rPr>
              <a:t>y</a:t>
            </a:r>
            <a:r>
              <a:rPr sz="1800" b="1" spc="-13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corte</a:t>
            </a:r>
            <a:endParaRPr sz="1800">
              <a:latin typeface="Arial"/>
              <a:cs typeface="Arial"/>
            </a:endParaRPr>
          </a:p>
          <a:p>
            <a:pPr marL="631825" lvl="1" indent="-133350">
              <a:lnSpc>
                <a:spcPct val="100000"/>
              </a:lnSpc>
              <a:spcBef>
                <a:spcPts val="265"/>
              </a:spcBef>
              <a:buFont typeface="Arial"/>
              <a:buChar char="•"/>
              <a:tabLst>
                <a:tab pos="631825" algn="l"/>
              </a:tabLst>
            </a:pPr>
            <a:r>
              <a:rPr sz="1550" b="1" spc="15" dirty="0">
                <a:latin typeface="Arial"/>
                <a:cs typeface="Arial"/>
              </a:rPr>
              <a:t>Seccionador</a:t>
            </a:r>
            <a:endParaRPr sz="1550">
              <a:latin typeface="Arial"/>
              <a:cs typeface="Arial"/>
            </a:endParaRPr>
          </a:p>
          <a:p>
            <a:pPr marL="631825" lvl="1" indent="-133350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631825" algn="l"/>
              </a:tabLst>
            </a:pPr>
            <a:r>
              <a:rPr sz="1550" b="1" spc="20" dirty="0">
                <a:latin typeface="Arial"/>
                <a:cs typeface="Arial"/>
              </a:rPr>
              <a:t>Interruptor </a:t>
            </a:r>
            <a:r>
              <a:rPr sz="1550" b="1" spc="15" dirty="0">
                <a:latin typeface="Arial"/>
                <a:cs typeface="Arial"/>
              </a:rPr>
              <a:t>automático</a:t>
            </a:r>
            <a:endParaRPr sz="1550">
              <a:latin typeface="Arial"/>
              <a:cs typeface="Arial"/>
            </a:endParaRPr>
          </a:p>
          <a:p>
            <a:pPr marL="365125" indent="-352425">
              <a:lnSpc>
                <a:spcPct val="100000"/>
              </a:lnSpc>
              <a:spcBef>
                <a:spcPts val="215"/>
              </a:spcBef>
              <a:buSzPct val="86111"/>
              <a:buFont typeface="Arial"/>
              <a:buChar char="•"/>
              <a:tabLst>
                <a:tab pos="364490" algn="l"/>
                <a:tab pos="365125" algn="l"/>
              </a:tabLst>
            </a:pPr>
            <a:r>
              <a:rPr sz="1800" b="1" spc="-5" dirty="0">
                <a:latin typeface="Arial"/>
                <a:cs typeface="Arial"/>
              </a:rPr>
              <a:t>5. </a:t>
            </a:r>
            <a:r>
              <a:rPr sz="1800" b="1" spc="-10" dirty="0">
                <a:latin typeface="Arial"/>
                <a:cs typeface="Arial"/>
              </a:rPr>
              <a:t>Aparamenta </a:t>
            </a:r>
            <a:r>
              <a:rPr sz="1800" b="1" dirty="0">
                <a:latin typeface="Arial"/>
                <a:cs typeface="Arial"/>
              </a:rPr>
              <a:t>de protección y</a:t>
            </a:r>
            <a:r>
              <a:rPr sz="1800" b="1" spc="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medida</a:t>
            </a:r>
            <a:endParaRPr sz="1800">
              <a:latin typeface="Arial"/>
              <a:cs typeface="Arial"/>
            </a:endParaRPr>
          </a:p>
          <a:p>
            <a:pPr marL="631825" lvl="1" indent="-133350">
              <a:lnSpc>
                <a:spcPct val="100000"/>
              </a:lnSpc>
              <a:spcBef>
                <a:spcPts val="265"/>
              </a:spcBef>
              <a:buFont typeface="Arial"/>
              <a:buChar char="•"/>
              <a:tabLst>
                <a:tab pos="631825" algn="l"/>
              </a:tabLst>
            </a:pPr>
            <a:r>
              <a:rPr sz="1550" b="1" spc="20" dirty="0">
                <a:latin typeface="Arial"/>
                <a:cs typeface="Arial"/>
              </a:rPr>
              <a:t>Transformadores </a:t>
            </a:r>
            <a:r>
              <a:rPr sz="1550" b="1" spc="15" dirty="0">
                <a:latin typeface="Arial"/>
                <a:cs typeface="Arial"/>
              </a:rPr>
              <a:t>de</a:t>
            </a:r>
            <a:r>
              <a:rPr sz="1550" b="1" spc="35" dirty="0">
                <a:latin typeface="Arial"/>
                <a:cs typeface="Arial"/>
              </a:rPr>
              <a:t> </a:t>
            </a:r>
            <a:r>
              <a:rPr sz="1550" b="1" spc="20" dirty="0">
                <a:latin typeface="Arial"/>
                <a:cs typeface="Arial"/>
              </a:rPr>
              <a:t>intensidad</a:t>
            </a:r>
            <a:endParaRPr sz="1550">
              <a:latin typeface="Arial"/>
              <a:cs typeface="Arial"/>
            </a:endParaRPr>
          </a:p>
          <a:p>
            <a:pPr marL="631825" lvl="1" indent="-133350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631825" algn="l"/>
              </a:tabLst>
            </a:pPr>
            <a:r>
              <a:rPr sz="1550" b="1" spc="20" dirty="0">
                <a:latin typeface="Arial"/>
                <a:cs typeface="Arial"/>
              </a:rPr>
              <a:t>Transformadores </a:t>
            </a:r>
            <a:r>
              <a:rPr sz="1550" b="1" spc="15" dirty="0">
                <a:latin typeface="Arial"/>
                <a:cs typeface="Arial"/>
              </a:rPr>
              <a:t>de</a:t>
            </a:r>
            <a:r>
              <a:rPr sz="1550" b="1" spc="25" dirty="0">
                <a:latin typeface="Arial"/>
                <a:cs typeface="Arial"/>
              </a:rPr>
              <a:t> </a:t>
            </a:r>
            <a:r>
              <a:rPr sz="1550" b="1" spc="15" dirty="0">
                <a:latin typeface="Arial"/>
                <a:cs typeface="Arial"/>
              </a:rPr>
              <a:t>tensión</a:t>
            </a:r>
            <a:endParaRPr sz="1550">
              <a:latin typeface="Arial"/>
              <a:cs typeface="Arial"/>
            </a:endParaRPr>
          </a:p>
          <a:p>
            <a:pPr marL="631825" lvl="1" indent="-133350">
              <a:lnSpc>
                <a:spcPct val="100000"/>
              </a:lnSpc>
              <a:spcBef>
                <a:spcPts val="315"/>
              </a:spcBef>
              <a:buFont typeface="Arial"/>
              <a:buChar char="•"/>
              <a:tabLst>
                <a:tab pos="631825" algn="l"/>
              </a:tabLst>
            </a:pPr>
            <a:r>
              <a:rPr sz="1550" b="1" spc="20" dirty="0">
                <a:latin typeface="Arial"/>
                <a:cs typeface="Arial"/>
              </a:rPr>
              <a:t>Equipos </a:t>
            </a:r>
            <a:r>
              <a:rPr sz="1550" b="1" spc="15" dirty="0">
                <a:latin typeface="Arial"/>
                <a:cs typeface="Arial"/>
              </a:rPr>
              <a:t>de</a:t>
            </a:r>
            <a:r>
              <a:rPr sz="1550" b="1" spc="35" dirty="0">
                <a:latin typeface="Arial"/>
                <a:cs typeface="Arial"/>
              </a:rPr>
              <a:t> </a:t>
            </a:r>
            <a:r>
              <a:rPr sz="1550" b="1" spc="20" dirty="0">
                <a:latin typeface="Arial"/>
                <a:cs typeface="Arial"/>
              </a:rPr>
              <a:t>medida</a:t>
            </a:r>
            <a:endParaRPr sz="1550">
              <a:latin typeface="Arial"/>
              <a:cs typeface="Arial"/>
            </a:endParaRPr>
          </a:p>
          <a:p>
            <a:pPr marL="631825" lvl="1" indent="-133350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631825" algn="l"/>
              </a:tabLst>
            </a:pPr>
            <a:r>
              <a:rPr sz="1550" b="1" spc="15" dirty="0">
                <a:latin typeface="Arial"/>
                <a:cs typeface="Arial"/>
              </a:rPr>
              <a:t>Equipos de</a:t>
            </a:r>
            <a:r>
              <a:rPr sz="1550" b="1" spc="30" dirty="0">
                <a:latin typeface="Arial"/>
                <a:cs typeface="Arial"/>
              </a:rPr>
              <a:t> </a:t>
            </a:r>
            <a:r>
              <a:rPr sz="1550" b="1" spc="15" dirty="0">
                <a:latin typeface="Arial"/>
                <a:cs typeface="Arial"/>
              </a:rPr>
              <a:t>protección</a:t>
            </a:r>
            <a:endParaRPr sz="1550">
              <a:latin typeface="Arial"/>
              <a:cs typeface="Arial"/>
            </a:endParaRPr>
          </a:p>
          <a:p>
            <a:pPr marL="307340" marR="1421130" indent="-307340">
              <a:lnSpc>
                <a:spcPts val="2400"/>
              </a:lnSpc>
              <a:spcBef>
                <a:spcPts val="20"/>
              </a:spcBef>
              <a:buFont typeface="Arial"/>
              <a:buChar char="•"/>
              <a:tabLst>
                <a:tab pos="307340" algn="l"/>
                <a:tab pos="307975" algn="l"/>
              </a:tabLst>
            </a:pPr>
            <a:r>
              <a:rPr sz="1800" b="1" spc="-5" dirty="0">
                <a:latin typeface="Arial"/>
                <a:cs typeface="Arial"/>
              </a:rPr>
              <a:t>6. Esquemas eléctricos</a:t>
            </a:r>
            <a:r>
              <a:rPr sz="1800" b="1" spc="-7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  subestaciones</a:t>
            </a:r>
            <a:endParaRPr sz="1800">
              <a:latin typeface="Arial"/>
              <a:cs typeface="Arial"/>
            </a:endParaRPr>
          </a:p>
          <a:p>
            <a:pPr marL="631825" lvl="1" indent="-133350">
              <a:lnSpc>
                <a:spcPct val="100000"/>
              </a:lnSpc>
              <a:spcBef>
                <a:spcPts val="145"/>
              </a:spcBef>
              <a:buFont typeface="Arial"/>
              <a:buChar char="•"/>
              <a:tabLst>
                <a:tab pos="631825" algn="l"/>
              </a:tabLst>
            </a:pPr>
            <a:r>
              <a:rPr sz="1550" b="1" spc="15" dirty="0">
                <a:latin typeface="Arial"/>
                <a:cs typeface="Arial"/>
              </a:rPr>
              <a:t>Barra</a:t>
            </a:r>
            <a:r>
              <a:rPr sz="1550" b="1" spc="20" dirty="0">
                <a:latin typeface="Arial"/>
                <a:cs typeface="Arial"/>
              </a:rPr>
              <a:t> </a:t>
            </a:r>
            <a:r>
              <a:rPr sz="1550" b="1" spc="15" dirty="0">
                <a:latin typeface="Arial"/>
                <a:cs typeface="Arial"/>
              </a:rPr>
              <a:t>partida</a:t>
            </a:r>
            <a:endParaRPr sz="1550">
              <a:latin typeface="Arial"/>
              <a:cs typeface="Arial"/>
            </a:endParaRPr>
          </a:p>
          <a:p>
            <a:pPr marL="631825" lvl="1" indent="-133350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631825" algn="l"/>
              </a:tabLst>
            </a:pPr>
            <a:r>
              <a:rPr sz="1550" b="1" spc="10" dirty="0">
                <a:latin typeface="Arial"/>
                <a:cs typeface="Arial"/>
              </a:rPr>
              <a:t>Interruptor y</a:t>
            </a:r>
            <a:r>
              <a:rPr sz="1550" b="1" spc="95" dirty="0">
                <a:latin typeface="Arial"/>
                <a:cs typeface="Arial"/>
              </a:rPr>
              <a:t> </a:t>
            </a:r>
            <a:r>
              <a:rPr sz="1550" b="1" spc="10" dirty="0">
                <a:latin typeface="Arial"/>
                <a:cs typeface="Arial"/>
              </a:rPr>
              <a:t>medio</a:t>
            </a:r>
            <a:endParaRPr sz="1550">
              <a:latin typeface="Arial"/>
              <a:cs typeface="Arial"/>
            </a:endParaRPr>
          </a:p>
          <a:p>
            <a:pPr marL="631825" lvl="1" indent="-133350">
              <a:lnSpc>
                <a:spcPct val="100000"/>
              </a:lnSpc>
              <a:spcBef>
                <a:spcPts val="315"/>
              </a:spcBef>
              <a:buFont typeface="Arial"/>
              <a:buChar char="•"/>
              <a:tabLst>
                <a:tab pos="631825" algn="l"/>
              </a:tabLst>
            </a:pPr>
            <a:r>
              <a:rPr sz="1550" b="1" spc="15" dirty="0">
                <a:latin typeface="Arial"/>
                <a:cs typeface="Arial"/>
              </a:rPr>
              <a:t>Doble</a:t>
            </a:r>
            <a:r>
              <a:rPr sz="1550" b="1" spc="20" dirty="0">
                <a:latin typeface="Arial"/>
                <a:cs typeface="Arial"/>
              </a:rPr>
              <a:t> </a:t>
            </a:r>
            <a:r>
              <a:rPr sz="1550" b="1" spc="15" dirty="0">
                <a:latin typeface="Arial"/>
                <a:cs typeface="Arial"/>
              </a:rPr>
              <a:t>barra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051300" y="4213225"/>
            <a:ext cx="4286250" cy="1743075"/>
            <a:chOff x="4051300" y="4213225"/>
            <a:chExt cx="4286250" cy="1743075"/>
          </a:xfrm>
        </p:grpSpPr>
        <p:sp>
          <p:nvSpPr>
            <p:cNvPr id="5" name="object 5"/>
            <p:cNvSpPr/>
            <p:nvPr/>
          </p:nvSpPr>
          <p:spPr>
            <a:xfrm>
              <a:off x="6918325" y="4213225"/>
              <a:ext cx="1257300" cy="13335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56450" y="4351337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9525">
              <a:solidFill>
                <a:srgbClr val="EFE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318375" y="4346575"/>
              <a:ext cx="590550" cy="2857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385050" y="437991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25">
              <a:solidFill>
                <a:srgbClr val="C6C6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375525" y="4346575"/>
              <a:ext cx="638175" cy="48577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613650" y="48275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25">
              <a:solidFill>
                <a:srgbClr val="F9F9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051300" y="4689475"/>
              <a:ext cx="4286250" cy="1266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0714"/>
    </mc:Choice>
    <mc:Fallback xmlns="">
      <p:transition spd="slow" advTm="170714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2986" x="5199063" y="3721100"/>
          <p14:tracePt t="3294" x="5205413" y="3721100"/>
          <p14:tracePt t="3633" x="5205413" y="3713163"/>
          <p14:tracePt t="3671" x="5205413" y="3706813"/>
          <p14:tracePt t="3679" x="5205413" y="3692525"/>
          <p14:tracePt t="3687" x="5205413" y="3678238"/>
          <p14:tracePt t="3695" x="5199063" y="3662363"/>
          <p14:tracePt t="3709" x="5191125" y="3619500"/>
          <p14:tracePt t="3725" x="5176838" y="3533775"/>
          <p14:tracePt t="3742" x="5148263" y="3460750"/>
          <p14:tracePt t="3759" x="5126038" y="3367088"/>
          <p14:tracePt t="3775" x="5105400" y="3281363"/>
          <p14:tracePt t="3792" x="5076825" y="3179763"/>
          <p14:tracePt t="3809" x="5040313" y="3108325"/>
          <p14:tracePt t="3825" x="5026025" y="3108325"/>
          <p14:tracePt t="3917" x="5003800" y="3100388"/>
          <p14:tracePt t="3926" x="4946650" y="3094038"/>
          <p14:tracePt t="3933" x="4903788" y="3079750"/>
          <p14:tracePt t="3942" x="4889500" y="3079750"/>
          <p14:tracePt t="3960" x="4875213" y="3079750"/>
          <p14:tracePt t="3992" x="4889500" y="3079750"/>
          <p14:tracePt t="4009" x="4910138" y="3071813"/>
          <p14:tracePt t="4026" x="4960938" y="3071813"/>
          <p14:tracePt t="4042" x="5040313" y="3071813"/>
          <p14:tracePt t="4059" x="5126038" y="3063875"/>
          <p14:tracePt t="4075" x="5213350" y="3043238"/>
          <p14:tracePt t="4077" x="5249863" y="3035300"/>
          <p14:tracePt t="4092" x="5335588" y="3021013"/>
          <p14:tracePt t="4109" x="5372100" y="3000375"/>
          <p14:tracePt t="4126" x="5400675" y="2978150"/>
          <p14:tracePt t="4142" x="5437188" y="2935288"/>
          <p14:tracePt t="4161" x="5494338" y="2862263"/>
          <p14:tracePt t="4178" x="5610225" y="2711450"/>
          <p14:tracePt t="4193" x="5703888" y="2595563"/>
          <p14:tracePt t="4210" x="5775325" y="2501900"/>
          <p14:tracePt t="4226" x="5826125" y="2436813"/>
          <p14:tracePt t="4243" x="5854700" y="2386013"/>
          <p14:tracePt t="4261" x="5913438" y="2336800"/>
          <p14:tracePt t="4278" x="5942013" y="2300288"/>
          <p14:tracePt t="4294" x="5948363" y="2292350"/>
          <p14:tracePt t="4368" x="5948363" y="2286000"/>
          <p14:tracePt t="4374" x="5948363" y="2278063"/>
          <p14:tracePt t="4382" x="5948363" y="2263775"/>
          <p14:tracePt t="4393" x="5948363" y="2249488"/>
          <p14:tracePt t="4411" x="5948363" y="2212975"/>
          <p14:tracePt t="4427" x="5948363" y="2184400"/>
          <p14:tracePt t="4443" x="5948363" y="2155825"/>
          <p14:tracePt t="4460" x="5948363" y="2133600"/>
          <p14:tracePt t="4476" x="5942013" y="2112963"/>
          <p14:tracePt t="4493" x="5934075" y="2090738"/>
          <p14:tracePt t="4565" x="5934075" y="2084388"/>
          <p14:tracePt t="4596" x="5927725" y="2084388"/>
          <p14:tracePt t="4618" x="5927725" y="2076450"/>
          <p14:tracePt t="4627" x="5919788" y="2076450"/>
          <p14:tracePt t="4639" x="5913438" y="2076450"/>
          <p14:tracePt t="4653" x="5905500" y="2070100"/>
          <p14:tracePt t="4662" x="5897563" y="2062163"/>
          <p14:tracePt t="4686" x="5891213" y="2062163"/>
          <p14:tracePt t="4694" x="5883275" y="2062163"/>
          <p14:tracePt t="4710" x="5876925" y="2062163"/>
          <p14:tracePt t="4726" x="5868988" y="2062163"/>
          <p14:tracePt t="4743" x="5854700" y="2119313"/>
          <p14:tracePt t="4760" x="5834063" y="2155825"/>
          <p14:tracePt t="4762" x="5826125" y="2170113"/>
          <p14:tracePt t="4861" x="5826125" y="2163763"/>
          <p14:tracePt t="4879" x="5826125" y="2155825"/>
          <p14:tracePt t="4990" x="5826125" y="2163763"/>
          <p14:tracePt t="5005" x="5826125" y="2170113"/>
          <p14:tracePt t="5071" x="5834063" y="2178050"/>
          <p14:tracePt t="5078" x="5891213" y="2212975"/>
          <p14:tracePt t="5093" x="6172200" y="2322513"/>
          <p14:tracePt t="5110" x="6381750" y="2343150"/>
          <p14:tracePt t="5126" x="6402388" y="2336800"/>
          <p14:tracePt t="5143" x="6402388" y="2328863"/>
          <p14:tracePt t="5176" x="6402388" y="2314575"/>
          <p14:tracePt t="5193" x="6381750" y="2271713"/>
          <p14:tracePt t="5211" x="6381750" y="2257425"/>
          <p14:tracePt t="5226" x="6381750" y="2249488"/>
          <p14:tracePt t="5272" x="6381750" y="2243138"/>
          <p14:tracePt t="5283" x="6381750" y="2235200"/>
          <p14:tracePt t="5294" x="6381750" y="2228850"/>
          <p14:tracePt t="5310" x="6359525" y="2198688"/>
          <p14:tracePt t="5327" x="6323013" y="2163763"/>
          <p14:tracePt t="5343" x="6308725" y="2141538"/>
          <p14:tracePt t="5360" x="6288088" y="2119313"/>
          <p14:tracePt t="5377" x="6265863" y="2105025"/>
          <p14:tracePt t="5394" x="6251575" y="2090738"/>
          <p14:tracePt t="5410" x="6245225" y="2090738"/>
          <p14:tracePt t="5477" x="6245225" y="2076450"/>
          <p14:tracePt t="5484" x="6229350" y="2019300"/>
          <p14:tracePt t="5494" x="6215063" y="1968500"/>
          <p14:tracePt t="5510" x="6186488" y="1860550"/>
          <p14:tracePt t="5514" x="6172200" y="1809750"/>
          <p14:tracePt t="5526" x="6157913" y="1766888"/>
          <p14:tracePt t="5543" x="6143625" y="1738313"/>
          <p14:tracePt t="5560" x="6115050" y="1709738"/>
          <p14:tracePt t="5576" x="6092825" y="1687513"/>
          <p14:tracePt t="5593" x="6078538" y="1673225"/>
          <p14:tracePt t="5610" x="6072188" y="1673225"/>
          <p14:tracePt t="5708" x="6072188" y="1665288"/>
          <p14:tracePt t="5727" x="6072188" y="1658938"/>
          <p14:tracePt t="5780" x="6064250" y="1658938"/>
          <p14:tracePt t="5800" x="6064250" y="1651000"/>
          <p14:tracePt t="5810" x="6056313" y="1651000"/>
          <p14:tracePt t="5867" x="6049963" y="1651000"/>
          <p14:tracePt t="5876" x="6042025" y="1665288"/>
          <p14:tracePt t="5883" x="6027738" y="1673225"/>
          <p14:tracePt t="5894" x="6021388" y="1687513"/>
          <p14:tracePt t="5911" x="5956300" y="1693863"/>
          <p14:tracePt t="5928" x="5876925" y="1679575"/>
          <p14:tracePt t="5944" x="5803900" y="1651000"/>
          <p14:tracePt t="5961" x="5754688" y="1630363"/>
          <p14:tracePt t="5977" x="5732463" y="1600200"/>
          <p14:tracePt t="5993" x="5710238" y="1585913"/>
          <p14:tracePt t="6008" x="5710238" y="1571625"/>
          <p14:tracePt t="6011" x="5703888" y="1571625"/>
          <p14:tracePt t="6091" x="5703888" y="1565275"/>
          <p14:tracePt t="6121" x="5703888" y="1557338"/>
          <p14:tracePt t="6141" x="5703888" y="1550988"/>
          <p14:tracePt t="6161" x="5703888" y="1543050"/>
          <p14:tracePt t="6184" x="5703888" y="1535113"/>
          <p14:tracePt t="6311" x="5703888" y="1528763"/>
          <p14:tracePt t="6385" x="5703888" y="1520825"/>
          <p14:tracePt t="6469" x="5703888" y="1514475"/>
          <p14:tracePt t="6925" x="5703888" y="1506538"/>
          <p14:tracePt t="12827" x="5703888" y="1514475"/>
          <p14:tracePt t="12883" x="5703888" y="1520825"/>
          <p14:tracePt t="12943" x="5703888" y="1528763"/>
          <p14:tracePt t="12966" x="5703888" y="1535113"/>
          <p14:tracePt t="12987" x="5703888" y="1543050"/>
          <p14:tracePt t="13003" x="5703888" y="1550988"/>
          <p14:tracePt t="13017" x="5703888" y="1557338"/>
          <p14:tracePt t="13025" x="5703888" y="1565275"/>
          <p14:tracePt t="13053" x="5703888" y="1571625"/>
          <p14:tracePt t="13182" x="5689600" y="1579563"/>
          <p14:tracePt t="13214" x="5689600" y="1585913"/>
          <p14:tracePt t="13305" x="5681663" y="1585913"/>
          <p14:tracePt t="13361" x="5675313" y="1585913"/>
          <p14:tracePt t="13373" x="5667375" y="1585913"/>
          <p14:tracePt t="13381" x="5653088" y="1585913"/>
          <p14:tracePt t="13391" x="5646738" y="1585913"/>
          <p14:tracePt t="13406" x="5624513" y="1579563"/>
          <p14:tracePt t="13422" x="5602288" y="1571625"/>
          <p14:tracePt t="13440" x="5595938" y="1571625"/>
          <p14:tracePt t="13456" x="5588000" y="1571625"/>
          <p14:tracePt t="13613" x="5581650" y="1571625"/>
          <p14:tracePt t="13621" x="5581650" y="1579563"/>
          <p14:tracePt t="13627" x="5573713" y="1585913"/>
          <p14:tracePt t="13639" x="5573713" y="1593850"/>
          <p14:tracePt t="13656" x="5573713" y="1600200"/>
          <p14:tracePt t="13672" x="5567363" y="1608138"/>
          <p14:tracePt t="13689" x="5537200" y="1636713"/>
          <p14:tracePt t="13706" x="5516563" y="1651000"/>
          <p14:tracePt t="13722" x="5487988" y="1658938"/>
          <p14:tracePt t="13739" x="5429250" y="1658938"/>
          <p14:tracePt t="13756" x="5343525" y="1651000"/>
          <p14:tracePt t="13772" x="5264150" y="1630363"/>
          <p14:tracePt t="13789" x="5162550" y="1600200"/>
          <p14:tracePt t="13806" x="5018088" y="1550988"/>
          <p14:tracePt t="13822" x="4910138" y="1514475"/>
          <p14:tracePt t="13839" x="4816475" y="1485900"/>
          <p14:tracePt t="13856" x="4759325" y="1463675"/>
          <p14:tracePt t="13872" x="4737100" y="1449388"/>
          <p14:tracePt t="13889" x="4730750" y="1449388"/>
          <p14:tracePt t="14043" x="4730750" y="1457325"/>
          <p14:tracePt t="14064" x="4737100" y="1457325"/>
          <p14:tracePt t="14070" x="4745038" y="1457325"/>
          <p14:tracePt t="14077" x="4751388" y="1463675"/>
          <p14:tracePt t="14093" x="4765675" y="1463675"/>
          <p14:tracePt t="14111" x="4773613" y="1463675"/>
          <p14:tracePt t="14128" x="4779963" y="1463675"/>
          <p14:tracePt t="14140" x="4779963" y="1471613"/>
          <p14:tracePt t="14158" x="4795838" y="1471613"/>
          <p14:tracePt t="14190" x="4795838" y="1463675"/>
          <p14:tracePt t="14263" x="4802188" y="1463675"/>
          <p14:tracePt t="14279" x="4810125" y="1463675"/>
          <p14:tracePt t="14296" x="4816475" y="1463675"/>
          <p14:tracePt t="14305" x="4824413" y="1463675"/>
          <p14:tracePt t="14359" x="4830763" y="1463675"/>
          <p14:tracePt t="14652" x="4838700" y="1463675"/>
          <p14:tracePt t="14797" x="4845050" y="1463675"/>
          <p14:tracePt t="14834" x="4852988" y="1463675"/>
          <p14:tracePt t="15011" x="4852988" y="1471613"/>
          <p14:tracePt t="15017" x="4852988" y="1477963"/>
          <p14:tracePt t="15026" x="4852988" y="1485900"/>
          <p14:tracePt t="15041" x="4852988" y="1514475"/>
          <p14:tracePt t="15058" x="4852988" y="1535113"/>
          <p14:tracePt t="15208" x="4852988" y="1543050"/>
          <p14:tracePt t="15240" x="4859338" y="1550988"/>
          <p14:tracePt t="15248" x="4875213" y="1550988"/>
          <p14:tracePt t="15258" x="4903788" y="1550988"/>
          <p14:tracePt t="15275" x="4932363" y="1557338"/>
          <p14:tracePt t="15291" x="4938713" y="1565275"/>
          <p14:tracePt t="15308" x="4946650" y="1565275"/>
          <p14:tracePt t="15597" x="4953000" y="1571625"/>
          <p14:tracePt t="15605" x="4960938" y="1571625"/>
          <p14:tracePt t="15611" x="4975225" y="1579563"/>
          <p14:tracePt t="15627" x="4975225" y="1585913"/>
          <p14:tracePt t="15641" x="4975225" y="1593850"/>
          <p14:tracePt t="15657" x="4975225" y="1608138"/>
          <p14:tracePt t="15673" x="4975225" y="1614488"/>
          <p14:tracePt t="15690" x="4975225" y="1630363"/>
          <p14:tracePt t="15723" x="4983163" y="1636713"/>
          <p14:tracePt t="15742" x="5003800" y="1636713"/>
          <p14:tracePt t="15757" x="5018088" y="1651000"/>
          <p14:tracePt t="15774" x="5040313" y="1665288"/>
          <p14:tracePt t="15789" x="5054600" y="1679575"/>
          <p14:tracePt t="15806" x="5040313" y="1701800"/>
          <p14:tracePt t="15822" x="5018088" y="1724025"/>
          <p14:tracePt t="15839" x="5003800" y="1738313"/>
          <p14:tracePt t="15855" x="4989513" y="1738313"/>
          <p14:tracePt t="15873" x="4975225" y="1738313"/>
          <p14:tracePt t="15889" x="4968875" y="1738313"/>
          <p14:tracePt t="15908" x="4953000" y="1738313"/>
          <p14:tracePt t="16103" x="4953000" y="1724025"/>
          <p14:tracePt t="16110" x="4946650" y="1716088"/>
          <p14:tracePt t="16124" x="4946650" y="1693863"/>
          <p14:tracePt t="16140" x="4938713" y="1665288"/>
          <p14:tracePt t="16157" x="4932363" y="1593850"/>
          <p14:tracePt t="16173" x="4924425" y="1506538"/>
          <p14:tracePt t="16190" x="4924425" y="1392238"/>
          <p14:tracePt t="16207" x="4968875" y="1276350"/>
          <p14:tracePt t="16225" x="5068888" y="1139825"/>
          <p14:tracePt t="16241" x="5126038" y="1052513"/>
          <p14:tracePt t="16257" x="5205413" y="981075"/>
          <p14:tracePt t="16273" x="5256213" y="958850"/>
          <p14:tracePt t="16290" x="5299075" y="952500"/>
          <p14:tracePt t="16307" x="5314950" y="966788"/>
          <p14:tracePt t="16324" x="5314950" y="1009650"/>
          <p14:tracePt t="16340" x="5278438" y="1081088"/>
          <p14:tracePt t="16358" x="5256213" y="1117600"/>
          <p14:tracePt t="16374" x="5235575" y="1139825"/>
          <p14:tracePt t="16390" x="5213350" y="1154113"/>
          <p14:tracePt t="16407" x="5199063" y="1160463"/>
          <p14:tracePt t="16423" x="5191125" y="1160463"/>
          <p14:tracePt t="16441" x="5162550" y="1160463"/>
          <p14:tracePt t="16457" x="5148263" y="1160463"/>
          <p14:tracePt t="16473" x="5126038" y="1160463"/>
          <p14:tracePt t="16490" x="5105400" y="1160463"/>
          <p14:tracePt t="16506" x="5091113" y="1160463"/>
          <p14:tracePt t="16524" x="5083175" y="1168400"/>
          <p14:tracePt t="16613" x="5076825" y="1168400"/>
          <p14:tracePt t="16621" x="5062538" y="1174750"/>
          <p14:tracePt t="16627" x="5054600" y="1182688"/>
          <p14:tracePt t="16640" x="5048250" y="1189038"/>
          <p14:tracePt t="16658" x="5011738" y="1204913"/>
          <p14:tracePt t="16674" x="5003800" y="1211263"/>
          <p14:tracePt t="16690" x="4989513" y="1211263"/>
          <p14:tracePt t="16708" x="4989513" y="1219200"/>
          <p14:tracePt t="16795" x="4989513" y="1225550"/>
          <p14:tracePt t="17158" x="4989513" y="1219200"/>
          <p14:tracePt t="17331" x="4997450" y="1219200"/>
          <p14:tracePt t="17341" x="5048250" y="1268413"/>
          <p14:tracePt t="17346" x="5083175" y="1304925"/>
          <p14:tracePt t="17356" x="5105400" y="1312863"/>
          <p14:tracePt t="17373" x="5105400" y="1319213"/>
          <p14:tracePt t="17529" x="5105400" y="1327150"/>
          <p14:tracePt t="17597" x="5105400" y="1333500"/>
          <p14:tracePt t="17659" x="5097463" y="1333500"/>
          <p14:tracePt t="17705" x="5097463" y="1341438"/>
          <p14:tracePt t="17725" x="5091113" y="1341438"/>
          <p14:tracePt t="17799" x="5091113" y="1347788"/>
          <p14:tracePt t="18620" x="5083175" y="1347788"/>
          <p14:tracePt t="18695" x="5083175" y="1355725"/>
          <p14:tracePt t="20078" x="5083175" y="1362075"/>
          <p14:tracePt t="20092" x="5083175" y="1370013"/>
          <p14:tracePt t="20106" x="5091113" y="1370013"/>
          <p14:tracePt t="20128" x="5097463" y="1377950"/>
          <p14:tracePt t="21160" x="5097463" y="1384300"/>
          <p14:tracePt t="21231" x="5091113" y="1392238"/>
          <p14:tracePt t="21326" x="5091113" y="1398588"/>
          <p14:tracePt t="21348" x="5091113" y="1406525"/>
          <p14:tracePt t="21356" x="5091113" y="1412875"/>
          <p14:tracePt t="21363" x="5097463" y="1427163"/>
          <p14:tracePt t="21374" x="5119688" y="1449388"/>
          <p14:tracePt t="21388" x="5156200" y="1492250"/>
          <p14:tracePt t="21404" x="5176838" y="1514475"/>
          <p14:tracePt t="21422" x="5176838" y="1543050"/>
          <p14:tracePt t="21438" x="5176838" y="1557338"/>
          <p14:tracePt t="21455" x="5176838" y="1571625"/>
          <p14:tracePt t="21473" x="5170488" y="1579563"/>
          <p14:tracePt t="21489" x="5162550" y="1579563"/>
          <p14:tracePt t="21705" x="5162550" y="1571625"/>
          <p14:tracePt t="21729" x="5156200" y="1579563"/>
          <p14:tracePt t="21736" x="5148263" y="1585913"/>
          <p14:tracePt t="21742" x="5133975" y="1593850"/>
          <p14:tracePt t="21755" x="5126038" y="1608138"/>
          <p14:tracePt t="21772" x="5105400" y="1630363"/>
          <p14:tracePt t="21788" x="5091113" y="1644650"/>
          <p14:tracePt t="21804" x="5076825" y="1658938"/>
          <p14:tracePt t="21821" x="5068888" y="1658938"/>
          <p14:tracePt t="21903" x="5062538" y="1658938"/>
          <p14:tracePt t="22269" x="5062538" y="1651000"/>
          <p14:tracePt t="22501" x="5062538" y="1644650"/>
          <p14:tracePt t="22509" x="5068888" y="1644650"/>
          <p14:tracePt t="22570" x="5068888" y="1651000"/>
          <p14:tracePt t="22578" x="5068888" y="1658938"/>
          <p14:tracePt t="22592" x="5068888" y="1665288"/>
          <p14:tracePt t="22605" x="5076825" y="1665288"/>
          <p14:tracePt t="22810" x="5083175" y="1665288"/>
          <p14:tracePt t="22860" x="5091113" y="1665288"/>
          <p14:tracePt t="22901" x="5091113" y="1673225"/>
          <p14:tracePt t="22917" x="5097463" y="1679575"/>
          <p14:tracePt t="22926" x="5097463" y="1687513"/>
          <p14:tracePt t="22938" x="5105400" y="1687513"/>
          <p14:tracePt t="22954" x="5119688" y="1693863"/>
          <p14:tracePt t="22970" x="5156200" y="1716088"/>
          <p14:tracePt t="22987" x="5170488" y="1738313"/>
          <p14:tracePt t="23003" x="5191125" y="1752600"/>
          <p14:tracePt t="23020" x="5221288" y="1758950"/>
          <p14:tracePt t="23037" x="5264150" y="1773238"/>
          <p14:tracePt t="23053" x="5335588" y="1781175"/>
          <p14:tracePt t="23071" x="5465763" y="1787525"/>
          <p14:tracePt t="23087" x="5530850" y="1817688"/>
          <p14:tracePt t="23104" x="5588000" y="1852613"/>
          <p14:tracePt t="23120" x="5624513" y="1897063"/>
          <p14:tracePt t="23137" x="5646738" y="1954213"/>
          <p14:tracePt t="23154" x="5653088" y="2033588"/>
          <p14:tracePt t="23171" x="5638800" y="2084388"/>
          <p14:tracePt t="23189" x="5616575" y="2105025"/>
          <p14:tracePt t="23205" x="5581650" y="2105025"/>
          <p14:tracePt t="23221" x="5551488" y="2090738"/>
          <p14:tracePt t="23238" x="5522913" y="2062163"/>
          <p14:tracePt t="23254" x="5487988" y="2019300"/>
          <p14:tracePt t="23271" x="5414963" y="1931988"/>
          <p14:tracePt t="23288" x="5357813" y="1882775"/>
          <p14:tracePt t="23305" x="5307013" y="1846263"/>
          <p14:tracePt t="23321" x="5284788" y="1824038"/>
          <p14:tracePt t="23338" x="5264150" y="1809750"/>
          <p14:tracePt t="23354" x="5264150" y="1803400"/>
          <p14:tracePt t="23371" x="5264150" y="1795463"/>
          <p14:tracePt t="23388" x="5292725" y="1781175"/>
          <p14:tracePt t="23403" x="5314950" y="1781175"/>
          <p14:tracePt t="23420" x="5321300" y="1787525"/>
          <p14:tracePt t="23437" x="5343525" y="1809750"/>
          <p14:tracePt t="23453" x="5357813" y="1838325"/>
          <p14:tracePt t="23470" x="5357813" y="1852613"/>
          <p14:tracePt t="23487" x="5349875" y="1882775"/>
          <p14:tracePt t="23503" x="5321300" y="1911350"/>
          <p14:tracePt t="23520" x="5299075" y="1917700"/>
          <p14:tracePt t="23536" x="5284788" y="1925638"/>
          <p14:tracePt t="23553" x="5264150" y="1925638"/>
          <p14:tracePt t="23570" x="5241925" y="1911350"/>
          <p14:tracePt t="23586" x="5221288" y="1889125"/>
          <p14:tracePt t="23604" x="5141913" y="1852613"/>
          <p14:tracePt t="23620" x="5068888" y="1831975"/>
          <p14:tracePt t="23636" x="5018088" y="1809750"/>
          <p14:tracePt t="23653" x="4975225" y="1787525"/>
          <p14:tracePt t="23670" x="4960938" y="1773238"/>
          <p14:tracePt t="23686" x="4946650" y="1752600"/>
          <p14:tracePt t="23703" x="4924425" y="1738313"/>
          <p14:tracePt t="23720" x="4881563" y="1709738"/>
          <p14:tracePt t="23736" x="4859338" y="1687513"/>
          <p14:tracePt t="23753" x="4838700" y="1665288"/>
          <p14:tracePt t="23770" x="4816475" y="1651000"/>
          <p14:tracePt t="23786" x="4802188" y="1636713"/>
          <p14:tracePt t="23803" x="4779963" y="1622425"/>
          <p14:tracePt t="23820" x="4759325" y="1608138"/>
          <p14:tracePt t="23836" x="4722813" y="1585913"/>
          <p14:tracePt t="23853" x="4679950" y="1565275"/>
          <p14:tracePt t="23870" x="4592638" y="1535113"/>
          <p14:tracePt t="23886" x="4478338" y="1506538"/>
          <p14:tracePt t="23903" x="4333875" y="1477963"/>
          <p14:tracePt t="23920" x="4189413" y="1449388"/>
          <p14:tracePt t="23936" x="3922713" y="1384300"/>
          <p14:tracePt t="23953" x="3692525" y="1276350"/>
          <p14:tracePt t="23970" x="3460750" y="1196975"/>
          <p14:tracePt t="23986" x="3267075" y="1139825"/>
          <p14:tracePt t="24005" x="3057525" y="1074738"/>
          <p14:tracePt t="24022" x="2941638" y="1046163"/>
          <p14:tracePt t="24037" x="2819400" y="1016000"/>
          <p14:tracePt t="24054" x="2689225" y="995363"/>
          <p14:tracePt t="24070" x="2589213" y="973138"/>
          <p14:tracePt t="24087" x="2481263" y="958850"/>
          <p14:tracePt t="24104" x="2401888" y="936625"/>
          <p14:tracePt t="24121" x="2328863" y="930275"/>
          <p14:tracePt t="24138" x="2306638" y="930275"/>
          <p14:tracePt t="24154" x="2286000" y="930275"/>
          <p14:tracePt t="24171" x="2286000" y="922338"/>
          <p14:tracePt t="24227" x="2278063" y="922338"/>
          <p14:tracePt t="24263" x="2271713" y="922338"/>
          <p14:tracePt t="24271" x="2263775" y="922338"/>
          <p14:tracePt t="24278" x="2257425" y="922338"/>
          <p14:tracePt t="24288" x="2249488" y="922338"/>
          <p14:tracePt t="24305" x="2235200" y="922338"/>
          <p14:tracePt t="24322" x="2212975" y="922338"/>
          <p14:tracePt t="24338" x="2192338" y="922338"/>
          <p14:tracePt t="24355" x="2178050" y="922338"/>
          <p14:tracePt t="24371" x="2163763" y="922338"/>
          <p14:tracePt t="24388" x="2141538" y="922338"/>
          <p14:tracePt t="24405" x="2119313" y="922338"/>
          <p14:tracePt t="24421" x="2105025" y="922338"/>
          <p14:tracePt t="24438" x="2084388" y="922338"/>
          <p14:tracePt t="24455" x="2076450" y="915988"/>
          <p14:tracePt t="24472" x="2070100" y="915988"/>
          <p14:tracePt t="24505" x="2062163" y="915988"/>
          <p14:tracePt t="24522" x="2055813" y="915988"/>
          <p14:tracePt t="24541" x="2047875" y="915988"/>
          <p14:tracePt t="24560" x="2039938" y="915988"/>
          <p14:tracePt t="24572" x="2033588" y="915988"/>
          <p14:tracePt t="24589" x="2025650" y="915988"/>
          <p14:tracePt t="24605" x="2005013" y="915988"/>
          <p14:tracePt t="24620" x="1997075" y="915988"/>
          <p14:tracePt t="24637" x="1982788" y="915988"/>
          <p14:tracePt t="24653" x="1976438" y="915988"/>
          <p14:tracePt t="24670" x="1960563" y="915988"/>
          <p14:tracePt t="24687" x="1939925" y="915988"/>
          <p14:tracePt t="24704" x="1917700" y="922338"/>
          <p14:tracePt t="24721" x="1903413" y="922338"/>
          <p14:tracePt t="24739" x="1889125" y="922338"/>
          <p14:tracePt t="24754" x="1882775" y="922338"/>
          <p14:tracePt t="24771" x="1874838" y="922338"/>
          <p14:tracePt t="24788" x="1866900" y="922338"/>
          <p14:tracePt t="24805" x="1852613" y="922338"/>
          <p14:tracePt t="24822" x="1838325" y="922338"/>
          <p14:tracePt t="24838" x="1817688" y="922338"/>
          <p14:tracePt t="24855" x="1803400" y="922338"/>
          <p14:tracePt t="24871" x="1787525" y="922338"/>
          <p14:tracePt t="24888" x="1766888" y="922338"/>
          <p14:tracePt t="24905" x="1730375" y="922338"/>
          <p14:tracePt t="24922" x="1708150" y="922338"/>
          <p14:tracePt t="24939" x="1687513" y="922338"/>
          <p14:tracePt t="24955" x="1665288" y="922338"/>
          <p14:tracePt t="24971" x="1651000" y="922338"/>
          <p14:tracePt t="24988" x="1630363" y="922338"/>
          <p14:tracePt t="25004" x="1614488" y="922338"/>
          <p14:tracePt t="25023" x="1593850" y="922338"/>
          <p14:tracePt t="25039" x="1579563" y="922338"/>
          <p14:tracePt t="25055" x="1571625" y="922338"/>
          <p14:tracePt t="25071" x="1557338" y="922338"/>
          <p14:tracePt t="25201" x="1550988" y="922338"/>
          <p14:tracePt t="25237" x="1543050" y="922338"/>
          <p14:tracePt t="25251" x="1535113" y="922338"/>
          <p14:tracePt t="25264" x="1528763" y="922338"/>
          <p14:tracePt t="25367" x="1520825" y="922338"/>
          <p14:tracePt t="25388" x="1514475" y="922338"/>
          <p14:tracePt t="25404" x="1506538" y="922338"/>
          <p14:tracePt t="25410" x="1500188" y="922338"/>
          <p14:tracePt t="25433" x="1492250" y="922338"/>
          <p14:tracePt t="25520" x="1485900" y="922338"/>
          <p14:tracePt t="25592" x="1477963" y="922338"/>
          <p14:tracePt t="25615" x="1471613" y="922338"/>
          <p14:tracePt t="25631" x="1463675" y="922338"/>
          <p14:tracePt t="25641" x="1457325" y="922338"/>
          <p14:tracePt t="25655" x="1449388" y="922338"/>
          <p14:tracePt t="25672" x="1435100" y="922338"/>
          <p14:tracePt t="25689" x="1412875" y="915988"/>
          <p14:tracePt t="25705" x="1398588" y="915988"/>
          <p14:tracePt t="25721" x="1384300" y="915988"/>
          <p14:tracePt t="25737" x="1362075" y="915988"/>
          <p14:tracePt t="25753" x="1347788" y="915988"/>
          <p14:tracePt t="25769" x="1327150" y="915988"/>
          <p14:tracePt t="25787" x="1312863" y="915988"/>
          <p14:tracePt t="25803" x="1298575" y="915988"/>
          <p14:tracePt t="25820" x="1284288" y="915988"/>
          <p14:tracePt t="25838" x="1254125" y="915988"/>
          <p14:tracePt t="25855" x="1247775" y="915988"/>
          <p14:tracePt t="25871" x="1233488" y="915988"/>
          <p14:tracePt t="25889" x="1211263" y="915988"/>
          <p14:tracePt t="25905" x="1196975" y="915988"/>
          <p14:tracePt t="25924" x="1189038" y="915988"/>
          <p14:tracePt t="25938" x="1182688" y="915988"/>
          <p14:tracePt t="26029" x="1174750" y="915988"/>
          <p14:tracePt t="26101" x="1168400" y="915988"/>
          <p14:tracePt t="26159" x="1160463" y="915988"/>
          <p14:tracePt t="26179" x="1154113" y="915988"/>
          <p14:tracePt t="26225" x="1146175" y="915988"/>
          <p14:tracePt t="26240" x="1139825" y="915988"/>
          <p14:tracePt t="26257" x="1131888" y="915988"/>
          <p14:tracePt t="26284" x="1125538" y="915988"/>
          <p14:tracePt t="26440" x="1117600" y="915988"/>
          <p14:tracePt t="26701" x="1125538" y="915988"/>
          <p14:tracePt t="26721" x="1131888" y="915988"/>
          <p14:tracePt t="26726" x="1131888" y="908050"/>
          <p14:tracePt t="26738" x="1139825" y="908050"/>
          <p14:tracePt t="26768" x="1146175" y="908050"/>
          <p14:tracePt t="26808" x="1146175" y="901700"/>
          <p14:tracePt t="26825" x="1154113" y="901700"/>
          <p14:tracePt t="26833" x="1154113" y="893763"/>
          <p14:tracePt t="26841" x="1154113" y="887413"/>
          <p14:tracePt t="26866" x="1154113" y="879475"/>
          <p14:tracePt t="26884" x="1160463" y="873125"/>
          <p14:tracePt t="26901" x="1168400" y="865188"/>
          <p14:tracePt t="26916" x="1168400" y="858838"/>
          <p14:tracePt t="26938" x="1174750" y="850900"/>
          <p14:tracePt t="27029" x="1174750" y="842963"/>
          <p14:tracePt t="27457" x="1182688" y="842963"/>
          <p14:tracePt t="27469" x="1182688" y="836613"/>
          <p14:tracePt t="27477" x="1189038" y="828675"/>
          <p14:tracePt t="27499" x="1196975" y="828675"/>
          <p14:tracePt t="27508" x="1196975" y="822325"/>
          <p14:tracePt t="27597" x="1196975" y="814388"/>
          <p14:tracePt t="27631" x="1204913" y="814388"/>
          <p14:tracePt t="27705" x="1204913" y="808038"/>
          <p14:tracePt t="27717" x="1204913" y="800100"/>
          <p14:tracePt t="27734" x="1211263" y="800100"/>
          <p14:tracePt t="27974" x="1211263" y="793750"/>
          <p14:tracePt t="28149" x="1211263" y="785813"/>
          <p14:tracePt t="28518" x="1211263" y="779463"/>
          <p14:tracePt t="28787" x="1219200" y="779463"/>
          <p14:tracePt t="28807" x="1225550" y="785813"/>
          <p14:tracePt t="28814" x="1225550" y="800100"/>
          <p14:tracePt t="28824" x="1233488" y="808038"/>
          <p14:tracePt t="28837" x="1239838" y="828675"/>
          <p14:tracePt t="28854" x="1247775" y="836613"/>
          <p14:tracePt t="28870" x="1262063" y="858838"/>
          <p14:tracePt t="28887" x="1268413" y="865188"/>
          <p14:tracePt t="28904" x="1276350" y="873125"/>
          <p14:tracePt t="28922" x="1290638" y="887413"/>
          <p14:tracePt t="28954" x="1298575" y="893763"/>
          <p14:tracePt t="28971" x="1312863" y="901700"/>
          <p14:tracePt t="28986" x="1319213" y="901700"/>
          <p14:tracePt t="29003" x="1319213" y="908050"/>
          <p14:tracePt t="29019" x="1319213" y="915988"/>
          <p14:tracePt t="29035" x="1327150" y="922338"/>
          <p14:tracePt t="29052" x="1341438" y="936625"/>
          <p14:tracePt t="29069" x="1341438" y="952500"/>
          <p14:tracePt t="29086" x="1341438" y="966788"/>
          <p14:tracePt t="29102" x="1341438" y="973138"/>
          <p14:tracePt t="29119" x="1341438" y="981075"/>
          <p14:tracePt t="29138" x="1347788" y="1009650"/>
          <p14:tracePt t="29154" x="1355725" y="1023938"/>
          <p14:tracePt t="29170" x="1355725" y="1038225"/>
          <p14:tracePt t="29187" x="1362075" y="1052513"/>
          <p14:tracePt t="29203" x="1362075" y="1074738"/>
          <p14:tracePt t="29221" x="1362075" y="1081088"/>
          <p14:tracePt t="29237" x="1362075" y="1089025"/>
          <p14:tracePt t="29254" x="1362075" y="1095375"/>
          <p14:tracePt t="29287" x="1370013" y="1103313"/>
          <p14:tracePt t="29305" x="1370013" y="1111250"/>
          <p14:tracePt t="29320" x="1370013" y="1117600"/>
          <p14:tracePt t="29338" x="1370013" y="1131888"/>
          <p14:tracePt t="29370" x="1370013" y="1139825"/>
          <p14:tracePt t="29389" x="1370013" y="1160463"/>
          <p14:tracePt t="29404" x="1362075" y="1174750"/>
          <p14:tracePt t="29420" x="1362075" y="1182688"/>
          <p14:tracePt t="29437" x="1362075" y="1189038"/>
          <p14:tracePt t="29453" x="1362075" y="1196975"/>
          <p14:tracePt t="29567" x="1362075" y="1204913"/>
          <p14:tracePt t="29803" x="1355725" y="1204913"/>
          <p14:tracePt t="29810" x="1347788" y="1211263"/>
          <p14:tracePt t="29827" x="1347788" y="1219200"/>
          <p14:tracePt t="29837" x="1347788" y="1225550"/>
          <p14:tracePt t="29854" x="1341438" y="1239838"/>
          <p14:tracePt t="29870" x="1341438" y="1247775"/>
          <p14:tracePt t="29887" x="1341438" y="1262063"/>
          <p14:tracePt t="29905" x="1341438" y="1276350"/>
          <p14:tracePt t="29921" x="1341438" y="1284288"/>
          <p14:tracePt t="29965" x="1333500" y="1284288"/>
          <p14:tracePt t="29977" x="1333500" y="1290638"/>
          <p14:tracePt t="30000" x="1333500" y="1298575"/>
          <p14:tracePt t="30007" x="1333500" y="1304925"/>
          <p14:tracePt t="30023" x="1341438" y="1304925"/>
          <p14:tracePt t="30037" x="1341438" y="1312863"/>
          <p14:tracePt t="30055" x="1341438" y="1319213"/>
          <p14:tracePt t="30071" x="1347788" y="1333500"/>
          <p14:tracePt t="30103" x="1347788" y="1341438"/>
          <p14:tracePt t="30119" x="1347788" y="1347788"/>
          <p14:tracePt t="30136" x="1355725" y="1355725"/>
          <p14:tracePt t="30152" x="1355725" y="1362075"/>
          <p14:tracePt t="30169" x="1362075" y="1370013"/>
          <p14:tracePt t="30187" x="1362075" y="1377950"/>
          <p14:tracePt t="30203" x="1370013" y="1377950"/>
          <p14:tracePt t="30220" x="1370013" y="1384300"/>
          <p14:tracePt t="30237" x="1370013" y="1392238"/>
          <p14:tracePt t="30254" x="1370013" y="1398588"/>
          <p14:tracePt t="30287" x="1370013" y="1406525"/>
          <p14:tracePt t="30305" x="1377950" y="1412875"/>
          <p14:tracePt t="30323" x="1377950" y="1420813"/>
          <p14:tracePt t="30338" x="1377950" y="1435100"/>
          <p14:tracePt t="30355" x="1384300" y="1449388"/>
          <p14:tracePt t="30371" x="1384300" y="1457325"/>
          <p14:tracePt t="30387" x="1384300" y="1471613"/>
          <p14:tracePt t="30402" x="1384300" y="1477963"/>
          <p14:tracePt t="30419" x="1384300" y="1492250"/>
          <p14:tracePt t="30487" x="1392238" y="1500188"/>
          <p14:tracePt t="30513" x="1392238" y="1506538"/>
          <p14:tracePt t="30525" x="1392238" y="1514475"/>
          <p14:tracePt t="30536" x="1392238" y="1520825"/>
          <p14:tracePt t="30553" x="1392238" y="1528763"/>
          <p14:tracePt t="30571" x="1392238" y="1543050"/>
          <p14:tracePt t="30587" x="1392238" y="1550988"/>
          <p14:tracePt t="30603" x="1392238" y="1557338"/>
          <p14:tracePt t="30639" x="1392238" y="1565275"/>
          <p14:tracePt t="30711" x="1398588" y="1571625"/>
          <p14:tracePt t="30732" x="1398588" y="1579563"/>
          <p14:tracePt t="30803" x="1398588" y="1585913"/>
          <p14:tracePt t="30831" x="1406525" y="1585913"/>
          <p14:tracePt t="30844" x="1406525" y="1593850"/>
          <p14:tracePt t="30947" x="1412875" y="1593850"/>
          <p14:tracePt t="31017" x="1420813" y="1593850"/>
          <p14:tracePt t="31043" x="1420813" y="1585913"/>
          <p14:tracePt t="31063" x="1420813" y="1579563"/>
          <p14:tracePt t="31073" x="1412875" y="1579563"/>
          <p14:tracePt t="31078" x="1406525" y="1571625"/>
          <p14:tracePt t="31415" x="1398588" y="1571625"/>
          <p14:tracePt t="31421" x="1384300" y="1571625"/>
          <p14:tracePt t="31569" x="1384300" y="1565275"/>
          <p14:tracePt t="31607" x="1384300" y="1557338"/>
          <p14:tracePt t="31715" x="1377950" y="1557338"/>
          <p14:tracePt t="31732" x="1377950" y="1565275"/>
          <p14:tracePt t="31751" x="1377950" y="1571625"/>
          <p14:tracePt t="31759" x="1377950" y="1579563"/>
          <p14:tracePt t="31770" x="1377950" y="1585913"/>
          <p14:tracePt t="31788" x="1377950" y="1614488"/>
          <p14:tracePt t="31821" x="1370013" y="1622425"/>
          <p14:tracePt t="31836" x="1370013" y="1630363"/>
          <p14:tracePt t="31854" x="1370013" y="1636713"/>
          <p14:tracePt t="31871" x="1370013" y="1644650"/>
          <p14:tracePt t="32237" x="1370013" y="1651000"/>
          <p14:tracePt t="32246" x="1377950" y="1651000"/>
          <p14:tracePt t="32265" x="1384300" y="1651000"/>
          <p14:tracePt t="32272" x="1392238" y="1658938"/>
          <p14:tracePt t="32291" x="1398588" y="1658938"/>
          <p14:tracePt t="32323" x="1398588" y="1665288"/>
          <p14:tracePt t="32577" x="1406525" y="1673225"/>
          <p14:tracePt t="33293" x="1412875" y="1673225"/>
          <p14:tracePt t="33307" x="1420813" y="1673225"/>
          <p14:tracePt t="33322" x="1427163" y="1673225"/>
          <p14:tracePt t="33337" x="1427163" y="1679575"/>
          <p14:tracePt t="33367" x="1435100" y="1679575"/>
          <p14:tracePt t="33747" x="1449388" y="1679575"/>
          <p14:tracePt t="33761" x="1457325" y="1679575"/>
          <p14:tracePt t="33769" x="1463675" y="1673225"/>
          <p14:tracePt t="33784" x="1471613" y="1665288"/>
          <p14:tracePt t="34088" x="1463675" y="1665288"/>
          <p14:tracePt t="34147" x="1463675" y="1658938"/>
          <p14:tracePt t="34156" x="1457325" y="1658938"/>
          <p14:tracePt t="34176" x="1457325" y="1651000"/>
          <p14:tracePt t="34186" x="1449388" y="1644650"/>
          <p14:tracePt t="34204" x="1441450" y="1644650"/>
          <p14:tracePt t="34222" x="1435100" y="1644650"/>
          <p14:tracePt t="34242" x="1435100" y="1651000"/>
          <p14:tracePt t="34322" x="1441450" y="1651000"/>
          <p14:tracePt t="34338" x="1449388" y="1644650"/>
          <p14:tracePt t="34355" x="1457325" y="1636713"/>
          <p14:tracePt t="34370" x="1463675" y="1630363"/>
          <p14:tracePt t="34376" x="1471613" y="1630363"/>
          <p14:tracePt t="34385" x="1477963" y="1630363"/>
          <p14:tracePt t="34401" x="1492250" y="1630363"/>
          <p14:tracePt t="34418" x="1506538" y="1636713"/>
          <p14:tracePt t="34434" x="1514475" y="1644650"/>
          <p14:tracePt t="34451" x="1535113" y="1644650"/>
          <p14:tracePt t="34469" x="1565275" y="1644650"/>
          <p14:tracePt t="34485" x="1579563" y="1644650"/>
          <p14:tracePt t="34501" x="1600200" y="1644650"/>
          <p14:tracePt t="34517" x="1630363" y="1651000"/>
          <p14:tracePt t="34534" x="1658938" y="1673225"/>
          <p14:tracePt t="34550" x="1687513" y="1701800"/>
          <p14:tracePt t="34568" x="1738313" y="1744663"/>
          <p14:tracePt t="34585" x="1852613" y="1846263"/>
          <p14:tracePt t="34602" x="1917700" y="1874838"/>
          <p14:tracePt t="34618" x="1939925" y="1897063"/>
          <p14:tracePt t="34635" x="1960563" y="1911350"/>
          <p14:tracePt t="34652" x="1976438" y="1931988"/>
          <p14:tracePt t="34670" x="2005013" y="1960563"/>
          <p14:tracePt t="34687" x="2019300" y="1982788"/>
          <p14:tracePt t="34702" x="2025650" y="1997075"/>
          <p14:tracePt t="34719" x="2033588" y="2005013"/>
          <p14:tracePt t="34735" x="2033588" y="2011363"/>
          <p14:tracePt t="35309" x="2033588" y="2005013"/>
          <p14:tracePt t="35321" x="2039938" y="2005013"/>
          <p14:tracePt t="35328" x="2039938" y="1997075"/>
          <p14:tracePt t="35339" x="2039938" y="1990725"/>
          <p14:tracePt t="35353" x="2039938" y="1982788"/>
          <p14:tracePt t="35370" x="2039938" y="1976438"/>
          <p14:tracePt t="35458" x="2039938" y="1968500"/>
          <p14:tracePt t="35483" x="2039938" y="1960563"/>
          <p14:tracePt t="35503" x="2039938" y="1954213"/>
          <p14:tracePt t="35516" x="2039938" y="1946275"/>
          <p14:tracePt t="35532" x="2039938" y="1939925"/>
          <p14:tracePt t="35640" x="2039938" y="1931988"/>
          <p14:tracePt t="35687" x="2033588" y="1925638"/>
          <p14:tracePt t="35749" x="2033588" y="1917700"/>
          <p14:tracePt t="35777" x="2033588" y="1911350"/>
          <p14:tracePt t="35799" x="2033588" y="1903413"/>
          <p14:tracePt t="35823" x="2033588" y="1897063"/>
          <p14:tracePt t="35849" x="2033588" y="1889125"/>
          <p14:tracePt t="35905" x="2033588" y="1882775"/>
          <p14:tracePt t="35965" x="2039938" y="1882775"/>
          <p14:tracePt t="36055" x="2039938" y="1874838"/>
          <p14:tracePt t="36321" x="2039938" y="1866900"/>
          <p14:tracePt t="36507" x="2039938" y="1874838"/>
          <p14:tracePt t="36530" x="2039938" y="1882775"/>
          <p14:tracePt t="36558" x="2033588" y="1889125"/>
          <p14:tracePt t="36580" x="2033588" y="1897063"/>
          <p14:tracePt t="36590" x="2033588" y="1903413"/>
          <p14:tracePt t="36610" x="2033588" y="1911350"/>
          <p14:tracePt t="36640" x="2033588" y="1917700"/>
          <p14:tracePt t="36671" x="2033588" y="1925638"/>
          <p14:tracePt t="36679" x="2033588" y="1931988"/>
          <p14:tracePt t="36697" x="2025650" y="1939925"/>
          <p14:tracePt t="36760" x="2025650" y="1946275"/>
          <p14:tracePt t="37918" x="2033588" y="1946275"/>
          <p14:tracePt t="37937" x="2039938" y="1946275"/>
          <p14:tracePt t="37944" x="2047875" y="1946275"/>
          <p14:tracePt t="37952" x="2055813" y="1946275"/>
          <p14:tracePt t="38028" x="2055813" y="1939925"/>
          <p14:tracePt t="38036" x="2055813" y="1917700"/>
          <p14:tracePt t="38051" x="2055813" y="1852613"/>
          <p14:tracePt t="38068" x="2047875" y="1781175"/>
          <p14:tracePt t="38084" x="2033588" y="1744663"/>
          <p14:tracePt t="38204" x="2033588" y="1738313"/>
          <p14:tracePt t="38210" x="2025650" y="1738313"/>
          <p14:tracePt t="38220" x="2019300" y="1738313"/>
          <p14:tracePt t="38234" x="2011363" y="1744663"/>
          <p14:tracePt t="38251" x="2011363" y="1781175"/>
          <p14:tracePt t="38268" x="2019300" y="1803400"/>
          <p14:tracePt t="38284" x="2047875" y="1852613"/>
          <p14:tracePt t="38301" x="2076450" y="1903413"/>
          <p14:tracePt t="38318" x="2098675" y="1960563"/>
          <p14:tracePt t="38334" x="2119313" y="2019300"/>
          <p14:tracePt t="38351" x="2133600" y="2047875"/>
          <p14:tracePt t="38368" x="2133600" y="2084388"/>
          <p14:tracePt t="38384" x="2127250" y="2112963"/>
          <p14:tracePt t="38401" x="2105025" y="2133600"/>
          <p14:tracePt t="38417" x="2090738" y="2149475"/>
          <p14:tracePt t="38433" x="2090738" y="2155825"/>
          <p14:tracePt t="38450" x="2084388" y="2155825"/>
          <p14:tracePt t="38491" x="2084388" y="2163763"/>
          <p14:tracePt t="38511" x="2098675" y="2170113"/>
          <p14:tracePt t="38518" x="2105025" y="2184400"/>
          <p14:tracePt t="38533" x="2127250" y="2206625"/>
          <p14:tracePt t="38550" x="2149475" y="2257425"/>
          <p14:tracePt t="38567" x="2178050" y="2308225"/>
          <p14:tracePt t="38583" x="2198688" y="2328863"/>
          <p14:tracePt t="38601" x="2212975" y="2357438"/>
          <p14:tracePt t="38618" x="2235200" y="2379663"/>
          <p14:tracePt t="38635" x="2263775" y="2401888"/>
          <p14:tracePt t="38651" x="2278063" y="2408238"/>
          <p14:tracePt t="38770" x="2278063" y="2416175"/>
          <p14:tracePt t="38866" x="2278063" y="2422525"/>
          <p14:tracePt t="38928" x="2278063" y="2430463"/>
          <p14:tracePt t="38943" x="2278063" y="2436813"/>
          <p14:tracePt t="38969" x="2278063" y="2444750"/>
          <p14:tracePt t="39088" x="2278063" y="2451100"/>
          <p14:tracePt t="39110" x="2286000" y="2451100"/>
          <p14:tracePt t="39131" x="2286000" y="2459038"/>
          <p14:tracePt t="39242" x="2286000" y="2465388"/>
          <p14:tracePt t="39260" x="2286000" y="2473325"/>
          <p14:tracePt t="39269" x="2286000" y="2481263"/>
          <p14:tracePt t="39453" x="2286000" y="2487613"/>
          <p14:tracePt t="39504" x="2286000" y="2495550"/>
          <p14:tracePt t="39597" x="2286000" y="2501900"/>
          <p14:tracePt t="39745" x="2292350" y="2501900"/>
          <p14:tracePt t="40197" x="2286000" y="2501900"/>
          <p14:tracePt t="40214" x="2278063" y="2501900"/>
          <p14:tracePt t="40219" x="2271713" y="2501900"/>
          <p14:tracePt t="40236" x="2263775" y="2501900"/>
          <p14:tracePt t="40252" x="2257425" y="2501900"/>
          <p14:tracePt t="40269" x="2249488" y="2501900"/>
          <p14:tracePt t="40286" x="2243138" y="2501900"/>
          <p14:tracePt t="40303" x="2235200" y="2501900"/>
          <p14:tracePt t="40356" x="2228850" y="2501900"/>
          <p14:tracePt t="40379" x="2220913" y="2501900"/>
          <p14:tracePt t="40419" x="2212975" y="2501900"/>
          <p14:tracePt t="40427" x="2206625" y="2501900"/>
          <p14:tracePt t="40435" x="2198688" y="2509838"/>
          <p14:tracePt t="40452" x="2184400" y="2509838"/>
          <p14:tracePt t="40466" x="2178050" y="2509838"/>
          <p14:tracePt t="40483" x="2170113" y="2509838"/>
          <p14:tracePt t="40500" x="2163763" y="2509838"/>
          <p14:tracePt t="40516" x="2155825" y="2509838"/>
          <p14:tracePt t="40646" x="2149475" y="2509838"/>
          <p14:tracePt t="41623" x="2149475" y="2501900"/>
          <p14:tracePt t="41865" x="2149475" y="2495550"/>
          <p14:tracePt t="42223" x="2155825" y="2501900"/>
          <p14:tracePt t="42255" x="2163763" y="2509838"/>
          <p14:tracePt t="42261" x="2170113" y="2509838"/>
          <p14:tracePt t="42277" x="2178050" y="2509838"/>
          <p14:tracePt t="42286" x="2184400" y="2509838"/>
          <p14:tracePt t="42299" x="2192338" y="2509838"/>
          <p14:tracePt t="42315" x="2198688" y="2509838"/>
          <p14:tracePt t="42332" x="2206625" y="2509838"/>
          <p14:tracePt t="42349" x="2212975" y="2509838"/>
          <p14:tracePt t="44347" x="2220913" y="2509838"/>
          <p14:tracePt t="44679" x="2220913" y="2516188"/>
          <p14:tracePt t="44686" x="2220913" y="2524125"/>
          <p14:tracePt t="44699" x="2220913" y="2538413"/>
          <p14:tracePt t="44716" x="2212975" y="2559050"/>
          <p14:tracePt t="44733" x="2212975" y="2574925"/>
          <p14:tracePt t="44750" x="2212975" y="2595563"/>
          <p14:tracePt t="44766" x="2212975" y="2603500"/>
          <p14:tracePt t="44783" x="2212975" y="2609850"/>
          <p14:tracePt t="44800" x="2206625" y="2617788"/>
          <p14:tracePt t="44816" x="2206625" y="2638425"/>
          <p14:tracePt t="44833" x="2198688" y="2654300"/>
          <p14:tracePt t="44849" x="2198688" y="2668588"/>
          <p14:tracePt t="44866" x="2192338" y="2674938"/>
          <p14:tracePt t="44883" x="2184400" y="2697163"/>
          <p14:tracePt t="44900" x="2178050" y="2711450"/>
          <p14:tracePt t="44916" x="2178050" y="2717800"/>
          <p14:tracePt t="44981" x="2178050" y="2725738"/>
          <p14:tracePt t="45004" x="2170113" y="2725738"/>
          <p14:tracePt t="45017" x="2170113" y="2733675"/>
          <p14:tracePt t="45022" x="2170113" y="2740025"/>
          <p14:tracePt t="45033" x="2163763" y="2740025"/>
          <p14:tracePt t="45050" x="2163763" y="2747963"/>
          <p14:tracePt t="45066" x="2163763" y="2754313"/>
          <p14:tracePt t="45083" x="2155825" y="2762250"/>
          <p14:tracePt t="45100" x="2155825" y="2768600"/>
          <p14:tracePt t="45119" x="2149475" y="2768600"/>
          <p14:tracePt t="45136" x="2149475" y="2776538"/>
          <p14:tracePt t="45991" x="2149475" y="2768600"/>
          <p14:tracePt t="46237" x="2149475" y="2762250"/>
          <p14:tracePt t="46471" x="2155825" y="2762250"/>
          <p14:tracePt t="46479" x="2155825" y="2768600"/>
          <p14:tracePt t="46511" x="2155825" y="2776538"/>
          <p14:tracePt t="46589" x="2163763" y="2776538"/>
          <p14:tracePt t="46789" x="2163763" y="2768600"/>
          <p14:tracePt t="47144" x="2163763" y="2762250"/>
          <p14:tracePt t="47302" x="2155825" y="2768600"/>
          <p14:tracePt t="47310" x="2149475" y="2776538"/>
          <p14:tracePt t="47317" x="2149475" y="2782888"/>
          <p14:tracePt t="47340" x="2141538" y="2790825"/>
          <p14:tracePt t="47349" x="2141538" y="2797175"/>
          <p14:tracePt t="47379" x="2133600" y="2805113"/>
          <p14:tracePt t="47511" x="2141538" y="2805113"/>
          <p14:tracePt t="47975" x="2141538" y="2811463"/>
          <p14:tracePt t="48000" x="2133600" y="2811463"/>
          <p14:tracePt t="48008" x="2127250" y="2819400"/>
          <p14:tracePt t="48017" x="2127250" y="2827338"/>
          <p14:tracePt t="48032" x="2119313" y="2827338"/>
          <p14:tracePt t="48049" x="2119313" y="2833688"/>
          <p14:tracePt t="48087" x="2119313" y="2841625"/>
          <p14:tracePt t="48117" x="2119313" y="2847975"/>
          <p14:tracePt t="48211" x="2119313" y="2855913"/>
          <p14:tracePt t="48246" x="2119313" y="2862263"/>
          <p14:tracePt t="48252" x="2105025" y="2876550"/>
          <p14:tracePt t="48265" x="2098675" y="2890838"/>
          <p14:tracePt t="48282" x="2076450" y="2921000"/>
          <p14:tracePt t="48299" x="2070100" y="2927350"/>
          <p14:tracePt t="48423" x="2070100" y="2941638"/>
          <p14:tracePt t="48432" x="2084388" y="3000375"/>
          <p14:tracePt t="48438" x="2098675" y="3057525"/>
          <p14:tracePt t="48448" x="2112963" y="3122613"/>
          <p14:tracePt t="48465" x="2178050" y="3295650"/>
          <p14:tracePt t="48483" x="2243138" y="3489325"/>
          <p14:tracePt t="48500" x="2257425" y="3511550"/>
          <p14:tracePt t="48546" x="2257425" y="3519488"/>
          <p14:tracePt t="48643" x="2263775" y="3525838"/>
          <p14:tracePt t="48651" x="2292350" y="3540125"/>
          <p14:tracePt t="48666" x="2343150" y="3554413"/>
          <p14:tracePt t="48682" x="2357438" y="3554413"/>
          <p14:tracePt t="48698" x="2371725" y="3554413"/>
          <p14:tracePt t="48716" x="2379663" y="3548063"/>
          <p14:tracePt t="48732" x="2393950" y="3533775"/>
          <p14:tracePt t="48750" x="2430463" y="3505200"/>
          <p14:tracePt t="48767" x="2436813" y="3489325"/>
          <p14:tracePt t="48782" x="2451100" y="3482975"/>
          <p14:tracePt t="48797" x="2459038" y="3475038"/>
          <p14:tracePt t="48815" x="2481263" y="3468688"/>
          <p14:tracePt t="48831" x="2501900" y="3446463"/>
          <p14:tracePt t="48847" x="2530475" y="3425825"/>
          <p14:tracePt t="48864" x="2552700" y="3403600"/>
          <p14:tracePt t="48881" x="2574925" y="3381375"/>
          <p14:tracePt t="48898" x="2589213" y="3367088"/>
          <p14:tracePt t="48914" x="2595563" y="3352800"/>
          <p14:tracePt t="48932" x="2603500" y="3352800"/>
          <p14:tracePt t="48949" x="2603500" y="3346450"/>
          <p14:tracePt t="48986" x="2603500" y="3338513"/>
          <p14:tracePt t="48999" x="2609850" y="3338513"/>
          <p14:tracePt t="49015" x="2624138" y="3316288"/>
          <p14:tracePt t="49020" x="2638425" y="3309938"/>
          <p14:tracePt t="49033" x="2668588" y="3281363"/>
          <p14:tracePt t="49049" x="2747963" y="3216275"/>
          <p14:tracePt t="49065" x="2833688" y="3157538"/>
          <p14:tracePt t="49081" x="2941638" y="3100388"/>
          <p14:tracePt t="49099" x="3057525" y="3028950"/>
          <p14:tracePt t="49115" x="3165475" y="2970213"/>
          <p14:tracePt t="49132" x="3281363" y="2921000"/>
          <p14:tracePt t="49149" x="3309938" y="2898775"/>
          <p14:tracePt t="49165" x="3316288" y="2890838"/>
          <p14:tracePt t="49282" x="3324225" y="2884488"/>
          <p14:tracePt t="49297" x="3324225" y="2876550"/>
          <p14:tracePt t="49343" x="3324225" y="2870200"/>
          <p14:tracePt t="49413" x="3324225" y="2862263"/>
          <p14:tracePt t="49423" x="3330575" y="2855913"/>
          <p14:tracePt t="49432" x="3338513" y="2855913"/>
          <p14:tracePt t="49448" x="3346450" y="2841625"/>
          <p14:tracePt t="49466" x="3346450" y="2827338"/>
          <p14:tracePt t="49778" x="3346450" y="2819400"/>
          <p14:tracePt t="49913" x="3346450" y="2811463"/>
          <p14:tracePt t="51235" x="3346450" y="2819400"/>
          <p14:tracePt t="51251" x="3346450" y="2827338"/>
          <p14:tracePt t="51258" x="3346450" y="2833688"/>
          <p14:tracePt t="51267" x="3338513" y="2833688"/>
          <p14:tracePt t="51282" x="3324225" y="2847975"/>
          <p14:tracePt t="51299" x="3316288" y="2855913"/>
          <p14:tracePt t="51314" x="3302000" y="2862263"/>
          <p14:tracePt t="51330" x="3295650" y="2870200"/>
          <p14:tracePt t="51347" x="3281363" y="2876550"/>
          <p14:tracePt t="51363" x="3259138" y="2876550"/>
          <p14:tracePt t="51380" x="3222625" y="2876550"/>
          <p14:tracePt t="51398" x="3157538" y="2876550"/>
          <p14:tracePt t="51415" x="3049588" y="2847975"/>
          <p14:tracePt t="51431" x="2970213" y="2811463"/>
          <p14:tracePt t="51449" x="2913063" y="2782888"/>
          <p14:tracePt t="51464" x="2855913" y="2747963"/>
          <p14:tracePt t="51481" x="2827338" y="2697163"/>
          <p14:tracePt t="51497" x="2646363" y="2574925"/>
          <p14:tracePt t="51515" x="1809750" y="2243138"/>
          <p14:tracePt t="51532" x="1233488" y="2055813"/>
          <p14:tracePt t="51548" x="836613" y="1903413"/>
          <p14:tracePt t="51564" x="439738" y="1773238"/>
          <p14:tracePt t="51581" x="57150" y="1636713"/>
          <p14:tracePt t="51992" x="7938" y="1752600"/>
          <p14:tracePt t="52000" x="87313" y="1781175"/>
          <p14:tracePt t="52014" x="173038" y="1817688"/>
          <p14:tracePt t="52019" x="252413" y="1852613"/>
          <p14:tracePt t="52031" x="417513" y="1946275"/>
          <p14:tracePt t="52048" x="569913" y="2033588"/>
          <p14:tracePt t="52065" x="706438" y="2105025"/>
          <p14:tracePt t="52083" x="842963" y="2163763"/>
          <p14:tracePt t="52099" x="981075" y="2235200"/>
          <p14:tracePt t="52115" x="1060450" y="2278063"/>
          <p14:tracePt t="52131" x="1125538" y="2314575"/>
          <p14:tracePt t="52147" x="1146175" y="2328863"/>
          <p14:tracePt t="52163" x="1154113" y="2328863"/>
          <p14:tracePt t="52279" x="1154113" y="2336800"/>
          <p14:tracePt t="52291" x="1160463" y="2336800"/>
          <p14:tracePt t="52300" x="1168400" y="2343150"/>
          <p14:tracePt t="52315" x="1174750" y="2351088"/>
          <p14:tracePt t="52332" x="1189038" y="2357438"/>
          <p14:tracePt t="52351" x="1196975" y="2357438"/>
          <p14:tracePt t="52383" x="1196975" y="2365375"/>
          <p14:tracePt t="52394" x="1196975" y="2371725"/>
          <p14:tracePt t="52403" x="1204913" y="2386013"/>
          <p14:tracePt t="52414" x="1219200" y="2401888"/>
          <p14:tracePt t="52432" x="1254125" y="2444750"/>
          <p14:tracePt t="52449" x="1284288" y="2473325"/>
          <p14:tracePt t="52464" x="1298575" y="2487613"/>
          <p14:tracePt t="52481" x="1312863" y="2501900"/>
          <p14:tracePt t="52498" x="1319213" y="2516188"/>
          <p14:tracePt t="52514" x="1319213" y="2524125"/>
          <p14:tracePt t="52544" x="1319213" y="2530475"/>
          <p14:tracePt t="52568" x="1327150" y="2538413"/>
          <p14:tracePt t="52576" x="1327150" y="2544763"/>
          <p14:tracePt t="52584" x="1333500" y="2552700"/>
          <p14:tracePt t="52598" x="1333500" y="2566988"/>
          <p14:tracePt t="52614" x="1341438" y="2581275"/>
          <p14:tracePt t="52631" x="1347788" y="2603500"/>
          <p14:tracePt t="52648" x="1362075" y="2624138"/>
          <p14:tracePt t="52664" x="1384300" y="2638425"/>
          <p14:tracePt t="52681" x="1406525" y="2654300"/>
          <p14:tracePt t="52698" x="1412875" y="2660650"/>
          <p14:tracePt t="52716" x="1420813" y="2668588"/>
          <p14:tracePt t="52732" x="1420813" y="2674938"/>
          <p14:tracePt t="52749" x="1420813" y="2682875"/>
          <p14:tracePt t="52764" x="1427163" y="2697163"/>
          <p14:tracePt t="52781" x="1427163" y="2703513"/>
          <p14:tracePt t="52814" x="1435100" y="2711450"/>
          <p14:tracePt t="52831" x="1441450" y="2717800"/>
          <p14:tracePt t="52848" x="1441450" y="2725738"/>
          <p14:tracePt t="52865" x="1441450" y="2733675"/>
          <p14:tracePt t="52882" x="1441450" y="2740025"/>
          <p14:tracePt t="52899" x="1441450" y="2754313"/>
          <p14:tracePt t="52915" x="1441450" y="2762250"/>
          <p14:tracePt t="53014" x="1449388" y="2768600"/>
          <p14:tracePt t="53027" x="1449388" y="2776538"/>
          <p14:tracePt t="53034" x="1457325" y="2776538"/>
          <p14:tracePt t="53046" x="1457325" y="2782888"/>
          <p14:tracePt t="53062" x="1463675" y="2790825"/>
          <p14:tracePt t="53079" x="1471613" y="2797175"/>
          <p14:tracePt t="53095" x="1477963" y="2805113"/>
          <p14:tracePt t="53112" x="1477963" y="2811463"/>
          <p14:tracePt t="53129" x="1485900" y="2811463"/>
          <p14:tracePt t="53145" x="1485900" y="2819400"/>
          <p14:tracePt t="53398" x="1485900" y="2811463"/>
          <p14:tracePt t="53583" x="1485900" y="2805113"/>
          <p14:tracePt t="53645" x="1492250" y="2805113"/>
          <p14:tracePt t="53695" x="1492250" y="2797175"/>
          <p14:tracePt t="53978" x="1500188" y="2797175"/>
          <p14:tracePt t="54000" x="1500188" y="2790825"/>
          <p14:tracePt t="56527" x="1500188" y="2782888"/>
          <p14:tracePt t="63302" x="1500188" y="2776538"/>
          <p14:tracePt t="68616" x="1506538" y="2776538"/>
          <p14:tracePt t="68642" x="1506538" y="2782888"/>
          <p14:tracePt t="68654" x="1514475" y="2782888"/>
          <p14:tracePt t="68670" x="1528763" y="2782888"/>
          <p14:tracePt t="68679" x="1535113" y="2782888"/>
          <p14:tracePt t="68693" x="1550988" y="2782888"/>
          <p14:tracePt t="68710" x="1565275" y="2782888"/>
          <p14:tracePt t="68726" x="1585913" y="2776538"/>
          <p14:tracePt t="68743" x="1614488" y="2762250"/>
          <p14:tracePt t="68761" x="1630363" y="2747963"/>
          <p14:tracePt t="68777" x="1636713" y="2747963"/>
          <p14:tracePt t="69086" x="1644650" y="2747963"/>
          <p14:tracePt t="69115" x="1644650" y="2762250"/>
          <p14:tracePt t="69130" x="1644650" y="2768600"/>
          <p14:tracePt t="69145" x="1644650" y="2782888"/>
          <p14:tracePt t="69161" x="1651000" y="2790825"/>
          <p14:tracePt t="69169" x="1651000" y="2797175"/>
          <p14:tracePt t="69197" x="1658938" y="2805113"/>
          <p14:tracePt t="69207" x="1658938" y="2811463"/>
          <p14:tracePt t="69223" x="1658938" y="2819400"/>
          <p14:tracePt t="69239" x="1665288" y="2819400"/>
          <p14:tracePt t="69246" x="1665288" y="2833688"/>
          <p14:tracePt t="69273" x="1673225" y="2841625"/>
          <p14:tracePt t="69285" x="1673225" y="2847975"/>
          <p14:tracePt t="69326" x="1673225" y="2855913"/>
          <p14:tracePt t="69338" x="1673225" y="2862263"/>
          <p14:tracePt t="69346" x="1679575" y="2862263"/>
          <p14:tracePt t="69397" x="1679575" y="2870200"/>
          <p14:tracePt t="69470" x="1679575" y="2876550"/>
          <p14:tracePt t="69644" x="1679575" y="2884488"/>
          <p14:tracePt t="69690" x="1679575" y="2890838"/>
          <p14:tracePt t="69791" x="1679575" y="2898775"/>
          <p14:tracePt t="69949" x="1679575" y="2906713"/>
          <p14:tracePt t="70057" x="1679575" y="2913063"/>
          <p14:tracePt t="70096" x="1679575" y="2921000"/>
          <p14:tracePt t="70243" x="1679575" y="2927350"/>
          <p14:tracePt t="70263" x="1673225" y="2927350"/>
          <p14:tracePt t="70270" x="1673225" y="2935288"/>
          <p14:tracePt t="70296" x="1673225" y="2941638"/>
          <p14:tracePt t="70305" x="1673225" y="2949575"/>
          <p14:tracePt t="70479" x="1673225" y="2955925"/>
          <p14:tracePt t="70591" x="1673225" y="2963863"/>
          <p14:tracePt t="70617" x="1665288" y="2963863"/>
          <p14:tracePt t="70675" x="1673225" y="2963863"/>
          <p14:tracePt t="70681" x="1679575" y="2963863"/>
          <p14:tracePt t="70691" x="1687513" y="2941638"/>
          <p14:tracePt t="70708" x="1716088" y="2876550"/>
          <p14:tracePt t="70725" x="1744663" y="2768600"/>
          <p14:tracePt t="70742" x="1752600" y="2660650"/>
          <p14:tracePt t="70759" x="1752600" y="2559050"/>
          <p14:tracePt t="70776" x="1752600" y="2530475"/>
          <p14:tracePt t="70951" x="1752600" y="2524125"/>
          <p14:tracePt t="70961" x="1744663" y="2524125"/>
          <p14:tracePt t="70968" x="1738313" y="2524125"/>
          <p14:tracePt t="70997" x="1730375" y="2538413"/>
          <p14:tracePt t="71005" x="1708150" y="2581275"/>
          <p14:tracePt t="71014" x="1687513" y="2624138"/>
          <p14:tracePt t="71026" x="1658938" y="2703513"/>
          <p14:tracePt t="71043" x="1636713" y="2725738"/>
          <p14:tracePt t="71059" x="1630363" y="2740025"/>
          <p14:tracePt t="71076" x="1622425" y="2762250"/>
          <p14:tracePt t="71092" x="1614488" y="2776538"/>
          <p14:tracePt t="71110" x="1614488" y="2855913"/>
          <p14:tracePt t="71127" x="1644650" y="3028950"/>
          <p14:tracePt t="71143" x="1673225" y="3273425"/>
          <p14:tracePt t="71160" x="1665288" y="3409950"/>
          <p14:tracePt t="71176" x="1651000" y="3548063"/>
          <p14:tracePt t="71193" x="1636713" y="3633788"/>
          <p14:tracePt t="71210" x="1630363" y="3684588"/>
          <p14:tracePt t="71227" x="1622425" y="3706813"/>
          <p14:tracePt t="71259" x="1614488" y="3721100"/>
          <p14:tracePt t="71277" x="1614488" y="3778250"/>
          <p14:tracePt t="71295" x="1622425" y="3843338"/>
          <p14:tracePt t="71310" x="1644650" y="3922713"/>
          <p14:tracePt t="71326" x="1673225" y="4002088"/>
          <p14:tracePt t="71343" x="1687513" y="4073525"/>
          <p14:tracePt t="71360" x="1701800" y="4103688"/>
          <p14:tracePt t="71376" x="1701800" y="4110038"/>
          <p14:tracePt t="71429" x="1708150" y="4110038"/>
          <p14:tracePt t="71461" x="1716088" y="4110038"/>
          <p14:tracePt t="71479" x="1716088" y="4103688"/>
          <p14:tracePt t="71486" x="1724025" y="4095750"/>
          <p14:tracePt t="71495" x="1738313" y="4081463"/>
          <p14:tracePt t="71510" x="1752600" y="4067175"/>
          <p14:tracePt t="71526" x="1773238" y="4038600"/>
          <p14:tracePt t="71542" x="1795463" y="4002088"/>
          <p14:tracePt t="71559" x="1817688" y="3965575"/>
          <p14:tracePt t="71577" x="1831975" y="3944938"/>
          <p14:tracePt t="71593" x="1852613" y="3922713"/>
          <p14:tracePt t="71610" x="1852613" y="3914775"/>
          <p14:tracePt t="71626" x="1860550" y="3914775"/>
          <p14:tracePt t="71643" x="1860550" y="3908425"/>
          <p14:tracePt t="71699" x="1860550" y="3900488"/>
          <p14:tracePt t="71707" x="1866900" y="3894138"/>
          <p14:tracePt t="71715" x="1874838" y="3879850"/>
          <p14:tracePt t="71728" x="1889125" y="3871913"/>
          <p14:tracePt t="71744" x="1911350" y="3843338"/>
          <p14:tracePt t="71761" x="1931988" y="3800475"/>
          <p14:tracePt t="71778" x="1954213" y="3786188"/>
          <p14:tracePt t="71795" x="1960563" y="3763963"/>
          <p14:tracePt t="71811" x="1968500" y="3741738"/>
          <p14:tracePt t="71825" x="1976438" y="3727450"/>
          <p14:tracePt t="71858" x="1982788" y="3721100"/>
          <p14:tracePt t="71875" x="1982788" y="3713163"/>
          <p14:tracePt t="71891" x="1990725" y="3706813"/>
          <p14:tracePt t="71908" x="1990725" y="3684588"/>
          <p14:tracePt t="71925" x="1997075" y="3670300"/>
          <p14:tracePt t="71942" x="1997075" y="3662363"/>
          <p14:tracePt t="71994" x="1997075" y="3656013"/>
          <p14:tracePt t="72039" x="2005013" y="3656013"/>
          <p14:tracePt t="72055" x="2005013" y="3648075"/>
          <p14:tracePt t="72063" x="2005013" y="3641725"/>
          <p14:tracePt t="72077" x="2005013" y="3633788"/>
          <p14:tracePt t="72353" x="2005013" y="3641725"/>
          <p14:tracePt t="72399" x="2005013" y="3648075"/>
          <p14:tracePt t="72427" x="1997075" y="3648075"/>
          <p14:tracePt t="76560" x="1997075" y="3656013"/>
          <p14:tracePt t="76622" x="1990725" y="3656013"/>
          <p14:tracePt t="76653" x="1990725" y="3662363"/>
          <p14:tracePt t="76686" x="1982788" y="3670300"/>
          <p14:tracePt t="76718" x="1982788" y="3662363"/>
          <p14:tracePt t="76842" x="1976438" y="3662363"/>
          <p14:tracePt t="76865" x="1976438" y="3656013"/>
          <p14:tracePt t="77199" x="1982788" y="3656013"/>
          <p14:tracePt t="77217" x="1982788" y="3648075"/>
          <p14:tracePt t="77225" x="1990725" y="3648075"/>
          <p14:tracePt t="77268" x="1997075" y="3641725"/>
          <p14:tracePt t="77305" x="1997075" y="3633788"/>
          <p14:tracePt t="78102" x="2011363" y="3633788"/>
          <p14:tracePt t="78114" x="2019300" y="3641725"/>
          <p14:tracePt t="78124" x="2025650" y="3641725"/>
          <p14:tracePt t="78141" x="2039938" y="3648075"/>
          <p14:tracePt t="78157" x="2047875" y="3648075"/>
          <p14:tracePt t="78175" x="2070100" y="3656013"/>
          <p14:tracePt t="78192" x="2084388" y="3662363"/>
          <p14:tracePt t="78207" x="2098675" y="3662363"/>
          <p14:tracePt t="78224" x="2119313" y="3662363"/>
          <p14:tracePt t="78241" x="2133600" y="3662363"/>
          <p14:tracePt t="78258" x="2155825" y="3662363"/>
          <p14:tracePt t="78274" x="2170113" y="3662363"/>
          <p14:tracePt t="78292" x="2178050" y="3662363"/>
          <p14:tracePt t="78307" x="2184400" y="3662363"/>
          <p14:tracePt t="78350" x="2184400" y="3670300"/>
          <p14:tracePt t="78409" x="2198688" y="3670300"/>
          <p14:tracePt t="78417" x="2206625" y="3670300"/>
          <p14:tracePt t="78433" x="2220913" y="3670300"/>
          <p14:tracePt t="78442" x="2228850" y="3670300"/>
          <p14:tracePt t="78457" x="2243138" y="3670300"/>
          <p14:tracePt t="78473" x="2249488" y="3670300"/>
          <p14:tracePt t="78489" x="2257425" y="3670300"/>
          <p14:tracePt t="78564" x="2263775" y="3670300"/>
          <p14:tracePt t="78671" x="2271713" y="3670300"/>
          <p14:tracePt t="78748" x="2278063" y="3670300"/>
          <p14:tracePt t="78754" x="2286000" y="3670300"/>
          <p14:tracePt t="78762" x="2292350" y="3670300"/>
          <p14:tracePt t="78774" x="2300288" y="3670300"/>
          <p14:tracePt t="78791" x="2322513" y="3662363"/>
          <p14:tracePt t="78807" x="2343150" y="3662363"/>
          <p14:tracePt t="78824" x="2357438" y="3662363"/>
          <p14:tracePt t="78841" x="2379663" y="3662363"/>
          <p14:tracePt t="78857" x="2393950" y="3662363"/>
          <p14:tracePt t="78874" x="2401888" y="3662363"/>
          <p14:tracePt t="78890" x="2408238" y="3662363"/>
          <p14:tracePt t="78907" x="2416175" y="3662363"/>
          <p14:tracePt t="78924" x="2422525" y="3662363"/>
          <p14:tracePt t="79078" x="2422525" y="3656013"/>
          <p14:tracePt t="79094" x="2422525" y="3648075"/>
          <p14:tracePt t="79102" x="2416175" y="3633788"/>
          <p14:tracePt t="79110" x="2408238" y="3627438"/>
          <p14:tracePt t="79124" x="2401888" y="3613150"/>
          <p14:tracePt t="79141" x="2371725" y="3562350"/>
          <p14:tracePt t="79159" x="2357438" y="3511550"/>
          <p14:tracePt t="79175" x="2343150" y="3468688"/>
          <p14:tracePt t="79191" x="2336800" y="3425825"/>
          <p14:tracePt t="79207" x="2336800" y="3381375"/>
          <p14:tracePt t="79223" x="2336800" y="3324225"/>
          <p14:tracePt t="79241" x="2336800" y="3281363"/>
          <p14:tracePt t="79242" x="2336800" y="3267075"/>
          <p14:tracePt t="79258" x="2336800" y="3236913"/>
          <p14:tracePt t="79274" x="2343150" y="3179763"/>
          <p14:tracePt t="79292" x="2371725" y="3100388"/>
          <p14:tracePt t="79309" x="2401888" y="3021013"/>
          <p14:tracePt t="79324" x="2422525" y="2935288"/>
          <p14:tracePt t="79342" x="2465388" y="2833688"/>
          <p14:tracePt t="79359" x="2487613" y="2797175"/>
          <p14:tracePt t="79374" x="2495550" y="2782888"/>
          <p14:tracePt t="79390" x="2501900" y="2776538"/>
          <p14:tracePt t="79408" x="2509838" y="2776538"/>
          <p14:tracePt t="79424" x="2509838" y="2768600"/>
          <p14:tracePt t="79441" x="2516188" y="2754313"/>
          <p14:tracePt t="79458" x="2530475" y="2733675"/>
          <p14:tracePt t="79474" x="2544763" y="2711450"/>
          <p14:tracePt t="79491" x="2552700" y="2697163"/>
          <p14:tracePt t="79509" x="2566988" y="2682875"/>
          <p14:tracePt t="79513" x="2581275" y="2674938"/>
          <p14:tracePt t="79525" x="2581275" y="2668588"/>
          <p14:tracePt t="79542" x="2589213" y="2654300"/>
          <p14:tracePt t="79674" x="2589213" y="2660650"/>
          <p14:tracePt t="79703" x="2589213" y="2668588"/>
          <p14:tracePt t="79713" x="2581275" y="2668588"/>
          <p14:tracePt t="79736" x="2581275" y="2674938"/>
          <p14:tracePt t="79745" x="2581275" y="2682875"/>
          <p14:tracePt t="79757" x="2574925" y="2682875"/>
          <p14:tracePt t="79777" x="2566988" y="2689225"/>
          <p14:tracePt t="79810" x="2566988" y="2697163"/>
          <p14:tracePt t="79833" x="2559050" y="2711450"/>
          <p14:tracePt t="79849" x="2559050" y="2717800"/>
          <p14:tracePt t="79857" x="2559050" y="2733675"/>
          <p14:tracePt t="79864" x="2559050" y="2740025"/>
          <p14:tracePt t="79875" x="2559050" y="2747963"/>
          <p14:tracePt t="79890" x="2559050" y="2762250"/>
          <p14:tracePt t="79907" x="2559050" y="2776538"/>
          <p14:tracePt t="79924" x="2559050" y="2790825"/>
          <p14:tracePt t="79941" x="2559050" y="2805113"/>
          <p14:tracePt t="80217" x="2566988" y="2805113"/>
          <p14:tracePt t="80289" x="2574925" y="2805113"/>
          <p14:tracePt t="80301" x="2574925" y="2797175"/>
          <p14:tracePt t="80421" x="2574925" y="2805113"/>
          <p14:tracePt t="80505" x="2566988" y="2805113"/>
          <p14:tracePt t="80527" x="2566988" y="2811463"/>
          <p14:tracePt t="80559" x="2559050" y="2819400"/>
          <p14:tracePt t="80587" x="2559050" y="2827338"/>
          <p14:tracePt t="80595" x="2559050" y="2833688"/>
          <p14:tracePt t="80607" x="2559050" y="2841625"/>
          <p14:tracePt t="80624" x="2559050" y="2890838"/>
          <p14:tracePt t="80641" x="2559050" y="2963863"/>
          <p14:tracePt t="80658" x="2559050" y="3006725"/>
          <p14:tracePt t="80674" x="2559050" y="3028950"/>
          <p14:tracePt t="80690" x="2559050" y="3049588"/>
          <p14:tracePt t="80707" x="2552700" y="3063875"/>
          <p14:tracePt t="80723" x="2552700" y="3086100"/>
          <p14:tracePt t="80739" x="2544763" y="3114675"/>
          <p14:tracePt t="80756" x="2544763" y="3143250"/>
          <p14:tracePt t="80773" x="2538413" y="3151188"/>
          <p14:tracePt t="80789" x="2530475" y="3165475"/>
          <p14:tracePt t="80807" x="2524125" y="3165475"/>
          <p14:tracePt t="80825" x="2516188" y="3173413"/>
          <p14:tracePt t="80841" x="2509838" y="3179763"/>
          <p14:tracePt t="80874" x="2509838" y="3194050"/>
          <p14:tracePt t="80907" x="2509838" y="3201988"/>
          <p14:tracePt t="80924" x="2516188" y="3201988"/>
          <p14:tracePt t="80965" x="2516188" y="3208338"/>
          <p14:tracePt t="80997" x="2516188" y="3216275"/>
          <p14:tracePt t="81012" x="2516188" y="3222625"/>
          <p14:tracePt t="81040" x="2524125" y="3222625"/>
          <p14:tracePt t="81047" x="2530475" y="3230563"/>
          <p14:tracePt t="81085" x="2538413" y="3230563"/>
          <p14:tracePt t="81167" x="2544763" y="3230563"/>
          <p14:tracePt t="81183" x="2552700" y="3230563"/>
          <p14:tracePt t="81197" x="2559050" y="3230563"/>
          <p14:tracePt t="81255" x="2559050" y="3222625"/>
          <p14:tracePt t="81345" x="2566988" y="3222625"/>
          <p14:tracePt t="81351" x="2566988" y="3216275"/>
          <p14:tracePt t="81367" x="2566988" y="3208338"/>
          <p14:tracePt t="81377" x="2552700" y="3194050"/>
          <p14:tracePt t="81391" x="2473325" y="3128963"/>
          <p14:tracePt t="81407" x="2393950" y="3035300"/>
          <p14:tracePt t="81423" x="2306638" y="2941638"/>
          <p14:tracePt t="81440" x="2220913" y="2898775"/>
          <p14:tracePt t="81458" x="2192338" y="2890838"/>
          <p14:tracePt t="81579" x="2192338" y="2906713"/>
          <p14:tracePt t="81587" x="2192338" y="2935288"/>
          <p14:tracePt t="81595" x="2198688" y="2970213"/>
          <p14:tracePt t="81606" x="2235200" y="3014663"/>
          <p14:tracePt t="81624" x="2343150" y="3114675"/>
          <p14:tracePt t="81641" x="2552700" y="3236913"/>
          <p14:tracePt t="81657" x="2725738" y="3259138"/>
          <p14:tracePt t="81673" x="2905125" y="3281363"/>
          <p14:tracePt t="81690" x="3122613" y="3295650"/>
          <p14:tracePt t="81707" x="3346450" y="3338513"/>
          <p14:tracePt t="81724" x="3590925" y="3409950"/>
          <p14:tracePt t="81726" x="3684588" y="3440113"/>
          <p14:tracePt t="81741" x="3879850" y="3468688"/>
          <p14:tracePt t="81758" x="4030663" y="3554413"/>
          <p14:tracePt t="81774" x="4232275" y="3656013"/>
          <p14:tracePt t="81792" x="4384675" y="3741738"/>
          <p14:tracePt t="81808" x="4484688" y="3792538"/>
          <p14:tracePt t="81823" x="4557713" y="3829050"/>
          <p14:tracePt t="81839" x="4578350" y="3835400"/>
          <p14:tracePt t="81841" x="4586288" y="3835400"/>
          <p14:tracePt t="81856" x="4586288" y="3843338"/>
          <p14:tracePt t="81889" x="4578350" y="3829050"/>
          <p14:tracePt t="81905" x="4557713" y="3829050"/>
          <p14:tracePt t="81922" x="4543425" y="3821113"/>
          <p14:tracePt t="81939" x="4535488" y="3821113"/>
          <p14:tracePt t="81955" x="4527550" y="3821113"/>
          <p14:tracePt t="82001" x="4521200" y="3821113"/>
          <p14:tracePt t="82012" x="4521200" y="3829050"/>
          <p14:tracePt t="82079" x="4513263" y="3829050"/>
          <p14:tracePt t="82085" x="4513263" y="3835400"/>
          <p14:tracePt t="82171" x="4506913" y="3843338"/>
          <p14:tracePt t="82201" x="4498975" y="3843338"/>
          <p14:tracePt t="82209" x="4492625" y="3843338"/>
          <p14:tracePt t="82224" x="4484688" y="3843338"/>
          <p14:tracePt t="82241" x="4470400" y="3843338"/>
          <p14:tracePt t="82258" x="4449763" y="3851275"/>
          <p14:tracePt t="82273" x="4362450" y="3865563"/>
          <p14:tracePt t="82291" x="4283075" y="3871913"/>
          <p14:tracePt t="82308" x="4203700" y="3871913"/>
          <p14:tracePt t="82325" x="4124325" y="3871913"/>
          <p14:tracePt t="82341" x="4087813" y="3871913"/>
          <p14:tracePt t="82357" x="4067175" y="3857625"/>
          <p14:tracePt t="82374" x="4044950" y="3843338"/>
          <p14:tracePt t="82391" x="4030663" y="3835400"/>
          <p14:tracePt t="82441" x="4024313" y="3835400"/>
          <p14:tracePt t="82527" x="4016375" y="3835400"/>
          <p14:tracePt t="82549" x="4008438" y="3835400"/>
          <p14:tracePt t="82657" x="4008438" y="3829050"/>
          <p14:tracePt t="82670" x="4008438" y="3821113"/>
          <p14:tracePt t="82685" x="4008438" y="3806825"/>
          <p14:tracePt t="82693" x="4016375" y="3800475"/>
          <p14:tracePt t="82708" x="4024313" y="3778250"/>
          <p14:tracePt t="82723" x="4030663" y="3763963"/>
          <p14:tracePt t="82741" x="4030663" y="3749675"/>
          <p14:tracePt t="82757" x="4038600" y="3735388"/>
          <p14:tracePt t="82774" x="4044950" y="3721100"/>
          <p14:tracePt t="82791" x="4052888" y="3698875"/>
          <p14:tracePt t="82806" x="4052888" y="3692525"/>
          <p14:tracePt t="82823" x="4067175" y="3684588"/>
          <p14:tracePt t="82858" x="4067175" y="3678238"/>
          <p14:tracePt t="82950" x="4067175" y="3670300"/>
          <p14:tracePt t="83057" x="4059238" y="3678238"/>
          <p14:tracePt t="83077" x="4052888" y="3678238"/>
          <p14:tracePt t="83093" x="4052888" y="3670300"/>
          <p14:tracePt t="83101" x="4052888" y="3662363"/>
          <p14:tracePt t="83107" x="4052888" y="3648075"/>
          <p14:tracePt t="83123" x="4044950" y="3619500"/>
          <p14:tracePt t="83138" x="4030663" y="3554413"/>
          <p14:tracePt t="83156" x="4002088" y="3432175"/>
          <p14:tracePt t="83172" x="3979863" y="3352800"/>
          <p14:tracePt t="83189" x="3951288" y="3259138"/>
          <p14:tracePt t="83205" x="3929063" y="3179763"/>
          <p14:tracePt t="83222" x="3900488" y="3100388"/>
          <p14:tracePt t="83239" x="3865563" y="3049588"/>
          <p14:tracePt t="83256" x="3865563" y="3035300"/>
          <p14:tracePt t="83291" x="3865563" y="3028950"/>
          <p14:tracePt t="83307" x="3865563" y="3014663"/>
          <p14:tracePt t="83324" x="3865563" y="2992438"/>
          <p14:tracePt t="83340" x="3865563" y="2963863"/>
          <p14:tracePt t="83357" x="3851275" y="2941638"/>
          <p14:tracePt t="83375" x="3821113" y="2898775"/>
          <p14:tracePt t="83390" x="3792538" y="2841625"/>
          <p14:tracePt t="83407" x="3721100" y="2754313"/>
          <p14:tracePt t="83422" x="3619500" y="2689225"/>
          <p14:tracePt t="83438" x="3525838" y="2632075"/>
          <p14:tracePt t="83455" x="3352800" y="2559050"/>
          <p14:tracePt t="83472" x="3259138" y="2530475"/>
          <p14:tracePt t="83489" x="3187700" y="2501900"/>
          <p14:tracePt t="83505" x="3151188" y="2501900"/>
          <p14:tracePt t="83522" x="3136900" y="2501900"/>
          <p14:tracePt t="83553" x="3128963" y="2501900"/>
          <p14:tracePt t="83567" x="3122613" y="2509838"/>
          <p14:tracePt t="83575" x="3114675" y="2516188"/>
          <p14:tracePt t="83588" x="3108325" y="2524125"/>
          <p14:tracePt t="83605" x="3086100" y="2544763"/>
          <p14:tracePt t="83622" x="3049588" y="2574925"/>
          <p14:tracePt t="83638" x="3028950" y="2595563"/>
          <p14:tracePt t="83655" x="3006725" y="2617788"/>
          <p14:tracePt t="83671" x="2984500" y="2638425"/>
          <p14:tracePt t="83688" x="2963863" y="2660650"/>
          <p14:tracePt t="83704" x="2941638" y="2682875"/>
          <p14:tracePt t="83721" x="2921000" y="2703513"/>
          <p14:tracePt t="83738" x="2884488" y="2782888"/>
          <p14:tracePt t="83754" x="2870200" y="2827338"/>
          <p14:tracePt t="83771" x="2862263" y="2847975"/>
          <p14:tracePt t="83788" x="2862263" y="2870200"/>
          <p14:tracePt t="83804" x="2855913" y="2884488"/>
          <p14:tracePt t="83821" x="2855913" y="2906713"/>
          <p14:tracePt t="83838" x="2855913" y="2927350"/>
          <p14:tracePt t="83854" x="2855913" y="2949575"/>
          <p14:tracePt t="83871" x="2855913" y="2978150"/>
          <p14:tracePt t="83888" x="2855913" y="2992438"/>
          <p14:tracePt t="83904" x="2855913" y="3021013"/>
          <p14:tracePt t="83921" x="2870200" y="3043238"/>
          <p14:tracePt t="83938" x="2876550" y="3071813"/>
          <p14:tracePt t="83955" x="2890838" y="3100388"/>
          <p14:tracePt t="83971" x="2890838" y="3114675"/>
          <p14:tracePt t="83988" x="2905125" y="3128963"/>
          <p14:tracePt t="84004" x="2927350" y="3143250"/>
          <p14:tracePt t="84022" x="2949575" y="3157538"/>
          <p14:tracePt t="84024" x="2955925" y="3165475"/>
          <p14:tracePt t="84038" x="2978150" y="3187700"/>
          <p14:tracePt t="84055" x="3000375" y="3201988"/>
          <p14:tracePt t="84071" x="3021013" y="3222625"/>
          <p14:tracePt t="84088" x="3035300" y="3244850"/>
          <p14:tracePt t="84104" x="3057525" y="3267075"/>
          <p14:tracePt t="84121" x="3079750" y="3287713"/>
          <p14:tracePt t="84138" x="3100388" y="3302000"/>
          <p14:tracePt t="84155" x="3151188" y="3338513"/>
          <p14:tracePt t="84173" x="3179763" y="3360738"/>
          <p14:tracePt t="84189" x="3208338" y="3389313"/>
          <p14:tracePt t="84205" x="3252788" y="3409950"/>
          <p14:tracePt t="84221" x="3330575" y="3446463"/>
          <p14:tracePt t="84239" x="3446463" y="3489325"/>
          <p14:tracePt t="84256" x="3482975" y="3511550"/>
          <p14:tracePt t="84273" x="3503613" y="3533775"/>
          <p14:tracePt t="84289" x="3533775" y="3554413"/>
          <p14:tracePt t="84306" x="3554413" y="3576638"/>
          <p14:tracePt t="84323" x="3568700" y="3590925"/>
          <p14:tracePt t="84339" x="3590925" y="3605213"/>
          <p14:tracePt t="84357" x="3619500" y="3627438"/>
          <p14:tracePt t="84373" x="3633788" y="3633788"/>
          <p14:tracePt t="84389" x="3648075" y="3648075"/>
          <p14:tracePt t="84422" x="3648075" y="3656013"/>
          <p14:tracePt t="84439" x="3656013" y="3656013"/>
          <p14:tracePt t="84477" x="3662363" y="3662363"/>
          <p14:tracePt t="84500" x="3662363" y="3670300"/>
          <p14:tracePt t="84514" x="3662363" y="3678238"/>
          <p14:tracePt t="84527" x="3670300" y="3678238"/>
          <p14:tracePt t="84539" x="3670300" y="3684588"/>
          <p14:tracePt t="84557" x="3678238" y="3684588"/>
          <p14:tracePt t="84573" x="3678238" y="3692525"/>
          <p14:tracePt t="84591" x="3684588" y="3706813"/>
          <p14:tracePt t="84623" x="3692525" y="3713163"/>
          <p14:tracePt t="84640" x="3692525" y="3721100"/>
          <p14:tracePt t="84655" x="3698875" y="3721100"/>
          <p14:tracePt t="84672" x="3698875" y="3735388"/>
          <p14:tracePt t="84707" x="3698875" y="3741738"/>
          <p14:tracePt t="84983" x="3706813" y="3741738"/>
          <p14:tracePt t="85377" x="3706813" y="3735388"/>
          <p14:tracePt t="85401" x="3713163" y="3735388"/>
          <p14:tracePt t="85425" x="3713163" y="3727450"/>
          <p14:tracePt t="85509" x="3721100" y="3721100"/>
          <p14:tracePt t="85545" x="3727450" y="3713163"/>
          <p14:tracePt t="85570" x="3735388" y="3713163"/>
          <p14:tracePt t="85578" x="3735388" y="3706813"/>
          <p14:tracePt t="85628" x="3735388" y="3698875"/>
          <p14:tracePt t="85753" x="3741738" y="3698875"/>
          <p14:tracePt t="85911" x="3741738" y="3706813"/>
          <p14:tracePt t="86085" x="3735388" y="3706813"/>
          <p14:tracePt t="86109" x="3735388" y="3713163"/>
          <p14:tracePt t="86136" x="3727450" y="3713163"/>
          <p14:tracePt t="86156" x="3721100" y="3713163"/>
          <p14:tracePt t="86163" x="3713163" y="3706813"/>
          <p14:tracePt t="86173" x="3706813" y="3698875"/>
          <p14:tracePt t="86190" x="3692525" y="3692525"/>
          <p14:tracePt t="86205" x="3684588" y="3692525"/>
          <p14:tracePt t="86221" x="3678238" y="3684588"/>
          <p14:tracePt t="86238" x="3656013" y="3678238"/>
          <p14:tracePt t="86254" x="3641725" y="3662363"/>
          <p14:tracePt t="86270" x="3627438" y="3633788"/>
          <p14:tracePt t="86288" x="3605213" y="3613150"/>
          <p14:tracePt t="86305" x="3582988" y="3605213"/>
          <p14:tracePt t="86575" x="3582988" y="3598863"/>
          <p14:tracePt t="86583" x="3533775" y="3590925"/>
          <p14:tracePt t="86592" x="3503613" y="3590925"/>
          <p14:tracePt t="86606" x="3454400" y="3662363"/>
          <p14:tracePt t="86622" x="3425825" y="3692525"/>
          <p14:tracePt t="86639" x="3417888" y="3698875"/>
          <p14:tracePt t="86687" x="3417888" y="3706813"/>
          <p14:tracePt t="86695" x="3417888" y="3713163"/>
          <p14:tracePt t="86706" x="3417888" y="3727450"/>
          <p14:tracePt t="86722" x="3409950" y="3806825"/>
          <p14:tracePt t="86741" x="3367088" y="3922713"/>
          <p14:tracePt t="86756" x="3338513" y="4002088"/>
          <p14:tracePt t="86772" x="3330575" y="4067175"/>
          <p14:tracePt t="86790" x="3330575" y="4095750"/>
          <p14:tracePt t="86805" x="3330575" y="4124325"/>
          <p14:tracePt t="86822" x="3324225" y="4138613"/>
          <p14:tracePt t="86840" x="3316288" y="4160838"/>
          <p14:tracePt t="86856" x="3281363" y="4211638"/>
          <p14:tracePt t="86872" x="3252788" y="4254500"/>
          <p14:tracePt t="86890" x="3216275" y="4283075"/>
          <p14:tracePt t="86905" x="3187700" y="4305300"/>
          <p14:tracePt t="86922" x="3157538" y="4325938"/>
          <p14:tracePt t="86939" x="3143250" y="4348163"/>
          <p14:tracePt t="86955" x="3136900" y="4370388"/>
          <p14:tracePt t="86972" x="3128963" y="4398963"/>
          <p14:tracePt t="86990" x="3128963" y="4413250"/>
          <p14:tracePt t="87005" x="3128963" y="4419600"/>
          <p14:tracePt t="87024" x="3128963" y="4427538"/>
          <p14:tracePt t="87030" x="3128963" y="4433888"/>
          <p14:tracePt t="87041" x="3128963" y="4441825"/>
          <p14:tracePt t="87057" x="3128963" y="4456113"/>
          <p14:tracePt t="87073" x="3128963" y="4478338"/>
          <p14:tracePt t="87089" x="3122613" y="4498975"/>
          <p14:tracePt t="87105" x="3114675" y="4521200"/>
          <p14:tracePt t="87123" x="3114675" y="4535488"/>
          <p14:tracePt t="87139" x="3108325" y="4549775"/>
          <p14:tracePt t="87155" x="3108325" y="4557713"/>
          <p14:tracePt t="87189" x="3108325" y="4564063"/>
          <p14:tracePt t="87237" x="3108325" y="4572000"/>
          <p14:tracePt t="87260" x="3108325" y="4578350"/>
          <p14:tracePt t="87309" x="3108325" y="4586288"/>
          <p14:tracePt t="87333" x="3108325" y="4592638"/>
          <p14:tracePt t="87341" x="3108325" y="4600575"/>
          <p14:tracePt t="87599" x="3108325" y="4606925"/>
          <p14:tracePt t="87661" x="3108325" y="4614863"/>
          <p14:tracePt t="87677" x="3100388" y="4622800"/>
          <p14:tracePt t="87697" x="3100388" y="4629150"/>
          <p14:tracePt t="87732" x="3100388" y="4637088"/>
          <p14:tracePt t="87756" x="3094038" y="4643438"/>
          <p14:tracePt t="87773" x="3094038" y="4651375"/>
          <p14:tracePt t="87805" x="3094038" y="4657725"/>
          <p14:tracePt t="87813" x="3094038" y="4665663"/>
          <p14:tracePt t="87831" x="3094038" y="4672013"/>
          <p14:tracePt t="87847" x="3094038" y="4679950"/>
          <p14:tracePt t="88091" x="3086100" y="4679950"/>
          <p14:tracePt t="88101" x="3086100" y="4686300"/>
          <p14:tracePt t="88171" x="3086100" y="4694238"/>
          <p14:tracePt t="88269" x="3079750" y="4694238"/>
          <p14:tracePt t="88279" x="3079750" y="4702175"/>
          <p14:tracePt t="88303" x="3071813" y="4708525"/>
          <p14:tracePt t="88501" x="3063875" y="4708525"/>
          <p14:tracePt t="88517" x="3057525" y="4694238"/>
          <p14:tracePt t="88525" x="3043238" y="4679950"/>
          <p14:tracePt t="88537" x="3035300" y="4672013"/>
          <p14:tracePt t="88554" x="3014663" y="4643438"/>
          <p14:tracePt t="88571" x="2992438" y="4586288"/>
          <p14:tracePt t="88587" x="2992438" y="4557713"/>
          <p14:tracePt t="88687" x="3000375" y="4557713"/>
          <p14:tracePt t="88695" x="3014663" y="4549775"/>
          <p14:tracePt t="88704" x="3021013" y="4535488"/>
          <p14:tracePt t="88720" x="3043238" y="4506913"/>
          <p14:tracePt t="88737" x="3071813" y="4484688"/>
          <p14:tracePt t="88753" x="3094038" y="4464050"/>
          <p14:tracePt t="88770" x="3114675" y="4441825"/>
          <p14:tracePt t="88787" x="3143250" y="4419600"/>
          <p14:tracePt t="88803" x="3157538" y="4413250"/>
          <p14:tracePt t="88820" x="3157538" y="4427538"/>
          <p14:tracePt t="88837" x="3128963" y="4441825"/>
          <p14:tracePt t="88854" x="3094038" y="4470400"/>
          <p14:tracePt t="88870" x="3057525" y="4521200"/>
          <p14:tracePt t="88887" x="3028950" y="4549775"/>
          <p14:tracePt t="88904" x="3000375" y="4586288"/>
          <p14:tracePt t="88920" x="2978150" y="4600575"/>
          <p14:tracePt t="88937" x="2955925" y="4643438"/>
          <p14:tracePt t="88953" x="2921000" y="4730750"/>
          <p14:tracePt t="88970" x="2862263" y="4859338"/>
          <p14:tracePt t="88987" x="2833688" y="4975225"/>
          <p14:tracePt t="89003" x="2811463" y="5091113"/>
          <p14:tracePt t="89020" x="2782888" y="5221288"/>
          <p14:tracePt t="89037" x="2782888" y="5241925"/>
          <p14:tracePt t="89053" x="2782888" y="5256213"/>
          <p14:tracePt t="89070" x="2782888" y="5264150"/>
          <p14:tracePt t="89297" x="2782888" y="5256213"/>
          <p14:tracePt t="89371" x="2782888" y="5249863"/>
          <p14:tracePt t="89391" x="2790825" y="5241925"/>
          <p14:tracePt t="89407" x="2790825" y="5235575"/>
          <p14:tracePt t="89421" x="2797175" y="5227638"/>
          <p14:tracePt t="89429" x="2797175" y="5221288"/>
          <p14:tracePt t="89519" x="2805113" y="5213350"/>
          <p14:tracePt t="89631" x="2811463" y="5213350"/>
          <p14:tracePt t="89677" x="2811463" y="5205413"/>
          <p14:tracePt t="89925" x="2811463" y="5199063"/>
          <p14:tracePt t="89960" x="2811463" y="5191125"/>
          <p14:tracePt t="89987" x="2819400" y="5191125"/>
          <p14:tracePt t="90003" x="2819400" y="5184775"/>
          <p14:tracePt t="90028" x="2819400" y="5176838"/>
          <p14:tracePt t="90038" x="2827338" y="5176838"/>
          <p14:tracePt t="90065" x="2827338" y="5170488"/>
          <p14:tracePt t="90132" x="2827338" y="5162550"/>
          <p14:tracePt t="90153" x="2827338" y="5156200"/>
          <p14:tracePt t="90174" x="2827338" y="5148263"/>
          <p14:tracePt t="90185" x="2833688" y="5148263"/>
          <p14:tracePt t="91114" x="2841625" y="5141913"/>
          <p14:tracePt t="91123" x="2841625" y="5133975"/>
          <p14:tracePt t="91139" x="2847975" y="5127625"/>
          <p14:tracePt t="91657" x="2847975" y="5133975"/>
          <p14:tracePt t="92050" x="2841625" y="5133975"/>
          <p14:tracePt t="94076" x="2847975" y="5127625"/>
          <p14:tracePt t="94138" x="2847975" y="5119688"/>
          <p14:tracePt t="94157" x="2855913" y="5119688"/>
          <p14:tracePt t="94169" x="2855913" y="5111750"/>
          <p14:tracePt t="94188" x="2855913" y="5105400"/>
          <p14:tracePt t="94198" x="2862263" y="5105400"/>
          <p14:tracePt t="94219" x="2862263" y="5097463"/>
          <p14:tracePt t="94226" x="2870200" y="5097463"/>
          <p14:tracePt t="94802" x="2870200" y="5091113"/>
          <p14:tracePt t="97174" x="2870200" y="5083175"/>
          <p14:tracePt t="97182" x="2862263" y="5083175"/>
          <p14:tracePt t="97198" x="2855913" y="5083175"/>
          <p14:tracePt t="97205" x="2855913" y="5076825"/>
          <p14:tracePt t="97219" x="2847975" y="5068888"/>
          <p14:tracePt t="97235" x="2841625" y="5062538"/>
          <p14:tracePt t="97251" x="2833688" y="5062538"/>
          <p14:tracePt t="97285" x="2805113" y="5054600"/>
          <p14:tracePt t="97301" x="2782888" y="5040313"/>
          <p14:tracePt t="97319" x="2762250" y="5032375"/>
          <p14:tracePt t="97335" x="2747963" y="5026025"/>
          <p14:tracePt t="97351" x="2732088" y="5018088"/>
          <p14:tracePt t="97369" x="2717800" y="5018088"/>
          <p14:tracePt t="97385" x="2711450" y="5003800"/>
          <p14:tracePt t="97402" x="2711450" y="4997450"/>
          <p14:tracePt t="97435" x="2711450" y="4989513"/>
          <p14:tracePt t="97452" x="2717800" y="4975225"/>
          <p14:tracePt t="97468" x="2725738" y="4968875"/>
          <p14:tracePt t="97485" x="2732088" y="4968875"/>
          <p14:tracePt t="97567" x="2740025" y="4954588"/>
          <p14:tracePt t="97575" x="2762250" y="4910138"/>
          <p14:tracePt t="97584" x="2776538" y="4867275"/>
          <p14:tracePt t="97601" x="2776538" y="4838700"/>
          <p14:tracePt t="97618" x="2768600" y="4830763"/>
          <p14:tracePt t="97634" x="2732088" y="4824413"/>
          <p14:tracePt t="97651" x="2717800" y="4824413"/>
          <p14:tracePt t="97668" x="2689225" y="4824413"/>
          <p14:tracePt t="97684" x="2654300" y="4824413"/>
          <p14:tracePt t="97702" x="2617788" y="4824413"/>
          <p14:tracePt t="97720" x="2603500" y="4845050"/>
          <p14:tracePt t="97735" x="2589213" y="4859338"/>
          <p14:tracePt t="97753" x="2581275" y="4875213"/>
          <p14:tracePt t="97770" x="2595563" y="4881563"/>
          <p14:tracePt t="97786" x="2632075" y="4881563"/>
          <p14:tracePt t="97802" x="2660650" y="4881563"/>
          <p14:tracePt t="97836" x="2674938" y="4875213"/>
          <p14:tracePt t="97853" x="2827338" y="4795838"/>
          <p14:tracePt t="97870" x="2941638" y="4708525"/>
          <p14:tracePt t="97886" x="3035300" y="4637088"/>
          <p14:tracePt t="97903" x="3151188" y="4498975"/>
          <p14:tracePt t="97920" x="3417888" y="4232275"/>
          <p14:tracePt t="97936" x="3821113" y="3908425"/>
          <p14:tracePt t="97953" x="4643438" y="3533775"/>
          <p14:tracePt t="97970" x="5278438" y="3316288"/>
          <p14:tracePt t="97986" x="5891213" y="3079750"/>
          <p14:tracePt t="98003" x="6367463" y="2941638"/>
          <p14:tracePt t="98019" x="6756400" y="2884488"/>
          <p14:tracePt t="98024" x="6965950" y="2862263"/>
          <p14:tracePt t="98036" x="7131050" y="2841625"/>
          <p14:tracePt t="98053" x="7369175" y="2847975"/>
          <p14:tracePt t="98070" x="7593013" y="2898775"/>
          <p14:tracePt t="98087" x="7621588" y="2935288"/>
          <p14:tracePt t="98103" x="7635875" y="2949575"/>
          <p14:tracePt t="98120" x="7643813" y="2963863"/>
          <p14:tracePt t="98137" x="7643813" y="2970213"/>
          <p14:tracePt t="98279" x="7643813" y="2978150"/>
          <p14:tracePt t="98287" x="7643813" y="2984500"/>
          <p14:tracePt t="98305" x="7643813" y="2992438"/>
          <p14:tracePt t="98333" x="7643813" y="3000375"/>
          <p14:tracePt t="98355" x="7635875" y="3000375"/>
          <p14:tracePt t="98362" x="7635875" y="3014663"/>
          <p14:tracePt t="98371" x="7635875" y="3021013"/>
          <p14:tracePt t="98420" x="7635875" y="3028950"/>
          <p14:tracePt t="98461" x="7629525" y="3028950"/>
          <p14:tracePt t="98471" x="7629525" y="3035300"/>
          <p14:tracePt t="98479" x="7621588" y="3035300"/>
          <p14:tracePt t="98495" x="7615238" y="3043238"/>
          <p14:tracePt t="98512" x="7607300" y="3057525"/>
          <p14:tracePt t="98520" x="7599363" y="3057525"/>
          <p14:tracePt t="98587" x="7599363" y="3063875"/>
          <p14:tracePt t="98645" x="7593013" y="3071813"/>
          <p14:tracePt t="98665" x="7585075" y="3079750"/>
          <p14:tracePt t="98673" x="7585075" y="3086100"/>
          <p14:tracePt t="98689" x="7578725" y="3094038"/>
          <p14:tracePt t="98701" x="7570788" y="3094038"/>
          <p14:tracePt t="98718" x="7570788" y="3100388"/>
          <p14:tracePt t="98740" x="7570788" y="3108325"/>
          <p14:tracePt t="98751" x="7564438" y="3114675"/>
          <p14:tracePt t="98769" x="7556500" y="3128963"/>
          <p14:tracePt t="98784" x="7550150" y="3136900"/>
          <p14:tracePt t="98801" x="7535863" y="3151188"/>
          <p14:tracePt t="98819" x="7527925" y="3157538"/>
          <p14:tracePt t="98834" x="7519988" y="3165475"/>
          <p14:tracePt t="98851" x="7513638" y="3173413"/>
          <p14:tracePt t="98868" x="7505700" y="3173413"/>
          <p14:tracePt t="98885" x="7491413" y="3173413"/>
          <p14:tracePt t="98901" x="7470775" y="3173413"/>
          <p14:tracePt t="98919" x="7462838" y="3173413"/>
          <p14:tracePt t="98935" x="7419975" y="3165475"/>
          <p14:tracePt t="98951" x="7377113" y="3151188"/>
          <p14:tracePt t="98968" x="7332663" y="3136900"/>
          <p14:tracePt t="98985" x="7304088" y="3122613"/>
          <p14:tracePt t="99001" x="7275513" y="3114675"/>
          <p14:tracePt t="99018" x="7261225" y="3100388"/>
          <p14:tracePt t="99020" x="7253288" y="3100388"/>
          <p14:tracePt t="99035" x="7239000" y="3094038"/>
          <p14:tracePt t="99052" x="7218363" y="3086100"/>
          <p14:tracePt t="99068" x="7210425" y="3086100"/>
          <p14:tracePt t="99084" x="7204075" y="3079750"/>
          <p14:tracePt t="99101" x="7196138" y="3079750"/>
          <p14:tracePt t="99185" x="7189788" y="3079750"/>
          <p14:tracePt t="99216" x="7181850" y="3079750"/>
          <p14:tracePt t="99223" x="7173913" y="3079750"/>
          <p14:tracePt t="99238" x="7159625" y="3079750"/>
          <p14:tracePt t="99253" x="7145338" y="3079750"/>
          <p14:tracePt t="99269" x="7116763" y="3079750"/>
          <p14:tracePt t="99286" x="7102475" y="3079750"/>
          <p14:tracePt t="99303" x="7080250" y="3079750"/>
          <p14:tracePt t="99319" x="7059613" y="3079750"/>
          <p14:tracePt t="99336" x="7037388" y="3079750"/>
          <p14:tracePt t="99337" x="7023100" y="3079750"/>
          <p14:tracePt t="99353" x="7016750" y="3071813"/>
          <p14:tracePt t="99371" x="6986588" y="3063875"/>
          <p14:tracePt t="99519" x="6986588" y="3057525"/>
          <p14:tracePt t="99567" x="6980238" y="3049588"/>
          <p14:tracePt t="99684" x="6980238" y="3043238"/>
          <p14:tracePt t="99790" x="6980238" y="3035300"/>
          <p14:tracePt t="99853" x="6980238" y="3028950"/>
          <p14:tracePt t="100665" x="6972300" y="3035300"/>
          <p14:tracePt t="100710" x="6972300" y="3043238"/>
          <p14:tracePt t="100734" x="6965950" y="3049588"/>
          <p14:tracePt t="100753" x="6958013" y="3049588"/>
          <p14:tracePt t="100830" x="6958013" y="3057525"/>
          <p14:tracePt t="100931" x="6958013" y="3063875"/>
          <p14:tracePt t="100952" x="6958013" y="3071813"/>
          <p14:tracePt t="100997" x="6951663" y="3079750"/>
          <p14:tracePt t="101022" x="6943725" y="3086100"/>
          <p14:tracePt t="101027" x="6937375" y="3094038"/>
          <p14:tracePt t="101036" x="6929438" y="3094038"/>
          <p14:tracePt t="101051" x="6921500" y="3100388"/>
          <p14:tracePt t="101150" x="6915150" y="3108325"/>
          <p14:tracePt t="101263" x="6907213" y="3108325"/>
          <p14:tracePt t="101321" x="6900863" y="3108325"/>
          <p14:tracePt t="101441" x="6900863" y="3100388"/>
          <p14:tracePt t="101660" x="6900863" y="3094038"/>
          <p14:tracePt t="101759" x="6900863" y="3086100"/>
          <p14:tracePt t="102484" x="6900863" y="3079750"/>
          <p14:tracePt t="113377" x="6900863" y="3071813"/>
          <p14:tracePt t="114104" x="6900863" y="3063875"/>
          <p14:tracePt t="114128" x="6900863" y="3057525"/>
          <p14:tracePt t="114298" x="6900863" y="3049588"/>
          <p14:tracePt t="114347" x="6900863" y="3043238"/>
          <p14:tracePt t="114371" x="6907213" y="3043238"/>
          <p14:tracePt t="114398" x="6907213" y="3035300"/>
          <p14:tracePt t="114410" x="6915150" y="3035300"/>
          <p14:tracePt t="114418" x="6915150" y="3028950"/>
          <p14:tracePt t="114498" x="6921500" y="3021013"/>
          <p14:tracePt t="114530" x="6929438" y="3014663"/>
          <p14:tracePt t="114552" x="6929438" y="3006725"/>
          <p14:tracePt t="114560" x="6937375" y="3000375"/>
          <p14:tracePt t="114607" x="6943725" y="3000375"/>
          <p14:tracePt t="114618" x="6943725" y="2992438"/>
          <p14:tracePt t="114777" x="6943725" y="2984500"/>
          <p14:tracePt t="114901" x="6943725" y="2978150"/>
          <p14:tracePt t="114950" x="6943725" y="2970213"/>
          <p14:tracePt t="114998" x="6943725" y="2963863"/>
          <p14:tracePt t="115319" x="6943725" y="2955925"/>
          <p14:tracePt t="119759" x="6937375" y="2955925"/>
          <p14:tracePt t="119787" x="6937375" y="2963863"/>
          <p14:tracePt t="157875" x="6929438" y="2963863"/>
          <p14:tracePt t="157883" x="6929438" y="2970213"/>
          <p14:tracePt t="157889" x="6921500" y="2978150"/>
          <p14:tracePt t="157904" x="6915150" y="2984500"/>
          <p14:tracePt t="165630" x="6915150" y="2992438"/>
          <p14:tracePt t="165648" x="6915150" y="3000375"/>
          <p14:tracePt t="165664" x="6915150" y="3006725"/>
          <p14:tracePt t="165685" x="6915150" y="3014663"/>
          <p14:tracePt t="165703" x="6915150" y="3021013"/>
          <p14:tracePt t="165719" x="6915150" y="3028950"/>
          <p14:tracePt t="165742" x="6915150" y="3035300"/>
          <p14:tracePt t="165768" x="6907213" y="3043238"/>
          <p14:tracePt t="165776" x="6907213" y="3049588"/>
          <p14:tracePt t="165786" x="6900863" y="3057525"/>
          <p14:tracePt t="165801" x="6892925" y="3063875"/>
          <p14:tracePt t="165818" x="6886575" y="3079750"/>
          <p14:tracePt t="165835" x="6864350" y="3094038"/>
          <p14:tracePt t="165851" x="6843713" y="3100388"/>
          <p14:tracePt t="165869" x="6813550" y="3108325"/>
          <p14:tracePt t="165885" x="6792913" y="3128963"/>
          <p14:tracePt t="165901" x="6770688" y="3143250"/>
          <p14:tracePt t="165918" x="6727825" y="3165475"/>
          <p14:tracePt t="165935" x="6699250" y="3187700"/>
          <p14:tracePt t="165952" x="6654800" y="3208338"/>
          <p14:tracePt t="165969" x="6561138" y="3244850"/>
          <p14:tracePt t="165985" x="6503988" y="3267075"/>
          <p14:tracePt t="166002" x="6481763" y="3273425"/>
          <p14:tracePt t="166150" x="6475413" y="3273425"/>
          <p14:tracePt t="166158" x="6453188" y="3259138"/>
          <p14:tracePt t="166168" x="6418263" y="3252788"/>
          <p14:tracePt t="166184" x="6338888" y="3201988"/>
          <p14:tracePt t="166201" x="6259513" y="3157538"/>
          <p14:tracePt t="166219" x="6200775" y="3122613"/>
          <p14:tracePt t="166236" x="6180138" y="3108325"/>
          <p14:tracePt t="166251" x="6172200" y="3108325"/>
          <p14:tracePt t="166375" x="6172200" y="3100388"/>
          <p14:tracePt t="166383" x="6172200" y="3094038"/>
          <p14:tracePt t="166476" x="6172200" y="3086100"/>
          <p14:tracePt t="166548" x="6172200" y="3079750"/>
          <p14:tracePt t="166569" x="6172200" y="3071813"/>
          <p14:tracePt t="166577" x="6165850" y="3063875"/>
          <p14:tracePt t="166600" x="6157913" y="3057525"/>
          <p14:tracePt t="166704" x="6157913" y="3049588"/>
          <p14:tracePt t="166816" x="6157913" y="3057525"/>
          <p14:tracePt t="166923" x="6157913" y="3063875"/>
          <p14:tracePt t="167181" x="6157913" y="3071813"/>
          <p14:tracePt t="167205" x="6157913" y="3079750"/>
          <p14:tracePt t="167256" x="6157913" y="3086100"/>
          <p14:tracePt t="167280" x="6165850" y="3094038"/>
          <p14:tracePt t="167295" x="6165850" y="3100388"/>
          <p14:tracePt t="167304" x="6165850" y="3108325"/>
          <p14:tracePt t="167318" x="6165850" y="3114675"/>
          <p14:tracePt t="167334" x="6165850" y="3128963"/>
          <p14:tracePt t="167350" x="6180138" y="3143250"/>
          <p14:tracePt t="167367" x="6200775" y="3165475"/>
          <p14:tracePt t="167383" x="6237288" y="3187700"/>
          <p14:tracePt t="167400" x="6265863" y="3216275"/>
          <p14:tracePt t="167418" x="6273800" y="3230563"/>
          <p14:tracePt t="167434" x="6265863" y="3252788"/>
          <p14:tracePt t="167451" x="6229350" y="3267075"/>
          <p14:tracePt t="167467" x="6135688" y="3267075"/>
          <p14:tracePt t="167484" x="5948363" y="3244850"/>
          <p14:tracePt t="167500" x="5732463" y="3208338"/>
          <p14:tracePt t="167518" x="5307013" y="3157538"/>
          <p14:tracePt t="167534" x="5213350" y="3136900"/>
          <p14:tracePt t="167550" x="5184775" y="3128963"/>
          <p14:tracePt t="167567" x="5162550" y="3122613"/>
          <p14:tracePt t="167584" x="5148263" y="3114675"/>
          <p14:tracePt t="167600" x="5133975" y="3114675"/>
          <p14:tracePt t="167617" x="5126038" y="3100388"/>
          <p14:tracePt t="167634" x="5119688" y="3086100"/>
          <p14:tracePt t="167650" x="5111750" y="3086100"/>
          <p14:tracePt t="167668" x="5083175" y="3086100"/>
          <p14:tracePt t="167684" x="4938713" y="3086100"/>
          <p14:tracePt t="167700" x="4722813" y="3035300"/>
          <p14:tracePt t="167717" x="4305300" y="2949575"/>
          <p14:tracePt t="167734" x="3908425" y="2884488"/>
          <p14:tracePt t="167751" x="3605213" y="2782888"/>
          <p14:tracePt t="167769" x="3454400" y="2689225"/>
          <p14:tracePt t="167770" x="3395663" y="2646363"/>
          <p14:tracePt t="167785" x="3309938" y="2566988"/>
          <p14:tracePt t="167801" x="3208338" y="2473325"/>
          <p14:tracePt t="167818" x="3122613" y="2371725"/>
          <p14:tracePt t="167835" x="3021013" y="2263775"/>
          <p14:tracePt t="167851" x="2921000" y="2149475"/>
          <p14:tracePt t="167869" x="2790825" y="1976438"/>
          <p14:tracePt t="167885" x="2762250" y="1882775"/>
          <p14:tracePt t="167901" x="2732088" y="1795463"/>
          <p14:tracePt t="167918" x="2674938" y="1709738"/>
          <p14:tracePt t="167934" x="2589213" y="1614488"/>
          <p14:tracePt t="167951" x="2487613" y="1514475"/>
          <p14:tracePt t="167968" x="2357438" y="1420813"/>
          <p14:tracePt t="167985" x="2076450" y="1319213"/>
          <p14:tracePt t="168002" x="1925638" y="1319213"/>
          <p14:tracePt t="168018" x="1795463" y="1319213"/>
          <p14:tracePt t="168035" x="1673225" y="1312863"/>
          <p14:tracePt t="168051" x="1543050" y="1298575"/>
          <p14:tracePt t="168069" x="1384300" y="1254125"/>
          <p14:tracePt t="168085" x="1298575" y="1225550"/>
          <p14:tracePt t="168102" x="1239838" y="1196975"/>
          <p14:tracePt t="168119" x="1211263" y="1174750"/>
          <p14:tracePt t="168134" x="1182688" y="1160463"/>
          <p14:tracePt t="168151" x="1168400" y="1154113"/>
          <p14:tracePt t="168168" x="1146175" y="1139825"/>
          <p14:tracePt t="168185" x="1125538" y="1139825"/>
          <p14:tracePt t="168203" x="1103313" y="1125538"/>
          <p14:tracePt t="168219" x="1074738" y="1111250"/>
          <p14:tracePt t="168235" x="1031875" y="1089025"/>
          <p14:tracePt t="168252" x="981075" y="1066800"/>
          <p14:tracePt t="168268" x="908050" y="1038225"/>
          <p14:tracePt t="168285" x="836613" y="1016000"/>
          <p14:tracePt t="168302" x="700088" y="973138"/>
          <p14:tracePt t="168318" x="612775" y="952500"/>
          <p14:tracePt t="168333" x="527050" y="922338"/>
          <p14:tracePt t="168352" x="447675" y="893763"/>
          <p14:tracePt t="168368" x="331788" y="873125"/>
          <p14:tracePt t="168384" x="215900" y="858838"/>
          <p14:tracePt t="168401" x="158750" y="850900"/>
          <p14:tracePt t="168465" x="144463" y="850900"/>
          <p14:tracePt t="168472" x="136525" y="842963"/>
          <p14:tracePt t="168521" x="130175" y="842963"/>
          <p14:tracePt t="168527" x="101600" y="842963"/>
          <p14:tracePt t="168536" x="93663" y="842963"/>
          <p14:tracePt t="168608" x="87313" y="836613"/>
          <p14:tracePt t="168618" x="71438" y="836613"/>
          <p14:tracePt t="168624" x="65088" y="836613"/>
          <p14:tracePt t="168634" x="57150" y="836613"/>
          <p14:tracePt t="168651" x="42863" y="828675"/>
          <p14:tracePt t="169032" x="42863" y="822325"/>
          <p14:tracePt t="169037" x="36513" y="822325"/>
          <p14:tracePt t="169051" x="22225" y="814388"/>
          <p14:tracePt t="169090" x="22225" y="808038"/>
          <p14:tracePt t="169115" x="14288" y="808038"/>
        </p14:tracePtLst>
      </p14:laserTrace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3400" y="1257300"/>
            <a:ext cx="7680325" cy="317817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203200" marR="5080" indent="-190500">
              <a:lnSpc>
                <a:spcPct val="104800"/>
              </a:lnSpc>
              <a:spcBef>
                <a:spcPts val="35"/>
              </a:spcBef>
              <a:buChar char="•"/>
              <a:tabLst>
                <a:tab pos="203200" algn="l"/>
              </a:tabLst>
            </a:pPr>
            <a:r>
              <a:rPr sz="1550" spc="20" dirty="0">
                <a:latin typeface="Arial"/>
                <a:cs typeface="Arial"/>
              </a:rPr>
              <a:t>Conjunto situado </a:t>
            </a:r>
            <a:r>
              <a:rPr sz="1550" spc="15" dirty="0">
                <a:latin typeface="Arial"/>
                <a:cs typeface="Arial"/>
              </a:rPr>
              <a:t>en un </a:t>
            </a:r>
            <a:r>
              <a:rPr sz="1550" spc="20" dirty="0">
                <a:latin typeface="Arial"/>
                <a:cs typeface="Arial"/>
              </a:rPr>
              <a:t>mismo </a:t>
            </a:r>
            <a:r>
              <a:rPr sz="1550" spc="15" dirty="0">
                <a:latin typeface="Arial"/>
                <a:cs typeface="Arial"/>
              </a:rPr>
              <a:t>lugar, de </a:t>
            </a:r>
            <a:r>
              <a:rPr sz="1550" spc="10" dirty="0">
                <a:latin typeface="Arial"/>
                <a:cs typeface="Arial"/>
              </a:rPr>
              <a:t>la </a:t>
            </a:r>
            <a:r>
              <a:rPr sz="1550" spc="20" dirty="0">
                <a:latin typeface="Arial"/>
                <a:cs typeface="Arial"/>
              </a:rPr>
              <a:t>aparamenta </a:t>
            </a:r>
            <a:r>
              <a:rPr sz="1550" spc="15" dirty="0">
                <a:latin typeface="Arial"/>
                <a:cs typeface="Arial"/>
              </a:rPr>
              <a:t>eléctrica </a:t>
            </a:r>
            <a:r>
              <a:rPr sz="1550" spc="10" dirty="0">
                <a:latin typeface="Arial"/>
                <a:cs typeface="Arial"/>
              </a:rPr>
              <a:t>y </a:t>
            </a:r>
            <a:r>
              <a:rPr sz="1550" spc="20" dirty="0">
                <a:latin typeface="Arial"/>
                <a:cs typeface="Arial"/>
              </a:rPr>
              <a:t>de los </a:t>
            </a:r>
            <a:r>
              <a:rPr sz="1550" spc="25" dirty="0">
                <a:latin typeface="Arial"/>
                <a:cs typeface="Arial"/>
              </a:rPr>
              <a:t>edificios  </a:t>
            </a:r>
            <a:r>
              <a:rPr sz="1550" spc="15" dirty="0">
                <a:latin typeface="Arial"/>
                <a:cs typeface="Arial"/>
              </a:rPr>
              <a:t>necesarios para </a:t>
            </a:r>
            <a:r>
              <a:rPr sz="1550" spc="10" dirty="0">
                <a:latin typeface="Arial"/>
                <a:cs typeface="Arial"/>
              </a:rPr>
              <a:t>realizar </a:t>
            </a:r>
            <a:r>
              <a:rPr sz="1550" spc="15" dirty="0">
                <a:latin typeface="Arial"/>
                <a:cs typeface="Arial"/>
              </a:rPr>
              <a:t>alguna de </a:t>
            </a:r>
            <a:r>
              <a:rPr sz="1550" spc="10" dirty="0">
                <a:latin typeface="Arial"/>
                <a:cs typeface="Arial"/>
              </a:rPr>
              <a:t>las </a:t>
            </a:r>
            <a:r>
              <a:rPr sz="1550" spc="15" dirty="0">
                <a:latin typeface="Arial"/>
                <a:cs typeface="Arial"/>
              </a:rPr>
              <a:t>funciones</a:t>
            </a:r>
            <a:r>
              <a:rPr sz="1550" spc="210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siguientes:</a:t>
            </a:r>
            <a:endParaRPr sz="1550">
              <a:latin typeface="Arial"/>
              <a:cs typeface="Arial"/>
            </a:endParaRPr>
          </a:p>
          <a:p>
            <a:pPr marL="831850" lvl="1" indent="-285750">
              <a:lnSpc>
                <a:spcPct val="100000"/>
              </a:lnSpc>
              <a:spcBef>
                <a:spcPts val="1215"/>
              </a:spcBef>
              <a:buChar char="–"/>
              <a:tabLst>
                <a:tab pos="831215" algn="l"/>
                <a:tab pos="831850" algn="l"/>
              </a:tabLst>
            </a:pPr>
            <a:r>
              <a:rPr sz="1550" spc="15" dirty="0">
                <a:latin typeface="Arial"/>
                <a:cs typeface="Arial"/>
              </a:rPr>
              <a:t>transformación de </a:t>
            </a:r>
            <a:r>
              <a:rPr sz="1550" spc="5" dirty="0">
                <a:latin typeface="Arial"/>
                <a:cs typeface="Arial"/>
              </a:rPr>
              <a:t>la</a:t>
            </a:r>
            <a:r>
              <a:rPr sz="1550" spc="85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tensión,</a:t>
            </a:r>
            <a:endParaRPr sz="1550">
              <a:latin typeface="Arial"/>
              <a:cs typeface="Arial"/>
            </a:endParaRPr>
          </a:p>
          <a:p>
            <a:pPr marL="831850" lvl="1" indent="-285750">
              <a:lnSpc>
                <a:spcPct val="100000"/>
              </a:lnSpc>
              <a:spcBef>
                <a:spcPts val="615"/>
              </a:spcBef>
              <a:buChar char="–"/>
              <a:tabLst>
                <a:tab pos="831215" algn="l"/>
                <a:tab pos="831850" algn="l"/>
              </a:tabLst>
            </a:pPr>
            <a:r>
              <a:rPr sz="1550" spc="15" dirty="0">
                <a:latin typeface="Arial"/>
                <a:cs typeface="Arial"/>
              </a:rPr>
              <a:t>de </a:t>
            </a:r>
            <a:r>
              <a:rPr sz="1550" spc="10" dirty="0">
                <a:latin typeface="Arial"/>
                <a:cs typeface="Arial"/>
              </a:rPr>
              <a:t>la</a:t>
            </a:r>
            <a:r>
              <a:rPr sz="1550" spc="30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frecuencia,</a:t>
            </a:r>
            <a:endParaRPr sz="1550">
              <a:latin typeface="Arial"/>
              <a:cs typeface="Arial"/>
            </a:endParaRPr>
          </a:p>
          <a:p>
            <a:pPr marL="831850" lvl="1" indent="-285750">
              <a:lnSpc>
                <a:spcPct val="100000"/>
              </a:lnSpc>
              <a:spcBef>
                <a:spcPts val="465"/>
              </a:spcBef>
              <a:buChar char="–"/>
              <a:tabLst>
                <a:tab pos="831215" algn="l"/>
                <a:tab pos="831850" algn="l"/>
              </a:tabLst>
            </a:pPr>
            <a:r>
              <a:rPr sz="1550" spc="10" dirty="0">
                <a:latin typeface="Arial"/>
                <a:cs typeface="Arial"/>
              </a:rPr>
              <a:t>del </a:t>
            </a:r>
            <a:r>
              <a:rPr sz="1550" spc="15" dirty="0">
                <a:latin typeface="Arial"/>
                <a:cs typeface="Arial"/>
              </a:rPr>
              <a:t>número de</a:t>
            </a:r>
            <a:r>
              <a:rPr sz="1550" spc="90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fases,</a:t>
            </a:r>
            <a:endParaRPr sz="1550">
              <a:latin typeface="Arial"/>
              <a:cs typeface="Arial"/>
            </a:endParaRPr>
          </a:p>
          <a:p>
            <a:pPr marL="831850" lvl="1" indent="-285750">
              <a:lnSpc>
                <a:spcPct val="100000"/>
              </a:lnSpc>
              <a:spcBef>
                <a:spcPts val="465"/>
              </a:spcBef>
              <a:buChar char="–"/>
              <a:tabLst>
                <a:tab pos="831215" algn="l"/>
                <a:tab pos="831850" algn="l"/>
              </a:tabLst>
            </a:pPr>
            <a:r>
              <a:rPr sz="1550" spc="15" dirty="0">
                <a:latin typeface="Arial"/>
                <a:cs typeface="Arial"/>
              </a:rPr>
              <a:t>rectificación,</a:t>
            </a:r>
            <a:endParaRPr sz="1550">
              <a:latin typeface="Arial"/>
              <a:cs typeface="Arial"/>
            </a:endParaRPr>
          </a:p>
          <a:p>
            <a:pPr marL="831850" lvl="1" indent="-285750">
              <a:lnSpc>
                <a:spcPct val="100000"/>
              </a:lnSpc>
              <a:spcBef>
                <a:spcPts val="465"/>
              </a:spcBef>
              <a:buChar char="–"/>
              <a:tabLst>
                <a:tab pos="831215" algn="l"/>
                <a:tab pos="831850" algn="l"/>
              </a:tabLst>
            </a:pPr>
            <a:r>
              <a:rPr sz="1550" spc="15" dirty="0">
                <a:latin typeface="Arial"/>
                <a:cs typeface="Arial"/>
              </a:rPr>
              <a:t>compensación </a:t>
            </a:r>
            <a:r>
              <a:rPr sz="1550" spc="10" dirty="0">
                <a:latin typeface="Arial"/>
                <a:cs typeface="Arial"/>
              </a:rPr>
              <a:t>del factor </a:t>
            </a:r>
            <a:r>
              <a:rPr sz="1550" spc="15" dirty="0">
                <a:latin typeface="Arial"/>
                <a:cs typeface="Arial"/>
              </a:rPr>
              <a:t>de potencia</a:t>
            </a:r>
            <a:r>
              <a:rPr sz="1550" spc="145" dirty="0">
                <a:latin typeface="Arial"/>
                <a:cs typeface="Arial"/>
              </a:rPr>
              <a:t> </a:t>
            </a:r>
            <a:r>
              <a:rPr sz="1550" spc="10" dirty="0">
                <a:latin typeface="Arial"/>
                <a:cs typeface="Arial"/>
              </a:rPr>
              <a:t>y</a:t>
            </a:r>
            <a:endParaRPr sz="1550">
              <a:latin typeface="Arial"/>
              <a:cs typeface="Arial"/>
            </a:endParaRPr>
          </a:p>
          <a:p>
            <a:pPr marL="831850" lvl="1" indent="-285750">
              <a:lnSpc>
                <a:spcPct val="100000"/>
              </a:lnSpc>
              <a:spcBef>
                <a:spcPts val="465"/>
              </a:spcBef>
              <a:buChar char="–"/>
              <a:tabLst>
                <a:tab pos="831215" algn="l"/>
                <a:tab pos="831850" algn="l"/>
              </a:tabLst>
            </a:pPr>
            <a:r>
              <a:rPr sz="1550" spc="10" dirty="0">
                <a:latin typeface="Arial"/>
                <a:cs typeface="Arial"/>
              </a:rPr>
              <a:t>conexión de dos o </a:t>
            </a:r>
            <a:r>
              <a:rPr sz="1550" spc="15" dirty="0">
                <a:latin typeface="Arial"/>
                <a:cs typeface="Arial"/>
              </a:rPr>
              <a:t>más</a:t>
            </a:r>
            <a:r>
              <a:rPr sz="1550" spc="280" dirty="0">
                <a:latin typeface="Arial"/>
                <a:cs typeface="Arial"/>
              </a:rPr>
              <a:t> </a:t>
            </a:r>
            <a:r>
              <a:rPr sz="1550" spc="5" dirty="0">
                <a:latin typeface="Arial"/>
                <a:cs typeface="Arial"/>
              </a:rPr>
              <a:t>circuitos.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200">
              <a:latin typeface="Arial"/>
              <a:cs typeface="Arial"/>
            </a:endParaRPr>
          </a:p>
          <a:p>
            <a:pPr marL="784225" marR="858519">
              <a:lnSpc>
                <a:spcPct val="100000"/>
              </a:lnSpc>
            </a:pPr>
            <a:r>
              <a:rPr sz="1500" spc="-5" dirty="0">
                <a:latin typeface="Arial"/>
                <a:cs typeface="Arial"/>
              </a:rPr>
              <a:t>(Reglamento sobre Condiciones Técnicas </a:t>
            </a:r>
            <a:r>
              <a:rPr sz="1500" dirty="0">
                <a:latin typeface="Arial"/>
                <a:cs typeface="Arial"/>
              </a:rPr>
              <a:t>y </a:t>
            </a:r>
            <a:r>
              <a:rPr sz="1500" spc="-5" dirty="0">
                <a:latin typeface="Arial"/>
                <a:cs typeface="Arial"/>
              </a:rPr>
              <a:t>Garantías de Seguridad </a:t>
            </a:r>
            <a:r>
              <a:rPr sz="1500" spc="-10" dirty="0">
                <a:latin typeface="Arial"/>
                <a:cs typeface="Arial"/>
              </a:rPr>
              <a:t>en  Centrales </a:t>
            </a:r>
            <a:r>
              <a:rPr sz="1500" spc="-5" dirty="0">
                <a:latin typeface="Arial"/>
                <a:cs typeface="Arial"/>
              </a:rPr>
              <a:t>Eléctricas, Subestaciones </a:t>
            </a:r>
            <a:r>
              <a:rPr sz="1500" dirty="0">
                <a:latin typeface="Arial"/>
                <a:cs typeface="Arial"/>
              </a:rPr>
              <a:t>y </a:t>
            </a:r>
            <a:r>
              <a:rPr sz="1500" spc="-10" dirty="0">
                <a:latin typeface="Arial"/>
                <a:cs typeface="Arial"/>
              </a:rPr>
              <a:t>Centros </a:t>
            </a:r>
            <a:r>
              <a:rPr sz="1500" spc="-5" dirty="0">
                <a:latin typeface="Arial"/>
                <a:cs typeface="Arial"/>
              </a:rPr>
              <a:t>de</a:t>
            </a:r>
            <a:r>
              <a:rPr sz="1500" spc="145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Transformación)</a:t>
            </a:r>
            <a:endParaRPr sz="15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24225" y="295275"/>
            <a:ext cx="2212340" cy="76263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55575" marR="5080" indent="-142875">
              <a:lnSpc>
                <a:spcPct val="101600"/>
              </a:lnSpc>
              <a:spcBef>
                <a:spcPts val="50"/>
              </a:spcBef>
            </a:pPr>
            <a:r>
              <a:rPr spc="-5" dirty="0"/>
              <a:t>1.</a:t>
            </a:r>
            <a:r>
              <a:rPr spc="-95" dirty="0"/>
              <a:t> </a:t>
            </a:r>
            <a:r>
              <a:rPr dirty="0"/>
              <a:t>Introducción  Definición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8374"/>
    </mc:Choice>
    <mc:Fallback xmlns="">
      <p:transition spd="slow" advTm="368374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1471" x="42863" y="757238"/>
          <p14:tracePt t="1485" x="65088" y="735013"/>
          <p14:tracePt t="1501" x="158750" y="700088"/>
          <p14:tracePt t="1518" x="173038" y="677863"/>
          <p14:tracePt t="1534" x="187325" y="663575"/>
          <p14:tracePt t="1552" x="187325" y="649288"/>
          <p14:tracePt t="1568" x="201613" y="635000"/>
          <p14:tracePt t="1585" x="209550" y="612775"/>
          <p14:tracePt t="1602" x="238125" y="584200"/>
          <p14:tracePt t="1618" x="252413" y="561975"/>
          <p14:tracePt t="1634" x="280988" y="527050"/>
          <p14:tracePt t="1651" x="309563" y="482600"/>
          <p14:tracePt t="1669" x="331788" y="468313"/>
          <p14:tracePt t="1687" x="354013" y="461963"/>
          <p14:tracePt t="1727" x="354013" y="468313"/>
          <p14:tracePt t="1735" x="368300" y="482600"/>
          <p14:tracePt t="1751" x="403225" y="504825"/>
          <p14:tracePt t="1768" x="433388" y="519113"/>
          <p14:tracePt t="1786" x="490538" y="527050"/>
          <p14:tracePt t="1802" x="612775" y="496888"/>
          <p14:tracePt t="1819" x="706438" y="476250"/>
          <p14:tracePt t="1835" x="800100" y="490538"/>
          <p14:tracePt t="1852" x="814388" y="496888"/>
          <p14:tracePt t="1997" x="808038" y="496888"/>
          <p14:tracePt t="2015" x="800100" y="496888"/>
          <p14:tracePt t="2023" x="720725" y="490538"/>
          <p14:tracePt t="2035" x="555625" y="468313"/>
          <p14:tracePt t="2051" x="303213" y="417513"/>
          <p14:tracePt t="2067" x="158750" y="411163"/>
          <p14:tracePt t="2084" x="107950" y="425450"/>
          <p14:tracePt t="2100" x="144463" y="447675"/>
          <p14:tracePt t="2117" x="323850" y="527050"/>
          <p14:tracePt t="2135" x="655638" y="635000"/>
          <p14:tracePt t="2153" x="930275" y="749300"/>
          <p14:tracePt t="2170" x="1160463" y="850900"/>
          <p14:tracePt t="2186" x="1435100" y="936625"/>
          <p14:tracePt t="2203" x="1571625" y="981075"/>
          <p14:tracePt t="2219" x="1708150" y="1009650"/>
          <p14:tracePt t="2235" x="1809750" y="1023938"/>
          <p14:tracePt t="2253" x="1889125" y="1016000"/>
          <p14:tracePt t="2270" x="1917700" y="1001713"/>
          <p14:tracePt t="2286" x="1960563" y="987425"/>
          <p14:tracePt t="2301" x="2005013" y="973138"/>
          <p14:tracePt t="2318" x="2076450" y="973138"/>
          <p14:tracePt t="2334" x="2149475" y="973138"/>
          <p14:tracePt t="2350" x="2228850" y="981075"/>
          <p14:tracePt t="2367" x="2300288" y="995363"/>
          <p14:tracePt t="2383" x="2322513" y="995363"/>
          <p14:tracePt t="2400" x="2343150" y="1009650"/>
          <p14:tracePt t="2417" x="2408238" y="1016000"/>
          <p14:tracePt t="2433" x="2436813" y="1009650"/>
          <p14:tracePt t="2450" x="2459038" y="987425"/>
          <p14:tracePt t="2466" x="2473325" y="973138"/>
          <p14:tracePt t="2483" x="2487613" y="958850"/>
          <p14:tracePt t="2517" x="2473325" y="958850"/>
          <p14:tracePt t="2535" x="2465388" y="958850"/>
          <p14:tracePt t="2550" x="2465388" y="952500"/>
          <p14:tracePt t="2567" x="2473325" y="936625"/>
          <p14:tracePt t="2586" x="2495550" y="922338"/>
          <p14:tracePt t="2618" x="2509838" y="915988"/>
          <p14:tracePt t="2634" x="2516188" y="908050"/>
          <p14:tracePt t="2651" x="2524125" y="901700"/>
          <p14:tracePt t="2684" x="2538413" y="893763"/>
          <p14:tracePt t="2702" x="2574925" y="850900"/>
          <p14:tracePt t="2720" x="2674938" y="757238"/>
          <p14:tracePt t="2736" x="2790825" y="655638"/>
          <p14:tracePt t="2752" x="2890838" y="561975"/>
          <p14:tracePt t="2768" x="2992438" y="476250"/>
          <p14:tracePt t="2785" x="3071813" y="439738"/>
          <p14:tracePt t="2802" x="3128963" y="396875"/>
          <p14:tracePt t="2818" x="3136900" y="388938"/>
          <p14:tracePt t="3211" x="3136900" y="396875"/>
          <p14:tracePt t="3320" x="3136900" y="388938"/>
          <p14:tracePt t="3406" x="3136900" y="382588"/>
          <p14:tracePt t="3798" x="3143250" y="382588"/>
          <p14:tracePt t="3847" x="3143250" y="374650"/>
          <p14:tracePt t="3921" x="3143250" y="368300"/>
          <p14:tracePt t="4879" x="3143250" y="374650"/>
          <p14:tracePt t="6273" x="3143250" y="382588"/>
          <p14:tracePt t="6335" x="3143250" y="388938"/>
          <p14:tracePt t="6408" x="3143250" y="396875"/>
          <p14:tracePt t="6425" x="3143250" y="403225"/>
          <p14:tracePt t="6459" x="3143250" y="411163"/>
          <p14:tracePt t="6488" x="3143250" y="417513"/>
          <p14:tracePt t="6505" x="3143250" y="425450"/>
          <p14:tracePt t="6515" x="3143250" y="433388"/>
          <p14:tracePt t="6521" x="3143250" y="447675"/>
          <p14:tracePt t="6533" x="3151188" y="461963"/>
          <p14:tracePt t="6551" x="3165475" y="496888"/>
          <p14:tracePt t="6568" x="3173413" y="519113"/>
          <p14:tracePt t="6584" x="3179763" y="541338"/>
          <p14:tracePt t="6601" x="3187700" y="561975"/>
          <p14:tracePt t="6617" x="3194050" y="576263"/>
          <p14:tracePt t="6634" x="3201988" y="598488"/>
          <p14:tracePt t="6650" x="3208338" y="612775"/>
          <p14:tracePt t="6667" x="3216275" y="627063"/>
          <p14:tracePt t="6684" x="3216275" y="635000"/>
          <p14:tracePt t="6837" x="3216275" y="641350"/>
          <p14:tracePt t="7209" x="3222625" y="641350"/>
          <p14:tracePt t="7761" x="3216275" y="649288"/>
          <p14:tracePt t="7774" x="3208338" y="649288"/>
          <p14:tracePt t="7784" x="3208338" y="655638"/>
          <p14:tracePt t="7803" x="3201988" y="663575"/>
          <p14:tracePt t="7822" x="3201988" y="669925"/>
          <p14:tracePt t="7834" x="3201988" y="677863"/>
          <p14:tracePt t="7851" x="3194050" y="685800"/>
          <p14:tracePt t="7866" x="3194050" y="692150"/>
          <p14:tracePt t="7883" x="3194050" y="706438"/>
          <p14:tracePt t="7899" x="3194050" y="720725"/>
          <p14:tracePt t="7916" x="3194050" y="742950"/>
          <p14:tracePt t="7932" x="3194050" y="757238"/>
          <p14:tracePt t="7949" x="3194050" y="763588"/>
          <p14:tracePt t="7965" x="3194050" y="779463"/>
          <p14:tracePt t="7982" x="3201988" y="800100"/>
          <p14:tracePt t="7998" x="3201988" y="808038"/>
          <p14:tracePt t="8226" x="3201988" y="814388"/>
          <p14:tracePt t="8287" x="3201988" y="822325"/>
          <p14:tracePt t="8399" x="3201988" y="828675"/>
          <p14:tracePt t="9009" x="3208338" y="828675"/>
          <p14:tracePt t="9021" x="3208338" y="822325"/>
          <p14:tracePt t="9038" x="3208338" y="814388"/>
          <p14:tracePt t="9059" x="3216275" y="814388"/>
          <p14:tracePt t="9147" x="3216275" y="808038"/>
          <p14:tracePt t="9184" x="3222625" y="808038"/>
          <p14:tracePt t="9428" x="3222625" y="800100"/>
          <p14:tracePt t="12147" x="3222625" y="808038"/>
          <p14:tracePt t="12221" x="3222625" y="814388"/>
          <p14:tracePt t="12227" x="3216275" y="814388"/>
          <p14:tracePt t="12235" x="3216275" y="822325"/>
          <p14:tracePt t="12264" x="3208338" y="822325"/>
          <p14:tracePt t="12281" x="3201988" y="828675"/>
          <p14:tracePt t="12297" x="3201988" y="836613"/>
          <p14:tracePt t="12314" x="3201988" y="842963"/>
          <p14:tracePt t="12316" x="3201988" y="850900"/>
          <p14:tracePt t="12331" x="3194050" y="858838"/>
          <p14:tracePt t="12347" x="3187700" y="873125"/>
          <p14:tracePt t="12364" x="3179763" y="887413"/>
          <p14:tracePt t="12380" x="3173413" y="901700"/>
          <p14:tracePt t="12397" x="3157538" y="922338"/>
          <p14:tracePt t="12414" x="3136900" y="952500"/>
          <p14:tracePt t="12432" x="3063875" y="1023938"/>
          <p14:tracePt t="12448" x="3049588" y="1031875"/>
          <p14:tracePt t="12465" x="3028950" y="1066800"/>
          <p14:tracePt t="12481" x="3006725" y="1089025"/>
          <p14:tracePt t="12499" x="3000375" y="1103313"/>
          <p14:tracePt t="12517" x="2984500" y="1131888"/>
          <p14:tracePt t="12533" x="2978150" y="1139825"/>
          <p14:tracePt t="12549" x="2970213" y="1154113"/>
          <p14:tracePt t="12566" x="2963863" y="1168400"/>
          <p14:tracePt t="12582" x="2949575" y="1182688"/>
          <p14:tracePt t="12599" x="2927350" y="1196975"/>
          <p14:tracePt t="12616" x="2913063" y="1211263"/>
          <p14:tracePt t="12633" x="2913063" y="1225550"/>
          <p14:tracePt t="12649" x="2905125" y="1233488"/>
          <p14:tracePt t="12664" x="2898775" y="1239838"/>
          <p14:tracePt t="12681" x="2884488" y="1254125"/>
          <p14:tracePt t="12697" x="2855913" y="1276350"/>
          <p14:tracePt t="12714" x="2847975" y="1284288"/>
          <p14:tracePt t="12730" x="2841625" y="1290638"/>
          <p14:tracePt t="12747" x="2833688" y="1298575"/>
          <p14:tracePt t="12764" x="2833688" y="1304925"/>
          <p14:tracePt t="12797" x="2827338" y="1304925"/>
          <p14:tracePt t="12822" x="2827338" y="1312863"/>
          <p14:tracePt t="12945" x="2819400" y="1319213"/>
          <p14:tracePt t="12961" x="2811463" y="1327150"/>
          <p14:tracePt t="12967" x="2805113" y="1327150"/>
          <p14:tracePt t="12980" x="2790825" y="1333500"/>
          <p14:tracePt t="12997" x="2776538" y="1333500"/>
          <p14:tracePt t="13013" x="2762250" y="1341438"/>
          <p14:tracePt t="13031" x="2754313" y="1347788"/>
          <p14:tracePt t="13064" x="2747963" y="1347788"/>
          <p14:tracePt t="13080" x="2732088" y="1355725"/>
          <p14:tracePt t="13097" x="2717800" y="1370013"/>
          <p14:tracePt t="13114" x="2703513" y="1377950"/>
          <p14:tracePt t="13131" x="2682875" y="1384300"/>
          <p14:tracePt t="13147" x="2654300" y="1412875"/>
          <p14:tracePt t="13164" x="2632075" y="1427163"/>
          <p14:tracePt t="13180" x="2609850" y="1441450"/>
          <p14:tracePt t="13197" x="2581275" y="1457325"/>
          <p14:tracePt t="13214" x="2566988" y="1463675"/>
          <p14:tracePt t="13230" x="2566988" y="1471613"/>
          <p14:tracePt t="13314" x="2559050" y="1471613"/>
          <p14:tracePt t="13364" x="2552700" y="1471613"/>
          <p14:tracePt t="13375" x="2552700" y="1477963"/>
          <p14:tracePt t="13488" x="2552700" y="1485900"/>
          <p14:tracePt t="13501" x="2544763" y="1485900"/>
          <p14:tracePt t="13507" x="2544763" y="1492250"/>
          <p14:tracePt t="13524" x="2538413" y="1492250"/>
          <p14:tracePt t="13547" x="2530475" y="1500188"/>
          <p14:tracePt t="13554" x="2524125" y="1500188"/>
          <p14:tracePt t="13570" x="2516188" y="1506538"/>
          <p14:tracePt t="13596" x="2509838" y="1514475"/>
          <p14:tracePt t="13631" x="2501900" y="1514475"/>
          <p14:tracePt t="13639" x="2495550" y="1520825"/>
          <p14:tracePt t="13653" x="2487613" y="1528763"/>
          <p14:tracePt t="13668" x="2481263" y="1535113"/>
          <p14:tracePt t="13681" x="2481263" y="1543050"/>
          <p14:tracePt t="13698" x="2465388" y="1550988"/>
          <p14:tracePt t="13715" x="2444750" y="1565275"/>
          <p14:tracePt t="13731" x="2430463" y="1565275"/>
          <p14:tracePt t="13748" x="2408238" y="1571625"/>
          <p14:tracePt t="13764" x="2386013" y="1571625"/>
          <p14:tracePt t="13781" x="2379663" y="1579563"/>
          <p14:tracePt t="13798" x="2365375" y="1579563"/>
          <p14:tracePt t="13814" x="2343150" y="1579563"/>
          <p14:tracePt t="13831" x="2322513" y="1579563"/>
          <p14:tracePt t="13849" x="2306638" y="1579563"/>
          <p14:tracePt t="13865" x="2278063" y="1579563"/>
          <p14:tracePt t="13883" x="2257425" y="1579563"/>
          <p14:tracePt t="13900" x="2228850" y="1579563"/>
          <p14:tracePt t="13901" x="2220913" y="1579563"/>
          <p14:tracePt t="13916" x="2198688" y="1579563"/>
          <p14:tracePt t="13933" x="2192338" y="1579563"/>
          <p14:tracePt t="13950" x="2170113" y="1571625"/>
          <p14:tracePt t="13964" x="2163763" y="1571625"/>
          <p14:tracePt t="13981" x="2155825" y="1571625"/>
          <p14:tracePt t="14055" x="2149475" y="1571625"/>
          <p14:tracePt t="14076" x="2141538" y="1565275"/>
          <p14:tracePt t="14084" x="2127250" y="1565275"/>
          <p14:tracePt t="14100" x="2119313" y="1565275"/>
          <p14:tracePt t="14116" x="2105025" y="1565275"/>
          <p14:tracePt t="14132" x="2098675" y="1565275"/>
          <p14:tracePt t="14148" x="2084388" y="1557338"/>
          <p14:tracePt t="14226" x="2076450" y="1557338"/>
          <p14:tracePt t="14238" x="2070100" y="1557338"/>
          <p14:tracePt t="14254" x="2055813" y="1557338"/>
          <p14:tracePt t="14265" x="2047875" y="1557338"/>
          <p14:tracePt t="14283" x="2025650" y="1557338"/>
          <p14:tracePt t="14300" x="2005013" y="1557338"/>
          <p14:tracePt t="14315" x="1990725" y="1557338"/>
          <p14:tracePt t="14319" x="1976438" y="1557338"/>
          <p14:tracePt t="14332" x="1954213" y="1557338"/>
          <p14:tracePt t="14348" x="1925638" y="1550988"/>
          <p14:tracePt t="14365" x="1903413" y="1543050"/>
          <p14:tracePt t="14382" x="1882775" y="1535113"/>
          <p14:tracePt t="14399" x="1874838" y="1535113"/>
          <p14:tracePt t="14957" x="1874838" y="1528763"/>
          <p14:tracePt t="15930" x="1882775" y="1528763"/>
          <p14:tracePt t="15985" x="1889125" y="1520825"/>
          <p14:tracePt t="15996" x="1897063" y="1520825"/>
          <p14:tracePt t="16003" x="1903413" y="1520825"/>
          <p14:tracePt t="16015" x="1911350" y="1514475"/>
          <p14:tracePt t="16033" x="1931988" y="1514475"/>
          <p14:tracePt t="16048" x="1954213" y="1514475"/>
          <p14:tracePt t="16081" x="1954213" y="1506538"/>
          <p14:tracePt t="16110" x="1960563" y="1506538"/>
          <p14:tracePt t="16164" x="1968500" y="1506538"/>
          <p14:tracePt t="16181" x="1976438" y="1506538"/>
          <p14:tracePt t="16197" x="1982788" y="1506538"/>
          <p14:tracePt t="16418" x="1982788" y="1500188"/>
          <p14:tracePt t="16529" x="1982788" y="1492250"/>
          <p14:tracePt t="17078" x="1990725" y="1492250"/>
          <p14:tracePt t="17101" x="1997075" y="1485900"/>
          <p14:tracePt t="17116" x="2011363" y="1485900"/>
          <p14:tracePt t="17124" x="2019300" y="1485900"/>
          <p14:tracePt t="17139" x="2033588" y="1485900"/>
          <p14:tracePt t="17149" x="2039938" y="1485900"/>
          <p14:tracePt t="17164" x="2070100" y="1477963"/>
          <p14:tracePt t="17181" x="2090738" y="1471613"/>
          <p14:tracePt t="17197" x="2112963" y="1471613"/>
          <p14:tracePt t="17214" x="2127250" y="1463675"/>
          <p14:tracePt t="17231" x="2149475" y="1457325"/>
          <p14:tracePt t="17247" x="2155825" y="1457325"/>
          <p14:tracePt t="17280" x="2155825" y="1449388"/>
          <p14:tracePt t="17321" x="2163763" y="1441450"/>
          <p14:tracePt t="17338" x="2170113" y="1441450"/>
          <p14:tracePt t="17355" x="2170113" y="1435100"/>
          <p14:tracePt t="17401" x="2170113" y="1427163"/>
          <p14:tracePt t="17410" x="2178050" y="1427163"/>
          <p14:tracePt t="17417" x="2184400" y="1420813"/>
          <p14:tracePt t="17432" x="2206625" y="1406525"/>
          <p14:tracePt t="17448" x="2212975" y="1406525"/>
          <p14:tracePt t="17481" x="2228850" y="1406525"/>
          <p14:tracePt t="17498" x="2249488" y="1398588"/>
          <p14:tracePt t="17514" x="2263775" y="1398588"/>
          <p14:tracePt t="17533" x="2292350" y="1398588"/>
          <p14:tracePt t="17549" x="2314575" y="1398588"/>
          <p14:tracePt t="17564" x="2343150" y="1392238"/>
          <p14:tracePt t="17582" x="2401888" y="1377950"/>
          <p14:tracePt t="17597" x="2451100" y="1377950"/>
          <p14:tracePt t="17614" x="2501900" y="1377950"/>
          <p14:tracePt t="17631" x="2544763" y="1377950"/>
          <p14:tracePt t="17649" x="2595563" y="1377950"/>
          <p14:tracePt t="17665" x="2609850" y="1377950"/>
          <p14:tracePt t="17681" x="2632075" y="1377950"/>
          <p14:tracePt t="17698" x="2646363" y="1377950"/>
          <p14:tracePt t="17714" x="2654300" y="1377950"/>
          <p14:tracePt t="17732" x="2668588" y="1370013"/>
          <p14:tracePt t="17748" x="2674938" y="1355725"/>
          <p14:tracePt t="17767" x="2682875" y="1355725"/>
          <p14:tracePt t="17782" x="2697163" y="1347788"/>
          <p14:tracePt t="17798" x="2711450" y="1347788"/>
          <p14:tracePt t="17815" x="2725738" y="1347788"/>
          <p14:tracePt t="17819" x="2732088" y="1347788"/>
          <p14:tracePt t="17831" x="2740025" y="1341438"/>
          <p14:tracePt t="17848" x="2768600" y="1341438"/>
          <p14:tracePt t="17865" x="2790825" y="1341438"/>
          <p14:tracePt t="17881" x="2811463" y="1341438"/>
          <p14:tracePt t="17898" x="2827338" y="1341438"/>
          <p14:tracePt t="17914" x="2847975" y="1341438"/>
          <p14:tracePt t="17931" x="2862263" y="1341438"/>
          <p14:tracePt t="17947" x="2884488" y="1333500"/>
          <p14:tracePt t="17965" x="2905125" y="1333500"/>
          <p14:tracePt t="17981" x="2913063" y="1333500"/>
          <p14:tracePt t="17999" x="2927350" y="1333500"/>
          <p14:tracePt t="18014" x="2949575" y="1333500"/>
          <p14:tracePt t="18031" x="2963863" y="1333500"/>
          <p14:tracePt t="18049" x="2978150" y="1333500"/>
          <p14:tracePt t="18065" x="2992438" y="1333500"/>
          <p14:tracePt t="18128" x="3006725" y="1333500"/>
          <p14:tracePt t="18148" x="3021013" y="1333500"/>
          <p14:tracePt t="18155" x="3028950" y="1341438"/>
          <p14:tracePt t="18165" x="3043238" y="1341438"/>
          <p14:tracePt t="18181" x="3071813" y="1355725"/>
          <p14:tracePt t="18197" x="3114675" y="1362075"/>
          <p14:tracePt t="18214" x="3151188" y="1377950"/>
          <p14:tracePt t="18233" x="3179763" y="1384300"/>
          <p14:tracePt t="18248" x="3201988" y="1384300"/>
          <p14:tracePt t="18264" x="3222625" y="1384300"/>
          <p14:tracePt t="18282" x="3230563" y="1384300"/>
          <p14:tracePt t="18299" x="3244850" y="1384300"/>
          <p14:tracePt t="18379" x="3252788" y="1384300"/>
          <p14:tracePt t="18562" x="3259138" y="1377950"/>
          <p14:tracePt t="18581" x="3267075" y="1377950"/>
          <p14:tracePt t="18588" x="3273425" y="1370013"/>
          <p14:tracePt t="18598" x="3287713" y="1362075"/>
          <p14:tracePt t="18614" x="3324225" y="1341438"/>
          <p14:tracePt t="18632" x="3352800" y="1304925"/>
          <p14:tracePt t="18649" x="3367088" y="1284288"/>
          <p14:tracePt t="18665" x="3352800" y="1276350"/>
          <p14:tracePt t="18681" x="3230563" y="1355725"/>
          <p14:tracePt t="18697" x="3100388" y="1406525"/>
          <p14:tracePt t="18714" x="3086100" y="1406525"/>
          <p14:tracePt t="18924" x="3079750" y="1406525"/>
          <p14:tracePt t="18939" x="3071813" y="1406525"/>
          <p14:tracePt t="18948" x="3063875" y="1406525"/>
          <p14:tracePt t="18956" x="3057525" y="1406525"/>
          <p14:tracePt t="18976" x="3057525" y="1377950"/>
          <p14:tracePt t="18984" x="3057525" y="1355725"/>
          <p14:tracePt t="18998" x="3100388" y="1327150"/>
          <p14:tracePt t="19014" x="3179763" y="1298575"/>
          <p14:tracePt t="19031" x="3281363" y="1290638"/>
          <p14:tracePt t="19047" x="3330575" y="1312863"/>
          <p14:tracePt t="19066" x="3330575" y="1319213"/>
          <p14:tracePt t="19081" x="3324225" y="1327150"/>
          <p14:tracePt t="19097" x="3324225" y="1333500"/>
          <p14:tracePt t="19142" x="3324225" y="1327150"/>
          <p14:tracePt t="19196" x="3324225" y="1319213"/>
          <p14:tracePt t="19210" x="3330575" y="1319213"/>
          <p14:tracePt t="19219" x="3338513" y="1312863"/>
          <p14:tracePt t="19232" x="3352800" y="1304925"/>
          <p14:tracePt t="19250" x="3360738" y="1304925"/>
          <p14:tracePt t="19264" x="3375025" y="1298575"/>
          <p14:tracePt t="19281" x="3375025" y="1290638"/>
          <p14:tracePt t="19320" x="3367088" y="1290638"/>
          <p14:tracePt t="19372" x="3360738" y="1290638"/>
          <p14:tracePt t="19380" x="3346450" y="1290638"/>
          <p14:tracePt t="19388" x="3324225" y="1290638"/>
          <p14:tracePt t="19398" x="3316288" y="1290638"/>
          <p14:tracePt t="19414" x="3295650" y="1290638"/>
          <p14:tracePt t="19432" x="3287713" y="1304925"/>
          <p14:tracePt t="19467" x="3287713" y="1312863"/>
          <p14:tracePt t="19572" x="3287713" y="1319213"/>
          <p14:tracePt t="19581" x="3281363" y="1319213"/>
          <p14:tracePt t="19611" x="3273425" y="1319213"/>
          <p14:tracePt t="19639" x="3252788" y="1319213"/>
          <p14:tracePt t="19648" x="3244850" y="1319213"/>
          <p14:tracePt t="19654" x="3230563" y="1333500"/>
          <p14:tracePt t="19665" x="3222625" y="1341438"/>
          <p14:tracePt t="19681" x="3201988" y="1355725"/>
          <p14:tracePt t="19697" x="3194050" y="1362075"/>
          <p14:tracePt t="19714" x="3216275" y="1377950"/>
          <p14:tracePt t="19731" x="3287713" y="1398588"/>
          <p14:tracePt t="19747" x="3367088" y="1412875"/>
          <p14:tracePt t="19764" x="3468688" y="1427163"/>
          <p14:tracePt t="19781" x="3548063" y="1427163"/>
          <p14:tracePt t="19797" x="3627438" y="1427163"/>
          <p14:tracePt t="19814" x="3706813" y="1427163"/>
          <p14:tracePt t="19817" x="3735388" y="1427163"/>
          <p14:tracePt t="19831" x="3786188" y="1427163"/>
          <p14:tracePt t="19847" x="3865563" y="1441450"/>
          <p14:tracePt t="19864" x="3922713" y="1441450"/>
          <p14:tracePt t="19882" x="4002088" y="1441450"/>
          <p14:tracePt t="19897" x="4102100" y="1420813"/>
          <p14:tracePt t="19913" x="4225925" y="1398588"/>
          <p14:tracePt t="19932" x="4398963" y="1370013"/>
          <p14:tracePt t="19947" x="4478338" y="1362075"/>
          <p14:tracePt t="19964" x="4521200" y="1355725"/>
          <p14:tracePt t="19981" x="4535488" y="1347788"/>
          <p14:tracePt t="19998" x="4535488" y="1341438"/>
          <p14:tracePt t="20014" x="4535488" y="1333500"/>
          <p14:tracePt t="20031" x="4543425" y="1333500"/>
          <p14:tracePt t="20047" x="4557713" y="1327150"/>
          <p14:tracePt t="20064" x="4600575" y="1312863"/>
          <p14:tracePt t="20081" x="4672013" y="1284288"/>
          <p14:tracePt t="20098" x="4759325" y="1262063"/>
          <p14:tracePt t="20114" x="4795838" y="1262063"/>
          <p14:tracePt t="20131" x="4802188" y="1262063"/>
          <p14:tracePt t="20148" x="4810125" y="1254125"/>
          <p14:tracePt t="20588" x="4802188" y="1254125"/>
          <p14:tracePt t="20765" x="4795838" y="1254125"/>
          <p14:tracePt t="21154" x="4795838" y="1262063"/>
          <p14:tracePt t="21266" x="4795838" y="1268413"/>
          <p14:tracePt t="21281" x="4795838" y="1276350"/>
          <p14:tracePt t="21289" x="4795838" y="1284288"/>
          <p14:tracePt t="21303" x="4795838" y="1290638"/>
          <p14:tracePt t="21315" x="4787900" y="1290638"/>
          <p14:tracePt t="21331" x="4787900" y="1298575"/>
          <p14:tracePt t="21347" x="4787900" y="1312863"/>
          <p14:tracePt t="21380" x="4787900" y="1319213"/>
          <p14:tracePt t="21407" x="4787900" y="1312863"/>
          <p14:tracePt t="21413" x="4787900" y="1304925"/>
          <p14:tracePt t="21430" x="4787900" y="1290638"/>
          <p14:tracePt t="21447" x="4787900" y="1284288"/>
          <p14:tracePt t="21480" x="4787900" y="1290638"/>
          <p14:tracePt t="21497" x="4787900" y="1298575"/>
          <p14:tracePt t="21569" x="4795838" y="1304925"/>
          <p14:tracePt t="21576" x="4824413" y="1327150"/>
          <p14:tracePt t="21583" x="4867275" y="1370013"/>
          <p14:tracePt t="21598" x="4932363" y="1449388"/>
          <p14:tracePt t="21613" x="4946650" y="1463675"/>
          <p14:tracePt t="21699" x="4953000" y="1463675"/>
          <p14:tracePt t="21704" x="4960938" y="1463675"/>
          <p14:tracePt t="21714" x="4968875" y="1463675"/>
          <p14:tracePt t="21729" x="4983163" y="1463675"/>
          <p14:tracePt t="21745" x="4989513" y="1463675"/>
          <p14:tracePt t="21762" x="5003800" y="1463675"/>
          <p14:tracePt t="21779" x="5011738" y="1471613"/>
          <p14:tracePt t="21795" x="5026025" y="1477963"/>
          <p14:tracePt t="21812" x="5048250" y="1477963"/>
          <p14:tracePt t="21829" x="5062538" y="1485900"/>
          <p14:tracePt t="21846" x="5076825" y="1485900"/>
          <p14:tracePt t="24705" x="5076825" y="1492250"/>
          <p14:tracePt t="25675" x="5076825" y="1500188"/>
          <p14:tracePt t="25794" x="5076825" y="1506538"/>
          <p14:tracePt t="26176" x="5068888" y="1506538"/>
          <p14:tracePt t="26227" x="5068888" y="1514475"/>
          <p14:tracePt t="26285" x="5062538" y="1514475"/>
          <p14:tracePt t="26299" x="5054600" y="1514475"/>
          <p14:tracePt t="26317" x="5048250" y="1520825"/>
          <p14:tracePt t="26331" x="5040313" y="1520825"/>
          <p14:tracePt t="26410" x="5040313" y="1528763"/>
          <p14:tracePt t="26435" x="5032375" y="1528763"/>
          <p14:tracePt t="26471" x="5026025" y="1528763"/>
          <p14:tracePt t="26481" x="5026025" y="1535113"/>
          <p14:tracePt t="26489" x="5003800" y="1550988"/>
          <p14:tracePt t="26498" x="4983163" y="1565275"/>
          <p14:tracePt t="26512" x="4960938" y="1585913"/>
          <p14:tracePt t="26529" x="4938713" y="1600200"/>
          <p14:tracePt t="26545" x="4918075" y="1614488"/>
          <p14:tracePt t="26562" x="4895850" y="1630363"/>
          <p14:tracePt t="26579" x="4875213" y="1651000"/>
          <p14:tracePt t="26596" x="4838700" y="1679575"/>
          <p14:tracePt t="26613" x="4824413" y="1701800"/>
          <p14:tracePt t="26629" x="4795838" y="1724025"/>
          <p14:tracePt t="26645" x="4737100" y="1744663"/>
          <p14:tracePt t="26662" x="4700588" y="1766888"/>
          <p14:tracePt t="26678" x="4672013" y="1773238"/>
          <p14:tracePt t="26696" x="4614863" y="1781175"/>
          <p14:tracePt t="26712" x="4586288" y="1781175"/>
          <p14:tracePt t="26729" x="4557713" y="1781175"/>
          <p14:tracePt t="26745" x="4543425" y="1781175"/>
          <p14:tracePt t="26957" x="4535488" y="1781175"/>
          <p14:tracePt t="26965" x="4527550" y="1781175"/>
          <p14:tracePt t="26979" x="4498975" y="1781175"/>
          <p14:tracePt t="26995" x="4470400" y="1781175"/>
          <p14:tracePt t="27012" x="4441825" y="1781175"/>
          <p14:tracePt t="27028" x="4427538" y="1781175"/>
          <p14:tracePt t="27045" x="4413250" y="1781175"/>
          <p14:tracePt t="27062" x="4405313" y="1781175"/>
          <p14:tracePt t="27193" x="4413250" y="1773238"/>
          <p14:tracePt t="27201" x="4413250" y="1758950"/>
          <p14:tracePt t="27210" x="4419600" y="1752600"/>
          <p14:tracePt t="27227" x="4433888" y="1730375"/>
          <p14:tracePt t="27245" x="4456113" y="1709738"/>
          <p14:tracePt t="27262" x="4484688" y="1679575"/>
          <p14:tracePt t="27279" x="4506913" y="1658938"/>
          <p14:tracePt t="27296" x="4527550" y="1636713"/>
          <p14:tracePt t="27312" x="4549775" y="1622425"/>
          <p14:tracePt t="27316" x="4564063" y="1608138"/>
          <p14:tracePt t="27328" x="4578350" y="1600200"/>
          <p14:tracePt t="27345" x="4629150" y="1571625"/>
          <p14:tracePt t="27363" x="4672013" y="1535113"/>
          <p14:tracePt t="27379" x="4679950" y="1528763"/>
          <p14:tracePt t="27396" x="4686300" y="1520825"/>
          <p14:tracePt t="27625" x="4694238" y="1514475"/>
          <p14:tracePt t="27646" x="4694238" y="1506538"/>
          <p14:tracePt t="27654" x="4700588" y="1506538"/>
          <p14:tracePt t="27664" x="4708525" y="1506538"/>
          <p14:tracePt t="27678" x="4708525" y="1500188"/>
          <p14:tracePt t="27694" x="4716463" y="1500188"/>
          <p14:tracePt t="27711" x="4722813" y="1492250"/>
          <p14:tracePt t="27729" x="4745038" y="1477963"/>
          <p14:tracePt t="27745" x="4759325" y="1471613"/>
          <p14:tracePt t="27762" x="4773613" y="1463675"/>
          <p14:tracePt t="27778" x="4779963" y="1463675"/>
          <p14:tracePt t="27795" x="4795838" y="1457325"/>
          <p14:tracePt t="27813" x="4802188" y="1457325"/>
          <p14:tracePt t="27816" x="4816475" y="1457325"/>
          <p14:tracePt t="27829" x="4830763" y="1441450"/>
          <p14:tracePt t="27845" x="4852988" y="1441450"/>
          <p14:tracePt t="27862" x="4875213" y="1427163"/>
          <p14:tracePt t="27878" x="4881563" y="1427163"/>
          <p14:tracePt t="27895" x="4889500" y="1427163"/>
          <p14:tracePt t="28061" x="4881563" y="1427163"/>
          <p14:tracePt t="28111" x="4875213" y="1427163"/>
          <p14:tracePt t="28119" x="4875213" y="1435100"/>
          <p14:tracePt t="28129" x="4867275" y="1435100"/>
          <p14:tracePt t="28145" x="4867275" y="1441450"/>
          <p14:tracePt t="28162" x="4852988" y="1457325"/>
          <p14:tracePt t="28180" x="4816475" y="1477963"/>
          <p14:tracePt t="28196" x="4810125" y="1492250"/>
          <p14:tracePt t="28213" x="4795838" y="1500188"/>
          <p14:tracePt t="28229" x="4779963" y="1514475"/>
          <p14:tracePt t="28246" x="4759325" y="1528763"/>
          <p14:tracePt t="28262" x="4737100" y="1543050"/>
          <p14:tracePt t="28279" x="4730750" y="1550988"/>
          <p14:tracePt t="28295" x="4708525" y="1565275"/>
          <p14:tracePt t="28311" x="4694238" y="1579563"/>
          <p14:tracePt t="28313" x="4679950" y="1593850"/>
          <p14:tracePt t="28327" x="4672013" y="1600200"/>
          <p14:tracePt t="28345" x="4643438" y="1614488"/>
          <p14:tracePt t="28362" x="4622800" y="1630363"/>
          <p14:tracePt t="28378" x="4586288" y="1644650"/>
          <p14:tracePt t="28395" x="4535488" y="1658938"/>
          <p14:tracePt t="28412" x="4478338" y="1673225"/>
          <p14:tracePt t="28429" x="4464050" y="1673225"/>
          <p14:tracePt t="28529" x="4464050" y="1665288"/>
          <p14:tracePt t="28553" x="4464050" y="1658938"/>
          <p14:tracePt t="28563" x="4470400" y="1658938"/>
          <p14:tracePt t="28581" x="4470400" y="1651000"/>
          <p14:tracePt t="28588" x="4478338" y="1651000"/>
          <p14:tracePt t="28597" x="4484688" y="1644650"/>
          <p14:tracePt t="28612" x="4498975" y="1630363"/>
          <p14:tracePt t="28628" x="4513263" y="1614488"/>
          <p14:tracePt t="28645" x="4535488" y="1600200"/>
          <p14:tracePt t="28662" x="4564063" y="1579563"/>
          <p14:tracePt t="28679" x="4622800" y="1550988"/>
          <p14:tracePt t="28695" x="4651375" y="1528763"/>
          <p14:tracePt t="28712" x="4665663" y="1520825"/>
          <p14:tracePt t="31336" x="4657725" y="1528763"/>
          <p14:tracePt t="31341" x="4651375" y="1528763"/>
          <p14:tracePt t="31349" x="4651375" y="1535113"/>
          <p14:tracePt t="31369" x="4651375" y="1543050"/>
          <p14:tracePt t="31381" x="4643438" y="1543050"/>
          <p14:tracePt t="31396" x="4643438" y="1550988"/>
          <p14:tracePt t="31410" x="4637088" y="1550988"/>
          <p14:tracePt t="31429" x="4629150" y="1557338"/>
          <p14:tracePt t="31444" x="4622800" y="1565275"/>
          <p14:tracePt t="31460" x="4614863" y="1571625"/>
          <p14:tracePt t="31477" x="4600575" y="1579563"/>
          <p14:tracePt t="31493" x="4592638" y="1593850"/>
          <p14:tracePt t="31511" x="4572000" y="1614488"/>
          <p14:tracePt t="31528" x="4549775" y="1630363"/>
          <p14:tracePt t="31543" x="4527550" y="1644650"/>
          <p14:tracePt t="31560" x="4513263" y="1658938"/>
          <p14:tracePt t="31576" x="4492625" y="1665288"/>
          <p14:tracePt t="31592" x="4470400" y="1679575"/>
          <p14:tracePt t="31610" x="4456113" y="1687513"/>
          <p14:tracePt t="31626" x="4419600" y="1701800"/>
          <p14:tracePt t="31643" x="4405313" y="1716088"/>
          <p14:tracePt t="31660" x="4384675" y="1730375"/>
          <p14:tracePt t="31677" x="4348163" y="1744663"/>
          <p14:tracePt t="31694" x="4319588" y="1752600"/>
          <p14:tracePt t="31712" x="4291013" y="1766888"/>
          <p14:tracePt t="31728" x="4276725" y="1773238"/>
          <p14:tracePt t="31744" x="4260850" y="1781175"/>
          <p14:tracePt t="31761" x="4240213" y="1787525"/>
          <p14:tracePt t="31777" x="4211638" y="1795463"/>
          <p14:tracePt t="31795" x="4160838" y="1809750"/>
          <p14:tracePt t="31812" x="4067175" y="1838325"/>
          <p14:tracePt t="31828" x="3994150" y="1846263"/>
          <p14:tracePt t="31844" x="3951288" y="1860550"/>
          <p14:tracePt t="31861" x="3914775" y="1866900"/>
          <p14:tracePt t="31877" x="3894138" y="1866900"/>
          <p14:tracePt t="31893" x="3871913" y="1874838"/>
          <p14:tracePt t="31911" x="3865563" y="1882775"/>
          <p14:tracePt t="31927" x="3857625" y="1882775"/>
          <p14:tracePt t="31945" x="3835400" y="1897063"/>
          <p14:tracePt t="31962" x="3814763" y="1903413"/>
          <p14:tracePt t="31978" x="3763963" y="1917700"/>
          <p14:tracePt t="31995" x="3692525" y="1917700"/>
          <p14:tracePt t="32011" x="3619500" y="1917700"/>
          <p14:tracePt t="32027" x="3540125" y="1917700"/>
          <p14:tracePt t="32044" x="3460750" y="1917700"/>
          <p14:tracePt t="32060" x="3381375" y="1917700"/>
          <p14:tracePt t="32078" x="3267075" y="1917700"/>
          <p14:tracePt t="32094" x="3208338" y="1917700"/>
          <p14:tracePt t="32111" x="3194050" y="1917700"/>
          <p14:tracePt t="32127" x="3165475" y="1917700"/>
          <p14:tracePt t="32145" x="3128963" y="1917700"/>
          <p14:tracePt t="32161" x="3071813" y="1917700"/>
          <p14:tracePt t="32178" x="2935288" y="1917700"/>
          <p14:tracePt t="32195" x="2841625" y="1917700"/>
          <p14:tracePt t="32212" x="2762250" y="1911350"/>
          <p14:tracePt t="32228" x="2697163" y="1897063"/>
          <p14:tracePt t="32244" x="2609850" y="1866900"/>
          <p14:tracePt t="32261" x="2559050" y="1852613"/>
          <p14:tracePt t="32278" x="2538413" y="1846263"/>
          <p14:tracePt t="32312" x="2524125" y="1838325"/>
          <p14:tracePt t="32320" x="2516188" y="1838325"/>
          <p14:tracePt t="32330" x="2481263" y="1838325"/>
          <p14:tracePt t="32345" x="2451100" y="1838325"/>
          <p14:tracePt t="32362" x="2292350" y="1838325"/>
          <p14:tracePt t="32379" x="2141538" y="1874838"/>
          <p14:tracePt t="32395" x="2005013" y="1874838"/>
          <p14:tracePt t="32411" x="1903413" y="1882775"/>
          <p14:tracePt t="32428" x="1831975" y="1882775"/>
          <p14:tracePt t="32444" x="1766888" y="1882775"/>
          <p14:tracePt t="32459" x="1738313" y="1882775"/>
          <p14:tracePt t="32550" x="1730375" y="1882775"/>
          <p14:tracePt t="32583" x="1724025" y="1882775"/>
          <p14:tracePt t="32634" x="1724025" y="1889125"/>
          <p14:tracePt t="32678" x="1724025" y="1897063"/>
          <p14:tracePt t="32700" x="1724025" y="1903413"/>
          <p14:tracePt t="32712" x="1716088" y="1903413"/>
          <p14:tracePt t="32729" x="1708150" y="1911350"/>
          <p14:tracePt t="33094" x="1708150" y="1903413"/>
          <p14:tracePt t="33130" x="1708150" y="1897063"/>
          <p14:tracePt t="33230" x="1716088" y="1897063"/>
          <p14:tracePt t="33242" x="1716088" y="1889125"/>
          <p14:tracePt t="33296" x="1724025" y="1882775"/>
          <p14:tracePt t="33310" x="1730375" y="1874838"/>
          <p14:tracePt t="33338" x="1730375" y="1866900"/>
          <p14:tracePt t="33359" x="1738313" y="1866900"/>
          <p14:tracePt t="33371" x="1738313" y="1860550"/>
          <p14:tracePt t="33395" x="1744663" y="1860550"/>
          <p14:tracePt t="33403" x="1744663" y="1852613"/>
          <p14:tracePt t="33420" x="1752600" y="1852613"/>
          <p14:tracePt t="33427" x="1758950" y="1852613"/>
          <p14:tracePt t="33444" x="1766888" y="1846263"/>
          <p14:tracePt t="33459" x="1773238" y="1838325"/>
          <p14:tracePt t="33492" x="1781175" y="1838325"/>
          <p14:tracePt t="33509" x="1795463" y="1831975"/>
          <p14:tracePt t="33526" x="1809750" y="1831975"/>
          <p14:tracePt t="33543" x="1824038" y="1831975"/>
          <p14:tracePt t="33561" x="1846263" y="1831975"/>
          <p14:tracePt t="33578" x="1866900" y="1831975"/>
          <p14:tracePt t="33594" x="1882775" y="1831975"/>
          <p14:tracePt t="33609" x="1889125" y="1831975"/>
          <p14:tracePt t="33625" x="1897063" y="1831975"/>
          <p14:tracePt t="33642" x="1903413" y="1831975"/>
          <p14:tracePt t="33659" x="1911350" y="1831975"/>
          <p14:tracePt t="33675" x="1917700" y="1831975"/>
          <p14:tracePt t="33865" x="1925638" y="1824038"/>
          <p14:tracePt t="33905" x="1931988" y="1824038"/>
          <p14:tracePt t="33912" x="1931988" y="1817688"/>
          <p14:tracePt t="33927" x="1939925" y="1809750"/>
          <p14:tracePt t="33943" x="1946275" y="1809750"/>
          <p14:tracePt t="33963" x="1954213" y="1809750"/>
          <p14:tracePt t="33979" x="1960563" y="1809750"/>
          <p14:tracePt t="33993" x="1968500" y="1803400"/>
          <p14:tracePt t="34010" x="1982788" y="1803400"/>
          <p14:tracePt t="34027" x="1997075" y="1795463"/>
          <p14:tracePt t="34045" x="2033588" y="1787525"/>
          <p14:tracePt t="34062" x="2070100" y="1781175"/>
          <p14:tracePt t="34077" x="2149475" y="1766888"/>
          <p14:tracePt t="34095" x="2228850" y="1758950"/>
          <p14:tracePt t="34111" x="2314575" y="1744663"/>
          <p14:tracePt t="34127" x="2393950" y="1738313"/>
          <p14:tracePt t="34145" x="2465388" y="1738313"/>
          <p14:tracePt t="34161" x="2530475" y="1738313"/>
          <p14:tracePt t="34177" x="2552700" y="1744663"/>
          <p14:tracePt t="34194" x="2581275" y="1744663"/>
          <p14:tracePt t="34211" x="2595563" y="1752600"/>
          <p14:tracePt t="34227" x="2617788" y="1752600"/>
          <p14:tracePt t="34243" x="2632075" y="1752600"/>
          <p14:tracePt t="34261" x="2654300" y="1752600"/>
          <p14:tracePt t="34278" x="2682875" y="1752600"/>
          <p14:tracePt t="34294" x="2703513" y="1752600"/>
          <p14:tracePt t="34311" x="2717800" y="1752600"/>
          <p14:tracePt t="34327" x="2725738" y="1752600"/>
          <p14:tracePt t="34343" x="2740025" y="1744663"/>
          <p14:tracePt t="34360" x="2762250" y="1738313"/>
          <p14:tracePt t="34377" x="2805113" y="1724025"/>
          <p14:tracePt t="34395" x="2833688" y="1716088"/>
          <p14:tracePt t="34411" x="2847975" y="1709738"/>
          <p14:tracePt t="34427" x="2870200" y="1701800"/>
          <p14:tracePt t="34443" x="2890838" y="1701800"/>
          <p14:tracePt t="34460" x="2905125" y="1701800"/>
          <p14:tracePt t="34477" x="2935288" y="1701800"/>
          <p14:tracePt t="34494" x="2963863" y="1701800"/>
          <p14:tracePt t="34511" x="2970213" y="1693863"/>
          <p14:tracePt t="34527" x="2978150" y="1693863"/>
          <p14:tracePt t="34543" x="2984500" y="1693863"/>
          <p14:tracePt t="34560" x="2992438" y="1693863"/>
          <p14:tracePt t="34611" x="3000375" y="1693863"/>
          <p14:tracePt t="34627" x="3006725" y="1693863"/>
          <p14:tracePt t="34642" x="3021013" y="1693863"/>
          <p14:tracePt t="34650" x="3028950" y="1693863"/>
          <p14:tracePt t="34661" x="3035300" y="1693863"/>
          <p14:tracePt t="34677" x="3057525" y="1693863"/>
          <p14:tracePt t="34694" x="3094038" y="1693863"/>
          <p14:tracePt t="34711" x="3151188" y="1701800"/>
          <p14:tracePt t="34727" x="3208338" y="1709738"/>
          <p14:tracePt t="34743" x="3273425" y="1716088"/>
          <p14:tracePt t="34761" x="3330575" y="1716088"/>
          <p14:tracePt t="34777" x="3367088" y="1716088"/>
          <p14:tracePt t="34795" x="3432175" y="1716088"/>
          <p14:tracePt t="34811" x="3446463" y="1716088"/>
          <p14:tracePt t="34828" x="3475038" y="1716088"/>
          <p14:tracePt t="34845" x="3540125" y="1716088"/>
          <p14:tracePt t="34861" x="3619500" y="1716088"/>
          <p14:tracePt t="34878" x="3698875" y="1709738"/>
          <p14:tracePt t="34895" x="3806825" y="1709738"/>
          <p14:tracePt t="34911" x="3857625" y="1701800"/>
          <p14:tracePt t="34928" x="3894138" y="1701800"/>
          <p14:tracePt t="34943" x="3922713" y="1693863"/>
          <p14:tracePt t="34959" x="3944938" y="1687513"/>
          <p14:tracePt t="34975" x="3965575" y="1687513"/>
          <p14:tracePt t="34992" x="3987800" y="1687513"/>
          <p14:tracePt t="35009" x="4030663" y="1673225"/>
          <p14:tracePt t="35010" x="4052888" y="1673225"/>
          <p14:tracePt t="35026" x="4110038" y="1658938"/>
          <p14:tracePt t="35043" x="4167188" y="1644650"/>
          <p14:tracePt t="35060" x="4211638" y="1636713"/>
          <p14:tracePt t="35076" x="4232275" y="1630363"/>
          <p14:tracePt t="35093" x="4254500" y="1630363"/>
          <p14:tracePt t="35145" x="4254500" y="1622425"/>
          <p14:tracePt t="35156" x="4260850" y="1622425"/>
          <p14:tracePt t="35164" x="4260850" y="1614488"/>
          <p14:tracePt t="35177" x="4268788" y="1614488"/>
          <p14:tracePt t="35496" x="4268788" y="1622425"/>
          <p14:tracePt t="35518" x="4268788" y="1630363"/>
          <p14:tracePt t="35534" x="4268788" y="1636713"/>
          <p14:tracePt t="35544" x="4268788" y="1644650"/>
          <p14:tracePt t="35558" x="4268788" y="1651000"/>
          <p14:tracePt t="35573" x="4268788" y="1665288"/>
          <p14:tracePt t="35589" x="4268788" y="1673225"/>
          <p14:tracePt t="35599" x="4260850" y="1687513"/>
          <p14:tracePt t="35614" x="4254500" y="1701800"/>
          <p14:tracePt t="35627" x="4232275" y="1716088"/>
          <p14:tracePt t="35643" x="4211638" y="1738313"/>
          <p14:tracePt t="35660" x="4167188" y="1766888"/>
          <p14:tracePt t="35677" x="4117975" y="1817688"/>
          <p14:tracePt t="35694" x="4087813" y="1831975"/>
          <p14:tracePt t="35711" x="4067175" y="1846263"/>
          <p14:tracePt t="35727" x="4044950" y="1860550"/>
          <p14:tracePt t="35744" x="4030663" y="1874838"/>
          <p14:tracePt t="35760" x="4016375" y="1889125"/>
          <p14:tracePt t="35777" x="4008438" y="1897063"/>
          <p14:tracePt t="35793" x="4008438" y="1903413"/>
          <p14:tracePt t="35816" x="4002088" y="1903413"/>
          <p14:tracePt t="35827" x="4002088" y="1911350"/>
          <p14:tracePt t="35843" x="3987800" y="1917700"/>
          <p14:tracePt t="35861" x="3959225" y="1946275"/>
          <p14:tracePt t="35877" x="3937000" y="1968500"/>
          <p14:tracePt t="35893" x="3914775" y="1982788"/>
          <p14:tracePt t="35910" x="3894138" y="1997075"/>
          <p14:tracePt t="35927" x="3879850" y="2011363"/>
          <p14:tracePt t="35943" x="3857625" y="2025650"/>
          <p14:tracePt t="35961" x="3829050" y="2025650"/>
          <p14:tracePt t="35978" x="3814763" y="2025650"/>
          <p14:tracePt t="35994" x="3800475" y="2033588"/>
          <p14:tracePt t="36010" x="3792538" y="2033588"/>
          <p14:tracePt t="36028" x="3786188" y="2039938"/>
          <p14:tracePt t="36045" x="3771900" y="2039938"/>
          <p14:tracePt t="36062" x="3749675" y="2055813"/>
          <p14:tracePt t="36077" x="3713163" y="2070100"/>
          <p14:tracePt t="36093" x="3678238" y="2076450"/>
          <p14:tracePt t="36109" x="3648075" y="2090738"/>
          <p14:tracePt t="36125" x="3613150" y="2112963"/>
          <p14:tracePt t="36143" x="3582988" y="2119313"/>
          <p14:tracePt t="36160" x="3548063" y="2133600"/>
          <p14:tracePt t="36176" x="3525838" y="2149475"/>
          <p14:tracePt t="36178" x="3519488" y="2149475"/>
          <p14:tracePt t="36193" x="3497263" y="2163763"/>
          <p14:tracePt t="36211" x="3482975" y="2170113"/>
          <p14:tracePt t="36227" x="3460750" y="2184400"/>
          <p14:tracePt t="36243" x="3446463" y="2192338"/>
          <p14:tracePt t="36259" x="3425825" y="2206625"/>
          <p14:tracePt t="36277" x="3403600" y="2212975"/>
          <p14:tracePt t="36293" x="3375025" y="2228850"/>
          <p14:tracePt t="36310" x="3352800" y="2235200"/>
          <p14:tracePt t="36326" x="3338513" y="2235200"/>
          <p14:tracePt t="36343" x="3316288" y="2243138"/>
          <p14:tracePt t="36360" x="3302000" y="2243138"/>
          <p14:tracePt t="36377" x="3295650" y="2243138"/>
          <p14:tracePt t="36468" x="3287713" y="2243138"/>
          <p14:tracePt t="36508" x="3281363" y="2243138"/>
          <p14:tracePt t="36592" x="3281363" y="2249488"/>
          <p14:tracePt t="36603" x="3273425" y="2249488"/>
          <p14:tracePt t="36620" x="3267075" y="2249488"/>
          <p14:tracePt t="36650" x="3267075" y="2257425"/>
          <p14:tracePt t="36661" x="3259138" y="2257425"/>
          <p14:tracePt t="36670" x="3252788" y="2257425"/>
          <p14:tracePt t="36679" x="3244850" y="2263775"/>
          <p14:tracePt t="36693" x="3230563" y="2263775"/>
          <p14:tracePt t="36709" x="3201988" y="2271713"/>
          <p14:tracePt t="36727" x="3173413" y="2271713"/>
          <p14:tracePt t="36743" x="3136900" y="2271713"/>
          <p14:tracePt t="36761" x="3086100" y="2271713"/>
          <p14:tracePt t="36777" x="3057525" y="2271713"/>
          <p14:tracePt t="36794" x="3043238" y="2271713"/>
          <p14:tracePt t="36810" x="3021013" y="2271713"/>
          <p14:tracePt t="36815" x="3014663" y="2271713"/>
          <p14:tracePt t="36826" x="3006725" y="2271713"/>
          <p14:tracePt t="36843" x="3000375" y="2271713"/>
          <p14:tracePt t="37194" x="2992438" y="2271713"/>
          <p14:tracePt t="37212" x="2984500" y="2271713"/>
          <p14:tracePt t="37228" x="2984500" y="2278063"/>
          <p14:tracePt t="37236" x="2978150" y="2278063"/>
          <p14:tracePt t="37250" x="2970213" y="2278063"/>
          <p14:tracePt t="37947" x="2970213" y="2271713"/>
          <p14:tracePt t="38001" x="2970213" y="2263775"/>
          <p14:tracePt t="38010" x="2970213" y="2257425"/>
          <p14:tracePt t="38084" x="2970213" y="2249488"/>
          <p14:tracePt t="38118" x="2970213" y="2243138"/>
          <p14:tracePt t="38158" x="2978150" y="2243138"/>
          <p14:tracePt t="38163" x="2978150" y="2235200"/>
          <p14:tracePt t="38188" x="2978150" y="2228850"/>
          <p14:tracePt t="38218" x="2978150" y="2220913"/>
          <p14:tracePt t="38237" x="2984500" y="2220913"/>
          <p14:tracePt t="38318" x="2984500" y="2212975"/>
          <p14:tracePt t="38590" x="2992438" y="2212975"/>
          <p14:tracePt t="38602" x="3000375" y="2212975"/>
          <p14:tracePt t="38615" x="3006725" y="2212975"/>
          <p14:tracePt t="38625" x="3006725" y="2206625"/>
          <p14:tracePt t="38642" x="3014663" y="2206625"/>
          <p14:tracePt t="38659" x="3028950" y="2198688"/>
          <p14:tracePt t="38692" x="3035300" y="2192338"/>
          <p14:tracePt t="38709" x="3043238" y="2192338"/>
          <p14:tracePt t="43166" x="3043238" y="2184400"/>
          <p14:tracePt t="44937" x="3043238" y="2192338"/>
          <p14:tracePt t="44991" x="3043238" y="2198688"/>
          <p14:tracePt t="45015" x="3043238" y="2206625"/>
          <p14:tracePt t="45071" x="3043238" y="2212975"/>
          <p14:tracePt t="45095" x="3035300" y="2212975"/>
          <p14:tracePt t="45207" x="3035300" y="2220913"/>
          <p14:tracePt t="45269" x="3035300" y="2228850"/>
          <p14:tracePt t="45281" x="3035300" y="2235200"/>
          <p14:tracePt t="45301" x="3035300" y="2243138"/>
          <p14:tracePt t="45327" x="3035300" y="2249488"/>
          <p14:tracePt t="45351" x="3035300" y="2257425"/>
          <p14:tracePt t="45381" x="3035300" y="2263775"/>
          <p14:tracePt t="45393" x="3028950" y="2263775"/>
          <p14:tracePt t="45431" x="3028950" y="2271713"/>
          <p14:tracePt t="45447" x="3028950" y="2278063"/>
          <p14:tracePt t="45463" x="3028950" y="2286000"/>
          <p14:tracePt t="45473" x="3028950" y="2292350"/>
          <p14:tracePt t="45494" x="3028950" y="2300288"/>
          <p14:tracePt t="45531" x="3028950" y="2308225"/>
          <p14:tracePt t="45787" x="3028950" y="2314575"/>
          <p14:tracePt t="45812" x="3028950" y="2322513"/>
          <p14:tracePt t="45890" x="3021013" y="2328863"/>
          <p14:tracePt t="45922" x="3014663" y="2328863"/>
          <p14:tracePt t="45928" x="3014663" y="2336800"/>
          <p14:tracePt t="45971" x="3006725" y="2336800"/>
          <p14:tracePt t="45995" x="3006725" y="2343150"/>
          <p14:tracePt t="46027" x="3000375" y="2351088"/>
          <p14:tracePt t="46132" x="2992438" y="2351088"/>
          <p14:tracePt t="46161" x="2992438" y="2357438"/>
          <p14:tracePt t="46174" x="2984500" y="2357438"/>
          <p14:tracePt t="46420" x="2984500" y="2365375"/>
          <p14:tracePt t="46640" x="2978150" y="2365375"/>
          <p14:tracePt t="52701" x="2978150" y="2371725"/>
          <p14:tracePt t="52738" x="2978150" y="2379663"/>
          <p14:tracePt t="52795" x="2978150" y="2386013"/>
          <p14:tracePt t="52813" x="2978150" y="2393950"/>
          <p14:tracePt t="52829" x="2984500" y="2401888"/>
          <p14:tracePt t="52845" x="2992438" y="2416175"/>
          <p14:tracePt t="52854" x="3006725" y="2422525"/>
          <p14:tracePt t="52859" x="3006725" y="2436813"/>
          <p14:tracePt t="52870" x="3021013" y="2444750"/>
          <p14:tracePt t="52887" x="3035300" y="2465388"/>
          <p14:tracePt t="52903" x="3049588" y="2481263"/>
          <p14:tracePt t="52920" x="3057525" y="2495550"/>
          <p14:tracePt t="52937" x="3063875" y="2501900"/>
          <p14:tracePt t="52953" x="3071813" y="2516188"/>
          <p14:tracePt t="53033" x="3071813" y="2524125"/>
          <p14:tracePt t="53074" x="3079750" y="2530475"/>
          <p14:tracePt t="53091" x="3079750" y="2538413"/>
          <p14:tracePt t="53107" x="3079750" y="2544763"/>
          <p14:tracePt t="53115" x="3079750" y="2552700"/>
          <p14:tracePt t="53131" x="3086100" y="2559050"/>
          <p14:tracePt t="53145" x="3086100" y="2566988"/>
          <p14:tracePt t="53165" x="3094038" y="2574925"/>
          <p14:tracePt t="53190" x="3094038" y="2581275"/>
          <p14:tracePt t="53225" x="3094038" y="2589213"/>
          <p14:tracePt t="53240" x="3100388" y="2595563"/>
          <p14:tracePt t="53250" x="3100388" y="2603500"/>
          <p14:tracePt t="53375" x="3100388" y="2609850"/>
          <p14:tracePt t="53477" x="3100388" y="2617788"/>
          <p14:tracePt t="65316" x="3108325" y="2617788"/>
          <p14:tracePt t="65362" x="3108325" y="2609850"/>
          <p14:tracePt t="65401" x="3108325" y="2603500"/>
          <p14:tracePt t="65431" x="3114675" y="2595563"/>
          <p14:tracePt t="65452" x="3114675" y="2589213"/>
          <p14:tracePt t="65459" x="3122613" y="2589213"/>
          <p14:tracePt t="65488" x="3122613" y="2581275"/>
          <p14:tracePt t="65504" x="3128963" y="2581275"/>
          <p14:tracePt t="65526" x="3128963" y="2574925"/>
          <p14:tracePt t="65551" x="3128963" y="2566988"/>
          <p14:tracePt t="65601" x="3128963" y="2559050"/>
          <p14:tracePt t="65825" x="3128963" y="2552700"/>
          <p14:tracePt t="78562" x="3128963" y="2559050"/>
          <p14:tracePt t="78579" x="3128963" y="2566988"/>
          <p14:tracePt t="78593" x="3128963" y="2574925"/>
          <p14:tracePt t="78600" x="3122613" y="2574925"/>
          <p14:tracePt t="78614" x="3114675" y="2574925"/>
          <p14:tracePt t="78631" x="3114675" y="2581275"/>
          <p14:tracePt t="78647" x="3108325" y="2589213"/>
          <p14:tracePt t="78665" x="3100388" y="2595563"/>
          <p14:tracePt t="78681" x="3094038" y="2603500"/>
          <p14:tracePt t="78699" x="3086100" y="2609850"/>
          <p14:tracePt t="78731" x="3079750" y="2617788"/>
          <p14:tracePt t="78748" x="3079750" y="2624138"/>
          <p14:tracePt t="78768" x="3079750" y="2632075"/>
          <p14:tracePt t="78782" x="3071813" y="2632075"/>
          <p14:tracePt t="78798" x="3071813" y="2638425"/>
          <p14:tracePt t="78815" x="3063875" y="2646363"/>
          <p14:tracePt t="78832" x="3049588" y="2674938"/>
          <p14:tracePt t="78849" x="3043238" y="2689225"/>
          <p14:tracePt t="78865" x="3035300" y="2697163"/>
          <p14:tracePt t="78882" x="3021013" y="2703513"/>
          <p14:tracePt t="78898" x="3014663" y="2717800"/>
          <p14:tracePt t="78915" x="3006725" y="2733675"/>
          <p14:tracePt t="78932" x="3000375" y="2754313"/>
          <p14:tracePt t="78949" x="2992438" y="2762250"/>
          <p14:tracePt t="78965" x="2984500" y="2776538"/>
          <p14:tracePt t="78982" x="2984500" y="2782888"/>
          <p14:tracePt t="78999" x="2984500" y="2797175"/>
          <p14:tracePt t="79015" x="2978150" y="2805113"/>
          <p14:tracePt t="79032" x="2970213" y="2811463"/>
          <p14:tracePt t="79049" x="2963863" y="2819400"/>
          <p14:tracePt t="79065" x="2949575" y="2833688"/>
          <p14:tracePt t="79081" x="2941638" y="2847975"/>
          <p14:tracePt t="79099" x="2935288" y="2862263"/>
          <p14:tracePt t="79115" x="2927350" y="2876550"/>
          <p14:tracePt t="79132" x="2905125" y="2890838"/>
          <p14:tracePt t="79149" x="2890838" y="2906713"/>
          <p14:tracePt t="79165" x="2870200" y="2921000"/>
          <p14:tracePt t="79181" x="2847975" y="2927350"/>
          <p14:tracePt t="79198" x="2827338" y="2935288"/>
          <p14:tracePt t="79215" x="2811463" y="2941638"/>
          <p14:tracePt t="79232" x="2811463" y="2949575"/>
          <p14:tracePt t="79259" x="2805113" y="2955925"/>
          <p14:tracePt t="79273" x="2790825" y="2963863"/>
          <p14:tracePt t="79283" x="2782888" y="2963863"/>
          <p14:tracePt t="79298" x="2762250" y="2970213"/>
          <p14:tracePt t="79314" x="2732088" y="2978150"/>
          <p14:tracePt t="79333" x="2711450" y="2978150"/>
          <p14:tracePt t="79336" x="2689225" y="2978150"/>
          <p14:tracePt t="79348" x="2674938" y="2978150"/>
          <p14:tracePt t="79366" x="2646363" y="2984500"/>
          <p14:tracePt t="79381" x="2638425" y="2984500"/>
          <p14:tracePt t="79603" x="2638425" y="2992438"/>
          <p14:tracePt t="79853" x="2638425" y="2984500"/>
          <p14:tracePt t="79873" x="2638425" y="2978150"/>
          <p14:tracePt t="225608" x="2646363" y="2970213"/>
          <p14:tracePt t="225627" x="2654300" y="2970213"/>
          <p14:tracePt t="225645" x="2660650" y="2970213"/>
          <p14:tracePt t="225696" x="2660650" y="2963863"/>
          <p14:tracePt t="225712" x="2668588" y="2963863"/>
          <p14:tracePt t="225735" x="2674938" y="2955925"/>
          <p14:tracePt t="225743" x="2682875" y="2949575"/>
          <p14:tracePt t="225749" x="2689225" y="2949575"/>
          <p14:tracePt t="225760" x="2689225" y="2941638"/>
          <p14:tracePt t="225776" x="2703513" y="2935288"/>
          <p14:tracePt t="225793" x="2711450" y="2927350"/>
          <p14:tracePt t="225810" x="2717800" y="2921000"/>
          <p14:tracePt t="225826" x="2725738" y="2913063"/>
          <p14:tracePt t="225844" x="2747963" y="2898775"/>
          <p14:tracePt t="225861" x="2747963" y="2890838"/>
          <p14:tracePt t="225877" x="2754313" y="2884488"/>
          <p14:tracePt t="225894" x="2762250" y="2876550"/>
          <p14:tracePt t="225910" x="2768600" y="2862263"/>
          <p14:tracePt t="225926" x="2790825" y="2847975"/>
          <p14:tracePt t="225944" x="2811463" y="2827338"/>
          <p14:tracePt t="225961" x="2833688" y="2811463"/>
          <p14:tracePt t="225978" x="2855913" y="2790825"/>
          <p14:tracePt t="225994" x="2855913" y="2782888"/>
          <p14:tracePt t="226083" x="2855913" y="2776538"/>
          <p14:tracePt t="226096" x="2862263" y="2768600"/>
          <p14:tracePt t="226103" x="2862263" y="2762250"/>
          <p14:tracePt t="226113" x="2870200" y="2754313"/>
          <p14:tracePt t="226128" x="2876550" y="2740025"/>
          <p14:tracePt t="226144" x="2890838" y="2725738"/>
          <p14:tracePt t="226161" x="2905125" y="2703513"/>
          <p14:tracePt t="226178" x="2913063" y="2689225"/>
          <p14:tracePt t="226195" x="2927350" y="2660650"/>
          <p14:tracePt t="226211" x="2935288" y="2646363"/>
          <p14:tracePt t="226227" x="2935288" y="2638425"/>
          <p14:tracePt t="226244" x="2935288" y="2624138"/>
          <p14:tracePt t="226261" x="2941638" y="2617788"/>
          <p14:tracePt t="226277" x="2955925" y="2603500"/>
          <p14:tracePt t="226295" x="2970213" y="2581275"/>
          <p14:tracePt t="226417" x="2970213" y="2589213"/>
          <p14:tracePt t="226427" x="2970213" y="2595563"/>
          <p14:tracePt t="226434" x="2978150" y="2624138"/>
          <p14:tracePt t="226444" x="2992438" y="2660650"/>
          <p14:tracePt t="226461" x="3028950" y="2747963"/>
          <p14:tracePt t="226477" x="3063875" y="2827338"/>
          <p14:tracePt t="226493" x="3086100" y="2862263"/>
          <p14:tracePt t="226509" x="3108325" y="2898775"/>
          <p14:tracePt t="226526" x="3136900" y="2935288"/>
          <p14:tracePt t="226543" x="3151188" y="2935288"/>
          <p14:tracePt t="226559" x="3151188" y="2941638"/>
          <p14:tracePt t="226609" x="3157538" y="2941638"/>
          <p14:tracePt t="226646" x="3165475" y="2949575"/>
          <p14:tracePt t="226654" x="3173413" y="2955925"/>
          <p14:tracePt t="226662" x="3179763" y="2963863"/>
          <p14:tracePt t="226678" x="3179763" y="2978150"/>
          <p14:tracePt t="226695" x="3187700" y="2984500"/>
          <p14:tracePt t="226710" x="3187700" y="3000375"/>
          <p14:tracePt t="226726" x="3187700" y="3006725"/>
          <p14:tracePt t="226743" x="3194050" y="3014663"/>
          <p14:tracePt t="226760" x="3201988" y="3021013"/>
          <p14:tracePt t="226776" x="3201988" y="3028950"/>
          <p14:tracePt t="226793" x="3201988" y="3035300"/>
          <p14:tracePt t="226810" x="3208338" y="3043238"/>
          <p14:tracePt t="226828" x="3222625" y="3057525"/>
          <p14:tracePt t="226844" x="3222625" y="3063875"/>
          <p14:tracePt t="226861" x="3230563" y="3079750"/>
          <p14:tracePt t="226878" x="3236913" y="3086100"/>
          <p14:tracePt t="226894" x="3236913" y="3094038"/>
          <p14:tracePt t="227002" x="3236913" y="3100388"/>
          <p14:tracePt t="227077" x="3236913" y="3108325"/>
          <p14:tracePt t="227104" x="3236913" y="3114675"/>
          <p14:tracePt t="227127" x="3236913" y="3122613"/>
          <p14:tracePt t="227151" x="3236913" y="3128963"/>
          <p14:tracePt t="227166" x="3236913" y="3136900"/>
          <p14:tracePt t="227181" x="3230563" y="3136900"/>
          <p14:tracePt t="227189" x="3230563" y="3143250"/>
          <p14:tracePt t="227278" x="3230563" y="3151188"/>
          <p14:tracePt t="227285" x="3222625" y="3151188"/>
          <p14:tracePt t="227305" x="3222625" y="3157538"/>
          <p14:tracePt t="227313" x="3222625" y="3165475"/>
          <p14:tracePt t="227340" x="3222625" y="3173413"/>
          <p14:tracePt t="227372" x="3222625" y="3179763"/>
          <p14:tracePt t="227410" x="3222625" y="3187700"/>
          <p14:tracePt t="227426" x="3222625" y="3194050"/>
          <p14:tracePt t="227439" x="3222625" y="3201988"/>
          <p14:tracePt t="227447" x="3222625" y="3208338"/>
          <p14:tracePt t="227460" x="3222625" y="3216275"/>
          <p14:tracePt t="227477" x="3222625" y="3222625"/>
          <p14:tracePt t="227494" x="3222625" y="3230563"/>
          <p14:tracePt t="227511" x="3222625" y="3236913"/>
          <p14:tracePt t="227527" x="3222625" y="3252788"/>
          <p14:tracePt t="227613" x="3222625" y="3259138"/>
          <p14:tracePt t="227658" x="3222625" y="3267075"/>
          <p14:tracePt t="227686" x="3222625" y="3273425"/>
          <p14:tracePt t="227698" x="3216275" y="3281363"/>
          <p14:tracePt t="227716" x="3216275" y="3287713"/>
          <p14:tracePt t="227744" x="3216275" y="3295650"/>
          <p14:tracePt t="227767" x="3216275" y="3302000"/>
          <p14:tracePt t="227782" x="3216275" y="3309938"/>
          <p14:tracePt t="227819" x="3216275" y="3316288"/>
          <p14:tracePt t="227838" x="3216275" y="3324225"/>
          <p14:tracePt t="227845" x="3208338" y="3324225"/>
          <p14:tracePt t="227896" x="3208338" y="3332163"/>
          <p14:tracePt t="227904" x="3208338" y="3338513"/>
          <p14:tracePt t="227928" x="3208338" y="3346450"/>
          <p14:tracePt t="227961" x="3208338" y="3352800"/>
          <p14:tracePt t="227983" x="3201988" y="3352800"/>
          <p14:tracePt t="227989" x="3201988" y="3360738"/>
          <p14:tracePt t="228008" x="3201988" y="3367088"/>
          <p14:tracePt t="228226" x="3194050" y="3367088"/>
          <p14:tracePt t="228244" x="3179763" y="3367088"/>
          <p14:tracePt t="228285" x="3173413" y="3367088"/>
          <p14:tracePt t="228378" x="3165475" y="3367088"/>
          <p14:tracePt t="228401" x="3157538" y="3375025"/>
          <p14:tracePt t="228484" x="3157538" y="3381375"/>
          <p14:tracePt t="228595" x="3157538" y="3389313"/>
          <p14:tracePt t="228642" x="3157538" y="3395663"/>
          <p14:tracePt t="228690" x="3157538" y="3403600"/>
          <p14:tracePt t="228993" x="3165475" y="3403600"/>
          <p14:tracePt t="229044" x="3165475" y="3395663"/>
          <p14:tracePt t="229071" x="3173413" y="3389313"/>
          <p14:tracePt t="229101" x="3179763" y="3381375"/>
          <p14:tracePt t="229164" x="3187700" y="3381375"/>
          <p14:tracePt t="229171" x="3194050" y="3375025"/>
          <p14:tracePt t="229189" x="3201988" y="3367088"/>
          <p14:tracePt t="229206" x="3201988" y="3360738"/>
          <p14:tracePt t="229251" x="3208338" y="3352800"/>
          <p14:tracePt t="229271" x="3208338" y="3346450"/>
          <p14:tracePt t="229280" x="3216275" y="3346450"/>
          <p14:tracePt t="229294" x="3222625" y="3332163"/>
          <p14:tracePt t="229327" x="3230563" y="3332163"/>
          <p14:tracePt t="229364" x="3236913" y="3324225"/>
          <p14:tracePt t="229379" x="3236913" y="3316288"/>
          <p14:tracePt t="229389" x="3244850" y="3316288"/>
          <p14:tracePt t="229397" x="3252788" y="3309938"/>
          <p14:tracePt t="229410" x="3267075" y="3295650"/>
          <p14:tracePt t="229426" x="3287713" y="3281363"/>
          <p14:tracePt t="229443" x="3309938" y="3267075"/>
          <p14:tracePt t="229460" x="3316288" y="3259138"/>
          <p14:tracePt t="229550" x="3316288" y="3252788"/>
          <p14:tracePt t="229562" x="3324225" y="3252788"/>
          <p14:tracePt t="229578" x="3330575" y="3252788"/>
          <p14:tracePt t="229587" x="3330575" y="3244850"/>
          <p14:tracePt t="229608" x="3338513" y="3244850"/>
          <p14:tracePt t="229620" x="3338513" y="3236913"/>
          <p14:tracePt t="229806" x="3346450" y="3230563"/>
          <p14:tracePt t="229826" x="3352800" y="3222625"/>
          <p14:tracePt t="229834" x="3360738" y="3222625"/>
          <p14:tracePt t="229844" x="3360738" y="3216275"/>
          <p14:tracePt t="229859" x="3375025" y="3208338"/>
          <p14:tracePt t="229875" x="3389313" y="3201988"/>
          <p14:tracePt t="229892" x="3403600" y="3194050"/>
          <p14:tracePt t="229909" x="3409950" y="3179763"/>
          <p14:tracePt t="229926" x="3446463" y="3157538"/>
          <p14:tracePt t="229942" x="3468688" y="3136900"/>
          <p14:tracePt t="229960" x="3525838" y="3108325"/>
          <p14:tracePt t="229976" x="3598863" y="3086100"/>
          <p14:tracePt t="229992" x="3662363" y="3057525"/>
          <p14:tracePt t="230009" x="3713163" y="3035300"/>
          <p14:tracePt t="230027" x="3735388" y="3021013"/>
          <p14:tracePt t="230043" x="3741738" y="3014663"/>
          <p14:tracePt t="230117" x="3741738" y="3021013"/>
          <p14:tracePt t="230126" x="3741738" y="3028950"/>
          <p14:tracePt t="230142" x="3741738" y="3035300"/>
          <p14:tracePt t="230146" x="3741738" y="3049588"/>
          <p14:tracePt t="230159" x="3741738" y="3057525"/>
          <p14:tracePt t="230175" x="3741738" y="3079750"/>
          <p14:tracePt t="230193" x="3727450" y="3100388"/>
          <p14:tracePt t="230209" x="3721100" y="3108325"/>
          <p14:tracePt t="230226" x="3721100" y="3114675"/>
          <p14:tracePt t="230326" x="3721100" y="3108325"/>
          <p14:tracePt t="230371" x="3721100" y="3100388"/>
          <p14:tracePt t="230458" x="3727450" y="3100388"/>
          <p14:tracePt t="230467" x="3727450" y="3094038"/>
          <p14:tracePt t="230520" x="3735388" y="3094038"/>
          <p14:tracePt t="230538" x="3749675" y="3079750"/>
          <p14:tracePt t="230546" x="3756025" y="3071813"/>
          <p14:tracePt t="230561" x="3778250" y="3049588"/>
          <p14:tracePt t="230578" x="3800475" y="3028950"/>
          <p14:tracePt t="230594" x="3821113" y="3021013"/>
          <p14:tracePt t="230610" x="3835400" y="3006725"/>
          <p14:tracePt t="230627" x="3857625" y="3006725"/>
          <p14:tracePt t="230644" x="3871913" y="3006725"/>
          <p14:tracePt t="230703" x="3857625" y="3006725"/>
          <p14:tracePt t="230708" x="3851275" y="3006725"/>
          <p14:tracePt t="230727" x="3829050" y="3014663"/>
          <p14:tracePt t="230743" x="3821113" y="3028950"/>
          <p14:tracePt t="230762" x="3814763" y="3057525"/>
          <p14:tracePt t="230777" x="3814763" y="3063875"/>
          <p14:tracePt t="230793" x="3792538" y="3079750"/>
          <p14:tracePt t="230811" x="3778250" y="3094038"/>
          <p14:tracePt t="230826" x="3778250" y="3114675"/>
          <p14:tracePt t="230844" x="3778250" y="3128963"/>
          <p14:tracePt t="230878" x="3771900" y="3128963"/>
          <p14:tracePt t="230897" x="3771900" y="3136900"/>
          <p14:tracePt t="230910" x="3763963" y="3136900"/>
          <p14:tracePt t="230926" x="3763963" y="3143250"/>
          <p14:tracePt t="230942" x="3763963" y="3165475"/>
          <p14:tracePt t="230958" x="3763963" y="3187700"/>
          <p14:tracePt t="230975" x="3763963" y="3201988"/>
          <p14:tracePt t="230993" x="3763963" y="3208338"/>
          <p14:tracePt t="231010" x="3763963" y="3216275"/>
          <p14:tracePt t="231043" x="3763963" y="3222625"/>
          <p14:tracePt t="231096" x="3763963" y="3230563"/>
          <p14:tracePt t="231118" x="3756025" y="3230563"/>
          <p14:tracePt t="231160" x="3756025" y="3236913"/>
          <p14:tracePt t="231177" x="3749675" y="3236913"/>
          <p14:tracePt t="231266" x="3756025" y="3236913"/>
          <p14:tracePt t="231284" x="3763963" y="3230563"/>
          <p14:tracePt t="231299" x="3771900" y="3216275"/>
          <p14:tracePt t="231311" x="3778250" y="3216275"/>
          <p14:tracePt t="231320" x="3786188" y="3201988"/>
          <p14:tracePt t="231328" x="3792538" y="3194050"/>
          <p14:tracePt t="231343" x="3814763" y="3173413"/>
          <p14:tracePt t="231359" x="3835400" y="3157538"/>
          <p14:tracePt t="231376" x="3857625" y="3143250"/>
          <p14:tracePt t="231382" x="3865563" y="3143250"/>
          <p14:tracePt t="231394" x="3871913" y="3143250"/>
          <p14:tracePt t="231410" x="3908425" y="3143250"/>
          <p14:tracePt t="231948" x="3908425" y="3151188"/>
          <p14:tracePt t="231955" x="3914775" y="3165475"/>
          <p14:tracePt t="231963" x="3929063" y="3201988"/>
          <p14:tracePt t="231976" x="3944938" y="3273425"/>
          <p14:tracePt t="231994" x="3929063" y="3475038"/>
          <p14:tracePt t="232009" x="3922713" y="3533775"/>
          <p14:tracePt t="232025" x="3922713" y="3540125"/>
          <p14:tracePt t="232059" x="3944938" y="3540125"/>
          <p14:tracePt t="232130" x="3944938" y="3548063"/>
          <p14:tracePt t="232138" x="3944938" y="3554413"/>
          <p14:tracePt t="232153" x="3944938" y="3562350"/>
          <p14:tracePt t="232165" x="3944938" y="3568700"/>
          <p14:tracePt t="232195" x="3944938" y="3576638"/>
          <p14:tracePt t="232249" x="3951288" y="3568700"/>
          <p14:tracePt t="232257" x="3959225" y="3562350"/>
          <p14:tracePt t="232265" x="3965575" y="3562350"/>
          <p14:tracePt t="232295" x="3973513" y="3562350"/>
          <p14:tracePt t="232344" x="3973513" y="3554413"/>
          <p14:tracePt t="232357" x="3979863" y="3554413"/>
          <p14:tracePt t="232364" x="3979863" y="3548063"/>
          <p14:tracePt t="232388" x="3987800" y="3540125"/>
          <p14:tracePt t="232395" x="3987800" y="3533775"/>
          <p14:tracePt t="232410" x="3994150" y="3525838"/>
          <p14:tracePt t="232441" x="4008438" y="3519488"/>
          <p14:tracePt t="232457" x="4008438" y="3511550"/>
          <p14:tracePt t="232474" x="4016375" y="3505200"/>
          <p14:tracePt t="232490" x="4038600" y="3497263"/>
          <p14:tracePt t="232507" x="4059238" y="3475038"/>
          <p14:tracePt t="232524" x="4073525" y="3460750"/>
          <p14:tracePt t="232540" x="4081463" y="3454400"/>
          <p14:tracePt t="232558" x="4095750" y="3440113"/>
          <p14:tracePt t="232574" x="4102100" y="3425825"/>
          <p14:tracePt t="232592" x="4110038" y="3417888"/>
          <p14:tracePt t="232625" x="4110038" y="3409950"/>
          <p14:tracePt t="232641" x="4117975" y="3409950"/>
          <p14:tracePt t="232667" x="4117975" y="3403600"/>
          <p14:tracePt t="232677" x="4124325" y="3403600"/>
          <p14:tracePt t="232692" x="4132263" y="3395663"/>
          <p14:tracePt t="232709" x="4138613" y="3389313"/>
          <p14:tracePt t="232726" x="4146550" y="3375025"/>
          <p14:tracePt t="232743" x="4152900" y="3367088"/>
          <p14:tracePt t="232760" x="4160838" y="3367088"/>
          <p14:tracePt t="232775" x="4167188" y="3360738"/>
          <p14:tracePt t="232794" x="4175125" y="3352800"/>
          <p14:tracePt t="232810" x="4175125" y="3346450"/>
          <p14:tracePt t="232844" x="4181475" y="3346450"/>
          <p14:tracePt t="232875" x="4181475" y="3338513"/>
          <p14:tracePt t="232881" x="4189413" y="3338513"/>
          <p14:tracePt t="232891" x="4197350" y="3338513"/>
          <p14:tracePt t="232907" x="4197350" y="3332163"/>
          <p14:tracePt t="232940" x="4197350" y="3324225"/>
          <p14:tracePt t="233001" x="4203700" y="3324225"/>
          <p14:tracePt t="233047" x="4203700" y="3316288"/>
          <p14:tracePt t="233089" x="4203700" y="3309938"/>
          <p14:tracePt t="269240" x="4203700" y="3316288"/>
          <p14:tracePt t="269250" x="4203700" y="3324225"/>
          <p14:tracePt t="269268" x="4203700" y="3332163"/>
          <p14:tracePt t="269290" x="4203700" y="3338513"/>
          <p14:tracePt t="269306" x="4203700" y="3346450"/>
          <p14:tracePt t="269315" x="4203700" y="3352800"/>
          <p14:tracePt t="269328" x="4203700" y="3360738"/>
          <p14:tracePt t="269345" x="4203700" y="3367088"/>
          <p14:tracePt t="269360" x="4203700" y="3375025"/>
          <p14:tracePt t="269370" x="4203700" y="3381375"/>
          <p14:tracePt t="269386" x="4203700" y="3389313"/>
          <p14:tracePt t="269423" x="4203700" y="3395663"/>
          <p14:tracePt t="269446" x="4203700" y="3403600"/>
          <p14:tracePt t="269453" x="4197350" y="3403600"/>
          <p14:tracePt t="269466" x="4197350" y="3417888"/>
          <p14:tracePt t="269482" x="4189413" y="3417888"/>
          <p14:tracePt t="269499" x="4189413" y="3425825"/>
          <p14:tracePt t="269516" x="4181475" y="3440113"/>
          <p14:tracePt t="269532" x="4181475" y="3446463"/>
          <p14:tracePt t="269550" x="4167188" y="3460750"/>
          <p14:tracePt t="269566" x="4167188" y="3468688"/>
          <p14:tracePt t="269582" x="4160838" y="3475038"/>
          <p14:tracePt t="269599" x="4160838" y="3489325"/>
          <p14:tracePt t="269616" x="4152900" y="3497263"/>
          <p14:tracePt t="269633" x="4152900" y="3505200"/>
          <p14:tracePt t="269650" x="4152900" y="3511550"/>
          <p14:tracePt t="269666" x="4146550" y="3519488"/>
          <p14:tracePt t="269682" x="4138613" y="3519488"/>
          <p14:tracePt t="269700" x="4132263" y="3525838"/>
          <p14:tracePt t="269716" x="4132263" y="3540125"/>
          <p14:tracePt t="269732" x="4124325" y="3540125"/>
          <p14:tracePt t="269749" x="4124325" y="3548063"/>
          <p14:tracePt t="269766" x="4117975" y="3548063"/>
          <p14:tracePt t="269839" x="4117975" y="3554413"/>
          <p14:tracePt t="270110" x="4110038" y="3554413"/>
          <p14:tracePt t="270171" x="4102100" y="3554413"/>
          <p14:tracePt t="270245" x="4102100" y="3562350"/>
          <p14:tracePt t="270296" x="4095750" y="3562350"/>
          <p14:tracePt t="270319" x="4095750" y="3568700"/>
          <p14:tracePt t="270369" x="4095750" y="3576638"/>
          <p14:tracePt t="270403" x="4087813" y="3576638"/>
          <p14:tracePt t="270562" x="4081463" y="3582988"/>
          <p14:tracePt t="270590" x="4073525" y="3590925"/>
          <p14:tracePt t="292465" x="4073525" y="3598863"/>
          <p14:tracePt t="292671" x="4073525" y="3605213"/>
          <p14:tracePt t="292679" x="4073525" y="3619500"/>
          <p14:tracePt t="292687" x="4067175" y="3627438"/>
          <p14:tracePt t="292695" x="4067175" y="3633788"/>
          <p14:tracePt t="292708" x="4059238" y="3641725"/>
          <p14:tracePt t="292725" x="4044950" y="3670300"/>
          <p14:tracePt t="292742" x="4030663" y="3692525"/>
          <p14:tracePt t="292759" x="4016375" y="3706813"/>
          <p14:tracePt t="292776" x="4008438" y="3721100"/>
          <p14:tracePt t="292792" x="4002088" y="3735388"/>
          <p14:tracePt t="292808" x="3987800" y="3756025"/>
          <p14:tracePt t="292825" x="3973513" y="3786188"/>
          <p14:tracePt t="292842" x="3965575" y="3806825"/>
          <p14:tracePt t="292858" x="3965575" y="3843338"/>
          <p14:tracePt t="292875" x="3973513" y="3894138"/>
          <p14:tracePt t="292892" x="3979863" y="3908425"/>
          <p14:tracePt t="292937" x="3979863" y="3914775"/>
          <p14:tracePt t="292969" x="3979863" y="3922713"/>
          <p14:tracePt t="292995" x="3979863" y="3930650"/>
          <p14:tracePt t="293003" x="3979863" y="3937000"/>
          <p14:tracePt t="293019" x="3979863" y="3944938"/>
          <p14:tracePt t="293027" x="3979863" y="3951288"/>
          <p14:tracePt t="293042" x="3965575" y="3973513"/>
          <p14:tracePt t="293059" x="3944938" y="3994150"/>
          <p14:tracePt t="293075" x="3929063" y="4002088"/>
          <p14:tracePt t="293091" x="3908425" y="4024313"/>
          <p14:tracePt t="293108" x="3886200" y="4038600"/>
          <p14:tracePt t="293125" x="3879850" y="4038600"/>
          <p14:tracePt t="293142" x="3871913" y="4044950"/>
          <p14:tracePt t="293224" x="3871913" y="4052888"/>
          <p14:tracePt t="293287" x="3865563" y="4052888"/>
          <p14:tracePt t="293362" x="3857625" y="4052888"/>
          <p14:tracePt t="293373" x="3857625" y="4059238"/>
          <p14:tracePt t="293441" x="3851275" y="4067175"/>
          <p14:tracePt t="293454" x="3843338" y="4067175"/>
          <p14:tracePt t="293462" x="3835400" y="4067175"/>
          <p14:tracePt t="293478" x="3829050" y="4067175"/>
          <p14:tracePt t="293493" x="3821113" y="4067175"/>
          <p14:tracePt t="293510" x="3814763" y="4073525"/>
          <p14:tracePt t="293526" x="3800475" y="4073525"/>
          <p14:tracePt t="293544" x="3786188" y="4073525"/>
          <p14:tracePt t="293561" x="3763963" y="4073525"/>
          <p14:tracePt t="293578" x="3741738" y="4081463"/>
          <p14:tracePt t="293593" x="3727450" y="4081463"/>
          <p14:tracePt t="293609" x="3706813" y="4081463"/>
          <p14:tracePt t="293626" x="3692525" y="4081463"/>
          <p14:tracePt t="293642" x="3678238" y="4081463"/>
          <p14:tracePt t="293660" x="3648075" y="4095750"/>
          <p14:tracePt t="293677" x="3627438" y="4095750"/>
          <p14:tracePt t="293693" x="3613150" y="4095750"/>
          <p14:tracePt t="293710" x="3590925" y="4103688"/>
          <p14:tracePt t="293727" x="3582988" y="4103688"/>
          <p14:tracePt t="293743" x="3576638" y="4110038"/>
          <p14:tracePt t="293759" x="3562350" y="4110038"/>
          <p14:tracePt t="293776" x="3554413" y="4117975"/>
          <p14:tracePt t="293792" x="3548063" y="4117975"/>
          <p14:tracePt t="293809" x="3540125" y="4124325"/>
          <p14:tracePt t="293826" x="3533775" y="4124325"/>
          <p14:tracePt t="293875" x="3525838" y="4124325"/>
          <p14:tracePt t="293884" x="3525838" y="4132263"/>
          <p14:tracePt t="293921" x="3519488" y="4132263"/>
          <p14:tracePt t="293959" x="3511550" y="4138613"/>
          <p14:tracePt t="294005" x="3503613" y="4138613"/>
          <p14:tracePt t="294014" x="3497263" y="4138613"/>
          <p14:tracePt t="294033" x="3497263" y="4146550"/>
          <p14:tracePt t="294043" x="3489325" y="4146550"/>
          <p14:tracePt t="294061" x="3468688" y="4146550"/>
          <p14:tracePt t="294078" x="3460750" y="4152900"/>
          <p14:tracePt t="294094" x="3446463" y="4152900"/>
          <p14:tracePt t="294111" x="3432175" y="4152900"/>
          <p14:tracePt t="294126" x="3417888" y="4160838"/>
          <p14:tracePt t="294143" x="3403600" y="4160838"/>
          <p14:tracePt t="294160" x="3395663" y="4160838"/>
          <p14:tracePt t="294176" x="3381375" y="4160838"/>
          <p14:tracePt t="294193" x="3375025" y="4167188"/>
          <p14:tracePt t="294327" x="3367088" y="4167188"/>
          <p14:tracePt t="294361" x="3367088" y="4175125"/>
          <p14:tracePt t="294497" x="3360738" y="4181475"/>
          <p14:tracePt t="294503" x="3360738" y="4189413"/>
          <p14:tracePt t="294519" x="3360738" y="4197350"/>
          <p14:tracePt t="294530" x="3352800" y="4197350"/>
          <p14:tracePt t="294551" x="3352800" y="4203700"/>
          <p14:tracePt t="294562" x="3346450" y="4203700"/>
          <p14:tracePt t="294598" x="3346450" y="4211638"/>
          <p14:tracePt t="294610" x="3338513" y="4211638"/>
          <p14:tracePt t="294659" x="3338513" y="4217988"/>
          <p14:tracePt t="294771" x="3330575" y="4217988"/>
          <p14:tracePt t="294794" x="3330575" y="4225925"/>
          <p14:tracePt t="295002" x="3324225" y="4225925"/>
          <p14:tracePt t="295036" x="3324225" y="4232275"/>
          <p14:tracePt t="295044" x="3316288" y="4232275"/>
          <p14:tracePt t="295061" x="3309938" y="4232275"/>
          <p14:tracePt t="295077" x="3302000" y="4232275"/>
          <p14:tracePt t="295083" x="3295650" y="4232275"/>
          <p14:tracePt t="295343" x="3287713" y="4240213"/>
          <p14:tracePt t="295349" x="3281363" y="4240213"/>
          <p14:tracePt t="295365" x="3273425" y="4240213"/>
          <p14:tracePt t="295391" x="3267075" y="4246563"/>
          <p14:tracePt t="295420" x="3259138" y="4246563"/>
          <p14:tracePt t="295688" x="3259138" y="4240213"/>
          <p14:tracePt t="295721" x="3259138" y="4232275"/>
          <p14:tracePt t="295738" x="3259138" y="4225925"/>
          <p14:tracePt t="295746" x="3267075" y="4225925"/>
          <p14:tracePt t="295760" x="3273425" y="4211638"/>
          <p14:tracePt t="295776" x="3273425" y="4203700"/>
          <p14:tracePt t="295809" x="3281363" y="4197350"/>
          <p14:tracePt t="295826" x="3281363" y="4189413"/>
          <p14:tracePt t="295841" x="3287713" y="4181475"/>
          <p14:tracePt t="295903" x="3287713" y="4175125"/>
          <p14:tracePt t="295933" x="3295650" y="4167188"/>
          <p14:tracePt t="295969" x="3295650" y="4160838"/>
          <p14:tracePt t="295995" x="3295650" y="4152900"/>
          <p14:tracePt t="296063" x="3295650" y="4146550"/>
          <p14:tracePt t="296106" x="3295650" y="4138613"/>
          <p14:tracePt t="296122" x="3302000" y="4138613"/>
          <p14:tracePt t="296194" x="3302000" y="4132263"/>
          <p14:tracePt t="296210" x="3302000" y="4124325"/>
          <p14:tracePt t="296331" x="3302000" y="4117975"/>
          <p14:tracePt t="296455" x="3302000" y="4110038"/>
          <p14:tracePt t="296630" x="3302000" y="4103688"/>
          <p14:tracePt t="296663" x="3302000" y="4095750"/>
          <p14:tracePt t="296767" x="3302000" y="4087813"/>
          <p14:tracePt t="296811" x="3309938" y="4087813"/>
          <p14:tracePt t="296883" x="3309938" y="4081463"/>
          <p14:tracePt t="298308" x="3309938" y="4087813"/>
          <p14:tracePt t="298364" x="3309938" y="4095750"/>
          <p14:tracePt t="298414" x="3316288" y="4103688"/>
          <p14:tracePt t="298433" x="3330575" y="4110038"/>
          <p14:tracePt t="298442" x="3346450" y="4117975"/>
          <p14:tracePt t="298449" x="3352800" y="4124325"/>
          <p14:tracePt t="298459" x="3360738" y="4132263"/>
          <p14:tracePt t="298475" x="3375025" y="4132263"/>
          <p14:tracePt t="298569" x="3381375" y="4138613"/>
          <p14:tracePt t="298587" x="3389313" y="4138613"/>
          <p14:tracePt t="298627" x="3395663" y="4138613"/>
          <p14:tracePt t="298955" x="3395663" y="4132263"/>
          <p14:tracePt t="338149" x="3403600" y="4132263"/>
          <p14:tracePt t="338157" x="3403600" y="4138613"/>
          <p14:tracePt t="338166" x="3417888" y="4146550"/>
          <p14:tracePt t="338181" x="3440113" y="4175125"/>
          <p14:tracePt t="338198" x="3460750" y="4197350"/>
          <p14:tracePt t="338215" x="3468688" y="4217988"/>
          <p14:tracePt t="338232" x="3475038" y="4232275"/>
          <p14:tracePt t="338249" x="3475038" y="4260850"/>
          <p14:tracePt t="338264" x="3475038" y="4283075"/>
          <p14:tracePt t="338282" x="3489325" y="4297363"/>
          <p14:tracePt t="338297" x="3511550" y="4333875"/>
          <p14:tracePt t="338314" x="3533775" y="4362450"/>
          <p14:tracePt t="338347" x="3590925" y="4427538"/>
          <p14:tracePt t="338364" x="3662363" y="4529138"/>
          <p14:tracePt t="338381" x="3756025" y="4657725"/>
          <p14:tracePt t="338398" x="3835400" y="4773613"/>
          <p14:tracePt t="338417" x="3835400" y="4779963"/>
          <p14:tracePt t="338432" x="3944938" y="4895850"/>
          <p14:tracePt t="338448" x="4038600" y="5032375"/>
          <p14:tracePt t="338465" x="4160838" y="5213350"/>
          <p14:tracePt t="338481" x="4276725" y="5386388"/>
          <p14:tracePt t="338498" x="4527550" y="5661025"/>
          <p14:tracePt t="338516" x="5032375" y="6237288"/>
          <p14:tracePt t="338532" x="5378450" y="6481763"/>
          <p14:tracePt t="338548" x="5797550" y="6481763"/>
          <p14:tracePt t="338565" x="6172200" y="6481763"/>
          <p14:tracePt t="338581" x="6540500" y="6481763"/>
          <p14:tracePt t="338599" x="6843713" y="6481763"/>
          <p14:tracePt t="338600" x="6951663" y="6481763"/>
          <p14:tracePt t="338614" x="7088188" y="6481763"/>
          <p14:tracePt t="338632" x="7527925" y="6481763"/>
          <p14:tracePt t="338648" x="8010525" y="6481763"/>
          <p14:tracePt t="339073" x="8588375" y="6481763"/>
          <p14:tracePt t="339082" x="8010525" y="6481763"/>
          <p14:tracePt t="339087" x="7477125" y="6481763"/>
          <p14:tracePt t="339098" x="6980238" y="6481763"/>
          <p14:tracePt t="339115" x="6027738" y="6481763"/>
          <p14:tracePt t="339132" x="5349875" y="6481763"/>
          <p14:tracePt t="339150" x="4672013" y="6481763"/>
          <p14:tracePt t="339165" x="4370388" y="6481763"/>
          <p14:tracePt t="339182" x="4276725" y="6481763"/>
          <p14:tracePt t="339198" x="4246563" y="6481763"/>
          <p14:tracePt t="339215" x="4211638" y="6481763"/>
          <p14:tracePt t="339231" x="4095750" y="6481763"/>
          <p14:tracePt t="339248" x="3987800" y="6481763"/>
          <p14:tracePt t="339265" x="3821113" y="6481763"/>
          <p14:tracePt t="339282" x="3771900" y="6481763"/>
          <p14:tracePt t="339298" x="3727450" y="6481763"/>
          <p14:tracePt t="339315" x="3735388" y="6481763"/>
          <p14:tracePt t="339333" x="3749675" y="6481763"/>
          <p14:tracePt t="339349" x="3806825" y="6481763"/>
          <p14:tracePt t="339364" x="3835400" y="6481763"/>
          <p14:tracePt t="339397" x="4044950" y="6481763"/>
          <p14:tracePt t="339414" x="4232275" y="6481763"/>
          <p14:tracePt t="339430" x="4441825" y="6481763"/>
          <p14:tracePt t="339447" x="4672013" y="6481763"/>
          <p14:tracePt t="339450" x="4759325" y="6481763"/>
          <p14:tracePt t="339464" x="4824413" y="6481763"/>
          <p14:tracePt t="339482" x="5227638" y="6481763"/>
          <p14:tracePt t="339498" x="5321300" y="6481763"/>
          <p14:tracePt t="339515" x="5443538" y="6481763"/>
          <p14:tracePt t="339531" x="5457825" y="6481763"/>
          <p14:tracePt t="339548" x="5595938" y="6481763"/>
          <p14:tracePt t="339581" x="5616575" y="6481763"/>
          <p14:tracePt t="339683" x="5602288" y="6481763"/>
          <p14:tracePt t="339691" x="5588000" y="6481763"/>
          <p14:tracePt t="342386" x="5581650" y="6481763"/>
          <p14:tracePt t="342394" x="5530850" y="6345238"/>
          <p14:tracePt t="342403" x="5429250" y="6172200"/>
          <p14:tracePt t="342413" x="5378450" y="6107113"/>
          <p14:tracePt t="342430" x="5307013" y="5854700"/>
          <p14:tracePt t="342447" x="5249863" y="5062538"/>
          <p14:tracePt t="342450" x="5176838" y="4643438"/>
          <p14:tracePt t="342464" x="4983163" y="4189413"/>
          <p14:tracePt t="342481" x="4895850" y="4132263"/>
          <p14:tracePt t="342497" x="4881563" y="4132263"/>
          <p14:tracePt t="342513" x="4859338" y="4138613"/>
          <p14:tracePt t="342531" x="4852988" y="4152900"/>
          <p14:tracePt t="342564" x="4875213" y="4152900"/>
          <p14:tracePt t="342581" x="4946650" y="4138613"/>
          <p14:tracePt t="342597" x="5162550" y="4087813"/>
          <p14:tracePt t="342613" x="5789613" y="3908425"/>
          <p14:tracePt t="342629" x="6381750" y="3900488"/>
          <p14:tracePt t="342646" x="6778625" y="3959225"/>
          <p14:tracePt t="342662" x="7031038" y="4073525"/>
          <p14:tracePt t="342679" x="7318375" y="4391025"/>
          <p14:tracePt t="342696" x="7499350" y="4614863"/>
          <p14:tracePt t="342712" x="7686675" y="4895850"/>
          <p14:tracePt t="342729" x="7851775" y="5148263"/>
          <p14:tracePt t="342745" x="7961313" y="5329238"/>
          <p14:tracePt t="342762" x="8061325" y="5537200"/>
          <p14:tracePt t="342779" x="8162925" y="5797550"/>
          <p14:tracePt t="342796" x="8205788" y="5913438"/>
          <p14:tracePt t="342812" x="8262938" y="5999163"/>
          <p14:tracePt t="342829" x="8307388" y="6078538"/>
          <p14:tracePt t="342845" x="8335963" y="6143625"/>
          <p14:tracePt t="342862" x="8350250" y="6194425"/>
          <p14:tracePt t="342879" x="8350250" y="6200775"/>
          <p14:tracePt t="342912" x="8350250" y="6215063"/>
          <p14:tracePt t="342929" x="8350250" y="6223000"/>
          <p14:tracePt t="342945" x="8350250" y="6229350"/>
          <p14:tracePt t="343007" x="8335963" y="6223000"/>
          <p14:tracePt t="343015" x="8328025" y="6223000"/>
          <p14:tracePt t="343023" x="8307388" y="6229350"/>
          <p14:tracePt t="343031" x="8248650" y="6265863"/>
          <p14:tracePt t="343046" x="8032750" y="6424613"/>
          <p14:tracePt t="343062" x="7621588" y="6481763"/>
          <p14:tracePt t="343079" x="7167563" y="6481763"/>
          <p14:tracePt t="343096" x="6821488" y="6481763"/>
          <p14:tracePt t="343112" x="6561138" y="6481763"/>
          <p14:tracePt t="343129" x="6402388" y="6481763"/>
          <p14:tracePt t="343145" x="6338888" y="6481763"/>
          <p14:tracePt t="343162" x="6323013" y="6467475"/>
          <p14:tracePt t="343179" x="6294438" y="6438900"/>
          <p14:tracePt t="343195" x="6223000" y="6353175"/>
          <p14:tracePt t="343212" x="6172200" y="6237288"/>
          <p14:tracePt t="343230" x="6180138" y="6172200"/>
          <p14:tracePt t="343245" x="6200775" y="6151563"/>
          <p14:tracePt t="343263" x="6273800" y="6078538"/>
          <p14:tracePt t="343279" x="6345238" y="6021388"/>
          <p14:tracePt t="343296" x="6353175" y="5962650"/>
          <p14:tracePt t="343313" x="6323013" y="5891213"/>
          <p14:tracePt t="343329" x="6353175" y="5826125"/>
          <p14:tracePt t="343347" x="6461125" y="5710238"/>
          <p14:tracePt t="343363" x="6532563" y="5646738"/>
          <p14:tracePt t="343380" x="6648450" y="5559425"/>
          <p14:tracePt t="343397" x="6764338" y="5545138"/>
          <p14:tracePt t="343413" x="6872288" y="5545138"/>
          <p14:tracePt t="343430" x="6965950" y="5545138"/>
          <p14:tracePt t="343446" x="7051675" y="5530850"/>
          <p14:tracePt t="343450" x="7059613" y="5508625"/>
          <p14:tracePt t="343463" x="7059613" y="5422900"/>
          <p14:tracePt t="343480" x="7008813" y="5314950"/>
          <p14:tracePt t="343497" x="6937375" y="5191125"/>
          <p14:tracePt t="343513" x="6892925" y="5018088"/>
          <p14:tracePt t="343530" x="6864350" y="4838700"/>
          <p14:tracePt t="343547" x="6827838" y="4643438"/>
          <p14:tracePt t="343563" x="6648450" y="4152900"/>
          <p14:tracePt t="343581" x="6481763" y="3727450"/>
          <p14:tracePt t="343598" x="6323013" y="3165475"/>
          <p14:tracePt t="343614" x="6115050" y="2495550"/>
          <p14:tracePt t="343630" x="5854700" y="1766888"/>
          <p14:tracePt t="343647" x="5429250" y="1038225"/>
          <p14:tracePt t="343664" x="4484688" y="0"/>
          <p14:tracePt t="343681" x="3900488" y="0"/>
          <p14:tracePt t="343696" x="3381375" y="0"/>
          <p14:tracePt t="343713" x="2855913" y="0"/>
          <p14:tracePt t="343729" x="2559050" y="0"/>
          <p14:tracePt t="343747" x="2459038" y="0"/>
          <p14:tracePt t="343762" x="2444750" y="0"/>
          <p14:tracePt t="343779" x="2430463" y="0"/>
          <p14:tracePt t="343871" x="2422525" y="0"/>
          <p14:tracePt t="343883" x="2422525" y="7938"/>
          <p14:tracePt t="343891" x="2408238" y="28575"/>
          <p14:tracePt t="343899" x="2371725" y="65088"/>
          <p14:tracePt t="343914" x="2278063" y="209550"/>
          <p14:tracePt t="343931" x="2084388" y="541338"/>
          <p14:tracePt t="343947" x="1773238" y="922338"/>
          <p14:tracePt t="343951" x="1644650" y="1052513"/>
          <p14:tracePt t="343963" x="1520825" y="1146175"/>
          <p14:tracePt t="343981" x="1362075" y="1254125"/>
          <p14:tracePt t="343998" x="1276350" y="1276350"/>
          <p14:tracePt t="344049" x="1276350" y="1284288"/>
          <p14:tracePt t="344059" x="1262063" y="1284288"/>
          <p14:tracePt t="344067" x="1189038" y="1254125"/>
          <p14:tracePt t="344082" x="1023938" y="1219200"/>
          <p14:tracePt t="344098" x="209550" y="1023938"/>
          <p14:tracePt t="344944" x="65088" y="519113"/>
          <p14:tracePt t="344952" x="346075" y="555625"/>
          <p14:tracePt t="344962" x="547688" y="569913"/>
          <p14:tracePt t="344979" x="1009650" y="590550"/>
          <p14:tracePt t="344996" x="1520825" y="606425"/>
          <p14:tracePt t="344998" x="1766888" y="584200"/>
          <p14:tracePt t="345012" x="1968500" y="561975"/>
          <p14:tracePt t="345031" x="2212975" y="561975"/>
          <p14:tracePt t="345047" x="2271713" y="561975"/>
          <p14:tracePt t="345062" x="2292350" y="555625"/>
          <p14:tracePt t="345080" x="2306638" y="527050"/>
          <p14:tracePt t="345097" x="2314575" y="511175"/>
          <p14:tracePt t="345098" x="2328863" y="511175"/>
          <p14:tracePt t="345113" x="2343150" y="496888"/>
          <p14:tracePt t="345130" x="2416175" y="511175"/>
          <p14:tracePt t="345146" x="2581275" y="561975"/>
          <p14:tracePt t="345163" x="2776538" y="598488"/>
          <p14:tracePt t="345180" x="2963863" y="635000"/>
          <p14:tracePt t="345197" x="3128963" y="663575"/>
          <p14:tracePt t="345214" x="3324225" y="742950"/>
          <p14:tracePt t="345231" x="3367088" y="793750"/>
          <p14:tracePt t="345246" x="3367088" y="808038"/>
          <p14:tracePt t="345263" x="3360738" y="836613"/>
          <p14:tracePt t="345281" x="3338513" y="865188"/>
          <p14:tracePt t="345298" x="3302000" y="908050"/>
          <p14:tracePt t="345315" x="3273425" y="936625"/>
          <p14:tracePt t="345331" x="3216275" y="952500"/>
          <p14:tracePt t="345347" x="3086100" y="944563"/>
          <p14:tracePt t="345363" x="2921000" y="908050"/>
          <p14:tracePt t="345380" x="2725738" y="879475"/>
          <p14:tracePt t="345397" x="2544763" y="858838"/>
          <p14:tracePt t="345414" x="2263775" y="873125"/>
          <p14:tracePt t="345430" x="2090738" y="922338"/>
          <p14:tracePt t="345447" x="1911350" y="952500"/>
          <p14:tracePt t="345463" x="1716088" y="966788"/>
          <p14:tracePt t="345480" x="1492250" y="995363"/>
          <p14:tracePt t="345497" x="1247775" y="1009650"/>
          <p14:tracePt t="345513" x="1031875" y="1009650"/>
          <p14:tracePt t="345531" x="720725" y="981075"/>
          <p14:tracePt t="345548" x="447675" y="958850"/>
          <p14:tracePt t="345565" x="187325" y="958850"/>
          <p14:tracePt t="346642" x="93663" y="411163"/>
          <p14:tracePt t="346650" x="360363" y="360363"/>
          <p14:tracePt t="346662" x="649288" y="280988"/>
          <p14:tracePt t="346678" x="1196975" y="130175"/>
          <p14:tracePt t="346695" x="1492250" y="0"/>
          <p14:tracePt t="346712" x="1528763" y="0"/>
          <p14:tracePt t="346728" x="1543050" y="0"/>
          <p14:tracePt t="346786" x="1550988" y="0"/>
          <p14:tracePt t="346804" x="1557338" y="0"/>
          <p14:tracePt t="346858" x="1520825" y="28575"/>
          <p14:tracePt t="346865" x="1435100" y="79375"/>
          <p14:tracePt t="346880" x="1189038" y="252413"/>
          <p14:tracePt t="346896" x="822325" y="476250"/>
          <p14:tracePt t="346913" x="447675" y="663575"/>
          <p14:tracePt t="346930" x="50800" y="808038"/>
          <p14:tracePt t="347330" x="14288" y="677863"/>
          <p14:tracePt t="347347" x="288925" y="641350"/>
          <p14:tracePt t="347363" x="461963" y="612775"/>
          <p14:tracePt t="347380" x="482600" y="590550"/>
          <p14:tracePt t="347397" x="476250" y="590550"/>
          <p14:tracePt t="347413" x="360363" y="612775"/>
          <p14:tracePt t="347896" x="122238" y="663575"/>
          <p14:tracePt t="347904" x="338138" y="576263"/>
          <p14:tracePt t="347913" x="541338" y="490538"/>
          <p14:tracePt t="347929" x="893763" y="388938"/>
          <p14:tracePt t="347946" x="1262063" y="252413"/>
          <p14:tracePt t="347950" x="1406525" y="195263"/>
          <p14:tracePt t="347962" x="1557338" y="107950"/>
          <p14:tracePt t="347981" x="1931988" y="0"/>
          <p14:tracePt t="347997" x="2198688" y="0"/>
          <p14:tracePt t="348013" x="2393950" y="0"/>
          <p14:tracePt t="348030" x="2581275" y="0"/>
          <p14:tracePt t="348046" x="2747963" y="0"/>
          <p14:tracePt t="348065" x="2876550" y="0"/>
          <p14:tracePt t="348104" x="2862263" y="0"/>
          <p14:tracePt t="348111" x="2827338" y="36513"/>
          <p14:tracePt t="348120" x="2768600" y="87313"/>
          <p14:tracePt t="348130" x="2711450" y="150813"/>
          <p14:tracePt t="348146" x="2574925" y="260350"/>
          <p14:tracePt t="348164" x="2206625" y="468313"/>
          <p14:tracePt t="348181" x="1744663" y="720725"/>
          <p14:tracePt t="348197" x="1196975" y="1009650"/>
          <p14:tracePt t="348213" x="635000" y="1219200"/>
          <p14:tracePt t="348229" x="260350" y="1420813"/>
          <p14:tracePt t="348247" x="93663" y="1550988"/>
          <p14:tracePt t="349780" x="0" y="2898775"/>
          <p14:tracePt t="349788" x="57150" y="3043238"/>
          <p14:tracePt t="349795" x="115888" y="3208338"/>
          <p14:tracePt t="349811" x="187325" y="3533775"/>
          <p14:tracePt t="349828" x="230188" y="3922713"/>
          <p14:tracePt t="349845" x="215900" y="4268788"/>
          <p14:tracePt t="349861" x="201613" y="4470400"/>
          <p14:tracePt t="349880" x="201613" y="4622800"/>
          <p14:tracePt t="349896" x="209550" y="4651375"/>
          <p14:tracePt t="349912" x="215900" y="4694238"/>
          <p14:tracePt t="349929" x="215900" y="4810125"/>
          <p14:tracePt t="349946" x="223838" y="5003800"/>
          <p14:tracePt t="349949" x="244475" y="5127625"/>
          <p14:tracePt t="349962" x="260350" y="5235575"/>
          <p14:tracePt t="349980" x="309563" y="5457825"/>
          <p14:tracePt t="349996" x="323850" y="5559425"/>
          <p14:tracePt t="350013" x="346075" y="5653088"/>
          <p14:tracePt t="350028" x="374650" y="5746750"/>
          <p14:tracePt t="350045" x="411163" y="5862638"/>
          <p14:tracePt t="350062" x="433388" y="5942013"/>
          <p14:tracePt t="350080" x="461963" y="6072188"/>
          <p14:tracePt t="350096" x="533400" y="6481763"/>
          <p14:tracePt t="350279" x="4073525" y="6481763"/>
          <p14:tracePt t="350296" x="4637088" y="6481763"/>
          <p14:tracePt t="350313" x="5011738" y="6481763"/>
          <p14:tracePt t="350329" x="4779963" y="6481763"/>
          <p14:tracePt t="350346" x="4759325" y="6481763"/>
          <p14:tracePt t="350363" x="4845050" y="6481763"/>
          <p14:tracePt t="350379" x="4938713" y="6481763"/>
          <p14:tracePt t="350396" x="5040313" y="6481763"/>
          <p14:tracePt t="350414" x="5162550" y="6481763"/>
          <p14:tracePt t="350430" x="5386388" y="6481763"/>
          <p14:tracePt t="350446" x="5437188" y="6481763"/>
          <p14:tracePt t="350463" x="5494338" y="6481763"/>
          <p14:tracePt t="350480" x="5710238" y="6481763"/>
          <p14:tracePt t="350496" x="6042025" y="6481763"/>
          <p14:tracePt t="350512" x="6410325" y="6481763"/>
          <p14:tracePt t="350528" x="6503988" y="6481763"/>
          <p14:tracePt t="350544" x="6748463" y="6481763"/>
          <p14:tracePt t="350561" x="7080250" y="6481763"/>
          <p14:tracePt t="350578" x="7253288" y="6481763"/>
          <p14:tracePt t="350594" x="7456488" y="6481763"/>
          <p14:tracePt t="350611" x="8069263" y="6481763"/>
          <p14:tracePt t="350839" x="8364538" y="6481763"/>
          <p14:tracePt t="350848" x="8126413" y="6481763"/>
          <p14:tracePt t="350865" x="8154988" y="6481763"/>
          <p14:tracePt t="350880" x="8356600" y="6481763"/>
          <p14:tracePt t="353596" x="8537575" y="5710238"/>
          <p14:tracePt t="353606" x="8335963" y="5630863"/>
          <p14:tracePt t="353616" x="8118475" y="5553075"/>
          <p14:tracePt t="353628" x="7867650" y="5508625"/>
          <p14:tracePt t="353643" x="7607300" y="5465763"/>
          <p14:tracePt t="353660" x="7145338" y="5443538"/>
          <p14:tracePt t="353677" x="6813550" y="5443538"/>
          <p14:tracePt t="353694" x="6546850" y="5443538"/>
          <p14:tracePt t="353994" x="6410325" y="5443538"/>
          <p14:tracePt t="354004" x="6149975" y="5443538"/>
          <p14:tracePt t="354014" x="5740400" y="5414963"/>
          <p14:tracePt t="354028" x="5249863" y="5378450"/>
          <p14:tracePt t="354045" x="4427538" y="5364163"/>
          <p14:tracePt t="354061" x="4167188" y="5364163"/>
          <p14:tracePt t="354078" x="3814763" y="5364163"/>
          <p14:tracePt t="354095" x="3662363" y="5349875"/>
          <p14:tracePt t="354110" x="3619500" y="5335588"/>
          <p14:tracePt t="354127" x="3582988" y="5300663"/>
          <p14:tracePt t="354374" x="3403600" y="5170488"/>
          <p14:tracePt t="354383" x="2921000" y="4918075"/>
          <p14:tracePt t="354394" x="2416175" y="4737100"/>
          <p14:tracePt t="354411" x="1550988" y="4557713"/>
          <p14:tracePt t="354428" x="1154113" y="4543425"/>
          <p14:tracePt t="354444" x="584200" y="4543425"/>
          <p14:tracePt t="354462" x="215900" y="4578350"/>
          <p14:tracePt t="354476" x="93663" y="4586288"/>
          <p14:tracePt t="354743" x="14288" y="4557713"/>
          <p14:tracePt t="360291" x="0" y="3698875"/>
          <p14:tracePt t="360299" x="65088" y="4160838"/>
          <p14:tracePt t="360308" x="136525" y="4600575"/>
          <p14:tracePt t="360325" x="195263" y="6092825"/>
          <p14:tracePt t="360341" x="403225" y="6481763"/>
          <p14:tracePt t="361675" x="338138" y="6446838"/>
          <p14:tracePt t="361692" x="331788" y="6446838"/>
          <p14:tracePt t="361769" x="323850" y="6446838"/>
          <p14:tracePt t="361828" x="338138" y="6475413"/>
          <p14:tracePt t="361834" x="360363" y="6481763"/>
          <p14:tracePt t="361844" x="396875" y="6481763"/>
          <p14:tracePt t="361860" x="496888" y="6481763"/>
          <p14:tracePt t="361876" x="641350" y="6481763"/>
          <p14:tracePt t="361892" x="785813" y="6481763"/>
          <p14:tracePt t="361909" x="981075" y="6481763"/>
          <p14:tracePt t="361925" x="1333500" y="6481763"/>
          <p14:tracePt t="361943" x="1347788" y="6481763"/>
          <p14:tracePt t="362613" x="1038225" y="5726113"/>
          <p14:tracePt t="362624" x="1009650" y="5364163"/>
          <p14:tracePt t="362640" x="1103313" y="4845050"/>
          <p14:tracePt t="362674" x="1103313" y="4830763"/>
          <p14:tracePt t="362690" x="1117600" y="4830763"/>
          <p14:tracePt t="363393" x="1131888" y="4845050"/>
          <p14:tracePt t="363399" x="1392238" y="5329238"/>
          <p14:tracePt t="363409" x="1622425" y="5661025"/>
          <p14:tracePt t="363425" x="2524125" y="6481763"/>
          <p14:tracePt t="363442" x="3165475" y="6481763"/>
          <p14:tracePt t="363446" x="3179763" y="6481763"/>
          <p14:tracePt t="363564" x="3173413" y="6475413"/>
          <p14:tracePt t="363572" x="3114675" y="6381750"/>
          <p14:tracePt t="363580" x="3063875" y="6302375"/>
          <p14:tracePt t="363592" x="3049588" y="6245225"/>
          <p14:tracePt t="363607" x="3000375" y="6180138"/>
          <p14:tracePt t="363624" x="2927350" y="6115050"/>
          <p14:tracePt t="363640" x="2841625" y="6064250"/>
          <p14:tracePt t="363660" x="2805113" y="6056313"/>
          <p14:tracePt t="363674" x="2768600" y="6056313"/>
          <p14:tracePt t="363691" x="2595563" y="6481763"/>
          <p14:tracePt t="363709" x="2697163" y="6481763"/>
          <p14:tracePt t="364087" x="2711450" y="6481763"/>
          <p14:tracePt t="364095" x="3533775" y="6481763"/>
          <p14:tracePt t="364108" x="4578350" y="6481763"/>
          <p14:tracePt t="364125" x="5667375" y="6467475"/>
          <p14:tracePt t="364142" x="5710238" y="6424613"/>
          <p14:tracePt t="364269" x="5710238" y="6418263"/>
          <p14:tracePt t="364289" x="5703888" y="6418263"/>
          <p14:tracePt t="364303" x="5703888" y="6432550"/>
          <p14:tracePt t="364311" x="5703888" y="6438900"/>
          <p14:tracePt t="364328" x="5703888" y="6432550"/>
          <p14:tracePt t="364343" x="5703888" y="6418263"/>
          <p14:tracePt t="364358" x="5703888" y="6410325"/>
          <p14:tracePt t="364395" x="5718175" y="6418263"/>
          <p14:tracePt t="364408" x="6056313" y="6481763"/>
          <p14:tracePt t="364425" x="6634163" y="6481763"/>
          <p14:tracePt t="364442" x="6742113" y="6481763"/>
          <p14:tracePt t="364446" x="6792913" y="6481763"/>
          <p14:tracePt t="364458" x="6900863" y="6424613"/>
          <p14:tracePt t="364476" x="7845425" y="5789613"/>
          <p14:tracePt t="364674" x="8466138" y="995363"/>
          <p14:tracePt t="364691" x="8097838" y="757238"/>
          <p14:tracePt t="364708" x="7788275" y="663575"/>
          <p14:tracePt t="364724" x="7261225" y="612775"/>
          <p14:tracePt t="364741" x="6208713" y="476250"/>
          <p14:tracePt t="364759" x="4543425" y="260350"/>
          <p14:tracePt t="364775" x="2292350" y="71438"/>
          <p14:tracePt t="365437" x="374650" y="1146175"/>
          <p14:tracePt t="365443" x="865188" y="1168400"/>
          <p14:tracePt t="365459" x="1665288" y="1355725"/>
          <p14:tracePt t="365475" x="2070100" y="1441450"/>
          <p14:tracePt t="365547" x="2084388" y="1441450"/>
          <p14:tracePt t="365555" x="2141538" y="1457325"/>
          <p14:tracePt t="365563" x="2206625" y="1471613"/>
          <p14:tracePt t="365577" x="2249488" y="1477963"/>
          <p14:tracePt t="365592" x="2263775" y="1463675"/>
          <p14:tracePt t="365609" x="2263775" y="1457325"/>
          <p14:tracePt t="365625" x="2271713" y="1457325"/>
          <p14:tracePt t="365641" x="2271713" y="1449388"/>
          <p14:tracePt t="365658" x="2206625" y="1427163"/>
          <p14:tracePt t="365675" x="2084388" y="1392238"/>
          <p14:tracePt t="365692" x="2033588" y="1392238"/>
          <p14:tracePt t="365709" x="2019300" y="1392238"/>
          <p14:tracePt t="365815" x="2019300" y="1384300"/>
          <p14:tracePt t="365820" x="2019300" y="1377950"/>
          <p14:tracePt t="365828" x="2025650" y="1370013"/>
          <p14:tracePt t="365904" x="2025650" y="1355725"/>
          <p14:tracePt t="365911" x="1874838" y="1089025"/>
          <p14:tracePt t="365926" x="1168400" y="274638"/>
          <p14:tracePt t="365942" x="93663" y="0"/>
        </p14:tracePtLst>
      </p14:laserTrace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76500" y="295275"/>
            <a:ext cx="3482975" cy="76263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indent="847725">
              <a:lnSpc>
                <a:spcPct val="101600"/>
              </a:lnSpc>
              <a:spcBef>
                <a:spcPts val="50"/>
              </a:spcBef>
            </a:pPr>
            <a:r>
              <a:rPr spc="-5" dirty="0"/>
              <a:t>1. </a:t>
            </a:r>
            <a:r>
              <a:rPr dirty="0"/>
              <a:t>Introducción  Tipos de</a:t>
            </a:r>
            <a:r>
              <a:rPr spc="-85" dirty="0"/>
              <a:t> </a:t>
            </a:r>
            <a:r>
              <a:rPr spc="-5" dirty="0"/>
              <a:t>subestaciones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3400" y="1181100"/>
            <a:ext cx="7322184" cy="15894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622300" indent="-609600">
              <a:lnSpc>
                <a:spcPct val="100000"/>
              </a:lnSpc>
              <a:spcBef>
                <a:spcPts val="125"/>
              </a:spcBef>
              <a:buFont typeface="Arial"/>
              <a:buChar char="•"/>
              <a:tabLst>
                <a:tab pos="621665" algn="l"/>
                <a:tab pos="622300" algn="l"/>
              </a:tabLst>
            </a:pPr>
            <a:r>
              <a:rPr sz="1550" b="1" spc="15" dirty="0">
                <a:latin typeface="Arial"/>
                <a:cs typeface="Arial"/>
              </a:rPr>
              <a:t>Según </a:t>
            </a:r>
            <a:r>
              <a:rPr sz="1550" b="1" spc="10" dirty="0">
                <a:latin typeface="Arial"/>
                <a:cs typeface="Arial"/>
              </a:rPr>
              <a:t>la</a:t>
            </a:r>
            <a:r>
              <a:rPr sz="1550" b="1" spc="30" dirty="0">
                <a:latin typeface="Arial"/>
                <a:cs typeface="Arial"/>
              </a:rPr>
              <a:t> </a:t>
            </a:r>
            <a:r>
              <a:rPr sz="1550" b="1" spc="15" dirty="0">
                <a:latin typeface="Arial"/>
                <a:cs typeface="Arial"/>
              </a:rPr>
              <a:t>función</a:t>
            </a:r>
            <a:endParaRPr sz="1550">
              <a:latin typeface="Arial"/>
              <a:cs typeface="Arial"/>
            </a:endParaRPr>
          </a:p>
          <a:p>
            <a:pPr marL="1079500" lvl="1" indent="-533400">
              <a:lnSpc>
                <a:spcPct val="100000"/>
              </a:lnSpc>
              <a:spcBef>
                <a:spcPts val="1440"/>
              </a:spcBef>
              <a:buAutoNum type="arabicPeriod"/>
              <a:tabLst>
                <a:tab pos="1078865" algn="l"/>
                <a:tab pos="1079500" algn="l"/>
              </a:tabLst>
            </a:pPr>
            <a:r>
              <a:rPr sz="1550" spc="15" dirty="0">
                <a:latin typeface="Arial"/>
                <a:cs typeface="Arial"/>
              </a:rPr>
              <a:t>De </a:t>
            </a:r>
            <a:r>
              <a:rPr sz="1550" b="1" spc="10" dirty="0">
                <a:latin typeface="Arial"/>
                <a:cs typeface="Arial"/>
              </a:rPr>
              <a:t>maniobra</a:t>
            </a:r>
            <a:r>
              <a:rPr sz="1550" spc="10" dirty="0">
                <a:latin typeface="Arial"/>
                <a:cs typeface="Arial"/>
              </a:rPr>
              <a:t>: </a:t>
            </a:r>
            <a:r>
              <a:rPr sz="1550" spc="15" dirty="0">
                <a:latin typeface="Arial"/>
                <a:cs typeface="Arial"/>
              </a:rPr>
              <a:t>destinada </a:t>
            </a:r>
            <a:r>
              <a:rPr sz="1550" spc="10" dirty="0">
                <a:latin typeface="Arial"/>
                <a:cs typeface="Arial"/>
              </a:rPr>
              <a:t>a la </a:t>
            </a:r>
            <a:r>
              <a:rPr sz="1550" spc="15" dirty="0">
                <a:latin typeface="Arial"/>
                <a:cs typeface="Arial"/>
              </a:rPr>
              <a:t>interconexión de dos </a:t>
            </a:r>
            <a:r>
              <a:rPr sz="1550" spc="10" dirty="0">
                <a:latin typeface="Arial"/>
                <a:cs typeface="Arial"/>
              </a:rPr>
              <a:t>o </a:t>
            </a:r>
            <a:r>
              <a:rPr sz="1550" spc="15" dirty="0">
                <a:latin typeface="Arial"/>
                <a:cs typeface="Arial"/>
              </a:rPr>
              <a:t>más</a:t>
            </a:r>
            <a:r>
              <a:rPr sz="1550" spc="405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circuitos</a:t>
            </a:r>
            <a:endParaRPr sz="1550">
              <a:latin typeface="Arial"/>
              <a:cs typeface="Arial"/>
            </a:endParaRPr>
          </a:p>
          <a:p>
            <a:pPr marL="1470025" lvl="2" indent="-457200">
              <a:lnSpc>
                <a:spcPct val="100000"/>
              </a:lnSpc>
              <a:spcBef>
                <a:spcPts val="615"/>
              </a:spcBef>
              <a:buChar char="•"/>
              <a:tabLst>
                <a:tab pos="1469390" algn="l"/>
                <a:tab pos="1470025" algn="l"/>
              </a:tabLst>
            </a:pPr>
            <a:r>
              <a:rPr sz="1550" spc="20" dirty="0">
                <a:latin typeface="Arial"/>
                <a:cs typeface="Arial"/>
              </a:rPr>
              <a:t>Todas </a:t>
            </a:r>
            <a:r>
              <a:rPr sz="1550" spc="10" dirty="0">
                <a:latin typeface="Arial"/>
                <a:cs typeface="Arial"/>
              </a:rPr>
              <a:t>las </a:t>
            </a:r>
            <a:r>
              <a:rPr sz="1550" spc="15" dirty="0">
                <a:latin typeface="Arial"/>
                <a:cs typeface="Arial"/>
              </a:rPr>
              <a:t>líneas que concurren en </a:t>
            </a:r>
            <a:r>
              <a:rPr sz="1550" spc="10" dirty="0">
                <a:latin typeface="Arial"/>
                <a:cs typeface="Arial"/>
              </a:rPr>
              <a:t>la </a:t>
            </a:r>
            <a:r>
              <a:rPr sz="1550" spc="15" dirty="0">
                <a:latin typeface="Arial"/>
                <a:cs typeface="Arial"/>
              </a:rPr>
              <a:t>subestación </a:t>
            </a:r>
            <a:r>
              <a:rPr sz="1550" spc="10" dirty="0">
                <a:latin typeface="Arial"/>
                <a:cs typeface="Arial"/>
              </a:rPr>
              <a:t>a igual</a:t>
            </a:r>
            <a:r>
              <a:rPr sz="1550" spc="229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tensión</a:t>
            </a:r>
            <a:endParaRPr sz="1550">
              <a:latin typeface="Arial"/>
              <a:cs typeface="Arial"/>
            </a:endParaRPr>
          </a:p>
          <a:p>
            <a:pPr marL="1470025" lvl="2" indent="-457200">
              <a:lnSpc>
                <a:spcPct val="100000"/>
              </a:lnSpc>
              <a:spcBef>
                <a:spcPts val="464"/>
              </a:spcBef>
              <a:buChar char="•"/>
              <a:tabLst>
                <a:tab pos="1469390" algn="l"/>
                <a:tab pos="1470025" algn="l"/>
              </a:tabLst>
            </a:pPr>
            <a:r>
              <a:rPr sz="1550" spc="10" dirty="0">
                <a:latin typeface="Arial"/>
                <a:cs typeface="Arial"/>
              </a:rPr>
              <a:t>Permite </a:t>
            </a:r>
            <a:r>
              <a:rPr sz="1550" spc="5" dirty="0">
                <a:latin typeface="Arial"/>
                <a:cs typeface="Arial"/>
              </a:rPr>
              <a:t>la </a:t>
            </a:r>
            <a:r>
              <a:rPr sz="1550" spc="10" dirty="0">
                <a:latin typeface="Arial"/>
                <a:cs typeface="Arial"/>
              </a:rPr>
              <a:t>formación de nudos en una red</a:t>
            </a:r>
            <a:r>
              <a:rPr sz="1550" spc="32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mallada</a:t>
            </a:r>
            <a:endParaRPr sz="1550">
              <a:latin typeface="Arial"/>
              <a:cs typeface="Arial"/>
            </a:endParaRPr>
          </a:p>
          <a:p>
            <a:pPr marL="1470025" lvl="2" indent="-457200">
              <a:lnSpc>
                <a:spcPct val="100000"/>
              </a:lnSpc>
              <a:spcBef>
                <a:spcPts val="464"/>
              </a:spcBef>
              <a:buChar char="•"/>
              <a:tabLst>
                <a:tab pos="1469390" algn="l"/>
                <a:tab pos="1470025" algn="l"/>
              </a:tabLst>
            </a:pPr>
            <a:r>
              <a:rPr sz="1550" spc="10" dirty="0">
                <a:latin typeface="Arial"/>
                <a:cs typeface="Arial"/>
              </a:rPr>
              <a:t>Aumenta </a:t>
            </a:r>
            <a:r>
              <a:rPr sz="1550" spc="5" dirty="0">
                <a:latin typeface="Arial"/>
                <a:cs typeface="Arial"/>
              </a:rPr>
              <a:t>la fiabilidad </a:t>
            </a:r>
            <a:r>
              <a:rPr sz="1550" spc="10" dirty="0">
                <a:latin typeface="Arial"/>
                <a:cs typeface="Arial"/>
              </a:rPr>
              <a:t>del</a:t>
            </a:r>
            <a:r>
              <a:rPr sz="1550" spc="120" dirty="0">
                <a:latin typeface="Arial"/>
                <a:cs typeface="Arial"/>
              </a:rPr>
              <a:t> </a:t>
            </a:r>
            <a:r>
              <a:rPr sz="1550" spc="10" dirty="0">
                <a:latin typeface="Arial"/>
                <a:cs typeface="Arial"/>
              </a:rPr>
              <a:t>sistema</a:t>
            </a:r>
            <a:endParaRPr sz="1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366197" y="3203575"/>
            <a:ext cx="3885377" cy="23336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7833"/>
    </mc:Choice>
    <mc:Fallback xmlns="">
      <p:transition spd="slow" advTm="247833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4882" x="130175" y="1384300"/>
          <p14:tracePt t="4888" x="223838" y="1435100"/>
          <p14:tracePt t="4898" x="309563" y="1471613"/>
          <p14:tracePt t="4915" x="454025" y="1557338"/>
          <p14:tracePt t="4931" x="598488" y="1651000"/>
          <p14:tracePt t="4948" x="771525" y="1701800"/>
          <p14:tracePt t="4966" x="1038225" y="1766888"/>
          <p14:tracePt t="4981" x="1154113" y="1795463"/>
          <p14:tracePt t="4998" x="1239838" y="1817688"/>
          <p14:tracePt t="5014" x="1284288" y="1831975"/>
          <p14:tracePt t="5030" x="1327150" y="1846263"/>
          <p14:tracePt t="5048" x="1377950" y="1866900"/>
          <p14:tracePt t="5065" x="1463675" y="1889125"/>
          <p14:tracePt t="5066" x="1500188" y="1897063"/>
          <p14:tracePt t="5082" x="1528763" y="1903413"/>
          <p14:tracePt t="5183" x="1535113" y="1903413"/>
          <p14:tracePt t="5191" x="1543050" y="1897063"/>
          <p14:tracePt t="5198" x="1550988" y="1889125"/>
          <p14:tracePt t="5217" x="1579563" y="1860550"/>
          <p14:tracePt t="5233" x="1600200" y="1831975"/>
          <p14:tracePt t="5248" x="1614488" y="1817688"/>
          <p14:tracePt t="5266" x="1622425" y="1817688"/>
          <p14:tracePt t="5349" x="1614488" y="1817688"/>
          <p14:tracePt t="5704" x="1614488" y="1824038"/>
          <p14:tracePt t="5913" x="1614488" y="1831975"/>
          <p14:tracePt t="5932" x="1614488" y="1838325"/>
          <p14:tracePt t="6269" x="1614488" y="1831975"/>
          <p14:tracePt t="6287" x="1622425" y="1824038"/>
          <p14:tracePt t="6295" x="1630363" y="1824038"/>
          <p14:tracePt t="6303" x="1630363" y="1817688"/>
          <p14:tracePt t="6315" x="1636713" y="1809750"/>
          <p14:tracePt t="6331" x="1644650" y="1795463"/>
          <p14:tracePt t="6348" x="1665288" y="1781175"/>
          <p14:tracePt t="6365" x="1673225" y="1766888"/>
          <p14:tracePt t="6382" x="1701800" y="1738313"/>
          <p14:tracePt t="6398" x="1716088" y="1724025"/>
          <p14:tracePt t="6415" x="1730375" y="1701800"/>
          <p14:tracePt t="6432" x="1752600" y="1679575"/>
          <p14:tracePt t="6449" x="1766888" y="1665288"/>
          <p14:tracePt t="6465" x="1773238" y="1658938"/>
          <p14:tracePt t="6482" x="1787525" y="1644650"/>
          <p14:tracePt t="6499" x="1824038" y="1614488"/>
          <p14:tracePt t="6516" x="1831975" y="1608138"/>
          <p14:tracePt t="6567" x="1831975" y="1600200"/>
          <p14:tracePt t="6577" x="1838325" y="1600200"/>
          <p14:tracePt t="6673" x="1838325" y="1593850"/>
          <p14:tracePt t="6694" x="1838325" y="1585913"/>
          <p14:tracePt t="6797" x="1846263" y="1579563"/>
          <p14:tracePt t="6847" x="1846263" y="1571625"/>
          <p14:tracePt t="6886" x="1852613" y="1571625"/>
          <p14:tracePt t="6897" x="1860550" y="1557338"/>
          <p14:tracePt t="6904" x="1866900" y="1550988"/>
          <p14:tracePt t="6914" x="1882775" y="1535113"/>
          <p14:tracePt t="6930" x="1903413" y="1492250"/>
          <p14:tracePt t="6947" x="1925638" y="1471613"/>
          <p14:tracePt t="6964" x="1946275" y="1449388"/>
          <p14:tracePt t="6980" x="1960563" y="1435100"/>
          <p14:tracePt t="7025" x="1960563" y="1427163"/>
          <p14:tracePt t="7075" x="1954213" y="1427163"/>
          <p14:tracePt t="7114" x="1946275" y="1427163"/>
          <p14:tracePt t="7262" x="1946275" y="1435100"/>
          <p14:tracePt t="7269" x="1939925" y="1435100"/>
          <p14:tracePt t="7315" x="1939925" y="1441450"/>
          <p14:tracePt t="7635" x="1931988" y="1449388"/>
          <p14:tracePt t="7783" x="1925638" y="1457325"/>
          <p14:tracePt t="7805" x="1917700" y="1457325"/>
          <p14:tracePt t="7929" x="1917700" y="1463675"/>
          <p14:tracePt t="8075" x="1917700" y="1471613"/>
          <p14:tracePt t="9757" x="1911350" y="1471613"/>
          <p14:tracePt t="9819" x="1903413" y="1471613"/>
          <p14:tracePt t="10073" x="1903413" y="1477963"/>
          <p14:tracePt t="10897" x="1911350" y="1485900"/>
          <p14:tracePt t="10924" x="1917700" y="1485900"/>
          <p14:tracePt t="10963" x="1925638" y="1485900"/>
          <p14:tracePt t="10993" x="1931988" y="1492250"/>
          <p14:tracePt t="11020" x="1939925" y="1492250"/>
          <p14:tracePt t="11135" x="1954213" y="1500188"/>
          <p14:tracePt t="11156" x="1960563" y="1500188"/>
          <p14:tracePt t="11171" x="1968500" y="1500188"/>
          <p14:tracePt t="11180" x="1976438" y="1506538"/>
          <p14:tracePt t="11185" x="1982788" y="1506538"/>
          <p14:tracePt t="11196" x="1990725" y="1506538"/>
          <p14:tracePt t="11216" x="2019300" y="1520825"/>
          <p14:tracePt t="11230" x="2025650" y="1520825"/>
          <p14:tracePt t="11247" x="2062163" y="1543050"/>
          <p14:tracePt t="11264" x="2076450" y="1550988"/>
          <p14:tracePt t="11280" x="2098675" y="1557338"/>
          <p14:tracePt t="11296" x="2112963" y="1571625"/>
          <p14:tracePt t="11314" x="2133600" y="1585913"/>
          <p14:tracePt t="11330" x="2149475" y="1600200"/>
          <p14:tracePt t="11379" x="2149475" y="1608138"/>
          <p14:tracePt t="11400" x="2149475" y="1614488"/>
          <p14:tracePt t="11417" x="2149475" y="1622425"/>
          <p14:tracePt t="11433" x="2149475" y="1630363"/>
          <p14:tracePt t="11449" x="2149475" y="1636713"/>
          <p14:tracePt t="12419" x="2149475" y="1644650"/>
          <p14:tracePt t="12491" x="2149475" y="1651000"/>
          <p14:tracePt t="12552" x="2149475" y="1658938"/>
          <p14:tracePt t="12625" x="2149475" y="1665288"/>
          <p14:tracePt t="12665" x="2141538" y="1673225"/>
          <p14:tracePt t="12712" x="2141538" y="1679575"/>
          <p14:tracePt t="12835" x="2133600" y="1679575"/>
          <p14:tracePt t="13316" x="2133600" y="1687513"/>
          <p14:tracePt t="13327" x="2127250" y="1687513"/>
          <p14:tracePt t="13341" x="2127250" y="1693863"/>
          <p14:tracePt t="13369" x="2127250" y="1701800"/>
          <p14:tracePt t="13381" x="2119313" y="1701800"/>
          <p14:tracePt t="13389" x="2119313" y="1709738"/>
          <p14:tracePt t="13423" x="2119313" y="1716088"/>
          <p14:tracePt t="13449" x="2112963" y="1716088"/>
          <p14:tracePt t="13457" x="2112963" y="1724025"/>
          <p14:tracePt t="13489" x="2112963" y="1730375"/>
          <p14:tracePt t="13635" x="2112963" y="1738313"/>
          <p14:tracePt t="13680" x="2112963" y="1744663"/>
          <p14:tracePt t="13734" x="2112963" y="1752600"/>
          <p14:tracePt t="13742" x="2105025" y="1752600"/>
          <p14:tracePt t="13754" x="2105025" y="1758950"/>
          <p14:tracePt t="13764" x="2105025" y="1766888"/>
          <p14:tracePt t="13780" x="2105025" y="1773238"/>
          <p14:tracePt t="13796" x="2105025" y="1787525"/>
          <p14:tracePt t="13813" x="2105025" y="1809750"/>
          <p14:tracePt t="13828" x="2105025" y="1817688"/>
          <p14:tracePt t="13845" x="2105025" y="1824038"/>
          <p14:tracePt t="13862" x="2105025" y="1831975"/>
          <p14:tracePt t="13878" x="2105025" y="1838325"/>
          <p14:tracePt t="14045" x="2105025" y="1846263"/>
          <p14:tracePt t="15062" x="2105025" y="1852613"/>
          <p14:tracePt t="15073" x="2112963" y="1852613"/>
          <p14:tracePt t="15085" x="2112963" y="1860550"/>
          <p14:tracePt t="15097" x="2112963" y="1866900"/>
          <p14:tracePt t="15113" x="2119313" y="1874838"/>
          <p14:tracePt t="15132" x="2119313" y="1882775"/>
          <p14:tracePt t="15240" x="2119313" y="1889125"/>
          <p14:tracePt t="15510" x="2127250" y="1897063"/>
          <p14:tracePt t="15517" x="2133600" y="1903413"/>
          <p14:tracePt t="15529" x="2141538" y="1903413"/>
          <p14:tracePt t="15547" x="2149475" y="1917700"/>
          <p14:tracePt t="15563" x="2163763" y="1931988"/>
          <p14:tracePt t="15580" x="2178050" y="1946275"/>
          <p14:tracePt t="15597" x="2192338" y="1960563"/>
          <p14:tracePt t="15613" x="2206625" y="1982788"/>
          <p14:tracePt t="15629" x="2228850" y="2005013"/>
          <p14:tracePt t="15646" x="2249488" y="2019300"/>
          <p14:tracePt t="15663" x="2286000" y="2070100"/>
          <p14:tracePt t="15680" x="2306638" y="2098675"/>
          <p14:tracePt t="15696" x="2328863" y="2141538"/>
          <p14:tracePt t="15713" x="2351088" y="2170113"/>
          <p14:tracePt t="15729" x="2371725" y="2198688"/>
          <p14:tracePt t="15748" x="2408238" y="2228850"/>
          <p14:tracePt t="15763" x="2422525" y="2249488"/>
          <p14:tracePt t="15779" x="2430463" y="2263775"/>
          <p14:tracePt t="15796" x="2436813" y="2278063"/>
          <p14:tracePt t="15829" x="2444750" y="2292350"/>
          <p14:tracePt t="15846" x="2459038" y="2308225"/>
          <p14:tracePt t="15862" x="2481263" y="2328863"/>
          <p14:tracePt t="15878" x="2509838" y="2365375"/>
          <p14:tracePt t="15895" x="2538413" y="2401888"/>
          <p14:tracePt t="15911" x="2574925" y="2444750"/>
          <p14:tracePt t="15928" x="2609850" y="2481263"/>
          <p14:tracePt t="15945" x="2638425" y="2516188"/>
          <p14:tracePt t="15962" x="2654300" y="2530475"/>
          <p14:tracePt t="15979" x="2668588" y="2544763"/>
          <p14:tracePt t="15996" x="2674938" y="2566988"/>
          <p14:tracePt t="16012" x="2697163" y="2589213"/>
          <p14:tracePt t="16014" x="2703513" y="2603500"/>
          <p14:tracePt t="16030" x="2732088" y="2632075"/>
          <p14:tracePt t="16047" x="2754313" y="2660650"/>
          <p14:tracePt t="16062" x="2776538" y="2689225"/>
          <p14:tracePt t="16079" x="2797175" y="2717800"/>
          <p14:tracePt t="16096" x="2811463" y="2733675"/>
          <p14:tracePt t="16112" x="2827338" y="2754313"/>
          <p14:tracePt t="16130" x="2855913" y="2782888"/>
          <p14:tracePt t="16146" x="2870200" y="2805113"/>
          <p14:tracePt t="16162" x="2898775" y="2833688"/>
          <p14:tracePt t="16179" x="2955925" y="2870200"/>
          <p14:tracePt t="16196" x="3021013" y="2935288"/>
          <p14:tracePt t="16213" x="3100388" y="3014663"/>
          <p14:tracePt t="16231" x="3201988" y="3122613"/>
          <p14:tracePt t="16247" x="3236913" y="3165475"/>
          <p14:tracePt t="16263" x="3259138" y="3194050"/>
          <p14:tracePt t="16279" x="3281363" y="3216275"/>
          <p14:tracePt t="16296" x="3302000" y="3236913"/>
          <p14:tracePt t="16312" x="3316288" y="3259138"/>
          <p14:tracePt t="16329" x="3316288" y="3267075"/>
          <p14:tracePt t="21131" x="3316288" y="3281363"/>
          <p14:tracePt t="21139" x="3330575" y="3302000"/>
          <p14:tracePt t="21146" x="3338513" y="3309938"/>
          <p14:tracePt t="21161" x="3360738" y="3332163"/>
          <p14:tracePt t="21177" x="3381375" y="3360738"/>
          <p14:tracePt t="21194" x="3403600" y="3389313"/>
          <p14:tracePt t="21211" x="3425825" y="3409950"/>
          <p14:tracePt t="21227" x="3440113" y="3440113"/>
          <p14:tracePt t="21245" x="3468688" y="3468688"/>
          <p14:tracePt t="21262" x="3489325" y="3497263"/>
          <p14:tracePt t="21278" x="3525838" y="3540125"/>
          <p14:tracePt t="21294" x="3548063" y="3562350"/>
          <p14:tracePt t="21310" x="3568700" y="3582988"/>
          <p14:tracePt t="21327" x="3590925" y="3605213"/>
          <p14:tracePt t="21343" x="3619500" y="3627438"/>
          <p14:tracePt t="21360" x="3641725" y="3648075"/>
          <p14:tracePt t="21377" x="3656013" y="3656013"/>
          <p14:tracePt t="21393" x="3662363" y="3656013"/>
          <p14:tracePt t="21410" x="3678238" y="3656013"/>
          <p14:tracePt t="21428" x="3698875" y="3656013"/>
          <p14:tracePt t="21446" x="3771900" y="3633788"/>
          <p14:tracePt t="21462" x="3843338" y="3613150"/>
          <p14:tracePt t="21478" x="3929063" y="3605213"/>
          <p14:tracePt t="21494" x="4038600" y="3605213"/>
          <p14:tracePt t="21511" x="4146550" y="3605213"/>
          <p14:tracePt t="21528" x="4225925" y="3598863"/>
          <p14:tracePt t="21545" x="4305300" y="3582988"/>
          <p14:tracePt t="21562" x="4384675" y="3554413"/>
          <p14:tracePt t="21578" x="4405313" y="3540125"/>
          <p14:tracePt t="21595" x="4427538" y="3533775"/>
          <p14:tracePt t="21611" x="4441825" y="3519488"/>
          <p14:tracePt t="21628" x="4456113" y="3505200"/>
          <p14:tracePt t="21644" x="4478338" y="3489325"/>
          <p14:tracePt t="21662" x="4506913" y="3475038"/>
          <p14:tracePt t="21678" x="4513263" y="3468688"/>
          <p14:tracePt t="21695" x="4527550" y="3454400"/>
          <p14:tracePt t="21711" x="4549775" y="3440113"/>
          <p14:tracePt t="21727" x="4572000" y="3417888"/>
          <p14:tracePt t="21745" x="4592638" y="3395663"/>
          <p14:tracePt t="21762" x="4629150" y="3367088"/>
          <p14:tracePt t="21778" x="4643438" y="3352800"/>
          <p14:tracePt t="21795" x="4643438" y="3332163"/>
          <p14:tracePt t="21811" x="4643438" y="3324225"/>
          <p14:tracePt t="21827" x="4643438" y="3316288"/>
          <p14:tracePt t="21930" x="4651375" y="3316288"/>
          <p14:tracePt t="21938" x="4651375" y="3309938"/>
          <p14:tracePt t="21966" x="4651375" y="3302000"/>
          <p14:tracePt t="22068" x="4643438" y="3302000"/>
          <p14:tracePt t="22161" x="4643438" y="3295650"/>
          <p14:tracePt t="22432" x="4637088" y="3295650"/>
          <p14:tracePt t="22633" x="4637088" y="3287713"/>
          <p14:tracePt t="22667" x="4637088" y="3281363"/>
          <p14:tracePt t="22675" x="4643438" y="3281363"/>
          <p14:tracePt t="22697" x="4643438" y="3273425"/>
          <p14:tracePt t="22761" x="4643438" y="3267075"/>
          <p14:tracePt t="22775" x="4651375" y="3267075"/>
          <p14:tracePt t="22787" x="4651375" y="3259138"/>
          <p14:tracePt t="22803" x="4657725" y="3259138"/>
          <p14:tracePt t="22823" x="4657725" y="3252788"/>
          <p14:tracePt t="22837" x="4665663" y="3252788"/>
          <p14:tracePt t="22886" x="4665663" y="3244850"/>
          <p14:tracePt t="23867" x="4665663" y="3252788"/>
          <p14:tracePt t="23887" x="4657725" y="3252788"/>
          <p14:tracePt t="23895" x="4657725" y="3259138"/>
          <p14:tracePt t="23901" x="4657725" y="3267075"/>
          <p14:tracePt t="23911" x="4657725" y="3273425"/>
          <p14:tracePt t="23927" x="4657725" y="3281363"/>
          <p14:tracePt t="23942" x="4651375" y="3281363"/>
          <p14:tracePt t="23959" x="4651375" y="3287713"/>
          <p14:tracePt t="24064" x="4651375" y="3295650"/>
          <p14:tracePt t="24071" x="4651375" y="3302000"/>
          <p14:tracePt t="24109" x="4651375" y="3309938"/>
          <p14:tracePt t="24151" x="4651375" y="3316288"/>
          <p14:tracePt t="24209" x="4651375" y="3324225"/>
          <p14:tracePt t="24269" x="4643438" y="3332163"/>
          <p14:tracePt t="24311" x="4643438" y="3338513"/>
          <p14:tracePt t="24343" x="4643438" y="3346450"/>
          <p14:tracePt t="24357" x="4643438" y="3352800"/>
          <p14:tracePt t="24365" x="4643438" y="3360738"/>
          <p14:tracePt t="24455" x="4643438" y="3367088"/>
          <p14:tracePt t="24502" x="4643438" y="3375025"/>
          <p14:tracePt t="24523" x="4643438" y="3389313"/>
          <p14:tracePt t="24539" x="4643438" y="3395663"/>
          <p14:tracePt t="24547" x="4643438" y="3403600"/>
          <p14:tracePt t="24559" x="4643438" y="3409950"/>
          <p14:tracePt t="24576" x="4643438" y="3417888"/>
          <p14:tracePt t="24592" x="4643438" y="3425825"/>
          <p14:tracePt t="24609" x="4643438" y="3432175"/>
          <p14:tracePt t="24637" x="4643438" y="3440113"/>
          <p14:tracePt t="25076" x="4643438" y="3446463"/>
          <p14:tracePt t="25199" x="4643438" y="3454400"/>
          <p14:tracePt t="25221" x="4643438" y="3460750"/>
          <p14:tracePt t="25230" x="4643438" y="3468688"/>
          <p14:tracePt t="25246" x="4643438" y="3475038"/>
          <p14:tracePt t="25261" x="4643438" y="3482975"/>
          <p14:tracePt t="25276" x="4643438" y="3489325"/>
          <p14:tracePt t="25292" x="4643438" y="3497263"/>
          <p14:tracePt t="25309" x="4643438" y="3505200"/>
          <p14:tracePt t="25326" x="4643438" y="3511550"/>
          <p14:tracePt t="25358" x="4643438" y="3519488"/>
          <p14:tracePt t="25367" x="4643438" y="3525838"/>
          <p14:tracePt t="25396" x="4651375" y="3525838"/>
          <p14:tracePt t="25403" x="4651375" y="3533775"/>
          <p14:tracePt t="25419" x="4651375" y="3540125"/>
          <p14:tracePt t="25433" x="4651375" y="3548063"/>
          <p14:tracePt t="25443" x="4651375" y="3554413"/>
          <p14:tracePt t="25460" x="4651375" y="3562350"/>
          <p14:tracePt t="25477" x="4651375" y="3576638"/>
          <p14:tracePt t="25495" x="4657725" y="3590925"/>
          <p14:tracePt t="25511" x="4657725" y="3605213"/>
          <p14:tracePt t="25527" x="4665663" y="3619500"/>
          <p14:tracePt t="25543" x="4665663" y="3641725"/>
          <p14:tracePt t="25560" x="4672013" y="3656013"/>
          <p14:tracePt t="25564" x="4672013" y="3662363"/>
          <p14:tracePt t="25576" x="4679950" y="3662363"/>
          <p14:tracePt t="25594" x="4686300" y="3692525"/>
          <p14:tracePt t="25611" x="4694238" y="3713163"/>
          <p14:tracePt t="25628" x="4700588" y="3735388"/>
          <p14:tracePt t="25643" x="4708525" y="3749675"/>
          <p14:tracePt t="25660" x="4708525" y="3763963"/>
          <p14:tracePt t="25676" x="4708525" y="3778250"/>
          <p14:tracePt t="25692" x="4708525" y="3786188"/>
          <p14:tracePt t="25709" x="4708525" y="3792538"/>
          <p14:tracePt t="25726" x="4708525" y="3814763"/>
          <p14:tracePt t="25742" x="4708525" y="3829050"/>
          <p14:tracePt t="25759" x="4708525" y="3857625"/>
          <p14:tracePt t="25776" x="4708525" y="3879850"/>
          <p14:tracePt t="25794" x="4708525" y="3894138"/>
          <p14:tracePt t="25810" x="4716463" y="3914775"/>
          <p14:tracePt t="25827" x="4716463" y="3937000"/>
          <p14:tracePt t="25844" x="4716463" y="3951288"/>
          <p14:tracePt t="25862" x="4722813" y="3973513"/>
          <p14:tracePt t="25898" x="4722813" y="3979863"/>
          <p14:tracePt t="25907" x="4722813" y="3987800"/>
          <p14:tracePt t="25913" x="4722813" y="3994150"/>
          <p14:tracePt t="25928" x="4730750" y="4016375"/>
          <p14:tracePt t="25944" x="4745038" y="4038600"/>
          <p14:tracePt t="25960" x="4751388" y="4052888"/>
          <p14:tracePt t="25977" x="4759325" y="4073525"/>
          <p14:tracePt t="25994" x="4765675" y="4087813"/>
          <p14:tracePt t="26011" x="4779963" y="4110038"/>
          <p14:tracePt t="26027" x="4779963" y="4124325"/>
          <p14:tracePt t="26044" x="4810125" y="4152900"/>
          <p14:tracePt t="26061" x="4816475" y="4175125"/>
          <p14:tracePt t="26065" x="4830763" y="4189413"/>
          <p14:tracePt t="26078" x="4830763" y="4197350"/>
          <p14:tracePt t="26094" x="4845050" y="4217988"/>
          <p14:tracePt t="26110" x="4859338" y="4232275"/>
          <p14:tracePt t="26128" x="4875213" y="4268788"/>
          <p14:tracePt t="26147" x="4875213" y="4276725"/>
          <p14:tracePt t="26160" x="4889500" y="4283075"/>
          <p14:tracePt t="26193" x="4889500" y="4291013"/>
          <p14:tracePt t="26212" x="4895850" y="4291013"/>
          <p14:tracePt t="26228" x="4895850" y="4297363"/>
          <p14:tracePt t="26247" x="4903788" y="4297363"/>
          <p14:tracePt t="26261" x="4910138" y="4311650"/>
          <p14:tracePt t="26277" x="4918075" y="4319588"/>
          <p14:tracePt t="26294" x="4938713" y="4340225"/>
          <p14:tracePt t="26310" x="4960938" y="4362450"/>
          <p14:tracePt t="26326" x="4975225" y="4370388"/>
          <p14:tracePt t="26344" x="4997450" y="4391025"/>
          <p14:tracePt t="26361" x="5018088" y="4405313"/>
          <p14:tracePt t="26378" x="5026025" y="4413250"/>
          <p14:tracePt t="26394" x="5032375" y="4419600"/>
          <p14:tracePt t="26429" x="5040313" y="4419600"/>
          <p14:tracePt t="26445" x="5048250" y="4433888"/>
          <p14:tracePt t="26461" x="5054600" y="4433888"/>
          <p14:tracePt t="26477" x="5076825" y="4441825"/>
          <p14:tracePt t="26493" x="5091113" y="4449763"/>
          <p14:tracePt t="26510" x="5097463" y="4456113"/>
          <p14:tracePt t="26527" x="5105400" y="4456113"/>
          <p14:tracePt t="26544" x="5119688" y="4456113"/>
          <p14:tracePt t="26561" x="5133975" y="4456113"/>
          <p14:tracePt t="26578" x="5141913" y="4456113"/>
          <p14:tracePt t="28125" x="5141913" y="4449763"/>
          <p14:tracePt t="28133" x="5141913" y="4427538"/>
          <p14:tracePt t="28143" x="5133975" y="4405313"/>
          <p14:tracePt t="28159" x="5133975" y="4340225"/>
          <p14:tracePt t="28176" x="5133975" y="4240213"/>
          <p14:tracePt t="28194" x="5176838" y="4044950"/>
          <p14:tracePt t="28211" x="5199063" y="3937000"/>
          <p14:tracePt t="28227" x="5221288" y="3806825"/>
          <p14:tracePt t="28242" x="5241925" y="3698875"/>
          <p14:tracePt t="28259" x="5256213" y="3619500"/>
          <p14:tracePt t="28277" x="5264150" y="3548063"/>
          <p14:tracePt t="28292" x="5270500" y="3475038"/>
          <p14:tracePt t="28310" x="5270500" y="3381375"/>
          <p14:tracePt t="28327" x="5270500" y="3332163"/>
          <p14:tracePt t="28343" x="5270500" y="3295650"/>
          <p14:tracePt t="28360" x="5270500" y="3273425"/>
          <p14:tracePt t="28377" x="5256213" y="3236913"/>
          <p14:tracePt t="28393" x="5241925" y="3216275"/>
          <p14:tracePt t="28410" x="5213350" y="3173413"/>
          <p14:tracePt t="28427" x="5184775" y="3136900"/>
          <p14:tracePt t="28443" x="5148263" y="3108325"/>
          <p14:tracePt t="28460" x="5105400" y="3079750"/>
          <p14:tracePt t="28476" x="5068888" y="3049588"/>
          <p14:tracePt t="28492" x="5048250" y="3021013"/>
          <p14:tracePt t="28509" x="5026025" y="3000375"/>
          <p14:tracePt t="28527" x="5003800" y="2992438"/>
          <p14:tracePt t="28543" x="4997450" y="2992438"/>
          <p14:tracePt t="28560" x="4989513" y="2992438"/>
          <p14:tracePt t="28576" x="4975225" y="2992438"/>
          <p14:tracePt t="28593" x="4960938" y="3000375"/>
          <p14:tracePt t="28609" x="4938713" y="3006725"/>
          <p14:tracePt t="28628" x="4895850" y="3028950"/>
          <p14:tracePt t="28643" x="4845050" y="3028950"/>
          <p14:tracePt t="28660" x="4765675" y="3028950"/>
          <p14:tracePt t="28677" x="4686300" y="3028950"/>
          <p14:tracePt t="28692" x="4637088" y="3028950"/>
          <p14:tracePt t="28710" x="4614863" y="3028950"/>
          <p14:tracePt t="28726" x="4592638" y="3028950"/>
          <p14:tracePt t="28743" x="4572000" y="3028950"/>
          <p14:tracePt t="28760" x="4564063" y="3035300"/>
          <p14:tracePt t="28777" x="4543425" y="3049588"/>
          <p14:tracePt t="28792" x="4498975" y="3071813"/>
          <p14:tracePt t="28810" x="4419600" y="3100388"/>
          <p14:tracePt t="28826" x="4333875" y="3128963"/>
          <p14:tracePt t="28844" x="4232275" y="3157538"/>
          <p14:tracePt t="28861" x="4203700" y="3173413"/>
          <p14:tracePt t="28877" x="4189413" y="3179763"/>
          <p14:tracePt t="28893" x="4189413" y="3187700"/>
          <p14:tracePt t="28927" x="4189413" y="3194050"/>
          <p14:tracePt t="28943" x="4189413" y="3201988"/>
          <p14:tracePt t="29036" x="4181475" y="3208338"/>
          <p14:tracePt t="29045" x="4181475" y="3216275"/>
          <p14:tracePt t="29052" x="4181475" y="3222625"/>
          <p14:tracePt t="29061" x="4175125" y="3244850"/>
          <p14:tracePt t="29076" x="4175125" y="3259138"/>
          <p14:tracePt t="29092" x="4175125" y="3287713"/>
          <p14:tracePt t="29109" x="4175125" y="3316288"/>
          <p14:tracePt t="29126" x="4181475" y="3332163"/>
          <p14:tracePt t="29143" x="4181475" y="3367088"/>
          <p14:tracePt t="29160" x="4181475" y="3395663"/>
          <p14:tracePt t="29177" x="4189413" y="3409950"/>
          <p14:tracePt t="29193" x="4197350" y="3432175"/>
          <p14:tracePt t="29210" x="4197350" y="3454400"/>
          <p14:tracePt t="29228" x="4203700" y="3468688"/>
          <p14:tracePt t="29243" x="4203700" y="3475038"/>
          <p14:tracePt t="29259" x="4203700" y="3482975"/>
          <p14:tracePt t="29276" x="4203700" y="3489325"/>
          <p14:tracePt t="29292" x="4203700" y="3497263"/>
          <p14:tracePt t="29310" x="4203700" y="3505200"/>
          <p14:tracePt t="29326" x="4203700" y="3511550"/>
          <p14:tracePt t="29342" x="4203700" y="3525838"/>
          <p14:tracePt t="29360" x="4203700" y="3548063"/>
          <p14:tracePt t="29377" x="4203700" y="3562350"/>
          <p14:tracePt t="29393" x="4203700" y="3582988"/>
          <p14:tracePt t="29410" x="4211638" y="3598863"/>
          <p14:tracePt t="29426" x="4211638" y="3619500"/>
          <p14:tracePt t="29443" x="4211638" y="3641725"/>
          <p14:tracePt t="29460" x="4217988" y="3656013"/>
          <p14:tracePt t="29478" x="4225925" y="3684588"/>
          <p14:tracePt t="29493" x="4232275" y="3706813"/>
          <p14:tracePt t="29510" x="4232275" y="3721100"/>
          <p14:tracePt t="29527" x="4240213" y="3735388"/>
          <p14:tracePt t="29542" x="4246563" y="3741738"/>
          <p14:tracePt t="29560" x="4246563" y="3749675"/>
          <p14:tracePt t="29564" x="4254500" y="3763963"/>
          <p14:tracePt t="29576" x="4268788" y="3771900"/>
          <p14:tracePt t="29593" x="4291013" y="3800475"/>
          <p14:tracePt t="29610" x="4311650" y="3821113"/>
          <p14:tracePt t="29626" x="4333875" y="3843338"/>
          <p14:tracePt t="29643" x="4348163" y="3857625"/>
          <p14:tracePt t="29659" x="4354513" y="3865563"/>
          <p14:tracePt t="29676" x="4362450" y="3865563"/>
          <p14:tracePt t="29693" x="4384675" y="3857625"/>
          <p14:tracePt t="29710" x="4419600" y="3821113"/>
          <p14:tracePt t="29727" x="4456113" y="3756025"/>
          <p14:tracePt t="29743" x="4484688" y="3670300"/>
          <p14:tracePt t="29759" x="4498975" y="3590925"/>
          <p14:tracePt t="29776" x="4506913" y="3533775"/>
          <p14:tracePt t="29792" x="4513263" y="3505200"/>
          <p14:tracePt t="29810" x="4535488" y="3417888"/>
          <p14:tracePt t="29827" x="4557713" y="3324225"/>
          <p14:tracePt t="29843" x="4572000" y="3244850"/>
          <p14:tracePt t="29859" x="4572000" y="3165475"/>
          <p14:tracePt t="29876" x="4578350" y="3094038"/>
          <p14:tracePt t="29893" x="4578350" y="3035300"/>
          <p14:tracePt t="29895" x="4578350" y="3014663"/>
          <p14:tracePt t="29910" x="4578350" y="2978150"/>
          <p14:tracePt t="29926" x="4578350" y="2949575"/>
          <p14:tracePt t="29942" x="4578350" y="2927350"/>
          <p14:tracePt t="29959" x="4572000" y="2906713"/>
          <p14:tracePt t="29976" x="4572000" y="2890838"/>
          <p14:tracePt t="29993" x="4572000" y="2870200"/>
          <p14:tracePt t="30010" x="4572000" y="2847975"/>
          <p14:tracePt t="30027" x="4564063" y="2833688"/>
          <p14:tracePt t="30044" x="4564063" y="2819400"/>
          <p14:tracePt t="30061" x="4557713" y="2797175"/>
          <p14:tracePt t="30066" x="4557713" y="2790825"/>
          <p14:tracePt t="30078" x="4549775" y="2782888"/>
          <p14:tracePt t="30095" x="4549775" y="2747963"/>
          <p14:tracePt t="30111" x="4543425" y="2717800"/>
          <p14:tracePt t="30128" x="4527550" y="2703513"/>
          <p14:tracePt t="30144" x="4513263" y="2682875"/>
          <p14:tracePt t="30159" x="4492625" y="2668588"/>
          <p14:tracePt t="30174" x="4470400" y="2646363"/>
          <p14:tracePt t="30191" x="4456113" y="2638425"/>
          <p14:tracePt t="30208" x="4449763" y="2632075"/>
          <p14:tracePt t="30226" x="4441825" y="2632075"/>
          <p14:tracePt t="30247" x="4433888" y="2632075"/>
          <p14:tracePt t="30285" x="4427538" y="2632075"/>
          <p14:tracePt t="30293" x="4419600" y="2632075"/>
          <p14:tracePt t="30312" x="4413250" y="2632075"/>
          <p14:tracePt t="30327" x="4398963" y="2638425"/>
          <p14:tracePt t="30344" x="4391025" y="2646363"/>
          <p14:tracePt t="30351" x="4376738" y="2654300"/>
          <p14:tracePt t="30362" x="4370388" y="2660650"/>
          <p14:tracePt t="30376" x="4348163" y="2674938"/>
          <p14:tracePt t="30392" x="4333875" y="2697163"/>
          <p14:tracePt t="30410" x="4319588" y="2711450"/>
          <p14:tracePt t="30427" x="4305300" y="2733675"/>
          <p14:tracePt t="30443" x="4297363" y="2747963"/>
          <p14:tracePt t="30460" x="4283075" y="2768600"/>
          <p14:tracePt t="30477" x="4260850" y="2811463"/>
          <p14:tracePt t="30492" x="4254500" y="2876550"/>
          <p14:tracePt t="30509" x="4246563" y="2921000"/>
          <p14:tracePt t="30526" x="4232275" y="2955925"/>
          <p14:tracePt t="30544" x="4217988" y="3014663"/>
          <p14:tracePt t="30559" x="4211638" y="3057525"/>
          <p14:tracePt t="30576" x="4197350" y="3114675"/>
          <p14:tracePt t="30593" x="4181475" y="3187700"/>
          <p14:tracePt t="30609" x="4167188" y="3244850"/>
          <p14:tracePt t="30626" x="4167188" y="3295650"/>
          <p14:tracePt t="30644" x="4160838" y="3360738"/>
          <p14:tracePt t="30645" x="4160838" y="3381375"/>
          <p14:tracePt t="30659" x="4167188" y="3417888"/>
          <p14:tracePt t="30677" x="4167188" y="3454400"/>
          <p14:tracePt t="30693" x="4167188" y="3475038"/>
          <p14:tracePt t="30710" x="4167188" y="3505200"/>
          <p14:tracePt t="30726" x="4167188" y="3525838"/>
          <p14:tracePt t="30728" x="4167188" y="3540125"/>
          <p14:tracePt t="30742" x="4175125" y="3554413"/>
          <p14:tracePt t="30759" x="4175125" y="3590925"/>
          <p14:tracePt t="30776" x="4175125" y="3613150"/>
          <p14:tracePt t="30792" x="4175125" y="3627438"/>
          <p14:tracePt t="30809" x="4175125" y="3648075"/>
          <p14:tracePt t="30826" x="4175125" y="3670300"/>
          <p14:tracePt t="30843" x="4175125" y="3684588"/>
          <p14:tracePt t="30860" x="4181475" y="3713163"/>
          <p14:tracePt t="30876" x="4189413" y="3735388"/>
          <p14:tracePt t="30892" x="4189413" y="3749675"/>
          <p14:tracePt t="30909" x="4197350" y="3756025"/>
          <p14:tracePt t="30926" x="4197350" y="3763963"/>
          <p14:tracePt t="30982" x="4203700" y="3763963"/>
          <p14:tracePt t="30996" x="4203700" y="3756025"/>
          <p14:tracePt t="31017" x="4211638" y="3756025"/>
          <p14:tracePt t="31024" x="4211638" y="3749675"/>
          <p14:tracePt t="31042" x="4211638" y="3735388"/>
          <p14:tracePt t="31058" x="4211638" y="3727450"/>
          <p14:tracePt t="31066" x="4217988" y="3713163"/>
          <p14:tracePt t="31076" x="4217988" y="3706813"/>
          <p14:tracePt t="31092" x="4232275" y="3662363"/>
          <p14:tracePt t="31110" x="4276725" y="3533775"/>
          <p14:tracePt t="31127" x="4305300" y="3460750"/>
          <p14:tracePt t="31143" x="4305300" y="3403600"/>
          <p14:tracePt t="31160" x="4311650" y="3352800"/>
          <p14:tracePt t="31176" x="4311650" y="3287713"/>
          <p14:tracePt t="31192" x="4311650" y="3208338"/>
          <p14:tracePt t="31211" x="4297363" y="3086100"/>
          <p14:tracePt t="31227" x="4283075" y="3035300"/>
          <p14:tracePt t="31243" x="4283075" y="3006725"/>
          <p14:tracePt t="31260" x="4276725" y="2963863"/>
          <p14:tracePt t="31277" x="4276725" y="2921000"/>
          <p14:tracePt t="31294" x="4276725" y="2906713"/>
          <p14:tracePt t="31311" x="4276725" y="2884488"/>
          <p14:tracePt t="31326" x="4276725" y="2855913"/>
          <p14:tracePt t="31341" x="4276725" y="2841625"/>
          <p14:tracePt t="31358" x="4276725" y="2819400"/>
          <p14:tracePt t="31376" x="4276725" y="2805113"/>
          <p14:tracePt t="31392" x="4276725" y="2790825"/>
          <p14:tracePt t="31409" x="4276725" y="2782888"/>
          <p14:tracePt t="31442" x="4268788" y="2782888"/>
          <p14:tracePt t="31547" x="4260850" y="2790825"/>
          <p14:tracePt t="31555" x="4254500" y="2797175"/>
          <p14:tracePt t="31563" x="4246563" y="2827338"/>
          <p14:tracePt t="31576" x="4240213" y="2855913"/>
          <p14:tracePt t="31592" x="4232275" y="2913063"/>
          <p14:tracePt t="31609" x="4232275" y="2978150"/>
          <p14:tracePt t="31626" x="4225925" y="3063875"/>
          <p14:tracePt t="31642" x="4225925" y="3136900"/>
          <p14:tracePt t="31659" x="4225925" y="3216275"/>
          <p14:tracePt t="31676" x="4246563" y="3309938"/>
          <p14:tracePt t="31692" x="4260850" y="3409950"/>
          <p14:tracePt t="31694" x="4268788" y="3468688"/>
          <p14:tracePt t="31710" x="4283075" y="3554413"/>
          <p14:tracePt t="31725" x="4297363" y="3641725"/>
          <p14:tracePt t="31741" x="4319588" y="3684588"/>
          <p14:tracePt t="31758" x="4333875" y="3713163"/>
          <p14:tracePt t="31775" x="4348163" y="3735388"/>
          <p14:tracePt t="31791" x="4362450" y="3756025"/>
          <p14:tracePt t="31807" x="4370388" y="3763963"/>
          <p14:tracePt t="31824" x="4376738" y="3786188"/>
          <p14:tracePt t="31840" x="4384675" y="3792538"/>
          <p14:tracePt t="31857" x="4384675" y="3800475"/>
          <p14:tracePt t="31891" x="4391025" y="3800475"/>
          <p14:tracePt t="31907" x="4405313" y="3800475"/>
          <p14:tracePt t="31924" x="4413250" y="3800475"/>
          <p14:tracePt t="31941" x="4433888" y="3814763"/>
          <p14:tracePt t="31957" x="4498975" y="3851275"/>
          <p14:tracePt t="31974" x="4622800" y="3930650"/>
          <p14:tracePt t="31991" x="4867275" y="4073525"/>
          <p14:tracePt t="32007" x="5048250" y="4160838"/>
          <p14:tracePt t="32024" x="5205413" y="4217988"/>
          <p14:tracePt t="32040" x="5307013" y="4246563"/>
          <p14:tracePt t="32058" x="5335588" y="4260850"/>
          <p14:tracePt t="32074" x="5349875" y="4260850"/>
          <p14:tracePt t="32091" x="5357813" y="4260850"/>
          <p14:tracePt t="32114" x="5357813" y="4254500"/>
          <p14:tracePt t="32124" x="5357813" y="4246563"/>
          <p14:tracePt t="32141" x="5349875" y="4232275"/>
          <p14:tracePt t="32157" x="5343525" y="4217988"/>
          <p14:tracePt t="32174" x="5335588" y="4217988"/>
          <p14:tracePt t="32227" x="5343525" y="4217988"/>
          <p14:tracePt t="32236" x="5357813" y="4217988"/>
          <p14:tracePt t="32245" x="5400675" y="4217988"/>
          <p14:tracePt t="32259" x="5443538" y="4246563"/>
          <p14:tracePt t="32276" x="5465763" y="4254500"/>
          <p14:tracePt t="32292" x="5480050" y="4268788"/>
          <p14:tracePt t="32308" x="5508625" y="4291013"/>
          <p14:tracePt t="32327" x="5630863" y="4333875"/>
          <p14:tracePt t="32343" x="5797550" y="4362450"/>
          <p14:tracePt t="32360" x="6013450" y="4464050"/>
          <p14:tracePt t="32377" x="6229350" y="4557713"/>
          <p14:tracePt t="32394" x="6373813" y="4657725"/>
          <p14:tracePt t="32411" x="6453188" y="4694238"/>
          <p14:tracePt t="32426" x="6475413" y="4708525"/>
          <p14:tracePt t="32442" x="6503988" y="4745038"/>
          <p14:tracePt t="32457" x="6526213" y="4759325"/>
          <p14:tracePt t="32475" x="6546850" y="4765675"/>
          <p14:tracePt t="32512" x="6546850" y="4759325"/>
          <p14:tracePt t="32524" x="6532563" y="4751388"/>
          <p14:tracePt t="32540" x="6511925" y="4730750"/>
          <p14:tracePt t="32558" x="6481763" y="4708525"/>
          <p14:tracePt t="32575" x="6461125" y="4694238"/>
          <p14:tracePt t="32591" x="6438900" y="4672013"/>
          <p14:tracePt t="32607" x="6381750" y="4643438"/>
          <p14:tracePt t="32624" x="6302375" y="4614863"/>
          <p14:tracePt t="32640" x="6215063" y="4592638"/>
          <p14:tracePt t="32658" x="6013450" y="4543425"/>
          <p14:tracePt t="32675" x="5862638" y="4529138"/>
          <p14:tracePt t="32694" x="5732463" y="4506913"/>
          <p14:tracePt t="32710" x="5624513" y="4492625"/>
          <p14:tracePt t="32727" x="5545138" y="4478338"/>
          <p14:tracePt t="32744" x="5480050" y="4464050"/>
          <p14:tracePt t="32760" x="5443538" y="4464050"/>
          <p14:tracePt t="32776" x="5429250" y="4464050"/>
          <p14:tracePt t="32792" x="5414963" y="4456113"/>
          <p14:tracePt t="32808" x="5400675" y="4456113"/>
          <p14:tracePt t="32826" x="5394325" y="4456113"/>
          <p14:tracePt t="32842" x="5378450" y="4456113"/>
          <p14:tracePt t="32844" x="5372100" y="4456113"/>
          <p14:tracePt t="32860" x="5349875" y="4456113"/>
          <p14:tracePt t="32877" x="5335588" y="4464050"/>
          <p14:tracePt t="32893" x="5307013" y="4470400"/>
          <p14:tracePt t="32909" x="5284788" y="4478338"/>
          <p14:tracePt t="32926" x="5264150" y="4484688"/>
          <p14:tracePt t="32944" x="5235575" y="4484688"/>
          <p14:tracePt t="32960" x="5213350" y="4484688"/>
          <p14:tracePt t="32976" x="5199063" y="4478338"/>
          <p14:tracePt t="32993" x="5184775" y="4478338"/>
          <p14:tracePt t="33008" x="5176838" y="4478338"/>
          <p14:tracePt t="33043" x="5170488" y="4478338"/>
          <p14:tracePt t="33128" x="5162550" y="4478338"/>
          <p14:tracePt t="33147" x="5156200" y="4478338"/>
          <p14:tracePt t="33155" x="5148263" y="4478338"/>
          <p14:tracePt t="33163" x="5141913" y="4478338"/>
          <p14:tracePt t="33176" x="5119688" y="4478338"/>
          <p14:tracePt t="33193" x="5076825" y="4470400"/>
          <p14:tracePt t="33209" x="4997450" y="4464050"/>
          <p14:tracePt t="33226" x="4881563" y="4441825"/>
          <p14:tracePt t="33242" x="4759325" y="4427538"/>
          <p14:tracePt t="33259" x="4643438" y="4419600"/>
          <p14:tracePt t="33276" x="4456113" y="4419600"/>
          <p14:tracePt t="33292" x="4340225" y="4413250"/>
          <p14:tracePt t="33309" x="4254500" y="4405313"/>
          <p14:tracePt t="33325" x="4181475" y="4405313"/>
          <p14:tracePt t="33341" x="4160838" y="4398963"/>
          <p14:tracePt t="33357" x="4138613" y="4398963"/>
          <p14:tracePt t="33374" x="4117975" y="4398963"/>
          <p14:tracePt t="33392" x="4087813" y="4398963"/>
          <p14:tracePt t="33408" x="4052888" y="4398963"/>
          <p14:tracePt t="33425" x="3979863" y="4405313"/>
          <p14:tracePt t="33441" x="3886200" y="4419600"/>
          <p14:tracePt t="33457" x="3792538" y="4441825"/>
          <p14:tracePt t="33474" x="3706813" y="4470400"/>
          <p14:tracePt t="33491" x="3656013" y="4484688"/>
          <p14:tracePt t="33509" x="3641725" y="4492625"/>
          <p14:tracePt t="33628" x="3648075" y="4492625"/>
          <p14:tracePt t="34042" x="3641725" y="4492625"/>
          <p14:tracePt t="34349" x="3641725" y="4498975"/>
          <p14:tracePt t="34367" x="3641725" y="4506913"/>
          <p14:tracePt t="34376" x="3656013" y="4543425"/>
          <p14:tracePt t="34383" x="3692525" y="4592638"/>
          <p14:tracePt t="34393" x="3721100" y="4629150"/>
          <p14:tracePt t="34409" x="3778250" y="4730750"/>
          <p14:tracePt t="34425" x="3857625" y="4816475"/>
          <p14:tracePt t="34441" x="3914775" y="4903788"/>
          <p14:tracePt t="34457" x="3973513" y="5003800"/>
          <p14:tracePt t="34473" x="4002088" y="5062538"/>
          <p14:tracePt t="34490" x="4030663" y="5119688"/>
          <p14:tracePt t="34506" x="4059238" y="5184775"/>
          <p14:tracePt t="34523" x="4081463" y="5241925"/>
          <p14:tracePt t="34540" x="4102100" y="5300663"/>
          <p14:tracePt t="34556" x="4124325" y="5329238"/>
          <p14:tracePt t="34574" x="4124325" y="5343525"/>
          <p14:tracePt t="34590" x="4124325" y="5349875"/>
          <p14:tracePt t="34607" x="4124325" y="5357813"/>
          <p14:tracePt t="34701" x="4132263" y="5364163"/>
          <p14:tracePt t="34721" x="4138613" y="5364163"/>
          <p14:tracePt t="34763" x="4146550" y="5364163"/>
          <p14:tracePt t="34771" x="4146550" y="5372100"/>
          <p14:tracePt t="34779" x="4152900" y="5372100"/>
          <p14:tracePt t="34933" x="4152900" y="5364163"/>
          <p14:tracePt t="34941" x="4152900" y="5357813"/>
          <p14:tracePt t="34949" x="4152900" y="5349875"/>
          <p14:tracePt t="34958" x="4152900" y="5343525"/>
          <p14:tracePt t="34973" x="4152900" y="5329238"/>
          <p14:tracePt t="34989" x="4152900" y="5300663"/>
          <p14:tracePt t="35006" x="4146550" y="5278438"/>
          <p14:tracePt t="35022" x="4146550" y="5256213"/>
          <p14:tracePt t="35039" x="4146550" y="5241925"/>
          <p14:tracePt t="35056" x="4146550" y="5227638"/>
          <p14:tracePt t="35072" x="4146550" y="5213350"/>
          <p14:tracePt t="35075" x="4146550" y="5205413"/>
          <p14:tracePt t="35090" x="4146550" y="5184775"/>
          <p14:tracePt t="35109" x="4146550" y="5162550"/>
          <p14:tracePt t="35123" x="4152900" y="5148263"/>
          <p14:tracePt t="35140" x="4160838" y="5119688"/>
          <p14:tracePt t="35157" x="4167188" y="5068888"/>
          <p14:tracePt t="35173" x="4175125" y="5032375"/>
          <p14:tracePt t="35189" x="4175125" y="5018088"/>
          <p14:tracePt t="35208" x="4175125" y="4997450"/>
          <p14:tracePt t="35223" x="4175125" y="4989513"/>
          <p14:tracePt t="35355" x="4175125" y="5011738"/>
          <p14:tracePt t="35363" x="4175125" y="5018088"/>
          <p14:tracePt t="35374" x="4175125" y="5026025"/>
          <p14:tracePt t="35392" x="4175125" y="5054600"/>
          <p14:tracePt t="35409" x="4189413" y="5083175"/>
          <p14:tracePt t="35426" x="4203700" y="5097463"/>
          <p14:tracePt t="35441" x="4203700" y="5105400"/>
          <p14:tracePt t="35475" x="4217988" y="5105400"/>
          <p14:tracePt t="35492" x="4225925" y="5091113"/>
          <p14:tracePt t="35509" x="4232275" y="5068888"/>
          <p14:tracePt t="35523" x="4240213" y="5048250"/>
          <p14:tracePt t="35540" x="4246563" y="5032375"/>
          <p14:tracePt t="35557" x="4246563" y="5026025"/>
          <p14:tracePt t="35574" x="4254500" y="5011738"/>
          <p14:tracePt t="35577" x="4254500" y="5003800"/>
          <p14:tracePt t="35590" x="4260850" y="5003800"/>
          <p14:tracePt t="35607" x="4260850" y="4997450"/>
          <p14:tracePt t="35623" x="4268788" y="4997450"/>
          <p14:tracePt t="35672" x="4276725" y="5011738"/>
          <p14:tracePt t="35680" x="4276725" y="5032375"/>
          <p14:tracePt t="35690" x="4283075" y="5040313"/>
          <p14:tracePt t="35707" x="4291013" y="5062538"/>
          <p14:tracePt t="35725" x="4291013" y="5091113"/>
          <p14:tracePt t="35741" x="4291013" y="5105400"/>
          <p14:tracePt t="35757" x="4291013" y="5111750"/>
          <p14:tracePt t="35821" x="4276725" y="5097463"/>
          <p14:tracePt t="35838" x="4268788" y="5083175"/>
          <p14:tracePt t="35846" x="4260850" y="5076825"/>
          <p14:tracePt t="35857" x="4254500" y="5068888"/>
          <p14:tracePt t="35873" x="4232275" y="5040313"/>
          <p14:tracePt t="35892" x="4211638" y="5011738"/>
          <p14:tracePt t="35908" x="4211638" y="4989513"/>
          <p14:tracePt t="35923" x="4211638" y="4968875"/>
          <p14:tracePt t="35941" x="4211638" y="4924425"/>
          <p14:tracePt t="35957" x="4211638" y="4875213"/>
          <p14:tracePt t="35975" x="4211638" y="4810125"/>
          <p14:tracePt t="35990" x="4211638" y="4765675"/>
          <p14:tracePt t="36007" x="4211638" y="4722813"/>
          <p14:tracePt t="36024" x="4217988" y="4708525"/>
          <p14:tracePt t="36040" x="4217988" y="4694238"/>
          <p14:tracePt t="36058" x="4217988" y="4679950"/>
          <p14:tracePt t="36074" x="4217988" y="4672013"/>
          <p14:tracePt t="36155" x="4217988" y="4679950"/>
          <p14:tracePt t="36162" x="4211638" y="4686300"/>
          <p14:tracePt t="36173" x="4197350" y="4716463"/>
          <p14:tracePt t="36190" x="4175125" y="4773613"/>
          <p14:tracePt t="36208" x="4160838" y="4824413"/>
          <p14:tracePt t="36223" x="4152900" y="4838700"/>
          <p14:tracePt t="36257" x="4146550" y="4838700"/>
          <p14:tracePt t="36274" x="4138613" y="4830763"/>
          <p14:tracePt t="36291" x="4117975" y="4795838"/>
          <p14:tracePt t="36307" x="4087813" y="4745038"/>
          <p14:tracePt t="36323" x="4067175" y="4708525"/>
          <p14:tracePt t="36340" x="4044950" y="4679950"/>
          <p14:tracePt t="36357" x="4030663" y="4657725"/>
          <p14:tracePt t="36374" x="4002088" y="4629150"/>
          <p14:tracePt t="36390" x="3987800" y="4606925"/>
          <p14:tracePt t="36406" x="3973513" y="4600575"/>
          <p14:tracePt t="36423" x="3951288" y="4578350"/>
          <p14:tracePt t="36440" x="3929063" y="4564063"/>
          <p14:tracePt t="36456" x="3914775" y="4543425"/>
          <p14:tracePt t="36474" x="3879850" y="4521200"/>
          <p14:tracePt t="36491" x="3865563" y="4513263"/>
          <p14:tracePt t="36506" x="3851275" y="4498975"/>
          <p14:tracePt t="36525" x="3843338" y="4492625"/>
          <p14:tracePt t="36539" x="3829050" y="4484688"/>
          <p14:tracePt t="36555" x="3821113" y="4478338"/>
          <p14:tracePt t="36573" x="3806825" y="4464050"/>
          <p14:tracePt t="36575" x="3800475" y="4456113"/>
          <p14:tracePt t="36590" x="3778250" y="4433888"/>
          <p14:tracePt t="36606" x="3756025" y="4413250"/>
          <p14:tracePt t="36623" x="3735388" y="4391025"/>
          <p14:tracePt t="36640" x="3713163" y="4384675"/>
          <p14:tracePt t="36659" x="3692525" y="4362450"/>
          <p14:tracePt t="36676" x="3662363" y="4348163"/>
          <p14:tracePt t="36692" x="3656013" y="4348163"/>
          <p14:tracePt t="36708" x="3641725" y="4348163"/>
          <p14:tracePt t="36725" x="3619500" y="4340225"/>
          <p14:tracePt t="36742" x="3605213" y="4333875"/>
          <p14:tracePt t="36756" x="3582988" y="4333875"/>
          <p14:tracePt t="36773" x="3568700" y="4333875"/>
          <p14:tracePt t="36789" x="3548063" y="4333875"/>
          <p14:tracePt t="36806" x="3533775" y="4333875"/>
          <p14:tracePt t="36966" x="3525838" y="4340225"/>
          <p14:tracePt t="36974" x="3519488" y="4348163"/>
          <p14:tracePt t="36980" x="3519488" y="4356100"/>
          <p14:tracePt t="36989" x="3511550" y="4356100"/>
          <p14:tracePt t="37006" x="3503613" y="4370388"/>
          <p14:tracePt t="37023" x="3482975" y="4384675"/>
          <p14:tracePt t="37040" x="3460750" y="4398963"/>
          <p14:tracePt t="37056" x="3454400" y="4413250"/>
          <p14:tracePt t="37074" x="3425825" y="4433888"/>
          <p14:tracePt t="37089" x="3395663" y="4449763"/>
          <p14:tracePt t="37106" x="3381375" y="4464050"/>
          <p14:tracePt t="37123" x="3360738" y="4470400"/>
          <p14:tracePt t="37140" x="3338513" y="4478338"/>
          <p14:tracePt t="37158" x="3309938" y="4478338"/>
          <p14:tracePt t="37174" x="3295650" y="4484688"/>
          <p14:tracePt t="37191" x="3273425" y="4484688"/>
          <p14:tracePt t="37207" x="3259138" y="4492625"/>
          <p14:tracePt t="37223" x="3236913" y="4492625"/>
          <p14:tracePt t="37239" x="3216275" y="4492625"/>
          <p14:tracePt t="37257" x="3201988" y="4492625"/>
          <p14:tracePt t="37274" x="3157538" y="4484688"/>
          <p14:tracePt t="37290" x="3128963" y="4464050"/>
          <p14:tracePt t="37306" x="3079750" y="4449763"/>
          <p14:tracePt t="37323" x="3014663" y="4419600"/>
          <p14:tracePt t="37340" x="2935288" y="4398963"/>
          <p14:tracePt t="37357" x="2847975" y="4370388"/>
          <p14:tracePt t="37374" x="2747963" y="4333875"/>
          <p14:tracePt t="37390" x="2711450" y="4325938"/>
          <p14:tracePt t="37407" x="2697163" y="4325938"/>
          <p14:tracePt t="37424" x="2674938" y="4325938"/>
          <p14:tracePt t="37441" x="2654300" y="4325938"/>
          <p14:tracePt t="37456" x="2624138" y="4333875"/>
          <p14:tracePt t="37473" x="2552700" y="4348163"/>
          <p14:tracePt t="37491" x="2393950" y="4362450"/>
          <p14:tracePt t="37507" x="2278063" y="4376738"/>
          <p14:tracePt t="37523" x="2163763" y="4398963"/>
          <p14:tracePt t="37539" x="2062163" y="4398963"/>
          <p14:tracePt t="37557" x="1982788" y="4398963"/>
          <p14:tracePt t="37573" x="1925638" y="4398963"/>
          <p14:tracePt t="37575" x="1897063" y="4405313"/>
          <p14:tracePt t="37589" x="1874838" y="4405313"/>
          <p14:tracePt t="37607" x="1795463" y="4427538"/>
          <p14:tracePt t="37623" x="1773238" y="4433888"/>
          <p14:tracePt t="37640" x="1752600" y="4456113"/>
          <p14:tracePt t="37656" x="1687513" y="4484688"/>
          <p14:tracePt t="37673" x="1600200" y="4535488"/>
          <p14:tracePt t="37689" x="1500188" y="4622800"/>
          <p14:tracePt t="37707" x="1398588" y="4745038"/>
          <p14:tracePt t="37723" x="1377950" y="4802188"/>
          <p14:tracePt t="37739" x="1362075" y="4845050"/>
          <p14:tracePt t="37757" x="1362075" y="4903788"/>
          <p14:tracePt t="37775" x="1384300" y="4989513"/>
          <p14:tracePt t="37792" x="1449388" y="5091113"/>
          <p14:tracePt t="37809" x="1492250" y="5119688"/>
          <p14:tracePt t="37825" x="1520825" y="5141913"/>
          <p14:tracePt t="37842" x="1543050" y="5156200"/>
          <p14:tracePt t="37859" x="1550988" y="5162550"/>
          <p14:tracePt t="37873" x="1565275" y="5170488"/>
          <p14:tracePt t="37889" x="1571625" y="5170488"/>
          <p14:tracePt t="37905" x="1579563" y="5170488"/>
          <p14:tracePt t="37923" x="1608138" y="5141913"/>
          <p14:tracePt t="37940" x="1665288" y="5076825"/>
          <p14:tracePt t="37957" x="1744663" y="4983163"/>
          <p14:tracePt t="37973" x="1803400" y="4889500"/>
          <p14:tracePt t="37989" x="1874838" y="4773613"/>
          <p14:tracePt t="38008" x="1968500" y="4606925"/>
          <p14:tracePt t="38025" x="2039938" y="4498975"/>
          <p14:tracePt t="38041" x="2076450" y="4419600"/>
          <p14:tracePt t="38056" x="2090738" y="4333875"/>
          <p14:tracePt t="38073" x="2098675" y="4268788"/>
          <p14:tracePt t="38092" x="2090738" y="4146550"/>
          <p14:tracePt t="38109" x="2062163" y="4073525"/>
          <p14:tracePt t="38125" x="2033588" y="4016375"/>
          <p14:tracePt t="38141" x="2011363" y="3973513"/>
          <p14:tracePt t="38159" x="1997075" y="3951288"/>
          <p14:tracePt t="38173" x="1982788" y="3937000"/>
          <p14:tracePt t="38191" x="1976438" y="3937000"/>
          <p14:tracePt t="38208" x="1960563" y="3937000"/>
          <p14:tracePt t="38225" x="1954213" y="3937000"/>
          <p14:tracePt t="38240" x="1939925" y="3951288"/>
          <p14:tracePt t="38256" x="1897063" y="3994150"/>
          <p14:tracePt t="38272" x="1817688" y="4081463"/>
          <p14:tracePt t="38290" x="1744663" y="4175125"/>
          <p14:tracePt t="38306" x="1665288" y="4325938"/>
          <p14:tracePt t="38322" x="1622425" y="4521200"/>
          <p14:tracePt t="38338" x="1608138" y="4708525"/>
          <p14:tracePt t="38356" x="1651000" y="4968875"/>
          <p14:tracePt t="38373" x="1687513" y="5097463"/>
          <p14:tracePt t="38389" x="1744663" y="5199063"/>
          <p14:tracePt t="38405" x="1831975" y="5249863"/>
          <p14:tracePt t="38424" x="2039938" y="5300663"/>
          <p14:tracePt t="38441" x="2163763" y="5314950"/>
          <p14:tracePt t="38456" x="2249488" y="5335588"/>
          <p14:tracePt t="38473" x="2328863" y="5349875"/>
          <p14:tracePt t="38490" x="2408238" y="5364163"/>
          <p14:tracePt t="38506" x="2501900" y="5386388"/>
          <p14:tracePt t="38523" x="2574925" y="5414963"/>
          <p14:tracePt t="38540" x="2682875" y="5473700"/>
          <p14:tracePt t="38557" x="2768600" y="5522913"/>
          <p14:tracePt t="38573" x="2847975" y="5559425"/>
          <p14:tracePt t="38590" x="2913063" y="5602288"/>
          <p14:tracePt t="38607" x="2978150" y="5630863"/>
          <p14:tracePt t="38623" x="3057525" y="5653088"/>
          <p14:tracePt t="38640" x="3151188" y="5667375"/>
          <p14:tracePt t="38656" x="3360738" y="5726113"/>
          <p14:tracePt t="38673" x="3519488" y="5789613"/>
          <p14:tracePt t="38690" x="3656013" y="5862638"/>
          <p14:tracePt t="38706" x="3727450" y="5899150"/>
          <p14:tracePt t="38723" x="3763963" y="5913438"/>
          <p14:tracePt t="38739" x="3792538" y="5927725"/>
          <p14:tracePt t="38757" x="3871913" y="5934075"/>
          <p14:tracePt t="38773" x="3973513" y="5942013"/>
          <p14:tracePt t="38790" x="4160838" y="5970588"/>
          <p14:tracePt t="38806" x="4464050" y="5999163"/>
          <p14:tracePt t="38822" x="4716463" y="6013450"/>
          <p14:tracePt t="38839" x="4867275" y="6021388"/>
          <p14:tracePt t="38856" x="4960938" y="6021388"/>
          <p14:tracePt t="38872" x="5018088" y="6021388"/>
          <p14:tracePt t="38889" x="5032375" y="6013450"/>
          <p14:tracePt t="38907" x="5040313" y="6013450"/>
          <p14:tracePt t="38923" x="5040313" y="5999163"/>
          <p14:tracePt t="38940" x="5026025" y="5978525"/>
          <p14:tracePt t="38956" x="5003800" y="5948363"/>
          <p14:tracePt t="38973" x="4983163" y="5934075"/>
          <p14:tracePt t="38989" x="4960938" y="5913438"/>
          <p14:tracePt t="39007" x="4938713" y="5891213"/>
          <p14:tracePt t="39023" x="4910138" y="5862638"/>
          <p14:tracePt t="39040" x="4875213" y="5840413"/>
          <p14:tracePt t="39056" x="4810125" y="5811838"/>
          <p14:tracePt t="39073" x="4722813" y="5783263"/>
          <p14:tracePt t="39089" x="4614863" y="5754688"/>
          <p14:tracePt t="39106" x="4492625" y="5726113"/>
          <p14:tracePt t="39126" x="4311650" y="5703888"/>
          <p14:tracePt t="39141" x="4189413" y="5703888"/>
          <p14:tracePt t="39157" x="4073525" y="5718175"/>
          <p14:tracePt t="39174" x="3994150" y="5732463"/>
          <p14:tracePt t="39191" x="3929063" y="5740400"/>
          <p14:tracePt t="39209" x="3865563" y="5761038"/>
          <p14:tracePt t="39225" x="3821113" y="5783263"/>
          <p14:tracePt t="39241" x="3778250" y="5803900"/>
          <p14:tracePt t="39256" x="3721100" y="5834063"/>
          <p14:tracePt t="39272" x="3678238" y="5854700"/>
          <p14:tracePt t="39288" x="3633788" y="5876925"/>
          <p14:tracePt t="39306" x="3598863" y="5899150"/>
          <p14:tracePt t="39322" x="3576638" y="5919788"/>
          <p14:tracePt t="39339" x="3548063" y="5942013"/>
          <p14:tracePt t="39358" x="3533775" y="5962650"/>
          <p14:tracePt t="39374" x="3519488" y="5984875"/>
          <p14:tracePt t="39391" x="3511550" y="6007100"/>
          <p14:tracePt t="39408" x="3511550" y="6021388"/>
          <p14:tracePt t="39425" x="3511550" y="6049963"/>
          <p14:tracePt t="39440" x="3503613" y="6072188"/>
          <p14:tracePt t="39456" x="3503613" y="6086475"/>
          <p14:tracePt t="39473" x="3503613" y="6115050"/>
          <p14:tracePt t="39490" x="3511550" y="6135688"/>
          <p14:tracePt t="39506" x="3519488" y="6165850"/>
          <p14:tracePt t="39523" x="3540125" y="6194425"/>
          <p14:tracePt t="39541" x="3568700" y="6237288"/>
          <p14:tracePt t="39558" x="3598863" y="6265863"/>
          <p14:tracePt t="39575" x="3627438" y="6288088"/>
          <p14:tracePt t="39592" x="3662363" y="6308725"/>
          <p14:tracePt t="39608" x="3698875" y="6330950"/>
          <p14:tracePt t="39625" x="3741738" y="6353175"/>
          <p14:tracePt t="39642" x="3829050" y="6381750"/>
          <p14:tracePt t="39658" x="3908425" y="6388100"/>
          <p14:tracePt t="39675" x="3973513" y="6388100"/>
          <p14:tracePt t="39690" x="4024313" y="6388100"/>
          <p14:tracePt t="39706" x="4038600" y="6388100"/>
          <p14:tracePt t="39722" x="4059238" y="6373813"/>
          <p14:tracePt t="39739" x="4081463" y="6359525"/>
          <p14:tracePt t="39756" x="4102100" y="6345238"/>
          <p14:tracePt t="39773" x="4132263" y="6308725"/>
          <p14:tracePt t="39788" x="4152900" y="6288088"/>
          <p14:tracePt t="39806" x="4175125" y="6273800"/>
          <p14:tracePt t="39822" x="4189413" y="6251575"/>
          <p14:tracePt t="39839" x="4197350" y="6229350"/>
          <p14:tracePt t="39855" x="4211638" y="6194425"/>
          <p14:tracePt t="39872" x="4225925" y="6151563"/>
          <p14:tracePt t="39889" x="4232275" y="6100763"/>
          <p14:tracePt t="39906" x="4246563" y="6078538"/>
          <p14:tracePt t="39922" x="4254500" y="6049963"/>
          <p14:tracePt t="39939" x="4254500" y="6027738"/>
          <p14:tracePt t="39957" x="4254500" y="5992813"/>
          <p14:tracePt t="39972" x="4268788" y="5962650"/>
          <p14:tracePt t="39989" x="4268788" y="5891213"/>
          <p14:tracePt t="40005" x="4268788" y="5840413"/>
          <p14:tracePt t="40022" x="4276725" y="5768975"/>
          <p14:tracePt t="40039" x="4297363" y="5732463"/>
          <p14:tracePt t="40056" x="4305300" y="5689600"/>
          <p14:tracePt t="40072" x="4319588" y="5646738"/>
          <p14:tracePt t="40075" x="4319588" y="5630863"/>
          <p14:tracePt t="40090" x="4319588" y="5610225"/>
          <p14:tracePt t="40105" x="4319588" y="5595938"/>
          <p14:tracePt t="40124" x="4319588" y="5588000"/>
          <p14:tracePt t="40139" x="4319588" y="5573713"/>
          <p14:tracePt t="40172" x="4319588" y="5567363"/>
          <p14:tracePt t="40189" x="4311650" y="5567363"/>
          <p14:tracePt t="40206" x="4297363" y="5567363"/>
          <p14:tracePt t="40238" x="4291013" y="5567363"/>
          <p14:tracePt t="40257" x="4283075" y="5567363"/>
          <p14:tracePt t="40274" x="4283075" y="5573713"/>
          <p14:tracePt t="40320" x="4283075" y="5581650"/>
          <p14:tracePt t="40517" x="4283075" y="5573713"/>
          <p14:tracePt t="40788" x="4283075" y="5567363"/>
          <p14:tracePt t="41721" x="4276725" y="5567363"/>
          <p14:tracePt t="41743" x="4276725" y="5573713"/>
          <p14:tracePt t="41844" x="4268788" y="5573713"/>
          <p14:tracePt t="41876" x="4260850" y="5573713"/>
          <p14:tracePt t="41898" x="4260850" y="5567363"/>
          <p14:tracePt t="41907" x="4254500" y="5553075"/>
          <p14:tracePt t="41914" x="4246563" y="5545138"/>
          <p14:tracePt t="41924" x="4246563" y="5537200"/>
          <p14:tracePt t="41940" x="4232275" y="5516563"/>
          <p14:tracePt t="41957" x="4217988" y="5502275"/>
          <p14:tracePt t="41974" x="4189413" y="5473700"/>
          <p14:tracePt t="41990" x="4167188" y="5451475"/>
          <p14:tracePt t="42006" x="4160838" y="5429250"/>
          <p14:tracePt t="42023" x="4152900" y="5408613"/>
          <p14:tracePt t="42039" x="4146550" y="5394325"/>
          <p14:tracePt t="42056" x="4138613" y="5378450"/>
          <p14:tracePt t="42074" x="4138613" y="5364163"/>
          <p14:tracePt t="42090" x="4132263" y="5357813"/>
          <p14:tracePt t="42107" x="4132263" y="5349875"/>
          <p14:tracePt t="42124" x="4132263" y="5343525"/>
          <p14:tracePt t="42139" x="4132263" y="5335588"/>
          <p14:tracePt t="42161" x="4132263" y="5329238"/>
          <p14:tracePt t="42174" x="4132263" y="5321300"/>
          <p14:tracePt t="42192" x="4132263" y="5314950"/>
          <p14:tracePt t="42208" x="4132263" y="5307013"/>
          <p14:tracePt t="42224" x="4138613" y="5292725"/>
          <p14:tracePt t="42706" x="4132263" y="5292725"/>
          <p14:tracePt t="42713" x="4117975" y="5284788"/>
          <p14:tracePt t="42724" x="4095750" y="5270500"/>
          <p14:tracePt t="42740" x="4059238" y="5249863"/>
          <p14:tracePt t="42756" x="4038600" y="5227638"/>
          <p14:tracePt t="42758" x="4024313" y="5205413"/>
          <p14:tracePt t="42772" x="4016375" y="5199063"/>
          <p14:tracePt t="42789" x="3959225" y="5156200"/>
          <p14:tracePt t="42807" x="3922713" y="5119688"/>
          <p14:tracePt t="42822" x="3886200" y="5068888"/>
          <p14:tracePt t="42839" x="3835400" y="5011738"/>
          <p14:tracePt t="42857" x="3800475" y="4932363"/>
          <p14:tracePt t="42874" x="3692525" y="4779963"/>
          <p14:tracePt t="42890" x="3619500" y="4672013"/>
          <p14:tracePt t="42907" x="3533775" y="4543425"/>
          <p14:tracePt t="42922" x="3440113" y="4419600"/>
          <p14:tracePt t="42940" x="3352800" y="4319588"/>
          <p14:tracePt t="42956" x="3287713" y="4217988"/>
          <p14:tracePt t="42975" x="3236913" y="4087813"/>
          <p14:tracePt t="42990" x="3216275" y="3979863"/>
          <p14:tracePt t="43007" x="3187700" y="3821113"/>
          <p14:tracePt t="43022" x="3151188" y="3662363"/>
          <p14:tracePt t="43040" x="3122613" y="3468688"/>
          <p14:tracePt t="43056" x="3108325" y="3295650"/>
          <p14:tracePt t="43073" x="3079750" y="3136900"/>
          <p14:tracePt t="43077" x="3063875" y="3063875"/>
          <p14:tracePt t="43090" x="3043238" y="2978150"/>
          <p14:tracePt t="43107" x="3035300" y="2913063"/>
          <p14:tracePt t="43122" x="3035300" y="2855913"/>
          <p14:tracePt t="43139" x="3028950" y="2776538"/>
          <p14:tracePt t="43156" x="3014663" y="2717800"/>
          <p14:tracePt t="43173" x="3006725" y="2689225"/>
          <p14:tracePt t="43190" x="3006725" y="2660650"/>
          <p14:tracePt t="43207" x="3006725" y="2638425"/>
          <p14:tracePt t="43223" x="3006725" y="2595563"/>
          <p14:tracePt t="43239" x="3006725" y="2524125"/>
          <p14:tracePt t="43256" x="3014663" y="2444750"/>
          <p14:tracePt t="43273" x="3021013" y="2357438"/>
          <p14:tracePt t="43290" x="3043238" y="2263775"/>
          <p14:tracePt t="43307" x="3043238" y="2235200"/>
          <p14:tracePt t="43323" x="3049588" y="2212975"/>
          <p14:tracePt t="43339" x="3049588" y="2178050"/>
          <p14:tracePt t="43356" x="3057525" y="2127250"/>
          <p14:tracePt t="43373" x="3063875" y="2055813"/>
          <p14:tracePt t="43390" x="3071813" y="2025650"/>
          <p14:tracePt t="43407" x="3071813" y="2019300"/>
          <p14:tracePt t="43625" x="3063875" y="2019300"/>
          <p14:tracePt t="43844" x="3063875" y="2025650"/>
          <p14:tracePt t="44153" x="3063875" y="2033588"/>
          <p14:tracePt t="44199" x="3063875" y="2039938"/>
          <p14:tracePt t="44345" x="3057525" y="2039938"/>
          <p14:tracePt t="44438" x="3057525" y="2047875"/>
          <p14:tracePt t="44467" x="3049588" y="2047875"/>
          <p14:tracePt t="44479" x="3049588" y="2055813"/>
          <p14:tracePt t="44541" x="3049588" y="2062163"/>
          <p14:tracePt t="44579" x="3049588" y="2070100"/>
          <p14:tracePt t="44612" x="3057525" y="2070100"/>
          <p14:tracePt t="44646" x="3063875" y="2070100"/>
          <p14:tracePt t="44669" x="3071813" y="2070100"/>
          <p14:tracePt t="44677" x="3079750" y="2070100"/>
          <p14:tracePt t="44691" x="3086100" y="2070100"/>
          <p14:tracePt t="44704" x="3100388" y="2070100"/>
          <p14:tracePt t="44720" x="3108325" y="2070100"/>
          <p14:tracePt t="44737" x="3136900" y="2070100"/>
          <p14:tracePt t="44754" x="3208338" y="2070100"/>
          <p14:tracePt t="44770" x="3316288" y="2090738"/>
          <p14:tracePt t="44787" x="3489325" y="2127250"/>
          <p14:tracePt t="44804" x="3721100" y="2141538"/>
          <p14:tracePt t="44820" x="4024313" y="2141538"/>
          <p14:tracePt t="44837" x="4413250" y="2141538"/>
          <p14:tracePt t="44855" x="4875213" y="2170113"/>
          <p14:tracePt t="44871" x="5429250" y="2163763"/>
          <p14:tracePt t="44887" x="5667375" y="2163763"/>
          <p14:tracePt t="44904" x="5811838" y="2163763"/>
          <p14:tracePt t="44921" x="5891213" y="2163763"/>
          <p14:tracePt t="44937" x="5970588" y="2155825"/>
          <p14:tracePt t="44954" x="6064250" y="2149475"/>
          <p14:tracePt t="44956" x="6107113" y="2149475"/>
          <p14:tracePt t="44971" x="6186488" y="2141538"/>
          <p14:tracePt t="44988" x="6259513" y="2133600"/>
          <p14:tracePt t="45005" x="6323013" y="2112963"/>
          <p14:tracePt t="45021" x="6381750" y="2090738"/>
          <p14:tracePt t="45038" x="6446838" y="2076450"/>
          <p14:tracePt t="45054" x="6526213" y="2062163"/>
          <p14:tracePt t="45072" x="6691313" y="2025650"/>
          <p14:tracePt t="45088" x="6807200" y="1997075"/>
          <p14:tracePt t="45104" x="6915150" y="1968500"/>
          <p14:tracePt t="45121" x="6994525" y="1960563"/>
          <p14:tracePt t="45138" x="7023100" y="1960563"/>
          <p14:tracePt t="45247" x="7031038" y="1954213"/>
          <p14:tracePt t="45255" x="7037388" y="1954213"/>
          <p14:tracePt t="45262" x="7051675" y="1954213"/>
          <p14:tracePt t="45272" x="7059613" y="1954213"/>
          <p14:tracePt t="45291" x="7065963" y="1954213"/>
          <p14:tracePt t="45390" x="7080250" y="1954213"/>
          <p14:tracePt t="45397" x="7102475" y="1960563"/>
          <p14:tracePt t="45408" x="7124700" y="1976438"/>
          <p14:tracePt t="45422" x="7167563" y="1990725"/>
          <p14:tracePt t="45439" x="7204075" y="2005013"/>
          <p14:tracePt t="45455" x="7232650" y="2025650"/>
          <p14:tracePt t="45473" x="7269163" y="2055813"/>
          <p14:tracePt t="45489" x="7283450" y="2062163"/>
          <p14:tracePt t="45506" x="7297738" y="2070100"/>
          <p14:tracePt t="45521" x="7304088" y="2070100"/>
          <p14:tracePt t="45612" x="7312025" y="2070100"/>
          <p14:tracePt t="45624" x="7318375" y="2070100"/>
          <p14:tracePt t="45649" x="7326313" y="2070100"/>
          <p14:tracePt t="45687" x="7332663" y="2070100"/>
          <p14:tracePt t="45701" x="7340600" y="2070100"/>
          <p14:tracePt t="45708" x="7346950" y="2070100"/>
          <p14:tracePt t="45721" x="7354888" y="2070100"/>
          <p14:tracePt t="45737" x="7369175" y="2070100"/>
          <p14:tracePt t="45759" x="7377113" y="2070100"/>
          <p14:tracePt t="45803" x="7377113" y="2076450"/>
          <p14:tracePt t="45822" x="7362825" y="2076450"/>
          <p14:tracePt t="45830" x="7354888" y="2090738"/>
          <p14:tracePt t="45839" x="7346950" y="2098675"/>
          <p14:tracePt t="45855" x="7332663" y="2098675"/>
          <p14:tracePt t="45872" x="7326313" y="2105025"/>
          <p14:tracePt t="45888" x="7318375" y="2105025"/>
          <p14:tracePt t="45906" x="7289800" y="2105025"/>
          <p14:tracePt t="45922" x="7275513" y="2112963"/>
          <p14:tracePt t="45938" x="7232650" y="2119313"/>
          <p14:tracePt t="45956" x="7145338" y="2133600"/>
          <p14:tracePt t="45973" x="6921500" y="2155825"/>
          <p14:tracePt t="45989" x="6540500" y="2155825"/>
          <p14:tracePt t="46006" x="6007100" y="2149475"/>
          <p14:tracePt t="46023" x="5681663" y="2170113"/>
          <p14:tracePt t="46038" x="5443538" y="2170113"/>
          <p14:tracePt t="46056" x="5241925" y="2170113"/>
          <p14:tracePt t="46072" x="5054600" y="2184400"/>
          <p14:tracePt t="46076" x="4960938" y="2206625"/>
          <p14:tracePt t="46089" x="4867275" y="2220913"/>
          <p14:tracePt t="46106" x="4549775" y="2271713"/>
          <p14:tracePt t="46123" x="4325938" y="2308225"/>
          <p14:tracePt t="46139" x="4044950" y="2314575"/>
          <p14:tracePt t="46155" x="3741738" y="2328863"/>
          <p14:tracePt t="46172" x="3533775" y="2328863"/>
          <p14:tracePt t="46188" x="3417888" y="2328863"/>
          <p14:tracePt t="46208" x="3302000" y="2336800"/>
          <p14:tracePt t="46223" x="3244850" y="2343150"/>
          <p14:tracePt t="46239" x="3208338" y="2357438"/>
          <p14:tracePt t="46256" x="3194050" y="2357438"/>
          <p14:tracePt t="46272" x="3173413" y="2371725"/>
          <p14:tracePt t="46289" x="3151188" y="2379663"/>
          <p14:tracePt t="46305" x="3136900" y="2386013"/>
          <p14:tracePt t="46322" x="3108325" y="2386013"/>
          <p14:tracePt t="46339" x="3094038" y="2393950"/>
          <p14:tracePt t="46355" x="3079750" y="2393950"/>
          <p14:tracePt t="46371" x="3057525" y="2393950"/>
          <p14:tracePt t="46388" x="3049588" y="2401888"/>
          <p14:tracePt t="46405" x="3035300" y="2401888"/>
          <p14:tracePt t="46423" x="3014663" y="2401888"/>
          <p14:tracePt t="46440" x="3014663" y="2408238"/>
          <p14:tracePt t="46455" x="3006725" y="2408238"/>
          <p14:tracePt t="46597" x="3000375" y="2408238"/>
          <p14:tracePt t="46606" x="3000375" y="2416175"/>
          <p14:tracePt t="47259" x="3000375" y="2422525"/>
          <p14:tracePt t="48110" x="3006725" y="2416175"/>
          <p14:tracePt t="48131" x="3014663" y="2416175"/>
          <p14:tracePt t="48151" x="3021013" y="2416175"/>
          <p14:tracePt t="48173" x="3028950" y="2408238"/>
          <p14:tracePt t="48197" x="3035300" y="2408238"/>
          <p14:tracePt t="48206" x="3049588" y="2408238"/>
          <p14:tracePt t="48223" x="3063875" y="2408238"/>
          <p14:tracePt t="48229" x="3071813" y="2408238"/>
          <p14:tracePt t="48238" x="3079750" y="2408238"/>
          <p14:tracePt t="48254" x="3100388" y="2408238"/>
          <p14:tracePt t="48271" x="3114675" y="2408238"/>
          <p14:tracePt t="48288" x="3143250" y="2416175"/>
          <p14:tracePt t="48305" x="3165475" y="2416175"/>
          <p14:tracePt t="48321" x="3187700" y="2422525"/>
          <p14:tracePt t="48338" x="3216275" y="2422525"/>
          <p14:tracePt t="48354" x="3273425" y="2430463"/>
          <p14:tracePt t="48371" x="3409950" y="2436813"/>
          <p14:tracePt t="48388" x="3598863" y="2459038"/>
          <p14:tracePt t="48405" x="3829050" y="2501900"/>
          <p14:tracePt t="48421" x="3914775" y="2501900"/>
          <p14:tracePt t="48437" x="3973513" y="2509838"/>
          <p14:tracePt t="48455" x="4016375" y="2509838"/>
          <p14:tracePt t="48471" x="4038600" y="2509838"/>
          <p14:tracePt t="48487" x="4052888" y="2509838"/>
          <p14:tracePt t="48504" x="4067175" y="2509838"/>
          <p14:tracePt t="48557" x="4073525" y="2509838"/>
          <p14:tracePt t="48777" x="4081463" y="2509838"/>
          <p14:tracePt t="48791" x="4087813" y="2509838"/>
          <p14:tracePt t="48799" x="4095750" y="2509838"/>
          <p14:tracePt t="48807" x="4102100" y="2509838"/>
          <p14:tracePt t="48822" x="4124325" y="2509838"/>
          <p14:tracePt t="48838" x="4132263" y="2509838"/>
          <p14:tracePt t="48856" x="4146550" y="2509838"/>
          <p14:tracePt t="48887" x="4152900" y="2509838"/>
          <p14:tracePt t="48904" x="4175125" y="2516188"/>
          <p14:tracePt t="48920" x="4197350" y="2524125"/>
          <p14:tracePt t="48936" x="4217988" y="2524125"/>
          <p14:tracePt t="48953" x="4268788" y="2530475"/>
          <p14:tracePt t="48971" x="4370388" y="2559050"/>
          <p14:tracePt t="48987" x="4405313" y="2574925"/>
          <p14:tracePt t="49003" x="4449763" y="2589213"/>
          <p14:tracePt t="49020" x="4484688" y="2603500"/>
          <p14:tracePt t="49037" x="4498975" y="2609850"/>
          <p14:tracePt t="49054" x="4521200" y="2609850"/>
          <p14:tracePt t="49071" x="4543425" y="2624138"/>
          <p14:tracePt t="49090" x="4549775" y="2624138"/>
          <p14:tracePt t="49147" x="4549775" y="2632075"/>
          <p14:tracePt t="49156" x="4543425" y="2632075"/>
          <p14:tracePt t="49167" x="4543425" y="2638425"/>
          <p14:tracePt t="49181" x="4535488" y="2646363"/>
          <p14:tracePt t="49190" x="4527550" y="2660650"/>
          <p14:tracePt t="49206" x="4521200" y="2689225"/>
          <p14:tracePt t="49221" x="4492625" y="2754313"/>
          <p14:tracePt t="49237" x="4470400" y="2827338"/>
          <p14:tracePt t="49254" x="4433888" y="2927350"/>
          <p14:tracePt t="49270" x="4391025" y="3014663"/>
          <p14:tracePt t="49288" x="4333875" y="3151188"/>
          <p14:tracePt t="49305" x="4305300" y="3259138"/>
          <p14:tracePt t="49321" x="4260850" y="3375025"/>
          <p14:tracePt t="49337" x="4189413" y="3497263"/>
          <p14:tracePt t="49354" x="4132263" y="3598863"/>
          <p14:tracePt t="49370" x="4102100" y="3684588"/>
          <p14:tracePt t="49387" x="4081463" y="3749675"/>
          <p14:tracePt t="49405" x="4073525" y="3778250"/>
          <p14:tracePt t="49421" x="4073525" y="3800475"/>
          <p14:tracePt t="49438" x="4067175" y="3821113"/>
          <p14:tracePt t="49455" x="4067175" y="3835400"/>
          <p14:tracePt t="49471" x="4059238" y="3865563"/>
          <p14:tracePt t="49487" x="4052888" y="3894138"/>
          <p14:tracePt t="49505" x="4030663" y="3965575"/>
          <p14:tracePt t="49521" x="3994150" y="4087813"/>
          <p14:tracePt t="49538" x="3987800" y="4175125"/>
          <p14:tracePt t="49555" x="3987800" y="4225925"/>
          <p14:tracePt t="49571" x="3987800" y="4254500"/>
          <p14:tracePt t="49576" x="3987800" y="4260850"/>
          <p14:tracePt t="49588" x="3987800" y="4276725"/>
          <p14:tracePt t="49606" x="4002088" y="4291013"/>
          <p14:tracePt t="49621" x="4024313" y="4297363"/>
          <p14:tracePt t="49638" x="4044950" y="4305300"/>
          <p14:tracePt t="49655" x="4067175" y="4305300"/>
          <p14:tracePt t="49671" x="4095750" y="4311650"/>
          <p14:tracePt t="49688" x="4146550" y="4319588"/>
          <p14:tracePt t="49706" x="4189413" y="4319588"/>
          <p14:tracePt t="49722" x="4217988" y="4311650"/>
          <p14:tracePt t="49755" x="4225925" y="4305300"/>
          <p14:tracePt t="49771" x="4225925" y="4291013"/>
          <p14:tracePt t="49787" x="4240213" y="4268788"/>
          <p14:tracePt t="49804" x="4254500" y="4246563"/>
          <p14:tracePt t="49822" x="4268788" y="4217988"/>
          <p14:tracePt t="49838" x="4276725" y="4197350"/>
          <p14:tracePt t="49856" x="4297363" y="4181475"/>
          <p14:tracePt t="49871" x="4319588" y="4160838"/>
          <p14:tracePt t="49887" x="4333875" y="4138613"/>
          <p14:tracePt t="49905" x="4340225" y="4117975"/>
          <p14:tracePt t="49921" x="4354513" y="4103688"/>
          <p14:tracePt t="49939" x="4362450" y="4059238"/>
          <p14:tracePt t="49956" x="4362450" y="4038600"/>
          <p14:tracePt t="49973" x="4362450" y="4030663"/>
          <p14:tracePt t="49989" x="4362450" y="4016375"/>
          <p14:tracePt t="50005" x="4354513" y="4002088"/>
          <p14:tracePt t="50022" x="4348163" y="3987800"/>
          <p14:tracePt t="50039" x="4333875" y="3979863"/>
          <p14:tracePt t="50055" x="4325938" y="3973513"/>
          <p14:tracePt t="50071" x="4319588" y="3973513"/>
          <p14:tracePt t="50076" x="4311650" y="3973513"/>
          <p14:tracePt t="50088" x="4305300" y="3973513"/>
          <p14:tracePt t="50103" x="4291013" y="3965575"/>
          <p14:tracePt t="50119" x="4276725" y="3959225"/>
          <p14:tracePt t="50138" x="4246563" y="3944938"/>
          <p14:tracePt t="50155" x="4217988" y="3922713"/>
          <p14:tracePt t="50171" x="4197350" y="3914775"/>
          <p14:tracePt t="50187" x="4175125" y="3900488"/>
          <p14:tracePt t="50205" x="4146550" y="3894138"/>
          <p14:tracePt t="50221" x="4117975" y="3894138"/>
          <p14:tracePt t="50238" x="4067175" y="3894138"/>
          <p14:tracePt t="50255" x="4030663" y="3894138"/>
          <p14:tracePt t="50272" x="4002088" y="3900488"/>
          <p14:tracePt t="50289" x="3973513" y="3914775"/>
          <p14:tracePt t="50305" x="3951288" y="3930650"/>
          <p14:tracePt t="50322" x="3937000" y="3951288"/>
          <p14:tracePt t="50338" x="3914775" y="3965575"/>
          <p14:tracePt t="50353" x="3886200" y="3994150"/>
          <p14:tracePt t="50369" x="3865563" y="4016375"/>
          <p14:tracePt t="50386" x="3851275" y="4038600"/>
          <p14:tracePt t="50403" x="3829050" y="4059238"/>
          <p14:tracePt t="50419" x="3806825" y="4081463"/>
          <p14:tracePt t="50436" x="3786188" y="4095750"/>
          <p14:tracePt t="50453" x="3763963" y="4117975"/>
          <p14:tracePt t="50470" x="3735388" y="4152900"/>
          <p14:tracePt t="50486" x="3713163" y="4175125"/>
          <p14:tracePt t="50503" x="3692525" y="4211638"/>
          <p14:tracePt t="50519" x="3670300" y="4240213"/>
          <p14:tracePt t="50536" x="3656013" y="4276725"/>
          <p14:tracePt t="50552" x="3641725" y="4297363"/>
          <p14:tracePt t="50570" x="3627438" y="4348163"/>
          <p14:tracePt t="50586" x="3619500" y="4405313"/>
          <p14:tracePt t="50603" x="3619500" y="4484688"/>
          <p14:tracePt t="50619" x="3648075" y="4572000"/>
          <p14:tracePt t="50636" x="3678238" y="4651375"/>
          <p14:tracePt t="50653" x="3706813" y="4722813"/>
          <p14:tracePt t="50669" x="3727450" y="4802188"/>
          <p14:tracePt t="50686" x="3771900" y="4889500"/>
          <p14:tracePt t="50702" x="3786188" y="4918075"/>
          <p14:tracePt t="50720" x="3806825" y="4938713"/>
          <p14:tracePt t="50737" x="3829050" y="4954588"/>
          <p14:tracePt t="50754" x="3865563" y="4975225"/>
          <p14:tracePt t="50770" x="3900488" y="5003800"/>
          <p14:tracePt t="50788" x="3951288" y="5026025"/>
          <p14:tracePt t="50805" x="3973513" y="5040313"/>
          <p14:tracePt t="50821" x="4008438" y="5062538"/>
          <p14:tracePt t="50837" x="4030663" y="5068888"/>
          <p14:tracePt t="50856" x="4087813" y="5068888"/>
          <p14:tracePt t="50870" x="4110038" y="5068888"/>
          <p14:tracePt t="50888" x="4146550" y="5068888"/>
          <p14:tracePt t="50905" x="4167188" y="5054600"/>
          <p14:tracePt t="50920" x="4211638" y="5032375"/>
          <p14:tracePt t="50937" x="4260850" y="5026025"/>
          <p14:tracePt t="50954" x="4305300" y="4997450"/>
          <p14:tracePt t="50970" x="4325938" y="4975225"/>
          <p14:tracePt t="50988" x="4370388" y="4946650"/>
          <p14:tracePt t="51005" x="4391025" y="4924425"/>
          <p14:tracePt t="51022" x="4413250" y="4903788"/>
          <p14:tracePt t="51038" x="4441825" y="4881563"/>
          <p14:tracePt t="51054" x="4470400" y="4867275"/>
          <p14:tracePt t="51071" x="4492625" y="4852988"/>
          <p14:tracePt t="51075" x="4506913" y="4845050"/>
          <p14:tracePt t="51088" x="4527550" y="4824413"/>
          <p14:tracePt t="51105" x="4549775" y="4802188"/>
          <p14:tracePt t="51121" x="4572000" y="4779963"/>
          <p14:tracePt t="51139" x="4600575" y="4759325"/>
          <p14:tracePt t="51155" x="4622800" y="4737100"/>
          <p14:tracePt t="51172" x="4643438" y="4716463"/>
          <p14:tracePt t="51189" x="4672013" y="4686300"/>
          <p14:tracePt t="51206" x="4694238" y="4665663"/>
          <p14:tracePt t="51222" x="4716463" y="4643438"/>
          <p14:tracePt t="51237" x="4730750" y="4629150"/>
          <p14:tracePt t="51253" x="4745038" y="4606925"/>
          <p14:tracePt t="51269" x="4751388" y="4586288"/>
          <p14:tracePt t="51287" x="4751388" y="4572000"/>
          <p14:tracePt t="51304" x="4759325" y="4543425"/>
          <p14:tracePt t="51321" x="4759325" y="4521200"/>
          <p14:tracePt t="51338" x="4765675" y="4498975"/>
          <p14:tracePt t="51354" x="4779963" y="4478338"/>
          <p14:tracePt t="51371" x="4787900" y="4449763"/>
          <p14:tracePt t="51387" x="4795838" y="4427538"/>
          <p14:tracePt t="51405" x="4802188" y="4376738"/>
          <p14:tracePt t="51421" x="4802188" y="4340225"/>
          <p14:tracePt t="51437" x="4802188" y="4311650"/>
          <p14:tracePt t="51455" x="4787900" y="4291013"/>
          <p14:tracePt t="51470" x="4765675" y="4268788"/>
          <p14:tracePt t="51488" x="4751388" y="4246563"/>
          <p14:tracePt t="51505" x="4737100" y="4225925"/>
          <p14:tracePt t="51521" x="4716463" y="4197350"/>
          <p14:tracePt t="51537" x="4694238" y="4175125"/>
          <p14:tracePt t="51554" x="4672013" y="4152900"/>
          <p14:tracePt t="51570" x="4657725" y="4138613"/>
          <p14:tracePt t="51587" x="4643438" y="4117975"/>
          <p14:tracePt t="51604" x="4622800" y="4103688"/>
          <p14:tracePt t="51620" x="4600575" y="4081463"/>
          <p14:tracePt t="51638" x="4564063" y="4052888"/>
          <p14:tracePt t="51655" x="4527550" y="4030663"/>
          <p14:tracePt t="51670" x="4470400" y="4008438"/>
          <p14:tracePt t="51687" x="4413250" y="3979863"/>
          <p14:tracePt t="51705" x="4376738" y="3965575"/>
          <p14:tracePt t="51707" x="4362450" y="3951288"/>
          <p14:tracePt t="51720" x="4354513" y="3951288"/>
          <p14:tracePt t="51738" x="4325938" y="3937000"/>
          <p14:tracePt t="51754" x="4311650" y="3930650"/>
          <p14:tracePt t="51771" x="4291013" y="3930650"/>
          <p14:tracePt t="51788" x="4260850" y="3922713"/>
          <p14:tracePt t="51804" x="4211638" y="3922713"/>
          <p14:tracePt t="51820" x="4152900" y="3922713"/>
          <p14:tracePt t="51822" x="4124325" y="3922713"/>
          <p14:tracePt t="51838" x="4059238" y="3922713"/>
          <p14:tracePt t="51854" x="3987800" y="3930650"/>
          <p14:tracePt t="51870" x="3937000" y="3951288"/>
          <p14:tracePt t="51887" x="3886200" y="3965575"/>
          <p14:tracePt t="51904" x="3843338" y="3987800"/>
          <p14:tracePt t="51921" x="3806825" y="4002088"/>
          <p14:tracePt t="51938" x="3771900" y="4024313"/>
          <p14:tracePt t="51955" x="3756025" y="4044950"/>
          <p14:tracePt t="51970" x="3735388" y="4059238"/>
          <p14:tracePt t="51987" x="3721100" y="4081463"/>
          <p14:tracePt t="52004" x="3698875" y="4095750"/>
          <p14:tracePt t="52021" x="3678238" y="4117975"/>
          <p14:tracePt t="52038" x="3648075" y="4146550"/>
          <p14:tracePt t="52055" x="3627438" y="4167188"/>
          <p14:tracePt t="52071" x="3605213" y="4197350"/>
          <p14:tracePt t="52087" x="3590925" y="4217988"/>
          <p14:tracePt t="52103" x="3582988" y="4240213"/>
          <p14:tracePt t="52120" x="3576638" y="4254500"/>
          <p14:tracePt t="52138" x="3568700" y="4291013"/>
          <p14:tracePt t="52155" x="3576638" y="4311650"/>
          <p14:tracePt t="52171" x="3576638" y="4333875"/>
          <p14:tracePt t="52187" x="3582988" y="4362450"/>
          <p14:tracePt t="52205" x="3590925" y="4384675"/>
          <p14:tracePt t="52220" x="3598863" y="4413250"/>
          <p14:tracePt t="52237" x="3605213" y="4427538"/>
          <p14:tracePt t="52256" x="3627438" y="4464050"/>
          <p14:tracePt t="52271" x="3641725" y="4484688"/>
          <p14:tracePt t="52288" x="3648075" y="4506913"/>
          <p14:tracePt t="52305" x="3656013" y="4529138"/>
          <p14:tracePt t="52322" x="3678238" y="4543425"/>
          <p14:tracePt t="52338" x="3698875" y="4564063"/>
          <p14:tracePt t="52354" x="3735388" y="4600575"/>
          <p14:tracePt t="52371" x="3749675" y="4629150"/>
          <p14:tracePt t="52388" x="3771900" y="4651375"/>
          <p14:tracePt t="52404" x="3792538" y="4672013"/>
          <p14:tracePt t="52420" x="3829050" y="4694238"/>
          <p14:tracePt t="52436" x="3857625" y="4716463"/>
          <p14:tracePt t="52452" x="3879850" y="4737100"/>
          <p14:tracePt t="52469" x="3900488" y="4751388"/>
          <p14:tracePt t="52486" x="3908425" y="4751388"/>
          <p14:tracePt t="52502" x="3914775" y="4751388"/>
          <p14:tracePt t="52520" x="3929063" y="4751388"/>
          <p14:tracePt t="52554" x="3937000" y="4751388"/>
          <p14:tracePt t="52570" x="3959225" y="4751388"/>
          <p14:tracePt t="52574" x="3965575" y="4751388"/>
          <p14:tracePt t="52587" x="3994150" y="4751388"/>
          <p14:tracePt t="52604" x="4052888" y="4751388"/>
          <p14:tracePt t="52620" x="4132263" y="4751388"/>
          <p14:tracePt t="52637" x="4211638" y="4759325"/>
          <p14:tracePt t="52654" x="4291013" y="4773613"/>
          <p14:tracePt t="52670" x="4325938" y="4787900"/>
          <p14:tracePt t="52673" x="4340225" y="4787900"/>
          <p14:tracePt t="52688" x="4362450" y="4795838"/>
          <p14:tracePt t="52704" x="4384675" y="4802188"/>
          <p14:tracePt t="52721" x="4391025" y="4802188"/>
          <p14:tracePt t="52738" x="4405313" y="4810125"/>
          <p14:tracePt t="52754" x="4441825" y="4816475"/>
          <p14:tracePt t="52771" x="4506913" y="4824413"/>
          <p14:tracePt t="52788" x="4543425" y="4824413"/>
          <p14:tracePt t="52803" x="4564063" y="4824413"/>
          <p14:tracePt t="52821" x="4592638" y="4810125"/>
          <p14:tracePt t="52837" x="4606925" y="4795838"/>
          <p14:tracePt t="52853" x="4629150" y="4773613"/>
          <p14:tracePt t="52870" x="4651375" y="4751388"/>
          <p14:tracePt t="52888" x="4672013" y="4730750"/>
          <p14:tracePt t="52904" x="4694238" y="4702175"/>
          <p14:tracePt t="52920" x="4716463" y="4672013"/>
          <p14:tracePt t="52937" x="4737100" y="4643438"/>
          <p14:tracePt t="52953" x="4759325" y="4614863"/>
          <p14:tracePt t="52970" x="4779963" y="4586288"/>
          <p14:tracePt t="52988" x="4824413" y="4535488"/>
          <p14:tracePt t="53004" x="4838700" y="4498975"/>
          <p14:tracePt t="53021" x="4845050" y="4478338"/>
          <p14:tracePt t="53037" x="4845050" y="4441825"/>
          <p14:tracePt t="53053" x="4845050" y="4419600"/>
          <p14:tracePt t="53070" x="4830763" y="4398963"/>
          <p14:tracePt t="53074" x="4830763" y="4391025"/>
          <p14:tracePt t="53088" x="4816475" y="4370388"/>
          <p14:tracePt t="53104" x="4802188" y="4348163"/>
          <p14:tracePt t="53121" x="4795838" y="4333875"/>
          <p14:tracePt t="53137" x="4787900" y="4311650"/>
          <p14:tracePt t="53153" x="4779963" y="4305300"/>
          <p14:tracePt t="53171" x="4773613" y="4283075"/>
          <p14:tracePt t="53188" x="4765675" y="4260850"/>
          <p14:tracePt t="53204" x="4745038" y="4232275"/>
          <p14:tracePt t="53221" x="4722813" y="4211638"/>
          <p14:tracePt t="53238" x="4708525" y="4197350"/>
          <p14:tracePt t="53253" x="4686300" y="4167188"/>
          <p14:tracePt t="53270" x="4651375" y="4138613"/>
          <p14:tracePt t="53287" x="4622800" y="4110038"/>
          <p14:tracePt t="53303" x="4600575" y="4095750"/>
          <p14:tracePt t="53321" x="4578350" y="4081463"/>
          <p14:tracePt t="53337" x="4572000" y="4073525"/>
          <p14:tracePt t="53353" x="4572000" y="4067175"/>
          <p14:tracePt t="53371" x="4564063" y="4067175"/>
          <p14:tracePt t="53387" x="4549775" y="4059238"/>
          <p14:tracePt t="53404" x="4535488" y="4059238"/>
          <p14:tracePt t="53420" x="4521200" y="4052888"/>
          <p14:tracePt t="53438" x="4498975" y="4044950"/>
          <p14:tracePt t="53454" x="4478338" y="4038600"/>
          <p14:tracePt t="53472" x="4441825" y="4030663"/>
          <p14:tracePt t="53488" x="4419600" y="4030663"/>
          <p14:tracePt t="53504" x="4391025" y="4030663"/>
          <p14:tracePt t="53521" x="4362450" y="4030663"/>
          <p14:tracePt t="53538" x="4340225" y="4038600"/>
          <p14:tracePt t="53553" x="4311650" y="4038600"/>
          <p14:tracePt t="53569" x="4291013" y="4052888"/>
          <p14:tracePt t="53572" x="4268788" y="4059238"/>
          <p14:tracePt t="53586" x="4240213" y="4059238"/>
          <p14:tracePt t="53603" x="4211638" y="4067175"/>
          <p14:tracePt t="53619" x="4175125" y="4081463"/>
          <p14:tracePt t="53637" x="4138613" y="4087813"/>
          <p14:tracePt t="53654" x="4117975" y="4103688"/>
          <p14:tracePt t="53670" x="4081463" y="4117975"/>
          <p14:tracePt t="53672" x="4073525" y="4132263"/>
          <p14:tracePt t="53687" x="4059238" y="4138613"/>
          <p14:tracePt t="53704" x="4030663" y="4175125"/>
          <p14:tracePt t="53720" x="4008438" y="4189413"/>
          <p14:tracePt t="53737" x="3987800" y="4211638"/>
          <p14:tracePt t="53753" x="3965575" y="4232275"/>
          <p14:tracePt t="53770" x="3951288" y="4254500"/>
          <p14:tracePt t="53787" x="3929063" y="4276725"/>
          <p14:tracePt t="53804" x="3894138" y="4305300"/>
          <p14:tracePt t="53821" x="3879850" y="4319588"/>
          <p14:tracePt t="53838" x="3871913" y="4325938"/>
          <p14:tracePt t="53853" x="3871913" y="4333875"/>
          <p14:tracePt t="53872" x="3857625" y="4356100"/>
          <p14:tracePt t="53888" x="3851275" y="4362450"/>
          <p14:tracePt t="53904" x="3843338" y="4370388"/>
          <p14:tracePt t="53921" x="3843338" y="4376738"/>
          <p14:tracePt t="53938" x="3843338" y="4384675"/>
          <p14:tracePt t="53957" x="3835400" y="4391025"/>
          <p14:tracePt t="53973" x="3829050" y="4413250"/>
          <p14:tracePt t="53990" x="3829050" y="4427538"/>
          <p14:tracePt t="54005" x="3821113" y="4441825"/>
          <p14:tracePt t="54020" x="3821113" y="4464050"/>
          <p14:tracePt t="54037" x="3814763" y="4484688"/>
          <p14:tracePt t="54052" x="3806825" y="4498975"/>
          <p14:tracePt t="54069" x="3806825" y="4521200"/>
          <p14:tracePt t="54086" x="3800475" y="4535488"/>
          <p14:tracePt t="54102" x="3792538" y="4557713"/>
          <p14:tracePt t="54120" x="3792538" y="4592638"/>
          <p14:tracePt t="54137" x="3792538" y="4629150"/>
          <p14:tracePt t="54153" x="3792538" y="4694238"/>
          <p14:tracePt t="54169" x="3814763" y="4765675"/>
          <p14:tracePt t="54186" x="3835400" y="4824413"/>
          <p14:tracePt t="54202" x="3851275" y="4852988"/>
          <p14:tracePt t="54219" x="3857625" y="4875213"/>
          <p14:tracePt t="54235" x="3865563" y="4889500"/>
          <p14:tracePt t="54252" x="3865563" y="4895850"/>
          <p14:tracePt t="54268" x="3871913" y="4903788"/>
          <p14:tracePt t="54286" x="3879850" y="4910138"/>
          <p14:tracePt t="54302" x="3900488" y="4918075"/>
          <p14:tracePt t="54318" x="3914775" y="4932363"/>
          <p14:tracePt t="54335" x="3944938" y="4946650"/>
          <p14:tracePt t="54352" x="3959225" y="4954588"/>
          <p14:tracePt t="54368" x="3973513" y="4954588"/>
          <p14:tracePt t="54385" x="3994150" y="4954588"/>
          <p14:tracePt t="54402" x="4008438" y="4954588"/>
          <p14:tracePt t="54419" x="4038600" y="4946650"/>
          <p14:tracePt t="54437" x="4081463" y="4918075"/>
          <p14:tracePt t="54454" x="4110038" y="4895850"/>
          <p14:tracePt t="54470" x="4146550" y="4875213"/>
          <p14:tracePt t="54487" x="4167188" y="4852988"/>
          <p14:tracePt t="54503" x="4189413" y="4830763"/>
          <p14:tracePt t="54520" x="4211638" y="4810125"/>
          <p14:tracePt t="54537" x="4240213" y="4779963"/>
          <p14:tracePt t="54554" x="4254500" y="4759325"/>
          <p14:tracePt t="54570" x="4268788" y="4745038"/>
          <p14:tracePt t="54587" x="4283075" y="4730750"/>
          <p14:tracePt t="54605" x="4305300" y="4716463"/>
          <p14:tracePt t="54621" x="4319588" y="4694238"/>
          <p14:tracePt t="54639" x="4354513" y="4657725"/>
          <p14:tracePt t="54653" x="4370388" y="4643438"/>
          <p14:tracePt t="54669" x="4384675" y="4629150"/>
          <p14:tracePt t="54685" x="4384675" y="4622800"/>
          <p14:tracePt t="54701" x="4398963" y="4614863"/>
          <p14:tracePt t="54718" x="4405313" y="4606925"/>
          <p14:tracePt t="54734" x="4413250" y="4592638"/>
          <p14:tracePt t="54751" x="4419600" y="4586288"/>
          <p14:tracePt t="54768" x="4427538" y="4564063"/>
          <p14:tracePt t="54785" x="4433888" y="4543425"/>
          <p14:tracePt t="54801" x="4433888" y="4535488"/>
          <p14:tracePt t="54817" x="4449763" y="4513263"/>
          <p14:tracePt t="54834" x="4456113" y="4498975"/>
          <p14:tracePt t="54851" x="4470400" y="4478338"/>
          <p14:tracePt t="54868" x="4492625" y="4449763"/>
          <p14:tracePt t="54884" x="4506913" y="4427538"/>
          <p14:tracePt t="54901" x="4521200" y="4405313"/>
          <p14:tracePt t="54917" x="4527550" y="4384675"/>
          <p14:tracePt t="54934" x="4535488" y="4370388"/>
          <p14:tracePt t="54951" x="4543425" y="4356100"/>
          <p14:tracePt t="54968" x="4543425" y="4348163"/>
          <p14:tracePt t="54984" x="4543425" y="4340225"/>
          <p14:tracePt t="55001" x="4543425" y="4333875"/>
          <p14:tracePt t="55017" x="4543425" y="4319588"/>
          <p14:tracePt t="55034" x="4535488" y="4305300"/>
          <p14:tracePt t="55051" x="4521200" y="4283075"/>
          <p14:tracePt t="55067" x="4521200" y="4268788"/>
          <p14:tracePt t="55084" x="4521200" y="4260850"/>
          <p14:tracePt t="55101" x="4513263" y="4254500"/>
          <p14:tracePt t="55117" x="4506913" y="4246563"/>
          <p14:tracePt t="55134" x="4498975" y="4240213"/>
          <p14:tracePt t="55151" x="4484688" y="4232275"/>
          <p14:tracePt t="55573" x="4478338" y="4232275"/>
          <p14:tracePt t="55657" x="4470400" y="4232275"/>
          <p14:tracePt t="55677" x="4464050" y="4232275"/>
          <p14:tracePt t="55718" x="4456113" y="4232275"/>
          <p14:tracePt t="55753" x="4449763" y="4232275"/>
          <p14:tracePt t="55768" x="4441825" y="4232275"/>
          <p14:tracePt t="55781" x="4433888" y="4232275"/>
          <p14:tracePt t="55800" x="4427538" y="4232275"/>
          <p14:tracePt t="55808" x="4419600" y="4232275"/>
          <p14:tracePt t="55824" x="4413250" y="4232275"/>
          <p14:tracePt t="55835" x="4413250" y="4225925"/>
          <p14:tracePt t="55851" x="4405313" y="4225925"/>
          <p14:tracePt t="55868" x="4398963" y="4225925"/>
          <p14:tracePt t="55886" x="4384675" y="4217988"/>
          <p14:tracePt t="55901" x="4370388" y="4211638"/>
          <p14:tracePt t="55919" x="4348163" y="4203700"/>
          <p14:tracePt t="55936" x="4340225" y="4197350"/>
          <p14:tracePt t="55954" x="4325938" y="4197350"/>
          <p14:tracePt t="55970" x="4311650" y="4189413"/>
          <p14:tracePt t="55985" x="4297363" y="4189413"/>
          <p14:tracePt t="56001" x="4283075" y="4181475"/>
          <p14:tracePt t="56035" x="4276725" y="4175125"/>
          <p14:tracePt t="56051" x="4260850" y="4175125"/>
          <p14:tracePt t="56070" x="4246563" y="4167188"/>
          <p14:tracePt t="56086" x="4240213" y="4167188"/>
          <p14:tracePt t="56102" x="4232275" y="4167188"/>
          <p14:tracePt t="56119" x="4225925" y="4167188"/>
          <p14:tracePt t="56167" x="4217988" y="4167188"/>
          <p14:tracePt t="56200" x="4211638" y="4167188"/>
          <p14:tracePt t="56213" x="4203700" y="4167188"/>
          <p14:tracePt t="56276" x="4203700" y="4160838"/>
          <p14:tracePt t="56337" x="4197350" y="4160838"/>
          <p14:tracePt t="56354" x="4189413" y="4160838"/>
          <p14:tracePt t="56362" x="4181475" y="4160838"/>
          <p14:tracePt t="56371" x="4175125" y="4160838"/>
          <p14:tracePt t="56387" x="4167188" y="4160838"/>
          <p14:tracePt t="56402" x="4152900" y="4160838"/>
          <p14:tracePt t="56419" x="4138613" y="4160838"/>
          <p14:tracePt t="56437" x="4132263" y="4160838"/>
          <p14:tracePt t="56453" x="4117975" y="4160838"/>
          <p14:tracePt t="56470" x="4110038" y="4167188"/>
          <p14:tracePt t="56487" x="4087813" y="4175125"/>
          <p14:tracePt t="56503" x="4073525" y="4175125"/>
          <p14:tracePt t="56519" x="4067175" y="4181475"/>
          <p14:tracePt t="56537" x="4052888" y="4181475"/>
          <p14:tracePt t="56553" x="4044950" y="4181475"/>
          <p14:tracePt t="56583" x="4038600" y="4181475"/>
          <p14:tracePt t="56921" x="4044950" y="4181475"/>
          <p14:tracePt t="56938" x="4052888" y="4181475"/>
          <p14:tracePt t="56943" x="4052888" y="4175125"/>
          <p14:tracePt t="57200" x="4052888" y="4181475"/>
          <p14:tracePt t="57207" x="4038600" y="4197350"/>
          <p14:tracePt t="57220" x="4016375" y="4217988"/>
          <p14:tracePt t="57236" x="4002088" y="4246563"/>
          <p14:tracePt t="57253" x="3979863" y="4268788"/>
          <p14:tracePt t="57270" x="3965575" y="4291013"/>
          <p14:tracePt t="57287" x="3959225" y="4305300"/>
          <p14:tracePt t="57302" x="3951288" y="4325938"/>
          <p14:tracePt t="57319" x="3951288" y="4348163"/>
          <p14:tracePt t="57336" x="3951288" y="4370388"/>
          <p14:tracePt t="57353" x="3951288" y="4384675"/>
          <p14:tracePt t="57369" x="3951288" y="4405313"/>
          <p14:tracePt t="57386" x="3951288" y="4419600"/>
          <p14:tracePt t="57402" x="3951288" y="4441825"/>
          <p14:tracePt t="57419" x="3951288" y="4464050"/>
          <p14:tracePt t="57436" x="3951288" y="4478338"/>
          <p14:tracePt t="57453" x="3951288" y="4492625"/>
          <p14:tracePt t="57469" x="3951288" y="4506913"/>
          <p14:tracePt t="57486" x="3959225" y="4529138"/>
          <p14:tracePt t="57503" x="3959225" y="4543425"/>
          <p14:tracePt t="57519" x="3965575" y="4557713"/>
          <p14:tracePt t="57536" x="3973513" y="4572000"/>
          <p14:tracePt t="57552" x="3987800" y="4578350"/>
          <p14:tracePt t="57569" x="4008438" y="4606925"/>
          <p14:tracePt t="57586" x="4024313" y="4614863"/>
          <p14:tracePt t="57602" x="4030663" y="4629150"/>
          <p14:tracePt t="57619" x="4044950" y="4643438"/>
          <p14:tracePt t="57636" x="4067175" y="4665663"/>
          <p14:tracePt t="57652" x="4087813" y="4686300"/>
          <p14:tracePt t="57654" x="4095750" y="4694238"/>
          <p14:tracePt t="57669" x="4117975" y="4708525"/>
          <p14:tracePt t="57686" x="4146550" y="4730750"/>
          <p14:tracePt t="57702" x="4167188" y="4751388"/>
          <p14:tracePt t="57718" x="4189413" y="4773613"/>
          <p14:tracePt t="57736" x="4217988" y="4795838"/>
          <p14:tracePt t="57752" x="4240213" y="4816475"/>
          <p14:tracePt t="57755" x="4246563" y="4824413"/>
          <p14:tracePt t="57770" x="4268788" y="4838700"/>
          <p14:tracePt t="57786" x="4291013" y="4859338"/>
          <p14:tracePt t="57803" x="4305300" y="4875213"/>
          <p14:tracePt t="57818" x="4325938" y="4881563"/>
          <p14:tracePt t="57835" x="4333875" y="4881563"/>
          <p14:tracePt t="57852" x="4348163" y="4889500"/>
          <p14:tracePt t="57870" x="4370388" y="4889500"/>
          <p14:tracePt t="57888" x="4391025" y="4889500"/>
          <p14:tracePt t="57904" x="4413250" y="4889500"/>
          <p14:tracePt t="57921" x="4427538" y="4889500"/>
          <p14:tracePt t="57937" x="4456113" y="4881563"/>
          <p14:tracePt t="57953" x="4478338" y="4875213"/>
          <p14:tracePt t="57970" x="4513263" y="4852988"/>
          <p14:tracePt t="57986" x="4543425" y="4838700"/>
          <p14:tracePt t="58002" x="4564063" y="4816475"/>
          <p14:tracePt t="58017" x="4586288" y="4802188"/>
          <p14:tracePt t="58034" x="4600575" y="4795838"/>
          <p14:tracePt t="58051" x="4606925" y="4787900"/>
          <p14:tracePt t="58067" x="4614863" y="4779963"/>
          <p14:tracePt t="58070" x="4622800" y="4773613"/>
          <p14:tracePt t="58084" x="4637088" y="4765675"/>
          <p14:tracePt t="58101" x="4665663" y="4737100"/>
          <p14:tracePt t="58118" x="4686300" y="4716463"/>
          <p14:tracePt t="58136" x="4708525" y="4694238"/>
          <p14:tracePt t="58152" x="4722813" y="4679950"/>
          <p14:tracePt t="58169" x="4737100" y="4657725"/>
          <p14:tracePt t="58187" x="4759325" y="4629150"/>
          <p14:tracePt t="58204" x="4759325" y="4606925"/>
          <p14:tracePt t="58219" x="4773613" y="4592638"/>
          <p14:tracePt t="58236" x="4773613" y="4578350"/>
          <p14:tracePt t="58252" x="4779963" y="4564063"/>
          <p14:tracePt t="58269" x="4779963" y="4543425"/>
          <p14:tracePt t="58286" x="4779963" y="4513263"/>
          <p14:tracePt t="58303" x="4779963" y="4498975"/>
          <p14:tracePt t="58319" x="4779963" y="4484688"/>
          <p14:tracePt t="58336" x="4787900" y="4470400"/>
          <p14:tracePt t="58352" x="4787900" y="4456113"/>
          <p14:tracePt t="58369" x="4795838" y="4441825"/>
          <p14:tracePt t="58386" x="4795838" y="4433888"/>
          <p14:tracePt t="58403" x="4795838" y="4413250"/>
          <p14:tracePt t="58419" x="4787900" y="4391025"/>
          <p14:tracePt t="58436" x="4773613" y="4370388"/>
          <p14:tracePt t="58452" x="4765675" y="4348163"/>
          <p14:tracePt t="58469" x="4759325" y="4333875"/>
          <p14:tracePt t="58486" x="4751388" y="4311650"/>
          <p14:tracePt t="58504" x="4745038" y="4297363"/>
          <p14:tracePt t="58519" x="4730750" y="4276725"/>
          <p14:tracePt t="58536" x="4716463" y="4254500"/>
          <p14:tracePt t="58552" x="4708525" y="4232275"/>
          <p14:tracePt t="58569" x="4694238" y="4217988"/>
          <p14:tracePt t="58573" x="4694238" y="4203700"/>
          <p14:tracePt t="58585" x="4694238" y="4197350"/>
          <p14:tracePt t="58602" x="4679950" y="4175125"/>
          <p14:tracePt t="58619" x="4665663" y="4146550"/>
          <p14:tracePt t="58636" x="4643438" y="4124325"/>
          <p14:tracePt t="58652" x="4643438" y="4117975"/>
          <p14:tracePt t="58668" x="4637088" y="4110038"/>
          <p14:tracePt t="58686" x="4629150" y="4103688"/>
          <p14:tracePt t="58702" x="4622800" y="4095750"/>
          <p14:tracePt t="58736" x="4606925" y="4095750"/>
          <p14:tracePt t="58752" x="4600575" y="4095750"/>
          <p14:tracePt t="58770" x="4592638" y="4095750"/>
          <p14:tracePt t="58785" x="4578350" y="4087813"/>
          <p14:tracePt t="58802" x="4564063" y="4087813"/>
          <p14:tracePt t="58819" x="4549775" y="4081463"/>
          <p14:tracePt t="58821" x="4543425" y="4081463"/>
          <p14:tracePt t="58836" x="4521200" y="4073525"/>
          <p14:tracePt t="58852" x="4498975" y="4067175"/>
          <p14:tracePt t="58868" x="4478338" y="4059238"/>
          <p14:tracePt t="58885" x="4470400" y="4052888"/>
          <p14:tracePt t="58902" x="4456113" y="4052888"/>
          <p14:tracePt t="58918" x="4433888" y="4052888"/>
          <p14:tracePt t="58936" x="4413250" y="4052888"/>
          <p14:tracePt t="58952" x="4391025" y="4052888"/>
          <p14:tracePt t="58969" x="4362450" y="4052888"/>
          <p14:tracePt t="58985" x="4333875" y="4052888"/>
          <p14:tracePt t="59002" x="4276725" y="4059238"/>
          <p14:tracePt t="59018" x="4225925" y="4067175"/>
          <p14:tracePt t="59037" x="4175125" y="4067175"/>
          <p14:tracePt t="59053" x="4160838" y="4067175"/>
          <p14:tracePt t="59070" x="4138613" y="4067175"/>
          <p14:tracePt t="59074" x="4132263" y="4067175"/>
          <p14:tracePt t="62243" x="4124325" y="4059238"/>
          <p14:tracePt t="62262" x="4095750" y="4030663"/>
          <p14:tracePt t="62271" x="4044950" y="3973513"/>
          <p14:tracePt t="62283" x="4002088" y="3914775"/>
          <p14:tracePt t="62300" x="3851275" y="3735388"/>
          <p14:tracePt t="62317" x="3771900" y="3619500"/>
          <p14:tracePt t="62334" x="3662363" y="3446463"/>
          <p14:tracePt t="62350" x="3568700" y="3332163"/>
          <p14:tracePt t="62367" x="3503613" y="3230563"/>
          <p14:tracePt t="62384" x="3475038" y="3151188"/>
          <p14:tracePt t="62400" x="3440113" y="3035300"/>
          <p14:tracePt t="62416" x="3425825" y="2984500"/>
          <p14:tracePt t="62433" x="3425825" y="2970213"/>
          <p14:tracePt t="62449" x="3425825" y="2963863"/>
          <p14:tracePt t="62466" x="3425825" y="2955925"/>
          <p14:tracePt t="62483" x="3425825" y="2949575"/>
          <p14:tracePt t="62500" x="3425825" y="2941638"/>
          <p14:tracePt t="62517" x="3432175" y="2921000"/>
          <p14:tracePt t="62535" x="3440113" y="2913063"/>
          <p14:tracePt t="62551" x="3440113" y="2898775"/>
          <p14:tracePt t="62567" x="3446463" y="2890838"/>
          <p14:tracePt t="62585" x="3454400" y="2890838"/>
          <p14:tracePt t="62601" x="3460750" y="2884488"/>
          <p14:tracePt t="62618" x="3468688" y="2876550"/>
          <p14:tracePt t="62634" x="3475038" y="2870200"/>
          <p14:tracePt t="62650" x="3482975" y="2862263"/>
          <p14:tracePt t="62667" x="3489325" y="2847975"/>
          <p14:tracePt t="62684" x="3497263" y="2847975"/>
          <p14:tracePt t="62701" x="3497263" y="2841625"/>
          <p14:tracePt t="64359" x="3497263" y="2847975"/>
          <p14:tracePt t="64369" x="3489325" y="2855913"/>
          <p14:tracePt t="64377" x="3482975" y="2855913"/>
          <p14:tracePt t="64385" x="3475038" y="2855913"/>
          <p14:tracePt t="64398" x="3460750" y="2862263"/>
          <p14:tracePt t="64415" x="3446463" y="2862263"/>
          <p14:tracePt t="64432" x="3403600" y="2870200"/>
          <p14:tracePt t="64448" x="3389313" y="2870200"/>
          <p14:tracePt t="64465" x="3367088" y="2870200"/>
          <p14:tracePt t="64482" x="3346450" y="2870200"/>
          <p14:tracePt t="64498" x="3338513" y="2870200"/>
          <p14:tracePt t="64515" x="3324225" y="2876550"/>
          <p14:tracePt t="64532" x="3302000" y="2876550"/>
          <p14:tracePt t="64549" x="3267075" y="2884488"/>
          <p14:tracePt t="64566" x="3244850" y="2884488"/>
          <p14:tracePt t="64582" x="3216275" y="2884488"/>
          <p14:tracePt t="64599" x="3201988" y="2870200"/>
          <p14:tracePt t="64615" x="3194050" y="2862263"/>
          <p14:tracePt t="64631" x="3179763" y="2862263"/>
          <p14:tracePt t="64687" x="3173413" y="2862263"/>
          <p14:tracePt t="64699" x="3173413" y="2855913"/>
          <p14:tracePt t="64707" x="3165475" y="2847975"/>
          <p14:tracePt t="64715" x="3157538" y="2847975"/>
          <p14:tracePt t="64731" x="3151188" y="2847975"/>
          <p14:tracePt t="64748" x="3136900" y="2841625"/>
          <p14:tracePt t="64765" x="3122613" y="2841625"/>
          <p14:tracePt t="64782" x="3108325" y="2833688"/>
          <p14:tracePt t="64798" x="3100388" y="2833688"/>
          <p14:tracePt t="64815" x="3100388" y="2827338"/>
          <p14:tracePt t="64857" x="3100388" y="2819400"/>
          <p14:tracePt t="64875" x="3108325" y="2811463"/>
          <p14:tracePt t="64888" x="3122613" y="2805113"/>
          <p14:tracePt t="64899" x="3122613" y="2797175"/>
          <p14:tracePt t="64915" x="3128963" y="2797175"/>
          <p14:tracePt t="64932" x="3143250" y="2790825"/>
          <p14:tracePt t="64949" x="3143250" y="2782888"/>
          <p14:tracePt t="65121" x="3151188" y="2782888"/>
          <p14:tracePt t="65129" x="3151188" y="2790825"/>
          <p14:tracePt t="65137" x="3151188" y="2797175"/>
          <p14:tracePt t="65150" x="3151188" y="2811463"/>
          <p14:tracePt t="65167" x="3173413" y="2898775"/>
          <p14:tracePt t="65184" x="3194050" y="2984500"/>
          <p14:tracePt t="65200" x="3222625" y="3086100"/>
          <p14:tracePt t="65218" x="3252788" y="3165475"/>
          <p14:tracePt t="65235" x="3281363" y="3252788"/>
          <p14:tracePt t="65250" x="3302000" y="3324225"/>
          <p14:tracePt t="65268" x="3330575" y="3446463"/>
          <p14:tracePt t="65284" x="3346450" y="3489325"/>
          <p14:tracePt t="65300" x="3352800" y="3525838"/>
          <p14:tracePt t="65316" x="3367088" y="3554413"/>
          <p14:tracePt t="65334" x="3389313" y="3576638"/>
          <p14:tracePt t="65351" x="3409950" y="3619500"/>
          <p14:tracePt t="65368" x="3460750" y="3749675"/>
          <p14:tracePt t="65384" x="3497263" y="3829050"/>
          <p14:tracePt t="65400" x="3525838" y="3894138"/>
          <p14:tracePt t="65417" x="3548063" y="3930650"/>
          <p14:tracePt t="65433" x="3562350" y="3951288"/>
          <p14:tracePt t="65450" x="3576638" y="3973513"/>
          <p14:tracePt t="65468" x="3590925" y="3987800"/>
          <p14:tracePt t="65487" x="3598863" y="3987800"/>
          <p14:tracePt t="65500" x="3598863" y="3994150"/>
          <p14:tracePt t="65517" x="3605213" y="3994150"/>
          <p14:tracePt t="65539" x="3613150" y="3994150"/>
          <p14:tracePt t="65589" x="3619500" y="3987800"/>
          <p14:tracePt t="65624" x="3619500" y="3979863"/>
          <p14:tracePt t="65631" x="3619500" y="3965575"/>
          <p14:tracePt t="65639" x="3619500" y="3959225"/>
          <p14:tracePt t="65651" x="3619500" y="3944938"/>
          <p14:tracePt t="65668" x="3627438" y="3894138"/>
          <p14:tracePt t="65685" x="3627438" y="3851275"/>
          <p14:tracePt t="65701" x="3633788" y="3792538"/>
          <p14:tracePt t="65718" x="3633788" y="3741738"/>
          <p14:tracePt t="65733" x="3627438" y="3698875"/>
          <p14:tracePt t="65749" x="3605213" y="3656013"/>
          <p14:tracePt t="65765" x="3582988" y="3590925"/>
          <p14:tracePt t="65784" x="3548063" y="3468688"/>
          <p14:tracePt t="65801" x="3525838" y="3409950"/>
          <p14:tracePt t="65818" x="3511550" y="3381375"/>
          <p14:tracePt t="65833" x="3503613" y="3360738"/>
          <p14:tracePt t="65850" x="3489325" y="3338513"/>
          <p14:tracePt t="65867" x="3482975" y="3324225"/>
          <p14:tracePt t="65884" x="3482975" y="3309938"/>
          <p14:tracePt t="65901" x="3482975" y="3302000"/>
          <p14:tracePt t="65917" x="3475038" y="3287713"/>
          <p14:tracePt t="65934" x="3468688" y="3273425"/>
          <p14:tracePt t="65950" x="3460750" y="3252788"/>
          <p14:tracePt t="65967" x="3460750" y="3236913"/>
          <p14:tracePt t="65983" x="3446463" y="3216275"/>
          <p14:tracePt t="66001" x="3446463" y="3194050"/>
          <p14:tracePt t="66017" x="3440113" y="3179763"/>
          <p14:tracePt t="66034" x="3440113" y="3173413"/>
          <p14:tracePt t="66051" x="3440113" y="3157538"/>
          <p14:tracePt t="66067" x="3432175" y="3143250"/>
          <p14:tracePt t="66071" x="3432175" y="3128963"/>
          <p14:tracePt t="66084" x="3432175" y="3122613"/>
          <p14:tracePt t="66100" x="3432175" y="3108325"/>
          <p14:tracePt t="66117" x="3432175" y="3079750"/>
          <p14:tracePt t="66133" x="3425825" y="3063875"/>
          <p14:tracePt t="66150" x="3425825" y="3057525"/>
          <p14:tracePt t="66171" x="3425825" y="3049588"/>
          <p14:tracePt t="66183" x="3425825" y="3043238"/>
          <p14:tracePt t="66201" x="3417888" y="3035300"/>
          <p14:tracePt t="66218" x="3417888" y="3014663"/>
          <p14:tracePt t="66234" x="3403600" y="3014663"/>
          <p14:tracePt t="66250" x="3403600" y="3006725"/>
          <p14:tracePt t="66267" x="3395663" y="3000375"/>
          <p14:tracePt t="66284" x="3389313" y="2992438"/>
          <p14:tracePt t="66300" x="3381375" y="2992438"/>
          <p14:tracePt t="66318" x="3367088" y="2984500"/>
          <p14:tracePt t="66336" x="3352800" y="2978150"/>
          <p14:tracePt t="66367" x="3346450" y="2970213"/>
          <p14:tracePt t="66400" x="3338513" y="2963863"/>
          <p14:tracePt t="66417" x="3330575" y="2955925"/>
          <p14:tracePt t="66434" x="3316288" y="2941638"/>
          <p14:tracePt t="66450" x="3309938" y="2935288"/>
          <p14:tracePt t="66467" x="3302000" y="2921000"/>
          <p14:tracePt t="66483" x="3287713" y="2913063"/>
          <p14:tracePt t="66500" x="3281363" y="2906713"/>
          <p14:tracePt t="66518" x="3273425" y="2884488"/>
          <p14:tracePt t="66535" x="3259138" y="2870200"/>
          <p14:tracePt t="66551" x="3252788" y="2855913"/>
          <p14:tracePt t="66567" x="3236913" y="2841625"/>
          <p14:tracePt t="66583" x="3230563" y="2827338"/>
          <p14:tracePt t="66600" x="3230563" y="2819400"/>
          <p14:tracePt t="66617" x="3230563" y="2811463"/>
          <p14:tracePt t="66634" x="3252788" y="2790825"/>
          <p14:tracePt t="66651" x="3267075" y="2776538"/>
          <p14:tracePt t="66667" x="3287713" y="2762250"/>
          <p14:tracePt t="66683" x="3309938" y="2747963"/>
          <p14:tracePt t="66700" x="3330575" y="2733675"/>
          <p14:tracePt t="66717" x="3352800" y="2717800"/>
          <p14:tracePt t="66734" x="3381375" y="2689225"/>
          <p14:tracePt t="66752" x="3395663" y="2674938"/>
          <p14:tracePt t="66768" x="3409950" y="2668588"/>
          <p14:tracePt t="66785" x="3425825" y="2660650"/>
          <p14:tracePt t="66801" x="3446463" y="2654300"/>
          <p14:tracePt t="66818" x="3468688" y="2654300"/>
          <p14:tracePt t="66834" x="3548063" y="2660650"/>
          <p14:tracePt t="66851" x="3627438" y="2682875"/>
          <p14:tracePt t="66868" x="3735388" y="2697163"/>
          <p14:tracePt t="66884" x="3857625" y="2717800"/>
          <p14:tracePt t="66899" x="3937000" y="2733675"/>
          <p14:tracePt t="66915" x="3987800" y="2733675"/>
          <p14:tracePt t="66931" x="4016375" y="2740025"/>
          <p14:tracePt t="66948" x="4030663" y="2747963"/>
          <p14:tracePt t="66965" x="4059238" y="2747963"/>
          <p14:tracePt t="66983" x="4081463" y="2754313"/>
          <p14:tracePt t="66999" x="4117975" y="2754313"/>
          <p14:tracePt t="67017" x="4175125" y="2754313"/>
          <p14:tracePt t="67034" x="4268788" y="2776538"/>
          <p14:tracePt t="67050" x="4348163" y="2805113"/>
          <p14:tracePt t="67067" x="4419600" y="2833688"/>
          <p14:tracePt t="67084" x="4441825" y="2833688"/>
          <p14:tracePt t="67100" x="4449763" y="2841625"/>
          <p14:tracePt t="67250" x="4449763" y="2847975"/>
          <p14:tracePt t="67470" x="4441825" y="2847975"/>
          <p14:tracePt t="67482" x="4433888" y="2847975"/>
          <p14:tracePt t="67493" x="4433888" y="2855913"/>
          <p14:tracePt t="67509" x="4433888" y="2862263"/>
          <p14:tracePt t="67517" x="4427538" y="2862263"/>
          <p14:tracePt t="67533" x="4419600" y="2870200"/>
          <p14:tracePt t="67551" x="4405313" y="2898775"/>
          <p14:tracePt t="67567" x="4384675" y="3035300"/>
          <p14:tracePt t="67584" x="4370388" y="3194050"/>
          <p14:tracePt t="67600" x="4354513" y="3367088"/>
          <p14:tracePt t="67617" x="4354513" y="3511550"/>
          <p14:tracePt t="67633" x="4354513" y="3605213"/>
          <p14:tracePt t="67650" x="4354513" y="3684588"/>
          <p14:tracePt t="67667" x="4354513" y="3763963"/>
          <p14:tracePt t="67684" x="4354513" y="3871913"/>
          <p14:tracePt t="67700" x="4362450" y="3914775"/>
          <p14:tracePt t="67718" x="4362450" y="3944938"/>
          <p14:tracePt t="67733" x="4376738" y="3979863"/>
          <p14:tracePt t="67750" x="4384675" y="3994150"/>
          <p14:tracePt t="67767" x="4384675" y="4016375"/>
          <p14:tracePt t="67783" x="4384675" y="4044950"/>
          <p14:tracePt t="67800" x="4391025" y="4067175"/>
          <p14:tracePt t="67817" x="4398963" y="4087813"/>
          <p14:tracePt t="67833" x="4398963" y="4110038"/>
          <p14:tracePt t="67849" x="4398963" y="4146550"/>
          <p14:tracePt t="67867" x="4405313" y="4160838"/>
          <p14:tracePt t="67883" x="4413250" y="4181475"/>
          <p14:tracePt t="67900" x="4419600" y="4203700"/>
          <p14:tracePt t="67961" x="4427538" y="4203700"/>
          <p14:tracePt t="68033" x="4433888" y="4203700"/>
          <p14:tracePt t="68129" x="4441825" y="4197350"/>
          <p14:tracePt t="68137" x="4441825" y="4189413"/>
          <p14:tracePt t="68149" x="4449763" y="4189413"/>
          <p14:tracePt t="68166" x="4456113" y="4175125"/>
          <p14:tracePt t="68183" x="4456113" y="4160838"/>
          <p14:tracePt t="68201" x="4456113" y="4152900"/>
          <p14:tracePt t="68218" x="4464050" y="4138613"/>
          <p14:tracePt t="68233" x="4464050" y="4124325"/>
          <p14:tracePt t="68251" x="4464050" y="4117975"/>
          <p14:tracePt t="68266" x="4470400" y="4110038"/>
          <p14:tracePt t="68281" x="4478338" y="4087813"/>
          <p14:tracePt t="68298" x="4484688" y="4059238"/>
          <p14:tracePt t="68316" x="4484688" y="4038600"/>
          <p14:tracePt t="68332" x="4484688" y="4024313"/>
          <p14:tracePt t="68351" x="4484688" y="4002088"/>
          <p14:tracePt t="68366" x="4484688" y="3987800"/>
          <p14:tracePt t="68382" x="4484688" y="3965575"/>
          <p14:tracePt t="68384" x="4484688" y="3959225"/>
          <p14:tracePt t="68400" x="4464050" y="3930650"/>
          <p14:tracePt t="68416" x="4456113" y="3908425"/>
          <p14:tracePt t="68432" x="4449763" y="3879850"/>
          <p14:tracePt t="68449" x="4427538" y="3829050"/>
          <p14:tracePt t="68467" x="4405313" y="3763963"/>
          <p14:tracePt t="68484" x="4398963" y="3706813"/>
          <p14:tracePt t="68500" x="4398963" y="3684588"/>
          <p14:tracePt t="68517" x="4398963" y="3670300"/>
          <p14:tracePt t="68533" x="4398963" y="3648075"/>
          <p14:tracePt t="68549" x="4398963" y="3633788"/>
          <p14:tracePt t="68566" x="4391025" y="3619500"/>
          <p14:tracePt t="68582" x="4391025" y="3613150"/>
          <p14:tracePt t="68600" x="4391025" y="3605213"/>
          <p14:tracePt t="68622" x="4391025" y="3598863"/>
          <p14:tracePt t="68640" x="4384675" y="3598863"/>
          <p14:tracePt t="68759" x="4376738" y="3598863"/>
          <p14:tracePt t="68788" x="4370388" y="3605213"/>
          <p14:tracePt t="68796" x="4370388" y="3619500"/>
          <p14:tracePt t="68802" x="4362450" y="3627438"/>
          <p14:tracePt t="68817" x="4354513" y="3641725"/>
          <p14:tracePt t="68833" x="4354513" y="3656013"/>
          <p14:tracePt t="68850" x="4348163" y="3656013"/>
          <p14:tracePt t="68867" x="4348163" y="3670300"/>
          <p14:tracePt t="68883" x="4348163" y="3684588"/>
          <p14:tracePt t="68900" x="4348163" y="3698875"/>
          <p14:tracePt t="68916" x="4340225" y="3721100"/>
          <p14:tracePt t="68933" x="4340225" y="3741738"/>
          <p14:tracePt t="68949" x="4333875" y="3756025"/>
          <p14:tracePt t="68967" x="4333875" y="3778250"/>
          <p14:tracePt t="68984" x="4325938" y="3800475"/>
          <p14:tracePt t="69001" x="4325938" y="3821113"/>
          <p14:tracePt t="69017" x="4325938" y="3835400"/>
          <p14:tracePt t="69033" x="4325938" y="3865563"/>
          <p14:tracePt t="69049" x="4333875" y="3922713"/>
          <p14:tracePt t="69066" x="4354513" y="4002088"/>
          <p14:tracePt t="69071" x="4370388" y="4044950"/>
          <p14:tracePt t="69083" x="4384675" y="4124325"/>
          <p14:tracePt t="69100" x="4405313" y="4175125"/>
          <p14:tracePt t="69117" x="4427538" y="4203700"/>
          <p14:tracePt t="69134" x="4456113" y="4254500"/>
          <p14:tracePt t="69150" x="4478338" y="4291013"/>
          <p14:tracePt t="69168" x="4506913" y="4325938"/>
          <p14:tracePt t="69184" x="4586288" y="4398963"/>
          <p14:tracePt t="69200" x="4643438" y="4441825"/>
          <p14:tracePt t="69217" x="4730750" y="4492625"/>
          <p14:tracePt t="69232" x="4802188" y="4529138"/>
          <p14:tracePt t="69248" x="4867275" y="4557713"/>
          <p14:tracePt t="69264" x="4903788" y="4578350"/>
          <p14:tracePt t="69282" x="4932363" y="4586288"/>
          <p14:tracePt t="69300" x="4953000" y="4592638"/>
          <p14:tracePt t="69316" x="5011738" y="4592638"/>
          <p14:tracePt t="69333" x="5097463" y="4592638"/>
          <p14:tracePt t="69352" x="5292725" y="4586288"/>
          <p14:tracePt t="69366" x="5364163" y="4586288"/>
          <p14:tracePt t="69383" x="5473700" y="4586288"/>
          <p14:tracePt t="69384" x="5516563" y="4586288"/>
          <p14:tracePt t="69400" x="5545138" y="4586288"/>
          <p14:tracePt t="69417" x="5559425" y="4586288"/>
          <p14:tracePt t="69432" x="5567363" y="4586288"/>
          <p14:tracePt t="69470" x="5567363" y="4572000"/>
          <p14:tracePt t="69489" x="5573713" y="4564063"/>
          <p14:tracePt t="69505" x="5581650" y="4557713"/>
          <p14:tracePt t="69516" x="5581650" y="4549775"/>
          <p14:tracePt t="69533" x="5588000" y="4543425"/>
          <p14:tracePt t="69550" x="5588000" y="4521200"/>
          <p14:tracePt t="69566" x="5588000" y="4513263"/>
          <p14:tracePt t="69582" x="5595938" y="4498975"/>
          <p14:tracePt t="69599" x="5595938" y="4492625"/>
          <p14:tracePt t="69616" x="5602288" y="4478338"/>
          <p14:tracePt t="69633" x="5602288" y="4470400"/>
          <p14:tracePt t="69650" x="5595938" y="4456113"/>
          <p14:tracePt t="69667" x="5595938" y="4449763"/>
          <p14:tracePt t="69683" x="5588000" y="4441825"/>
          <p14:tracePt t="69722" x="5588000" y="4433888"/>
          <p14:tracePt t="69735" x="5588000" y="4427538"/>
          <p14:tracePt t="69751" x="5588000" y="4419600"/>
          <p14:tracePt t="69768" x="5581650" y="4419600"/>
          <p14:tracePt t="69821" x="5573713" y="4419600"/>
          <p14:tracePt t="69830" x="5567363" y="4419600"/>
          <p14:tracePt t="69847" x="5559425" y="4419600"/>
          <p14:tracePt t="69855" x="5551488" y="4419600"/>
          <p14:tracePt t="69867" x="5530850" y="4419600"/>
          <p14:tracePt t="69883" x="5516563" y="4419600"/>
          <p14:tracePt t="69899" x="5494338" y="4427538"/>
          <p14:tracePt t="69917" x="5480050" y="4433888"/>
          <p14:tracePt t="69933" x="5465763" y="4433888"/>
          <p14:tracePt t="69949" x="5437188" y="4433888"/>
          <p14:tracePt t="69967" x="5335588" y="4398963"/>
          <p14:tracePt t="69984" x="5292725" y="4391025"/>
          <p14:tracePt t="69999" x="5256213" y="4391025"/>
          <p14:tracePt t="70016" x="5241925" y="4391025"/>
          <p14:tracePt t="70032" x="5221288" y="4391025"/>
          <p14:tracePt t="70049" x="5205413" y="4391025"/>
          <p14:tracePt t="70066" x="5184775" y="4391025"/>
          <p14:tracePt t="70070" x="5170488" y="4391025"/>
          <p14:tracePt t="70083" x="5105400" y="4376738"/>
          <p14:tracePt t="70100" x="5011738" y="4348163"/>
          <p14:tracePt t="70116" x="4895850" y="4297363"/>
          <p14:tracePt t="70133" x="4779963" y="4246563"/>
          <p14:tracePt t="70149" x="4694238" y="4203700"/>
          <p14:tracePt t="70166" x="4665663" y="4181475"/>
          <p14:tracePt t="70183" x="4643438" y="4160838"/>
          <p14:tracePt t="70200" x="4614863" y="4132263"/>
          <p14:tracePt t="70217" x="4592638" y="4103688"/>
          <p14:tracePt t="70233" x="4578350" y="4067175"/>
          <p14:tracePt t="70249" x="4549775" y="3979863"/>
          <p14:tracePt t="70268" x="4513263" y="3865563"/>
          <p14:tracePt t="70284" x="4484688" y="3814763"/>
          <p14:tracePt t="70300" x="4484688" y="3800475"/>
          <p14:tracePt t="70318" x="4478338" y="3778250"/>
          <p14:tracePt t="70334" x="4464050" y="3756025"/>
          <p14:tracePt t="70350" x="4449763" y="3741738"/>
          <p14:tracePt t="70365" x="4433888" y="3721100"/>
          <p14:tracePt t="70381" x="4427538" y="3698875"/>
          <p14:tracePt t="70397" x="4419600" y="3684588"/>
          <p14:tracePt t="70414" x="4419600" y="3662363"/>
          <p14:tracePt t="70431" x="4405313" y="3641725"/>
          <p14:tracePt t="70448" x="4405313" y="3627438"/>
          <p14:tracePt t="70465" x="4391025" y="3613150"/>
          <p14:tracePt t="70481" x="4384675" y="3590925"/>
          <p14:tracePt t="70500" x="4376738" y="3568700"/>
          <p14:tracePt t="70516" x="4376738" y="3554413"/>
          <p14:tracePt t="70533" x="4376738" y="3540125"/>
          <p14:tracePt t="70548" x="4376738" y="3525838"/>
          <p14:tracePt t="70566" x="4376738" y="3505200"/>
          <p14:tracePt t="70570" x="4376738" y="3497263"/>
          <p14:tracePt t="70582" x="4376738" y="3489325"/>
          <p14:tracePt t="70600" x="4376738" y="3468688"/>
          <p14:tracePt t="70616" x="4370388" y="3468688"/>
          <p14:tracePt t="70632" x="4370388" y="3460750"/>
          <p14:tracePt t="70650" x="4376738" y="3454400"/>
          <p14:tracePt t="70666" x="4384675" y="3454400"/>
          <p14:tracePt t="70682" x="4384675" y="3446463"/>
          <p14:tracePt t="70701" x="4398963" y="3440113"/>
          <p14:tracePt t="70735" x="4405313" y="3440113"/>
          <p14:tracePt t="70749" x="4413250" y="3432175"/>
          <p14:tracePt t="70766" x="4419600" y="3425825"/>
          <p14:tracePt t="70782" x="4427538" y="3417888"/>
          <p14:tracePt t="70799" x="4427538" y="3409950"/>
          <p14:tracePt t="70872" x="4419600" y="3409950"/>
          <p14:tracePt t="70888" x="4405313" y="3409950"/>
          <p14:tracePt t="70904" x="4398963" y="3409950"/>
          <p14:tracePt t="70911" x="4391025" y="3409950"/>
          <p14:tracePt t="70918" x="4384675" y="3417888"/>
          <p14:tracePt t="70933" x="4370388" y="3440113"/>
          <p14:tracePt t="70949" x="4348163" y="3468688"/>
          <p14:tracePt t="70966" x="4325938" y="3519488"/>
          <p14:tracePt t="70982" x="4305300" y="3568700"/>
          <p14:tracePt t="70998" x="4283075" y="3598863"/>
          <p14:tracePt t="71015" x="4260850" y="3633788"/>
          <p14:tracePt t="71033" x="4240213" y="3692525"/>
          <p14:tracePt t="71049" x="4240213" y="3735388"/>
          <p14:tracePt t="71066" x="4232275" y="3800475"/>
          <p14:tracePt t="71083" x="4232275" y="3857625"/>
          <p14:tracePt t="71099" x="4240213" y="3908425"/>
          <p14:tracePt t="71116" x="4254500" y="3937000"/>
          <p14:tracePt t="71132" x="4260850" y="3965575"/>
          <p14:tracePt t="71149" x="4260850" y="3987800"/>
          <p14:tracePt t="71166" x="4268788" y="4008438"/>
          <p14:tracePt t="71183" x="4276725" y="4044950"/>
          <p14:tracePt t="71199" x="4291013" y="4095750"/>
          <p14:tracePt t="71217" x="4297363" y="4152900"/>
          <p14:tracePt t="71234" x="4311650" y="4240213"/>
          <p14:tracePt t="71248" x="4311650" y="4268788"/>
          <p14:tracePt t="71266" x="4311650" y="4348163"/>
          <p14:tracePt t="71283" x="4319588" y="4391025"/>
          <p14:tracePt t="71299" x="4325938" y="4433888"/>
          <p14:tracePt t="71316" x="4333875" y="4449763"/>
          <p14:tracePt t="71332" x="4340225" y="4470400"/>
          <p14:tracePt t="71334" x="4348163" y="4478338"/>
          <p14:tracePt t="71348" x="4354513" y="4478338"/>
          <p14:tracePt t="71366" x="4362450" y="4492625"/>
          <p14:tracePt t="71383" x="4370388" y="4492625"/>
          <p14:tracePt t="71398" x="4376738" y="4498975"/>
          <p14:tracePt t="71416" x="4384675" y="4498975"/>
          <p14:tracePt t="71498" x="4391025" y="4498975"/>
          <p14:tracePt t="71513" x="4398963" y="4498975"/>
          <p14:tracePt t="71521" x="4413250" y="4498975"/>
          <p14:tracePt t="71532" x="4419600" y="4498975"/>
          <p14:tracePt t="71549" x="4441825" y="4498975"/>
          <p14:tracePt t="71566" x="4470400" y="4506913"/>
          <p14:tracePt t="71581" x="4478338" y="4506913"/>
          <p14:tracePt t="71597" x="4498975" y="4529138"/>
          <p14:tracePt t="71614" x="4513263" y="4535488"/>
          <p14:tracePt t="71631" x="4521200" y="4549775"/>
          <p14:tracePt t="71648" x="4527550" y="4557713"/>
          <p14:tracePt t="71666" x="4557713" y="4572000"/>
          <p14:tracePt t="71683" x="4578350" y="4586288"/>
          <p14:tracePt t="71700" x="4592638" y="4592638"/>
          <p14:tracePt t="71716" x="4614863" y="4606925"/>
          <p14:tracePt t="71732" x="4629150" y="4606925"/>
          <p14:tracePt t="71748" x="4637088" y="4606925"/>
          <p14:tracePt t="71767" x="4651375" y="4606925"/>
          <p14:tracePt t="71782" x="4657725" y="4606925"/>
          <p14:tracePt t="71798" x="4665663" y="4600575"/>
          <p14:tracePt t="71816" x="4686300" y="4592638"/>
          <p14:tracePt t="71833" x="4700588" y="4578350"/>
          <p14:tracePt t="71849" x="4722813" y="4564063"/>
          <p14:tracePt t="71866" x="4745038" y="4557713"/>
          <p14:tracePt t="71882" x="4773613" y="4557713"/>
          <p14:tracePt t="71899" x="4795838" y="4557713"/>
          <p14:tracePt t="71916" x="4816475" y="4549775"/>
          <p14:tracePt t="71934" x="4859338" y="4543425"/>
          <p14:tracePt t="71949" x="4910138" y="4529138"/>
          <p14:tracePt t="71966" x="4983163" y="4506913"/>
          <p14:tracePt t="71982" x="5076825" y="4492625"/>
          <p14:tracePt t="71998" x="5148263" y="4470400"/>
          <p14:tracePt t="72016" x="5184775" y="4464050"/>
          <p14:tracePt t="72033" x="5213350" y="4456113"/>
          <p14:tracePt t="72049" x="5227638" y="4456113"/>
          <p14:tracePt t="72066" x="5241925" y="4456113"/>
          <p14:tracePt t="72071" x="5249863" y="4449763"/>
          <p14:tracePt t="72082" x="5256213" y="4449763"/>
          <p14:tracePt t="72099" x="5264150" y="4449763"/>
          <p14:tracePt t="72116" x="5278438" y="4441825"/>
          <p14:tracePt t="72132" x="5284788" y="4433888"/>
          <p14:tracePt t="72134" x="5299075" y="4433888"/>
          <p14:tracePt t="72149" x="5314950" y="4427538"/>
          <p14:tracePt t="72166" x="5335588" y="4419600"/>
          <p14:tracePt t="72182" x="5349875" y="4419600"/>
          <p14:tracePt t="72199" x="5364163" y="4413250"/>
          <p14:tracePt t="72216" x="5378450" y="4398963"/>
          <p14:tracePt t="72233" x="5394325" y="4391025"/>
          <p14:tracePt t="72251" x="5386388" y="4362450"/>
          <p14:tracePt t="72266" x="5364163" y="4333875"/>
          <p14:tracePt t="72282" x="5335588" y="4311650"/>
          <p14:tracePt t="72298" x="5314950" y="4291013"/>
          <p14:tracePt t="72316" x="5292725" y="4276725"/>
          <p14:tracePt t="72332" x="5270500" y="4276725"/>
          <p14:tracePt t="72348" x="5256213" y="4268788"/>
          <p14:tracePt t="72366" x="5213350" y="4246563"/>
          <p14:tracePt t="72383" x="5162550" y="4225925"/>
          <p14:tracePt t="72398" x="5105400" y="4175125"/>
          <p14:tracePt t="72415" x="5068888" y="4124325"/>
          <p14:tracePt t="72431" x="5040313" y="4095750"/>
          <p14:tracePt t="72448" x="5018088" y="4059238"/>
          <p14:tracePt t="72466" x="4989513" y="4008438"/>
          <p14:tracePt t="72482" x="4960938" y="3944938"/>
          <p14:tracePt t="72498" x="4903788" y="3865563"/>
          <p14:tracePt t="72515" x="4852988" y="3786188"/>
          <p14:tracePt t="72531" x="4779963" y="3698875"/>
          <p14:tracePt t="72548" x="4745038" y="3627438"/>
          <p14:tracePt t="72566" x="4708525" y="3540125"/>
          <p14:tracePt t="72583" x="4679950" y="3460750"/>
          <p14:tracePt t="72599" x="4651375" y="3375025"/>
          <p14:tracePt t="72617" x="4622800" y="3324225"/>
          <p14:tracePt t="72632" x="4600575" y="3281363"/>
          <p14:tracePt t="72650" x="4572000" y="3236913"/>
          <p14:tracePt t="72667" x="4549775" y="3201988"/>
          <p14:tracePt t="72683" x="4521200" y="3143250"/>
          <p14:tracePt t="72700" x="4470400" y="3114675"/>
          <p14:tracePt t="72717" x="4427538" y="3094038"/>
          <p14:tracePt t="72730" x="4362450" y="3063875"/>
          <p14:tracePt t="72747" x="4305300" y="3035300"/>
          <p14:tracePt t="72764" x="4283075" y="3028950"/>
          <p14:tracePt t="72780" x="4260850" y="3021013"/>
          <p14:tracePt t="72797" x="4254500" y="3021013"/>
          <p14:tracePt t="72954" x="4254500" y="3014663"/>
          <p14:tracePt t="73008" x="4254500" y="3021013"/>
          <p14:tracePt t="73016" x="4254500" y="3035300"/>
          <p14:tracePt t="73023" x="4254500" y="3049588"/>
          <p14:tracePt t="73033" x="4254500" y="3063875"/>
          <p14:tracePt t="73048" x="4254500" y="3094038"/>
          <p14:tracePt t="73065" x="4254500" y="3114675"/>
          <p14:tracePt t="73070" x="4254500" y="3122613"/>
          <p14:tracePt t="73081" x="4254500" y="3128963"/>
          <p14:tracePt t="73100" x="4246563" y="3157538"/>
          <p14:tracePt t="73116" x="4246563" y="3179763"/>
          <p14:tracePt t="73132" x="4246563" y="3194050"/>
          <p14:tracePt t="73148" x="4246563" y="3216275"/>
          <p14:tracePt t="73165" x="4246563" y="3236913"/>
          <p14:tracePt t="73182" x="4246563" y="3259138"/>
          <p14:tracePt t="73198" x="4246563" y="3281363"/>
          <p14:tracePt t="73216" x="4246563" y="3309938"/>
          <p14:tracePt t="73232" x="4246563" y="3332163"/>
          <p14:tracePt t="73249" x="4246563" y="3346450"/>
          <p14:tracePt t="73266" x="4246563" y="3352800"/>
          <p14:tracePt t="73282" x="4246563" y="3375025"/>
          <p14:tracePt t="73298" x="4246563" y="3389313"/>
          <p14:tracePt t="73316" x="4240213" y="3417888"/>
          <p14:tracePt t="73333" x="4240213" y="3446463"/>
          <p14:tracePt t="73348" x="4240213" y="3460750"/>
          <p14:tracePt t="73365" x="4240213" y="3482975"/>
          <p14:tracePt t="73381" x="4240213" y="3505200"/>
          <p14:tracePt t="73400" x="4246563" y="3525838"/>
          <p14:tracePt t="73416" x="4246563" y="3548063"/>
          <p14:tracePt t="73432" x="4246563" y="3568700"/>
          <p14:tracePt t="73448" x="4246563" y="3582988"/>
          <p14:tracePt t="73466" x="4246563" y="3605213"/>
          <p14:tracePt t="73482" x="4246563" y="3619500"/>
          <p14:tracePt t="73499" x="4246563" y="3633788"/>
          <p14:tracePt t="73500" x="4254500" y="3641725"/>
          <p14:tracePt t="73517" x="4254500" y="3662363"/>
          <p14:tracePt t="73532" x="4254500" y="3678238"/>
          <p14:tracePt t="73549" x="4254500" y="3692525"/>
          <p14:tracePt t="73565" x="4254500" y="3713163"/>
          <p14:tracePt t="73569" x="4254500" y="3721100"/>
          <p14:tracePt t="73598" x="4254500" y="3741738"/>
          <p14:tracePt t="73616" x="4260850" y="3771900"/>
          <p14:tracePt t="73632" x="4260850" y="3786188"/>
          <p14:tracePt t="73649" x="4260850" y="3806825"/>
          <p14:tracePt t="73665" x="4268788" y="3821113"/>
          <p14:tracePt t="73681" x="4268788" y="3843338"/>
          <p14:tracePt t="73698" x="4276725" y="3851275"/>
          <p14:tracePt t="73714" x="4276725" y="3857625"/>
          <p14:tracePt t="73732" x="4276725" y="3871913"/>
          <p14:tracePt t="73749" x="4276725" y="3879850"/>
          <p14:tracePt t="73766" x="4276725" y="3886200"/>
          <p14:tracePt t="73783" x="4276725" y="3894138"/>
          <p14:tracePt t="73799" x="4276725" y="3900488"/>
          <p14:tracePt t="73816" x="4276725" y="3914775"/>
          <p14:tracePt t="73833" x="4276725" y="3922713"/>
          <p14:tracePt t="74044" x="4276725" y="3930650"/>
          <p14:tracePt t="74268" x="4276725" y="3937000"/>
          <p14:tracePt t="74285" x="4276725" y="3944938"/>
          <p14:tracePt t="74301" x="4276725" y="3951288"/>
          <p14:tracePt t="74309" x="4283075" y="3959225"/>
          <p14:tracePt t="74318" x="4283075" y="3965575"/>
          <p14:tracePt t="74332" x="4297363" y="3979863"/>
          <p14:tracePt t="74349" x="4311650" y="4002088"/>
          <p14:tracePt t="74366" x="4333875" y="4024313"/>
          <p14:tracePt t="74381" x="4354513" y="4044950"/>
          <p14:tracePt t="74398" x="4376738" y="4067175"/>
          <p14:tracePt t="74416" x="4405313" y="4095750"/>
          <p14:tracePt t="74432" x="4433888" y="4124325"/>
          <p14:tracePt t="74448" x="4464050" y="4138613"/>
          <p14:tracePt t="74464" x="4498975" y="4167188"/>
          <p14:tracePt t="74480" x="4557713" y="4189413"/>
          <p14:tracePt t="74496" x="4629150" y="4217988"/>
          <p14:tracePt t="74513" x="4716463" y="4246563"/>
          <p14:tracePt t="74530" x="4802188" y="4268788"/>
          <p14:tracePt t="74546" x="4968875" y="4333875"/>
          <p14:tracePt t="74563" x="5083175" y="4356100"/>
          <p14:tracePt t="74579" x="5162550" y="4362450"/>
          <p14:tracePt t="74596" x="5205413" y="4370388"/>
          <p14:tracePt t="74612" x="5235575" y="4370388"/>
          <p14:tracePt t="74629" x="5256213" y="4376738"/>
          <p14:tracePt t="74646" x="5278438" y="4384675"/>
          <p14:tracePt t="74662" x="5307013" y="4384675"/>
          <p14:tracePt t="74679" x="5335588" y="4384675"/>
          <p14:tracePt t="74696" x="5372100" y="4384675"/>
          <p14:tracePt t="74712" x="5408613" y="4384675"/>
          <p14:tracePt t="74729" x="5429250" y="4384675"/>
          <p14:tracePt t="74746" x="5451475" y="4384675"/>
          <p14:tracePt t="74762" x="5465763" y="4384675"/>
          <p14:tracePt t="74779" x="5480050" y="4384675"/>
          <p14:tracePt t="74796" x="5487988" y="4384675"/>
          <p14:tracePt t="74839" x="5494338" y="4384675"/>
          <p14:tracePt t="74855" x="5502275" y="4384675"/>
          <p14:tracePt t="74871" x="5508625" y="4384675"/>
          <p14:tracePt t="74880" x="5516563" y="4384675"/>
          <p14:tracePt t="74959" x="5508625" y="4376738"/>
          <p14:tracePt t="74967" x="5502275" y="4370388"/>
          <p14:tracePt t="74983" x="5487988" y="4370388"/>
          <p14:tracePt t="74998" x="5480050" y="4370388"/>
          <p14:tracePt t="75012" x="5473700" y="4370388"/>
          <p14:tracePt t="75029" x="5457825" y="4370388"/>
          <p14:tracePt t="75046" x="5443538" y="4370388"/>
          <p14:tracePt t="75062" x="5437188" y="4370388"/>
          <p14:tracePt t="75065" x="5422900" y="4370388"/>
          <p14:tracePt t="75081" x="5414963" y="4370388"/>
          <p14:tracePt t="75097" x="5400675" y="4370388"/>
          <p14:tracePt t="75113" x="5378450" y="4370388"/>
          <p14:tracePt t="75129" x="5364163" y="4370388"/>
          <p14:tracePt t="75146" x="5343525" y="4370388"/>
          <p14:tracePt t="75164" x="5314950" y="4370388"/>
          <p14:tracePt t="75180" x="5299075" y="4376738"/>
          <p14:tracePt t="75196" x="5278438" y="4376738"/>
          <p14:tracePt t="75213" x="5256213" y="4376738"/>
          <p14:tracePt t="75230" x="5241925" y="4384675"/>
          <p14:tracePt t="75246" x="5221288" y="4384675"/>
          <p14:tracePt t="75263" x="5199063" y="4391025"/>
          <p14:tracePt t="75280" x="5170488" y="4413250"/>
          <p14:tracePt t="75297" x="5126038" y="4427538"/>
          <p14:tracePt t="75313" x="5083175" y="4441825"/>
          <p14:tracePt t="75330" x="5032375" y="4456113"/>
          <p14:tracePt t="75347" x="4989513" y="4464050"/>
          <p14:tracePt t="75364" x="4953000" y="4464050"/>
          <p14:tracePt t="75382" x="4910138" y="4470400"/>
          <p14:tracePt t="75398" x="4895850" y="4478338"/>
          <p14:tracePt t="75414" x="4875213" y="4478338"/>
          <p14:tracePt t="75431" x="4859338" y="4478338"/>
          <p14:tracePt t="75447" x="4838700" y="4484688"/>
          <p14:tracePt t="75464" x="4816475" y="4484688"/>
          <p14:tracePt t="75482" x="4795838" y="4492625"/>
          <p14:tracePt t="75497" x="4773613" y="4498975"/>
          <p14:tracePt t="75515" x="4751388" y="4498975"/>
          <p14:tracePt t="75531" x="4722813" y="4506913"/>
          <p14:tracePt t="75547" x="4694238" y="4513263"/>
          <p14:tracePt t="75565" x="4657725" y="4513263"/>
          <p14:tracePt t="75568" x="4651375" y="4513263"/>
          <p14:tracePt t="75581" x="4637088" y="4513263"/>
          <p14:tracePt t="75598" x="4606925" y="4513263"/>
          <p14:tracePt t="75614" x="4592638" y="4513263"/>
          <p14:tracePt t="75647" x="4586288" y="4513263"/>
          <p14:tracePt t="75664" x="4586288" y="4521200"/>
          <p14:tracePt t="75699" x="4578350" y="4521200"/>
          <p14:tracePt t="75707" x="4572000" y="4521200"/>
          <p14:tracePt t="75899" x="4564063" y="4521200"/>
          <p14:tracePt t="75940" x="4557713" y="4529138"/>
          <p14:tracePt t="75961" x="4549775" y="4529138"/>
          <p14:tracePt t="75985" x="4543425" y="4529138"/>
          <p14:tracePt t="76055" x="4535488" y="4529138"/>
          <p14:tracePt t="76206" x="4527550" y="4529138"/>
          <p14:tracePt t="76227" x="4521200" y="4521200"/>
          <p14:tracePt t="76236" x="4513263" y="4521200"/>
          <p14:tracePt t="76260" x="4506913" y="4521200"/>
          <p14:tracePt t="76268" x="4506913" y="4513263"/>
          <p14:tracePt t="76284" x="4498975" y="4513263"/>
          <p14:tracePt t="76322" x="4492625" y="4513263"/>
          <p14:tracePt t="76344" x="4484688" y="4513263"/>
          <p14:tracePt t="76367" x="4478338" y="4506913"/>
          <p14:tracePt t="76383" x="4470400" y="4506913"/>
          <p14:tracePt t="76398" x="4464050" y="4506913"/>
          <p14:tracePt t="76406" x="4456113" y="4498975"/>
          <p14:tracePt t="76415" x="4449763" y="4498975"/>
          <p14:tracePt t="76431" x="4441825" y="4498975"/>
          <p14:tracePt t="76448" x="4427538" y="4498975"/>
          <p14:tracePt t="76465" x="4419600" y="4492625"/>
          <p14:tracePt t="76480" x="4413250" y="4492625"/>
          <p14:tracePt t="76599" x="4405313" y="4492625"/>
          <p14:tracePt t="76620" x="4398963" y="4492625"/>
          <p14:tracePt t="76625" x="4391025" y="4492625"/>
          <p14:tracePt t="76642" x="4384675" y="4492625"/>
          <p14:tracePt t="76650" x="4376738" y="4492625"/>
          <p14:tracePt t="76665" x="4370388" y="4492625"/>
          <p14:tracePt t="76680" x="4362450" y="4484688"/>
          <p14:tracePt t="77462" x="4354513" y="4484688"/>
          <p14:tracePt t="77481" x="4348163" y="4484688"/>
          <p14:tracePt t="77488" x="4340225" y="4484688"/>
          <p14:tracePt t="77497" x="4333875" y="4478338"/>
          <p14:tracePt t="77514" x="4305300" y="4464050"/>
          <p14:tracePt t="77530" x="4283075" y="4441825"/>
          <p14:tracePt t="77532" x="4254500" y="4427538"/>
          <p14:tracePt t="77549" x="4181475" y="4405313"/>
          <p14:tracePt t="77564" x="4102100" y="4376738"/>
          <p14:tracePt t="77580" x="4016375" y="4356100"/>
          <p14:tracePt t="77597" x="3951288" y="4325938"/>
          <p14:tracePt t="77613" x="3871913" y="4297363"/>
          <p14:tracePt t="77630" x="3814763" y="4283075"/>
          <p14:tracePt t="77648" x="3771900" y="4268788"/>
          <p14:tracePt t="77664" x="3756025" y="4268788"/>
          <p14:tracePt t="77681" x="3735388" y="4268788"/>
          <p14:tracePt t="77697" x="3721100" y="4268788"/>
          <p14:tracePt t="77714" x="3713163" y="4268788"/>
          <p14:tracePt t="77730" x="3698875" y="4268788"/>
          <p14:tracePt t="77748" x="3692525" y="4268788"/>
          <p14:tracePt t="77765" x="3678238" y="4268788"/>
          <p14:tracePt t="77782" x="3670300" y="4268788"/>
          <p14:tracePt t="77796" x="3656013" y="4268788"/>
          <p14:tracePt t="77812" x="3648075" y="4268788"/>
          <p14:tracePt t="77829" x="3641725" y="4268788"/>
          <p14:tracePt t="77846" x="3627438" y="4268788"/>
          <p14:tracePt t="77862" x="3613150" y="4268788"/>
          <p14:tracePt t="77879" x="3582988" y="4254500"/>
          <p14:tracePt t="77896" x="3548063" y="4246563"/>
          <p14:tracePt t="77912" x="3489325" y="4232275"/>
          <p14:tracePt t="77929" x="3417888" y="4217988"/>
          <p14:tracePt t="77946" x="3330575" y="4189413"/>
          <p14:tracePt t="77965" x="3208338" y="4146550"/>
          <p14:tracePt t="77981" x="3143250" y="4117975"/>
          <p14:tracePt t="77997" x="3108325" y="4103688"/>
          <p14:tracePt t="78014" x="3086100" y="4095750"/>
          <p14:tracePt t="78030" x="3071813" y="4095750"/>
          <p14:tracePt t="78046" x="3063875" y="4095750"/>
          <p14:tracePt t="78064" x="3057525" y="4095750"/>
          <p14:tracePt t="78081" x="3043238" y="4095750"/>
          <p14:tracePt t="78097" x="3028950" y="4095750"/>
          <p14:tracePt t="78113" x="3006725" y="4095750"/>
          <p14:tracePt t="78130" x="2984500" y="4095750"/>
          <p14:tracePt t="78147" x="2905125" y="4073525"/>
          <p14:tracePt t="78164" x="2827338" y="4073525"/>
          <p14:tracePt t="78181" x="2762250" y="4073525"/>
          <p14:tracePt t="78197" x="2725738" y="4073525"/>
          <p14:tracePt t="78215" x="2697163" y="4073525"/>
          <p14:tracePt t="78232" x="2674938" y="4073525"/>
          <p14:tracePt t="78247" x="2654300" y="4087813"/>
          <p14:tracePt t="78263" x="2638425" y="4095750"/>
          <p14:tracePt t="78279" x="2617788" y="4110038"/>
          <p14:tracePt t="78296" x="2589213" y="4124325"/>
          <p14:tracePt t="78312" x="2544763" y="4138613"/>
          <p14:tracePt t="78329" x="2501900" y="4160838"/>
          <p14:tracePt t="78346" x="2436813" y="4175125"/>
          <p14:tracePt t="78362" x="2328863" y="4189413"/>
          <p14:tracePt t="78380" x="2271713" y="4189413"/>
          <p14:tracePt t="78397" x="2235200" y="4189413"/>
          <p14:tracePt t="78413" x="2198688" y="4189413"/>
          <p14:tracePt t="78431" x="2170113" y="4197350"/>
          <p14:tracePt t="78448" x="2141538" y="4211638"/>
          <p14:tracePt t="78466" x="2112963" y="4217988"/>
          <p14:tracePt t="78481" x="2084388" y="4225925"/>
          <p14:tracePt t="78496" x="2039938" y="4232275"/>
          <p14:tracePt t="78514" x="1997075" y="4232275"/>
          <p14:tracePt t="78532" x="1960563" y="4232275"/>
          <p14:tracePt t="78547" x="1946275" y="4240213"/>
          <p14:tracePt t="78564" x="1925638" y="4240213"/>
          <p14:tracePt t="78581" x="1917700" y="4246563"/>
          <p14:tracePt t="78597" x="1903413" y="4254500"/>
          <p14:tracePt t="78613" x="1882775" y="4276725"/>
          <p14:tracePt t="78630" x="1860550" y="4291013"/>
          <p14:tracePt t="78647" x="1838325" y="4311650"/>
          <p14:tracePt t="78664" x="1809750" y="4348163"/>
          <p14:tracePt t="78681" x="1795463" y="4370388"/>
          <p14:tracePt t="78697" x="1773238" y="4398963"/>
          <p14:tracePt t="78714" x="1766888" y="4427538"/>
          <p14:tracePt t="78730" x="1752600" y="4464050"/>
          <p14:tracePt t="78748" x="1744663" y="4535488"/>
          <p14:tracePt t="78764" x="1744663" y="4592638"/>
          <p14:tracePt t="78781" x="1766888" y="4643438"/>
          <p14:tracePt t="78797" x="1787525" y="4672013"/>
          <p14:tracePt t="78813" x="1809750" y="4708525"/>
          <p14:tracePt t="78830" x="1831975" y="4730750"/>
          <p14:tracePt t="78847" x="1852613" y="4751388"/>
          <p14:tracePt t="78864" x="1882775" y="4765675"/>
          <p14:tracePt t="78881" x="1903413" y="4765675"/>
          <p14:tracePt t="78897" x="1917700" y="4765675"/>
          <p14:tracePt t="78913" x="1939925" y="4765675"/>
          <p14:tracePt t="78930" x="1954213" y="4765675"/>
          <p14:tracePt t="78947" x="1982788" y="4759325"/>
          <p14:tracePt t="78964" x="2005013" y="4759325"/>
          <p14:tracePt t="78981" x="2033588" y="4751388"/>
          <p14:tracePt t="78998" x="2047875" y="4751388"/>
          <p14:tracePt t="79014" x="2070100" y="4745038"/>
          <p14:tracePt t="79030" x="2090738" y="4730750"/>
          <p14:tracePt t="79047" x="2149475" y="4708525"/>
          <p14:tracePt t="79063" x="2212975" y="4679950"/>
          <p14:tracePt t="79068" x="2257425" y="4665663"/>
          <p14:tracePt t="79081" x="2306638" y="4643438"/>
          <p14:tracePt t="79097" x="2328863" y="4622800"/>
          <p14:tracePt t="79114" x="2351088" y="4600575"/>
          <p14:tracePt t="79130" x="2371725" y="4578350"/>
          <p14:tracePt t="79147" x="2393950" y="4549775"/>
          <p14:tracePt t="79164" x="2416175" y="4535488"/>
          <p14:tracePt t="79180" x="2430463" y="4521200"/>
          <p14:tracePt t="79197" x="2451100" y="4484688"/>
          <p14:tracePt t="79214" x="2459038" y="4464050"/>
          <p14:tracePt t="79230" x="2473325" y="4427538"/>
          <p14:tracePt t="79247" x="2487613" y="4391025"/>
          <p14:tracePt t="79264" x="2495550" y="4340225"/>
          <p14:tracePt t="79280" x="2501900" y="4291013"/>
          <p14:tracePt t="79298" x="2501900" y="4211638"/>
          <p14:tracePt t="79314" x="2501900" y="4160838"/>
          <p14:tracePt t="79331" x="2501900" y="4138613"/>
          <p14:tracePt t="79348" x="2487613" y="4117975"/>
          <p14:tracePt t="79364" x="2473325" y="4095750"/>
          <p14:tracePt t="79380" x="2459038" y="4073525"/>
          <p14:tracePt t="79397" x="2436813" y="4052888"/>
          <p14:tracePt t="79412" x="2401888" y="4024313"/>
          <p14:tracePt t="79429" x="2386013" y="4002088"/>
          <p14:tracePt t="79445" x="2365375" y="3979863"/>
          <p14:tracePt t="79462" x="2343150" y="3965575"/>
          <p14:tracePt t="79478" x="2314575" y="3944938"/>
          <p14:tracePt t="79495" x="2292350" y="3930650"/>
          <p14:tracePt t="79515" x="2249488" y="3908425"/>
          <p14:tracePt t="79531" x="2212975" y="3900488"/>
          <p14:tracePt t="79547" x="2170113" y="3894138"/>
          <p14:tracePt t="79563" x="2127250" y="3894138"/>
          <p14:tracePt t="79580" x="2076450" y="3894138"/>
          <p14:tracePt t="79597" x="2025650" y="3908425"/>
          <p14:tracePt t="79599" x="2005013" y="3908425"/>
          <p14:tracePt t="79615" x="1960563" y="3930650"/>
          <p14:tracePt t="79631" x="1931988" y="3937000"/>
          <p14:tracePt t="79647" x="1911350" y="3951288"/>
          <p14:tracePt t="79663" x="1882775" y="3973513"/>
          <p14:tracePt t="79680" x="1860550" y="3987800"/>
          <p14:tracePt t="79696" x="1824038" y="4008438"/>
          <p14:tracePt t="79715" x="1766888" y="4044950"/>
          <p14:tracePt t="79731" x="1708150" y="4067175"/>
          <p14:tracePt t="79747" x="1673225" y="4095750"/>
          <p14:tracePt t="79763" x="1644650" y="4110038"/>
          <p14:tracePt t="79781" x="1622425" y="4132263"/>
          <p14:tracePt t="79797" x="1614488" y="4146550"/>
          <p14:tracePt t="79814" x="1585913" y="4167188"/>
          <p14:tracePt t="79831" x="1571625" y="4189413"/>
          <p14:tracePt t="79847" x="1557338" y="4211638"/>
          <p14:tracePt t="79863" x="1535113" y="4254500"/>
          <p14:tracePt t="79880" x="1506538" y="4311650"/>
          <p14:tracePt t="79896" x="1485900" y="4362450"/>
          <p14:tracePt t="79915" x="1463675" y="4427538"/>
          <p14:tracePt t="79931" x="1449388" y="4456113"/>
          <p14:tracePt t="79948" x="1449388" y="4492625"/>
          <p14:tracePt t="79964" x="1449388" y="4521200"/>
          <p14:tracePt t="79980" x="1449388" y="4549775"/>
          <p14:tracePt t="79997" x="1463675" y="4586288"/>
          <p14:tracePt t="80013" x="1485900" y="4614863"/>
          <p14:tracePt t="80031" x="1520825" y="4651375"/>
          <p14:tracePt t="80047" x="1535113" y="4672013"/>
          <p14:tracePt t="80064" x="1557338" y="4686300"/>
          <p14:tracePt t="80080" x="1579563" y="4702175"/>
          <p14:tracePt t="80097" x="1600200" y="4722813"/>
          <p14:tracePt t="80114" x="1622425" y="4737100"/>
          <p14:tracePt t="80130" x="1636713" y="4759325"/>
          <p14:tracePt t="80147" x="1673225" y="4779963"/>
          <p14:tracePt t="80164" x="1687513" y="4802188"/>
          <p14:tracePt t="80181" x="1701800" y="4810125"/>
          <p14:tracePt t="80197" x="1716088" y="4816475"/>
          <p14:tracePt t="80214" x="1738313" y="4830763"/>
          <p14:tracePt t="80230" x="1758950" y="4845050"/>
          <p14:tracePt t="80247" x="1781175" y="4852988"/>
          <p14:tracePt t="80264" x="1824038" y="4875213"/>
          <p14:tracePt t="80280" x="1852613" y="4889500"/>
          <p14:tracePt t="80297" x="1874838" y="4903788"/>
          <p14:tracePt t="80314" x="1903413" y="4918075"/>
          <p14:tracePt t="80330" x="1954213" y="4924425"/>
          <p14:tracePt t="80332" x="1982788" y="4932363"/>
          <p14:tracePt t="80347" x="2025650" y="4938713"/>
          <p14:tracePt t="80364" x="2127250" y="4954588"/>
          <p14:tracePt t="80380" x="2178050" y="4960938"/>
          <p14:tracePt t="80397" x="2206625" y="4968875"/>
          <p14:tracePt t="80413" x="2220913" y="4968875"/>
          <p14:tracePt t="80430" x="2243138" y="4954588"/>
          <p14:tracePt t="80448" x="2271713" y="4932363"/>
          <p14:tracePt t="80464" x="2292350" y="4918075"/>
          <p14:tracePt t="80482" x="2314575" y="4910138"/>
          <p14:tracePt t="80498" x="2328863" y="4903788"/>
          <p14:tracePt t="80515" x="2343150" y="4895850"/>
          <p14:tracePt t="80532" x="2357438" y="4875213"/>
          <p14:tracePt t="80548" x="2393950" y="4845050"/>
          <p14:tracePt t="80562" x="2401888" y="4830763"/>
          <p14:tracePt t="80565" x="2416175" y="4824413"/>
          <p14:tracePt t="80579" x="2430463" y="4795838"/>
          <p14:tracePt t="80595" x="2451100" y="4773613"/>
          <p14:tracePt t="80611" x="2473325" y="4745038"/>
          <p14:tracePt t="80628" x="2495550" y="4708525"/>
          <p14:tracePt t="80645" x="2524125" y="4657725"/>
          <p14:tracePt t="80662" x="2538413" y="4629150"/>
          <p14:tracePt t="80680" x="2566988" y="4592638"/>
          <p14:tracePt t="80697" x="2589213" y="4578350"/>
          <p14:tracePt t="80714" x="2603500" y="4543425"/>
          <p14:tracePt t="80730" x="2624138" y="4492625"/>
          <p14:tracePt t="80747" x="2646363" y="4405313"/>
          <p14:tracePt t="80764" x="2660650" y="4333875"/>
          <p14:tracePt t="80781" x="2660650" y="4268788"/>
          <p14:tracePt t="80797" x="2668588" y="4211638"/>
          <p14:tracePt t="80813" x="2668588" y="4138613"/>
          <p14:tracePt t="80830" x="2654300" y="4087813"/>
          <p14:tracePt t="80847" x="2632075" y="4052888"/>
          <p14:tracePt t="80864" x="2603500" y="4024313"/>
          <p14:tracePt t="80880" x="2574925" y="4002088"/>
          <p14:tracePt t="80897" x="2544763" y="3979863"/>
          <p14:tracePt t="80913" x="2509838" y="3959225"/>
          <p14:tracePt t="80930" x="2465388" y="3937000"/>
          <p14:tracePt t="80946" x="2422525" y="3930650"/>
          <p14:tracePt t="80963" x="2357438" y="3922713"/>
          <p14:tracePt t="80980" x="2286000" y="3922713"/>
          <p14:tracePt t="80997" x="2220913" y="3922713"/>
          <p14:tracePt t="81013" x="2141538" y="3922713"/>
          <p14:tracePt t="81029" x="2033588" y="3937000"/>
          <p14:tracePt t="81047" x="1917700" y="3965575"/>
          <p14:tracePt t="81063" x="1803400" y="3994150"/>
          <p14:tracePt t="81068" x="1752600" y="4008438"/>
          <p14:tracePt t="81080" x="1708150" y="4030663"/>
          <p14:tracePt t="81097" x="1565275" y="4160838"/>
          <p14:tracePt t="81114" x="1477963" y="4260850"/>
          <p14:tracePt t="81131" x="1384300" y="4370388"/>
          <p14:tracePt t="81146" x="1298575" y="4484688"/>
          <p14:tracePt t="81162" x="1233488" y="4592638"/>
          <p14:tracePt t="81180" x="1182688" y="4716463"/>
          <p14:tracePt t="81197" x="1160463" y="4910138"/>
          <p14:tracePt t="81213" x="1211263" y="5062538"/>
          <p14:tracePt t="81230" x="1304925" y="5199063"/>
          <p14:tracePt t="81246" x="1420813" y="5314950"/>
          <p14:tracePt t="81263" x="1565275" y="5422900"/>
          <p14:tracePt t="81280" x="1701800" y="5502275"/>
          <p14:tracePt t="81298" x="1946275" y="5595938"/>
          <p14:tracePt t="81313" x="2141538" y="5638800"/>
          <p14:tracePt t="81330" x="2328863" y="5675313"/>
          <p14:tracePt t="81346" x="2501900" y="5689600"/>
          <p14:tracePt t="81362" x="2689225" y="5710238"/>
          <p14:tracePt t="81379" x="2978150" y="5746750"/>
          <p14:tracePt t="81397" x="3236913" y="5797550"/>
          <p14:tracePt t="81413" x="3425825" y="5826125"/>
          <p14:tracePt t="81429" x="3582988" y="5868988"/>
          <p14:tracePt t="81446" x="3648075" y="5876925"/>
          <p14:tracePt t="81463" x="3670300" y="5876925"/>
          <p14:tracePt t="81480" x="3698875" y="5876925"/>
          <p14:tracePt t="81497" x="3741738" y="5876925"/>
          <p14:tracePt t="81514" x="3829050" y="5848350"/>
          <p14:tracePt t="81530" x="3865563" y="5840413"/>
          <p14:tracePt t="81546" x="3886200" y="5826125"/>
          <p14:tracePt t="81563" x="3908425" y="5811838"/>
          <p14:tracePt t="81579" x="3922713" y="5811838"/>
          <p14:tracePt t="81596" x="3937000" y="5797550"/>
          <p14:tracePt t="81614" x="3951288" y="5789613"/>
          <p14:tracePt t="81630" x="3965575" y="5775325"/>
          <p14:tracePt t="81647" x="3987800" y="5761038"/>
          <p14:tracePt t="81664" x="4002088" y="5740400"/>
          <p14:tracePt t="81680" x="4024313" y="5726113"/>
          <p14:tracePt t="81698" x="4059238" y="5695950"/>
          <p14:tracePt t="81714" x="4081463" y="5675313"/>
          <p14:tracePt t="81730" x="4102100" y="5661025"/>
          <p14:tracePt t="81745" x="4124325" y="5646738"/>
          <p14:tracePt t="81761" x="4138613" y="5624513"/>
          <p14:tracePt t="81780" x="4146550" y="5610225"/>
          <p14:tracePt t="81796" x="4152900" y="5595938"/>
          <p14:tracePt t="81812" x="4152900" y="5588000"/>
          <p14:tracePt t="81830" x="4152900" y="5573713"/>
          <p14:tracePt t="81847" x="4146550" y="5573713"/>
          <p14:tracePt t="81862" x="4146550" y="5567363"/>
          <p14:tracePt t="81896" x="4138613" y="5567363"/>
          <p14:tracePt t="81914" x="4132263" y="5567363"/>
          <p14:tracePt t="81936" x="4124325" y="5567363"/>
          <p14:tracePt t="81952" x="4117975" y="5573713"/>
          <p14:tracePt t="81963" x="4110038" y="5581650"/>
          <p14:tracePt t="81980" x="4081463" y="5610225"/>
          <p14:tracePt t="81997" x="4059238" y="5630863"/>
          <p14:tracePt t="82014" x="4038600" y="5653088"/>
          <p14:tracePt t="82029" x="4016375" y="5703888"/>
          <p14:tracePt t="82047" x="3987800" y="5775325"/>
          <p14:tracePt t="82063" x="3959225" y="5840413"/>
          <p14:tracePt t="82067" x="3959225" y="5868988"/>
          <p14:tracePt t="82079" x="3959225" y="5891213"/>
          <p14:tracePt t="82097" x="3959225" y="5956300"/>
          <p14:tracePt t="82113" x="3987800" y="6007100"/>
          <p14:tracePt t="82130" x="4016375" y="6042025"/>
          <p14:tracePt t="82147" x="4059238" y="6092825"/>
          <p14:tracePt t="82162" x="4087813" y="6121400"/>
          <p14:tracePt t="82179" x="4146550" y="6143625"/>
          <p14:tracePt t="82198" x="4260850" y="6180138"/>
          <p14:tracePt t="82214" x="4340225" y="6194425"/>
          <p14:tracePt t="82230" x="4419600" y="6200775"/>
          <p14:tracePt t="82246" x="4521200" y="6200775"/>
          <p14:tracePt t="82263" x="4614863" y="6165850"/>
          <p14:tracePt t="82279" x="4694238" y="6129338"/>
          <p14:tracePt t="82296" x="4751388" y="6100763"/>
          <p14:tracePt t="82313" x="4810125" y="6049963"/>
          <p14:tracePt t="82330" x="4838700" y="6027738"/>
          <p14:tracePt t="82347" x="4867275" y="6007100"/>
          <p14:tracePt t="82363" x="4889500" y="5984875"/>
          <p14:tracePt t="82380" x="4903788" y="5962650"/>
          <p14:tracePt t="82396" x="4903788" y="5942013"/>
          <p14:tracePt t="82399" x="4903788" y="5934075"/>
          <p14:tracePt t="82412" x="4903788" y="5927725"/>
          <p14:tracePt t="82429" x="4903788" y="5883275"/>
          <p14:tracePt t="82447" x="4881563" y="5819775"/>
          <p14:tracePt t="82462" x="4867275" y="5768975"/>
          <p14:tracePt t="82480" x="4852988" y="5732463"/>
          <p14:tracePt t="82498" x="4830763" y="5681663"/>
          <p14:tracePt t="82512" x="4830763" y="5667375"/>
          <p14:tracePt t="82529" x="4802188" y="5624513"/>
          <p14:tracePt t="82547" x="4779963" y="5602288"/>
          <p14:tracePt t="82562" x="4759325" y="5588000"/>
          <p14:tracePt t="82579" x="4737100" y="5567363"/>
          <p14:tracePt t="82596" x="4722813" y="5553075"/>
          <p14:tracePt t="82612" x="4700588" y="5537200"/>
          <p14:tracePt t="82630" x="4629150" y="5508625"/>
          <p14:tracePt t="82646" x="4557713" y="5494338"/>
          <p14:tracePt t="82662" x="4484688" y="5473700"/>
          <p14:tracePt t="82679" x="4456113" y="5465763"/>
          <p14:tracePt t="82696" x="4441825" y="5465763"/>
          <p14:tracePt t="82714" x="4405313" y="5465763"/>
          <p14:tracePt t="82730" x="4384675" y="5465763"/>
          <p14:tracePt t="82747" x="4362450" y="5480050"/>
          <p14:tracePt t="82763" x="4325938" y="5502275"/>
          <p14:tracePt t="82780" x="4283075" y="5522913"/>
          <p14:tracePt t="82797" x="4232275" y="5559425"/>
          <p14:tracePt t="82814" x="4138613" y="5616575"/>
          <p14:tracePt t="82830" x="4087813" y="5638800"/>
          <p14:tracePt t="82847" x="4067175" y="5661025"/>
          <p14:tracePt t="82864" x="4044950" y="5681663"/>
          <p14:tracePt t="82880" x="4038600" y="5689600"/>
          <p14:tracePt t="82897" x="4030663" y="5703888"/>
          <p14:tracePt t="82914" x="4008438" y="5726113"/>
          <p14:tracePt t="82929" x="4008438" y="5732463"/>
          <p14:tracePt t="82946" x="3994150" y="5761038"/>
          <p14:tracePt t="82961" x="3987800" y="5775325"/>
          <p14:tracePt t="82979" x="3979863" y="5803900"/>
          <p14:tracePt t="82996" x="3973513" y="5819775"/>
          <p14:tracePt t="83012" x="3965575" y="5840413"/>
          <p14:tracePt t="83030" x="3959225" y="5868988"/>
          <p14:tracePt t="83046" x="3959225" y="5891213"/>
          <p14:tracePt t="83063" x="3959225" y="5899150"/>
          <p14:tracePt t="83079" x="3965575" y="5913438"/>
          <p14:tracePt t="83096" x="3987800" y="5948363"/>
          <p14:tracePt t="83112" x="4008438" y="5970588"/>
          <p14:tracePt t="83129" x="4030663" y="5992813"/>
          <p14:tracePt t="83146" x="4052888" y="6027738"/>
          <p14:tracePt t="83163" x="4073525" y="6042025"/>
          <p14:tracePt t="83180" x="4095750" y="6056313"/>
          <p14:tracePt t="83196" x="4110038" y="6064250"/>
          <p14:tracePt t="83213" x="4132263" y="6072188"/>
          <p14:tracePt t="83231" x="4152900" y="6086475"/>
          <p14:tracePt t="83246" x="4175125" y="6092825"/>
          <p14:tracePt t="83263" x="4203700" y="6115050"/>
          <p14:tracePt t="83280" x="4225925" y="6121400"/>
          <p14:tracePt t="83296" x="4240213" y="6121400"/>
          <p14:tracePt t="83312" x="4260850" y="6121400"/>
          <p14:tracePt t="83329" x="4291013" y="6121400"/>
          <p14:tracePt t="83346" x="4311650" y="6121400"/>
          <p14:tracePt t="83363" x="4325938" y="6115050"/>
          <p14:tracePt t="83365" x="4333875" y="6100763"/>
          <p14:tracePt t="83379" x="4354513" y="6078538"/>
          <p14:tracePt t="83396" x="4376738" y="6056313"/>
          <p14:tracePt t="83412" x="4398963" y="6035675"/>
          <p14:tracePt t="83429" x="4413250" y="6013450"/>
          <p14:tracePt t="83446" x="4427538" y="5992813"/>
          <p14:tracePt t="83462" x="4433888" y="5978525"/>
          <p14:tracePt t="83479" x="4456113" y="5942013"/>
          <p14:tracePt t="83496" x="4470400" y="5899150"/>
          <p14:tracePt t="83514" x="4478338" y="5854700"/>
          <p14:tracePt t="83528" x="4478338" y="5803900"/>
          <p14:tracePt t="83546" x="4484688" y="5740400"/>
          <p14:tracePt t="83563" x="4484688" y="5695950"/>
          <p14:tracePt t="83565" x="4484688" y="5681663"/>
          <p14:tracePt t="83580" x="4484688" y="5661025"/>
          <p14:tracePt t="83596" x="4484688" y="5646738"/>
          <p14:tracePt t="83612" x="4484688" y="5630863"/>
          <p14:tracePt t="83629" x="4470400" y="5616575"/>
          <p14:tracePt t="83646" x="4464050" y="5602288"/>
          <p14:tracePt t="83663" x="4456113" y="5588000"/>
          <p14:tracePt t="83679" x="4456113" y="5581650"/>
          <p14:tracePt t="83697" x="4449763" y="5567363"/>
          <p14:tracePt t="83713" x="4449763" y="5553075"/>
          <p14:tracePt t="83730" x="4441825" y="5537200"/>
          <p14:tracePt t="83746" x="4433888" y="5522913"/>
          <p14:tracePt t="83763" x="4427538" y="5508625"/>
          <p14:tracePt t="83781" x="4405313" y="5480050"/>
          <p14:tracePt t="83797" x="4384675" y="5457825"/>
          <p14:tracePt t="83813" x="4362450" y="5437188"/>
          <p14:tracePt t="83830" x="4340225" y="5422900"/>
          <p14:tracePt t="83846" x="4325938" y="5408613"/>
          <p14:tracePt t="83861" x="4305300" y="5400675"/>
          <p14:tracePt t="83878" x="4283075" y="5394325"/>
          <p14:tracePt t="83894" x="4268788" y="5386388"/>
          <p14:tracePt t="83912" x="4240213" y="5386388"/>
          <p14:tracePt t="83928" x="4211638" y="5386388"/>
          <p14:tracePt t="83944" x="4160838" y="5386388"/>
          <p14:tracePt t="83961" x="4087813" y="5394325"/>
          <p14:tracePt t="83978" x="4008438" y="5422900"/>
          <p14:tracePt t="83995" x="3929063" y="5451475"/>
          <p14:tracePt t="84010" x="3865563" y="5473700"/>
          <p14:tracePt t="84028" x="3763963" y="5530850"/>
          <p14:tracePt t="84044" x="3727450" y="5553075"/>
          <p14:tracePt t="84060" x="3706813" y="5581650"/>
          <p14:tracePt t="84077" x="3684588" y="5602288"/>
          <p14:tracePt t="84095" x="3662363" y="5624513"/>
          <p14:tracePt t="84110" x="3662363" y="5630863"/>
          <p14:tracePt t="84127" x="3641725" y="5667375"/>
          <p14:tracePt t="84144" x="3627438" y="5703888"/>
          <p14:tracePt t="84161" x="3619500" y="5746750"/>
          <p14:tracePt t="84177" x="3613150" y="5811838"/>
          <p14:tracePt t="84194" x="3605213" y="5862638"/>
          <p14:tracePt t="84211" x="3605213" y="5927725"/>
          <p14:tracePt t="84229" x="3613150" y="5956300"/>
          <p14:tracePt t="84246" x="3619500" y="5984875"/>
          <p14:tracePt t="84262" x="3641725" y="6007100"/>
          <p14:tracePt t="84279" x="3662363" y="6027738"/>
          <p14:tracePt t="84296" x="3684588" y="6049963"/>
          <p14:tracePt t="84313" x="3741738" y="6086475"/>
          <p14:tracePt t="84329" x="3806825" y="6107113"/>
          <p14:tracePt t="84347" x="3886200" y="6135688"/>
          <p14:tracePt t="84362" x="3959225" y="6157913"/>
          <p14:tracePt t="84379" x="4016375" y="6165850"/>
          <p14:tracePt t="84396" x="4067175" y="6165850"/>
          <p14:tracePt t="84412" x="4102100" y="6157913"/>
          <p14:tracePt t="84429" x="4160838" y="6129338"/>
          <p14:tracePt t="84446" x="4232275" y="6121400"/>
          <p14:tracePt t="84462" x="4305300" y="6100763"/>
          <p14:tracePt t="84479" x="4354513" y="6078538"/>
          <p14:tracePt t="84496" x="4391025" y="6056313"/>
          <p14:tracePt t="84512" x="4413250" y="6042025"/>
          <p14:tracePt t="84529" x="4427538" y="6027738"/>
          <p14:tracePt t="84546" x="4449763" y="5999163"/>
          <p14:tracePt t="84561" x="4470400" y="5970588"/>
          <p14:tracePt t="84577" x="4492625" y="5948363"/>
          <p14:tracePt t="84594" x="4513263" y="5934075"/>
          <p14:tracePt t="84610" x="4527550" y="5913438"/>
          <p14:tracePt t="84627" x="4543425" y="5891213"/>
          <p14:tracePt t="84643" x="4557713" y="5868988"/>
          <p14:tracePt t="84660" x="4578350" y="5840413"/>
          <p14:tracePt t="84676" x="4586288" y="5819775"/>
          <p14:tracePt t="84693" x="4586288" y="5803900"/>
          <p14:tracePt t="84710" x="4586288" y="5775325"/>
          <p14:tracePt t="84726" x="4564063" y="5746750"/>
          <p14:tracePt t="84743" x="4543425" y="5710238"/>
          <p14:tracePt t="84760" x="4513263" y="5689600"/>
          <p14:tracePt t="84776" x="4506913" y="5675313"/>
          <p14:tracePt t="84793" x="4492625" y="5667375"/>
          <p14:tracePt t="84810" x="4478338" y="5661025"/>
          <p14:tracePt t="84826" x="4456113" y="5646738"/>
          <p14:tracePt t="84843" x="4405313" y="5624513"/>
          <p14:tracePt t="84860" x="4283075" y="5573713"/>
          <p14:tracePt t="84876" x="3959225" y="5457825"/>
          <p14:tracePt t="84893" x="3778250" y="5422900"/>
          <p14:tracePt t="84910" x="3684588" y="5400675"/>
          <p14:tracePt t="84927" x="3598863" y="5372100"/>
          <p14:tracePt t="84943" x="3540125" y="5349875"/>
          <p14:tracePt t="84960" x="3519488" y="5329238"/>
          <p14:tracePt t="84977" x="3489325" y="5292725"/>
          <p14:tracePt t="84993" x="3468688" y="5264150"/>
          <p14:tracePt t="85010" x="3440113" y="5221288"/>
          <p14:tracePt t="85026" x="3409950" y="5184775"/>
          <p14:tracePt t="85044" x="3338513" y="5111750"/>
          <p14:tracePt t="85060" x="3259138" y="5040313"/>
          <p14:tracePt t="85063" x="3222625" y="5011738"/>
          <p14:tracePt t="85077" x="3179763" y="4989513"/>
          <p14:tracePt t="85093" x="3136900" y="4954588"/>
          <p14:tracePt t="85110" x="3108325" y="4924425"/>
          <p14:tracePt t="85127" x="3086100" y="4903788"/>
          <p14:tracePt t="85143" x="3079750" y="4889500"/>
          <p14:tracePt t="85160" x="3079750" y="4881563"/>
          <p14:tracePt t="85176" x="3071813" y="4867275"/>
          <p14:tracePt t="85195" x="3063875" y="4867275"/>
          <p14:tracePt t="85211" x="3057525" y="4852988"/>
          <p14:tracePt t="85228" x="3049588" y="4830763"/>
          <p14:tracePt t="85244" x="3049588" y="4810125"/>
          <p14:tracePt t="85261" x="3049588" y="4795838"/>
          <p14:tracePt t="85277" x="3049588" y="4779963"/>
          <p14:tracePt t="85294" x="3057525" y="4759325"/>
          <p14:tracePt t="85311" x="3063875" y="4745038"/>
          <p14:tracePt t="85328" x="3079750" y="4716463"/>
          <p14:tracePt t="85345" x="3079750" y="4702175"/>
          <p14:tracePt t="85361" x="3086100" y="4679950"/>
          <p14:tracePt t="85377" x="3094038" y="4657725"/>
          <p14:tracePt t="85394" x="3094038" y="4643438"/>
          <p14:tracePt t="85412" x="3100388" y="4622800"/>
          <p14:tracePt t="85430" x="3108325" y="4578350"/>
          <p14:tracePt t="85445" x="3108325" y="4535488"/>
          <p14:tracePt t="85461" x="3114675" y="4513263"/>
          <p14:tracePt t="85478" x="3122613" y="4484688"/>
          <p14:tracePt t="85495" x="3128963" y="4470400"/>
          <p14:tracePt t="85512" x="3128963" y="4456113"/>
          <p14:tracePt t="85529" x="3136900" y="4441825"/>
          <p14:tracePt t="85547" x="3136900" y="4433888"/>
          <p14:tracePt t="85563" x="3143250" y="4433888"/>
          <p14:tracePt t="85579" x="3151188" y="4433888"/>
          <p14:tracePt t="85596" x="3157538" y="4419600"/>
          <p14:tracePt t="85612" x="3179763" y="4413250"/>
          <p14:tracePt t="85627" x="3208338" y="4391025"/>
          <p14:tracePt t="85644" x="3252788" y="4370388"/>
          <p14:tracePt t="85661" x="3295650" y="4340225"/>
          <p14:tracePt t="85678" x="3324225" y="4333875"/>
          <p14:tracePt t="85696" x="3389313" y="4319588"/>
          <p14:tracePt t="85712" x="3425825" y="4319588"/>
          <p14:tracePt t="85728" x="3446463" y="4311650"/>
          <p14:tracePt t="85745" x="3460750" y="4311650"/>
          <p14:tracePt t="85762" x="3475038" y="4305300"/>
          <p14:tracePt t="85778" x="3489325" y="4305300"/>
          <p14:tracePt t="85796" x="3533775" y="4283075"/>
          <p14:tracePt t="85812" x="3605213" y="4260850"/>
          <p14:tracePt t="85828" x="3713163" y="4225925"/>
          <p14:tracePt t="85845" x="3814763" y="4181475"/>
          <p14:tracePt t="85862" x="3914775" y="4146550"/>
          <p14:tracePt t="85878" x="4008438" y="4110038"/>
          <p14:tracePt t="85896" x="4132263" y="4067175"/>
          <p14:tracePt t="85913" x="4217988" y="4038600"/>
          <p14:tracePt t="85928" x="4305300" y="4002088"/>
          <p14:tracePt t="85946" x="4362450" y="3973513"/>
          <p14:tracePt t="85961" x="4384675" y="3951288"/>
          <p14:tracePt t="85978" x="4405313" y="3937000"/>
          <p14:tracePt t="85996" x="4419600" y="3922713"/>
          <p14:tracePt t="86012" x="4441825" y="3908425"/>
          <p14:tracePt t="86029" x="4484688" y="3886200"/>
          <p14:tracePt t="86046" x="4535488" y="3857625"/>
          <p14:tracePt t="86061" x="4622800" y="3821113"/>
          <p14:tracePt t="86066" x="4657725" y="3814763"/>
          <p14:tracePt t="86078" x="4672013" y="3800475"/>
          <p14:tracePt t="86096" x="4708525" y="3771900"/>
          <p14:tracePt t="86112" x="4722813" y="3749675"/>
          <p14:tracePt t="86129" x="4730750" y="3735388"/>
          <p14:tracePt t="86145" x="4730750" y="3727450"/>
          <p14:tracePt t="86187" x="4730750" y="3721100"/>
          <p14:tracePt t="86203" x="4730750" y="3713163"/>
          <p14:tracePt t="86217" x="4737100" y="3698875"/>
          <p14:tracePt t="86232" x="4737100" y="3692525"/>
          <p14:tracePt t="86244" x="4745038" y="3692525"/>
          <p14:tracePt t="86260" x="4751388" y="3678238"/>
          <p14:tracePt t="86278" x="4765675" y="3648075"/>
          <p14:tracePt t="86294" x="4773613" y="3627438"/>
          <p14:tracePt t="86310" x="4779963" y="3605213"/>
          <p14:tracePt t="86327" x="4779963" y="3598863"/>
          <p14:tracePt t="86345" x="4787900" y="3582988"/>
          <p14:tracePt t="86362" x="4787900" y="3568700"/>
          <p14:tracePt t="86379" x="4787900" y="3540125"/>
          <p14:tracePt t="86397" x="4779963" y="3525838"/>
          <p14:tracePt t="86413" x="4773613" y="3525838"/>
          <p14:tracePt t="86428" x="4765675" y="3519488"/>
          <p14:tracePt t="86461" x="4759325" y="3519488"/>
          <p14:tracePt t="86478" x="4745038" y="3519488"/>
          <p14:tracePt t="86495" x="4737100" y="3519488"/>
          <p14:tracePt t="86512" x="4730750" y="3519488"/>
          <p14:tracePt t="86528" x="4716463" y="3519488"/>
          <p14:tracePt t="86546" x="4708525" y="3519488"/>
          <p14:tracePt t="86563" x="4700588" y="3525838"/>
          <p14:tracePt t="86579" x="4694238" y="3525838"/>
          <p14:tracePt t="86596" x="4672013" y="3540125"/>
          <p14:tracePt t="86611" x="4657725" y="3548063"/>
          <p14:tracePt t="86628" x="4637088" y="3562350"/>
          <p14:tracePt t="86644" x="4629150" y="3562350"/>
          <p14:tracePt t="86662" x="4614863" y="3568700"/>
          <p14:tracePt t="86678" x="4600575" y="3576638"/>
          <p14:tracePt t="86698" x="4592638" y="3576638"/>
          <p14:tracePt t="86713" x="4586288" y="3582988"/>
          <p14:tracePt t="86729" x="4578350" y="3582988"/>
          <p14:tracePt t="86746" x="4572000" y="3582988"/>
          <p14:tracePt t="86762" x="4564063" y="3582988"/>
          <p14:tracePt t="86778" x="4557713" y="3598863"/>
          <p14:tracePt t="86796" x="4527550" y="3598863"/>
          <p14:tracePt t="86812" x="4513263" y="3605213"/>
          <p14:tracePt t="86829" x="4492625" y="3613150"/>
          <p14:tracePt t="86845" x="4470400" y="3613150"/>
          <p14:tracePt t="86861" x="4456113" y="3619500"/>
          <p14:tracePt t="86878" x="4433888" y="3627438"/>
          <p14:tracePt t="86896" x="4405313" y="3633788"/>
          <p14:tracePt t="86912" x="4384675" y="3633788"/>
          <p14:tracePt t="86928" x="4362450" y="3641725"/>
          <p14:tracePt t="86945" x="4340225" y="3641725"/>
          <p14:tracePt t="86961" x="4325938" y="3648075"/>
          <p14:tracePt t="86978" x="4305300" y="3656013"/>
          <p14:tracePt t="86996" x="4260850" y="3662363"/>
          <p14:tracePt t="87012" x="4232275" y="3670300"/>
          <p14:tracePt t="87029" x="4211638" y="3678238"/>
          <p14:tracePt t="87046" x="4197350" y="3678238"/>
          <p14:tracePt t="87062" x="4175125" y="3684588"/>
          <p14:tracePt t="87066" x="4167188" y="3684588"/>
          <p14:tracePt t="87078" x="4160838" y="3684588"/>
          <p14:tracePt t="87095" x="4146550" y="3692525"/>
          <p14:tracePt t="87112" x="4117975" y="3692525"/>
          <p14:tracePt t="87129" x="4095750" y="3692525"/>
          <p14:tracePt t="87145" x="4081463" y="3692525"/>
          <p14:tracePt t="87161" x="4059238" y="3692525"/>
          <p14:tracePt t="87178" x="4044950" y="3692525"/>
          <p14:tracePt t="87194" x="4030663" y="3692525"/>
          <p14:tracePt t="87212" x="4008438" y="3692525"/>
          <p14:tracePt t="87228" x="4002088" y="3692525"/>
          <p14:tracePt t="87245" x="3987800" y="3692525"/>
          <p14:tracePt t="87263" x="3965575" y="3692525"/>
          <p14:tracePt t="87279" x="3951288" y="3692525"/>
          <p14:tracePt t="87295" x="3929063" y="3692525"/>
          <p14:tracePt t="87312" x="3914775" y="3692525"/>
          <p14:tracePt t="87329" x="3871913" y="3692525"/>
          <p14:tracePt t="87345" x="3851275" y="3692525"/>
          <p14:tracePt t="87360" x="3829050" y="3678238"/>
          <p14:tracePt t="87376" x="3806825" y="3678238"/>
          <p14:tracePt t="87393" x="3800475" y="3670300"/>
          <p14:tracePt t="87426" x="3800475" y="3656013"/>
          <p14:tracePt t="87444" x="3806825" y="3656013"/>
          <p14:tracePt t="87461" x="3814763" y="3648075"/>
          <p14:tracePt t="87478" x="3821113" y="3648075"/>
          <p14:tracePt t="87495" x="3843338" y="3633788"/>
          <p14:tracePt t="87511" x="3857625" y="3619500"/>
          <p14:tracePt t="87528" x="3871913" y="3613150"/>
          <p14:tracePt t="87545" x="3879850" y="3598863"/>
          <p14:tracePt t="87561" x="3894138" y="3582988"/>
          <p14:tracePt t="87565" x="3900488" y="3568700"/>
          <p14:tracePt t="87577" x="3908425" y="3568700"/>
          <p14:tracePt t="87596" x="3937000" y="3540125"/>
          <p14:tracePt t="87611" x="3959225" y="3525838"/>
          <p14:tracePt t="87629" x="3973513" y="3511550"/>
          <p14:tracePt t="87645" x="3994150" y="3497263"/>
          <p14:tracePt t="87661" x="4008438" y="3489325"/>
          <p14:tracePt t="87678" x="4016375" y="3475038"/>
          <p14:tracePt t="87696" x="4024313" y="3468688"/>
          <p14:tracePt t="87712" x="4030663" y="3460750"/>
          <p14:tracePt t="87728" x="4038600" y="3454400"/>
          <p14:tracePt t="87745" x="4052888" y="3440113"/>
          <p14:tracePt t="87761" x="4073525" y="3432175"/>
          <p14:tracePt t="87778" x="4081463" y="3425825"/>
          <p14:tracePt t="87796" x="4087813" y="3409950"/>
          <p14:tracePt t="87828" x="4087813" y="3403600"/>
          <p14:tracePt t="87876" x="4087813" y="3395663"/>
          <p14:tracePt t="87910" x="4095750" y="3395663"/>
          <p14:tracePt t="87996" x="4102100" y="3403600"/>
          <p14:tracePt t="88001" x="4117975" y="3409950"/>
          <p14:tracePt t="88011" x="4124325" y="3425825"/>
          <p14:tracePt t="88027" x="4132263" y="3432175"/>
          <p14:tracePt t="88045" x="4146550" y="3440113"/>
          <p14:tracePt t="88062" x="4175125" y="3468688"/>
          <p14:tracePt t="88079" x="4197350" y="3475038"/>
          <p14:tracePt t="88096" x="4217988" y="3482975"/>
          <p14:tracePt t="88111" x="4232275" y="3489325"/>
          <p14:tracePt t="88127" x="4240213" y="3489325"/>
          <p14:tracePt t="88145" x="4254500" y="3497263"/>
          <p14:tracePt t="88161" x="4268788" y="3505200"/>
          <p14:tracePt t="88178" x="4283075" y="3511550"/>
          <p14:tracePt t="88195" x="4305300" y="3525838"/>
          <p14:tracePt t="88212" x="4325938" y="3548063"/>
          <p14:tracePt t="88229" x="4376738" y="3582988"/>
          <p14:tracePt t="88246" x="4413250" y="3605213"/>
          <p14:tracePt t="88263" x="4441825" y="3619500"/>
          <p14:tracePt t="88279" x="4478338" y="3633788"/>
          <p14:tracePt t="88295" x="4506913" y="3648075"/>
          <p14:tracePt t="88312" x="4527550" y="3662363"/>
          <p14:tracePt t="88329" x="4535488" y="3662363"/>
          <p14:tracePt t="88967" x="4535488" y="3670300"/>
          <p14:tracePt t="89009" x="4543425" y="3670300"/>
          <p14:tracePt t="89291" x="4543425" y="3678238"/>
          <p14:tracePt t="89303" x="4549775" y="3678238"/>
          <p14:tracePt t="89313" x="4549775" y="3684588"/>
          <p14:tracePt t="89327" x="4557713" y="3698875"/>
          <p14:tracePt t="89344" x="4564063" y="3713163"/>
          <p14:tracePt t="89360" x="4578350" y="3735388"/>
          <p14:tracePt t="89377" x="4586288" y="3756025"/>
          <p14:tracePt t="89394" x="4606925" y="3778250"/>
          <p14:tracePt t="89411" x="4643438" y="3835400"/>
          <p14:tracePt t="89427" x="4672013" y="3879850"/>
          <p14:tracePt t="89444" x="4694238" y="3908425"/>
          <p14:tracePt t="89461" x="4716463" y="3937000"/>
          <p14:tracePt t="89478" x="4730750" y="3959225"/>
          <p14:tracePt t="89494" x="4751388" y="3979863"/>
          <p14:tracePt t="89512" x="4773613" y="4002088"/>
          <p14:tracePt t="89528" x="4802188" y="4030663"/>
          <p14:tracePt t="89543" x="4824413" y="4052888"/>
          <p14:tracePt t="89560" x="4845050" y="4067175"/>
          <p14:tracePt t="89577" x="4881563" y="4103688"/>
          <p14:tracePt t="89593" x="4910138" y="4132263"/>
          <p14:tracePt t="89609" x="4953000" y="4152900"/>
          <p14:tracePt t="89626" x="4989513" y="4181475"/>
          <p14:tracePt t="89643" x="5011738" y="4203700"/>
          <p14:tracePt t="89660" x="5032375" y="4225925"/>
          <p14:tracePt t="89677" x="5054600" y="4246563"/>
          <p14:tracePt t="89695" x="5097463" y="4276725"/>
          <p14:tracePt t="89710" x="5141913" y="4297363"/>
          <p14:tracePt t="89728" x="5235575" y="4333875"/>
          <p14:tracePt t="89744" x="5307013" y="4356100"/>
          <p14:tracePt t="89761" x="5329238" y="4370388"/>
          <p14:tracePt t="89777" x="5349875" y="4376738"/>
          <p14:tracePt t="89794" x="5364163" y="4376738"/>
          <p14:tracePt t="89810" x="5378450" y="4376738"/>
          <p14:tracePt t="89999" x="5378450" y="4384675"/>
          <p14:tracePt t="90111" x="5372100" y="4384675"/>
          <p14:tracePt t="90393" x="5364163" y="4391025"/>
          <p14:tracePt t="90419" x="5357813" y="4391025"/>
          <p14:tracePt t="90432" x="5357813" y="4398963"/>
          <p14:tracePt t="90439" x="5349875" y="4398963"/>
          <p14:tracePt t="90447" x="5349875" y="4405313"/>
          <p14:tracePt t="90463" x="5335588" y="4405313"/>
          <p14:tracePt t="90477" x="5329238" y="4419600"/>
          <p14:tracePt t="90494" x="5307013" y="4449763"/>
          <p14:tracePt t="90510" x="5278438" y="4478338"/>
          <p14:tracePt t="90528" x="5205413" y="4557713"/>
          <p14:tracePt t="90544" x="5068888" y="4702175"/>
          <p14:tracePt t="90560" x="4946650" y="4824413"/>
          <p14:tracePt t="90563" x="4903788" y="4875213"/>
          <p14:tracePt t="90579" x="4816475" y="4960938"/>
          <p14:tracePt t="90595" x="4722813" y="5040313"/>
          <p14:tracePt t="90611" x="4657725" y="5111750"/>
          <p14:tracePt t="90628" x="4586288" y="5176838"/>
          <p14:tracePt t="90645" x="4527550" y="5235575"/>
          <p14:tracePt t="90662" x="4456113" y="5314950"/>
          <p14:tracePt t="90678" x="4427538" y="5357813"/>
          <p14:tracePt t="90692" x="4405313" y="5394325"/>
          <p14:tracePt t="90709" x="4376738" y="5422900"/>
          <p14:tracePt t="90725" x="4354513" y="5451475"/>
          <p14:tracePt t="90741" x="4333875" y="5487988"/>
          <p14:tracePt t="90759" x="4305300" y="5508625"/>
          <p14:tracePt t="90775" x="4276725" y="5530850"/>
          <p14:tracePt t="90794" x="4240213" y="5553075"/>
          <p14:tracePt t="90811" x="4211638" y="5553075"/>
          <p14:tracePt t="90828" x="4181475" y="5573713"/>
          <p14:tracePt t="90844" x="4152900" y="5581650"/>
          <p14:tracePt t="90860" x="4117975" y="5595938"/>
          <p14:tracePt t="90878" x="4059238" y="5616575"/>
          <p14:tracePt t="90895" x="4030663" y="5638800"/>
          <p14:tracePt t="90911" x="3987800" y="5661025"/>
          <p14:tracePt t="90927" x="3951288" y="5689600"/>
          <p14:tracePt t="90944" x="3922713" y="5703888"/>
          <p14:tracePt t="90961" x="3894138" y="5726113"/>
          <p14:tracePt t="90978" x="3865563" y="5761038"/>
          <p14:tracePt t="90995" x="3851275" y="5775325"/>
          <p14:tracePt t="91011" x="3835400" y="5797550"/>
          <p14:tracePt t="91027" x="3829050" y="5819775"/>
          <p14:tracePt t="91044" x="3829050" y="5840413"/>
          <p14:tracePt t="91060" x="3829050" y="5854700"/>
          <p14:tracePt t="91066" x="3829050" y="5862638"/>
          <p14:tracePt t="91077" x="3829050" y="5868988"/>
          <p14:tracePt t="91095" x="3843338" y="5899150"/>
          <p14:tracePt t="91111" x="3865563" y="5919788"/>
          <p14:tracePt t="91127" x="3886200" y="5948363"/>
          <p14:tracePt t="91144" x="3937000" y="6007100"/>
          <p14:tracePt t="91160" x="4008438" y="6072188"/>
          <p14:tracePt t="91177" x="4095750" y="6115050"/>
          <p14:tracePt t="91195" x="4211638" y="6157913"/>
          <p14:tracePt t="91211" x="4276725" y="6180138"/>
          <p14:tracePt t="91228" x="4333875" y="6194425"/>
          <p14:tracePt t="91244" x="4391025" y="6200775"/>
          <p14:tracePt t="91260" x="4419600" y="6194425"/>
          <p14:tracePt t="91277" x="4441825" y="6172200"/>
          <p14:tracePt t="91293" x="4464050" y="6151563"/>
          <p14:tracePt t="91311" x="4492625" y="6121400"/>
          <p14:tracePt t="91327" x="4513263" y="6100763"/>
          <p14:tracePt t="91344" x="4549775" y="6078538"/>
          <p14:tracePt t="91361" x="4572000" y="6056313"/>
          <p14:tracePt t="91377" x="4592638" y="6035675"/>
          <p14:tracePt t="91394" x="4614863" y="6013450"/>
          <p14:tracePt t="91410" x="4637088" y="5992813"/>
          <p14:tracePt t="91412" x="4643438" y="5978525"/>
          <p14:tracePt t="91427" x="4657725" y="5948363"/>
          <p14:tracePt t="91444" x="4657725" y="5934075"/>
          <p14:tracePt t="91461" x="4665663" y="5913438"/>
          <p14:tracePt t="91477" x="4665663" y="5883275"/>
          <p14:tracePt t="91493" x="4657725" y="5854700"/>
          <p14:tracePt t="91510" x="4651375" y="5834063"/>
          <p14:tracePt t="91528" x="4643438" y="5803900"/>
          <p14:tracePt t="91544" x="4637088" y="5783263"/>
          <p14:tracePt t="91561" x="4622800" y="5761038"/>
          <p14:tracePt t="91578" x="4600575" y="5740400"/>
          <p14:tracePt t="91594" x="4578350" y="5710238"/>
          <p14:tracePt t="91610" x="4557713" y="5681663"/>
          <p14:tracePt t="91626" x="4535488" y="5661025"/>
          <p14:tracePt t="91629" x="4527550" y="5653088"/>
          <p14:tracePt t="91643" x="4506913" y="5630863"/>
          <p14:tracePt t="91661" x="4484688" y="5616575"/>
          <p14:tracePt t="91677" x="4449763" y="5595938"/>
          <p14:tracePt t="91694" x="4419600" y="5581650"/>
          <p14:tracePt t="91710" x="4391025" y="5573713"/>
          <p14:tracePt t="91728" x="4362450" y="5567363"/>
          <p14:tracePt t="91745" x="4348163" y="5567363"/>
          <p14:tracePt t="91761" x="4325938" y="5567363"/>
          <p14:tracePt t="91778" x="4305300" y="5573713"/>
          <p14:tracePt t="91794" x="4276725" y="5581650"/>
          <p14:tracePt t="91812" x="4175125" y="5616575"/>
          <p14:tracePt t="91829" x="4095750" y="5638800"/>
          <p14:tracePt t="91843" x="4002088" y="5661025"/>
          <p14:tracePt t="91859" x="3965575" y="5661025"/>
          <p14:tracePt t="91875" x="3843338" y="5638800"/>
          <p14:tracePt t="91891" x="3756025" y="5616575"/>
          <p14:tracePt t="91909" x="3670300" y="5559425"/>
          <p14:tracePt t="91926" x="3605213" y="5502275"/>
          <p14:tracePt t="91944" x="3540125" y="5400675"/>
          <p14:tracePt t="91961" x="3519488" y="5314950"/>
          <p14:tracePt t="91977" x="3489325" y="5221288"/>
          <p14:tracePt t="91993" x="3460750" y="5111750"/>
          <p14:tracePt t="92010" x="3440113" y="5011738"/>
          <p14:tracePt t="92027" x="3432175" y="4924425"/>
          <p14:tracePt t="92045" x="3432175" y="4787900"/>
          <p14:tracePt t="92061" x="3417888" y="4665663"/>
          <p14:tracePt t="92079" x="3395663" y="4572000"/>
          <p14:tracePt t="92095" x="3381375" y="4484688"/>
          <p14:tracePt t="92111" x="3360738" y="4405313"/>
          <p14:tracePt t="92128" x="3346450" y="4325938"/>
          <p14:tracePt t="92144" x="3316288" y="4181475"/>
          <p14:tracePt t="92161" x="3287713" y="4103688"/>
          <p14:tracePt t="92177" x="3259138" y="4016375"/>
          <p14:tracePt t="92194" x="3236913" y="3951288"/>
          <p14:tracePt t="92210" x="3216275" y="3922713"/>
          <p14:tracePt t="92227" x="3194050" y="3908425"/>
          <p14:tracePt t="92244" x="3173413" y="3900488"/>
          <p14:tracePt t="92262" x="3143250" y="3900488"/>
          <p14:tracePt t="92277" x="3136900" y="3900488"/>
          <p14:tracePt t="92294" x="3128963" y="3900488"/>
          <p14:tracePt t="92310" x="3122613" y="3900488"/>
          <p14:tracePt t="92327" x="3114675" y="3908425"/>
          <p14:tracePt t="92344" x="3094038" y="3914775"/>
          <p14:tracePt t="92360" x="3071813" y="3930650"/>
          <p14:tracePt t="92377" x="3043238" y="3951288"/>
          <p14:tracePt t="92394" x="2978150" y="3994150"/>
          <p14:tracePt t="92410" x="2890838" y="4059238"/>
          <p14:tracePt t="92427" x="2740025" y="4189413"/>
          <p14:tracePt t="92445" x="2632075" y="4276725"/>
          <p14:tracePt t="92460" x="2530475" y="4384675"/>
          <p14:tracePt t="92477" x="2430463" y="4549775"/>
          <p14:tracePt t="92493" x="2357438" y="4679950"/>
          <p14:tracePt t="92495" x="2336800" y="4745038"/>
          <p14:tracePt t="92510" x="2322513" y="4802188"/>
          <p14:tracePt t="92528" x="2300288" y="4932363"/>
          <p14:tracePt t="92544" x="2322513" y="5054600"/>
          <p14:tracePt t="92560" x="2357438" y="5170488"/>
          <p14:tracePt t="92576" x="2416175" y="5278438"/>
          <p14:tracePt t="92594" x="2495550" y="5364163"/>
          <p14:tracePt t="92610" x="2589213" y="5422900"/>
          <p14:tracePt t="92628" x="2754313" y="5508625"/>
          <p14:tracePt t="92644" x="2855913" y="5537200"/>
          <p14:tracePt t="92660" x="2992438" y="5567363"/>
          <p14:tracePt t="92677" x="3165475" y="5595938"/>
          <p14:tracePt t="92693" x="3352800" y="5624513"/>
          <p14:tracePt t="92710" x="3540125" y="5624513"/>
          <p14:tracePt t="92728" x="3814763" y="5588000"/>
          <p14:tracePt t="92745" x="3959225" y="5559425"/>
          <p14:tracePt t="92761" x="4073525" y="5530850"/>
          <p14:tracePt t="92777" x="4181475" y="5494338"/>
          <p14:tracePt t="92793" x="4283075" y="5443538"/>
          <p14:tracePt t="92809" x="4384675" y="5386388"/>
          <p14:tracePt t="92827" x="4478338" y="5321300"/>
          <p14:tracePt t="92844" x="4622800" y="5235575"/>
          <p14:tracePt t="92861" x="4751388" y="5141913"/>
          <p14:tracePt t="92877" x="4875213" y="5054600"/>
          <p14:tracePt t="92895" x="4997450" y="4983163"/>
          <p14:tracePt t="92911" x="5119688" y="4924425"/>
          <p14:tracePt t="92928" x="5307013" y="4830763"/>
          <p14:tracePt t="92945" x="5429250" y="4751388"/>
          <p14:tracePt t="92961" x="5551488" y="4672013"/>
          <p14:tracePt t="92977" x="5638800" y="4606925"/>
          <p14:tracePt t="92994" x="5695950" y="4564063"/>
          <p14:tracePt t="93010" x="5732463" y="4521200"/>
          <p14:tracePt t="93025" x="5768975" y="4484688"/>
          <p14:tracePt t="93041" x="5789613" y="4464050"/>
          <p14:tracePt t="93060" x="5811838" y="4433888"/>
          <p14:tracePt t="93077" x="5819775" y="4427538"/>
          <p14:tracePt t="93093" x="5826125" y="4405313"/>
          <p14:tracePt t="93109" x="5834063" y="4391025"/>
          <p14:tracePt t="93126" x="5848350" y="4376738"/>
          <p14:tracePt t="93143" x="5854700" y="4362450"/>
          <p14:tracePt t="93161" x="5868988" y="4348163"/>
          <p14:tracePt t="93177" x="5868988" y="4340225"/>
          <p14:tracePt t="93193" x="5868988" y="4333875"/>
          <p14:tracePt t="93227" x="5862638" y="4333875"/>
          <p14:tracePt t="93243" x="5854700" y="4333875"/>
          <p14:tracePt t="93262" x="5848350" y="4333875"/>
          <p14:tracePt t="93281" x="5840413" y="4333875"/>
          <p14:tracePt t="93297" x="5834063" y="4333875"/>
          <p14:tracePt t="93314" x="5826125" y="4333875"/>
          <p14:tracePt t="93329" x="5819775" y="4333875"/>
          <p14:tracePt t="93344" x="5803900" y="4333875"/>
          <p14:tracePt t="93360" x="5789613" y="4333875"/>
          <p14:tracePt t="93377" x="5775325" y="4333875"/>
          <p14:tracePt t="93394" x="5768975" y="4333875"/>
          <p14:tracePt t="93410" x="5761038" y="4333875"/>
          <p14:tracePt t="93426" x="5754688" y="4333875"/>
          <p14:tracePt t="93467" x="5746750" y="4333875"/>
          <p14:tracePt t="93484" x="5740400" y="4333875"/>
          <p14:tracePt t="93490" x="5732463" y="4333875"/>
          <p14:tracePt t="93507" x="5724525" y="4333875"/>
          <p14:tracePt t="93513" x="5718175" y="4333875"/>
          <p14:tracePt t="93527" x="5710238" y="4333875"/>
          <p14:tracePt t="93543" x="5703888" y="4333875"/>
          <p14:tracePt t="93571" x="5695950" y="4333875"/>
          <p14:tracePt t="93587" x="5689600" y="4333875"/>
          <p14:tracePt t="93596" x="5681663" y="4333875"/>
          <p14:tracePt t="93610" x="5667375" y="4333875"/>
          <p14:tracePt t="93627" x="5661025" y="4333875"/>
          <p14:tracePt t="93643" x="5646738" y="4333875"/>
          <p14:tracePt t="93660" x="5630863" y="4333875"/>
          <p14:tracePt t="93677" x="5624513" y="4333875"/>
          <p14:tracePt t="93694" x="5602288" y="4333875"/>
          <p14:tracePt t="93710" x="5581650" y="4333875"/>
          <p14:tracePt t="93727" x="5559425" y="4333875"/>
          <p14:tracePt t="93744" x="5545138" y="4333875"/>
          <p14:tracePt t="93760" x="5522913" y="4333875"/>
          <p14:tracePt t="93778" x="5487988" y="4333875"/>
          <p14:tracePt t="93794" x="5457825" y="4333875"/>
          <p14:tracePt t="93811" x="5437188" y="4333875"/>
          <p14:tracePt t="93827" x="5414963" y="4333875"/>
          <p14:tracePt t="93844" x="5400675" y="4333875"/>
          <p14:tracePt t="93860" x="5394325" y="4333875"/>
          <p14:tracePt t="93893" x="5386388" y="4333875"/>
          <p14:tracePt t="93911" x="5378450" y="4333875"/>
          <p14:tracePt t="93927" x="5364163" y="4333875"/>
          <p14:tracePt t="93944" x="5335588" y="4325938"/>
          <p14:tracePt t="93963" x="5321300" y="4319588"/>
          <p14:tracePt t="93979" x="5307013" y="4319588"/>
          <p14:tracePt t="93992" x="5284788" y="4319588"/>
          <p14:tracePt t="94010" x="5270500" y="4319588"/>
          <p14:tracePt t="94026" x="5249863" y="4311650"/>
          <p14:tracePt t="94043" x="5235575" y="4311650"/>
          <p14:tracePt t="94060" x="5227638" y="4311650"/>
          <p14:tracePt t="94076" x="5227638" y="4305300"/>
          <p14:tracePt t="94113" x="5221288" y="4305300"/>
          <p14:tracePt t="94121" x="5213350" y="4305300"/>
          <p14:tracePt t="94141" x="5205413" y="4305300"/>
          <p14:tracePt t="94155" x="5199063" y="4305300"/>
          <p14:tracePt t="94163" x="5199063" y="4297363"/>
          <p14:tracePt t="94174" x="5184775" y="4297363"/>
          <p14:tracePt t="94191" x="5170488" y="4291013"/>
          <p14:tracePt t="94208" x="5162550" y="4291013"/>
          <p14:tracePt t="94276" x="5156200" y="4291013"/>
          <p14:tracePt t="94313" x="5148263" y="4291013"/>
          <p14:tracePt t="94727" x="5148263" y="4297363"/>
          <p14:tracePt t="94739" x="5141913" y="4297363"/>
          <p14:tracePt t="94747" x="5141913" y="4305300"/>
          <p14:tracePt t="94757" x="5141913" y="4311650"/>
          <p14:tracePt t="94774" x="5126038" y="4333875"/>
          <p14:tracePt t="94791" x="5126038" y="4340225"/>
          <p14:tracePt t="94807" x="5126038" y="4356100"/>
          <p14:tracePt t="94824" x="5126038" y="4370388"/>
          <p14:tracePt t="94841" x="5126038" y="4384675"/>
          <p14:tracePt t="94857" x="5126038" y="4398963"/>
          <p14:tracePt t="94874" x="5126038" y="4413250"/>
          <p14:tracePt t="94891" x="5133975" y="4427538"/>
          <p14:tracePt t="94908" x="5141913" y="4449763"/>
          <p14:tracePt t="94924" x="5162550" y="4470400"/>
          <p14:tracePt t="94940" x="5191125" y="4506913"/>
          <p14:tracePt t="94957" x="5221288" y="4549775"/>
          <p14:tracePt t="94974" x="5241925" y="4572000"/>
          <p14:tracePt t="94990" x="5264150" y="4592638"/>
          <p14:tracePt t="95007" x="5284788" y="4614863"/>
          <p14:tracePt t="95024" x="5307013" y="4629150"/>
          <p14:tracePt t="95041" x="5329238" y="4651375"/>
          <p14:tracePt t="95057" x="5335588" y="4657725"/>
          <p14:tracePt t="95074" x="5357813" y="4672013"/>
          <p14:tracePt t="95091" x="5378450" y="4679950"/>
          <p14:tracePt t="95108" x="5394325" y="4694238"/>
          <p14:tracePt t="95125" x="5422900" y="4722813"/>
          <p14:tracePt t="95142" x="5443538" y="4730750"/>
          <p14:tracePt t="95159" x="5465763" y="4737100"/>
          <p14:tracePt t="95175" x="5487988" y="4737100"/>
          <p14:tracePt t="95191" x="5502275" y="4745038"/>
          <p14:tracePt t="95208" x="5522913" y="4745038"/>
          <p14:tracePt t="95225" x="5567363" y="4751388"/>
          <p14:tracePt t="95241" x="5610225" y="4751388"/>
          <p14:tracePt t="95259" x="5653088" y="4751388"/>
          <p14:tracePt t="95275" x="5718175" y="4751388"/>
          <p14:tracePt t="95291" x="5797550" y="4751388"/>
          <p14:tracePt t="95308" x="5862638" y="4737100"/>
          <p14:tracePt t="95325" x="5883275" y="4722813"/>
          <p14:tracePt t="95342" x="5913438" y="4702175"/>
          <p14:tracePt t="95358" x="5927725" y="4686300"/>
          <p14:tracePt t="95375" x="5948363" y="4665663"/>
          <p14:tracePt t="95391" x="5970588" y="4643438"/>
          <p14:tracePt t="95408" x="5984875" y="4629150"/>
          <p14:tracePt t="95425" x="6007100" y="4606925"/>
          <p14:tracePt t="95443" x="6027738" y="4586288"/>
          <p14:tracePt t="95460" x="6056313" y="4557713"/>
          <p14:tracePt t="95477" x="6072188" y="4535488"/>
          <p14:tracePt t="95493" x="6086475" y="4513263"/>
          <p14:tracePt t="95510" x="6086475" y="4498975"/>
          <p14:tracePt t="95527" x="6092825" y="4470400"/>
          <p14:tracePt t="95543" x="6092825" y="4449763"/>
          <p14:tracePt t="95560" x="6086475" y="4427538"/>
          <p14:tracePt t="95577" x="6078538" y="4413250"/>
          <p14:tracePt t="95592" x="6072188" y="4413250"/>
          <p14:tracePt t="95754" x="6064250" y="4413250"/>
          <p14:tracePt t="95774" x="6049963" y="4413250"/>
          <p14:tracePt t="95781" x="6042025" y="4413250"/>
          <p14:tracePt t="95793" x="6035675" y="4413250"/>
          <p14:tracePt t="95810" x="6021388" y="4413250"/>
          <p14:tracePt t="95886" x="6013450" y="4405313"/>
          <p14:tracePt t="95897" x="6007100" y="4405313"/>
          <p14:tracePt t="95910" x="5970588" y="4384675"/>
          <p14:tracePt t="95927" x="5919788" y="4356100"/>
          <p14:tracePt t="95943" x="5854700" y="4325938"/>
          <p14:tracePt t="95959" x="5775325" y="4297363"/>
          <p14:tracePt t="95976" x="5689600" y="4254500"/>
          <p14:tracePt t="95993" x="5646738" y="4232275"/>
          <p14:tracePt t="96010" x="5610225" y="4217988"/>
          <p14:tracePt t="96027" x="5595938" y="4217988"/>
          <p14:tracePt t="96043" x="5588000" y="4211638"/>
          <p14:tracePt t="96106" x="5581650" y="4211638"/>
          <p14:tracePt t="96136" x="5573713" y="4211638"/>
          <p14:tracePt t="96143" x="5567363" y="4211638"/>
          <p14:tracePt t="96161" x="5559425" y="4211638"/>
          <p14:tracePt t="96177" x="5551488" y="4211638"/>
          <p14:tracePt t="96192" x="5537200" y="4211638"/>
          <p14:tracePt t="96209" x="5530850" y="4211638"/>
          <p14:tracePt t="96228" x="5508625" y="4211638"/>
          <p14:tracePt t="96244" x="5502275" y="4211638"/>
          <p14:tracePt t="96261" x="5487988" y="4211638"/>
          <p14:tracePt t="96277" x="5473700" y="4211638"/>
          <p14:tracePt t="96294" x="5457825" y="4211638"/>
          <p14:tracePt t="96309" x="5451475" y="4211638"/>
          <p14:tracePt t="96444" x="5451475" y="4203700"/>
          <p14:tracePt t="96542" x="5451475" y="4197350"/>
          <p14:tracePt t="98318" x="5451475" y="4203700"/>
          <p14:tracePt t="98356" x="5443538" y="4203700"/>
          <p14:tracePt t="98378" x="5443538" y="4211638"/>
          <p14:tracePt t="98398" x="5443538" y="4217988"/>
          <p14:tracePt t="98407" x="5443538" y="4225925"/>
          <p14:tracePt t="98414" x="5437188" y="4232275"/>
          <p14:tracePt t="98424" x="5437188" y="4240213"/>
          <p14:tracePt t="98440" x="5429250" y="4260850"/>
          <p14:tracePt t="98457" x="5429250" y="4276725"/>
          <p14:tracePt t="98475" x="5429250" y="4297363"/>
          <p14:tracePt t="98491" x="5429250" y="4305300"/>
          <p14:tracePt t="98507" x="5429250" y="4319588"/>
          <p14:tracePt t="98524" x="5429250" y="4325938"/>
          <p14:tracePt t="98540" x="5437188" y="4333875"/>
          <p14:tracePt t="98556" x="5437188" y="4362450"/>
          <p14:tracePt t="98573" x="5437188" y="4384675"/>
          <p14:tracePt t="98590" x="5437188" y="4398963"/>
          <p14:tracePt t="98607" x="5437188" y="4413250"/>
          <p14:tracePt t="98624" x="5437188" y="4427538"/>
          <p14:tracePt t="98641" x="5443538" y="4456113"/>
          <p14:tracePt t="98657" x="5443538" y="4470400"/>
          <p14:tracePt t="98674" x="5443538" y="4484688"/>
          <p14:tracePt t="98691" x="5443538" y="4492625"/>
          <p14:tracePt t="98709" x="5443538" y="4506913"/>
          <p14:tracePt t="98726" x="5451475" y="4529138"/>
          <p14:tracePt t="98743" x="5457825" y="4535488"/>
          <p14:tracePt t="98759" x="5457825" y="4543425"/>
          <p14:tracePt t="98775" x="5465763" y="4549775"/>
          <p14:tracePt t="98792" x="5480050" y="4564063"/>
          <p14:tracePt t="98808" x="5494338" y="4572000"/>
          <p14:tracePt t="98826" x="5516563" y="4578350"/>
          <p14:tracePt t="98842" x="5522913" y="4592638"/>
          <p14:tracePt t="98859" x="5545138" y="4600575"/>
          <p14:tracePt t="98875" x="5573713" y="4606925"/>
          <p14:tracePt t="98892" x="5588000" y="4606925"/>
          <p14:tracePt t="98908" x="5610225" y="4606925"/>
          <p14:tracePt t="98925" x="5624513" y="4606925"/>
          <p14:tracePt t="98942" x="5630863" y="4606925"/>
          <p14:tracePt t="98958" x="5638800" y="4606925"/>
          <p14:tracePt t="99037" x="5646738" y="4606925"/>
          <p14:tracePt t="99046" x="5653088" y="4606925"/>
          <p14:tracePt t="99059" x="5661025" y="4600575"/>
          <p14:tracePt t="99075" x="5667375" y="4592638"/>
          <p14:tracePt t="99092" x="5675313" y="4592638"/>
          <p14:tracePt t="99108" x="5681663" y="4592638"/>
          <p14:tracePt t="99125" x="5689600" y="4586288"/>
          <p14:tracePt t="99500" x="5695950" y="4586288"/>
          <p14:tracePt t="99601" x="5703888" y="4586288"/>
          <p14:tracePt t="99626" x="5703888" y="4578350"/>
          <p14:tracePt t="99649" x="5710238" y="4578350"/>
          <p14:tracePt t="99658" x="5718175" y="4578350"/>
          <p14:tracePt t="99689" x="5724525" y="4578350"/>
          <p14:tracePt t="99705" x="5724525" y="4572000"/>
          <p14:tracePt t="99712" x="5732463" y="4572000"/>
          <p14:tracePt t="99742" x="5740400" y="4572000"/>
          <p14:tracePt t="99777" x="5740400" y="4564063"/>
          <p14:tracePt t="99794" x="5746750" y="4564063"/>
          <p14:tracePt t="99825" x="5754688" y="4564063"/>
          <p14:tracePt t="99834" x="5754688" y="4557713"/>
          <p14:tracePt t="99847" x="5761038" y="4557713"/>
          <p14:tracePt t="99863" x="5768975" y="4557713"/>
          <p14:tracePt t="99878" x="5768975" y="4549775"/>
          <p14:tracePt t="99897" x="5775325" y="4549775"/>
          <p14:tracePt t="100958" x="5768975" y="4549775"/>
          <p14:tracePt t="101178" x="5761038" y="4549775"/>
          <p14:tracePt t="101199" x="5754688" y="4549775"/>
          <p14:tracePt t="101208" x="5746750" y="4543425"/>
          <p14:tracePt t="101215" x="5746750" y="4535488"/>
          <p14:tracePt t="101230" x="5740400" y="4529138"/>
          <p14:tracePt t="101239" x="5740400" y="4513263"/>
          <p14:tracePt t="101256" x="5724525" y="4498975"/>
          <p14:tracePt t="101273" x="5724525" y="4484688"/>
          <p14:tracePt t="101289" x="5710238" y="4470400"/>
          <p14:tracePt t="101306" x="5695950" y="4441825"/>
          <p14:tracePt t="101323" x="5675313" y="4419600"/>
          <p14:tracePt t="101339" x="5653088" y="4398963"/>
          <p14:tracePt t="101355" x="5638800" y="4376738"/>
          <p14:tracePt t="101373" x="5624513" y="4356100"/>
          <p14:tracePt t="101390" x="5610225" y="4340225"/>
          <p14:tracePt t="101406" x="5595938" y="4325938"/>
          <p14:tracePt t="101463" x="5588000" y="4325938"/>
          <p14:tracePt t="101477" x="5581650" y="4325938"/>
          <p14:tracePt t="101485" x="5573713" y="4325938"/>
          <p14:tracePt t="101501" x="5567363" y="4325938"/>
          <p14:tracePt t="101519" x="5559425" y="4325938"/>
          <p14:tracePt t="101531" x="5545138" y="4325938"/>
          <p14:tracePt t="101547" x="5537200" y="4325938"/>
          <p14:tracePt t="101565" x="5530850" y="4325938"/>
          <p14:tracePt t="101575" x="5530850" y="4333875"/>
          <p14:tracePt t="101592" x="5502275" y="4356100"/>
          <p14:tracePt t="101608" x="5487988" y="4376738"/>
          <p14:tracePt t="101625" x="5473700" y="4384675"/>
          <p14:tracePt t="101641" x="5473700" y="4391025"/>
          <p14:tracePt t="101657" x="5465763" y="4398963"/>
          <p14:tracePt t="101675" x="5451475" y="4398963"/>
          <p14:tracePt t="101691" x="5443538" y="4413250"/>
          <p14:tracePt t="101708" x="5437188" y="4419600"/>
          <p14:tracePt t="101724" x="5437188" y="4433888"/>
          <p14:tracePt t="101740" x="5422900" y="4449763"/>
          <p14:tracePt t="101759" x="5400675" y="4478338"/>
          <p14:tracePt t="101775" x="5386388" y="4492625"/>
          <p14:tracePt t="101792" x="5364163" y="4513263"/>
          <p14:tracePt t="101808" x="5349875" y="4535488"/>
          <p14:tracePt t="101824" x="5329238" y="4557713"/>
          <p14:tracePt t="101842" x="5314950" y="4578350"/>
          <p14:tracePt t="101859" x="5292725" y="4600575"/>
          <p14:tracePt t="101873" x="5284788" y="4622800"/>
          <p14:tracePt t="101890" x="5278438" y="4637088"/>
          <p14:tracePt t="101906" x="5278438" y="4643438"/>
          <p14:tracePt t="101922" x="5270500" y="4651375"/>
          <p14:tracePt t="101939" x="5264150" y="4657725"/>
          <p14:tracePt t="102067" x="5256213" y="4657725"/>
          <p14:tracePt t="102084" x="5256213" y="4651375"/>
          <p14:tracePt t="102092" x="5249863" y="4622800"/>
          <p14:tracePt t="102107" x="5235575" y="4564063"/>
          <p14:tracePt t="102125" x="5227638" y="4484688"/>
          <p14:tracePt t="102141" x="5205413" y="4391025"/>
          <p14:tracePt t="102157" x="5184775" y="4305300"/>
          <p14:tracePt t="102175" x="5156200" y="4181475"/>
          <p14:tracePt t="102192" x="5111750" y="4024313"/>
          <p14:tracePt t="102207" x="5068888" y="3922713"/>
          <p14:tracePt t="102225" x="5026025" y="3835400"/>
          <p14:tracePt t="102241" x="4968875" y="3749675"/>
          <p14:tracePt t="102258" x="4910138" y="3662363"/>
          <p14:tracePt t="102274" x="4881563" y="3582988"/>
          <p14:tracePt t="102290" x="4859338" y="3533775"/>
          <p14:tracePt t="102307" x="4816475" y="3446463"/>
          <p14:tracePt t="102325" x="4779963" y="3375025"/>
          <p14:tracePt t="102341" x="4730750" y="3295650"/>
          <p14:tracePt t="102357" x="4672013" y="3216275"/>
          <p14:tracePt t="102375" x="4606925" y="3157538"/>
          <p14:tracePt t="102376" x="4572000" y="3136900"/>
          <p14:tracePt t="102392" x="4513263" y="3100388"/>
          <p14:tracePt t="102408" x="4449763" y="3071813"/>
          <p14:tracePt t="102424" x="4405313" y="3049588"/>
          <p14:tracePt t="102441" x="4370388" y="3028950"/>
          <p14:tracePt t="102459" x="4333875" y="3006725"/>
          <p14:tracePt t="102474" x="4319588" y="2992438"/>
          <p14:tracePt t="102491" x="4305300" y="2984500"/>
          <p14:tracePt t="102536" x="4305300" y="2978150"/>
          <p14:tracePt t="102610" x="4297363" y="2978150"/>
          <p14:tracePt t="102617" x="4291013" y="2984500"/>
          <p14:tracePt t="102627" x="4276725" y="3006725"/>
          <p14:tracePt t="102641" x="4254500" y="3063875"/>
          <p14:tracePt t="102657" x="4232275" y="3122613"/>
          <p14:tracePt t="102674" x="4211638" y="3173413"/>
          <p14:tracePt t="102692" x="4197350" y="3244850"/>
          <p14:tracePt t="102708" x="4197350" y="3332163"/>
          <p14:tracePt t="102725" x="4197350" y="3367088"/>
          <p14:tracePt t="102741" x="4197350" y="3395663"/>
          <p14:tracePt t="102758" x="4203700" y="3425825"/>
          <p14:tracePt t="102774" x="4203700" y="3446463"/>
          <p14:tracePt t="102790" x="4203700" y="3468688"/>
          <p14:tracePt t="102808" x="4203700" y="3497263"/>
          <p14:tracePt t="102824" x="4203700" y="3519488"/>
          <p14:tracePt t="102841" x="4203700" y="3533775"/>
          <p14:tracePt t="102857" x="4203700" y="3568700"/>
          <p14:tracePt t="102874" x="4203700" y="3582988"/>
          <p14:tracePt t="102890" x="4203700" y="3613150"/>
          <p14:tracePt t="102908" x="4217988" y="3641725"/>
          <p14:tracePt t="102925" x="4232275" y="3698875"/>
          <p14:tracePt t="102941" x="4240213" y="3735388"/>
          <p14:tracePt t="102958" x="4246563" y="3756025"/>
          <p14:tracePt t="102975" x="4246563" y="3771900"/>
          <p14:tracePt t="102991" x="4246563" y="3786188"/>
          <p14:tracePt t="103008" x="4246563" y="3792538"/>
          <p14:tracePt t="103031" x="4246563" y="3800475"/>
          <p14:tracePt t="103381" x="4254500" y="3800475"/>
          <p14:tracePt t="103391" x="4260850" y="3800475"/>
          <p14:tracePt t="103397" x="4268788" y="3800475"/>
          <p14:tracePt t="103408" x="4276725" y="3800475"/>
          <p14:tracePt t="103423" x="4291013" y="3814763"/>
          <p14:tracePt t="103442" x="4311650" y="3829050"/>
          <p14:tracePt t="103458" x="4325938" y="3829050"/>
          <p14:tracePt t="103475" x="4340225" y="3835400"/>
          <p14:tracePt t="103491" x="4340225" y="3843338"/>
          <p14:tracePt t="103508" x="4348163" y="3843338"/>
          <p14:tracePt t="103540" x="4348163" y="3851275"/>
          <p14:tracePt t="103576" x="4348163" y="3857625"/>
          <p14:tracePt t="103605" x="4348163" y="3865563"/>
          <p14:tracePt t="103622" x="4348163" y="3879850"/>
          <p14:tracePt t="103629" x="4354513" y="3886200"/>
          <p14:tracePt t="103641" x="4362450" y="3894138"/>
          <p14:tracePt t="103658" x="4384675" y="3930650"/>
          <p14:tracePt t="103675" x="4398963" y="3951288"/>
          <p14:tracePt t="103691" x="4427538" y="4008438"/>
          <p14:tracePt t="103709" x="4484688" y="4073525"/>
          <p14:tracePt t="103725" x="4543425" y="4146550"/>
          <p14:tracePt t="103740" x="4600575" y="4211638"/>
          <p14:tracePt t="103757" x="4629150" y="4240213"/>
          <p14:tracePt t="103775" x="4657725" y="4268788"/>
          <p14:tracePt t="103791" x="4679950" y="4291013"/>
          <p14:tracePt t="103808" x="4700588" y="4305300"/>
          <p14:tracePt t="103825" x="4716463" y="4325938"/>
          <p14:tracePt t="103842" x="4730750" y="4340225"/>
          <p14:tracePt t="103858" x="4737100" y="4340225"/>
          <p14:tracePt t="103875" x="4745038" y="4348163"/>
          <p14:tracePt t="103923" x="4745038" y="4356100"/>
          <p14:tracePt t="104017" x="4737100" y="4356100"/>
          <p14:tracePt t="104046" x="4737100" y="4362450"/>
          <p14:tracePt t="104051" x="4730750" y="4362450"/>
          <p14:tracePt t="104079" x="4722813" y="4362450"/>
          <p14:tracePt t="104088" x="4716463" y="4362450"/>
          <p14:tracePt t="104095" x="4716463" y="4356100"/>
          <p14:tracePt t="104106" x="4700588" y="4348163"/>
          <p14:tracePt t="104122" x="4686300" y="4325938"/>
          <p14:tracePt t="104138" x="4665663" y="4291013"/>
          <p14:tracePt t="104155" x="4578350" y="4232275"/>
          <p14:tracePt t="104172" x="4521200" y="4181475"/>
          <p14:tracePt t="104188" x="4498975" y="4160838"/>
          <p14:tracePt t="104206" x="4492625" y="4160838"/>
          <p14:tracePt t="104264" x="4492625" y="4152900"/>
          <p14:tracePt t="104281" x="4506913" y="4146550"/>
          <p14:tracePt t="104300" x="4513263" y="4146550"/>
          <p14:tracePt t="104308" x="4513263" y="4138613"/>
          <p14:tracePt t="104316" x="4521200" y="4138613"/>
          <p14:tracePt t="104331" x="4527550" y="4138613"/>
          <p14:tracePt t="104713" x="4521200" y="4138613"/>
          <p14:tracePt t="104875" x="4513263" y="4138613"/>
          <p14:tracePt t="104925" x="4513263" y="4146550"/>
          <p14:tracePt t="105529" x="4506913" y="4146550"/>
          <p14:tracePt t="105551" x="4506913" y="4138613"/>
          <p14:tracePt t="105564" x="4506913" y="4124325"/>
          <p14:tracePt t="105573" x="4498975" y="4117975"/>
          <p14:tracePt t="105589" x="4484688" y="4095750"/>
          <p14:tracePt t="105606" x="4478338" y="4081463"/>
          <p14:tracePt t="105624" x="4464050" y="4052888"/>
          <p14:tracePt t="105640" x="4456113" y="4030663"/>
          <p14:tracePt t="105657" x="4449763" y="4016375"/>
          <p14:tracePt t="105673" x="4449763" y="4002088"/>
          <p14:tracePt t="105689" x="4441825" y="3979863"/>
          <p14:tracePt t="105706" x="4433888" y="3951288"/>
          <p14:tracePt t="105724" x="4427538" y="3937000"/>
          <p14:tracePt t="105741" x="4413250" y="3908425"/>
          <p14:tracePt t="105757" x="4413250" y="3879850"/>
          <p14:tracePt t="105773" x="4405313" y="3857625"/>
          <p14:tracePt t="105789" x="4398963" y="3829050"/>
          <p14:tracePt t="105806" x="4391025" y="3814763"/>
          <p14:tracePt t="105841" x="4391025" y="3806825"/>
          <p14:tracePt t="105856" x="4391025" y="3800475"/>
          <p14:tracePt t="105875" x="4391025" y="3792538"/>
          <p14:tracePt t="105915" x="4391025" y="3786188"/>
          <p14:tracePt t="106197" x="4384675" y="3786188"/>
          <p14:tracePt t="106812" x="4376738" y="3786188"/>
          <p14:tracePt t="107536" x="4370388" y="3786188"/>
          <p14:tracePt t="107541" x="4362450" y="3786188"/>
          <p14:tracePt t="107556" x="4348163" y="3771900"/>
          <p14:tracePt t="107573" x="4325938" y="3749675"/>
          <p14:tracePt t="107588" x="4297363" y="3727450"/>
          <p14:tracePt t="107605" x="4276725" y="3706813"/>
          <p14:tracePt t="107621" x="4254500" y="3684588"/>
          <p14:tracePt t="107638" x="4225925" y="3662363"/>
          <p14:tracePt t="107655" x="4181475" y="3633788"/>
          <p14:tracePt t="107672" x="4138613" y="3605213"/>
          <p14:tracePt t="107689" x="4087813" y="3582988"/>
          <p14:tracePt t="107706" x="4059238" y="3562350"/>
          <p14:tracePt t="107723" x="4044950" y="3554413"/>
          <p14:tracePt t="107739" x="4024313" y="3540125"/>
          <p14:tracePt t="107757" x="4002088" y="3533775"/>
          <p14:tracePt t="107772" x="3994150" y="3519488"/>
          <p14:tracePt t="107788" x="3979863" y="3519488"/>
          <p14:tracePt t="107821" x="3973513" y="3519488"/>
          <p14:tracePt t="107839" x="3965575" y="3519488"/>
          <p14:tracePt t="107858" x="3959225" y="3519488"/>
          <p14:tracePt t="107871" x="3951288" y="3519488"/>
          <p14:tracePt t="107888" x="3944938" y="3525838"/>
          <p14:tracePt t="107905" x="3937000" y="3525838"/>
          <p14:tracePt t="108522" x="3929063" y="3519488"/>
          <p14:tracePt t="108530" x="3922713" y="3519488"/>
          <p14:tracePt t="108544" x="3914775" y="3511550"/>
          <p14:tracePt t="108554" x="3908425" y="3511550"/>
          <p14:tracePt t="108571" x="3900488" y="3511550"/>
          <p14:tracePt t="108590" x="3894138" y="3511550"/>
          <p14:tracePt t="108606" x="3886200" y="3511550"/>
          <p14:tracePt t="108622" x="3871913" y="3511550"/>
          <p14:tracePt t="108639" x="3851275" y="3525838"/>
          <p14:tracePt t="108657" x="3792538" y="3554413"/>
          <p14:tracePt t="108673" x="3756025" y="3576638"/>
          <p14:tracePt t="108689" x="3727450" y="3598863"/>
          <p14:tracePt t="108707" x="3698875" y="3619500"/>
          <p14:tracePt t="108722" x="3678238" y="3641725"/>
          <p14:tracePt t="108741" x="3662363" y="3656013"/>
          <p14:tracePt t="108756" x="3641725" y="3678238"/>
          <p14:tracePt t="108772" x="3605213" y="3713163"/>
          <p14:tracePt t="108789" x="3582988" y="3756025"/>
          <p14:tracePt t="108805" x="3562350" y="3814763"/>
          <p14:tracePt t="108821" x="3525838" y="3871913"/>
          <p14:tracePt t="108838" x="3503613" y="3937000"/>
          <p14:tracePt t="108855" x="3475038" y="4002088"/>
          <p14:tracePt t="108872" x="3454400" y="4052888"/>
          <p14:tracePt t="108889" x="3446463" y="4087813"/>
          <p14:tracePt t="108906" x="3446463" y="4132263"/>
          <p14:tracePt t="108922" x="3446463" y="4181475"/>
          <p14:tracePt t="108940" x="3454400" y="4268788"/>
          <p14:tracePt t="108956" x="3482975" y="4348163"/>
          <p14:tracePt t="108972" x="3503613" y="4405313"/>
          <p14:tracePt t="108974" x="3519488" y="4433888"/>
          <p14:tracePt t="108988" x="3533775" y="4498975"/>
          <p14:tracePt t="109006" x="3554413" y="4549775"/>
          <p14:tracePt t="109022" x="3568700" y="4578350"/>
          <p14:tracePt t="109038" x="3590925" y="4614863"/>
          <p14:tracePt t="109055" x="3613150" y="4665663"/>
          <p14:tracePt t="109072" x="3633788" y="4702175"/>
          <p14:tracePt t="109076" x="3648075" y="4730750"/>
          <p14:tracePt t="109090" x="3670300" y="4759325"/>
          <p14:tracePt t="109106" x="3692525" y="4779963"/>
          <p14:tracePt t="109122" x="3713163" y="4802188"/>
          <p14:tracePt t="109139" x="3727450" y="4824413"/>
          <p14:tracePt t="109156" x="3741738" y="4838700"/>
          <p14:tracePt t="109172" x="3749675" y="4852988"/>
          <p14:tracePt t="109189" x="3763963" y="4875213"/>
          <p14:tracePt t="109207" x="3778250" y="4889500"/>
          <p14:tracePt t="109222" x="3786188" y="4895850"/>
          <p14:tracePt t="109239" x="3800475" y="4910138"/>
          <p14:tracePt t="109255" x="3814763" y="4924425"/>
          <p14:tracePt t="109272" x="3835400" y="4932363"/>
          <p14:tracePt t="109290" x="3857625" y="4968875"/>
          <p14:tracePt t="109306" x="3879850" y="4989513"/>
          <p14:tracePt t="109322" x="3908425" y="5003800"/>
          <p14:tracePt t="109338" x="3951288" y="5018088"/>
          <p14:tracePt t="109356" x="4038600" y="5040313"/>
          <p14:tracePt t="109372" x="4117975" y="5048250"/>
          <p14:tracePt t="109390" x="4197350" y="5054600"/>
          <p14:tracePt t="109407" x="4240213" y="5054600"/>
          <p14:tracePt t="109423" x="4297363" y="5054600"/>
          <p14:tracePt t="109439" x="4376738" y="5040313"/>
          <p14:tracePt t="109455" x="4464050" y="5026025"/>
          <p14:tracePt t="109472" x="4513263" y="5011738"/>
          <p14:tracePt t="109488" x="4578350" y="4997450"/>
          <p14:tracePt t="109506" x="4665663" y="4960938"/>
          <p14:tracePt t="109523" x="4694238" y="4946650"/>
          <p14:tracePt t="109539" x="4708525" y="4932363"/>
          <p14:tracePt t="109556" x="4716463" y="4924425"/>
          <p14:tracePt t="109572" x="4730750" y="4903788"/>
          <p14:tracePt t="109576" x="4737100" y="4895850"/>
          <p14:tracePt t="109589" x="4745038" y="4889500"/>
          <p14:tracePt t="109606" x="4765675" y="4867275"/>
          <p14:tracePt t="109621" x="4773613" y="4852988"/>
          <p14:tracePt t="109639" x="4779963" y="4845050"/>
          <p14:tracePt t="109654" x="4787900" y="4838700"/>
          <p14:tracePt t="109671" x="4787900" y="4830763"/>
          <p14:tracePt t="109687" x="4795838" y="4824413"/>
          <p14:tracePt t="109705" x="4795838" y="4816475"/>
          <p14:tracePt t="109721" x="4802188" y="4816475"/>
          <p14:tracePt t="109774" x="4802188" y="4810125"/>
          <p14:tracePt t="112469" x="4802188" y="4802188"/>
          <p14:tracePt t="112489" x="4810125" y="4795838"/>
          <p14:tracePt t="112497" x="4810125" y="4779963"/>
          <p14:tracePt t="112506" x="4816475" y="4773613"/>
          <p14:tracePt t="112521" x="4830763" y="4751388"/>
          <p14:tracePt t="112538" x="4845050" y="4722813"/>
          <p14:tracePt t="112555" x="4867275" y="4665663"/>
          <p14:tracePt t="112572" x="4881563" y="4629150"/>
          <p14:tracePt t="112575" x="4889500" y="4606925"/>
          <p14:tracePt t="112588" x="4903788" y="4586288"/>
          <p14:tracePt t="112605" x="4918075" y="4564063"/>
          <p14:tracePt t="112621" x="4924425" y="4543425"/>
          <p14:tracePt t="112638" x="4932363" y="4529138"/>
          <p14:tracePt t="112653" x="4938713" y="4506913"/>
          <p14:tracePt t="112670" x="4946650" y="4484688"/>
          <p14:tracePt t="112687" x="4953000" y="4464050"/>
          <p14:tracePt t="112704" x="4975225" y="4433888"/>
          <p14:tracePt t="112720" x="4983163" y="4419600"/>
          <p14:tracePt t="112737" x="4997450" y="4413250"/>
          <p14:tracePt t="112753" x="5003800" y="4398963"/>
          <p14:tracePt t="112771" x="5011738" y="4391025"/>
          <p14:tracePt t="112787" x="5018088" y="4376738"/>
          <p14:tracePt t="112804" x="5026025" y="4370388"/>
          <p14:tracePt t="112820" x="5026025" y="4362450"/>
          <p14:tracePt t="112838" x="5026025" y="4356100"/>
          <p14:tracePt t="112855" x="5032375" y="4340225"/>
          <p14:tracePt t="112873" x="5040313" y="4325938"/>
          <p14:tracePt t="112889" x="5048250" y="4311650"/>
          <p14:tracePt t="112905" x="5054600" y="4305300"/>
          <p14:tracePt t="112922" x="5054600" y="4291013"/>
          <p14:tracePt t="112975" x="5054600" y="4283075"/>
          <p14:tracePt t="112995" x="5054600" y="4276725"/>
          <p14:tracePt t="113010" x="5062538" y="4268788"/>
          <p14:tracePt t="113019" x="5062538" y="4260850"/>
          <p14:tracePt t="113032" x="5062538" y="4254500"/>
          <p14:tracePt t="113048" x="5068888" y="4246563"/>
          <p14:tracePt t="113087" x="5068888" y="4240213"/>
          <p14:tracePt t="114060" x="5068888" y="4232275"/>
          <p14:tracePt t="114068" x="5076825" y="4225925"/>
          <p14:tracePt t="114083" x="5076825" y="4217988"/>
          <p14:tracePt t="114093" x="5076825" y="4211638"/>
          <p14:tracePt t="114102" x="5083175" y="4203700"/>
          <p14:tracePt t="114119" x="5091113" y="4189413"/>
          <p14:tracePt t="114136" x="5091113" y="4181475"/>
          <p14:tracePt t="114153" x="5097463" y="4167188"/>
          <p14:tracePt t="114170" x="5097463" y="4160838"/>
          <p14:tracePt t="114186" x="5105400" y="4160838"/>
          <p14:tracePt t="114202" x="5105400" y="4152900"/>
          <p14:tracePt t="114219" x="5105400" y="4146550"/>
          <p14:tracePt t="114236" x="5111750" y="4146550"/>
          <p14:tracePt t="114252" x="5119688" y="4132263"/>
          <p14:tracePt t="120779" x="5119688" y="4124325"/>
          <p14:tracePt t="120786" x="5105400" y="4117975"/>
          <p14:tracePt t="120793" x="5091113" y="4103688"/>
          <p14:tracePt t="120802" x="5068888" y="4081463"/>
          <p14:tracePt t="120819" x="4968875" y="3965575"/>
          <p14:tracePt t="120837" x="4875213" y="3871913"/>
          <p14:tracePt t="120851" x="4787900" y="3786188"/>
          <p14:tracePt t="120868" x="4694238" y="3684588"/>
          <p14:tracePt t="120885" x="4449763" y="3460750"/>
          <p14:tracePt t="120901" x="4260850" y="3332163"/>
          <p14:tracePt t="120918" x="4073525" y="3230563"/>
          <p14:tracePt t="120935" x="3894138" y="3128963"/>
          <p14:tracePt t="120952" x="3749675" y="3035300"/>
          <p14:tracePt t="120968" x="3627438" y="2970213"/>
          <p14:tracePt t="120986" x="3468688" y="2898775"/>
          <p14:tracePt t="121002" x="3375025" y="2847975"/>
          <p14:tracePt t="121018" x="3295650" y="2819400"/>
          <p14:tracePt t="121035" x="3252788" y="2797175"/>
          <p14:tracePt t="121052" x="3230563" y="2790825"/>
          <p14:tracePt t="121068" x="3208338" y="2776538"/>
          <p14:tracePt t="121072" x="3194050" y="2768600"/>
          <p14:tracePt t="121085" x="3173413" y="2754313"/>
          <p14:tracePt t="121102" x="3136900" y="2733675"/>
          <p14:tracePt t="121118" x="3057525" y="2703513"/>
          <p14:tracePt t="121135" x="2941638" y="2660650"/>
          <p14:tracePt t="121151" x="2862263" y="2638425"/>
          <p14:tracePt t="121168" x="2833688" y="2632075"/>
          <p14:tracePt t="121185" x="2833688" y="2624138"/>
          <p14:tracePt t="121219" x="2841625" y="2617788"/>
          <p14:tracePt t="121235" x="2862263" y="2603500"/>
          <p14:tracePt t="121252" x="2884488" y="2581275"/>
          <p14:tracePt t="121269" x="2905125" y="2574925"/>
          <p14:tracePt t="121287" x="2941638" y="2552700"/>
          <p14:tracePt t="121304" x="2955925" y="2544763"/>
          <p14:tracePt t="121319" x="2978150" y="2538413"/>
          <p14:tracePt t="121336" x="3006725" y="2530475"/>
          <p14:tracePt t="121352" x="3021013" y="2524125"/>
          <p14:tracePt t="121369" x="3028950" y="2524125"/>
          <p14:tracePt t="121423" x="3035300" y="2524125"/>
          <p14:tracePt t="121431" x="3049588" y="2524125"/>
          <p14:tracePt t="121439" x="3063875" y="2524125"/>
          <p14:tracePt t="121452" x="3086100" y="2538413"/>
          <p14:tracePt t="121469" x="3165475" y="2574925"/>
          <p14:tracePt t="121486" x="3201988" y="2595563"/>
          <p14:tracePt t="121502" x="3222625" y="2609850"/>
          <p14:tracePt t="121519" x="3244850" y="2632075"/>
          <p14:tracePt t="121537" x="3273425" y="2654300"/>
          <p14:tracePt t="121553" x="3273425" y="2660650"/>
          <p14:tracePt t="121569" x="3287713" y="2674938"/>
          <p14:tracePt t="121587" x="3295650" y="2682875"/>
          <p14:tracePt t="121605" x="3295650" y="2697163"/>
          <p14:tracePt t="121619" x="3302000" y="2697163"/>
          <p14:tracePt t="121636" x="3316288" y="2717800"/>
          <p14:tracePt t="121653" x="3316288" y="2733675"/>
          <p14:tracePt t="121670" x="3324225" y="2740025"/>
          <p14:tracePt t="121686" x="3324225" y="2754313"/>
          <p14:tracePt t="121703" x="3324225" y="2762250"/>
          <p14:tracePt t="121743" x="3324225" y="2768600"/>
          <p14:tracePt t="121754" x="3316288" y="2768600"/>
          <p14:tracePt t="122702" x="3324225" y="2768600"/>
          <p14:tracePt t="122717" x="3330575" y="2768600"/>
          <p14:tracePt t="122726" x="3338513" y="2768600"/>
          <p14:tracePt t="122735" x="3346450" y="2768600"/>
          <p14:tracePt t="122752" x="3360738" y="2768600"/>
          <p14:tracePt t="122769" x="3375025" y="2768600"/>
          <p14:tracePt t="122801" x="3381375" y="2768600"/>
          <p14:tracePt t="123067" x="3381375" y="2776538"/>
          <p14:tracePt t="123078" x="3389313" y="2782888"/>
          <p14:tracePt t="123087" x="3395663" y="2790825"/>
          <p14:tracePt t="123102" x="3409950" y="2819400"/>
          <p14:tracePt t="123119" x="3417888" y="2841625"/>
          <p14:tracePt t="123135" x="3432175" y="2870200"/>
          <p14:tracePt t="123153" x="3468688" y="2935288"/>
          <p14:tracePt t="123169" x="3489325" y="2970213"/>
          <p14:tracePt t="123186" x="3511550" y="3006725"/>
          <p14:tracePt t="123203" x="3533775" y="3028950"/>
          <p14:tracePt t="123219" x="3548063" y="3049588"/>
          <p14:tracePt t="123236" x="3568700" y="3079750"/>
          <p14:tracePt t="123252" x="3598863" y="3114675"/>
          <p14:tracePt t="123270" x="3613150" y="3143250"/>
          <p14:tracePt t="123286" x="3627438" y="3179763"/>
          <p14:tracePt t="123302" x="3641725" y="3208338"/>
          <p14:tracePt t="123318" x="3656013" y="3230563"/>
          <p14:tracePt t="123335" x="3670300" y="3252788"/>
          <p14:tracePt t="123352" x="3678238" y="3273425"/>
          <p14:tracePt t="123369" x="3706813" y="3302000"/>
          <p14:tracePt t="123386" x="3713163" y="3316288"/>
          <p14:tracePt t="123402" x="3727450" y="3332163"/>
          <p14:tracePt t="123418" x="3749675" y="3352800"/>
          <p14:tracePt t="123435" x="3771900" y="3375025"/>
          <p14:tracePt t="123452" x="3800475" y="3395663"/>
          <p14:tracePt t="123469" x="3835400" y="3425825"/>
          <p14:tracePt t="123486" x="3857625" y="3446463"/>
          <p14:tracePt t="123503" x="3900488" y="3468688"/>
          <p14:tracePt t="123518" x="3944938" y="3497263"/>
          <p14:tracePt t="123535" x="3994150" y="3519488"/>
          <p14:tracePt t="123551" x="4030663" y="3533775"/>
          <p14:tracePt t="123568" x="4095750" y="3562350"/>
          <p14:tracePt t="123572" x="4132263" y="3576638"/>
          <p14:tracePt t="123585" x="4175125" y="3590925"/>
          <p14:tracePt t="123601" x="4197350" y="3605213"/>
          <p14:tracePt t="123618" x="4217988" y="3619500"/>
          <p14:tracePt t="123635" x="4240213" y="3627438"/>
          <p14:tracePt t="123652" x="4254500" y="3633788"/>
          <p14:tracePt t="123668" x="4283075" y="3648075"/>
          <p14:tracePt t="123686" x="4325938" y="3670300"/>
          <p14:tracePt t="123702" x="4362450" y="3684588"/>
          <p14:tracePt t="123718" x="4398963" y="3692525"/>
          <p14:tracePt t="123736" x="4441825" y="3713163"/>
          <p14:tracePt t="123752" x="4464050" y="3713163"/>
          <p14:tracePt t="123770" x="4484688" y="3721100"/>
          <p14:tracePt t="123786" x="4492625" y="3721100"/>
          <p14:tracePt t="123967" x="4492625" y="3727450"/>
          <p14:tracePt t="124139" x="4492625" y="3735388"/>
          <p14:tracePt t="124149" x="4498975" y="3735388"/>
          <p14:tracePt t="124159" x="4498975" y="3741738"/>
          <p14:tracePt t="124168" x="4506913" y="3749675"/>
          <p14:tracePt t="124186" x="4506913" y="3756025"/>
          <p14:tracePt t="124240" x="4513263" y="3756025"/>
          <p14:tracePt t="124261" x="4521200" y="3763963"/>
          <p14:tracePt t="124371" x="4521200" y="3771900"/>
          <p14:tracePt t="124391" x="4513263" y="3771900"/>
          <p14:tracePt t="124407" x="4506913" y="3771900"/>
          <p14:tracePt t="124423" x="4498975" y="3771900"/>
          <p14:tracePt t="124429" x="4484688" y="3771900"/>
          <p14:tracePt t="124437" x="4478338" y="3771900"/>
          <p14:tracePt t="124450" x="4470400" y="3771900"/>
          <p14:tracePt t="124466" x="4449763" y="3763963"/>
          <p14:tracePt t="124483" x="4391025" y="3727450"/>
          <p14:tracePt t="124500" x="4325938" y="3684588"/>
          <p14:tracePt t="124517" x="4246563" y="3633788"/>
          <p14:tracePt t="124533" x="4181475" y="3568700"/>
          <p14:tracePt t="124550" x="4110038" y="3519488"/>
          <p14:tracePt t="124566" x="4024313" y="3460750"/>
          <p14:tracePt t="124583" x="3900488" y="3417888"/>
          <p14:tracePt t="124600" x="3741738" y="3375025"/>
          <p14:tracePt t="124616" x="3721100" y="3367088"/>
          <p14:tracePt t="124649" x="3721100" y="3360738"/>
          <p14:tracePt t="124765" x="3713163" y="3360738"/>
          <p14:tracePt t="124781" x="3698875" y="3360738"/>
          <p14:tracePt t="124789" x="3684588" y="3352800"/>
          <p14:tracePt t="124799" x="3678238" y="3346450"/>
          <p14:tracePt t="124816" x="3633788" y="3324225"/>
          <p14:tracePt t="124833" x="3554413" y="3302000"/>
          <p14:tracePt t="124850" x="3440113" y="3259138"/>
          <p14:tracePt t="124867" x="3244850" y="3173413"/>
          <p14:tracePt t="124885" x="3114675" y="3100388"/>
          <p14:tracePt t="124900" x="3006725" y="3057525"/>
          <p14:tracePt t="124917" x="2913063" y="3021013"/>
          <p14:tracePt t="124933" x="2841625" y="2984500"/>
          <p14:tracePt t="124952" x="2740025" y="2935288"/>
          <p14:tracePt t="124968" x="2682875" y="2884488"/>
          <p14:tracePt t="124983" x="2617788" y="2827338"/>
          <p14:tracePt t="125000" x="2559050" y="2747963"/>
          <p14:tracePt t="125017" x="2501900" y="2660650"/>
          <p14:tracePt t="125033" x="2465388" y="2574925"/>
          <p14:tracePt t="125050" x="2436813" y="2495550"/>
          <p14:tracePt t="125067" x="2408238" y="2430463"/>
          <p14:tracePt t="125084" x="2386013" y="2393950"/>
          <p14:tracePt t="125102" x="2365375" y="2379663"/>
          <p14:tracePt t="125118" x="2351088" y="2357438"/>
          <p14:tracePt t="125135" x="2343150" y="2336800"/>
          <p14:tracePt t="125152" x="2322513" y="2292350"/>
          <p14:tracePt t="125169" x="2306638" y="2271713"/>
          <p14:tracePt t="125185" x="2292350" y="2235200"/>
          <p14:tracePt t="125203" x="2278063" y="2206625"/>
          <p14:tracePt t="125218" x="2263775" y="2163763"/>
          <p14:tracePt t="125235" x="2243138" y="2119313"/>
          <p14:tracePt t="125251" x="2228850" y="2090738"/>
          <p14:tracePt t="125269" x="2206625" y="2062163"/>
          <p14:tracePt t="125285" x="2198688" y="2047875"/>
          <p14:tracePt t="125301" x="2192338" y="2025650"/>
          <p14:tracePt t="125318" x="2184400" y="2011363"/>
          <p14:tracePt t="125336" x="2178050" y="1997075"/>
          <p14:tracePt t="125352" x="2170113" y="1990725"/>
          <p14:tracePt t="125368" x="2155825" y="1982788"/>
          <p14:tracePt t="125385" x="2141538" y="1976438"/>
          <p14:tracePt t="125401" x="2133600" y="1960563"/>
          <p14:tracePt t="125417" x="2119313" y="1960563"/>
          <p14:tracePt t="125434" x="2112963" y="1954213"/>
          <p14:tracePt t="125451" x="2112963" y="1946275"/>
          <p14:tracePt t="125468" x="2105025" y="1931988"/>
          <p14:tracePt t="125502" x="2105025" y="1925638"/>
          <p14:tracePt t="125518" x="2119313" y="1911350"/>
          <p14:tracePt t="125536" x="2149475" y="1874838"/>
          <p14:tracePt t="125552" x="2184400" y="1852613"/>
          <p14:tracePt t="125569" x="2228850" y="1831975"/>
          <p14:tracePt t="125586" x="2278063" y="1809750"/>
          <p14:tracePt t="125602" x="2300288" y="1787525"/>
          <p14:tracePt t="125618" x="2322513" y="1781175"/>
          <p14:tracePt t="125636" x="2351088" y="1766888"/>
          <p14:tracePt t="125652" x="2371725" y="1758950"/>
          <p14:tracePt t="125668" x="2393950" y="1752600"/>
          <p14:tracePt t="125686" x="2408238" y="1752600"/>
          <p14:tracePt t="125702" x="2430463" y="1752600"/>
          <p14:tracePt t="125718" x="2481263" y="1752600"/>
          <p14:tracePt t="125736" x="2589213" y="1758950"/>
          <p14:tracePt t="125752" x="2654300" y="1758950"/>
          <p14:tracePt t="125768" x="2668588" y="1758950"/>
          <p14:tracePt t="125786" x="2674938" y="1758950"/>
          <p14:tracePt t="125941" x="2674938" y="1766888"/>
          <p14:tracePt t="126134" x="2674938" y="1773238"/>
          <p14:tracePt t="127151" x="2674938" y="1781175"/>
          <p14:tracePt t="127200" x="2674938" y="1787525"/>
          <p14:tracePt t="127220" x="2674938" y="1795463"/>
          <p14:tracePt t="127228" x="2682875" y="1803400"/>
          <p14:tracePt t="127235" x="2682875" y="1817688"/>
          <p14:tracePt t="127251" x="2697163" y="1831975"/>
          <p14:tracePt t="127266" x="2703513" y="1852613"/>
          <p14:tracePt t="127283" x="2711450" y="1874838"/>
          <p14:tracePt t="127301" x="2725738" y="1897063"/>
          <p14:tracePt t="127316" x="2732088" y="1911350"/>
          <p14:tracePt t="127334" x="2740025" y="1931988"/>
          <p14:tracePt t="127350" x="2747963" y="1954213"/>
          <p14:tracePt t="127367" x="2754313" y="1968500"/>
          <p14:tracePt t="127384" x="2754313" y="1982788"/>
          <p14:tracePt t="127400" x="2768600" y="2005013"/>
          <p14:tracePt t="127417" x="2768600" y="2019300"/>
          <p14:tracePt t="127435" x="2782888" y="2039938"/>
          <p14:tracePt t="127452" x="2805113" y="2084388"/>
          <p14:tracePt t="127467" x="2811463" y="2105025"/>
          <p14:tracePt t="127484" x="2827338" y="2141538"/>
          <p14:tracePt t="127500" x="2833688" y="2170113"/>
          <p14:tracePt t="127517" x="2841625" y="2198688"/>
          <p14:tracePt t="127536" x="2855913" y="2243138"/>
          <p14:tracePt t="127552" x="2870200" y="2263775"/>
          <p14:tracePt t="127567" x="2884488" y="2286000"/>
          <p14:tracePt t="127584" x="2898775" y="2308225"/>
          <p14:tracePt t="127600" x="2913063" y="2322513"/>
          <p14:tracePt t="127617" x="2921000" y="2343150"/>
          <p14:tracePt t="127634" x="2927350" y="2365375"/>
          <p14:tracePt t="127650" x="2935288" y="2386013"/>
          <p14:tracePt t="127668" x="2949575" y="2430463"/>
          <p14:tracePt t="127685" x="2963863" y="2459038"/>
          <p14:tracePt t="127700" x="2978150" y="2481263"/>
          <p14:tracePt t="127717" x="2984500" y="2501900"/>
          <p14:tracePt t="127734" x="2992438" y="2524125"/>
          <p14:tracePt t="127751" x="3000375" y="2538413"/>
          <p14:tracePt t="127768" x="3000375" y="2566988"/>
          <p14:tracePt t="127785" x="3000375" y="2589213"/>
          <p14:tracePt t="127802" x="3006725" y="2603500"/>
          <p14:tracePt t="127817" x="3006725" y="2617788"/>
          <p14:tracePt t="127835" x="3006725" y="2638425"/>
          <p14:tracePt t="127852" x="3006725" y="2660650"/>
          <p14:tracePt t="127868" x="3006725" y="2674938"/>
          <p14:tracePt t="127885" x="3006725" y="2682875"/>
          <p14:tracePt t="127918" x="3006725" y="2697163"/>
          <p14:tracePt t="132230" x="3000375" y="2703513"/>
          <p14:tracePt t="132239" x="3000375" y="2711450"/>
          <p14:tracePt t="132248" x="2992438" y="2717800"/>
          <p14:tracePt t="132265" x="2992438" y="2733675"/>
          <p14:tracePt t="132282" x="2984500" y="2754313"/>
          <p14:tracePt t="132298" x="2984500" y="2776538"/>
          <p14:tracePt t="132315" x="2978150" y="2790825"/>
          <p14:tracePt t="132332" x="2978150" y="2811463"/>
          <p14:tracePt t="132348" x="2978150" y="2819400"/>
          <p14:tracePt t="132365" x="2970213" y="2841625"/>
          <p14:tracePt t="132382" x="2970213" y="2847975"/>
          <p14:tracePt t="132398" x="2970213" y="2862263"/>
          <p14:tracePt t="132415" x="2970213" y="2890838"/>
          <p14:tracePt t="132431" x="2970213" y="2913063"/>
          <p14:tracePt t="132448" x="2970213" y="2927350"/>
          <p14:tracePt t="132465" x="2963863" y="2949575"/>
          <p14:tracePt t="132482" x="2963863" y="2963863"/>
          <p14:tracePt t="132500" x="2963863" y="2978150"/>
          <p14:tracePt t="132516" x="2963863" y="2992438"/>
          <p14:tracePt t="132532" x="2963863" y="3000375"/>
          <p14:tracePt t="132549" x="2963863" y="3006725"/>
          <p14:tracePt t="132565" x="2963863" y="3014663"/>
          <p14:tracePt t="132587" x="2963863" y="3021013"/>
          <p14:tracePt t="132612" x="2963863" y="3028950"/>
          <p14:tracePt t="132634" x="2963863" y="3035300"/>
          <p14:tracePt t="133173" x="2963863" y="3043238"/>
          <p14:tracePt t="133193" x="2963863" y="3049588"/>
          <p14:tracePt t="133207" x="2963863" y="3063875"/>
          <p14:tracePt t="133223" x="2963863" y="3071813"/>
          <p14:tracePt t="133233" x="2963863" y="3079750"/>
          <p14:tracePt t="133250" x="2963863" y="3094038"/>
          <p14:tracePt t="133266" x="2963863" y="3100388"/>
          <p14:tracePt t="133281" x="2970213" y="3122613"/>
          <p14:tracePt t="133298" x="2978150" y="3136900"/>
          <p14:tracePt t="133315" x="2984500" y="3157538"/>
          <p14:tracePt t="133331" x="2992438" y="3179763"/>
          <p14:tracePt t="133348" x="2992438" y="3194050"/>
          <p14:tracePt t="133365" x="3006725" y="3216275"/>
          <p14:tracePt t="133382" x="3006725" y="3222625"/>
          <p14:tracePt t="133400" x="3021013" y="3244850"/>
          <p14:tracePt t="133416" x="3028950" y="3252788"/>
          <p14:tracePt t="133613" x="3028950" y="3259138"/>
          <p14:tracePt t="152673" x="3043238" y="3252788"/>
          <p14:tracePt t="152715" x="3049588" y="3252788"/>
          <p14:tracePt t="152723" x="3057525" y="3244850"/>
          <p14:tracePt t="152731" x="3063875" y="3244850"/>
          <p14:tracePt t="152744" x="3079750" y="3244850"/>
          <p14:tracePt t="152761" x="3100388" y="3244850"/>
          <p14:tracePt t="152777" x="3122613" y="3244850"/>
          <p14:tracePt t="152794" x="3143250" y="3244850"/>
          <p14:tracePt t="152810" x="3157538" y="3244850"/>
          <p14:tracePt t="152827" x="3179763" y="3244850"/>
          <p14:tracePt t="152844" x="3194050" y="3244850"/>
          <p14:tracePt t="152861" x="3216275" y="3244850"/>
          <p14:tracePt t="152877" x="3236913" y="3236913"/>
          <p14:tracePt t="152894" x="3259138" y="3236913"/>
          <p14:tracePt t="152910" x="3273425" y="3230563"/>
          <p14:tracePt t="152927" x="3295650" y="3230563"/>
          <p14:tracePt t="152944" x="3324225" y="3230563"/>
          <p14:tracePt t="152962" x="3425825" y="3230563"/>
          <p14:tracePt t="152977" x="3468688" y="3244850"/>
          <p14:tracePt t="152994" x="3540125" y="3267075"/>
          <p14:tracePt t="153010" x="3554413" y="3267075"/>
          <p14:tracePt t="153026" x="3562350" y="3273425"/>
          <p14:tracePt t="153120" x="3568700" y="3273425"/>
          <p14:tracePt t="153136" x="3576638" y="3273425"/>
          <p14:tracePt t="166658" x="3582988" y="3273425"/>
          <p14:tracePt t="166679" x="3590925" y="3273425"/>
          <p14:tracePt t="166777" x="3598863" y="3273425"/>
          <p14:tracePt t="166783" x="3613150" y="3273425"/>
          <p14:tracePt t="166792" x="3619500" y="3281363"/>
          <p14:tracePt t="166806" x="3648075" y="3287713"/>
          <p14:tracePt t="166823" x="3670300" y="3295650"/>
          <p14:tracePt t="166840" x="3692525" y="3295650"/>
          <p14:tracePt t="166856" x="3706813" y="3295650"/>
          <p14:tracePt t="166874" x="3721100" y="3302000"/>
          <p14:tracePt t="166891" x="3741738" y="3302000"/>
          <p14:tracePt t="166907" x="3763963" y="3302000"/>
          <p14:tracePt t="166923" x="3778250" y="3302000"/>
          <p14:tracePt t="166940" x="3800475" y="3302000"/>
          <p14:tracePt t="166957" x="3843338" y="3302000"/>
          <p14:tracePt t="166974" x="3914775" y="3309938"/>
          <p14:tracePt t="166991" x="3959225" y="3316288"/>
          <p14:tracePt t="166992" x="3965575" y="3316288"/>
          <p14:tracePt t="167006" x="3987800" y="3324225"/>
          <p14:tracePt t="167024" x="4008438" y="3338513"/>
          <p14:tracePt t="167040" x="4024313" y="3346450"/>
          <p14:tracePt t="167056" x="4038600" y="3352800"/>
          <p14:tracePt t="167073" x="4059238" y="3360738"/>
          <p14:tracePt t="167077" x="4067175" y="3360738"/>
          <p14:tracePt t="167090" x="4081463" y="3367088"/>
          <p14:tracePt t="167108" x="4110038" y="3375025"/>
          <p14:tracePt t="167124" x="4124325" y="3381375"/>
          <p14:tracePt t="167140" x="4146550" y="3395663"/>
          <p14:tracePt t="167157" x="4167188" y="3409950"/>
          <p14:tracePt t="167173" x="4189413" y="3409950"/>
          <p14:tracePt t="167190" x="4197350" y="3409950"/>
          <p14:tracePt t="167208" x="4203700" y="3409950"/>
          <p14:tracePt t="167359" x="4197350" y="3409950"/>
          <p14:tracePt t="167366" x="4197350" y="3403600"/>
          <p14:tracePt t="167375" x="4189413" y="3403600"/>
          <p14:tracePt t="167389" x="4181475" y="3403600"/>
          <p14:tracePt t="167407" x="4181475" y="3395663"/>
          <p14:tracePt t="167427" x="4175125" y="3395663"/>
          <p14:tracePt t="167440" x="4175125" y="3389313"/>
          <p14:tracePt t="167592" x="4167188" y="3389313"/>
          <p14:tracePt t="167650" x="4160838" y="3381375"/>
          <p14:tracePt t="167687" x="4152900" y="3375025"/>
          <p14:tracePt t="167711" x="4146550" y="3367088"/>
          <p14:tracePt t="167727" x="4132263" y="3367088"/>
          <p14:tracePt t="167735" x="4124325" y="3360738"/>
          <p14:tracePt t="167749" x="4110038" y="3352800"/>
          <p14:tracePt t="167765" x="4102100" y="3352800"/>
          <p14:tracePt t="167775" x="4102100" y="3346450"/>
          <p14:tracePt t="167790" x="4095750" y="3346450"/>
          <p14:tracePt t="167839" x="4087813" y="3346450"/>
          <p14:tracePt t="167900" x="4081463" y="3346450"/>
          <p14:tracePt t="167914" x="4073525" y="3338513"/>
          <p14:tracePt t="167931" x="4067175" y="3338513"/>
          <p14:tracePt t="167939" x="4059238" y="3338513"/>
          <p14:tracePt t="167955" x="4052888" y="3338513"/>
          <p14:tracePt t="167965" x="4044950" y="3338513"/>
          <p14:tracePt t="168010" x="4038600" y="3338513"/>
          <p14:tracePt t="168017" x="4030663" y="3338513"/>
          <p14:tracePt t="168031" x="4024313" y="3338513"/>
          <p14:tracePt t="168047" x="4016375" y="3338513"/>
          <p14:tracePt t="168065" x="4002088" y="3338513"/>
          <p14:tracePt t="168077" x="3994150" y="3338513"/>
          <p14:tracePt t="168090" x="3987800" y="3338513"/>
          <p14:tracePt t="168108" x="3973513" y="3338513"/>
          <p14:tracePt t="168124" x="3959225" y="3338513"/>
          <p14:tracePt t="168142" x="3951288" y="3338513"/>
          <p14:tracePt t="168157" x="3937000" y="3338513"/>
          <p14:tracePt t="168174" x="3929063" y="3338513"/>
          <p14:tracePt t="168190" x="3922713" y="3338513"/>
          <p14:tracePt t="168208" x="3908425" y="3338513"/>
          <p14:tracePt t="168224" x="3900488" y="3338513"/>
          <p14:tracePt t="168241" x="3894138" y="3346450"/>
          <p14:tracePt t="168258" x="3879850" y="3346450"/>
          <p14:tracePt t="168273" x="3865563" y="3352800"/>
          <p14:tracePt t="168290" x="3857625" y="3360738"/>
          <p14:tracePt t="168307" x="3835400" y="3375025"/>
          <p14:tracePt t="168325" x="3814763" y="3375025"/>
          <p14:tracePt t="168341" x="3792538" y="3389313"/>
          <p14:tracePt t="168358" x="3778250" y="3389313"/>
          <p14:tracePt t="168375" x="3756025" y="3403600"/>
          <p14:tracePt t="168391" x="3735388" y="3403600"/>
          <p14:tracePt t="168408" x="3727450" y="3403600"/>
          <p14:tracePt t="182646" x="3727450" y="3409950"/>
          <p14:tracePt t="182656" x="3727450" y="3432175"/>
          <p14:tracePt t="182663" x="3735388" y="3454400"/>
          <p14:tracePt t="182671" x="3749675" y="3475038"/>
          <p14:tracePt t="182686" x="3771900" y="3540125"/>
          <p14:tracePt t="182703" x="3814763" y="3627438"/>
          <p14:tracePt t="182720" x="3871913" y="3713163"/>
          <p14:tracePt t="182737" x="3900488" y="3792538"/>
          <p14:tracePt t="182738" x="3914775" y="3829050"/>
          <p14:tracePt t="182754" x="3937000" y="3900488"/>
          <p14:tracePt t="182769" x="3951288" y="3959225"/>
          <p14:tracePt t="182787" x="3973513" y="3987800"/>
          <p14:tracePt t="182803" x="3994150" y="4008438"/>
          <p14:tracePt t="182820" x="4016375" y="4030663"/>
          <p14:tracePt t="182836" x="4038600" y="4052888"/>
          <p14:tracePt t="182854" x="4059238" y="4073525"/>
          <p14:tracePt t="182870" x="4073525" y="4087813"/>
          <p14:tracePt t="182886" x="4087813" y="4103688"/>
          <p14:tracePt t="182903" x="4102100" y="4124325"/>
          <p14:tracePt t="182919" x="4124325" y="4146550"/>
          <p14:tracePt t="182936" x="4138613" y="4160838"/>
          <p14:tracePt t="182954" x="4146550" y="4189413"/>
          <p14:tracePt t="182971" x="4146550" y="4197350"/>
          <p14:tracePt t="183007" x="4146550" y="4203700"/>
          <p14:tracePt t="183025" x="4152900" y="4217988"/>
          <p14:tracePt t="183036" x="4160838" y="4225925"/>
          <p14:tracePt t="183053" x="4181475" y="4246563"/>
          <p14:tracePt t="183070" x="4217988" y="4276725"/>
          <p14:tracePt t="183087" x="4240213" y="4297363"/>
          <p14:tracePt t="183103" x="4268788" y="4311650"/>
          <p14:tracePt t="183119" x="4291013" y="4325938"/>
          <p14:tracePt t="183136" x="4311650" y="4325938"/>
          <p14:tracePt t="183153" x="4333875" y="4333875"/>
          <p14:tracePt t="183208" x="4333875" y="4325938"/>
          <p14:tracePt t="183215" x="4333875" y="4311650"/>
          <p14:tracePt t="183223" x="4333875" y="4305300"/>
          <p14:tracePt t="183238" x="4311650" y="4283075"/>
          <p14:tracePt t="183253" x="4276725" y="4246563"/>
          <p14:tracePt t="183270" x="4225925" y="4203700"/>
          <p14:tracePt t="183286" x="4189413" y="4189413"/>
          <p14:tracePt t="183303" x="4175125" y="4189413"/>
          <p14:tracePt t="183319" x="4160838" y="4189413"/>
          <p14:tracePt t="183337" x="4146550" y="4189413"/>
          <p14:tracePt t="183339" x="4132263" y="4189413"/>
          <p14:tracePt t="183353" x="4110038" y="4197350"/>
          <p14:tracePt t="183370" x="4087813" y="4203700"/>
          <p14:tracePt t="183387" x="4059238" y="4217988"/>
          <p14:tracePt t="183403" x="4030663" y="4225925"/>
          <p14:tracePt t="183420" x="4002088" y="4246563"/>
          <p14:tracePt t="183422" x="3994150" y="4246563"/>
          <p14:tracePt t="183437" x="3973513" y="4260850"/>
          <p14:tracePt t="183453" x="3965575" y="4268788"/>
          <p14:tracePt t="183469" x="3959225" y="4283075"/>
          <p14:tracePt t="183487" x="3951288" y="4291013"/>
          <p14:tracePt t="183503" x="3944938" y="4311650"/>
          <p14:tracePt t="183520" x="3944938" y="4348163"/>
          <p14:tracePt t="183536" x="3951288" y="4405313"/>
          <p14:tracePt t="183538" x="3959225" y="4433888"/>
          <p14:tracePt t="183554" x="3965575" y="4498975"/>
          <p14:tracePt t="183570" x="3994150" y="4549775"/>
          <p14:tracePt t="183587" x="4016375" y="4586288"/>
          <p14:tracePt t="183604" x="4038600" y="4614863"/>
          <p14:tracePt t="183621" x="4059238" y="4637088"/>
          <p14:tracePt t="183638" x="4081463" y="4657725"/>
          <p14:tracePt t="183654" x="4095750" y="4665663"/>
          <p14:tracePt t="183670" x="4124325" y="4679950"/>
          <p14:tracePt t="183685" x="4160838" y="4702175"/>
          <p14:tracePt t="183702" x="4189413" y="4722813"/>
          <p14:tracePt t="183719" x="4217988" y="4745038"/>
          <p14:tracePt t="183736" x="4240213" y="4765675"/>
          <p14:tracePt t="183754" x="4268788" y="4773613"/>
          <p14:tracePt t="183771" x="4291013" y="4773613"/>
          <p14:tracePt t="183787" x="4305300" y="4773613"/>
          <p14:tracePt t="183804" x="4319588" y="4773613"/>
          <p14:tracePt t="183820" x="4333875" y="4759325"/>
          <p14:tracePt t="183838" x="4348163" y="4737100"/>
          <p14:tracePt t="183854" x="4384675" y="4702175"/>
          <p14:tracePt t="183870" x="4419600" y="4679950"/>
          <p14:tracePt t="183886" x="4449763" y="4657725"/>
          <p14:tracePt t="183902" x="4464050" y="4643438"/>
          <p14:tracePt t="183921" x="4484688" y="4622800"/>
          <p14:tracePt t="183935" x="4498975" y="4614863"/>
          <p14:tracePt t="183952" x="4506913" y="4600575"/>
          <p14:tracePt t="183968" x="4506913" y="4592638"/>
          <p14:tracePt t="183985" x="4506913" y="4578350"/>
          <p14:tracePt t="184002" x="4506913" y="4572000"/>
          <p14:tracePt t="184018" x="4513263" y="4564063"/>
          <p14:tracePt t="184035" x="4527550" y="4543425"/>
          <p14:tracePt t="184053" x="4543425" y="4529138"/>
          <p14:tracePt t="184070" x="4549775" y="4513263"/>
          <p14:tracePt t="184085" x="4557713" y="4506913"/>
          <p14:tracePt t="184101" x="4557713" y="4498975"/>
          <p14:tracePt t="184118" x="4564063" y="4484688"/>
          <p14:tracePt t="184135" x="4564063" y="4470400"/>
          <p14:tracePt t="184151" x="4564063" y="4449763"/>
          <p14:tracePt t="184168" x="4564063" y="4441825"/>
          <p14:tracePt t="184185" x="4564063" y="4419600"/>
          <p14:tracePt t="184202" x="4564063" y="4405313"/>
          <p14:tracePt t="184218" x="4564063" y="4391025"/>
          <p14:tracePt t="184236" x="4564063" y="4362450"/>
          <p14:tracePt t="184252" x="4564063" y="4348163"/>
          <p14:tracePt t="184268" x="4564063" y="4333875"/>
          <p14:tracePt t="184285" x="4557713" y="4325938"/>
          <p14:tracePt t="184302" x="4557713" y="4311650"/>
          <p14:tracePt t="184319" x="4549775" y="4305300"/>
          <p14:tracePt t="184337" x="4543425" y="4291013"/>
          <p14:tracePt t="184354" x="4527550" y="4283075"/>
          <p14:tracePt t="184370" x="4513263" y="4268788"/>
          <p14:tracePt t="184387" x="4492625" y="4254500"/>
          <p14:tracePt t="184403" x="4470400" y="4240213"/>
          <p14:tracePt t="184420" x="4449763" y="4232275"/>
          <p14:tracePt t="184436" x="4433888" y="4225925"/>
          <p14:tracePt t="184452" x="4413250" y="4217988"/>
          <p14:tracePt t="184453" x="4405313" y="4217988"/>
          <p14:tracePt t="184468" x="4376738" y="4211638"/>
          <p14:tracePt t="184485" x="4362450" y="4203700"/>
          <p14:tracePt t="184501" x="4340225" y="4203700"/>
          <p14:tracePt t="184517" x="4319588" y="4197350"/>
          <p14:tracePt t="184534" x="4305300" y="4197350"/>
          <p14:tracePt t="184551" x="4276725" y="4197350"/>
          <p14:tracePt t="184567" x="4246563" y="4197350"/>
          <p14:tracePt t="184569" x="4232275" y="4197350"/>
          <p14:tracePt t="184585" x="4211638" y="4203700"/>
          <p14:tracePt t="184601" x="4197350" y="4211638"/>
          <p14:tracePt t="184617" x="4175125" y="4211638"/>
          <p14:tracePt t="184635" x="4152900" y="4217988"/>
          <p14:tracePt t="184651" x="4138613" y="4225925"/>
          <p14:tracePt t="184667" x="4117975" y="4225925"/>
          <p14:tracePt t="184685" x="4095750" y="4232275"/>
          <p14:tracePt t="184701" x="4067175" y="4240213"/>
          <p14:tracePt t="184718" x="4052888" y="4246563"/>
          <p14:tracePt t="184735" x="4038600" y="4254500"/>
          <p14:tracePt t="184751" x="4016375" y="4268788"/>
          <p14:tracePt t="184767" x="3994150" y="4276725"/>
          <p14:tracePt t="184901" x="3987800" y="4283075"/>
          <p14:tracePt t="184927" x="3979863" y="4283075"/>
          <p14:tracePt t="184947" x="3979863" y="4291013"/>
          <p14:tracePt t="185009" x="3973513" y="4291013"/>
          <p14:tracePt t="185031" x="3965575" y="4291013"/>
          <p14:tracePt t="185043" x="3965575" y="4297363"/>
          <p14:tracePt t="185060" x="3959225" y="4305300"/>
          <p14:tracePt t="185068" x="3959225" y="4311650"/>
          <p14:tracePt t="185085" x="3951288" y="4319588"/>
          <p14:tracePt t="185101" x="3951288" y="4325938"/>
          <p14:tracePt t="185118" x="3937000" y="4340225"/>
          <p14:tracePt t="185136" x="3922713" y="4370388"/>
          <p14:tracePt t="185153" x="3908425" y="4384675"/>
          <p14:tracePt t="185169" x="3894138" y="4405313"/>
          <p14:tracePt t="185187" x="3886200" y="4419600"/>
          <p14:tracePt t="185203" x="3871913" y="4441825"/>
          <p14:tracePt t="185219" x="3871913" y="4464050"/>
          <p14:tracePt t="185236" x="3865563" y="4478338"/>
          <p14:tracePt t="185254" x="3857625" y="4506913"/>
          <p14:tracePt t="185269" x="3857625" y="4529138"/>
          <p14:tracePt t="185286" x="3865563" y="4549775"/>
          <p14:tracePt t="185302" x="3886200" y="4572000"/>
          <p14:tracePt t="185319" x="3908425" y="4586288"/>
          <p14:tracePt t="185336" x="3937000" y="4622800"/>
          <p14:tracePt t="185353" x="3973513" y="4657725"/>
          <p14:tracePt t="185369" x="4016375" y="4694238"/>
          <p14:tracePt t="185387" x="4030663" y="4708525"/>
          <p14:tracePt t="185403" x="4044950" y="4708525"/>
          <p14:tracePt t="185420" x="4052888" y="4708525"/>
          <p14:tracePt t="185436" x="4059238" y="4708525"/>
          <p14:tracePt t="185453" x="4073525" y="4716463"/>
          <p14:tracePt t="185470" x="4102100" y="4722813"/>
          <p14:tracePt t="185486" x="4138613" y="4730750"/>
          <p14:tracePt t="185502" x="4181475" y="4730750"/>
          <p14:tracePt t="185519" x="4211638" y="4716463"/>
          <p14:tracePt t="185536" x="4240213" y="4702175"/>
          <p14:tracePt t="185554" x="4268788" y="4672013"/>
          <p14:tracePt t="185571" x="4283075" y="4657725"/>
          <p14:tracePt t="185586" x="4297363" y="4637088"/>
          <p14:tracePt t="185602" x="4311650" y="4614863"/>
          <p14:tracePt t="185619" x="4319588" y="4600575"/>
          <p14:tracePt t="185636" x="4333875" y="4564063"/>
          <p14:tracePt t="185653" x="4333875" y="4549775"/>
          <p14:tracePt t="185670" x="4348163" y="4521200"/>
          <p14:tracePt t="185687" x="4354513" y="4498975"/>
          <p14:tracePt t="185704" x="4370388" y="4470400"/>
          <p14:tracePt t="185719" x="4384675" y="4449763"/>
          <p14:tracePt t="185736" x="4384675" y="4433888"/>
          <p14:tracePt t="185752" x="4391025" y="4405313"/>
          <p14:tracePt t="185771" x="4384675" y="4376738"/>
          <p14:tracePt t="185787" x="4370388" y="4356100"/>
          <p14:tracePt t="185803" x="4362450" y="4348163"/>
          <p14:tracePt t="185820" x="4348163" y="4333875"/>
          <p14:tracePt t="185835" x="4333875" y="4319588"/>
          <p14:tracePt t="185852" x="4325938" y="4305300"/>
          <p14:tracePt t="185868" x="4311650" y="4291013"/>
          <p14:tracePt t="185884" x="4291013" y="4283075"/>
          <p14:tracePt t="185885" x="4276725" y="4276725"/>
          <p14:tracePt t="185902" x="4268788" y="4260850"/>
          <p14:tracePt t="185918" x="4254500" y="4246563"/>
          <p14:tracePt t="185935" x="4232275" y="4232275"/>
          <p14:tracePt t="185953" x="4217988" y="4225925"/>
          <p14:tracePt t="185969" x="4203700" y="4217988"/>
          <p14:tracePt t="185987" x="4197350" y="4217988"/>
          <p14:tracePt t="186053" x="4189413" y="4217988"/>
          <p14:tracePt t="186070" x="4181475" y="4217988"/>
          <p14:tracePt t="186112" x="4175125" y="4217988"/>
          <p14:tracePt t="186127" x="4167188" y="4217988"/>
          <p14:tracePt t="186339" x="4160838" y="4217988"/>
          <p14:tracePt t="186559" x="4152900" y="4217988"/>
          <p14:tracePt t="186587" x="4146550" y="4217988"/>
          <p14:tracePt t="186652" x="4138613" y="4217988"/>
          <p14:tracePt t="186675" x="4132263" y="4217988"/>
          <p14:tracePt t="187297" x="4124325" y="4225925"/>
          <p14:tracePt t="187317" x="4117975" y="4225925"/>
          <p14:tracePt t="187325" x="4110038" y="4225925"/>
          <p14:tracePt t="187339" x="4102100" y="4232275"/>
          <p14:tracePt t="187359" x="4095750" y="4232275"/>
          <p14:tracePt t="187383" x="4087813" y="4232275"/>
          <p14:tracePt t="187389" x="4087813" y="4240213"/>
          <p14:tracePt t="187403" x="4081463" y="4240213"/>
          <p14:tracePt t="187418" x="4081463" y="4246563"/>
          <p14:tracePt t="187435" x="4073525" y="4246563"/>
          <p14:tracePt t="187497" x="4067175" y="4246563"/>
          <p14:tracePt t="187672" x="4067175" y="4254500"/>
          <p14:tracePt t="187695" x="4059238" y="4254500"/>
          <p14:tracePt t="187781" x="4052888" y="4254500"/>
          <p14:tracePt t="187790" x="4052888" y="4260850"/>
          <p14:tracePt t="188430" x="4044950" y="4260850"/>
          <p14:tracePt t="188450" x="4038600" y="4260850"/>
          <p14:tracePt t="188463" x="4024313" y="4254500"/>
          <p14:tracePt t="188471" x="4024313" y="4246563"/>
          <p14:tracePt t="188486" x="4002088" y="4232275"/>
          <p14:tracePt t="188503" x="3987800" y="4225925"/>
          <p14:tracePt t="188518" x="3979863" y="4217988"/>
          <p14:tracePt t="188536" x="3973513" y="4203700"/>
          <p14:tracePt t="188553" x="3959225" y="4189413"/>
          <p14:tracePt t="188569" x="3944938" y="4181475"/>
          <p14:tracePt t="188574" x="3922713" y="4181475"/>
          <p14:tracePt t="188585" x="3894138" y="4181475"/>
          <p14:tracePt t="188601" x="3786188" y="4189413"/>
          <p14:tracePt t="188618" x="3692525" y="4211638"/>
          <p14:tracePt t="188636" x="3598863" y="4211638"/>
          <p14:tracePt t="188652" x="3519488" y="4211638"/>
          <p14:tracePt t="188669" x="3425825" y="4197350"/>
          <p14:tracePt t="188685" x="3330575" y="4167188"/>
          <p14:tracePt t="188702" x="3252788" y="4138613"/>
          <p14:tracePt t="188718" x="3201988" y="4117975"/>
          <p14:tracePt t="188735" x="3179763" y="4103688"/>
          <p14:tracePt t="188752" x="3157538" y="4073525"/>
          <p14:tracePt t="188769" x="3157538" y="4059238"/>
          <p14:tracePt t="188784" x="3173413" y="4038600"/>
          <p14:tracePt t="188800" x="3179763" y="4024313"/>
          <p14:tracePt t="188817" x="3201988" y="4024313"/>
          <p14:tracePt t="188834" x="3222625" y="4024313"/>
          <p14:tracePt t="188853" x="3252788" y="4024313"/>
          <p14:tracePt t="188907" x="3259138" y="4024313"/>
          <p14:tracePt t="188927" x="3273425" y="4030663"/>
          <p14:tracePt t="188937" x="3281363" y="4038600"/>
          <p14:tracePt t="188944" x="3287713" y="4044950"/>
          <p14:tracePt t="188953" x="3302000" y="4052888"/>
          <p14:tracePt t="188968" x="3324225" y="4073525"/>
          <p14:tracePt t="188986" x="3338513" y="4087813"/>
          <p14:tracePt t="189002" x="3360738" y="4103688"/>
          <p14:tracePt t="189019" x="3389313" y="4132263"/>
          <p14:tracePt t="189036" x="3409950" y="4138613"/>
          <p14:tracePt t="189052" x="3440113" y="4152900"/>
          <p14:tracePt t="189068" x="3460750" y="4167188"/>
          <p14:tracePt t="189086" x="3475038" y="4181475"/>
          <p14:tracePt t="189103" x="3497263" y="4203700"/>
          <p14:tracePt t="189119" x="3525838" y="4225925"/>
          <p14:tracePt t="189136" x="3562350" y="4254500"/>
          <p14:tracePt t="189152" x="3582988" y="4260850"/>
          <p14:tracePt t="189167" x="3605213" y="4268788"/>
          <p14:tracePt t="189184" x="3613150" y="4268788"/>
          <p14:tracePt t="189202" x="3619500" y="4268788"/>
          <p14:tracePt t="189218" x="3627438" y="4268788"/>
          <p14:tracePt t="189360" x="3627438" y="4276725"/>
          <p14:tracePt t="189376" x="3627438" y="4283075"/>
          <p14:tracePt t="189392" x="3619500" y="4283075"/>
          <p14:tracePt t="189408" x="3613150" y="4291013"/>
          <p14:tracePt t="189433" x="3605213" y="4291013"/>
          <p14:tracePt t="189441" x="3605213" y="4297363"/>
          <p14:tracePt t="189631" x="3598863" y="4297363"/>
          <p14:tracePt t="189658" x="3598863" y="4305300"/>
          <p14:tracePt t="189715" x="3590925" y="4311650"/>
          <p14:tracePt t="189747" x="3582988" y="4319588"/>
          <p14:tracePt t="189773" x="3576638" y="4319588"/>
          <p14:tracePt t="189782" x="3576638" y="4325938"/>
          <p14:tracePt t="189793" x="3568700" y="4325938"/>
          <p14:tracePt t="189807" x="3568700" y="4333875"/>
          <p14:tracePt t="189818" x="3562350" y="4340225"/>
          <p14:tracePt t="189839" x="3554413" y="4348163"/>
          <p14:tracePt t="189855" x="3548063" y="4348163"/>
          <p14:tracePt t="189869" x="3540125" y="4356100"/>
          <p14:tracePt t="189885" x="3540125" y="4362450"/>
          <p14:tracePt t="189901" x="3533775" y="4362450"/>
          <p14:tracePt t="189918" x="3533775" y="4370388"/>
          <p14:tracePt t="189935" x="3525838" y="4370388"/>
          <p14:tracePt t="189952" x="3525838" y="4376738"/>
          <p14:tracePt t="190006" x="3519488" y="4384675"/>
          <p14:tracePt t="190019" x="3511550" y="4384675"/>
          <p14:tracePt t="190025" x="3511550" y="4391025"/>
          <p14:tracePt t="190036" x="3503613" y="4398963"/>
          <p14:tracePt t="190052" x="3503613" y="4405313"/>
          <p14:tracePt t="190069" x="3489325" y="4413250"/>
          <p14:tracePt t="190086" x="3482975" y="4419600"/>
          <p14:tracePt t="190102" x="3482975" y="4427538"/>
          <p14:tracePt t="190118" x="3475038" y="4427538"/>
          <p14:tracePt t="190135" x="3475038" y="4433888"/>
          <p14:tracePt t="190152" x="3468688" y="4433888"/>
          <p14:tracePt t="190185" x="3460750" y="4441825"/>
          <p14:tracePt t="190279" x="3454400" y="4449763"/>
          <p14:tracePt t="190316" x="3454400" y="4456113"/>
          <p14:tracePt t="190337" x="3446463" y="4456113"/>
          <p14:tracePt t="190350" x="3446463" y="4464050"/>
          <p14:tracePt t="190365" x="3440113" y="4464050"/>
          <p14:tracePt t="190379" x="3432175" y="4470400"/>
          <p14:tracePt t="190388" x="3425825" y="4470400"/>
          <p14:tracePt t="190402" x="3409950" y="4478338"/>
          <p14:tracePt t="190419" x="3403600" y="4484688"/>
          <p14:tracePt t="190435" x="3389313" y="4484688"/>
          <p14:tracePt t="190451" x="3375025" y="4484688"/>
          <p14:tracePt t="190468" x="3360738" y="4484688"/>
          <p14:tracePt t="190486" x="3330575" y="4492625"/>
          <p14:tracePt t="190502" x="3324225" y="4492625"/>
          <p14:tracePt t="190519" x="3302000" y="4492625"/>
          <p14:tracePt t="190535" x="3287713" y="4492625"/>
          <p14:tracePt t="190551" x="3273425" y="4492625"/>
          <p14:tracePt t="190568" x="3252788" y="4492625"/>
          <p14:tracePt t="190572" x="3244850" y="4492625"/>
          <p14:tracePt t="190585" x="3236913" y="4492625"/>
          <p14:tracePt t="190602" x="3208338" y="4492625"/>
          <p14:tracePt t="190618" x="3179763" y="4492625"/>
          <p14:tracePt t="190636" x="3157538" y="4492625"/>
          <p14:tracePt t="190651" x="3122613" y="4492625"/>
          <p14:tracePt t="190668" x="3086100" y="4484688"/>
          <p14:tracePt t="190685" x="3057525" y="4470400"/>
          <p14:tracePt t="190702" x="3035300" y="4470400"/>
          <p14:tracePt t="190719" x="3014663" y="4456113"/>
          <p14:tracePt t="190735" x="3006725" y="4456113"/>
          <p14:tracePt t="190852" x="3006725" y="4449763"/>
          <p14:tracePt t="190947" x="3014663" y="4449763"/>
          <p14:tracePt t="190955" x="3014663" y="4441825"/>
          <p14:tracePt t="190968" x="3021013" y="4433888"/>
          <p14:tracePt t="190985" x="3071813" y="4405313"/>
          <p14:tracePt t="191002" x="3108325" y="4391025"/>
          <p14:tracePt t="191018" x="3151188" y="4391025"/>
          <p14:tracePt t="191035" x="3187700" y="4391025"/>
          <p14:tracePt t="191052" x="3222625" y="4384675"/>
          <p14:tracePt t="191068" x="3244850" y="4384675"/>
          <p14:tracePt t="191085" x="3252788" y="4384675"/>
          <p14:tracePt t="191214" x="3244850" y="4384675"/>
          <p14:tracePt t="191221" x="3244850" y="4391025"/>
          <p14:tracePt t="191262" x="3236913" y="4391025"/>
          <p14:tracePt t="191285" x="3236913" y="4398963"/>
          <p14:tracePt t="191575" x="3230563" y="4405313"/>
          <p14:tracePt t="191586" x="3230563" y="4413250"/>
          <p14:tracePt t="191593" x="3222625" y="4413250"/>
          <p14:tracePt t="191652" x="3222625" y="4419600"/>
          <p14:tracePt t="191736" x="3216275" y="4419600"/>
          <p14:tracePt t="191756" x="3216275" y="4427538"/>
          <p14:tracePt t="197352" x="3216275" y="4419600"/>
          <p14:tracePt t="197361" x="3222625" y="4419600"/>
          <p14:tracePt t="197369" x="3222625" y="4413250"/>
          <p14:tracePt t="197382" x="3230563" y="4405313"/>
          <p14:tracePt t="197399" x="3236913" y="4405313"/>
          <p14:tracePt t="197416" x="3236913" y="4398963"/>
          <p14:tracePt t="197432" x="3244850" y="4398963"/>
          <p14:tracePt t="197449" x="3244850" y="4391025"/>
          <p14:tracePt t="197481" x="3252788" y="4391025"/>
          <p14:tracePt t="197499" x="3259138" y="4391025"/>
          <p14:tracePt t="197516" x="3267075" y="4391025"/>
          <p14:tracePt t="197532" x="3273425" y="4391025"/>
          <p14:tracePt t="197539" x="3281363" y="4391025"/>
          <p14:tracePt t="197549" x="3287713" y="4391025"/>
          <p14:tracePt t="197566" x="3309938" y="4391025"/>
          <p14:tracePt t="197569" x="3316288" y="4391025"/>
          <p14:tracePt t="197582" x="3330575" y="4391025"/>
          <p14:tracePt t="197599" x="3352800" y="4391025"/>
          <p14:tracePt t="197616" x="3375025" y="4384675"/>
          <p14:tracePt t="197632" x="3395663" y="4376738"/>
          <p14:tracePt t="197650" x="3432175" y="4356100"/>
          <p14:tracePt t="197666" x="3511550" y="4333875"/>
          <p14:tracePt t="197681" x="3590925" y="4311650"/>
          <p14:tracePt t="197683" x="3613150" y="4311650"/>
          <p14:tracePt t="197698" x="3633788" y="4305300"/>
          <p14:tracePt t="197716" x="3721100" y="4283075"/>
          <p14:tracePt t="197732" x="3792538" y="4283075"/>
          <p14:tracePt t="197748" x="3857625" y="4283075"/>
          <p14:tracePt t="197765" x="3922713" y="4283075"/>
          <p14:tracePt t="197781" x="4002088" y="4283075"/>
          <p14:tracePt t="197798" x="4073525" y="4283075"/>
          <p14:tracePt t="197815" x="4146550" y="4276725"/>
          <p14:tracePt t="197831" x="4175125" y="4276725"/>
          <p14:tracePt t="197848" x="4189413" y="4276725"/>
          <p14:tracePt t="197865" x="4197350" y="4276725"/>
          <p14:tracePt t="197883" x="4203700" y="4276725"/>
          <p14:tracePt t="197938" x="4203700" y="4268788"/>
          <p14:tracePt t="197962" x="4217988" y="4268788"/>
          <p14:tracePt t="197978" x="4225925" y="4268788"/>
          <p14:tracePt t="197986" x="4240213" y="4268788"/>
          <p14:tracePt t="197999" x="4254500" y="4276725"/>
          <p14:tracePt t="198015" x="4268788" y="4276725"/>
          <p14:tracePt t="198032" x="4268788" y="4283075"/>
          <p14:tracePt t="198099" x="4260850" y="4283075"/>
          <p14:tracePt t="198175" x="4254500" y="4283075"/>
          <p14:tracePt t="198188" x="4246563" y="4291013"/>
          <p14:tracePt t="198203" x="4240213" y="4291013"/>
          <p14:tracePt t="198219" x="4232275" y="4291013"/>
          <p14:tracePt t="198234" x="4225925" y="4291013"/>
          <p14:tracePt t="198241" x="4217988" y="4297363"/>
          <p14:tracePt t="198739" x="4211638" y="4297363"/>
          <p14:tracePt t="198751" x="4211638" y="4291013"/>
          <p14:tracePt t="198759" x="4203700" y="4291013"/>
          <p14:tracePt t="201143" x="4203700" y="4297363"/>
          <p14:tracePt t="201150" x="4197350" y="4305300"/>
          <p14:tracePt t="201166" x="4197350" y="4311650"/>
          <p14:tracePt t="201181" x="4189413" y="4319588"/>
          <p14:tracePt t="201197" x="4189413" y="4325938"/>
          <p14:tracePt t="201214" x="4189413" y="4333875"/>
          <p14:tracePt t="201230" x="4189413" y="4348163"/>
          <p14:tracePt t="201248" x="4181475" y="4356100"/>
          <p14:tracePt t="201264" x="4181475" y="4362450"/>
          <p14:tracePt t="201281" x="4181475" y="4370388"/>
          <p14:tracePt t="201298" x="4181475" y="4376738"/>
          <p14:tracePt t="201315" x="4181475" y="4384675"/>
          <p14:tracePt t="201332" x="4181475" y="4391025"/>
          <p14:tracePt t="201349" x="4175125" y="4391025"/>
          <p14:tracePt t="201368" x="4175125" y="4398963"/>
          <p14:tracePt t="201385" x="4175125" y="4405313"/>
          <p14:tracePt t="201405" x="4175125" y="4413250"/>
          <p14:tracePt t="201447" x="4167188" y="4413250"/>
          <p14:tracePt t="201459" x="4167188" y="4419600"/>
          <p14:tracePt t="201487" x="4167188" y="4427538"/>
          <p14:tracePt t="201555" x="4167188" y="4433888"/>
          <p14:tracePt t="201568" x="4167188" y="4441825"/>
          <p14:tracePt t="201576" x="4167188" y="4449763"/>
          <p14:tracePt t="201591" x="4175125" y="4449763"/>
          <p14:tracePt t="201600" x="4175125" y="4456113"/>
          <p14:tracePt t="201615" x="4181475" y="4470400"/>
          <p14:tracePt t="201631" x="4189413" y="4478338"/>
          <p14:tracePt t="201648" x="4197350" y="4492625"/>
          <p14:tracePt t="201665" x="4217988" y="4506913"/>
          <p14:tracePt t="201682" x="4217988" y="4513263"/>
          <p14:tracePt t="201698" x="4225925" y="4521200"/>
          <p14:tracePt t="201716" x="4232275" y="4535488"/>
          <p14:tracePt t="201732" x="4240213" y="4535488"/>
          <p14:tracePt t="201749" x="4246563" y="4543425"/>
          <p14:tracePt t="201766" x="4260850" y="4549775"/>
          <p14:tracePt t="201781" x="4268788" y="4557713"/>
          <p14:tracePt t="201798" x="4276725" y="4557713"/>
          <p14:tracePt t="201815" x="4297363" y="4564063"/>
          <p14:tracePt t="201832" x="4311650" y="4578350"/>
          <p14:tracePt t="201849" x="4333875" y="4586288"/>
          <p14:tracePt t="201865" x="4354513" y="4586288"/>
          <p14:tracePt t="201881" x="4362450" y="4592638"/>
          <p14:tracePt t="201898" x="4376738" y="4592638"/>
          <p14:tracePt t="201915" x="4391025" y="4592638"/>
          <p14:tracePt t="201932" x="4413250" y="4592638"/>
          <p14:tracePt t="201949" x="4433888" y="4592638"/>
          <p14:tracePt t="201965" x="4456113" y="4586288"/>
          <p14:tracePt t="201982" x="4478338" y="4586288"/>
          <p14:tracePt t="201998" x="4492625" y="4578350"/>
          <p14:tracePt t="202015" x="4513263" y="4578350"/>
          <p14:tracePt t="202032" x="4521200" y="4572000"/>
          <p14:tracePt t="202049" x="4535488" y="4564063"/>
          <p14:tracePt t="202065" x="4549775" y="4557713"/>
          <p14:tracePt t="202082" x="4572000" y="4549775"/>
          <p14:tracePt t="202098" x="4592638" y="4535488"/>
          <p14:tracePt t="202115" x="4606925" y="4529138"/>
          <p14:tracePt t="202132" x="4622800" y="4513263"/>
          <p14:tracePt t="202150" x="4657725" y="4484688"/>
          <p14:tracePt t="202165" x="4672013" y="4464050"/>
          <p14:tracePt t="202182" x="4694238" y="4441825"/>
          <p14:tracePt t="202198" x="4716463" y="4427538"/>
          <p14:tracePt t="202216" x="4730750" y="4413250"/>
          <p14:tracePt t="202233" x="4737100" y="4405313"/>
          <p14:tracePt t="202250" x="4745038" y="4391025"/>
          <p14:tracePt t="202266" x="4745038" y="4384675"/>
          <p14:tracePt t="202299" x="4751388" y="4376738"/>
          <p14:tracePt t="202316" x="4759325" y="4362450"/>
          <p14:tracePt t="202331" x="4759325" y="4356100"/>
          <p14:tracePt t="202347" x="4765675" y="4340225"/>
          <p14:tracePt t="202363" x="4765675" y="4333875"/>
          <p14:tracePt t="202382" x="4765675" y="4325938"/>
          <p14:tracePt t="202397" x="4765675" y="4311650"/>
          <p14:tracePt t="202414" x="4765675" y="4305300"/>
          <p14:tracePt t="202431" x="4765675" y="4297363"/>
          <p14:tracePt t="202448" x="4765675" y="4291013"/>
          <p14:tracePt t="202466" x="4765675" y="4276725"/>
          <p14:tracePt t="202482" x="4765675" y="4268788"/>
          <p14:tracePt t="202498" x="4765675" y="4260850"/>
          <p14:tracePt t="202516" x="4765675" y="4254500"/>
          <p14:tracePt t="202532" x="4765675" y="4246563"/>
          <p14:tracePt t="202548" x="4765675" y="4232275"/>
          <p14:tracePt t="202566" x="4765675" y="4225925"/>
          <p14:tracePt t="202583" x="4765675" y="4217988"/>
          <p14:tracePt t="202637" x="4765675" y="4211638"/>
          <p14:tracePt t="202783" x="4759325" y="4211638"/>
          <p14:tracePt t="202791" x="4751388" y="4197350"/>
          <p14:tracePt t="202807" x="4745038" y="4189413"/>
          <p14:tracePt t="202823" x="4737100" y="4181475"/>
          <p14:tracePt t="202835" x="4730750" y="4175125"/>
          <p14:tracePt t="202874" x="4722813" y="4175125"/>
          <p14:tracePt t="202896" x="4716463" y="4175125"/>
          <p14:tracePt t="202911" x="4700588" y="4175125"/>
          <p14:tracePt t="202932" x="4694238" y="4175125"/>
          <p14:tracePt t="202939" x="4679950" y="4175125"/>
          <p14:tracePt t="202954" x="4665663" y="4175125"/>
          <p14:tracePt t="202965" x="4665663" y="4167188"/>
          <p14:tracePt t="202981" x="4643438" y="4160838"/>
          <p14:tracePt t="202998" x="4629150" y="4146550"/>
          <p14:tracePt t="203016" x="4600575" y="4132263"/>
          <p14:tracePt t="203032" x="4586288" y="4132263"/>
          <p14:tracePt t="203048" x="4572000" y="4132263"/>
          <p14:tracePt t="203066" x="4564063" y="4132263"/>
          <p14:tracePt t="203070" x="4557713" y="4132263"/>
          <p14:tracePt t="203081" x="4549775" y="4132263"/>
          <p14:tracePt t="203098" x="4543425" y="4132263"/>
          <p14:tracePt t="203116" x="4535488" y="4132263"/>
          <p14:tracePt t="203132" x="4521200" y="4132263"/>
          <p14:tracePt t="203149" x="4506913" y="4132263"/>
          <p14:tracePt t="203165" x="4464050" y="4132263"/>
          <p14:tracePt t="203182" x="4419600" y="4138613"/>
          <p14:tracePt t="203198" x="4384675" y="4146550"/>
          <p14:tracePt t="203216" x="4354513" y="4146550"/>
          <p14:tracePt t="203232" x="4348163" y="4152900"/>
          <p14:tracePt t="203248" x="4340225" y="4152900"/>
          <p14:tracePt t="203265" x="4325938" y="4152900"/>
          <p14:tracePt t="203281" x="4319588" y="4160838"/>
          <p14:tracePt t="203298" x="4305300" y="4160838"/>
          <p14:tracePt t="203316" x="4283075" y="4175125"/>
          <p14:tracePt t="203332" x="4260850" y="4181475"/>
          <p14:tracePt t="203348" x="4225925" y="4197350"/>
          <p14:tracePt t="203366" x="4211638" y="4211638"/>
          <p14:tracePt t="203381" x="4181475" y="4232275"/>
          <p14:tracePt t="203400" x="4146550" y="4260850"/>
          <p14:tracePt t="203416" x="4124325" y="4276725"/>
          <p14:tracePt t="203432" x="4102100" y="4291013"/>
          <p14:tracePt t="203449" x="4087813" y="4305300"/>
          <p14:tracePt t="203466" x="4073525" y="4319588"/>
          <p14:tracePt t="203480" x="4059238" y="4325938"/>
          <p14:tracePt t="203497" x="4052888" y="4333875"/>
          <p14:tracePt t="203513" x="4052888" y="4340225"/>
          <p14:tracePt t="203531" x="4030663" y="4362450"/>
          <p14:tracePt t="203549" x="4024313" y="4370388"/>
          <p14:tracePt t="203565" x="4002088" y="4391025"/>
          <p14:tracePt t="203581" x="3979863" y="4419600"/>
          <p14:tracePt t="203598" x="3973513" y="4449763"/>
          <p14:tracePt t="203615" x="3959225" y="4478338"/>
          <p14:tracePt t="203632" x="3951288" y="4498975"/>
          <p14:tracePt t="203648" x="3951288" y="4513263"/>
          <p14:tracePt t="203665" x="3951288" y="4521200"/>
          <p14:tracePt t="203682" x="3951288" y="4529138"/>
          <p14:tracePt t="203698" x="3951288" y="4535488"/>
          <p14:tracePt t="203714" x="3951288" y="4549775"/>
          <p14:tracePt t="203733" x="3951288" y="4572000"/>
          <p14:tracePt t="203749" x="3959225" y="4586288"/>
          <p14:tracePt t="203767" x="3973513" y="4606925"/>
          <p14:tracePt t="203783" x="3979863" y="4622800"/>
          <p14:tracePt t="203799" x="3994150" y="4637088"/>
          <p14:tracePt t="203815" x="4008438" y="4651375"/>
          <p14:tracePt t="203833" x="4024313" y="4665663"/>
          <p14:tracePt t="203849" x="4044950" y="4694238"/>
          <p14:tracePt t="203864" x="4067175" y="4708525"/>
          <p14:tracePt t="203881" x="4081463" y="4722813"/>
          <p14:tracePt t="203897" x="4102100" y="4730750"/>
          <p14:tracePt t="203914" x="4117975" y="4737100"/>
          <p14:tracePt t="203932" x="4124325" y="4737100"/>
          <p14:tracePt t="203947" x="4132263" y="4737100"/>
          <p14:tracePt t="203965" x="4152900" y="4745038"/>
          <p14:tracePt t="203981" x="4167188" y="4745038"/>
          <p14:tracePt t="203997" x="4189413" y="4745038"/>
          <p14:tracePt t="204015" x="4217988" y="4745038"/>
          <p14:tracePt t="204030" x="4232275" y="4745038"/>
          <p14:tracePt t="204048" x="4254500" y="4745038"/>
          <p14:tracePt t="204064" x="4268788" y="4745038"/>
          <p14:tracePt t="204081" x="4291013" y="4745038"/>
          <p14:tracePt t="204097" x="4311650" y="4745038"/>
          <p14:tracePt t="204114" x="4348163" y="4737100"/>
          <p14:tracePt t="204131" x="4413250" y="4722813"/>
          <p14:tracePt t="204147" x="4456113" y="4702175"/>
          <p14:tracePt t="204164" x="4478338" y="4686300"/>
          <p14:tracePt t="204181" x="4498975" y="4679950"/>
          <p14:tracePt t="204197" x="4521200" y="4665663"/>
          <p14:tracePt t="204214" x="4535488" y="4665663"/>
          <p14:tracePt t="204230" x="4543425" y="4651375"/>
          <p14:tracePt t="204247" x="4549775" y="4643438"/>
          <p14:tracePt t="204264" x="4564063" y="4637088"/>
          <p14:tracePt t="204280" x="4572000" y="4629150"/>
          <p14:tracePt t="204299" x="4586288" y="4614863"/>
          <p14:tracePt t="204315" x="4592638" y="4600575"/>
          <p14:tracePt t="204332" x="4614863" y="4578350"/>
          <p14:tracePt t="204347" x="4622800" y="4572000"/>
          <p14:tracePt t="204363" x="4637088" y="4549775"/>
          <p14:tracePt t="204379" x="4651375" y="4535488"/>
          <p14:tracePt t="204396" x="4672013" y="4513263"/>
          <p14:tracePt t="204413" x="4694238" y="4492625"/>
          <p14:tracePt t="204430" x="4716463" y="4470400"/>
          <p14:tracePt t="204446" x="4737100" y="4449763"/>
          <p14:tracePt t="204448" x="4745038" y="4441825"/>
          <p14:tracePt t="204464" x="4765675" y="4419600"/>
          <p14:tracePt t="204481" x="4773613" y="4398963"/>
          <p14:tracePt t="204497" x="4779963" y="4376738"/>
          <p14:tracePt t="204516" x="4787900" y="4362450"/>
          <p14:tracePt t="204532" x="4802188" y="4333875"/>
          <p14:tracePt t="204549" x="4802188" y="4305300"/>
          <p14:tracePt t="204565" x="4810125" y="4291013"/>
          <p14:tracePt t="204569" x="4810125" y="4276725"/>
          <p14:tracePt t="204582" x="4810125" y="4268788"/>
          <p14:tracePt t="204599" x="4810125" y="4246563"/>
          <p14:tracePt t="204616" x="4795838" y="4232275"/>
          <p14:tracePt t="204632" x="4787900" y="4203700"/>
          <p14:tracePt t="204647" x="4779963" y="4181475"/>
          <p14:tracePt t="204663" x="4765675" y="4160838"/>
          <p14:tracePt t="204679" x="4751388" y="4138613"/>
          <p14:tracePt t="204696" x="4745038" y="4117975"/>
          <p14:tracePt t="204713" x="4722813" y="4087813"/>
          <p14:tracePt t="204729" x="4700588" y="4067175"/>
          <p14:tracePt t="204746" x="4679950" y="4044950"/>
          <p14:tracePt t="204762" x="4657725" y="4030663"/>
          <p14:tracePt t="204779" x="4629150" y="3994150"/>
          <p14:tracePt t="204796" x="4606925" y="3973513"/>
          <p14:tracePt t="204812" x="4592638" y="3959225"/>
          <p14:tracePt t="204829" x="4572000" y="3944938"/>
          <p14:tracePt t="204846" x="4564063" y="3944938"/>
          <p14:tracePt t="204862" x="4549775" y="3944938"/>
          <p14:tracePt t="204880" x="4527550" y="3944938"/>
          <p14:tracePt t="204896" x="4513263" y="3944938"/>
          <p14:tracePt t="204912" x="4492625" y="3937000"/>
          <p14:tracePt t="204929" x="4470400" y="3937000"/>
          <p14:tracePt t="204946" x="4427538" y="3930650"/>
          <p14:tracePt t="204963" x="4311650" y="3922713"/>
          <p14:tracePt t="204979" x="4232275" y="3914775"/>
          <p14:tracePt t="204996" x="4167188" y="3914775"/>
          <p14:tracePt t="205013" x="4132263" y="3922713"/>
          <p14:tracePt t="205029" x="4117975" y="3930650"/>
          <p14:tracePt t="205046" x="4095750" y="3937000"/>
          <p14:tracePt t="205062" x="4073525" y="3944938"/>
          <p14:tracePt t="205079" x="4052888" y="3965575"/>
          <p14:tracePt t="205096" x="4024313" y="3987800"/>
          <p14:tracePt t="205112" x="3994150" y="4008438"/>
          <p14:tracePt t="205129" x="3944938" y="4030663"/>
          <p14:tracePt t="205146" x="3886200" y="4059238"/>
          <p14:tracePt t="205162" x="3865563" y="4081463"/>
          <p14:tracePt t="205180" x="3843338" y="4095750"/>
          <p14:tracePt t="205196" x="3806825" y="4132263"/>
          <p14:tracePt t="205213" x="3792538" y="4152900"/>
          <p14:tracePt t="205229" x="3771900" y="4167188"/>
          <p14:tracePt t="205246" x="3763963" y="4189413"/>
          <p14:tracePt t="205262" x="3749675" y="4211638"/>
          <p14:tracePt t="205279" x="3741738" y="4254500"/>
          <p14:tracePt t="205295" x="3735388" y="4297363"/>
          <p14:tracePt t="205312" x="3727450" y="4348163"/>
          <p14:tracePt t="205329" x="3721100" y="4370388"/>
          <p14:tracePt t="205346" x="3721100" y="4398963"/>
          <p14:tracePt t="205363" x="3721100" y="4413250"/>
          <p14:tracePt t="205380" x="3721100" y="4433888"/>
          <p14:tracePt t="205396" x="3727450" y="4456113"/>
          <p14:tracePt t="205398" x="3735388" y="4470400"/>
          <p14:tracePt t="205414" x="3756025" y="4498975"/>
          <p14:tracePt t="205430" x="3771900" y="4529138"/>
          <p14:tracePt t="205446" x="3792538" y="4549775"/>
          <p14:tracePt t="205463" x="3814763" y="4578350"/>
          <p14:tracePt t="205479" x="3829050" y="4600575"/>
          <p14:tracePt t="205496" x="3843338" y="4622800"/>
          <p14:tracePt t="205514" x="3871913" y="4651375"/>
          <p14:tracePt t="205529" x="3886200" y="4665663"/>
          <p14:tracePt t="205546" x="3900488" y="4679950"/>
          <p14:tracePt t="205564" x="3922713" y="4702175"/>
          <p14:tracePt t="205569" x="3929063" y="4708525"/>
          <p14:tracePt t="205581" x="3937000" y="4716463"/>
          <p14:tracePt t="205598" x="3979863" y="4751388"/>
          <p14:tracePt t="205615" x="4030663" y="4773613"/>
          <p14:tracePt t="205631" x="4059238" y="4795838"/>
          <p14:tracePt t="205647" x="4081463" y="4816475"/>
          <p14:tracePt t="205665" x="4102100" y="4830763"/>
          <p14:tracePt t="205681" x="4124325" y="4845050"/>
          <p14:tracePt t="205699" x="4160838" y="4859338"/>
          <p14:tracePt t="205715" x="4203700" y="4889500"/>
          <p14:tracePt t="205731" x="4240213" y="4903788"/>
          <p14:tracePt t="205747" x="4276725" y="4924425"/>
          <p14:tracePt t="205763" x="4297363" y="4932363"/>
          <p14:tracePt t="205780" x="4319588" y="4938713"/>
          <p14:tracePt t="205795" x="4333875" y="4946650"/>
          <p14:tracePt t="205815" x="4348163" y="4946650"/>
          <p14:tracePt t="205831" x="4354513" y="4938713"/>
          <p14:tracePt t="205847" x="4362450" y="4938713"/>
          <p14:tracePt t="205865" x="4376738" y="4932363"/>
          <p14:tracePt t="205881" x="4398963" y="4924425"/>
          <p14:tracePt t="205898" x="4427538" y="4918075"/>
          <p14:tracePt t="205914" x="4470400" y="4910138"/>
          <p14:tracePt t="205930" x="4492625" y="4903788"/>
          <p14:tracePt t="205947" x="4513263" y="4895850"/>
          <p14:tracePt t="205964" x="4521200" y="4889500"/>
          <p14:tracePt t="205981" x="4527550" y="4881563"/>
          <p14:tracePt t="205997" x="4535488" y="4875213"/>
          <p14:tracePt t="206014" x="4543425" y="4859338"/>
          <p14:tracePt t="206031" x="4557713" y="4838700"/>
          <p14:tracePt t="206047" x="4578350" y="4816475"/>
          <p14:tracePt t="206064" x="4586288" y="4802188"/>
          <p14:tracePt t="206080" x="4600575" y="4787900"/>
          <p14:tracePt t="206097" x="4614863" y="4773613"/>
          <p14:tracePt t="206114" x="4622800" y="4759325"/>
          <p14:tracePt t="206116" x="4629150" y="4745038"/>
          <p14:tracePt t="206133" x="4651375" y="4722813"/>
          <p14:tracePt t="206148" x="4672013" y="4694238"/>
          <p14:tracePt t="206165" x="4686300" y="4665663"/>
          <p14:tracePt t="206180" x="4716463" y="4614863"/>
          <p14:tracePt t="206197" x="4737100" y="4586288"/>
          <p14:tracePt t="206216" x="4759325" y="4535488"/>
          <p14:tracePt t="206232" x="4773613" y="4498975"/>
          <p14:tracePt t="206248" x="4787900" y="4470400"/>
          <p14:tracePt t="206266" x="4802188" y="4441825"/>
          <p14:tracePt t="206281" x="4802188" y="4413250"/>
          <p14:tracePt t="206298" x="4824413" y="4384675"/>
          <p14:tracePt t="206314" x="4838700" y="4362450"/>
          <p14:tracePt t="206330" x="4859338" y="4333875"/>
          <p14:tracePt t="206348" x="4895850" y="4283075"/>
          <p14:tracePt t="206365" x="4918075" y="4246563"/>
          <p14:tracePt t="206380" x="4924425" y="4211638"/>
          <p14:tracePt t="206398" x="4932363" y="4197350"/>
          <p14:tracePt t="206414" x="4938713" y="4175125"/>
          <p14:tracePt t="206430" x="4932363" y="4152900"/>
          <p14:tracePt t="206432" x="4924425" y="4152900"/>
          <p14:tracePt t="206447" x="4910138" y="4138613"/>
          <p14:tracePt t="206465" x="4895850" y="4117975"/>
          <p14:tracePt t="206480" x="4875213" y="4095750"/>
          <p14:tracePt t="206497" x="4852988" y="4073525"/>
          <p14:tracePt t="206515" x="4830763" y="4052888"/>
          <p14:tracePt t="206530" x="4810125" y="4030663"/>
          <p14:tracePt t="206548" x="4779963" y="4002088"/>
          <p14:tracePt t="206565" x="4759325" y="3979863"/>
          <p14:tracePt t="206581" x="4745038" y="3965575"/>
          <p14:tracePt t="206597" x="4730750" y="3965575"/>
          <p14:tracePt t="206614" x="4722813" y="3965575"/>
          <p14:tracePt t="206631" x="4708525" y="3965575"/>
          <p14:tracePt t="206649" x="4694238" y="3965575"/>
          <p14:tracePt t="206665" x="4679950" y="3965575"/>
          <p14:tracePt t="206681" x="4657725" y="3965575"/>
          <p14:tracePt t="206697" x="4643438" y="3965575"/>
          <p14:tracePt t="206714" x="4606925" y="3965575"/>
          <p14:tracePt t="206731" x="4578350" y="3973513"/>
          <p14:tracePt t="206748" x="4543425" y="3987800"/>
          <p14:tracePt t="206764" x="4521200" y="3994150"/>
          <p14:tracePt t="206781" x="4506913" y="3994150"/>
          <p14:tracePt t="206797" x="4492625" y="4002088"/>
          <p14:tracePt t="206815" x="4484688" y="4002088"/>
          <p14:tracePt t="206832" x="4478338" y="4002088"/>
          <p14:tracePt t="206848" x="4464050" y="4008438"/>
          <p14:tracePt t="206865" x="4433888" y="4016375"/>
          <p14:tracePt t="206881" x="4413250" y="4030663"/>
          <p14:tracePt t="206898" x="4391025" y="4038600"/>
          <p14:tracePt t="206915" x="4354513" y="4044950"/>
          <p14:tracePt t="206929" x="4319588" y="4052888"/>
          <p14:tracePt t="206946" x="4276725" y="4052888"/>
          <p14:tracePt t="206962" x="4217988" y="4052888"/>
          <p14:tracePt t="206979" x="4175125" y="4052888"/>
          <p14:tracePt t="206996" x="4152900" y="4052888"/>
          <p14:tracePt t="207013" x="4132263" y="4052888"/>
          <p14:tracePt t="207143" x="4124325" y="4052888"/>
          <p14:tracePt t="207164" x="4117975" y="4052888"/>
          <p14:tracePt t="207181" x="4117975" y="4059238"/>
          <p14:tracePt t="207191" x="4110038" y="4059238"/>
          <p14:tracePt t="207210" x="4102100" y="4059238"/>
          <p14:tracePt t="207263" x="4095750" y="4067175"/>
          <p14:tracePt t="207280" x="4087813" y="4067175"/>
          <p14:tracePt t="207287" x="4087813" y="4073525"/>
          <p14:tracePt t="207298" x="4081463" y="4081463"/>
          <p14:tracePt t="207314" x="4073525" y="4081463"/>
          <p14:tracePt t="207331" x="4067175" y="4087813"/>
          <p14:tracePt t="207349" x="4052888" y="4110038"/>
          <p14:tracePt t="207365" x="4038600" y="4117975"/>
          <p14:tracePt t="207381" x="4030663" y="4132263"/>
          <p14:tracePt t="207397" x="4016375" y="4146550"/>
          <p14:tracePt t="207416" x="4008438" y="4146550"/>
          <p14:tracePt t="207430" x="4002088" y="4152900"/>
          <p14:tracePt t="207448" x="3987800" y="4167188"/>
          <p14:tracePt t="207465" x="3987800" y="4175125"/>
          <p14:tracePt t="207481" x="3979863" y="4175125"/>
          <p14:tracePt t="207497" x="3979863" y="4189413"/>
          <p14:tracePt t="207536" x="3979863" y="4197350"/>
          <p14:tracePt t="207566" x="3987800" y="4197350"/>
          <p14:tracePt t="207573" x="3994150" y="4197350"/>
          <p14:tracePt t="207596" x="4002088" y="4197350"/>
          <p14:tracePt t="207619" x="4008438" y="4197350"/>
          <p14:tracePt t="207628" x="4016375" y="4197350"/>
          <p14:tracePt t="207635" x="4024313" y="4197350"/>
          <p14:tracePt t="207648" x="4030663" y="4203700"/>
          <p14:tracePt t="207665" x="4052888" y="4203700"/>
          <p14:tracePt t="207681" x="4073525" y="4203700"/>
          <p14:tracePt t="207697" x="4081463" y="4203700"/>
          <p14:tracePt t="207714" x="4102100" y="4203700"/>
          <p14:tracePt t="207730" x="4117975" y="4203700"/>
          <p14:tracePt t="207747" x="4132263" y="4203700"/>
          <p14:tracePt t="207765" x="4160838" y="4197350"/>
          <p14:tracePt t="207781" x="4181475" y="4189413"/>
          <p14:tracePt t="207797" x="4203700" y="4181475"/>
          <p14:tracePt t="207814" x="4225925" y="4181475"/>
          <p14:tracePt t="207830" x="4246563" y="4181475"/>
          <p14:tracePt t="207847" x="4260850" y="4181475"/>
          <p14:tracePt t="207865" x="4260850" y="4175125"/>
          <p14:tracePt t="207881" x="4268788" y="4167188"/>
          <p14:tracePt t="207915" x="4268788" y="4160838"/>
          <p14:tracePt t="207933" x="4276725" y="4160838"/>
          <p14:tracePt t="207948" x="4276725" y="4152900"/>
          <p14:tracePt t="207965" x="4276725" y="4146550"/>
          <p14:tracePt t="207981" x="4283075" y="4146550"/>
          <p14:tracePt t="208036" x="4291013" y="4146550"/>
          <p14:tracePt t="208156" x="4283075" y="4146550"/>
          <p14:tracePt t="208176" x="4276725" y="4146550"/>
          <p14:tracePt t="208183" x="4276725" y="4152900"/>
          <p14:tracePt t="208198" x="4260850" y="4167188"/>
          <p14:tracePt t="208215" x="4246563" y="4181475"/>
          <p14:tracePt t="208232" x="4232275" y="4203700"/>
          <p14:tracePt t="208248" x="4211638" y="4217988"/>
          <p14:tracePt t="208264" x="4189413" y="4240213"/>
          <p14:tracePt t="208282" x="4124325" y="4260850"/>
          <p14:tracePt t="208298" x="4073525" y="4291013"/>
          <p14:tracePt t="208314" x="4044950" y="4305300"/>
          <p14:tracePt t="208331" x="4024313" y="4319588"/>
          <p14:tracePt t="208347" x="4008438" y="4325938"/>
          <p14:tracePt t="208363" x="3994150" y="4340225"/>
          <p14:tracePt t="208381" x="3987800" y="4340225"/>
          <p14:tracePt t="208396" x="3973513" y="4348163"/>
          <p14:tracePt t="208413" x="3944938" y="4370388"/>
          <p14:tracePt t="208429" x="3929063" y="4384675"/>
          <p14:tracePt t="208446" x="3908425" y="4398963"/>
          <p14:tracePt t="208462" x="3879850" y="4413250"/>
          <p14:tracePt t="208479" x="3865563" y="4413250"/>
          <p14:tracePt t="208498" x="3835400" y="4413250"/>
          <p14:tracePt t="208514" x="3821113" y="4413250"/>
          <p14:tracePt t="208530" x="3814763" y="4413250"/>
          <p14:tracePt t="208656" x="3814763" y="4405313"/>
          <p14:tracePt t="208669" x="3814763" y="4398963"/>
          <p14:tracePt t="208677" x="3821113" y="4398963"/>
          <p14:tracePt t="208693" x="3829050" y="4384675"/>
          <p14:tracePt t="208710" x="3835400" y="4376738"/>
          <p14:tracePt t="208718" x="3843338" y="4376738"/>
          <p14:tracePt t="208731" x="3857625" y="4362450"/>
          <p14:tracePt t="208747" x="3857625" y="4356100"/>
          <p14:tracePt t="208806" x="3865563" y="4348163"/>
          <p14:tracePt t="208855" x="3871913" y="4348163"/>
          <p14:tracePt t="208979" x="3879850" y="4362450"/>
          <p14:tracePt t="208987" x="3886200" y="4370388"/>
          <p14:tracePt t="208998" x="3894138" y="4376738"/>
          <p14:tracePt t="209014" x="3914775" y="4398963"/>
          <p14:tracePt t="209030" x="3944938" y="4419600"/>
          <p14:tracePt t="209033" x="3965575" y="4433888"/>
          <p14:tracePt t="209048" x="4008438" y="4456113"/>
          <p14:tracePt t="209064" x="4052888" y="4478338"/>
          <p14:tracePt t="209080" x="4102100" y="4498975"/>
          <p14:tracePt t="209098" x="4152900" y="4521200"/>
          <p14:tracePt t="209116" x="4260850" y="4521200"/>
          <p14:tracePt t="209132" x="4291013" y="4521200"/>
          <p14:tracePt t="209148" x="4348163" y="4484688"/>
          <p14:tracePt t="209164" x="4376738" y="4464050"/>
          <p14:tracePt t="209181" x="4398963" y="4449763"/>
          <p14:tracePt t="209197" x="4419600" y="4427538"/>
          <p14:tracePt t="209212" x="4441825" y="4405313"/>
          <p14:tracePt t="209229" x="4464050" y="4384675"/>
          <p14:tracePt t="209246" x="4478338" y="4370388"/>
          <p14:tracePt t="209262" x="4484688" y="4362450"/>
          <p14:tracePt t="209278" x="4492625" y="4356100"/>
          <p14:tracePt t="209295" x="4498975" y="4356100"/>
          <p14:tracePt t="209312" x="4506913" y="4348163"/>
          <p14:tracePt t="209329" x="4527550" y="4333875"/>
          <p14:tracePt t="209347" x="4549775" y="4325938"/>
          <p14:tracePt t="209363" x="4564063" y="4319588"/>
          <p14:tracePt t="209381" x="4600575" y="4325938"/>
          <p14:tracePt t="209397" x="4629150" y="4340225"/>
          <p14:tracePt t="209414" x="4643438" y="4340225"/>
          <p14:tracePt t="209431" x="4651375" y="4340225"/>
          <p14:tracePt t="209621" x="4643438" y="4333875"/>
          <p14:tracePt t="209629" x="4637088" y="4325938"/>
          <p14:tracePt t="209638" x="4629150" y="4325938"/>
          <p14:tracePt t="209647" x="4629150" y="4319588"/>
          <p14:tracePt t="209662" x="4622800" y="4311650"/>
          <p14:tracePt t="209679" x="4622800" y="4305300"/>
          <p14:tracePt t="209695" x="4614863" y="4297363"/>
          <p14:tracePt t="209712" x="4606925" y="4291013"/>
          <p14:tracePt t="209728" x="4592638" y="4276725"/>
          <p14:tracePt t="209745" x="4578350" y="4260850"/>
          <p14:tracePt t="209762" x="4557713" y="4246563"/>
          <p14:tracePt t="209778" x="4543425" y="4232275"/>
          <p14:tracePt t="209796" x="4521200" y="4211638"/>
          <p14:tracePt t="209814" x="4521200" y="4203700"/>
          <p14:tracePt t="209831" x="4521200" y="4197350"/>
          <p14:tracePt t="209847" x="4513263" y="4181475"/>
          <p14:tracePt t="209863" x="4513263" y="4167188"/>
          <p14:tracePt t="209882" x="4513263" y="4152900"/>
          <p14:tracePt t="209897" x="4513263" y="4138613"/>
          <p14:tracePt t="209913" x="4513263" y="4124325"/>
          <p14:tracePt t="209930" x="4513263" y="4110038"/>
          <p14:tracePt t="209947" x="4521200" y="4095750"/>
          <p14:tracePt t="209964" x="4521200" y="4073525"/>
          <p14:tracePt t="209979" x="4521200" y="4052888"/>
          <p14:tracePt t="209998" x="4521200" y="4044950"/>
          <p14:tracePt t="210014" x="4521200" y="4038600"/>
          <p14:tracePt t="210129" x="4513263" y="4038600"/>
          <p14:tracePt t="210158" x="4506913" y="4038600"/>
          <p14:tracePt t="210180" x="4498975" y="4038600"/>
          <p14:tracePt t="210197" x="4492625" y="4044950"/>
          <p14:tracePt t="210204" x="4484688" y="4044950"/>
          <p14:tracePt t="210227" x="4478338" y="4044950"/>
          <p14:tracePt t="210234" x="4478338" y="4052888"/>
          <p14:tracePt t="210248" x="4470400" y="4059238"/>
          <p14:tracePt t="210264" x="4456113" y="4059238"/>
          <p14:tracePt t="210280" x="4449763" y="4059238"/>
          <p14:tracePt t="210298" x="4441825" y="4067175"/>
          <p14:tracePt t="210315" x="4433888" y="4067175"/>
          <p14:tracePt t="210346" x="4427538" y="4067175"/>
          <p14:tracePt t="210362" x="4419600" y="4081463"/>
          <p14:tracePt t="210378" x="4405313" y="4081463"/>
          <p14:tracePt t="210396" x="4384675" y="4087813"/>
          <p14:tracePt t="210414" x="4354513" y="4117975"/>
          <p14:tracePt t="210431" x="4319588" y="4138613"/>
          <p14:tracePt t="210447" x="4260850" y="4160838"/>
          <p14:tracePt t="210462" x="4197350" y="4189413"/>
          <p14:tracePt t="210479" x="4152900" y="4211638"/>
          <p14:tracePt t="210497" x="4087813" y="4240213"/>
          <p14:tracePt t="210514" x="4052888" y="4260850"/>
          <p14:tracePt t="210530" x="4038600" y="4268788"/>
          <p14:tracePt t="210547" x="4030663" y="4276725"/>
          <p14:tracePt t="210563" x="4024313" y="4283075"/>
          <p14:tracePt t="210581" x="4008438" y="4283075"/>
          <p14:tracePt t="210597" x="4002088" y="4291013"/>
          <p14:tracePt t="210613" x="3987800" y="4305300"/>
          <p14:tracePt t="210629" x="3965575" y="4325938"/>
          <p14:tracePt t="210647" x="3951288" y="4340225"/>
          <p14:tracePt t="210663" x="3929063" y="4362450"/>
          <p14:tracePt t="210680" x="3922713" y="4391025"/>
          <p14:tracePt t="210697" x="3922713" y="4413250"/>
          <p14:tracePt t="210713" x="3922713" y="4427538"/>
          <p14:tracePt t="210730" x="3929063" y="4449763"/>
          <p14:tracePt t="210746" x="3944938" y="4470400"/>
          <p14:tracePt t="210764" x="3965575" y="4492625"/>
          <p14:tracePt t="210780" x="3987800" y="4506913"/>
          <p14:tracePt t="210797" x="4016375" y="4535488"/>
          <p14:tracePt t="210813" x="4038600" y="4549775"/>
          <p14:tracePt t="210829" x="4059238" y="4557713"/>
          <p14:tracePt t="210846" x="4073525" y="4564063"/>
          <p14:tracePt t="210863" x="4095750" y="4564063"/>
          <p14:tracePt t="210880" x="4117975" y="4564063"/>
          <p14:tracePt t="210897" x="4132263" y="4564063"/>
          <p14:tracePt t="210913" x="4152900" y="4564063"/>
          <p14:tracePt t="210930" x="4160838" y="4564063"/>
          <p14:tracePt t="210947" x="4175125" y="4564063"/>
          <p14:tracePt t="210962" x="4181475" y="4564063"/>
          <p14:tracePt t="210980" x="4197350" y="4572000"/>
          <p14:tracePt t="210997" x="4211638" y="4586288"/>
          <p14:tracePt t="211013" x="4225925" y="4606925"/>
          <p14:tracePt t="211029" x="4246563" y="4622800"/>
          <p14:tracePt t="211048" x="4260850" y="4629150"/>
          <p14:tracePt t="211063" x="4283075" y="4637088"/>
          <p14:tracePt t="211067" x="4283075" y="4643438"/>
          <p14:tracePt t="211081" x="4291013" y="4643438"/>
          <p14:tracePt t="211096" x="4291013" y="4651375"/>
          <p14:tracePt t="211178" x="4297363" y="4651375"/>
          <p14:tracePt t="211223" x="4305300" y="4651375"/>
          <p14:tracePt t="211253" x="4311650" y="4651375"/>
          <p14:tracePt t="211262" x="4319588" y="4651375"/>
          <p14:tracePt t="211269" x="4319588" y="4643438"/>
          <p14:tracePt t="211281" x="4325938" y="4643438"/>
          <p14:tracePt t="211297" x="4333875" y="4643438"/>
          <p14:tracePt t="211314" x="4354513" y="4629150"/>
          <p14:tracePt t="211331" x="4376738" y="4622800"/>
          <p14:tracePt t="211347" x="4391025" y="4614863"/>
          <p14:tracePt t="211364" x="4413250" y="4600575"/>
          <p14:tracePt t="211379" x="4433888" y="4586288"/>
          <p14:tracePt t="211397" x="4456113" y="4572000"/>
          <p14:tracePt t="211414" x="4484688" y="4557713"/>
          <p14:tracePt t="211431" x="4506913" y="4535488"/>
          <p14:tracePt t="211448" x="4521200" y="4529138"/>
          <p14:tracePt t="211464" x="4535488" y="4513263"/>
          <p14:tracePt t="211480" x="4543425" y="4506913"/>
          <p14:tracePt t="211496" x="4557713" y="4498975"/>
          <p14:tracePt t="211511" x="4557713" y="4492625"/>
          <p14:tracePt t="211527" x="4564063" y="4492625"/>
          <p14:tracePt t="211544" x="4572000" y="4484688"/>
          <p14:tracePt t="211564" x="4578350" y="4470400"/>
          <p14:tracePt t="211567" x="4586288" y="4470400"/>
          <p14:tracePt t="211579" x="4586288" y="4464050"/>
          <p14:tracePt t="211596" x="4586288" y="4456113"/>
          <p14:tracePt t="211613" x="4592638" y="4449763"/>
          <p14:tracePt t="211630" x="4592638" y="4433888"/>
          <p14:tracePt t="211647" x="4592638" y="4427538"/>
          <p14:tracePt t="211663" x="4592638" y="4419600"/>
          <p14:tracePt t="211680" x="4592638" y="4413250"/>
          <p14:tracePt t="211696" x="4592638" y="4391025"/>
          <p14:tracePt t="211712" x="4592638" y="4376738"/>
          <p14:tracePt t="211729" x="4592638" y="4356100"/>
          <p14:tracePt t="211747" x="4592638" y="4333875"/>
          <p14:tracePt t="211763" x="4586288" y="4319588"/>
          <p14:tracePt t="211780" x="4578350" y="4297363"/>
          <p14:tracePt t="211796" x="4578350" y="4283075"/>
          <p14:tracePt t="211812" x="4572000" y="4276725"/>
          <p14:tracePt t="211829" x="4572000" y="4268788"/>
          <p14:tracePt t="211846" x="4572000" y="4260850"/>
          <p14:tracePt t="211862" x="4572000" y="4246563"/>
          <p14:tracePt t="211879" x="4564063" y="4240213"/>
          <p14:tracePt t="211897" x="4564063" y="4225925"/>
          <p14:tracePt t="211912" x="4564063" y="4217988"/>
          <p14:tracePt t="211929" x="4557713" y="4211638"/>
          <p14:tracePt t="211946" x="4549775" y="4211638"/>
          <p14:tracePt t="211963" x="4543425" y="4197350"/>
          <p14:tracePt t="211996" x="4535488" y="4197350"/>
          <p14:tracePt t="212014" x="4527550" y="4189413"/>
          <p14:tracePt t="212031" x="4513263" y="4181475"/>
          <p14:tracePt t="212047" x="4506913" y="4175125"/>
          <p14:tracePt t="212064" x="4492625" y="4160838"/>
          <p14:tracePt t="212069" x="4492625" y="4152900"/>
          <p14:tracePt t="212081" x="4484688" y="4152900"/>
          <p14:tracePt t="212098" x="4484688" y="4146550"/>
          <p14:tracePt t="212114" x="4478338" y="4138613"/>
          <p14:tracePt t="212130" x="4478338" y="4132263"/>
          <p14:tracePt t="212146" x="4478338" y="4124325"/>
          <p14:tracePt t="212163" x="4478338" y="4110038"/>
          <p14:tracePt t="212180" x="4470400" y="4095750"/>
          <p14:tracePt t="212197" x="4470400" y="4081463"/>
          <p14:tracePt t="212214" x="4464050" y="4073525"/>
          <p14:tracePt t="212230" x="4464050" y="4067175"/>
          <p14:tracePt t="212263" x="4464050" y="4059238"/>
          <p14:tracePt t="212327" x="4456113" y="4052888"/>
          <p14:tracePt t="212356" x="4449763" y="4052888"/>
          <p14:tracePt t="212369" x="4441825" y="4052888"/>
          <p14:tracePt t="212379" x="4441825" y="4044950"/>
          <p14:tracePt t="212396" x="4433888" y="4044950"/>
          <p14:tracePt t="212413" x="4427538" y="4044950"/>
          <p14:tracePt t="212430" x="4419600" y="4044950"/>
          <p14:tracePt t="212446" x="4405313" y="4044950"/>
          <p14:tracePt t="212462" x="4398963" y="4044950"/>
          <p14:tracePt t="212480" x="4376738" y="4044950"/>
          <p14:tracePt t="212497" x="4362450" y="4044950"/>
          <p14:tracePt t="212513" x="4348163" y="4044950"/>
          <p14:tracePt t="212531" x="4333875" y="4044950"/>
          <p14:tracePt t="212548" x="4325938" y="4052888"/>
          <p14:tracePt t="212564" x="4319588" y="4052888"/>
          <p14:tracePt t="212581" x="4311650" y="4052888"/>
          <p14:tracePt t="212597" x="4305300" y="4052888"/>
          <p14:tracePt t="212614" x="4297363" y="4052888"/>
          <p14:tracePt t="212629" x="4283075" y="4059238"/>
          <p14:tracePt t="212645" x="4260850" y="4059238"/>
          <p14:tracePt t="212661" x="4240213" y="4059238"/>
          <p14:tracePt t="212677" x="4225925" y="4059238"/>
          <p14:tracePt t="212696" x="4211638" y="4059238"/>
          <p14:tracePt t="212713" x="4203700" y="4059238"/>
          <p14:tracePt t="212857" x="4197350" y="4059238"/>
          <p14:tracePt t="212900" x="4197350" y="4067175"/>
          <p14:tracePt t="212913" x="4189413" y="4067175"/>
          <p14:tracePt t="212918" x="4189413" y="4073525"/>
          <p14:tracePt t="212928" x="4181475" y="4073525"/>
          <p14:tracePt t="212946" x="4175125" y="4081463"/>
          <p14:tracePt t="212963" x="4160838" y="4095750"/>
          <p14:tracePt t="212965" x="4152900" y="4103688"/>
          <p14:tracePt t="212980" x="4138613" y="4117975"/>
          <p14:tracePt t="212997" x="4124325" y="4138613"/>
          <p14:tracePt t="213013" x="4095750" y="4160838"/>
          <p14:tracePt t="213029" x="4073525" y="4175125"/>
          <p14:tracePt t="213046" x="4044950" y="4197350"/>
          <p14:tracePt t="213064" x="4024313" y="4217988"/>
          <p14:tracePt t="213065" x="4008438" y="4232275"/>
          <p14:tracePt t="213080" x="3987800" y="4246563"/>
          <p14:tracePt t="213096" x="3973513" y="4260850"/>
          <p14:tracePt t="213113" x="3965575" y="4260850"/>
          <p14:tracePt t="213129" x="3965575" y="4268788"/>
          <p14:tracePt t="213146" x="3959225" y="4276725"/>
          <p14:tracePt t="213164" x="3959225" y="4291013"/>
          <p14:tracePt t="213180" x="3959225" y="4311650"/>
          <p14:tracePt t="213196" x="3959225" y="4333875"/>
          <p14:tracePt t="213212" x="3959225" y="4348163"/>
          <p14:tracePt t="213229" x="3959225" y="4376738"/>
          <p14:tracePt t="213246" x="3965575" y="4405313"/>
          <p14:tracePt t="213263" x="3979863" y="4433888"/>
          <p14:tracePt t="213280" x="4016375" y="4484688"/>
          <p14:tracePt t="213296" x="4038600" y="4506913"/>
          <p14:tracePt t="213311" x="4052888" y="4521200"/>
          <p14:tracePt t="213327" x="4073525" y="4535488"/>
          <p14:tracePt t="213344" x="4087813" y="4549775"/>
          <p14:tracePt t="213361" x="4102100" y="4557713"/>
          <p14:tracePt t="213377" x="4117975" y="4572000"/>
          <p14:tracePt t="213395" x="4138613" y="4592638"/>
          <p14:tracePt t="213411" x="4167188" y="4606925"/>
          <p14:tracePt t="213428" x="4189413" y="4629150"/>
          <p14:tracePt t="213446" x="4217988" y="4637088"/>
          <p14:tracePt t="213462" x="4240213" y="4643438"/>
          <p14:tracePt t="213479" x="4260850" y="4665663"/>
          <p14:tracePt t="213496" x="4283075" y="4672013"/>
          <p14:tracePt t="213514" x="4305300" y="4672013"/>
          <p14:tracePt t="213529" x="4319588" y="4672013"/>
          <p14:tracePt t="213546" x="4340225" y="4665663"/>
          <p14:tracePt t="213562" x="4354513" y="4651375"/>
          <p14:tracePt t="213566" x="4370388" y="4651375"/>
          <p14:tracePt t="213579" x="4376738" y="4637088"/>
          <p14:tracePt t="213597" x="4413250" y="4614863"/>
          <p14:tracePt t="213613" x="4433888" y="4592638"/>
          <p14:tracePt t="213629" x="4456113" y="4572000"/>
          <p14:tracePt t="213646" x="4478338" y="4549775"/>
          <p14:tracePt t="213662" x="4498975" y="4529138"/>
          <p14:tracePt t="213679" x="4498975" y="4513263"/>
          <p14:tracePt t="213697" x="4498975" y="4492625"/>
          <p14:tracePt t="213698" x="4498975" y="4484688"/>
          <p14:tracePt t="213714" x="4498975" y="4464050"/>
          <p14:tracePt t="213730" x="4506913" y="4449763"/>
          <p14:tracePt t="213747" x="4513263" y="4441825"/>
          <p14:tracePt t="213764" x="4521200" y="4427538"/>
          <p14:tracePt t="213779" x="4521200" y="4405313"/>
          <p14:tracePt t="213795" x="4521200" y="4384675"/>
          <p14:tracePt t="213811" x="4521200" y="4362450"/>
          <p14:tracePt t="213827" x="4521200" y="4348163"/>
          <p14:tracePt t="213844" x="4506913" y="4333875"/>
          <p14:tracePt t="213861" x="4492625" y="4319588"/>
          <p14:tracePt t="213877" x="4478338" y="4311650"/>
          <p14:tracePt t="213894" x="4464050" y="4297363"/>
          <p14:tracePt t="213910" x="4456113" y="4291013"/>
          <p14:tracePt t="213927" x="4441825" y="4283075"/>
          <p14:tracePt t="213979" x="4433888" y="4276725"/>
          <p14:tracePt t="213994" x="4427538" y="4276725"/>
          <p14:tracePt t="214010" x="4419600" y="4276725"/>
          <p14:tracePt t="214017" x="4413250" y="4276725"/>
          <p14:tracePt t="214027" x="4398963" y="4268788"/>
          <p14:tracePt t="214044" x="4384675" y="4260850"/>
          <p14:tracePt t="214061" x="4362450" y="4254500"/>
          <p14:tracePt t="214064" x="4354513" y="4254500"/>
          <p14:tracePt t="214078" x="4340225" y="4254500"/>
          <p14:tracePt t="214094" x="4319588" y="4246563"/>
          <p14:tracePt t="214111" x="4305300" y="4246563"/>
          <p14:tracePt t="214127" x="4283075" y="4246563"/>
          <p14:tracePt t="214144" x="4260850" y="4254500"/>
          <p14:tracePt t="214161" x="4246563" y="4260850"/>
          <p14:tracePt t="214177" x="4225925" y="4268788"/>
          <p14:tracePt t="214195" x="4197350" y="4268788"/>
          <p14:tracePt t="214211" x="4181475" y="4268788"/>
          <p14:tracePt t="214228" x="4160838" y="4276725"/>
          <p14:tracePt t="214245" x="4138613" y="4276725"/>
          <p14:tracePt t="214262" x="4124325" y="4276725"/>
          <p14:tracePt t="214278" x="4102100" y="4283075"/>
          <p14:tracePt t="214296" x="4087813" y="4283075"/>
          <p14:tracePt t="214311" x="4081463" y="4283075"/>
          <p14:tracePt t="214357" x="4073525" y="4283075"/>
          <p14:tracePt t="214383" x="4067175" y="4283075"/>
          <p14:tracePt t="214403" x="4059238" y="4291013"/>
          <p14:tracePt t="214419" x="4052888" y="4297363"/>
          <p14:tracePt t="214425" x="4044950" y="4305300"/>
          <p14:tracePt t="214433" x="4030663" y="4325938"/>
          <p14:tracePt t="214443" x="4008438" y="4356100"/>
          <p14:tracePt t="214460" x="3987800" y="4370388"/>
          <p14:tracePt t="214476" x="3973513" y="4384675"/>
          <p14:tracePt t="214493" x="3959225" y="4398963"/>
          <p14:tracePt t="214510" x="3951288" y="4413250"/>
          <p14:tracePt t="214526" x="3944938" y="4419600"/>
          <p14:tracePt t="214543" x="3944938" y="4427538"/>
          <p14:tracePt t="214560" x="3937000" y="4433888"/>
          <p14:tracePt t="214576" x="3937000" y="4441825"/>
          <p14:tracePt t="214593" x="3929063" y="4449763"/>
          <p14:tracePt t="214610" x="3929063" y="4464050"/>
          <p14:tracePt t="214627" x="3922713" y="4470400"/>
          <p14:tracePt t="214627" x="3922713" y="4484688"/>
          <p14:tracePt t="214643" x="3922713" y="4498975"/>
          <p14:tracePt t="214660" x="3922713" y="4513263"/>
          <p14:tracePt t="214677" x="3922713" y="4529138"/>
          <p14:tracePt t="214693" x="3929063" y="4529138"/>
          <p14:tracePt t="214710" x="3929063" y="4535488"/>
          <p14:tracePt t="214727" x="3937000" y="4543425"/>
          <p14:tracePt t="214743" x="3944938" y="4549775"/>
          <p14:tracePt t="214760" x="3959225" y="4564063"/>
          <p14:tracePt t="214776" x="3979863" y="4600575"/>
          <p14:tracePt t="214794" x="4016375" y="4637088"/>
          <p14:tracePt t="214810" x="4038600" y="4665663"/>
          <p14:tracePt t="214826" x="4059238" y="4686300"/>
          <p14:tracePt t="214844" x="4081463" y="4708525"/>
          <p14:tracePt t="214860" x="4095750" y="4730750"/>
          <p14:tracePt t="214877" x="4132263" y="4759325"/>
          <p14:tracePt t="214894" x="4152900" y="4773613"/>
          <p14:tracePt t="214910" x="4167188" y="4787900"/>
          <p14:tracePt t="214926" x="4189413" y="4810125"/>
          <p14:tracePt t="214944" x="4211638" y="4824413"/>
          <p14:tracePt t="214961" x="4232275" y="4838700"/>
          <p14:tracePt t="214977" x="4246563" y="4845050"/>
          <p14:tracePt t="214993" x="4276725" y="4859338"/>
          <p14:tracePt t="215011" x="4297363" y="4859338"/>
          <p14:tracePt t="215027" x="4319588" y="4859338"/>
          <p14:tracePt t="215045" x="4325938" y="4859338"/>
          <p14:tracePt t="215061" x="4348163" y="4852988"/>
          <p14:tracePt t="215066" x="4362450" y="4845050"/>
          <p14:tracePt t="215078" x="4370388" y="4845050"/>
          <p14:tracePt t="215096" x="4398963" y="4830763"/>
          <p14:tracePt t="215111" x="4419600" y="4816475"/>
          <p14:tracePt t="215128" x="4433888" y="4810125"/>
          <p14:tracePt t="215145" x="4456113" y="4795838"/>
          <p14:tracePt t="215162" x="4478338" y="4779963"/>
          <p14:tracePt t="215178" x="4492625" y="4765675"/>
          <p14:tracePt t="215196" x="4506913" y="4745038"/>
          <p14:tracePt t="215212" x="4521200" y="4730750"/>
          <p14:tracePt t="215229" x="4527550" y="4716463"/>
          <p14:tracePt t="215245" x="4543425" y="4702175"/>
          <p14:tracePt t="215262" x="4549775" y="4679950"/>
          <p14:tracePt t="215278" x="4557713" y="4657725"/>
          <p14:tracePt t="215296" x="4572000" y="4629150"/>
          <p14:tracePt t="215313" x="4578350" y="4614863"/>
          <p14:tracePt t="215328" x="4578350" y="4592638"/>
          <p14:tracePt t="215345" x="4586288" y="4578350"/>
          <p14:tracePt t="215361" x="4592638" y="4557713"/>
          <p14:tracePt t="215378" x="4606925" y="4535488"/>
          <p14:tracePt t="215396" x="4629150" y="4506913"/>
          <p14:tracePt t="215413" x="4643438" y="4484688"/>
          <p14:tracePt t="215429" x="4643438" y="4478338"/>
          <p14:tracePt t="215445" x="4643438" y="4464050"/>
          <p14:tracePt t="215461" x="4643438" y="4449763"/>
          <p14:tracePt t="215478" x="4643438" y="4433888"/>
          <p14:tracePt t="215495" x="4643438" y="4413250"/>
          <p14:tracePt t="215512" x="4643438" y="4398963"/>
          <p14:tracePt t="215529" x="4643438" y="4384675"/>
          <p14:tracePt t="215545" x="4643438" y="4376738"/>
          <p14:tracePt t="215561" x="4643438" y="4362450"/>
          <p14:tracePt t="215578" x="4643438" y="4356100"/>
          <p14:tracePt t="215596" x="4643438" y="4325938"/>
          <p14:tracePt t="215612" x="4637088" y="4305300"/>
          <p14:tracePt t="215629" x="4622800" y="4283075"/>
          <p14:tracePt t="215646" x="4606925" y="4268788"/>
          <p14:tracePt t="215661" x="4600575" y="4246563"/>
          <p14:tracePt t="215678" x="4586288" y="4240213"/>
          <p14:tracePt t="215696" x="4578350" y="4225925"/>
          <p14:tracePt t="215729" x="4572000" y="4217988"/>
          <p14:tracePt t="215747" x="4564063" y="4217988"/>
          <p14:tracePt t="215762" x="4557713" y="4211638"/>
          <p14:tracePt t="215779" x="4549775" y="4203700"/>
          <p14:tracePt t="215795" x="4535488" y="4197350"/>
          <p14:tracePt t="215812" x="4513263" y="4181475"/>
          <p14:tracePt t="215828" x="4492625" y="4175125"/>
          <p14:tracePt t="215846" x="4464050" y="4152900"/>
          <p14:tracePt t="215862" x="4427538" y="4138613"/>
          <p14:tracePt t="215878" x="4398963" y="4124325"/>
          <p14:tracePt t="215896" x="4325938" y="4124325"/>
          <p14:tracePt t="215912" x="4246563" y="4124325"/>
          <p14:tracePt t="215930" x="4197350" y="4124325"/>
          <p14:tracePt t="215947" x="4167188" y="4124325"/>
          <p14:tracePt t="215964" x="4132263" y="4124325"/>
          <p14:tracePt t="215979" x="4117975" y="4132263"/>
          <p14:tracePt t="215996" x="4102100" y="4132263"/>
          <p14:tracePt t="216013" x="4087813" y="4138613"/>
          <p14:tracePt t="216028" x="4067175" y="4160838"/>
          <p14:tracePt t="216044" x="4038600" y="4181475"/>
          <p14:tracePt t="216059" x="4008438" y="4203700"/>
          <p14:tracePt t="216078" x="3973513" y="4232275"/>
          <p14:tracePt t="216096" x="3908425" y="4276725"/>
          <p14:tracePt t="216111" x="3886200" y="4297363"/>
          <p14:tracePt t="216128" x="3865563" y="4311650"/>
          <p14:tracePt t="216145" x="3851275" y="4325938"/>
          <p14:tracePt t="216162" x="3843338" y="4340225"/>
          <p14:tracePt t="216195" x="3835400" y="4348163"/>
          <p14:tracePt t="216213" x="3829050" y="4356100"/>
          <p14:tracePt t="216228" x="3821113" y="4370388"/>
          <p14:tracePt t="216246" x="3806825" y="4391025"/>
          <p14:tracePt t="216262" x="3800475" y="4419600"/>
          <p14:tracePt t="216279" x="3786188" y="4441825"/>
          <p14:tracePt t="216296" x="3786188" y="4492625"/>
          <p14:tracePt t="216313" x="3786188" y="4513263"/>
          <p14:tracePt t="216329" x="3786188" y="4535488"/>
          <p14:tracePt t="216345" x="3800475" y="4557713"/>
          <p14:tracePt t="216361" x="3821113" y="4572000"/>
          <p14:tracePt t="216377" x="3843338" y="4592638"/>
          <p14:tracePt t="216396" x="3871913" y="4629150"/>
          <p14:tracePt t="216412" x="3894138" y="4651375"/>
          <p14:tracePt t="216428" x="3914775" y="4672013"/>
          <p14:tracePt t="216445" x="3937000" y="4694238"/>
          <p14:tracePt t="216462" x="3959225" y="4708525"/>
          <p14:tracePt t="216479" x="3973513" y="4722813"/>
          <p14:tracePt t="216496" x="4008438" y="4751388"/>
          <p14:tracePt t="216513" x="4024313" y="4765675"/>
          <p14:tracePt t="216527" x="4030663" y="4765675"/>
          <p14:tracePt t="216544" x="4052888" y="4773613"/>
          <p14:tracePt t="216560" x="4067175" y="4779963"/>
          <p14:tracePt t="216577" x="4087813" y="4787900"/>
          <p14:tracePt t="216593" x="4102100" y="4795838"/>
          <p14:tracePt t="216610" x="4124325" y="4802188"/>
          <p14:tracePt t="216628" x="4152900" y="4810125"/>
          <p14:tracePt t="216644" x="4175125" y="4824413"/>
          <p14:tracePt t="216660" x="4189413" y="4824413"/>
          <p14:tracePt t="216677" x="4203700" y="4830763"/>
          <p14:tracePt t="216693" x="4211638" y="4830763"/>
          <p14:tracePt t="216710" x="4225925" y="4838700"/>
          <p14:tracePt t="216727" x="4232275" y="4838700"/>
          <p14:tracePt t="216744" x="4254500" y="4838700"/>
          <p14:tracePt t="216761" x="4268788" y="4845050"/>
          <p14:tracePt t="216777" x="4291013" y="4852988"/>
          <p14:tracePt t="216793" x="4319588" y="4859338"/>
          <p14:tracePt t="216810" x="4354513" y="4867275"/>
          <p14:tracePt t="216827" x="4376738" y="4875213"/>
          <p14:tracePt t="216843" x="4398963" y="4875213"/>
          <p14:tracePt t="216860" x="4413250" y="4875213"/>
          <p14:tracePt t="216876" x="4433888" y="4875213"/>
          <p14:tracePt t="216894" x="4449763" y="4875213"/>
          <p14:tracePt t="216911" x="4470400" y="4867275"/>
          <p14:tracePt t="216928" x="4478338" y="4867275"/>
          <p14:tracePt t="216946" x="4492625" y="4852988"/>
          <p14:tracePt t="216962" x="4498975" y="4852988"/>
          <p14:tracePt t="216978" x="4506913" y="4852988"/>
          <p14:tracePt t="217048" x="4498975" y="4852988"/>
          <p14:tracePt t="217064" x="4492625" y="4852988"/>
          <p14:tracePt t="217069" x="4484688" y="4852988"/>
          <p14:tracePt t="217080" x="4478338" y="4852988"/>
          <p14:tracePt t="217143" x="4470400" y="4852988"/>
          <p14:tracePt t="218994" x="4464050" y="4852988"/>
          <p14:tracePt t="220037" x="4464050" y="4845050"/>
          <p14:tracePt t="220043" x="4449763" y="4838700"/>
          <p14:tracePt t="220051" x="4441825" y="4824413"/>
          <p14:tracePt t="220061" x="4427538" y="4810125"/>
          <p14:tracePt t="220077" x="4405313" y="4773613"/>
          <p14:tracePt t="220094" x="4384675" y="4708525"/>
          <p14:tracePt t="220110" x="4333875" y="4629150"/>
          <p14:tracePt t="220112" x="4297363" y="4586288"/>
          <p14:tracePt t="220127" x="4225925" y="4498975"/>
          <p14:tracePt t="220144" x="4138613" y="4391025"/>
          <p14:tracePt t="220160" x="4044950" y="4276725"/>
          <p14:tracePt t="220177" x="3951288" y="4132263"/>
          <p14:tracePt t="220193" x="3857625" y="3987800"/>
          <p14:tracePt t="220212" x="3698875" y="3763963"/>
          <p14:tracePt t="220228" x="3598863" y="3633788"/>
          <p14:tracePt t="220244" x="3511550" y="3525838"/>
          <p14:tracePt t="220261" x="3446463" y="3440113"/>
          <p14:tracePt t="220278" x="3389313" y="3352800"/>
          <p14:tracePt t="220294" x="3346450" y="3281363"/>
          <p14:tracePt t="220309" x="3287713" y="3208338"/>
          <p14:tracePt t="220326" x="3259138" y="3151188"/>
          <p14:tracePt t="220343" x="3244850" y="3114675"/>
          <p14:tracePt t="220359" x="3244850" y="3100388"/>
          <p14:tracePt t="220376" x="3236913" y="3079750"/>
          <p14:tracePt t="220393" x="3222625" y="3049588"/>
          <p14:tracePt t="220409" x="3201988" y="3000375"/>
          <p14:tracePt t="220426" x="3179763" y="2941638"/>
          <p14:tracePt t="220443" x="3136900" y="2862263"/>
          <p14:tracePt t="220459" x="3114675" y="2811463"/>
          <p14:tracePt t="220476" x="3094038" y="2776538"/>
          <p14:tracePt t="220492" x="3057525" y="2689225"/>
          <p14:tracePt t="220509" x="3014663" y="2595563"/>
          <p14:tracePt t="220526" x="2955925" y="2473325"/>
          <p14:tracePt t="220543" x="2819400" y="2286000"/>
          <p14:tracePt t="220560" x="2732088" y="2184400"/>
          <p14:tracePt t="220576" x="2638425" y="2090738"/>
          <p14:tracePt t="220594" x="2566988" y="2025650"/>
          <p14:tracePt t="220611" x="2538413" y="1997075"/>
          <p14:tracePt t="220627" x="2509838" y="1976438"/>
          <p14:tracePt t="220644" x="2487613" y="1954213"/>
          <p14:tracePt t="220661" x="2459038" y="1925638"/>
          <p14:tracePt t="220678" x="2444750" y="1903413"/>
          <p14:tracePt t="220694" x="2436813" y="1897063"/>
          <p14:tracePt t="220711" x="2430463" y="1882775"/>
          <p14:tracePt t="220727" x="2422525" y="1874838"/>
          <p14:tracePt t="220744" x="2401888" y="1852613"/>
          <p14:tracePt t="220761" x="2386013" y="1838325"/>
          <p14:tracePt t="220762" x="2371725" y="1831975"/>
          <p14:tracePt t="220778" x="2357438" y="1831975"/>
          <p14:tracePt t="220794" x="2336800" y="1817688"/>
          <p14:tracePt t="220810" x="2314575" y="1809750"/>
          <p14:tracePt t="220827" x="2292350" y="1803400"/>
          <p14:tracePt t="220844" x="2286000" y="1795463"/>
          <p14:tracePt t="220860" x="2278063" y="1787525"/>
          <p14:tracePt t="220906" x="2271713" y="1787525"/>
          <p14:tracePt t="220926" x="2263775" y="1787525"/>
          <p14:tracePt t="220947" x="2257425" y="1787525"/>
          <p14:tracePt t="220988" x="2249488" y="1787525"/>
          <p14:tracePt t="221001" x="2243138" y="1787525"/>
          <p14:tracePt t="221083" x="2249488" y="1787525"/>
          <p14:tracePt t="221091" x="2263775" y="1787525"/>
          <p14:tracePt t="221099" x="2286000" y="1773238"/>
          <p14:tracePt t="221111" x="2292350" y="1766888"/>
          <p14:tracePt t="221128" x="2343150" y="1730375"/>
          <p14:tracePt t="221145" x="2379663" y="1709738"/>
          <p14:tracePt t="221160" x="2422525" y="1701800"/>
          <p14:tracePt t="221177" x="2459038" y="1709738"/>
          <p14:tracePt t="221194" x="2473325" y="1709738"/>
          <p14:tracePt t="221212" x="2473325" y="1716088"/>
          <p14:tracePt t="221249" x="2473325" y="1724025"/>
          <p14:tracePt t="221431" x="2473325" y="1730375"/>
          <p14:tracePt t="221460" x="2473325" y="1738313"/>
          <p14:tracePt t="221472" x="2465388" y="1738313"/>
          <p14:tracePt t="221493" x="2465388" y="1744663"/>
          <p14:tracePt t="221530" x="2459038" y="1752600"/>
          <p14:tracePt t="221589" x="2459038" y="1758950"/>
          <p14:tracePt t="221596" x="2451100" y="1758950"/>
          <p14:tracePt t="230540" x="2451100" y="1803400"/>
          <p14:tracePt t="230547" x="2451100" y="1846263"/>
          <p14:tracePt t="230558" x="2459038" y="1882775"/>
          <p14:tracePt t="230574" x="2481263" y="1990725"/>
          <p14:tracePt t="230592" x="2524125" y="2228850"/>
          <p14:tracePt t="230608" x="2552700" y="2365375"/>
          <p14:tracePt t="230625" x="2581275" y="2465388"/>
          <p14:tracePt t="230641" x="2617788" y="2566988"/>
          <p14:tracePt t="230658" x="2646363" y="2660650"/>
          <p14:tracePt t="230674" x="2674938" y="2740025"/>
          <p14:tracePt t="230691" x="2697163" y="2827338"/>
          <p14:tracePt t="230709" x="2740025" y="2935288"/>
          <p14:tracePt t="230725" x="2768600" y="3000375"/>
          <p14:tracePt t="230741" x="2790825" y="3028950"/>
          <p14:tracePt t="230757" x="2797175" y="3049588"/>
          <p14:tracePt t="230774" x="2805113" y="3071813"/>
          <p14:tracePt t="230790" x="2805113" y="3086100"/>
          <p14:tracePt t="230807" x="2811463" y="3100388"/>
          <p14:tracePt t="230824" x="2819400" y="3122613"/>
          <p14:tracePt t="230840" x="2833688" y="3143250"/>
          <p14:tracePt t="230856" x="2855913" y="3194050"/>
          <p14:tracePt t="230873" x="2890838" y="3259138"/>
          <p14:tracePt t="230890" x="2921000" y="3324225"/>
          <p14:tracePt t="230906" x="2955925" y="3389313"/>
          <p14:tracePt t="230923" x="2984500" y="3446463"/>
          <p14:tracePt t="230940" x="3000375" y="3468688"/>
          <p14:tracePt t="230956" x="3014663" y="3489325"/>
          <p14:tracePt t="230973" x="3028950" y="3511550"/>
          <p14:tracePt t="230990" x="3035300" y="3548063"/>
          <p14:tracePt t="231006" x="3057525" y="3568700"/>
          <p14:tracePt t="231024" x="3079750" y="3590925"/>
          <p14:tracePt t="231040" x="3108325" y="3627438"/>
          <p14:tracePt t="231056" x="3122613" y="3633788"/>
          <p14:tracePt t="231073" x="3128963" y="3633788"/>
          <p14:tracePt t="231089" x="3143250" y="3633788"/>
          <p14:tracePt t="231106" x="3173413" y="3633788"/>
          <p14:tracePt t="231123" x="3187700" y="3633788"/>
          <p14:tracePt t="231140" x="3216275" y="3627438"/>
          <p14:tracePt t="231156" x="3236913" y="3605213"/>
          <p14:tracePt t="231173" x="3287713" y="3582988"/>
          <p14:tracePt t="231190" x="3346450" y="3562350"/>
          <p14:tracePt t="231206" x="3375025" y="3540125"/>
          <p14:tracePt t="231223" x="3381375" y="3519488"/>
          <p14:tracePt t="231242" x="3330575" y="3417888"/>
          <p14:tracePt t="231257" x="3236913" y="3352800"/>
          <p14:tracePt t="231273" x="3151188" y="3302000"/>
          <p14:tracePt t="231290" x="3071813" y="3281363"/>
          <p14:tracePt t="231306" x="3000375" y="3252788"/>
          <p14:tracePt t="231323" x="2913063" y="3230563"/>
          <p14:tracePt t="231339" x="2870200" y="3208338"/>
          <p14:tracePt t="231356" x="2819400" y="3187700"/>
          <p14:tracePt t="231373" x="2782888" y="3165475"/>
          <p14:tracePt t="231389" x="2768600" y="3151188"/>
          <p14:tracePt t="231406" x="2754313" y="3151188"/>
          <p14:tracePt t="231424" x="2732088" y="3157538"/>
          <p14:tracePt t="231441" x="2711450" y="3222625"/>
          <p14:tracePt t="231458" x="2732088" y="3417888"/>
          <p14:tracePt t="231475" x="2841625" y="3605213"/>
          <p14:tracePt t="231491" x="2949575" y="3706813"/>
          <p14:tracePt t="231507" x="3063875" y="3792538"/>
          <p14:tracePt t="231524" x="3179763" y="3879850"/>
          <p14:tracePt t="231542" x="3330575" y="3951288"/>
          <p14:tracePt t="231558" x="3403600" y="3979863"/>
          <p14:tracePt t="231575" x="3460750" y="3994150"/>
          <p14:tracePt t="231591" x="3548063" y="4016375"/>
          <p14:tracePt t="231607" x="3619500" y="4038600"/>
          <p14:tracePt t="231624" x="3662363" y="4059238"/>
          <p14:tracePt t="231641" x="3684588" y="4073525"/>
          <p14:tracePt t="231658" x="3727450" y="4103688"/>
          <p14:tracePt t="231676" x="3778250" y="4117975"/>
          <p14:tracePt t="231691" x="3843338" y="4146550"/>
          <p14:tracePt t="231708" x="3871913" y="4160838"/>
          <p14:tracePt t="231724" x="3894138" y="4167188"/>
          <p14:tracePt t="231741" x="3914775" y="4167188"/>
          <p14:tracePt t="231758" x="3937000" y="4167188"/>
          <p14:tracePt t="231775" x="3951288" y="4167188"/>
          <p14:tracePt t="231790" x="3959225" y="4167188"/>
          <p14:tracePt t="231807" x="3973513" y="4167188"/>
          <p14:tracePt t="231824" x="3994150" y="4175125"/>
          <p14:tracePt t="231841" x="4016375" y="4197350"/>
          <p14:tracePt t="231857" x="4038600" y="4211638"/>
          <p14:tracePt t="231875" x="4059238" y="4217988"/>
          <p14:tracePt t="231891" x="4059238" y="4225925"/>
          <p14:tracePt t="231925" x="4067175" y="4225925"/>
          <p14:tracePt t="231943" x="4073525" y="4225925"/>
          <p14:tracePt t="231959" x="4073525" y="4232275"/>
          <p14:tracePt t="231974" x="4087813" y="4240213"/>
          <p14:tracePt t="231990" x="4095750" y="4246563"/>
          <p14:tracePt t="232007" x="4095750" y="4254500"/>
          <p14:tracePt t="232025" x="4095750" y="4268788"/>
          <p14:tracePt t="232041" x="4087813" y="4276725"/>
          <p14:tracePt t="232371" x="4095750" y="4276725"/>
          <p14:tracePt t="232466" x="4095750" y="4268788"/>
          <p14:tracePt t="232529" x="4095750" y="4260850"/>
          <p14:tracePt t="232559" x="4087813" y="4260850"/>
          <p14:tracePt t="232579" x="4081463" y="4260850"/>
          <p14:tracePt t="232614" x="4081463" y="4254500"/>
          <p14:tracePt t="232725" x="4081463" y="4246563"/>
          <p14:tracePt t="233271" x="4087813" y="4246563"/>
          <p14:tracePt t="233285" x="4095750" y="4246563"/>
          <p14:tracePt t="233303" x="4102100" y="4246563"/>
          <p14:tracePt t="233331" x="4110038" y="4246563"/>
          <p14:tracePt t="233367" x="4117975" y="4246563"/>
          <p14:tracePt t="233387" x="4124325" y="4246563"/>
          <p14:tracePt t="233393" x="4132263" y="4246563"/>
          <p14:tracePt t="233408" x="4146550" y="4246563"/>
          <p14:tracePt t="233424" x="4167188" y="4246563"/>
          <p14:tracePt t="233441" x="4181475" y="4254500"/>
          <p14:tracePt t="233457" x="4203700" y="4254500"/>
          <p14:tracePt t="233474" x="4225925" y="4268788"/>
          <p14:tracePt t="233490" x="4240213" y="4276725"/>
          <p14:tracePt t="233507" x="4268788" y="4276725"/>
          <p14:tracePt t="233522" x="4283075" y="4276725"/>
          <p14:tracePt t="233539" x="4297363" y="4276725"/>
          <p14:tracePt t="233556" x="4340225" y="4276725"/>
          <p14:tracePt t="233573" x="4370388" y="4276725"/>
          <p14:tracePt t="233589" x="4391025" y="4276725"/>
          <p14:tracePt t="233605" x="4398963" y="4276725"/>
          <p14:tracePt t="233624" x="4413250" y="4276725"/>
          <p14:tracePt t="233640" x="4419600" y="4276725"/>
          <p14:tracePt t="233657" x="4427538" y="4276725"/>
          <p14:tracePt t="234893" x="4419600" y="4276725"/>
          <p14:tracePt t="237233" x="4419600" y="4283075"/>
          <p14:tracePt t="237245" x="4413250" y="4283075"/>
          <p14:tracePt t="237267" x="4405313" y="4283075"/>
          <p14:tracePt t="237279" x="4405313" y="4291013"/>
          <p14:tracePt t="237369" x="4398963" y="4291013"/>
          <p14:tracePt t="238411" x="4398963" y="4283075"/>
          <p14:tracePt t="238427" x="4398963" y="4276725"/>
          <p14:tracePt t="238436" x="4398963" y="4268788"/>
          <p14:tracePt t="238443" x="4398963" y="4260850"/>
          <p14:tracePt t="238456" x="4398963" y="4240213"/>
          <p14:tracePt t="238473" x="4384675" y="4217988"/>
          <p14:tracePt t="238489" x="4376738" y="4197350"/>
          <p14:tracePt t="238505" x="4362450" y="4181475"/>
          <p14:tracePt t="238522" x="4348163" y="4167188"/>
          <p14:tracePt t="238539" x="4348163" y="4146550"/>
          <p14:tracePt t="238556" x="4333875" y="4110038"/>
          <p14:tracePt t="238572" x="4325938" y="4087813"/>
          <p14:tracePt t="238589" x="4325938" y="4073525"/>
          <p14:tracePt t="238606" x="4319588" y="4052888"/>
          <p14:tracePt t="238622" x="4319588" y="4044950"/>
          <p14:tracePt t="238657" x="4319588" y="4038600"/>
          <p14:tracePt t="238731" x="4325938" y="4030663"/>
          <p14:tracePt t="238751" x="4333875" y="4030663"/>
          <p14:tracePt t="238763" x="4333875" y="4024313"/>
          <p14:tracePt t="238774" x="4340225" y="4024313"/>
          <p14:tracePt t="238886" x="4333875" y="4024313"/>
          <p14:tracePt t="238894" x="4325938" y="4024313"/>
          <p14:tracePt t="238909" x="4319588" y="4030663"/>
          <p14:tracePt t="238922" x="4305300" y="4038600"/>
          <p14:tracePt t="238938" x="4297363" y="4044950"/>
          <p14:tracePt t="238954" x="4268788" y="4067175"/>
          <p14:tracePt t="238971" x="4246563" y="4081463"/>
          <p14:tracePt t="238987" x="4225925" y="4095750"/>
          <p14:tracePt t="239004" x="4203700" y="4110038"/>
          <p14:tracePt t="239021" x="4181475" y="4124325"/>
          <p14:tracePt t="239038" x="4160838" y="4138613"/>
          <p14:tracePt t="239056" x="4132263" y="4167188"/>
          <p14:tracePt t="239072" x="4102100" y="4189413"/>
          <p14:tracePt t="239088" x="4073525" y="4211638"/>
          <p14:tracePt t="239105" x="4038600" y="4225925"/>
          <p14:tracePt t="239122" x="4008438" y="4246563"/>
          <p14:tracePt t="239140" x="3959225" y="4276725"/>
          <p14:tracePt t="239156" x="3944938" y="4283075"/>
          <p14:tracePt t="239173" x="3929063" y="4291013"/>
          <p14:tracePt t="239189" x="3914775" y="4297363"/>
          <p14:tracePt t="239206" x="3908425" y="4305300"/>
          <p14:tracePt t="239222" x="3894138" y="4319588"/>
          <p14:tracePt t="239238" x="3879850" y="4333875"/>
          <p14:tracePt t="239257" x="3857625" y="4356100"/>
          <p14:tracePt t="239272" x="3851275" y="4376738"/>
          <p14:tracePt t="239288" x="3835400" y="4391025"/>
          <p14:tracePt t="239305" x="3829050" y="4419600"/>
          <p14:tracePt t="239322" x="3829050" y="4441825"/>
          <p14:tracePt t="239340" x="3829050" y="4498975"/>
          <p14:tracePt t="239356" x="3843338" y="4529138"/>
          <p14:tracePt t="239372" x="3851275" y="4549775"/>
          <p14:tracePt t="239389" x="3871913" y="4572000"/>
          <p14:tracePt t="239405" x="3894138" y="4592638"/>
          <p14:tracePt t="239422" x="3914775" y="4606925"/>
          <p14:tracePt t="239438" x="3937000" y="4629150"/>
          <p14:tracePt t="239456" x="3965575" y="4665663"/>
          <p14:tracePt t="239473" x="3987800" y="4679950"/>
          <p14:tracePt t="239489" x="4002088" y="4702175"/>
          <p14:tracePt t="239506" x="4016375" y="4708525"/>
          <p14:tracePt t="239522" x="4030663" y="4708525"/>
          <p14:tracePt t="239538" x="4044950" y="4708525"/>
          <p14:tracePt t="239556" x="4059238" y="4708525"/>
          <p14:tracePt t="239573" x="4081463" y="4708525"/>
          <p14:tracePt t="239589" x="4095750" y="4708525"/>
          <p14:tracePt t="239607" x="4117975" y="4694238"/>
          <p14:tracePt t="239622" x="4138613" y="4686300"/>
          <p14:tracePt t="239638" x="4152900" y="4686300"/>
          <p14:tracePt t="239656" x="4175125" y="4686300"/>
          <p14:tracePt t="239672" x="4197350" y="4679950"/>
          <p14:tracePt t="239688" x="4225925" y="4672013"/>
          <p14:tracePt t="239706" x="4240213" y="4657725"/>
          <p14:tracePt t="239722" x="4260850" y="4657725"/>
          <p14:tracePt t="239739" x="4291013" y="4637088"/>
          <p14:tracePt t="239756" x="4325938" y="4622800"/>
          <p14:tracePt t="239772" x="4362450" y="4606925"/>
          <p14:tracePt t="239788" x="4398963" y="4578350"/>
          <p14:tracePt t="239807" x="4419600" y="4557713"/>
          <p14:tracePt t="239823" x="4441825" y="4543425"/>
          <p14:tracePt t="239838" x="4464050" y="4529138"/>
          <p14:tracePt t="239855" x="4478338" y="4529138"/>
          <p14:tracePt t="239872" x="4498975" y="4513263"/>
          <p14:tracePt t="239888" x="4506913" y="4513263"/>
          <p14:tracePt t="239906" x="4521200" y="4513263"/>
          <p14:tracePt t="239938" x="4527550" y="4513263"/>
          <p14:tracePt t="239955" x="4535488" y="4513263"/>
          <p14:tracePt t="239975" x="4543425" y="4513263"/>
          <p14:tracePt t="240153" x="4535488" y="4513263"/>
          <p14:tracePt t="240169" x="4527550" y="4513263"/>
          <p14:tracePt t="240506" x="4521200" y="4513263"/>
          <p14:tracePt t="240535" x="4513263" y="4506913"/>
          <p14:tracePt t="240556" x="4506913" y="4506913"/>
          <p14:tracePt t="240581" x="4498975" y="4506913"/>
          <p14:tracePt t="241046" x="4506913" y="4506913"/>
          <p14:tracePt t="241075" x="4513263" y="4506913"/>
          <p14:tracePt t="242099" x="4506913" y="4506913"/>
          <p14:tracePt t="243178" x="4492625" y="4498975"/>
          <p14:tracePt t="243193" x="4478338" y="4484688"/>
          <p14:tracePt t="243202" x="4456113" y="4456113"/>
          <p14:tracePt t="243209" x="4427538" y="4419600"/>
          <p14:tracePt t="243222" x="4348163" y="4333875"/>
          <p14:tracePt t="243238" x="4232275" y="4225925"/>
          <p14:tracePt t="243255" x="4095750" y="4095750"/>
          <p14:tracePt t="243272" x="3865563" y="3879850"/>
          <p14:tracePt t="243286" x="3497263" y="3562350"/>
          <p14:tracePt t="243303" x="3094038" y="3230563"/>
          <p14:tracePt t="243320" x="2660650" y="2913063"/>
          <p14:tracePt t="243336" x="2235200" y="2581275"/>
          <p14:tracePt t="243353" x="1585913" y="2011363"/>
          <p14:tracePt t="243369" x="1160463" y="1665288"/>
          <p14:tracePt t="243387" x="779463" y="1268413"/>
          <p14:tracePt t="243403" x="468313" y="865188"/>
          <p14:tracePt t="243420" x="252413" y="663575"/>
          <p14:tracePt t="243437" x="122238" y="555625"/>
          <p14:tracePt t="243871" x="50800" y="244475"/>
          <p14:tracePt t="243880" x="266700" y="288925"/>
          <p14:tracePt t="243886" x="417513" y="317500"/>
          <p14:tracePt t="243902" x="561975" y="354013"/>
          <p14:tracePt t="243919" x="569913" y="354013"/>
          <p14:tracePt t="243936" x="527050" y="368300"/>
          <p14:tracePt t="243952" x="496888" y="382588"/>
          <p14:tracePt t="243969" x="425450" y="411163"/>
          <p14:tracePt t="243986" x="323850" y="433388"/>
          <p14:tracePt t="244002" x="158750" y="447675"/>
          <p14:tracePt t="244019" x="79375" y="454025"/>
          <p14:tracePt t="244036" x="22225" y="454025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76500" y="295275"/>
            <a:ext cx="3482975" cy="76263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indent="847725">
              <a:lnSpc>
                <a:spcPct val="101600"/>
              </a:lnSpc>
              <a:spcBef>
                <a:spcPts val="50"/>
              </a:spcBef>
            </a:pPr>
            <a:r>
              <a:rPr spc="-5" dirty="0"/>
              <a:t>1. </a:t>
            </a:r>
            <a:r>
              <a:rPr dirty="0"/>
              <a:t>Introducción  Tipos de</a:t>
            </a:r>
            <a:r>
              <a:rPr spc="-85" dirty="0"/>
              <a:t> </a:t>
            </a:r>
            <a:r>
              <a:rPr spc="-5" dirty="0"/>
              <a:t>subestaciones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66800" y="1211580"/>
            <a:ext cx="6903720" cy="1254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46100" marR="5080" indent="-533400">
              <a:lnSpc>
                <a:spcPct val="133100"/>
              </a:lnSpc>
              <a:spcBef>
                <a:spcPts val="95"/>
              </a:spcBef>
              <a:buAutoNum type="arabicPeriod" startAt="2"/>
              <a:tabLst>
                <a:tab pos="545465" algn="l"/>
                <a:tab pos="546100" algn="l"/>
              </a:tabLst>
            </a:pPr>
            <a:r>
              <a:rPr sz="1550" spc="15" dirty="0">
                <a:latin typeface="Arial"/>
                <a:cs typeface="Arial"/>
              </a:rPr>
              <a:t>De </a:t>
            </a:r>
            <a:r>
              <a:rPr sz="1550" b="1" spc="25" dirty="0">
                <a:latin typeface="Arial"/>
                <a:cs typeface="Arial"/>
              </a:rPr>
              <a:t>transformación </a:t>
            </a:r>
            <a:r>
              <a:rPr sz="1550" b="1" spc="20" dirty="0">
                <a:latin typeface="Arial"/>
                <a:cs typeface="Arial"/>
              </a:rPr>
              <a:t>pura</a:t>
            </a:r>
            <a:r>
              <a:rPr sz="1550" spc="20" dirty="0">
                <a:latin typeface="Arial"/>
                <a:cs typeface="Arial"/>
              </a:rPr>
              <a:t>: </a:t>
            </a:r>
            <a:r>
              <a:rPr sz="1550" spc="15" dirty="0">
                <a:latin typeface="Arial"/>
                <a:cs typeface="Arial"/>
              </a:rPr>
              <a:t>destinada </a:t>
            </a:r>
            <a:r>
              <a:rPr sz="1550" spc="10" dirty="0">
                <a:latin typeface="Arial"/>
                <a:cs typeface="Arial"/>
              </a:rPr>
              <a:t>a la </a:t>
            </a:r>
            <a:r>
              <a:rPr sz="1550" spc="15" dirty="0">
                <a:latin typeface="Arial"/>
                <a:cs typeface="Arial"/>
              </a:rPr>
              <a:t>transformación de tensión  desde un </a:t>
            </a:r>
            <a:r>
              <a:rPr sz="1550" spc="10" dirty="0">
                <a:latin typeface="Arial"/>
                <a:cs typeface="Arial"/>
              </a:rPr>
              <a:t>nivel </a:t>
            </a:r>
            <a:r>
              <a:rPr sz="1550" spc="15" dirty="0">
                <a:latin typeface="Arial"/>
                <a:cs typeface="Arial"/>
              </a:rPr>
              <a:t>superior </a:t>
            </a:r>
            <a:r>
              <a:rPr sz="1550" spc="10" dirty="0">
                <a:latin typeface="Arial"/>
                <a:cs typeface="Arial"/>
              </a:rPr>
              <a:t>a otro</a:t>
            </a:r>
            <a:r>
              <a:rPr sz="1550" spc="145" dirty="0">
                <a:latin typeface="Arial"/>
                <a:cs typeface="Arial"/>
              </a:rPr>
              <a:t> </a:t>
            </a:r>
            <a:r>
              <a:rPr sz="1550" spc="10" dirty="0">
                <a:latin typeface="Arial"/>
                <a:cs typeface="Arial"/>
              </a:rPr>
              <a:t>inferior</a:t>
            </a:r>
            <a:endParaRPr sz="1550">
              <a:latin typeface="Arial"/>
              <a:cs typeface="Arial"/>
            </a:endParaRPr>
          </a:p>
          <a:p>
            <a:pPr marL="936625" lvl="1" indent="-457200">
              <a:lnSpc>
                <a:spcPct val="100000"/>
              </a:lnSpc>
              <a:spcBef>
                <a:spcPts val="540"/>
              </a:spcBef>
              <a:buChar char="•"/>
              <a:tabLst>
                <a:tab pos="935990" algn="l"/>
                <a:tab pos="936625" algn="l"/>
              </a:tabLst>
            </a:pPr>
            <a:r>
              <a:rPr sz="1550" spc="15" dirty="0">
                <a:latin typeface="Arial"/>
                <a:cs typeface="Arial"/>
              </a:rPr>
              <a:t>Necesario presencia de uno </a:t>
            </a:r>
            <a:r>
              <a:rPr sz="1550" spc="10" dirty="0">
                <a:latin typeface="Arial"/>
                <a:cs typeface="Arial"/>
              </a:rPr>
              <a:t>o </a:t>
            </a:r>
            <a:r>
              <a:rPr sz="1550" spc="15" dirty="0">
                <a:latin typeface="Arial"/>
                <a:cs typeface="Arial"/>
              </a:rPr>
              <a:t>varios</a:t>
            </a:r>
            <a:r>
              <a:rPr sz="1550" spc="160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transformadores</a:t>
            </a:r>
            <a:endParaRPr sz="1550">
              <a:latin typeface="Arial"/>
              <a:cs typeface="Arial"/>
            </a:endParaRPr>
          </a:p>
          <a:p>
            <a:pPr marL="936625" lvl="1" indent="-457200">
              <a:lnSpc>
                <a:spcPct val="100000"/>
              </a:lnSpc>
              <a:spcBef>
                <a:spcPts val="464"/>
              </a:spcBef>
              <a:buChar char="•"/>
              <a:tabLst>
                <a:tab pos="935990" algn="l"/>
                <a:tab pos="936625" algn="l"/>
              </a:tabLst>
            </a:pPr>
            <a:r>
              <a:rPr sz="1550" spc="15" dirty="0">
                <a:latin typeface="Arial"/>
                <a:cs typeface="Arial"/>
              </a:rPr>
              <a:t>Niveles de</a:t>
            </a:r>
            <a:r>
              <a:rPr sz="1550" spc="30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transformación</a:t>
            </a:r>
            <a:endParaRPr sz="15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43100" y="2516504"/>
            <a:ext cx="1673860" cy="94932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393700" indent="-381000">
              <a:lnSpc>
                <a:spcPct val="100000"/>
              </a:lnSpc>
              <a:spcBef>
                <a:spcPts val="710"/>
              </a:spcBef>
              <a:buChar char="–"/>
              <a:tabLst>
                <a:tab pos="393065" algn="l"/>
                <a:tab pos="393700" algn="l"/>
              </a:tabLst>
            </a:pPr>
            <a:r>
              <a:rPr sz="1550" spc="10" dirty="0">
                <a:latin typeface="Arial"/>
                <a:cs typeface="Arial"/>
              </a:rPr>
              <a:t>Transporte</a:t>
            </a:r>
            <a:endParaRPr sz="1550">
              <a:latin typeface="Arial"/>
              <a:cs typeface="Arial"/>
            </a:endParaRPr>
          </a:p>
          <a:p>
            <a:pPr marL="393700" indent="-381000">
              <a:lnSpc>
                <a:spcPct val="100000"/>
              </a:lnSpc>
              <a:spcBef>
                <a:spcPts val="615"/>
              </a:spcBef>
              <a:buChar char="–"/>
              <a:tabLst>
                <a:tab pos="393065" algn="l"/>
                <a:tab pos="393700" algn="l"/>
              </a:tabLst>
            </a:pPr>
            <a:r>
              <a:rPr sz="1550" spc="15" dirty="0">
                <a:latin typeface="Arial"/>
                <a:cs typeface="Arial"/>
              </a:rPr>
              <a:t>Subtransporte</a:t>
            </a:r>
            <a:endParaRPr sz="1550">
              <a:latin typeface="Arial"/>
              <a:cs typeface="Arial"/>
            </a:endParaRPr>
          </a:p>
          <a:p>
            <a:pPr marL="393700" indent="-381000">
              <a:lnSpc>
                <a:spcPct val="100000"/>
              </a:lnSpc>
              <a:spcBef>
                <a:spcPts val="464"/>
              </a:spcBef>
              <a:buChar char="–"/>
              <a:tabLst>
                <a:tab pos="393065" algn="l"/>
                <a:tab pos="393700" algn="l"/>
              </a:tabLst>
            </a:pPr>
            <a:r>
              <a:rPr sz="1550" spc="15" dirty="0">
                <a:latin typeface="Arial"/>
                <a:cs typeface="Arial"/>
              </a:rPr>
              <a:t>Reparto</a:t>
            </a:r>
            <a:endParaRPr sz="15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58834" y="2516504"/>
            <a:ext cx="1667510" cy="949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44500" marR="5080" indent="-66675">
              <a:lnSpc>
                <a:spcPct val="133100"/>
              </a:lnSpc>
              <a:spcBef>
                <a:spcPts val="95"/>
              </a:spcBef>
            </a:pPr>
            <a:r>
              <a:rPr sz="1550" spc="20" dirty="0">
                <a:latin typeface="Arial"/>
                <a:cs typeface="Arial"/>
              </a:rPr>
              <a:t>Subtransporte  Reparto</a:t>
            </a:r>
            <a:endParaRPr sz="1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64"/>
              </a:spcBef>
            </a:pPr>
            <a:r>
              <a:rPr sz="1550" spc="20" dirty="0">
                <a:latin typeface="Arial"/>
                <a:cs typeface="Arial"/>
              </a:rPr>
              <a:t>Distribución</a:t>
            </a:r>
            <a:endParaRPr sz="155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584575" y="2698750"/>
            <a:ext cx="504825" cy="76200"/>
          </a:xfrm>
          <a:custGeom>
            <a:avLst/>
            <a:gdLst/>
            <a:ahLst/>
            <a:cxnLst/>
            <a:rect l="l" t="t" r="r" b="b"/>
            <a:pathLst>
              <a:path w="504825" h="76200">
                <a:moveTo>
                  <a:pt x="428625" y="0"/>
                </a:moveTo>
                <a:lnTo>
                  <a:pt x="428625" y="76200"/>
                </a:lnTo>
                <a:lnTo>
                  <a:pt x="485775" y="47625"/>
                </a:lnTo>
                <a:lnTo>
                  <a:pt x="438150" y="47625"/>
                </a:lnTo>
                <a:lnTo>
                  <a:pt x="438150" y="28575"/>
                </a:lnTo>
                <a:lnTo>
                  <a:pt x="485775" y="28575"/>
                </a:lnTo>
                <a:lnTo>
                  <a:pt x="428625" y="0"/>
                </a:lnTo>
                <a:close/>
              </a:path>
              <a:path w="504825" h="76200">
                <a:moveTo>
                  <a:pt x="428625" y="28575"/>
                </a:moveTo>
                <a:lnTo>
                  <a:pt x="0" y="28575"/>
                </a:lnTo>
                <a:lnTo>
                  <a:pt x="0" y="47625"/>
                </a:lnTo>
                <a:lnTo>
                  <a:pt x="428625" y="47625"/>
                </a:lnTo>
                <a:lnTo>
                  <a:pt x="428625" y="28575"/>
                </a:lnTo>
                <a:close/>
              </a:path>
              <a:path w="504825" h="76200">
                <a:moveTo>
                  <a:pt x="485775" y="28575"/>
                </a:moveTo>
                <a:lnTo>
                  <a:pt x="438150" y="28575"/>
                </a:lnTo>
                <a:lnTo>
                  <a:pt x="438150" y="47625"/>
                </a:lnTo>
                <a:lnTo>
                  <a:pt x="485775" y="47625"/>
                </a:lnTo>
                <a:lnTo>
                  <a:pt x="504825" y="38100"/>
                </a:lnTo>
                <a:lnTo>
                  <a:pt x="485775" y="28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756025" y="3022600"/>
            <a:ext cx="504825" cy="76200"/>
          </a:xfrm>
          <a:custGeom>
            <a:avLst/>
            <a:gdLst/>
            <a:ahLst/>
            <a:cxnLst/>
            <a:rect l="l" t="t" r="r" b="b"/>
            <a:pathLst>
              <a:path w="504825" h="76200">
                <a:moveTo>
                  <a:pt x="428625" y="0"/>
                </a:moveTo>
                <a:lnTo>
                  <a:pt x="428625" y="76200"/>
                </a:lnTo>
                <a:lnTo>
                  <a:pt x="485775" y="47625"/>
                </a:lnTo>
                <a:lnTo>
                  <a:pt x="447675" y="47625"/>
                </a:lnTo>
                <a:lnTo>
                  <a:pt x="447675" y="28575"/>
                </a:lnTo>
                <a:lnTo>
                  <a:pt x="485775" y="28575"/>
                </a:lnTo>
                <a:lnTo>
                  <a:pt x="428625" y="0"/>
                </a:lnTo>
                <a:close/>
              </a:path>
              <a:path w="504825" h="76200">
                <a:moveTo>
                  <a:pt x="428625" y="28575"/>
                </a:moveTo>
                <a:lnTo>
                  <a:pt x="0" y="28575"/>
                </a:lnTo>
                <a:lnTo>
                  <a:pt x="0" y="47625"/>
                </a:lnTo>
                <a:lnTo>
                  <a:pt x="428625" y="47625"/>
                </a:lnTo>
                <a:lnTo>
                  <a:pt x="428625" y="28575"/>
                </a:lnTo>
                <a:close/>
              </a:path>
              <a:path w="504825" h="76200">
                <a:moveTo>
                  <a:pt x="485775" y="28575"/>
                </a:moveTo>
                <a:lnTo>
                  <a:pt x="447675" y="28575"/>
                </a:lnTo>
                <a:lnTo>
                  <a:pt x="447675" y="47625"/>
                </a:lnTo>
                <a:lnTo>
                  <a:pt x="485775" y="47625"/>
                </a:lnTo>
                <a:lnTo>
                  <a:pt x="504825" y="38100"/>
                </a:lnTo>
                <a:lnTo>
                  <a:pt x="485775" y="28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89300" y="3308350"/>
            <a:ext cx="504825" cy="76200"/>
          </a:xfrm>
          <a:custGeom>
            <a:avLst/>
            <a:gdLst/>
            <a:ahLst/>
            <a:cxnLst/>
            <a:rect l="l" t="t" r="r" b="b"/>
            <a:pathLst>
              <a:path w="504825" h="76200">
                <a:moveTo>
                  <a:pt x="428625" y="0"/>
                </a:moveTo>
                <a:lnTo>
                  <a:pt x="428625" y="76200"/>
                </a:lnTo>
                <a:lnTo>
                  <a:pt x="466725" y="57150"/>
                </a:lnTo>
                <a:lnTo>
                  <a:pt x="447675" y="57150"/>
                </a:lnTo>
                <a:lnTo>
                  <a:pt x="447675" y="28575"/>
                </a:lnTo>
                <a:lnTo>
                  <a:pt x="485775" y="28575"/>
                </a:lnTo>
                <a:lnTo>
                  <a:pt x="428625" y="0"/>
                </a:lnTo>
                <a:close/>
              </a:path>
              <a:path w="504825" h="76200">
                <a:moveTo>
                  <a:pt x="428625" y="28575"/>
                </a:moveTo>
                <a:lnTo>
                  <a:pt x="0" y="28575"/>
                </a:lnTo>
                <a:lnTo>
                  <a:pt x="0" y="57150"/>
                </a:lnTo>
                <a:lnTo>
                  <a:pt x="428625" y="57150"/>
                </a:lnTo>
                <a:lnTo>
                  <a:pt x="428625" y="28575"/>
                </a:lnTo>
                <a:close/>
              </a:path>
              <a:path w="504825" h="76200">
                <a:moveTo>
                  <a:pt x="485775" y="28575"/>
                </a:moveTo>
                <a:lnTo>
                  <a:pt x="447675" y="28575"/>
                </a:lnTo>
                <a:lnTo>
                  <a:pt x="447675" y="57150"/>
                </a:lnTo>
                <a:lnTo>
                  <a:pt x="466725" y="57150"/>
                </a:lnTo>
                <a:lnTo>
                  <a:pt x="504825" y="38100"/>
                </a:lnTo>
                <a:lnTo>
                  <a:pt x="485775" y="28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312176" y="3784600"/>
            <a:ext cx="1605898" cy="2476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596"/>
    </mc:Choice>
    <mc:Fallback xmlns="">
      <p:transition spd="slow" advTm="91596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893" x="230188" y="1284288"/>
          <p14:tracePt t="902" x="346075" y="1347788"/>
          <p14:tracePt t="919" x="476250" y="1427163"/>
          <p14:tracePt t="935" x="584200" y="1485900"/>
          <p14:tracePt t="952" x="663575" y="1514475"/>
          <p14:tracePt t="970" x="742950" y="1520825"/>
          <p14:tracePt t="986" x="915988" y="1565275"/>
          <p14:tracePt t="1002" x="1038225" y="1614488"/>
          <p14:tracePt t="1019" x="1160463" y="1658938"/>
          <p14:tracePt t="1036" x="1276350" y="1693863"/>
          <p14:tracePt t="1053" x="1427163" y="1724025"/>
          <p14:tracePt t="1071" x="1687513" y="1773238"/>
          <p14:tracePt t="1087" x="1838325" y="1803400"/>
          <p14:tracePt t="1103" x="1925638" y="1809750"/>
          <p14:tracePt t="1120" x="1976438" y="1809750"/>
          <p14:tracePt t="1137" x="2039938" y="1795463"/>
          <p14:tracePt t="1153" x="2127250" y="1766888"/>
          <p14:tracePt t="1171" x="2263775" y="1724025"/>
          <p14:tracePt t="1187" x="2386013" y="1693863"/>
          <p14:tracePt t="1205" x="2538413" y="1687513"/>
          <p14:tracePt t="1220" x="2703513" y="1687513"/>
          <p14:tracePt t="1237" x="2855913" y="1687513"/>
          <p14:tracePt t="1241" x="2921000" y="1687513"/>
          <p14:tracePt t="1253" x="2992438" y="1687513"/>
          <p14:tracePt t="1271" x="3128963" y="1679575"/>
          <p14:tracePt t="1287" x="3208338" y="1665288"/>
          <p14:tracePt t="1304" x="3273425" y="1651000"/>
          <p14:tracePt t="1320" x="3295650" y="1651000"/>
          <p14:tracePt t="1337" x="3324225" y="1636713"/>
          <p14:tracePt t="1353" x="3360738" y="1630363"/>
          <p14:tracePt t="1372" x="3482975" y="1614488"/>
          <p14:tracePt t="1387" x="3562350" y="1614488"/>
          <p14:tracePt t="1404" x="3619500" y="1614488"/>
          <p14:tracePt t="1420" x="3641725" y="1614488"/>
          <p14:tracePt t="1437" x="3648075" y="1614488"/>
          <p14:tracePt t="2392" x="3648075" y="1622425"/>
          <p14:tracePt t="2412" x="3641725" y="1636713"/>
          <p14:tracePt t="2420" x="3627438" y="1644650"/>
          <p14:tracePt t="2428" x="3619500" y="1658938"/>
          <p14:tracePt t="2437" x="3605213" y="1665288"/>
          <p14:tracePt t="2452" x="3582988" y="1687513"/>
          <p14:tracePt t="2470" x="3519488" y="1701800"/>
          <p14:tracePt t="2486" x="3440113" y="1701800"/>
          <p14:tracePt t="2503" x="3316288" y="1658938"/>
          <p14:tracePt t="2520" x="3236913" y="1630363"/>
          <p14:tracePt t="2536" x="3173413" y="1608138"/>
          <p14:tracePt t="2553" x="3094038" y="1579563"/>
          <p14:tracePt t="2570" x="3021013" y="1557338"/>
          <p14:tracePt t="2586" x="2927350" y="1528763"/>
          <p14:tracePt t="2603" x="2819400" y="1506538"/>
          <p14:tracePt t="2620" x="2595563" y="1471613"/>
          <p14:tracePt t="2636" x="2408238" y="1435100"/>
          <p14:tracePt t="2652" x="2235200" y="1398588"/>
          <p14:tracePt t="2669" x="2076450" y="1362075"/>
          <p14:tracePt t="2686" x="1976438" y="1347788"/>
          <p14:tracePt t="2703" x="1903413" y="1341438"/>
          <p14:tracePt t="2720" x="1874838" y="1327150"/>
          <p14:tracePt t="2753" x="1874838" y="1319213"/>
          <p14:tracePt t="2770" x="1866900" y="1327150"/>
          <p14:tracePt t="2786" x="1831975" y="1384300"/>
          <p14:tracePt t="2803" x="1787525" y="1449388"/>
          <p14:tracePt t="2820" x="1738313" y="1528763"/>
          <p14:tracePt t="2837" x="1708150" y="1593850"/>
          <p14:tracePt t="2852" x="1687513" y="1630363"/>
          <p14:tracePt t="2870" x="1673225" y="1665288"/>
          <p14:tracePt t="2872" x="1673225" y="1673225"/>
          <p14:tracePt t="2886" x="1673225" y="1679575"/>
          <p14:tracePt t="2903" x="1679575" y="1687513"/>
          <p14:tracePt t="2919" x="1693863" y="1687513"/>
          <p14:tracePt t="2935" x="1716088" y="1687513"/>
          <p14:tracePt t="2952" x="1730375" y="1679575"/>
          <p14:tracePt t="2970" x="1758950" y="1679575"/>
          <p14:tracePt t="2972" x="1773238" y="1679575"/>
          <p14:tracePt t="2987" x="1795463" y="1679575"/>
          <p14:tracePt t="3003" x="1817688" y="1679575"/>
          <p14:tracePt t="3020" x="1838325" y="1679575"/>
          <p14:tracePt t="3036" x="1852613" y="1679575"/>
          <p14:tracePt t="3053" x="1874838" y="1679575"/>
          <p14:tracePt t="3071" x="1911350" y="1673225"/>
          <p14:tracePt t="3087" x="1925638" y="1665288"/>
          <p14:tracePt t="3104" x="1946275" y="1665288"/>
          <p14:tracePt t="3121" x="1960563" y="1665288"/>
          <p14:tracePt t="3137" x="1982788" y="1665288"/>
          <p14:tracePt t="3153" x="1997075" y="1665288"/>
          <p14:tracePt t="3169" x="2011363" y="1665288"/>
          <p14:tracePt t="3185" x="2039938" y="1665288"/>
          <p14:tracePt t="3203" x="2105025" y="1679575"/>
          <p14:tracePt t="3220" x="2141538" y="1679575"/>
          <p14:tracePt t="3235" x="2184400" y="1679575"/>
          <p14:tracePt t="3252" x="2243138" y="1687513"/>
          <p14:tracePt t="3270" x="2306638" y="1687513"/>
          <p14:tracePt t="3287" x="2379663" y="1701800"/>
          <p14:tracePt t="3303" x="2430463" y="1701800"/>
          <p14:tracePt t="3320" x="2473325" y="1701800"/>
          <p14:tracePt t="3336" x="2524125" y="1701800"/>
          <p14:tracePt t="3352" x="2595563" y="1687513"/>
          <p14:tracePt t="3371" x="2654300" y="1679575"/>
          <p14:tracePt t="3386" x="2697163" y="1673225"/>
          <p14:tracePt t="3404" x="2754313" y="1673225"/>
          <p14:tracePt t="3420" x="2776538" y="1665288"/>
          <p14:tracePt t="3436" x="2797175" y="1665288"/>
          <p14:tracePt t="3452" x="2811463" y="1665288"/>
          <p14:tracePt t="3470" x="2833688" y="1665288"/>
          <p14:tracePt t="3486" x="2847975" y="1665288"/>
          <p14:tracePt t="3503" x="2870200" y="1665288"/>
          <p14:tracePt t="3520" x="2884488" y="1665288"/>
          <p14:tracePt t="3553" x="2884488" y="1673225"/>
          <p14:tracePt t="3572" x="2876550" y="1679575"/>
          <p14:tracePt t="3586" x="2870200" y="1687513"/>
          <p14:tracePt t="3603" x="2862263" y="1693863"/>
          <p14:tracePt t="3637" x="2855913" y="1701800"/>
          <p14:tracePt t="3731" x="2855913" y="1709738"/>
          <p14:tracePt t="3802" x="2862263" y="1701800"/>
          <p14:tracePt t="3820" x="2876550" y="1693863"/>
          <p14:tracePt t="3826" x="2884488" y="1693863"/>
          <p14:tracePt t="3837" x="2890838" y="1693863"/>
          <p14:tracePt t="3855" x="2921000" y="1693863"/>
          <p14:tracePt t="3870" x="2935288" y="1693863"/>
          <p14:tracePt t="3887" x="2984500" y="1693863"/>
          <p14:tracePt t="3902" x="3000375" y="1693863"/>
          <p14:tracePt t="3919" x="3014663" y="1693863"/>
          <p14:tracePt t="3936" x="3028950" y="1693863"/>
          <p14:tracePt t="3954" x="3035300" y="1693863"/>
          <p14:tracePt t="3970" x="3043238" y="1693863"/>
          <p14:tracePt t="4065" x="3043238" y="1701800"/>
          <p14:tracePt t="4073" x="3035300" y="1701800"/>
          <p14:tracePt t="4087" x="3028950" y="1716088"/>
          <p14:tracePt t="4103" x="3014663" y="1716088"/>
          <p14:tracePt t="4120" x="2992438" y="1724025"/>
          <p14:tracePt t="4136" x="2978150" y="1724025"/>
          <p14:tracePt t="4153" x="2955925" y="1724025"/>
          <p14:tracePt t="4170" x="2949575" y="1724025"/>
          <p14:tracePt t="4187" x="2935288" y="1724025"/>
          <p14:tracePt t="4220" x="2921000" y="1716088"/>
          <p14:tracePt t="4238" x="2905125" y="1709738"/>
          <p14:tracePt t="4254" x="2890838" y="1701800"/>
          <p14:tracePt t="4271" x="2884488" y="1701800"/>
          <p14:tracePt t="4287" x="2884488" y="1693863"/>
          <p14:tracePt t="4302" x="2876550" y="1687513"/>
          <p14:tracePt t="4334" x="2876550" y="1679575"/>
          <p14:tracePt t="4353" x="2890838" y="1658938"/>
          <p14:tracePt t="4370" x="2913063" y="1636713"/>
          <p14:tracePt t="4387" x="2935288" y="1614488"/>
          <p14:tracePt t="4402" x="2955925" y="1600200"/>
          <p14:tracePt t="4419" x="2978150" y="1579563"/>
          <p14:tracePt t="4436" x="2992438" y="1557338"/>
          <p14:tracePt t="4452" x="3014663" y="1543050"/>
          <p14:tracePt t="4470" x="3043238" y="1528763"/>
          <p14:tracePt t="4486" x="3057525" y="1520825"/>
          <p14:tracePt t="4502" x="3071813" y="1520825"/>
          <p14:tracePt t="4520" x="3086100" y="1520825"/>
          <p14:tracePt t="4536" x="3108325" y="1520825"/>
          <p14:tracePt t="4553" x="3128963" y="1520825"/>
          <p14:tracePt t="4570" x="3201988" y="1514475"/>
          <p14:tracePt t="4586" x="3287713" y="1506538"/>
          <p14:tracePt t="4602" x="3403600" y="1500188"/>
          <p14:tracePt t="4620" x="3525838" y="1492250"/>
          <p14:tracePt t="4636" x="3613150" y="1492250"/>
          <p14:tracePt t="4653" x="3670300" y="1492250"/>
          <p14:tracePt t="4670" x="3692525" y="1492250"/>
          <p14:tracePt t="4686" x="3698875" y="1492250"/>
          <p14:tracePt t="4745" x="3706813" y="1492250"/>
          <p14:tracePt t="4760" x="3713163" y="1485900"/>
          <p14:tracePt t="4769" x="3721100" y="1485900"/>
          <p14:tracePt t="4777" x="3727450" y="1485900"/>
          <p14:tracePt t="4786" x="3735388" y="1485900"/>
          <p14:tracePt t="4872" x="3741738" y="1485900"/>
          <p14:tracePt t="4886" x="3749675" y="1485900"/>
          <p14:tracePt t="4992" x="3741738" y="1485900"/>
          <p14:tracePt t="5038" x="3741738" y="1492250"/>
          <p14:tracePt t="6969" x="3741738" y="1485900"/>
          <p14:tracePt t="6981" x="3735388" y="1485900"/>
          <p14:tracePt t="6989" x="3721100" y="1500188"/>
          <p14:tracePt t="7001" x="3648075" y="1608138"/>
          <p14:tracePt t="7018" x="3446463" y="1954213"/>
          <p14:tracePt t="7034" x="3425825" y="2090738"/>
          <p14:tracePt t="7051" x="3440113" y="2192338"/>
          <p14:tracePt t="7068" x="3468688" y="2308225"/>
          <p14:tracePt t="7084" x="3497263" y="2430463"/>
          <p14:tracePt t="7101" x="3533775" y="2581275"/>
          <p14:tracePt t="7120" x="3590925" y="2819400"/>
          <p14:tracePt t="7136" x="3627438" y="2921000"/>
          <p14:tracePt t="7152" x="3662363" y="2992438"/>
          <p14:tracePt t="7169" x="3684588" y="3049588"/>
          <p14:tracePt t="7185" x="3706813" y="3086100"/>
          <p14:tracePt t="7202" x="3727450" y="3108325"/>
          <p14:tracePt t="7219" x="3749675" y="3136900"/>
          <p14:tracePt t="7236" x="3756025" y="3151188"/>
          <p14:tracePt t="7252" x="3756025" y="3173413"/>
          <p14:tracePt t="7269" x="3756025" y="3179763"/>
          <p14:tracePt t="7284" x="3763963" y="3194050"/>
          <p14:tracePt t="7301" x="3763963" y="3216275"/>
          <p14:tracePt t="7318" x="3771900" y="3236913"/>
          <p14:tracePt t="7336" x="3814763" y="3252788"/>
          <p14:tracePt t="7351" x="3835400" y="3230563"/>
          <p14:tracePt t="7367" x="3851275" y="3187700"/>
          <p14:tracePt t="7385" x="3843338" y="3151188"/>
          <p14:tracePt t="7401" x="3835400" y="3100388"/>
          <p14:tracePt t="7418" x="3835400" y="3094038"/>
          <p14:tracePt t="7633" x="3843338" y="3086100"/>
          <p14:tracePt t="7641" x="3851275" y="3086100"/>
          <p14:tracePt t="7651" x="3857625" y="3100388"/>
          <p14:tracePt t="7668" x="3879850" y="3122613"/>
          <p14:tracePt t="7685" x="3922713" y="3165475"/>
          <p14:tracePt t="7701" x="3979863" y="3216275"/>
          <p14:tracePt t="7719" x="4030663" y="3236913"/>
          <p14:tracePt t="7735" x="4052888" y="3281363"/>
          <p14:tracePt t="7751" x="4081463" y="3316288"/>
          <p14:tracePt t="7769" x="4102100" y="3360738"/>
          <p14:tracePt t="7786" x="4146550" y="3432175"/>
          <p14:tracePt t="7803" x="4175125" y="3482975"/>
          <p14:tracePt t="7819" x="4203700" y="3511550"/>
          <p14:tracePt t="7835" x="4232275" y="3540125"/>
          <p14:tracePt t="7852" x="4254500" y="3568700"/>
          <p14:tracePt t="7869" x="4260850" y="3582988"/>
          <p14:tracePt t="7885" x="4260850" y="3619500"/>
          <p14:tracePt t="7903" x="4254500" y="3662363"/>
          <p14:tracePt t="7919" x="4254500" y="3684588"/>
          <p14:tracePt t="7935" x="4260850" y="3698875"/>
          <p14:tracePt t="7952" x="4283075" y="3721100"/>
          <p14:tracePt t="7968" x="4297363" y="3741738"/>
          <p14:tracePt t="7984" x="4305300" y="3756025"/>
          <p14:tracePt t="8002" x="4305300" y="3763963"/>
          <p14:tracePt t="8019" x="4305300" y="3786188"/>
          <p14:tracePt t="8036" x="4305300" y="3800475"/>
          <p14:tracePt t="8052" x="4305300" y="3806825"/>
          <p14:tracePt t="8132" x="4311650" y="3806825"/>
          <p14:tracePt t="8140" x="4319588" y="3814763"/>
          <p14:tracePt t="8151" x="4333875" y="3829050"/>
          <p14:tracePt t="8169" x="4348163" y="3843338"/>
          <p14:tracePt t="8202" x="4348163" y="3851275"/>
          <p14:tracePt t="8222" x="4348163" y="3857625"/>
          <p14:tracePt t="8235" x="4340225" y="3865563"/>
          <p14:tracePt t="8252" x="4333875" y="3871913"/>
          <p14:tracePt t="8268" x="4325938" y="3879850"/>
          <p14:tracePt t="8302" x="4319588" y="3894138"/>
          <p14:tracePt t="8318" x="4311650" y="3900488"/>
          <p14:tracePt t="8335" x="4305300" y="3900488"/>
          <p14:tracePt t="8448" x="4305300" y="3908425"/>
          <p14:tracePt t="9477" x="4305300" y="3914775"/>
          <p14:tracePt t="9492" x="4305300" y="3922713"/>
          <p14:tracePt t="9516" x="4305300" y="3930650"/>
          <p14:tracePt t="9546" x="4305300" y="3937000"/>
          <p14:tracePt t="9566" x="4305300" y="3944938"/>
          <p14:tracePt t="9574" x="4305300" y="3951288"/>
          <p14:tracePt t="9592" x="4305300" y="3959225"/>
          <p14:tracePt t="9608" x="4305300" y="3965575"/>
          <p14:tracePt t="9624" x="4305300" y="3979863"/>
          <p14:tracePt t="9638" x="4305300" y="3987800"/>
          <p14:tracePt t="9654" x="4305300" y="3994150"/>
          <p14:tracePt t="9671" x="4305300" y="4002088"/>
          <p14:tracePt t="9761" x="4311650" y="4008438"/>
          <p14:tracePt t="9773" x="4311650" y="4016375"/>
          <p14:tracePt t="9789" x="4311650" y="4030663"/>
          <p14:tracePt t="9803" x="4311650" y="4038600"/>
          <p14:tracePt t="9811" x="4311650" y="4044950"/>
          <p14:tracePt t="9819" x="4311650" y="4052888"/>
          <p14:tracePt t="9840" x="4311650" y="4059238"/>
          <p14:tracePt t="9919" x="4311650" y="4067175"/>
          <p14:tracePt t="10238" x="4311650" y="4073525"/>
          <p14:tracePt t="10245" x="4311650" y="4081463"/>
          <p14:tracePt t="10253" x="4311650" y="4087813"/>
          <p14:tracePt t="10268" x="4311650" y="4103688"/>
          <p14:tracePt t="10284" x="4305300" y="4117975"/>
          <p14:tracePt t="10300" x="4297363" y="4132263"/>
          <p14:tracePt t="10317" x="4297363" y="4152900"/>
          <p14:tracePt t="10334" x="4297363" y="4167188"/>
          <p14:tracePt t="10351" x="4291013" y="4181475"/>
          <p14:tracePt t="10368" x="4291013" y="4211638"/>
          <p14:tracePt t="10386" x="4291013" y="4225925"/>
          <p14:tracePt t="10400" x="4283075" y="4240213"/>
          <p14:tracePt t="10416" x="4283075" y="4254500"/>
          <p14:tracePt t="10433" x="4283075" y="4276725"/>
          <p14:tracePt t="10450" x="4276725" y="4291013"/>
          <p14:tracePt t="10467" x="4268788" y="4311650"/>
          <p14:tracePt t="10484" x="4268788" y="4333875"/>
          <p14:tracePt t="10501" x="4260850" y="4348163"/>
          <p14:tracePt t="10517" x="4254500" y="4362450"/>
          <p14:tracePt t="10534" x="4254500" y="4370388"/>
          <p14:tracePt t="10551" x="4254500" y="4376738"/>
          <p14:tracePt t="10567" x="4254500" y="4384675"/>
          <p14:tracePt t="10584" x="4246563" y="4398963"/>
          <p14:tracePt t="10601" x="4240213" y="4419600"/>
          <p14:tracePt t="10618" x="4225925" y="4441825"/>
          <p14:tracePt t="10634" x="4203700" y="4492625"/>
          <p14:tracePt t="10651" x="4181475" y="4557713"/>
          <p14:tracePt t="10668" x="4152900" y="4606925"/>
          <p14:tracePt t="10684" x="4132263" y="4637088"/>
          <p14:tracePt t="10701" x="4117975" y="4657725"/>
          <p14:tracePt t="10719" x="4095750" y="4686300"/>
          <p14:tracePt t="10734" x="4087813" y="4708525"/>
          <p14:tracePt t="10751" x="4081463" y="4730750"/>
          <p14:tracePt t="10768" x="4073525" y="4751388"/>
          <p14:tracePt t="10785" x="4067175" y="4765675"/>
          <p14:tracePt t="10802" x="4059238" y="4779963"/>
          <p14:tracePt t="10819" x="4052888" y="4802188"/>
          <p14:tracePt t="10834" x="4052888" y="4810125"/>
          <p14:tracePt t="10964" x="4052888" y="4816475"/>
          <p14:tracePt t="11018" x="4052888" y="4802188"/>
          <p14:tracePt t="11026" x="4067175" y="4787900"/>
          <p14:tracePt t="11034" x="4073525" y="4759325"/>
          <p14:tracePt t="11051" x="4102100" y="4672013"/>
          <p14:tracePt t="11068" x="4146550" y="4543425"/>
          <p14:tracePt t="11084" x="4181475" y="4441825"/>
          <p14:tracePt t="11102" x="4211638" y="4391025"/>
          <p14:tracePt t="11118" x="4232275" y="4370388"/>
          <p14:tracePt t="11134" x="4254500" y="4348163"/>
          <p14:tracePt t="11151" x="4276725" y="4319588"/>
          <p14:tracePt t="11168" x="4283075" y="4297363"/>
          <p14:tracePt t="11186" x="4291013" y="4260850"/>
          <p14:tracePt t="11202" x="4297363" y="4225925"/>
          <p14:tracePt t="11218" x="4305300" y="4211638"/>
          <p14:tracePt t="11234" x="4311650" y="4189413"/>
          <p14:tracePt t="11251" x="4319588" y="4167188"/>
          <p14:tracePt t="11267" x="4319588" y="4160838"/>
          <p14:tracePt t="11284" x="4325938" y="4152900"/>
          <p14:tracePt t="11301" x="4325938" y="4146550"/>
          <p14:tracePt t="11318" x="4333875" y="4132263"/>
          <p14:tracePt t="11334" x="4340225" y="4110038"/>
          <p14:tracePt t="11351" x="4348163" y="4087813"/>
          <p14:tracePt t="11368" x="4362450" y="4067175"/>
          <p14:tracePt t="11384" x="4376738" y="4044950"/>
          <p14:tracePt t="11401" x="4384675" y="4016375"/>
          <p14:tracePt t="11418" x="4398963" y="3994150"/>
          <p14:tracePt t="11434" x="4398963" y="3987800"/>
          <p14:tracePt t="11451" x="4398963" y="3979863"/>
          <p14:tracePt t="11484" x="4398963" y="3973513"/>
          <p14:tracePt t="11824" x="4405313" y="3973513"/>
          <p14:tracePt t="11836" x="4405313" y="3965575"/>
          <p14:tracePt t="11852" x="4405313" y="3959225"/>
          <p14:tracePt t="11874" x="4413250" y="3951288"/>
          <p14:tracePt t="11890" x="4419600" y="3944938"/>
          <p14:tracePt t="11898" x="4427538" y="3937000"/>
          <p14:tracePt t="11906" x="4427538" y="3930650"/>
          <p14:tracePt t="11922" x="4433888" y="3922713"/>
          <p14:tracePt t="11940" x="4433888" y="3914775"/>
          <p14:tracePt t="11952" x="4441825" y="3914775"/>
          <p14:tracePt t="11996" x="4449763" y="3914775"/>
          <p14:tracePt t="12215" x="4441825" y="3914775"/>
          <p14:tracePt t="12222" x="4441825" y="3922713"/>
          <p14:tracePt t="12233" x="4433888" y="3930650"/>
          <p14:tracePt t="12251" x="4427538" y="3944938"/>
          <p14:tracePt t="12268" x="4419600" y="3959225"/>
          <p14:tracePt t="12301" x="4419600" y="3965575"/>
          <p14:tracePt t="12317" x="4419600" y="3973513"/>
          <p14:tracePt t="12392" x="4413250" y="3979863"/>
          <p14:tracePt t="12412" x="4413250" y="3987800"/>
          <p14:tracePt t="12428" x="4405313" y="4002088"/>
          <p14:tracePt t="12436" x="4398963" y="4008438"/>
          <p14:tracePt t="12451" x="4398963" y="4030663"/>
          <p14:tracePt t="12467" x="4384675" y="4052888"/>
          <p14:tracePt t="12484" x="4384675" y="4073525"/>
          <p14:tracePt t="12501" x="4376738" y="4095750"/>
          <p14:tracePt t="12517" x="4376738" y="4110038"/>
          <p14:tracePt t="12535" x="4370388" y="4132263"/>
          <p14:tracePt t="12551" x="4370388" y="4146550"/>
          <p14:tracePt t="12568" x="4370388" y="4152900"/>
          <p14:tracePt t="12584" x="4370388" y="4160838"/>
          <p14:tracePt t="12601" x="4362450" y="4160838"/>
          <p14:tracePt t="12618" x="4362450" y="4167188"/>
          <p14:tracePt t="12634" x="4354513" y="4167188"/>
          <p14:tracePt t="12651" x="4354513" y="4175125"/>
          <p14:tracePt t="12667" x="4354513" y="4181475"/>
          <p14:tracePt t="12684" x="4348163" y="4189413"/>
          <p14:tracePt t="12701" x="4348163" y="4197350"/>
          <p14:tracePt t="12717" x="4348163" y="4203700"/>
          <p14:tracePt t="12733" x="4340225" y="4211638"/>
          <p14:tracePt t="12751" x="4340225" y="4217988"/>
          <p14:tracePt t="12767" x="4340225" y="4225925"/>
          <p14:tracePt t="12785" x="4325938" y="4240213"/>
          <p14:tracePt t="12801" x="4325938" y="4246563"/>
          <p14:tracePt t="12818" x="4319588" y="4254500"/>
          <p14:tracePt t="12834" x="4319588" y="4260850"/>
          <p14:tracePt t="12851" x="4311650" y="4276725"/>
          <p14:tracePt t="12867" x="4311650" y="4291013"/>
          <p14:tracePt t="12883" x="4305300" y="4297363"/>
          <p14:tracePt t="12901" x="4297363" y="4311650"/>
          <p14:tracePt t="12918" x="4291013" y="4319588"/>
          <p14:tracePt t="12935" x="4291013" y="4325938"/>
          <p14:tracePt t="12950" x="4283075" y="4325938"/>
          <p14:tracePt t="12966" x="4268788" y="4340225"/>
          <p14:tracePt t="12984" x="4260850" y="4348163"/>
          <p14:tracePt t="13001" x="4246563" y="4356100"/>
          <p14:tracePt t="13018" x="4232275" y="4370388"/>
          <p14:tracePt t="13034" x="4211638" y="4384675"/>
          <p14:tracePt t="13051" x="4189413" y="4398963"/>
          <p14:tracePt t="13067" x="4167188" y="4405313"/>
          <p14:tracePt t="13084" x="4124325" y="4413250"/>
          <p14:tracePt t="13101" x="4081463" y="4427538"/>
          <p14:tracePt t="13118" x="4038600" y="4441825"/>
          <p14:tracePt t="13134" x="3973513" y="4456113"/>
          <p14:tracePt t="13150" x="3900488" y="4456113"/>
          <p14:tracePt t="13166" x="3821113" y="4464050"/>
          <p14:tracePt t="13182" x="3763963" y="4464050"/>
          <p14:tracePt t="13199" x="3684588" y="4470400"/>
          <p14:tracePt t="13216" x="3613150" y="4478338"/>
          <p14:tracePt t="13234" x="3562350" y="4492625"/>
          <p14:tracePt t="13251" x="3533775" y="4492625"/>
          <p14:tracePt t="13267" x="3497263" y="4498975"/>
          <p14:tracePt t="13284" x="3468688" y="4506913"/>
          <p14:tracePt t="13301" x="3454400" y="4506913"/>
          <p14:tracePt t="13317" x="3432175" y="4513263"/>
          <p14:tracePt t="13319" x="3425825" y="4513263"/>
          <p14:tracePt t="13334" x="3395663" y="4521200"/>
          <p14:tracePt t="13351" x="3367088" y="4521200"/>
          <p14:tracePt t="13368" x="3346450" y="4521200"/>
          <p14:tracePt t="13386" x="3316288" y="4521200"/>
          <p14:tracePt t="13401" x="3302000" y="4521200"/>
          <p14:tracePt t="13417" x="3287713" y="4521200"/>
          <p14:tracePt t="13434" x="3281363" y="4521200"/>
          <p14:tracePt t="13497" x="3281363" y="4513263"/>
          <p14:tracePt t="13517" x="3287713" y="4498975"/>
          <p14:tracePt t="13526" x="3295650" y="4492625"/>
          <p14:tracePt t="13534" x="3309938" y="4478338"/>
          <p14:tracePt t="13551" x="3330575" y="4464050"/>
          <p14:tracePt t="13567" x="3352800" y="4441825"/>
          <p14:tracePt t="13584" x="3367088" y="4427538"/>
          <p14:tracePt t="13601" x="3389313" y="4398963"/>
          <p14:tracePt t="13618" x="3409950" y="4384675"/>
          <p14:tracePt t="13634" x="3432175" y="4370388"/>
          <p14:tracePt t="13650" x="3489325" y="4348163"/>
          <p14:tracePt t="13667" x="3568700" y="4319588"/>
          <p14:tracePt t="13685" x="3698875" y="4276725"/>
          <p14:tracePt t="13701" x="3786188" y="4254500"/>
          <p14:tracePt t="13717" x="3865563" y="4246563"/>
          <p14:tracePt t="13734" x="3937000" y="4240213"/>
          <p14:tracePt t="13751" x="3965575" y="4240213"/>
          <p14:tracePt t="13767" x="3987800" y="4240213"/>
          <p14:tracePt t="13784" x="4008438" y="4232275"/>
          <p14:tracePt t="13801" x="4052888" y="4225925"/>
          <p14:tracePt t="13818" x="4124325" y="4217988"/>
          <p14:tracePt t="13834" x="4189413" y="4211638"/>
          <p14:tracePt t="13850" x="4268788" y="4203700"/>
          <p14:tracePt t="13867" x="4319588" y="4203700"/>
          <p14:tracePt t="13884" x="4340225" y="4203700"/>
          <p14:tracePt t="13901" x="4354513" y="4211638"/>
          <p14:tracePt t="13941" x="4362450" y="4211638"/>
          <p14:tracePt t="13955" x="4362450" y="4217988"/>
          <p14:tracePt t="13968" x="4384675" y="4225925"/>
          <p14:tracePt t="13984" x="4398963" y="4246563"/>
          <p14:tracePt t="14000" x="4405313" y="4268788"/>
          <p14:tracePt t="14017" x="4413250" y="4291013"/>
          <p14:tracePt t="14034" x="4413250" y="4305300"/>
          <p14:tracePt t="14051" x="4413250" y="4333875"/>
          <p14:tracePt t="14068" x="4398963" y="4356100"/>
          <p14:tracePt t="14084" x="4384675" y="4384675"/>
          <p14:tracePt t="14100" x="4370388" y="4419600"/>
          <p14:tracePt t="14116" x="4348163" y="4464050"/>
          <p14:tracePt t="14134" x="4319588" y="4549775"/>
          <p14:tracePt t="14151" x="4291013" y="4629150"/>
          <p14:tracePt t="14168" x="4246563" y="4745038"/>
          <p14:tracePt t="14185" x="4232275" y="4802188"/>
          <p14:tracePt t="14201" x="4225925" y="4852988"/>
          <p14:tracePt t="14217" x="4225925" y="4889500"/>
          <p14:tracePt t="14234" x="4225925" y="4918075"/>
          <p14:tracePt t="14239" x="4225925" y="4924425"/>
          <p14:tracePt t="14250" x="4225925" y="4932363"/>
          <p14:tracePt t="14266" x="4225925" y="4960938"/>
          <p14:tracePt t="14298" x="4225925" y="4968875"/>
          <p14:tracePt t="14420" x="4225925" y="4975225"/>
          <p14:tracePt t="14439" x="4225925" y="4983163"/>
          <p14:tracePt t="14447" x="4225925" y="4989513"/>
          <p14:tracePt t="14454" x="4225925" y="5003800"/>
          <p14:tracePt t="14467" x="4225925" y="5011738"/>
          <p14:tracePt t="14483" x="4225925" y="5026025"/>
          <p14:tracePt t="14501" x="4217988" y="5062538"/>
          <p14:tracePt t="14517" x="4203700" y="5091113"/>
          <p14:tracePt t="14534" x="4197350" y="5119688"/>
          <p14:tracePt t="14550" x="4181475" y="5133975"/>
          <p14:tracePt t="14567" x="4181475" y="5156200"/>
          <p14:tracePt t="14583" x="4181475" y="5176838"/>
          <p14:tracePt t="14601" x="4175125" y="5199063"/>
          <p14:tracePt t="14617" x="4175125" y="5221288"/>
          <p14:tracePt t="14634" x="4167188" y="5241925"/>
          <p14:tracePt t="14650" x="4167188" y="5256213"/>
          <p14:tracePt t="14667" x="4152900" y="5278438"/>
          <p14:tracePt t="14683" x="4152900" y="5300663"/>
          <p14:tracePt t="14701" x="4152900" y="5321300"/>
          <p14:tracePt t="14717" x="4152900" y="5343525"/>
          <p14:tracePt t="14733" x="4152900" y="5349875"/>
          <p14:tracePt t="14750" x="4152900" y="5357813"/>
          <p14:tracePt t="14767" x="4152900" y="5372100"/>
          <p14:tracePt t="14784" x="4152900" y="5394325"/>
          <p14:tracePt t="14802" x="4152900" y="5400675"/>
          <p14:tracePt t="14818" x="4146550" y="5408613"/>
          <p14:tracePt t="14833" x="4138613" y="5429250"/>
          <p14:tracePt t="14850" x="4138613" y="5443538"/>
          <p14:tracePt t="14867" x="4132263" y="5457825"/>
          <p14:tracePt t="14884" x="4132263" y="5465763"/>
          <p14:tracePt t="14901" x="4110038" y="5502275"/>
          <p14:tracePt t="14917" x="4102100" y="5516563"/>
          <p14:tracePt t="14934" x="4095750" y="5537200"/>
          <p14:tracePt t="14950" x="4073525" y="5573713"/>
          <p14:tracePt t="14967" x="4052888" y="5616575"/>
          <p14:tracePt t="14983" x="4030663" y="5646738"/>
          <p14:tracePt t="15001" x="3994150" y="5689600"/>
          <p14:tracePt t="15018" x="3973513" y="5710238"/>
          <p14:tracePt t="15034" x="3951288" y="5732463"/>
          <p14:tracePt t="15051" x="3937000" y="5754688"/>
          <p14:tracePt t="15067" x="3914775" y="5783263"/>
          <p14:tracePt t="15083" x="3894138" y="5797550"/>
          <p14:tracePt t="15100" x="3879850" y="5819775"/>
          <p14:tracePt t="15117" x="3857625" y="5848350"/>
          <p14:tracePt t="15134" x="3851275" y="5868988"/>
          <p14:tracePt t="15151" x="3829050" y="5883275"/>
          <p14:tracePt t="15166" x="3821113" y="5905500"/>
          <p14:tracePt t="15183" x="3821113" y="5919788"/>
          <p14:tracePt t="15200" x="3814763" y="5927725"/>
          <p14:tracePt t="15218" x="3806825" y="5948363"/>
          <p14:tracePt t="15234" x="3806825" y="5970588"/>
          <p14:tracePt t="15250" x="3800475" y="5984875"/>
          <p14:tracePt t="15267" x="3792538" y="6007100"/>
          <p14:tracePt t="15284" x="3778250" y="6027738"/>
          <p14:tracePt t="15301" x="3771900" y="6049963"/>
          <p14:tracePt t="15318" x="3763963" y="6072188"/>
          <p14:tracePt t="15335" x="3749675" y="6072188"/>
          <p14:tracePt t="15351" x="3741738" y="6078538"/>
          <p14:tracePt t="15368" x="3735388" y="6086475"/>
          <p14:tracePt t="15385" x="3727450" y="6092825"/>
          <p14:tracePt t="15401" x="3721100" y="6092825"/>
          <p14:tracePt t="15416" x="3713163" y="6092825"/>
          <p14:tracePt t="15432" x="3698875" y="6092825"/>
          <p14:tracePt t="15450" x="3678238" y="6092825"/>
          <p14:tracePt t="15466" x="3670300" y="6092825"/>
          <p14:tracePt t="15483" x="3648075" y="6092825"/>
          <p14:tracePt t="15501" x="3619500" y="6092825"/>
          <p14:tracePt t="15517" x="3605213" y="6092825"/>
          <p14:tracePt t="15533" x="3582988" y="6092825"/>
          <p14:tracePt t="15550" x="3568700" y="6092825"/>
          <p14:tracePt t="15567" x="3554413" y="6092825"/>
          <p14:tracePt t="15583" x="3540125" y="6092825"/>
          <p14:tracePt t="15601" x="3525838" y="6092825"/>
          <p14:tracePt t="15617" x="3503613" y="6092825"/>
          <p14:tracePt t="15633" x="3489325" y="6100763"/>
          <p14:tracePt t="15650" x="3475038" y="6107113"/>
          <p14:tracePt t="15667" x="3454400" y="6107113"/>
          <p14:tracePt t="15683" x="3432175" y="6107113"/>
          <p14:tracePt t="15701" x="3403600" y="6107113"/>
          <p14:tracePt t="15717" x="3395663" y="6107113"/>
          <p14:tracePt t="15734" x="3389313" y="6107113"/>
          <p14:tracePt t="15750" x="3375025" y="6107113"/>
          <p14:tracePt t="15930" x="3375025" y="6100763"/>
          <p14:tracePt t="15960" x="3381375" y="6100763"/>
          <p14:tracePt t="15984" x="3389313" y="6100763"/>
          <p14:tracePt t="15993" x="3395663" y="6092825"/>
          <p14:tracePt t="16001" x="3403600" y="6092825"/>
          <p14:tracePt t="16016" x="3432175" y="6092825"/>
          <p14:tracePt t="16033" x="3446463" y="6092825"/>
          <p14:tracePt t="16050" x="3468688" y="6086475"/>
          <p14:tracePt t="16067" x="3503613" y="6072188"/>
          <p14:tracePt t="16084" x="3519488" y="6064250"/>
          <p14:tracePt t="16100" x="3533775" y="6056313"/>
          <p14:tracePt t="16169" x="3540125" y="6049963"/>
          <p14:tracePt t="16192" x="3548063" y="6049963"/>
          <p14:tracePt t="16388" x="3540125" y="6049963"/>
          <p14:tracePt t="16425" x="3540125" y="6056313"/>
          <p14:tracePt t="16596" x="3540125" y="6064250"/>
          <p14:tracePt t="16613" x="3525838" y="6064250"/>
          <p14:tracePt t="16631" x="3519488" y="6064250"/>
          <p14:tracePt t="16647" x="3511550" y="6064250"/>
          <p14:tracePt t="16664" x="3497263" y="6064250"/>
          <p14:tracePt t="16706" x="3489325" y="6064250"/>
          <p14:tracePt t="16755" x="3482975" y="6064250"/>
          <p14:tracePt t="16797" x="3475038" y="6064250"/>
          <p14:tracePt t="16811" x="3468688" y="6064250"/>
          <p14:tracePt t="16841" x="3460750" y="6064250"/>
          <p14:tracePt t="16857" x="3454400" y="6064250"/>
          <p14:tracePt t="16873" x="3446463" y="6064250"/>
          <p14:tracePt t="16880" x="3440113" y="6064250"/>
          <p14:tracePt t="16894" x="3432175" y="6064250"/>
          <p14:tracePt t="16915" x="3425825" y="6064250"/>
          <p14:tracePt t="16930" x="3417888" y="6064250"/>
          <p14:tracePt t="16938" x="3409950" y="6064250"/>
          <p14:tracePt t="16953" x="3403600" y="6064250"/>
          <p14:tracePt t="16967" x="3389313" y="6064250"/>
          <p14:tracePt t="16984" x="3367088" y="6056313"/>
          <p14:tracePt t="17000" x="3352800" y="6056313"/>
          <p14:tracePt t="17016" x="3330575" y="6056313"/>
          <p14:tracePt t="17034" x="3309938" y="6049963"/>
          <p14:tracePt t="17049" x="3302000" y="6049963"/>
          <p14:tracePt t="17065" x="3287713" y="6042025"/>
          <p14:tracePt t="17082" x="3281363" y="6042025"/>
          <p14:tracePt t="17136" x="3273425" y="6042025"/>
          <p14:tracePt t="17152" x="3267075" y="6042025"/>
          <p14:tracePt t="17160" x="3259138" y="6042025"/>
          <p14:tracePt t="17168" x="3236913" y="6035675"/>
          <p14:tracePt t="17181" x="3208338" y="6027738"/>
          <p14:tracePt t="17197" x="3157538" y="6013450"/>
          <p14:tracePt t="17214" x="3108325" y="5992813"/>
          <p14:tracePt t="17230" x="3094038" y="5992813"/>
          <p14:tracePt t="17310" x="3094038" y="5984875"/>
          <p14:tracePt t="17341" x="3094038" y="5978525"/>
          <p14:tracePt t="17348" x="3100388" y="5978525"/>
          <p14:tracePt t="17364" x="3108325" y="5978525"/>
          <p14:tracePt t="17381" x="3114675" y="5970588"/>
          <p14:tracePt t="17388" x="3114675" y="5962650"/>
          <p14:tracePt t="17402" x="3122613" y="5962650"/>
          <p14:tracePt t="17418" x="3128963" y="5956300"/>
          <p14:tracePt t="17434" x="3136900" y="5956300"/>
          <p14:tracePt t="17447" x="3143250" y="5948363"/>
          <p14:tracePt t="17464" x="3165475" y="5942013"/>
          <p14:tracePt t="17481" x="3179763" y="5942013"/>
          <p14:tracePt t="17497" x="3201988" y="5942013"/>
          <p14:tracePt t="17514" x="3216275" y="5942013"/>
          <p14:tracePt t="17530" x="3244850" y="5942013"/>
          <p14:tracePt t="17547" x="3259138" y="5942013"/>
          <p14:tracePt t="17564" x="3287713" y="5934075"/>
          <p14:tracePt t="17581" x="3295650" y="5934075"/>
          <p14:tracePt t="17598" x="3302000" y="5934075"/>
          <p14:tracePt t="17614" x="3309938" y="5927725"/>
          <p14:tracePt t="17631" x="3316288" y="5927725"/>
          <p14:tracePt t="17647" x="3324225" y="5927725"/>
          <p14:tracePt t="17664" x="3338513" y="5927725"/>
          <p14:tracePt t="17681" x="3360738" y="5927725"/>
          <p14:tracePt t="17699" x="3375025" y="5927725"/>
          <p14:tracePt t="17714" x="3389313" y="5927725"/>
          <p14:tracePt t="17731" x="3409950" y="5927725"/>
          <p14:tracePt t="17748" x="3417888" y="5927725"/>
          <p14:tracePt t="17765" x="3432175" y="5942013"/>
          <p14:tracePt t="17781" x="3446463" y="5948363"/>
          <p14:tracePt t="17798" x="3475038" y="5956300"/>
          <p14:tracePt t="17814" x="3497263" y="5962650"/>
          <p14:tracePt t="17831" x="3511550" y="5962650"/>
          <p14:tracePt t="17849" x="3511550" y="5970588"/>
          <p14:tracePt t="17866" x="3519488" y="5970588"/>
          <p14:tracePt t="17899" x="3533775" y="5970588"/>
          <p14:tracePt t="17915" x="3540125" y="5970588"/>
          <p14:tracePt t="17933" x="3548063" y="5970588"/>
          <p14:tracePt t="17992" x="3548063" y="5978525"/>
          <p14:tracePt t="18018" x="3540125" y="5978525"/>
          <p14:tracePt t="18027" x="3540125" y="5984875"/>
          <p14:tracePt t="18092" x="3533775" y="5984875"/>
          <p14:tracePt t="18104" x="3525838" y="5984875"/>
          <p14:tracePt t="18115" x="3525838" y="5992813"/>
          <p14:tracePt t="18133" x="3511550" y="5999163"/>
          <p14:tracePt t="18150" x="3503613" y="5999163"/>
          <p14:tracePt t="18166" x="3482975" y="5999163"/>
          <p14:tracePt t="18182" x="3468688" y="5999163"/>
          <p14:tracePt t="18199" x="3446463" y="5999163"/>
          <p14:tracePt t="18216" x="3440113" y="5992813"/>
          <p14:tracePt t="18232" x="3432175" y="5992813"/>
          <p14:tracePt t="18249" x="3425825" y="5992813"/>
          <p14:tracePt t="18268" x="3417888" y="5992813"/>
          <p14:tracePt t="18284" x="3409950" y="5984875"/>
          <p14:tracePt t="18299" x="3389313" y="5978525"/>
          <p14:tracePt t="18316" x="3375025" y="5970588"/>
          <p14:tracePt t="18332" x="3352800" y="5962650"/>
          <p14:tracePt t="18349" x="3338513" y="5956300"/>
          <p14:tracePt t="18405" x="3338513" y="5948363"/>
          <p14:tracePt t="18417" x="3330575" y="5948363"/>
          <p14:tracePt t="18440" x="3324225" y="5948363"/>
          <p14:tracePt t="18449" x="3316288" y="5948363"/>
          <p14:tracePt t="18456" x="3309938" y="5948363"/>
          <p14:tracePt t="18465" x="3302000" y="5948363"/>
          <p14:tracePt t="18482" x="3287713" y="5948363"/>
          <p14:tracePt t="18499" x="3273425" y="5948363"/>
          <p14:tracePt t="18516" x="3244850" y="5948363"/>
          <p14:tracePt t="18532" x="3222625" y="5948363"/>
          <p14:tracePt t="18550" x="3208338" y="5956300"/>
          <p14:tracePt t="18566" x="3194050" y="5956300"/>
          <p14:tracePt t="18582" x="3194050" y="5962650"/>
          <p14:tracePt t="18601" x="3187700" y="5970588"/>
          <p14:tracePt t="18644" x="3187700" y="5978525"/>
          <p14:tracePt t="18653" x="3187700" y="5984875"/>
          <p14:tracePt t="18667" x="3187700" y="5992813"/>
          <p14:tracePt t="18684" x="3179763" y="6007100"/>
          <p14:tracePt t="18701" x="3173413" y="6027738"/>
          <p14:tracePt t="18717" x="3173413" y="6035675"/>
          <p14:tracePt t="18734" x="3173413" y="6042025"/>
          <p14:tracePt t="18750" x="3173413" y="6049963"/>
          <p14:tracePt t="18766" x="3173413" y="6056313"/>
          <p14:tracePt t="18781" x="3173413" y="6064250"/>
          <p14:tracePt t="18797" x="3173413" y="6072188"/>
          <p14:tracePt t="18815" x="3179763" y="6078538"/>
          <p14:tracePt t="18831" x="3179763" y="6086475"/>
          <p14:tracePt t="18848" x="3187700" y="6092825"/>
          <p14:tracePt t="18864" x="3201988" y="6107113"/>
          <p14:tracePt t="18883" x="3230563" y="6135688"/>
          <p14:tracePt t="18900" x="3244850" y="6143625"/>
          <p14:tracePt t="18915" x="3267075" y="6165850"/>
          <p14:tracePt t="18932" x="3273425" y="6165850"/>
          <p14:tracePt t="18950" x="3281363" y="6172200"/>
          <p14:tracePt t="18965" x="3287713" y="6180138"/>
          <p14:tracePt t="18982" x="3302000" y="6186488"/>
          <p14:tracePt t="18999" x="3324225" y="6186488"/>
          <p14:tracePt t="19017" x="3352800" y="6194425"/>
          <p14:tracePt t="19033" x="3360738" y="6194425"/>
          <p14:tracePt t="19050" x="3375025" y="6200775"/>
          <p14:tracePt t="19066" x="3381375" y="6200775"/>
          <p14:tracePt t="19082" x="3389313" y="6200775"/>
          <p14:tracePt t="19100" x="3395663" y="6200775"/>
          <p14:tracePt t="19117" x="3409950" y="6200775"/>
          <p14:tracePt t="19133" x="3440113" y="6200775"/>
          <p14:tracePt t="19150" x="3460750" y="6200775"/>
          <p14:tracePt t="19166" x="3482975" y="6200775"/>
          <p14:tracePt t="19182" x="3497263" y="6200775"/>
          <p14:tracePt t="19199" x="3519488" y="6200775"/>
          <p14:tracePt t="19216" x="3525838" y="6200775"/>
          <p14:tracePt t="19232" x="3533775" y="6200775"/>
          <p14:tracePt t="19250" x="3548063" y="6186488"/>
          <p14:tracePt t="19266" x="3562350" y="6180138"/>
          <p14:tracePt t="19283" x="3576638" y="6180138"/>
          <p14:tracePt t="19299" x="3582988" y="6172200"/>
          <p14:tracePt t="19317" x="3590925" y="6165850"/>
          <p14:tracePt t="19332" x="3605213" y="6157913"/>
          <p14:tracePt t="19350" x="3619500" y="6151563"/>
          <p14:tracePt t="19366" x="3627438" y="6143625"/>
          <p14:tracePt t="19408" x="3627438" y="6135688"/>
          <p14:tracePt t="19436" x="3633788" y="6135688"/>
          <p14:tracePt t="19460" x="3633788" y="6129338"/>
          <p14:tracePt t="19479" x="3633788" y="6121400"/>
          <p14:tracePt t="19503" x="3633788" y="6115050"/>
          <p14:tracePt t="19511" x="3633788" y="6107113"/>
          <p14:tracePt t="19529" x="3633788" y="6100763"/>
          <p14:tracePt t="19545" x="3633788" y="6092825"/>
          <p14:tracePt t="19565" x="3633788" y="6086475"/>
          <p14:tracePt t="19579" x="3633788" y="6078538"/>
          <p14:tracePt t="19603" x="3633788" y="6072188"/>
          <p14:tracePt t="19623" x="3633788" y="6064250"/>
          <p14:tracePt t="19637" x="3633788" y="6056313"/>
          <p14:tracePt t="19644" x="3633788" y="6049963"/>
          <p14:tracePt t="19660" x="3633788" y="6042025"/>
          <p14:tracePt t="19672" x="3633788" y="6035675"/>
          <p14:tracePt t="19689" x="3633788" y="6027738"/>
          <p14:tracePt t="19700" x="3633788" y="6021388"/>
          <p14:tracePt t="19722" x="3627438" y="6021388"/>
          <p14:tracePt t="19734" x="3627438" y="6013450"/>
          <p14:tracePt t="19750" x="3619500" y="6007100"/>
          <p14:tracePt t="19766" x="3613150" y="5999163"/>
          <p14:tracePt t="19784" x="3605213" y="5984875"/>
          <p14:tracePt t="19799" x="3605213" y="5970588"/>
          <p14:tracePt t="19816" x="3605213" y="5962650"/>
          <p14:tracePt t="19833" x="3598863" y="5956300"/>
          <p14:tracePt t="19849" x="3590925" y="5942013"/>
          <p14:tracePt t="19867" x="3582988" y="5934075"/>
          <p14:tracePt t="19884" x="3576638" y="5934075"/>
          <p14:tracePt t="19898" x="3562350" y="5927725"/>
          <p14:tracePt t="19915" x="3554413" y="5927725"/>
          <p14:tracePt t="19931" x="3548063" y="5919788"/>
          <p14:tracePt t="19947" x="3533775" y="5913438"/>
          <p14:tracePt t="19964" x="3525838" y="5905500"/>
          <p14:tracePt t="19981" x="3503613" y="5899150"/>
          <p14:tracePt t="19998" x="3489325" y="5891213"/>
          <p14:tracePt t="20016" x="3475038" y="5891213"/>
          <p14:tracePt t="20032" x="3468688" y="5891213"/>
          <p14:tracePt t="20049" x="3454400" y="5891213"/>
          <p14:tracePt t="20066" x="3446463" y="5891213"/>
          <p14:tracePt t="20083" x="3425825" y="5891213"/>
          <p14:tracePt t="20100" x="3409950" y="5891213"/>
          <p14:tracePt t="20116" x="3403600" y="5891213"/>
          <p14:tracePt t="20133" x="3389313" y="5891213"/>
          <p14:tracePt t="20165" x="3381375" y="5891213"/>
          <p14:tracePt t="20186" x="3375025" y="5891213"/>
          <p14:tracePt t="20200" x="3360738" y="5891213"/>
          <p14:tracePt t="20216" x="3338513" y="5899150"/>
          <p14:tracePt t="20232" x="3316288" y="5913438"/>
          <p14:tracePt t="20250" x="3302000" y="5913438"/>
          <p14:tracePt t="20266" x="3295650" y="5919788"/>
          <p14:tracePt t="20282" x="3281363" y="5919788"/>
          <p14:tracePt t="20348" x="3281363" y="5927725"/>
          <p14:tracePt t="20370" x="3273425" y="5927725"/>
          <p14:tracePt t="20433" x="3267075" y="5934075"/>
          <p14:tracePt t="20440" x="3267075" y="5942013"/>
          <p14:tracePt t="20456" x="3267075" y="5948363"/>
          <p14:tracePt t="20474" x="3267075" y="5956300"/>
          <p14:tracePt t="20485" x="3267075" y="5962650"/>
          <p14:tracePt t="20499" x="3267075" y="5978525"/>
          <p14:tracePt t="20515" x="3267075" y="5992813"/>
          <p14:tracePt t="20532" x="3267075" y="6007100"/>
          <p14:tracePt t="20549" x="3267075" y="6013450"/>
          <p14:tracePt t="20565" x="3281363" y="6035675"/>
          <p14:tracePt t="20582" x="3295650" y="6049963"/>
          <p14:tracePt t="20599" x="3302000" y="6056313"/>
          <p14:tracePt t="20615" x="3309938" y="6064250"/>
          <p14:tracePt t="20649" x="3316288" y="6072188"/>
          <p14:tracePt t="20666" x="3330575" y="6086475"/>
          <p14:tracePt t="20683" x="3360738" y="6100763"/>
          <p14:tracePt t="20699" x="3375025" y="6115050"/>
          <p14:tracePt t="20717" x="3381375" y="6121400"/>
          <p14:tracePt t="20732" x="3395663" y="6121400"/>
          <p14:tracePt t="20748" x="3403600" y="6129338"/>
          <p14:tracePt t="20766" x="3417888" y="6129338"/>
          <p14:tracePt t="20783" x="3432175" y="6135688"/>
          <p14:tracePt t="20799" x="3446463" y="6135688"/>
          <p14:tracePt t="20815" x="3460750" y="6135688"/>
          <p14:tracePt t="20832" x="3482975" y="6135688"/>
          <p14:tracePt t="20848" x="3497263" y="6135688"/>
          <p14:tracePt t="20865" x="3519488" y="6135688"/>
          <p14:tracePt t="20882" x="3540125" y="6135688"/>
          <p14:tracePt t="20900" x="3568700" y="6135688"/>
          <p14:tracePt t="20916" x="3590925" y="6135688"/>
          <p14:tracePt t="20932" x="3605213" y="6129338"/>
          <p14:tracePt t="20949" x="3605213" y="6121400"/>
          <p14:tracePt t="21082" x="3605213" y="6115050"/>
          <p14:tracePt t="21108" x="3605213" y="6107113"/>
          <p14:tracePt t="21132" x="3605213" y="6100763"/>
          <p14:tracePt t="21140" x="3605213" y="6092825"/>
          <p14:tracePt t="21154" x="3605213" y="6086475"/>
          <p14:tracePt t="21209" x="3605213" y="6078538"/>
          <p14:tracePt t="21236" x="3605213" y="6072188"/>
          <p14:tracePt t="21249" x="3605213" y="6064250"/>
          <p14:tracePt t="21255" x="3598863" y="6064250"/>
          <p14:tracePt t="21265" x="3598863" y="6056313"/>
          <p14:tracePt t="21282" x="3582988" y="6056313"/>
          <p14:tracePt t="21298" x="3576638" y="6056313"/>
          <p14:tracePt t="21315" x="3576638" y="6049963"/>
          <p14:tracePt t="21332" x="3568700" y="6049963"/>
          <p14:tracePt t="21437" x="3568700" y="6042025"/>
          <p14:tracePt t="21697" x="3554413" y="6042025"/>
          <p14:tracePt t="21710" x="3548063" y="6042025"/>
          <p14:tracePt t="21726" x="3540125" y="6042025"/>
          <p14:tracePt t="21735" x="3533775" y="6042025"/>
          <p14:tracePt t="21873" x="3533775" y="6035675"/>
          <p14:tracePt t="21885" x="3540125" y="6035675"/>
          <p14:tracePt t="22008" x="3533775" y="6035675"/>
          <p14:tracePt t="22075" x="3525838" y="6035675"/>
          <p14:tracePt t="22125" x="3519488" y="6035675"/>
          <p14:tracePt t="22414" x="3511550" y="6035675"/>
          <p14:tracePt t="22437" x="3503613" y="6035675"/>
          <p14:tracePt t="22445" x="3497263" y="6035675"/>
          <p14:tracePt t="22465" x="3489325" y="6035675"/>
          <p14:tracePt t="22483" x="3482975" y="6035675"/>
          <p14:tracePt t="22490" x="3482975" y="6042025"/>
          <p14:tracePt t="22506" x="3475038" y="6042025"/>
          <p14:tracePt t="22526" x="3468688" y="6042025"/>
          <p14:tracePt t="22550" x="3460750" y="6042025"/>
          <p14:tracePt t="22565" x="3446463" y="6042025"/>
          <p14:tracePt t="22572" x="3446463" y="6049963"/>
          <p14:tracePt t="22583" x="3440113" y="6049963"/>
          <p14:tracePt t="22598" x="3432175" y="6049963"/>
          <p14:tracePt t="22615" x="3409950" y="6049963"/>
          <p14:tracePt t="22633" x="3381375" y="6056313"/>
          <p14:tracePt t="22648" x="3367088" y="6056313"/>
          <p14:tracePt t="22665" x="3352800" y="6064250"/>
          <p14:tracePt t="22682" x="3346450" y="6064250"/>
          <p14:tracePt t="22698" x="3338513" y="6064250"/>
          <p14:tracePt t="22846" x="3330575" y="6064250"/>
          <p14:tracePt t="22855" x="3324225" y="6064250"/>
          <p14:tracePt t="22864" x="3316288" y="6064250"/>
          <p14:tracePt t="22883" x="3287713" y="6072188"/>
          <p14:tracePt t="22899" x="3267075" y="6072188"/>
          <p14:tracePt t="22915" x="3259138" y="6072188"/>
          <p14:tracePt t="22932" x="3252788" y="6072188"/>
          <p14:tracePt t="22948" x="3244850" y="6072188"/>
          <p14:tracePt t="23506" x="3252788" y="6072188"/>
          <p14:tracePt t="23518" x="3252788" y="6064250"/>
          <p14:tracePt t="23547" x="3259138" y="6064250"/>
          <p14:tracePt t="23788" x="3259138" y="6056313"/>
          <p14:tracePt t="23820" x="3259138" y="6049963"/>
          <p14:tracePt t="23828" x="3267075" y="6049963"/>
          <p14:tracePt t="23847" x="3273425" y="6049963"/>
          <p14:tracePt t="23855" x="3273425" y="6042025"/>
          <p14:tracePt t="23875" x="3281363" y="6042025"/>
          <p14:tracePt t="23888" x="3287713" y="6035675"/>
          <p14:tracePt t="23905" x="3295650" y="6035675"/>
          <p14:tracePt t="23914" x="3295650" y="6027738"/>
          <p14:tracePt t="23931" x="3302000" y="6021388"/>
          <p14:tracePt t="23958" x="3309938" y="6013450"/>
          <p14:tracePt t="24062" x="3316288" y="6013450"/>
          <p14:tracePt t="24103" x="3324225" y="6013450"/>
          <p14:tracePt t="24214" x="3330575" y="6013450"/>
          <p14:tracePt t="24285" x="3338513" y="6013450"/>
          <p14:tracePt t="24313" x="3346450" y="6013450"/>
          <p14:tracePt t="24330" x="3352800" y="6013450"/>
          <p14:tracePt t="24335" x="3360738" y="6007100"/>
          <p14:tracePt t="24346" x="3375025" y="6007100"/>
          <p14:tracePt t="24363" x="3381375" y="5999163"/>
          <p14:tracePt t="24381" x="3389313" y="5999163"/>
          <p14:tracePt t="24413" x="3389313" y="5992813"/>
          <p14:tracePt t="24546" x="3389313" y="5984875"/>
          <p14:tracePt t="24557" x="3395663" y="5984875"/>
          <p14:tracePt t="24589" x="3395663" y="5978525"/>
          <p14:tracePt t="24597" x="3403600" y="5978525"/>
          <p14:tracePt t="24611" x="3409950" y="5978525"/>
          <p14:tracePt t="24618" x="3417888" y="5970588"/>
          <p14:tracePt t="24631" x="3425825" y="5970588"/>
          <p14:tracePt t="24648" x="3446463" y="5970588"/>
          <p14:tracePt t="24665" x="3460750" y="5970588"/>
          <p14:tracePt t="24681" x="3468688" y="5970588"/>
          <p14:tracePt t="24698" x="3482975" y="5970588"/>
          <p14:tracePt t="24731" x="3489325" y="5970588"/>
          <p14:tracePt t="24766" x="3497263" y="5970588"/>
          <p14:tracePt t="24774" x="3511550" y="5970588"/>
          <p14:tracePt t="24782" x="3519488" y="5970588"/>
          <p14:tracePt t="24797" x="3533775" y="5970588"/>
          <p14:tracePt t="24814" x="3533775" y="5978525"/>
          <p14:tracePt t="24912" x="3533775" y="5984875"/>
          <p14:tracePt t="24970" x="3533775" y="5992813"/>
          <p14:tracePt t="25276" x="3533775" y="5999163"/>
          <p14:tracePt t="25314" x="3533775" y="6007100"/>
          <p14:tracePt t="25338" x="3525838" y="6007100"/>
          <p14:tracePt t="25349" x="3525838" y="6013450"/>
          <p14:tracePt t="25365" x="3519488" y="6021388"/>
          <p14:tracePt t="25373" x="3511550" y="6021388"/>
          <p14:tracePt t="25382" x="3497263" y="6035675"/>
          <p14:tracePt t="25397" x="3475038" y="6042025"/>
          <p14:tracePt t="25414" x="3432175" y="6056313"/>
          <p14:tracePt t="25431" x="3352800" y="6072188"/>
          <p14:tracePt t="25449" x="3273425" y="6078538"/>
          <p14:tracePt t="25464" x="3252788" y="6078538"/>
          <p14:tracePt t="25482" x="3244850" y="6078538"/>
          <p14:tracePt t="25696" x="3244850" y="6072188"/>
          <p14:tracePt t="25720" x="3252788" y="6064250"/>
          <p14:tracePt t="25731" x="3259138" y="6064250"/>
          <p14:tracePt t="25736" x="3259138" y="6056313"/>
          <p14:tracePt t="25747" x="3267075" y="6056313"/>
          <p14:tracePt t="25765" x="3287713" y="6049963"/>
          <p14:tracePt t="25781" x="3324225" y="6049963"/>
          <p14:tracePt t="25797" x="3367088" y="6042025"/>
          <p14:tracePt t="25814" x="3417888" y="6042025"/>
          <p14:tracePt t="25831" x="3446463" y="6042025"/>
          <p14:tracePt t="25847" x="3460750" y="6035675"/>
          <p14:tracePt t="25864" x="3468688" y="6035675"/>
          <p14:tracePt t="25940" x="3475038" y="6035675"/>
          <p14:tracePt t="25949" x="3482975" y="6027738"/>
          <p14:tracePt t="25965" x="3503613" y="6027738"/>
          <p14:tracePt t="25981" x="3519488" y="6027738"/>
          <p14:tracePt t="25998" x="3525838" y="6027738"/>
          <p14:tracePt t="26014" x="3540125" y="6027738"/>
          <p14:tracePt t="26722" x="3533775" y="6027738"/>
          <p14:tracePt t="27288" x="3533775" y="6021388"/>
          <p14:tracePt t="27296" x="3540125" y="6013450"/>
          <p14:tracePt t="27304" x="3540125" y="5999163"/>
          <p14:tracePt t="27313" x="3554413" y="5970588"/>
          <p14:tracePt t="27330" x="3582988" y="5891213"/>
          <p14:tracePt t="27346" x="3613150" y="5811838"/>
          <p14:tracePt t="27363" x="3656013" y="5661025"/>
          <p14:tracePt t="27380" x="3684588" y="5522913"/>
          <p14:tracePt t="27397" x="3727450" y="5314950"/>
          <p14:tracePt t="27413" x="3756025" y="5184775"/>
          <p14:tracePt t="27430" x="3778250" y="5068888"/>
          <p14:tracePt t="27446" x="3778250" y="4938713"/>
          <p14:tracePt t="27463" x="3778250" y="4838700"/>
          <p14:tracePt t="27481" x="3749675" y="4679950"/>
          <p14:tracePt t="27497" x="3735388" y="4592638"/>
          <p14:tracePt t="27513" x="3727450" y="4557713"/>
          <p14:tracePt t="27529" x="3727450" y="4543425"/>
          <p14:tracePt t="27546" x="3727450" y="4529138"/>
          <p14:tracePt t="27563" x="3727450" y="4492625"/>
          <p14:tracePt t="27580" x="3735388" y="4449763"/>
          <p14:tracePt t="27596" x="3741738" y="4391025"/>
          <p14:tracePt t="27612" x="3756025" y="4325938"/>
          <p14:tracePt t="27630" x="3771900" y="4254500"/>
          <p14:tracePt t="27646" x="3778250" y="4211638"/>
          <p14:tracePt t="27665" x="3778250" y="4175125"/>
          <p14:tracePt t="27679" x="3778250" y="4167188"/>
          <p14:tracePt t="27696" x="3771900" y="4146550"/>
          <p14:tracePt t="27712" x="3771900" y="4138613"/>
          <p14:tracePt t="27728" x="3771900" y="4132263"/>
          <p14:tracePt t="27777" x="3771900" y="4124325"/>
          <p14:tracePt t="27789" x="3771900" y="4117975"/>
          <p14:tracePt t="29114" x="3771900" y="4124325"/>
          <p14:tracePt t="29131" x="3778250" y="4138613"/>
          <p14:tracePt t="29138" x="3778250" y="4146550"/>
          <p14:tracePt t="29148" x="3786188" y="4160838"/>
          <p14:tracePt t="29162" x="3786188" y="4175125"/>
          <p14:tracePt t="29180" x="3786188" y="4203700"/>
          <p14:tracePt t="29196" x="3786188" y="4217988"/>
          <p14:tracePt t="29213" x="3786188" y="4260850"/>
          <p14:tracePt t="29230" x="3786188" y="4305300"/>
          <p14:tracePt t="29246" x="3786188" y="4370388"/>
          <p14:tracePt t="29264" x="3786188" y="4449763"/>
          <p14:tracePt t="29280" x="3800475" y="4529138"/>
          <p14:tracePt t="29295" x="3821113" y="4614863"/>
          <p14:tracePt t="29311" x="3829050" y="4694238"/>
          <p14:tracePt t="29329" x="3829050" y="4810125"/>
          <p14:tracePt t="29345" x="3829050" y="4881563"/>
          <p14:tracePt t="29362" x="3814763" y="4960938"/>
          <p14:tracePt t="29378" x="3806825" y="5040313"/>
          <p14:tracePt t="29396" x="3792538" y="5119688"/>
          <p14:tracePt t="29412" x="3771900" y="5205413"/>
          <p14:tracePt t="29428" x="3749675" y="5278438"/>
          <p14:tracePt t="29445" x="3741738" y="5357813"/>
          <p14:tracePt t="29462" x="3741738" y="5429250"/>
          <p14:tracePt t="29478" x="3741738" y="5457825"/>
          <p14:tracePt t="29495" x="3735388" y="5494338"/>
          <p14:tracePt t="29512" x="3721100" y="5522913"/>
          <p14:tracePt t="29530" x="3698875" y="5553075"/>
          <p14:tracePt t="29546" x="3678238" y="5610225"/>
          <p14:tracePt t="29562" x="3670300" y="5638800"/>
          <p14:tracePt t="29580" x="3662363" y="5675313"/>
          <p14:tracePt t="29596" x="3656013" y="5718175"/>
          <p14:tracePt t="29612" x="3648075" y="5740400"/>
          <p14:tracePt t="29630" x="3641725" y="5761038"/>
          <p14:tracePt t="29631" x="3641725" y="5768975"/>
          <p14:tracePt t="29647" x="3633788" y="5803900"/>
          <p14:tracePt t="29663" x="3627438" y="5840413"/>
          <p14:tracePt t="29680" x="3619500" y="5868988"/>
          <p14:tracePt t="29696" x="3613150" y="5899150"/>
          <p14:tracePt t="29712" x="3605213" y="5919788"/>
          <p14:tracePt t="29730" x="3605213" y="5942013"/>
          <p14:tracePt t="29733" x="3598863" y="5948363"/>
          <p14:tracePt t="29747" x="3598863" y="5970588"/>
          <p14:tracePt t="29763" x="3598863" y="5984875"/>
          <p14:tracePt t="29780" x="3613150" y="5999163"/>
          <p14:tracePt t="29795" x="3633788" y="5999163"/>
          <p14:tracePt t="29812" x="3678238" y="5962650"/>
          <p14:tracePt t="29830" x="3756025" y="5826125"/>
          <p14:tracePt t="29847" x="3778250" y="5746750"/>
          <p14:tracePt t="29864" x="3778250" y="5695950"/>
          <p14:tracePt t="29881" x="3756025" y="5630863"/>
          <p14:tracePt t="29897" x="3756025" y="5602288"/>
          <p14:tracePt t="29913" x="3749675" y="5545138"/>
          <p14:tracePt t="29930" x="3741738" y="5537200"/>
          <p14:tracePt t="30038" x="3741738" y="5530850"/>
          <p14:tracePt t="30047" x="3741738" y="5516563"/>
          <p14:tracePt t="30061" x="3741738" y="5508625"/>
          <p14:tracePt t="30080" x="3741738" y="5516563"/>
          <p14:tracePt t="30088" x="3741738" y="5522913"/>
          <p14:tracePt t="30098" x="3727450" y="5545138"/>
          <p14:tracePt t="30113" x="3713163" y="5588000"/>
          <p14:tracePt t="30130" x="3684588" y="5661025"/>
          <p14:tracePt t="30146" x="3648075" y="5746750"/>
          <p14:tracePt t="30163" x="3605213" y="5862638"/>
          <p14:tracePt t="30180" x="3576638" y="5919788"/>
          <p14:tracePt t="30196" x="3562350" y="5962650"/>
          <p14:tracePt t="30213" x="3540125" y="6013450"/>
          <p14:tracePt t="30229" x="3533775" y="6056313"/>
          <p14:tracePt t="30234" x="3525838" y="6072188"/>
          <p14:tracePt t="30246" x="3519488" y="6086475"/>
          <p14:tracePt t="30263" x="3511550" y="6100763"/>
          <p14:tracePt t="30281" x="3489325" y="6135688"/>
          <p14:tracePt t="30296" x="3475038" y="6151563"/>
          <p14:tracePt t="30312" x="3454400" y="6172200"/>
          <p14:tracePt t="30330" x="3440113" y="6194425"/>
          <p14:tracePt t="30346" x="3425825" y="6215063"/>
          <p14:tracePt t="30363" x="3417888" y="6229350"/>
          <p14:tracePt t="30379" x="3403600" y="6245225"/>
          <p14:tracePt t="30397" x="3395663" y="6273800"/>
          <p14:tracePt t="30413" x="3381375" y="6280150"/>
          <p14:tracePt t="30430" x="3381375" y="6294438"/>
          <p14:tracePt t="30446" x="3381375" y="6302375"/>
          <p14:tracePt t="30558" x="3389313" y="6302375"/>
          <p14:tracePt t="30566" x="3389313" y="6294438"/>
          <p14:tracePt t="30578" x="3395663" y="6288088"/>
          <p14:tracePt t="30597" x="3417888" y="6280150"/>
          <p14:tracePt t="30612" x="3432175" y="6265863"/>
          <p14:tracePt t="30631" x="3446463" y="6245225"/>
          <p14:tracePt t="30646" x="3446463" y="6237288"/>
          <p14:tracePt t="30691" x="3446463" y="6229350"/>
          <p14:tracePt t="30719" x="3454400" y="6229350"/>
          <p14:tracePt t="30730" x="3460750" y="6223000"/>
          <p14:tracePt t="30736" x="3460750" y="6215063"/>
          <p14:tracePt t="30746" x="3468688" y="6208713"/>
          <p14:tracePt t="30763" x="3475038" y="6200775"/>
          <p14:tracePt t="30780" x="3482975" y="6200775"/>
          <p14:tracePt t="30799" x="3482975" y="6194425"/>
          <p14:tracePt t="30934" x="3482975" y="6186488"/>
          <p14:tracePt t="31034" x="3475038" y="6194425"/>
          <p14:tracePt t="31067" x="3475038" y="6200775"/>
          <p14:tracePt t="31107" x="3468688" y="6200775"/>
          <p14:tracePt t="31249" x="3468688" y="6194425"/>
          <p14:tracePt t="31257" x="3475038" y="6186488"/>
          <p14:tracePt t="31264" x="3475038" y="6180138"/>
          <p14:tracePt t="31277" x="3489325" y="6172200"/>
          <p14:tracePt t="31294" x="3519488" y="6143625"/>
          <p14:tracePt t="31311" x="3554413" y="6107113"/>
          <p14:tracePt t="31328" x="3633788" y="6021388"/>
          <p14:tracePt t="31344" x="3727450" y="5905500"/>
          <p14:tracePt t="31361" x="3829050" y="5789613"/>
          <p14:tracePt t="31378" x="3929063" y="5675313"/>
          <p14:tracePt t="31395" x="4073525" y="5487988"/>
          <p14:tracePt t="31411" x="4167188" y="5343525"/>
          <p14:tracePt t="31428" x="4260850" y="5191125"/>
          <p14:tracePt t="31444" x="4340225" y="5062538"/>
          <p14:tracePt t="31461" x="4391025" y="4968875"/>
          <p14:tracePt t="31477" x="4419600" y="4889500"/>
          <p14:tracePt t="31494" x="4449763" y="4802188"/>
          <p14:tracePt t="31510" x="4492625" y="4651375"/>
          <p14:tracePt t="31528" x="4513263" y="4578350"/>
          <p14:tracePt t="31544" x="4543425" y="4521200"/>
          <p14:tracePt t="31561" x="4572000" y="4449763"/>
          <p14:tracePt t="31577" x="4592638" y="4370388"/>
          <p14:tracePt t="31594" x="4622800" y="4325938"/>
          <p14:tracePt t="31611" x="4629150" y="4305300"/>
          <p14:tracePt t="31627" x="4629150" y="4297363"/>
          <p14:tracePt t="31688" x="4622800" y="4297363"/>
          <p14:tracePt t="31704" x="4614863" y="4297363"/>
          <p14:tracePt t="31720" x="4606925" y="4297363"/>
          <p14:tracePt t="31727" x="4600575" y="4297363"/>
          <p14:tracePt t="31743" x="4592638" y="4297363"/>
          <p14:tracePt t="31750" x="4578350" y="4305300"/>
          <p14:tracePt t="31766" x="4572000" y="4305300"/>
          <p14:tracePt t="31777" x="4557713" y="4311650"/>
          <p14:tracePt t="31794" x="4535488" y="4319588"/>
          <p14:tracePt t="31811" x="4521200" y="4325938"/>
          <p14:tracePt t="31827" x="4492625" y="4340225"/>
          <p14:tracePt t="31844" x="4456113" y="4356100"/>
          <p14:tracePt t="31861" x="4441825" y="4356100"/>
          <p14:tracePt t="31979" x="4433888" y="4356100"/>
          <p14:tracePt t="31999" x="4433888" y="4362450"/>
          <p14:tracePt t="32004" x="4427538" y="4362450"/>
          <p14:tracePt t="32053" x="4419600" y="4362450"/>
          <p14:tracePt t="32219" x="4419600" y="4370388"/>
          <p14:tracePt t="32320" x="4419600" y="4376738"/>
          <p14:tracePt t="32340" x="4419600" y="4384675"/>
          <p14:tracePt t="33513" x="4413250" y="4384675"/>
          <p14:tracePt t="33530" x="4391025" y="4384675"/>
          <p14:tracePt t="33539" x="4362450" y="4384675"/>
          <p14:tracePt t="33547" x="4319588" y="4376738"/>
          <p14:tracePt t="33560" x="4291013" y="4370388"/>
          <p14:tracePt t="33577" x="4211638" y="4348163"/>
          <p14:tracePt t="33594" x="4189413" y="4348163"/>
          <p14:tracePt t="33611" x="4175125" y="4348163"/>
          <p14:tracePt t="33628" x="4160838" y="4348163"/>
          <p14:tracePt t="33644" x="4146550" y="4348163"/>
          <p14:tracePt t="33661" x="4138613" y="4348163"/>
          <p14:tracePt t="33678" x="4117975" y="4356100"/>
          <p14:tracePt t="33694" x="4102100" y="4370388"/>
          <p14:tracePt t="33711" x="4081463" y="4384675"/>
          <p14:tracePt t="33728" x="4059238" y="4391025"/>
          <p14:tracePt t="33732" x="4052888" y="4405313"/>
          <p14:tracePt t="33745" x="4038600" y="4413250"/>
          <p14:tracePt t="33763" x="4008438" y="4433888"/>
          <p14:tracePt t="33779" x="3994150" y="4449763"/>
          <p14:tracePt t="33795" x="3979863" y="4464050"/>
          <p14:tracePt t="33811" x="3959225" y="4484688"/>
          <p14:tracePt t="33827" x="3944938" y="4498975"/>
          <p14:tracePt t="33844" x="3929063" y="4521200"/>
          <p14:tracePt t="33861" x="3914775" y="4543425"/>
          <p14:tracePt t="33877" x="3900488" y="4564063"/>
          <p14:tracePt t="33894" x="3879850" y="4592638"/>
          <p14:tracePt t="33910" x="3871913" y="4614863"/>
          <p14:tracePt t="33927" x="3865563" y="4629150"/>
          <p14:tracePt t="33944" x="3865563" y="4643438"/>
          <p14:tracePt t="33961" x="3865563" y="4651375"/>
          <p14:tracePt t="33978" x="3865563" y="4657725"/>
          <p14:tracePt t="34022" x="3871913" y="4657725"/>
          <p14:tracePt t="34038" x="3879850" y="4657725"/>
          <p14:tracePt t="34070" x="3886200" y="4657725"/>
          <p14:tracePt t="34084" x="3894138" y="4651375"/>
          <p14:tracePt t="34112" x="3900488" y="4643438"/>
          <p14:tracePt t="34129" x="3900488" y="4637088"/>
          <p14:tracePt t="34150" x="3908425" y="4629150"/>
          <p14:tracePt t="34158" x="3914775" y="4629150"/>
          <p14:tracePt t="34166" x="3914775" y="4622800"/>
          <p14:tracePt t="34178" x="3922713" y="4614863"/>
          <p14:tracePt t="34196" x="3944938" y="4586288"/>
          <p14:tracePt t="34212" x="3959225" y="4564063"/>
          <p14:tracePt t="34228" x="3965575" y="4549775"/>
          <p14:tracePt t="34245" x="3973513" y="4535488"/>
          <p14:tracePt t="34262" x="3973513" y="4529138"/>
          <p14:tracePt t="34278" x="3973513" y="4521200"/>
          <p14:tracePt t="34294" x="3979863" y="4513263"/>
          <p14:tracePt t="34310" x="3987800" y="4506913"/>
          <p14:tracePt t="34468" x="3987800" y="4513263"/>
          <p14:tracePt t="34474" x="3979863" y="4513263"/>
          <p14:tracePt t="34486" x="3979863" y="4521200"/>
          <p14:tracePt t="34512" x="3973513" y="4521200"/>
          <p14:tracePt t="34518" x="3973513" y="4529138"/>
          <p14:tracePt t="34560" x="3973513" y="4535488"/>
          <p14:tracePt t="34568" x="3973513" y="4543425"/>
          <p14:tracePt t="34584" x="3973513" y="4549775"/>
          <p14:tracePt t="34598" x="3973513" y="4557713"/>
          <p14:tracePt t="34611" x="3973513" y="4572000"/>
          <p14:tracePt t="34629" x="3965575" y="4600575"/>
          <p14:tracePt t="34645" x="3959225" y="4614863"/>
          <p14:tracePt t="34662" x="3959225" y="4637088"/>
          <p14:tracePt t="34677" x="3951288" y="4657725"/>
          <p14:tracePt t="34694" x="3951288" y="4679950"/>
          <p14:tracePt t="34712" x="3937000" y="4730750"/>
          <p14:tracePt t="34729" x="3937000" y="4795838"/>
          <p14:tracePt t="34745" x="3922713" y="4875213"/>
          <p14:tracePt t="34762" x="3900488" y="4946650"/>
          <p14:tracePt t="34778" x="3879850" y="5032375"/>
          <p14:tracePt t="34794" x="3851275" y="5111750"/>
          <p14:tracePt t="34811" x="3821113" y="5199063"/>
          <p14:tracePt t="34829" x="3786188" y="5321300"/>
          <p14:tracePt t="34845" x="3756025" y="5400675"/>
          <p14:tracePt t="34861" x="3727450" y="5487988"/>
          <p14:tracePt t="34878" x="3698875" y="5588000"/>
          <p14:tracePt t="34895" x="3670300" y="5681663"/>
          <p14:tracePt t="34911" x="3641725" y="5761038"/>
          <p14:tracePt t="34929" x="3598863" y="5899150"/>
          <p14:tracePt t="34945" x="3568700" y="5992813"/>
          <p14:tracePt t="34962" x="3548063" y="6072188"/>
          <p14:tracePt t="34978" x="3519488" y="6135688"/>
          <p14:tracePt t="34994" x="3511550" y="6165850"/>
          <p14:tracePt t="35011" x="3497263" y="6186488"/>
          <p14:tracePt t="35029" x="3489325" y="6215063"/>
          <p14:tracePt t="35045" x="3482975" y="6237288"/>
          <p14:tracePt t="35062" x="3475038" y="6259513"/>
          <p14:tracePt t="35078" x="3475038" y="6273800"/>
          <p14:tracePt t="35094" x="3475038" y="6288088"/>
          <p14:tracePt t="35111" x="3468688" y="6302375"/>
          <p14:tracePt t="35128" x="3460750" y="6316663"/>
          <p14:tracePt t="35145" x="3460750" y="6324600"/>
          <p14:tracePt t="35332" x="3468688" y="6316663"/>
          <p14:tracePt t="35340" x="3475038" y="6316663"/>
          <p14:tracePt t="35348" x="3475038" y="6308725"/>
          <p14:tracePt t="35361" x="3475038" y="6302375"/>
          <p14:tracePt t="35378" x="3482975" y="6294438"/>
          <p14:tracePt t="35397" x="3489325" y="6280150"/>
          <p14:tracePt t="35412" x="3497263" y="6273800"/>
          <p14:tracePt t="35428" x="3503613" y="6265863"/>
          <p14:tracePt t="35461" x="3503613" y="6259513"/>
          <p14:tracePt t="35477" x="3511550" y="6259513"/>
          <p14:tracePt t="35494" x="3511550" y="6251575"/>
          <p14:tracePt t="35526" x="3511550" y="6245225"/>
          <p14:tracePt t="35532" x="3511550" y="6237288"/>
          <p14:tracePt t="35544" x="3511550" y="6229350"/>
          <p14:tracePt t="35561" x="3511550" y="6215063"/>
          <p14:tracePt t="35579" x="3511550" y="6208713"/>
          <p14:tracePt t="35595" x="3511550" y="6200775"/>
          <p14:tracePt t="35611" x="3511550" y="6194425"/>
          <p14:tracePt t="35628" x="3511550" y="6186488"/>
          <p14:tracePt t="35646" x="3511550" y="6180138"/>
          <p14:tracePt t="35662" x="3511550" y="6172200"/>
          <p14:tracePt t="35695" x="3511550" y="6165850"/>
          <p14:tracePt t="35715" x="3511550" y="6157913"/>
          <p14:tracePt t="35950" x="3503613" y="6157913"/>
          <p14:tracePt t="36168" x="3503613" y="6151563"/>
          <p14:tracePt t="36329" x="3503613" y="6143625"/>
          <p14:tracePt t="36346" x="3519488" y="6135688"/>
          <p14:tracePt t="36352" x="3519488" y="6129338"/>
          <p14:tracePt t="36362" x="3533775" y="6121400"/>
          <p14:tracePt t="36378" x="3554413" y="6092825"/>
          <p14:tracePt t="36393" x="3627438" y="5999163"/>
          <p14:tracePt t="36410" x="3735388" y="5840413"/>
          <p14:tracePt t="36426" x="3886200" y="5595938"/>
          <p14:tracePt t="36443" x="3979863" y="5473700"/>
          <p14:tracePt t="36459" x="4059238" y="5349875"/>
          <p14:tracePt t="36475" x="4132263" y="5221288"/>
          <p14:tracePt t="36492" x="4211638" y="5097463"/>
          <p14:tracePt t="36509" x="4291013" y="4975225"/>
          <p14:tracePt t="36526" x="4340225" y="4852988"/>
          <p14:tracePt t="36543" x="4398963" y="4694238"/>
          <p14:tracePt t="36559" x="4441825" y="4586288"/>
          <p14:tracePt t="36575" x="4464050" y="4498975"/>
          <p14:tracePt t="36592" x="4492625" y="4413250"/>
          <p14:tracePt t="36609" x="4521200" y="4340225"/>
          <p14:tracePt t="36626" x="4549775" y="4268788"/>
          <p14:tracePt t="36642" x="4572000" y="4211638"/>
          <p14:tracePt t="36659" x="4606925" y="4138613"/>
          <p14:tracePt t="36675" x="4637088" y="4073525"/>
          <p14:tracePt t="36692" x="4657725" y="4008438"/>
          <p14:tracePt t="36709" x="4694238" y="3951288"/>
          <p14:tracePt t="36725" x="4708525" y="3914775"/>
          <p14:tracePt t="36742" x="4722813" y="3900488"/>
          <p14:tracePt t="36744" x="4730750" y="3886200"/>
          <p14:tracePt t="36759" x="4730750" y="3871913"/>
          <p14:tracePt t="36776" x="4730750" y="3857625"/>
          <p14:tracePt t="36792" x="4730750" y="3851275"/>
          <p14:tracePt t="36809" x="4722813" y="3851275"/>
          <p14:tracePt t="36826" x="4722813" y="3843338"/>
          <p14:tracePt t="36842" x="4708525" y="3829050"/>
          <p14:tracePt t="36859" x="4694238" y="3821113"/>
          <p14:tracePt t="36875" x="4679950" y="3806825"/>
          <p14:tracePt t="36892" x="4665663" y="3800475"/>
          <p14:tracePt t="36909" x="4657725" y="3792538"/>
          <p14:tracePt t="36926" x="4637088" y="3778250"/>
          <p14:tracePt t="36942" x="4614863" y="3771900"/>
          <p14:tracePt t="36959" x="4592638" y="3771900"/>
          <p14:tracePt t="36975" x="4578350" y="3771900"/>
          <p14:tracePt t="36992" x="4557713" y="3771900"/>
          <p14:tracePt t="37009" x="4543425" y="3771900"/>
          <p14:tracePt t="37025" x="4527550" y="3771900"/>
          <p14:tracePt t="37042" x="4513263" y="3771900"/>
          <p14:tracePt t="37061" x="4492625" y="3771900"/>
          <p14:tracePt t="37076" x="4470400" y="3771900"/>
          <p14:tracePt t="37093" x="4456113" y="3771900"/>
          <p14:tracePt t="37111" x="4427538" y="3771900"/>
          <p14:tracePt t="37126" x="4419600" y="3763963"/>
          <p14:tracePt t="37144" x="4413250" y="3756025"/>
          <p14:tracePt t="37161" x="4413250" y="3749675"/>
          <p14:tracePt t="37456" x="4405313" y="3749675"/>
          <p14:tracePt t="37472" x="4398963" y="3749675"/>
          <p14:tracePt t="37488" x="4391025" y="3749675"/>
          <p14:tracePt t="37502" x="4384675" y="3749675"/>
          <p14:tracePt t="37518" x="4384675" y="3741738"/>
          <p14:tracePt t="37534" x="4376738" y="3735388"/>
          <p14:tracePt t="37543" x="4376738" y="3727450"/>
          <p14:tracePt t="37563" x="4370388" y="3727450"/>
          <p14:tracePt t="37578" x="4370388" y="3721100"/>
          <p14:tracePt t="37594" x="4362450" y="3721100"/>
          <p14:tracePt t="37612" x="4354513" y="3721100"/>
          <p14:tracePt t="38058" x="4354513" y="3727450"/>
          <p14:tracePt t="38178" x="4354513" y="3735388"/>
          <p14:tracePt t="38220" x="4354513" y="3741738"/>
          <p14:tracePt t="38244" x="4340225" y="3741738"/>
          <p14:tracePt t="38252" x="4333875" y="3741738"/>
          <p14:tracePt t="38262" x="4311650" y="3727450"/>
          <p14:tracePt t="38278" x="4240213" y="3670300"/>
          <p14:tracePt t="38292" x="4160838" y="3598863"/>
          <p14:tracePt t="38310" x="4095750" y="3548063"/>
          <p14:tracePt t="38326" x="4016375" y="3505200"/>
          <p14:tracePt t="38343" x="3994150" y="3482975"/>
          <p14:tracePt t="38360" x="3959225" y="3454400"/>
          <p14:tracePt t="38377" x="3929063" y="3425825"/>
          <p14:tracePt t="38393" x="3865563" y="3381375"/>
          <p14:tracePt t="38410" x="3778250" y="3309938"/>
          <p14:tracePt t="38426" x="3670300" y="3230563"/>
          <p14:tracePt t="38444" x="3511550" y="3108325"/>
          <p14:tracePt t="38460" x="3440113" y="3063875"/>
          <p14:tracePt t="38477" x="3375025" y="3028950"/>
          <p14:tracePt t="38493" x="3324225" y="3006725"/>
          <p14:tracePt t="38510" x="3281363" y="2984500"/>
          <p14:tracePt t="38527" x="3252788" y="2963863"/>
          <p14:tracePt t="38544" x="3179763" y="2935288"/>
          <p14:tracePt t="38560" x="3114675" y="2906713"/>
          <p14:tracePt t="38577" x="3049588" y="2884488"/>
          <p14:tracePt t="38594" x="2978150" y="2855913"/>
          <p14:tracePt t="38610" x="2905125" y="2827338"/>
          <p14:tracePt t="38627" x="2819400" y="2797175"/>
          <p14:tracePt t="38644" x="2732088" y="2762250"/>
          <p14:tracePt t="38661" x="2682875" y="2740025"/>
          <p14:tracePt t="38678" x="2654300" y="2725738"/>
          <p14:tracePt t="38694" x="2638425" y="2725738"/>
          <p14:tracePt t="38711" x="2624138" y="2717800"/>
          <p14:tracePt t="38728" x="2609850" y="2717800"/>
          <p14:tracePt t="38744" x="2603500" y="2717800"/>
          <p14:tracePt t="38761" x="2595563" y="2717800"/>
          <p14:tracePt t="38779" x="2589213" y="2717800"/>
          <p14:tracePt t="38793" x="2581275" y="2717800"/>
          <p14:tracePt t="38809" x="2566988" y="2717800"/>
          <p14:tracePt t="38826" x="2538413" y="2725738"/>
          <p14:tracePt t="38842" x="2530475" y="2733675"/>
          <p14:tracePt t="38859" x="2516188" y="2733675"/>
          <p14:tracePt t="38876" x="2509838" y="2733675"/>
          <p14:tracePt t="39004" x="2516188" y="2733675"/>
          <p14:tracePt t="39012" x="2524125" y="2733675"/>
          <p14:tracePt t="39036" x="2530475" y="2733675"/>
          <p14:tracePt t="39046" x="2530475" y="2725738"/>
          <p14:tracePt t="39060" x="2538413" y="2725738"/>
          <p14:tracePt t="39077" x="2544763" y="2717800"/>
          <p14:tracePt t="39094" x="2552700" y="2717800"/>
          <p14:tracePt t="39153" x="2552700" y="2711450"/>
          <p14:tracePt t="39298" x="2544763" y="2711450"/>
          <p14:tracePt t="39394" x="2544763" y="2717800"/>
          <p14:tracePt t="39592" x="2538413" y="2717800"/>
          <p14:tracePt t="39734" x="2538413" y="2711450"/>
          <p14:tracePt t="39743" x="2538413" y="2703513"/>
          <p14:tracePt t="39750" x="2538413" y="2697163"/>
          <p14:tracePt t="39761" x="2538413" y="2682875"/>
          <p14:tracePt t="39777" x="2538413" y="2668588"/>
          <p14:tracePt t="39793" x="2538413" y="2638425"/>
          <p14:tracePt t="39810" x="2544763" y="2609850"/>
          <p14:tracePt t="39827" x="2552700" y="2595563"/>
          <p14:tracePt t="39843" x="2559050" y="2581275"/>
          <p14:tracePt t="39860" x="2559050" y="2574925"/>
          <p14:tracePt t="39876" x="2559050" y="2566988"/>
          <p14:tracePt t="39892" x="2559050" y="2559050"/>
          <p14:tracePt t="39909" x="2559050" y="2552700"/>
          <p14:tracePt t="39926" x="2566988" y="2538413"/>
          <p14:tracePt t="39942" x="2574925" y="2516188"/>
          <p14:tracePt t="39959" x="2574925" y="2509838"/>
          <p14:tracePt t="39976" x="2574925" y="2501900"/>
          <p14:tracePt t="39992" x="2574925" y="2495550"/>
          <p14:tracePt t="40009" x="2574925" y="2487613"/>
          <p14:tracePt t="40026" x="2574925" y="2481263"/>
          <p14:tracePt t="40042" x="2574925" y="2459038"/>
          <p14:tracePt t="40060" x="2574925" y="2444750"/>
          <p14:tracePt t="40076" x="2574925" y="2422525"/>
          <p14:tracePt t="40093" x="2574925" y="2408238"/>
          <p14:tracePt t="40111" x="2574925" y="2386013"/>
          <p14:tracePt t="40127" x="2574925" y="2357438"/>
          <p14:tracePt t="40144" x="2574925" y="2343150"/>
          <p14:tracePt t="40160" x="2574925" y="2322513"/>
          <p14:tracePt t="40177" x="2566988" y="2308225"/>
          <p14:tracePt t="40193" x="2566988" y="2300288"/>
          <p14:tracePt t="40210" x="2559050" y="2292350"/>
          <p14:tracePt t="40227" x="2552700" y="2286000"/>
          <p14:tracePt t="40231" x="2552700" y="2271713"/>
          <p14:tracePt t="40248" x="2552700" y="2263775"/>
          <p14:tracePt t="40260" x="2544763" y="2263775"/>
          <p14:tracePt t="40277" x="2544763" y="2249488"/>
          <p14:tracePt t="40294" x="2538413" y="2228850"/>
          <p14:tracePt t="40310" x="2538413" y="2220913"/>
          <p14:tracePt t="40327" x="2530475" y="2212975"/>
          <p14:tracePt t="40343" x="2530475" y="2206625"/>
          <p14:tracePt t="40360" x="2530475" y="2198688"/>
          <p14:tracePt t="40377" x="2524125" y="2198688"/>
          <p14:tracePt t="40395" x="2524125" y="2192338"/>
          <p14:tracePt t="40422" x="2516188" y="2192338"/>
          <p14:tracePt t="40519" x="2509838" y="2192338"/>
          <p14:tracePt t="40606" x="2509838" y="2184400"/>
          <p14:tracePt t="40616" x="2516188" y="2184400"/>
          <p14:tracePt t="40662" x="2516188" y="2178050"/>
          <p14:tracePt t="40674" x="2524125" y="2178050"/>
          <p14:tracePt t="40681" x="2530475" y="2170113"/>
          <p14:tracePt t="40694" x="2538413" y="2170113"/>
          <p14:tracePt t="40711" x="2552700" y="2155825"/>
          <p14:tracePt t="40727" x="2559050" y="2149475"/>
          <p14:tracePt t="40743" x="2574925" y="2141538"/>
          <p14:tracePt t="40761" x="2589213" y="2133600"/>
          <p14:tracePt t="40777" x="2603500" y="2127250"/>
          <p14:tracePt t="40795" x="2638425" y="2119313"/>
          <p14:tracePt t="40811" x="2654300" y="2119313"/>
          <p14:tracePt t="40827" x="2674938" y="2112963"/>
          <p14:tracePt t="40844" x="2697163" y="2112963"/>
          <p14:tracePt t="40860" x="2725738" y="2112963"/>
          <p14:tracePt t="40877" x="2740025" y="2112963"/>
          <p14:tracePt t="40893" x="2768600" y="2112963"/>
          <p14:tracePt t="40911" x="2855913" y="2105025"/>
          <p14:tracePt t="40928" x="2935288" y="2112963"/>
          <p14:tracePt t="40944" x="2963863" y="2127250"/>
          <p14:tracePt t="40962" x="2992438" y="2127250"/>
          <p14:tracePt t="40978" x="3006725" y="2127250"/>
          <p14:tracePt t="40994" x="3014663" y="2133600"/>
          <p14:tracePt t="41011" x="3043238" y="2141538"/>
          <p14:tracePt t="41028" x="3057525" y="2141538"/>
          <p14:tracePt t="41043" x="3079750" y="2141538"/>
          <p14:tracePt t="41060" x="3094038" y="2141538"/>
          <p14:tracePt t="41076" x="3108325" y="2141538"/>
          <p14:tracePt t="41092" x="3128963" y="2141538"/>
          <p14:tracePt t="41108" x="3143250" y="2141538"/>
          <p14:tracePt t="41125" x="3165475" y="2141538"/>
          <p14:tracePt t="41144" x="3187700" y="2141538"/>
          <p14:tracePt t="41160" x="3201988" y="2141538"/>
          <p14:tracePt t="41177" x="3222625" y="2149475"/>
          <p14:tracePt t="41193" x="3252788" y="2155825"/>
          <p14:tracePt t="41210" x="3287713" y="2155825"/>
          <p14:tracePt t="41227" x="3330575" y="2155825"/>
          <p14:tracePt t="41231" x="3352800" y="2155825"/>
          <p14:tracePt t="41244" x="3417888" y="2163763"/>
          <p14:tracePt t="41261" x="3475038" y="2163763"/>
          <p14:tracePt t="41277" x="3548063" y="2170113"/>
          <p14:tracePt t="41293" x="3619500" y="2170113"/>
          <p14:tracePt t="41310" x="3692525" y="2170113"/>
          <p14:tracePt t="41327" x="3741738" y="2170113"/>
          <p14:tracePt t="41344" x="3806825" y="2170113"/>
          <p14:tracePt t="41360" x="3865563" y="2170113"/>
          <p14:tracePt t="41378" x="3929063" y="2170113"/>
          <p14:tracePt t="41394" x="4008438" y="2170113"/>
          <p14:tracePt t="41410" x="4087813" y="2184400"/>
          <p14:tracePt t="41427" x="4152900" y="2184400"/>
          <p14:tracePt t="41443" x="4175125" y="2192338"/>
          <p14:tracePt t="41460" x="4197350" y="2192338"/>
          <p14:tracePt t="41477" x="4211638" y="2192338"/>
          <p14:tracePt t="41493" x="4232275" y="2192338"/>
          <p14:tracePt t="41510" x="4240213" y="2192338"/>
          <p14:tracePt t="41527" x="4260850" y="2192338"/>
          <p14:tracePt t="41544" x="4291013" y="2192338"/>
          <p14:tracePt t="41561" x="4305300" y="2198688"/>
          <p14:tracePt t="41577" x="4325938" y="2198688"/>
          <p14:tracePt t="41593" x="4348163" y="2206625"/>
          <p14:tracePt t="41610" x="4362450" y="2212975"/>
          <p14:tracePt t="41627" x="4370388" y="2212975"/>
          <p14:tracePt t="41685" x="4370388" y="2220913"/>
          <p14:tracePt t="41704" x="4362450" y="2220913"/>
          <p14:tracePt t="41712" x="4362450" y="2228850"/>
          <p14:tracePt t="41728" x="4348163" y="2235200"/>
          <p14:tracePt t="41743" x="4333875" y="2257425"/>
          <p14:tracePt t="41760" x="4319588" y="2278063"/>
          <p14:tracePt t="41776" x="4291013" y="2365375"/>
          <p14:tracePt t="41793" x="4246563" y="2538413"/>
          <p14:tracePt t="41811" x="4067175" y="2941638"/>
          <p14:tracePt t="41827" x="3979863" y="3179763"/>
          <p14:tracePt t="41844" x="3937000" y="3425825"/>
          <p14:tracePt t="41860" x="3886200" y="3727450"/>
          <p14:tracePt t="41877" x="3865563" y="4030663"/>
          <p14:tracePt t="41893" x="3843338" y="4340225"/>
          <p14:tracePt t="41911" x="3879850" y="4629150"/>
          <p14:tracePt t="41927" x="3937000" y="4745038"/>
          <p14:tracePt t="41943" x="3965575" y="4810125"/>
          <p14:tracePt t="41960" x="3987800" y="4845050"/>
          <p14:tracePt t="41976" x="4008438" y="4867275"/>
          <p14:tracePt t="41993" x="4030663" y="4889500"/>
          <p14:tracePt t="42011" x="4059238" y="4924425"/>
          <p14:tracePt t="42027" x="4081463" y="4954588"/>
          <p14:tracePt t="42043" x="4102100" y="5011738"/>
          <p14:tracePt t="42061" x="4138613" y="5097463"/>
          <p14:tracePt t="42078" x="4167188" y="5176838"/>
          <p14:tracePt t="42094" x="4197350" y="5264150"/>
          <p14:tracePt t="42111" x="4197350" y="5343525"/>
          <p14:tracePt t="42128" x="4211638" y="5451475"/>
          <p14:tracePt t="42144" x="4217988" y="5502275"/>
          <p14:tracePt t="42160" x="4232275" y="5522913"/>
          <p14:tracePt t="42176" x="4246563" y="5537200"/>
          <p14:tracePt t="42192" x="4268788" y="5545138"/>
          <p14:tracePt t="42208" x="4283075" y="5545138"/>
          <p14:tracePt t="42226" x="4291013" y="5545138"/>
          <p14:tracePt t="42244" x="4319588" y="5522913"/>
          <p14:tracePt t="42250" x="4340225" y="5508625"/>
          <p14:tracePt t="42261" x="4370388" y="5502275"/>
          <p14:tracePt t="42277" x="4419600" y="5473700"/>
          <p14:tracePt t="42293" x="4506913" y="5437188"/>
          <p14:tracePt t="42310" x="4592638" y="5408613"/>
          <p14:tracePt t="42326" x="4665663" y="5378450"/>
          <p14:tracePt t="42343" x="4722813" y="5343525"/>
          <p14:tracePt t="42360" x="4745038" y="5329238"/>
          <p14:tracePt t="42378" x="4759325" y="5314950"/>
          <p14:tracePt t="42393" x="4765675" y="5307013"/>
          <p14:tracePt t="42411" x="4779963" y="5292725"/>
          <p14:tracePt t="42426" x="4795838" y="5270500"/>
          <p14:tracePt t="42443" x="4816475" y="5249863"/>
          <p14:tracePt t="42460" x="4852988" y="5221288"/>
          <p14:tracePt t="42476" x="4867275" y="5199063"/>
          <p14:tracePt t="42493" x="4889500" y="5176838"/>
          <p14:tracePt t="42510" x="4903788" y="5162550"/>
          <p14:tracePt t="42526" x="4918075" y="5148263"/>
          <p14:tracePt t="42543" x="4924425" y="5133975"/>
          <p14:tracePt t="42560" x="4932363" y="5119688"/>
          <p14:tracePt t="42577" x="4932363" y="5097463"/>
          <p14:tracePt t="42593" x="4932363" y="5083175"/>
          <p14:tracePt t="42610" x="4938713" y="5062538"/>
          <p14:tracePt t="42626" x="4946650" y="5048250"/>
          <p14:tracePt t="42643" x="4946650" y="5026025"/>
          <p14:tracePt t="42661" x="4953000" y="4997450"/>
          <p14:tracePt t="42677" x="4960938" y="4975225"/>
          <p14:tracePt t="42693" x="4960938" y="4968875"/>
          <p14:tracePt t="42710" x="4960938" y="4946650"/>
          <p14:tracePt t="42726" x="4960938" y="4932363"/>
          <p14:tracePt t="42743" x="4953000" y="4924425"/>
          <p14:tracePt t="42761" x="4932363" y="4889500"/>
          <p14:tracePt t="42777" x="4918075" y="4875213"/>
          <p14:tracePt t="42793" x="4903788" y="4859338"/>
          <p14:tracePt t="42810" x="4895850" y="4852988"/>
          <p14:tracePt t="42826" x="4889500" y="4838700"/>
          <p14:tracePt t="42843" x="4889500" y="4830763"/>
          <p14:tracePt t="42861" x="4875213" y="4802188"/>
          <p14:tracePt t="42877" x="4852988" y="4787900"/>
          <p14:tracePt t="42893" x="4830763" y="4759325"/>
          <p14:tracePt t="42910" x="4810125" y="4708525"/>
          <p14:tracePt t="42926" x="4779963" y="4643438"/>
          <p14:tracePt t="42943" x="4759325" y="4578350"/>
          <p14:tracePt t="42960" x="4722813" y="4498975"/>
          <p14:tracePt t="42977" x="4672013" y="4413250"/>
          <p14:tracePt t="42994" x="4651375" y="4391025"/>
          <p14:tracePt t="43010" x="4637088" y="4384675"/>
          <p14:tracePt t="43026" x="4629150" y="4384675"/>
          <p14:tracePt t="43044" x="4622800" y="4384675"/>
          <p14:tracePt t="43060" x="4614863" y="4384675"/>
          <p14:tracePt t="43077" x="4606925" y="4384675"/>
          <p14:tracePt t="43093" x="4586288" y="4384675"/>
          <p14:tracePt t="43110" x="4557713" y="4398963"/>
          <p14:tracePt t="43126" x="4478338" y="4427538"/>
          <p14:tracePt t="43143" x="4376738" y="4456113"/>
          <p14:tracePt t="43160" x="4260850" y="4492625"/>
          <p14:tracePt t="43177" x="4102100" y="4535488"/>
          <p14:tracePt t="43193" x="4008438" y="4564063"/>
          <p14:tracePt t="43210" x="3937000" y="4592638"/>
          <p14:tracePt t="43227" x="3914775" y="4606925"/>
          <p14:tracePt t="43243" x="3900488" y="4614863"/>
          <p14:tracePt t="43260" x="3886200" y="4629150"/>
          <p14:tracePt t="43278" x="3865563" y="4643438"/>
          <p14:tracePt t="43294" x="3835400" y="4686300"/>
          <p14:tracePt t="43311" x="3814763" y="4708525"/>
          <p14:tracePt t="43326" x="3792538" y="4745038"/>
          <p14:tracePt t="43341" x="3778250" y="4779963"/>
          <p14:tracePt t="43357" x="3763963" y="4810125"/>
          <p14:tracePt t="43374" x="3749675" y="4838700"/>
          <p14:tracePt t="43391" x="3741738" y="4859338"/>
          <p14:tracePt t="43408" x="3721100" y="4889500"/>
          <p14:tracePt t="43425" x="3713163" y="4910138"/>
          <p14:tracePt t="43442" x="3713163" y="4938713"/>
          <p14:tracePt t="43460" x="3713163" y="4960938"/>
          <p14:tracePt t="43476" x="3721100" y="4983163"/>
          <p14:tracePt t="43493" x="3741738" y="5003800"/>
          <p14:tracePt t="43511" x="3778250" y="5032375"/>
          <p14:tracePt t="43526" x="3792538" y="5054600"/>
          <p14:tracePt t="43543" x="3821113" y="5091113"/>
          <p14:tracePt t="43560" x="3857625" y="5111750"/>
          <p14:tracePt t="43576" x="3908425" y="5156200"/>
          <p14:tracePt t="43592" x="3979863" y="5191125"/>
          <p14:tracePt t="43610" x="4067175" y="5221288"/>
          <p14:tracePt t="43626" x="4175125" y="5256213"/>
          <p14:tracePt t="43643" x="4217988" y="5256213"/>
          <p14:tracePt t="43660" x="4240213" y="5256213"/>
          <p14:tracePt t="43675" x="4260850" y="5256213"/>
          <p14:tracePt t="43692" x="4283075" y="5256213"/>
          <p14:tracePt t="43710" x="4305300" y="5241925"/>
          <p14:tracePt t="43727" x="4348163" y="5227638"/>
          <p14:tracePt t="43742" x="4362450" y="5213350"/>
          <p14:tracePt t="43760" x="4384675" y="5213350"/>
          <p14:tracePt t="43777" x="4398963" y="5205413"/>
          <p14:tracePt t="43793" x="4398963" y="5199063"/>
          <p14:tracePt t="43810" x="4405313" y="5199063"/>
          <p14:tracePt t="43827" x="4419600" y="5191125"/>
          <p14:tracePt t="43843" x="4419600" y="5184775"/>
          <p14:tracePt t="43860" x="4427538" y="5176838"/>
          <p14:tracePt t="43876" x="4441825" y="5170488"/>
          <p14:tracePt t="43892" x="4441825" y="5162550"/>
          <p14:tracePt t="43948" x="4433888" y="5162550"/>
          <p14:tracePt t="43957" x="4427538" y="5162550"/>
          <p14:tracePt t="43970" x="4413250" y="5162550"/>
          <p14:tracePt t="43991" x="4405313" y="5162550"/>
          <p14:tracePt t="43998" x="4398963" y="5162550"/>
          <p14:tracePt t="44010" x="4391025" y="5162550"/>
          <p14:tracePt t="44027" x="4384675" y="5162550"/>
          <p14:tracePt t="44043" x="4376738" y="5162550"/>
          <p14:tracePt t="45110" x="4376738" y="5127625"/>
          <p14:tracePt t="45118" x="4376738" y="5076825"/>
          <p14:tracePt t="45127" x="4384675" y="5032375"/>
          <p14:tracePt t="45141" x="4419600" y="4889500"/>
          <p14:tracePt t="45158" x="4484688" y="4643438"/>
          <p14:tracePt t="45175" x="4521200" y="4405313"/>
          <p14:tracePt t="45192" x="4572000" y="4103688"/>
          <p14:tracePt t="45210" x="4629150" y="3605213"/>
          <p14:tracePt t="45226" x="4665663" y="3309938"/>
          <p14:tracePt t="45242" x="4686300" y="3108325"/>
          <p14:tracePt t="45246" x="4686300" y="3035300"/>
          <p14:tracePt t="45260" x="4686300" y="3000375"/>
          <p14:tracePt t="45276" x="4672013" y="2949575"/>
          <p14:tracePt t="45293" x="4657725" y="2935288"/>
          <p14:tracePt t="45309" x="4643438" y="2898775"/>
          <p14:tracePt t="45326" x="4629150" y="2870200"/>
          <p14:tracePt t="45342" x="4622800" y="2833688"/>
          <p14:tracePt t="45358" x="4592638" y="2776538"/>
          <p14:tracePt t="45375" x="4572000" y="2733675"/>
          <p14:tracePt t="45393" x="4549775" y="2711450"/>
          <p14:tracePt t="45409" x="4527550" y="2689225"/>
          <p14:tracePt t="45426" x="4498975" y="2654300"/>
          <p14:tracePt t="45442" x="4484688" y="2609850"/>
          <p14:tracePt t="45459" x="4456113" y="2544763"/>
          <p14:tracePt t="45475" x="4441825" y="2509838"/>
          <p14:tracePt t="45492" x="4433888" y="2487613"/>
          <p14:tracePt t="45509" x="4427538" y="2473325"/>
          <p14:tracePt t="45527" x="4413250" y="2459038"/>
          <p14:tracePt t="45543" x="4405313" y="2459038"/>
          <p14:tracePt t="45559" x="4405313" y="2451100"/>
          <p14:tracePt t="45576" x="4405313" y="2444750"/>
          <p14:tracePt t="45593" x="4413250" y="2416175"/>
          <p14:tracePt t="45609" x="4419600" y="2379663"/>
          <p14:tracePt t="45625" x="4419600" y="2322513"/>
          <p14:tracePt t="45641" x="4419600" y="2249488"/>
          <p14:tracePt t="45657" x="4405313" y="2220913"/>
          <p14:tracePt t="45674" x="4405313" y="2206625"/>
          <p14:tracePt t="45691" x="4413250" y="2184400"/>
          <p14:tracePt t="45708" x="4419600" y="2178050"/>
          <p14:tracePt t="45725" x="4441825" y="2155825"/>
          <p14:tracePt t="45741" x="4456113" y="2149475"/>
          <p14:tracePt t="45759" x="4478338" y="2127250"/>
          <p14:tracePt t="45777" x="4506913" y="2105025"/>
          <p14:tracePt t="45792" x="4527550" y="2090738"/>
          <p14:tracePt t="45810" x="4543425" y="2084388"/>
          <p14:tracePt t="45825" x="4564063" y="2076450"/>
          <p14:tracePt t="45842" x="4600575" y="2062163"/>
          <p14:tracePt t="45858" x="4643438" y="2062163"/>
          <p14:tracePt t="45875" x="4679950" y="2062163"/>
          <p14:tracePt t="45893" x="4694238" y="2062163"/>
          <p14:tracePt t="45909" x="4700588" y="2062163"/>
          <p14:tracePt t="45943" x="4686300" y="2062163"/>
          <p14:tracePt t="45959" x="4679950" y="2084388"/>
          <p14:tracePt t="45977" x="4657725" y="2198688"/>
          <p14:tracePt t="45993" x="4651375" y="2314575"/>
          <p14:tracePt t="46009" x="4622800" y="2465388"/>
          <p14:tracePt t="46026" x="4586288" y="2654300"/>
          <p14:tracePt t="46042" x="4549775" y="2862263"/>
          <p14:tracePt t="46059" x="4478338" y="3063875"/>
          <p14:tracePt t="46075" x="4419600" y="3273425"/>
          <p14:tracePt t="46093" x="4268788" y="3786188"/>
          <p14:tracePt t="46112" x="4132263" y="4152900"/>
          <p14:tracePt t="46128" x="4016375" y="4543425"/>
          <p14:tracePt t="46142" x="3929063" y="4852988"/>
          <p14:tracePt t="46159" x="3879850" y="5054600"/>
          <p14:tracePt t="46174" x="3857625" y="5199063"/>
          <p14:tracePt t="46191" x="3851275" y="5335588"/>
          <p14:tracePt t="46207" x="3851275" y="5414963"/>
          <p14:tracePt t="46224" x="3851275" y="5480050"/>
          <p14:tracePt t="46240" x="3851275" y="5502275"/>
          <p14:tracePt t="46257" x="3851275" y="5516563"/>
          <p14:tracePt t="46273" x="3851275" y="5537200"/>
          <p14:tracePt t="46291" x="3851275" y="5559425"/>
          <p14:tracePt t="46307" x="3865563" y="5573713"/>
          <p14:tracePt t="46324" x="3871913" y="5588000"/>
          <p14:tracePt t="46357" x="3879850" y="5588000"/>
          <p14:tracePt t="46398" x="3886200" y="5588000"/>
          <p14:tracePt t="46420" x="3894138" y="5588000"/>
          <p14:tracePt t="46429" x="3900488" y="5581650"/>
          <p14:tracePt t="46440" x="3908425" y="5573713"/>
          <p14:tracePt t="46457" x="3937000" y="5567363"/>
          <p14:tracePt t="46474" x="4008438" y="5530850"/>
          <p14:tracePt t="46491" x="4030663" y="5508625"/>
          <p14:tracePt t="46509" x="4052888" y="5487988"/>
          <p14:tracePt t="46526" x="4081463" y="5465763"/>
          <p14:tracePt t="46541" x="4146550" y="5429250"/>
          <p14:tracePt t="46558" x="4203700" y="5400675"/>
          <p14:tracePt t="46575" x="4232275" y="5378450"/>
          <p14:tracePt t="46592" x="4297363" y="5349875"/>
          <p14:tracePt t="46608" x="4333875" y="5329238"/>
          <p14:tracePt t="46625" x="4348163" y="5307013"/>
          <p14:tracePt t="46642" x="4370388" y="5292725"/>
          <p14:tracePt t="46659" x="4384675" y="5284788"/>
          <p14:tracePt t="46727" x="4391025" y="5278438"/>
          <p14:tracePt t="46738" x="4398963" y="5278438"/>
          <p14:tracePt t="46746" x="4413250" y="5278438"/>
          <p14:tracePt t="46757" x="4433888" y="5270500"/>
          <p14:tracePt t="46773" x="4470400" y="5256213"/>
          <p14:tracePt t="46790" x="4484688" y="5256213"/>
          <p14:tracePt t="46807" x="4506913" y="5241925"/>
          <p14:tracePt t="46823" x="4513263" y="5235575"/>
          <p14:tracePt t="46840" x="4513263" y="5227638"/>
          <p14:tracePt t="46856" x="4521200" y="5221288"/>
          <p14:tracePt t="46873" x="4521200" y="5213350"/>
          <p14:tracePt t="46906" x="4521200" y="5205413"/>
          <p14:tracePt t="46923" x="4527550" y="5205413"/>
          <p14:tracePt t="46940" x="4527550" y="5199063"/>
          <p14:tracePt t="46956" x="4527550" y="5191125"/>
          <p14:tracePt t="46973" x="4543425" y="5176838"/>
          <p14:tracePt t="46990" x="4549775" y="5156200"/>
          <p14:tracePt t="47006" x="4564063" y="5133975"/>
          <p14:tracePt t="47023" x="4572000" y="5111750"/>
          <p14:tracePt t="47040" x="4572000" y="5083175"/>
          <p14:tracePt t="47056" x="4572000" y="5068888"/>
          <p14:tracePt t="47092" x="4572000" y="5062538"/>
          <p14:tracePt t="47136" x="4578350" y="5054600"/>
          <p14:tracePt t="47146" x="4586288" y="5054600"/>
          <p14:tracePt t="47186" x="4592638" y="5054600"/>
          <p14:tracePt t="47200" x="4592638" y="5048250"/>
          <p14:tracePt t="47208" x="4600575" y="5040313"/>
          <p14:tracePt t="47225" x="4606925" y="5032375"/>
          <p14:tracePt t="47240" x="4614863" y="5026025"/>
          <p14:tracePt t="47256" x="4622800" y="5011738"/>
          <p14:tracePt t="47273" x="4637088" y="5003800"/>
          <p14:tracePt t="47290" x="4637088" y="4997450"/>
          <p14:tracePt t="47306" x="4637088" y="4983163"/>
          <p14:tracePt t="47323" x="4637088" y="4975225"/>
          <p14:tracePt t="47340" x="4637088" y="4968875"/>
          <p14:tracePt t="47357" x="4629150" y="4968875"/>
          <p14:tracePt t="47373" x="4622800" y="4968875"/>
          <p14:tracePt t="47390" x="4614863" y="4968875"/>
          <p14:tracePt t="47407" x="4606925" y="4968875"/>
          <p14:tracePt t="47423" x="4600575" y="4968875"/>
          <p14:tracePt t="47472" x="4606925" y="4968875"/>
          <p14:tracePt t="47488" x="4614863" y="4968875"/>
          <p14:tracePt t="47509" x="4622800" y="4968875"/>
          <p14:tracePt t="47529" x="4629150" y="4968875"/>
          <p14:tracePt t="47534" x="4637088" y="4968875"/>
          <p14:tracePt t="47566" x="4643438" y="4968875"/>
          <p14:tracePt t="47584" x="4651375" y="4968875"/>
          <p14:tracePt t="47600" x="4657725" y="4968875"/>
          <p14:tracePt t="47608" x="4665663" y="4968875"/>
          <p14:tracePt t="47616" x="4672013" y="4968875"/>
          <p14:tracePt t="47632" x="4686300" y="4960938"/>
          <p14:tracePt t="47651" x="4694238" y="4960938"/>
          <p14:tracePt t="47754" x="4686300" y="4960938"/>
          <p14:tracePt t="47766" x="4679950" y="4960938"/>
          <p14:tracePt t="47797" x="4672013" y="4960938"/>
          <p14:tracePt t="48073" x="4672013" y="4968875"/>
          <p14:tracePt t="48147" x="4672013" y="4975225"/>
          <p14:tracePt t="49674" x="4672013" y="4968875"/>
          <p14:tracePt t="49715" x="4672013" y="4960938"/>
          <p14:tracePt t="49721" x="4672013" y="4946650"/>
          <p14:tracePt t="49729" x="4672013" y="4924425"/>
          <p14:tracePt t="49741" x="4672013" y="4903788"/>
          <p14:tracePt t="49759" x="4672013" y="4852988"/>
          <p14:tracePt t="49774" x="4665663" y="4824413"/>
          <p14:tracePt t="49790" x="4643438" y="4795838"/>
          <p14:tracePt t="49806" x="4622800" y="4765675"/>
          <p14:tracePt t="49823" x="4600575" y="4737100"/>
          <p14:tracePt t="49840" x="4578350" y="4716463"/>
          <p14:tracePt t="49857" x="4564063" y="4686300"/>
          <p14:tracePt t="49874" x="4543425" y="4657725"/>
          <p14:tracePt t="49892" x="4535488" y="4637088"/>
          <p14:tracePt t="49907" x="4521200" y="4606925"/>
          <p14:tracePt t="49924" x="4513263" y="4564063"/>
          <p14:tracePt t="49941" x="4498975" y="4529138"/>
          <p14:tracePt t="49957" x="4484688" y="4498975"/>
          <p14:tracePt t="49975" x="4464050" y="4456113"/>
          <p14:tracePt t="49990" x="4441825" y="4433888"/>
          <p14:tracePt t="50006" x="4433888" y="4413250"/>
          <p14:tracePt t="50022" x="4419600" y="4398963"/>
          <p14:tracePt t="50040" x="4405313" y="4370388"/>
          <p14:tracePt t="50056" x="4384675" y="4340225"/>
          <p14:tracePt t="50073" x="4362450" y="4297363"/>
          <p14:tracePt t="50090" x="4305300" y="4189413"/>
          <p14:tracePt t="50107" x="4246563" y="4110038"/>
          <p14:tracePt t="50124" x="4175125" y="4044950"/>
          <p14:tracePt t="50141" x="4102100" y="3994150"/>
          <p14:tracePt t="50158" x="4038600" y="3973513"/>
          <p14:tracePt t="50175" x="3979863" y="3959225"/>
          <p14:tracePt t="50192" x="3937000" y="3959225"/>
          <p14:tracePt t="50208" x="3871913" y="3959225"/>
          <p14:tracePt t="50224" x="3792538" y="3973513"/>
          <p14:tracePt t="50241" x="3692525" y="3994150"/>
          <p14:tracePt t="50257" x="3598863" y="4024313"/>
          <p14:tracePt t="50262" x="3540125" y="4038600"/>
          <p14:tracePt t="50275" x="3446463" y="4067175"/>
          <p14:tracePt t="50292" x="3360738" y="4095750"/>
          <p14:tracePt t="50308" x="3302000" y="4117975"/>
          <p14:tracePt t="50324" x="3273425" y="4138613"/>
          <p14:tracePt t="50343" x="3252788" y="4160838"/>
          <p14:tracePt t="50357" x="3230563" y="4181475"/>
          <p14:tracePt t="50375" x="3208338" y="4211638"/>
          <p14:tracePt t="50392" x="3143250" y="4254500"/>
          <p14:tracePt t="50409" x="3108325" y="4297363"/>
          <p14:tracePt t="50425" x="3057525" y="4333875"/>
          <p14:tracePt t="50442" x="3028950" y="4370388"/>
          <p14:tracePt t="50458" x="3006725" y="4391025"/>
          <p14:tracePt t="50474" x="2984500" y="4405313"/>
          <p14:tracePt t="50491" x="2970213" y="4427538"/>
          <p14:tracePt t="50508" x="2949575" y="4498975"/>
          <p14:tracePt t="50525" x="2949575" y="4564063"/>
          <p14:tracePt t="50541" x="2963863" y="4651375"/>
          <p14:tracePt t="50557" x="2984500" y="4730750"/>
          <p14:tracePt t="50574" x="3014663" y="4816475"/>
          <p14:tracePt t="50592" x="3035300" y="4889500"/>
          <p14:tracePt t="50608" x="3071813" y="4968875"/>
          <p14:tracePt t="50624" x="3094038" y="5026025"/>
          <p14:tracePt t="50641" x="3122613" y="5068888"/>
          <p14:tracePt t="50657" x="3143250" y="5111750"/>
          <p14:tracePt t="50674" x="3165475" y="5170488"/>
          <p14:tracePt t="50691" x="3194050" y="5241925"/>
          <p14:tracePt t="50708" x="3236913" y="5307013"/>
          <p14:tracePt t="50724" x="3295650" y="5378450"/>
          <p14:tracePt t="50742" x="3346450" y="5400675"/>
          <p14:tracePt t="50759" x="3381375" y="5422900"/>
          <p14:tracePt t="50774" x="3409950" y="5443538"/>
          <p14:tracePt t="50791" x="3440113" y="5457825"/>
          <p14:tracePt t="50809" x="3503613" y="5457825"/>
          <p14:tracePt t="50824" x="3605213" y="5465763"/>
          <p14:tracePt t="50841" x="3721100" y="5473700"/>
          <p14:tracePt t="50858" x="3879850" y="5480050"/>
          <p14:tracePt t="50874" x="4002088" y="5487988"/>
          <p14:tracePt t="50891" x="4102100" y="5508625"/>
          <p14:tracePt t="50908" x="4160838" y="5516563"/>
          <p14:tracePt t="50924" x="4203700" y="5516563"/>
          <p14:tracePt t="50941" x="4217988" y="5502275"/>
          <p14:tracePt t="50958" x="4246563" y="5487988"/>
          <p14:tracePt t="50974" x="4276725" y="5473700"/>
          <p14:tracePt t="50991" x="4340225" y="5443538"/>
          <p14:tracePt t="51007" x="4441825" y="5414963"/>
          <p14:tracePt t="51025" x="4614863" y="5394325"/>
          <p14:tracePt t="51042" x="4672013" y="5394325"/>
          <p14:tracePt t="51058" x="4700588" y="5394325"/>
          <p14:tracePt t="51153" x="4700588" y="5386388"/>
          <p14:tracePt t="51270" x="4694238" y="5386388"/>
          <p14:tracePt t="51772" x="4686300" y="5386388"/>
          <p14:tracePt t="51782" x="4679950" y="5386388"/>
          <p14:tracePt t="51802" x="4672013" y="5386388"/>
          <p14:tracePt t="51826" x="4665663" y="5386388"/>
          <p14:tracePt t="53635" x="4657725" y="5386388"/>
          <p14:tracePt t="53640" x="4637088" y="5378450"/>
          <p14:tracePt t="53656" x="4592638" y="5357813"/>
          <p14:tracePt t="53673" x="4527550" y="5335588"/>
          <p14:tracePt t="53689" x="4427538" y="5307013"/>
          <p14:tracePt t="53707" x="4354513" y="5278438"/>
          <p14:tracePt t="53723" x="4311650" y="5270500"/>
          <p14:tracePt t="53725" x="4305300" y="5270500"/>
          <p14:tracePt t="53742" x="4291013" y="5270500"/>
          <p14:tracePt t="53804" x="4291013" y="5264150"/>
          <p14:tracePt t="53809" x="4297363" y="5264150"/>
          <p14:tracePt t="53822" x="4305300" y="5256213"/>
          <p14:tracePt t="53841" x="4333875" y="5256213"/>
          <p14:tracePt t="53857" x="4354513" y="5264150"/>
          <p14:tracePt t="53873" x="4391025" y="5270500"/>
          <p14:tracePt t="53890" x="4433888" y="5292725"/>
          <p14:tracePt t="53906" x="4464050" y="5292725"/>
          <p14:tracePt t="53923" x="4484688" y="5292725"/>
          <p14:tracePt t="53941" x="4506913" y="5292725"/>
          <p14:tracePt t="53957" x="4521200" y="5292725"/>
          <p14:tracePt t="53974" x="4543425" y="5270500"/>
          <p14:tracePt t="53990" x="4586288" y="5249863"/>
          <p14:tracePt t="54006" x="4651375" y="5227638"/>
          <p14:tracePt t="54022" x="4694238" y="5213350"/>
          <p14:tracePt t="54039" x="4722813" y="5205413"/>
          <p14:tracePt t="54057" x="4745038" y="5199063"/>
          <p14:tracePt t="54074" x="4759325" y="5199063"/>
          <p14:tracePt t="54140" x="4759325" y="5191125"/>
          <p14:tracePt t="54146" x="4765675" y="5191125"/>
          <p14:tracePt t="54156" x="4779963" y="5184775"/>
          <p14:tracePt t="54172" x="4795838" y="5176838"/>
          <p14:tracePt t="54190" x="4810125" y="5170488"/>
          <p14:tracePt t="54206" x="4816475" y="5170488"/>
          <p14:tracePt t="54223" x="4824413" y="5170488"/>
          <p14:tracePt t="54240" x="4838700" y="5162550"/>
          <p14:tracePt t="54256" x="4867275" y="5156200"/>
          <p14:tracePt t="54260" x="4889500" y="5148263"/>
          <p14:tracePt t="54272" x="4918075" y="5148263"/>
          <p14:tracePt t="54289" x="5011738" y="5141913"/>
          <p14:tracePt t="54307" x="5184775" y="5105400"/>
          <p14:tracePt t="54324" x="5299075" y="5076825"/>
          <p14:tracePt t="54341" x="5372100" y="5062538"/>
          <p14:tracePt t="54357" x="5394325" y="5054600"/>
          <p14:tracePt t="54374" x="5408613" y="5048250"/>
          <p14:tracePt t="54391" x="5414963" y="5048250"/>
          <p14:tracePt t="54471" x="5422900" y="5048250"/>
          <p14:tracePt t="54486" x="5429250" y="5048250"/>
          <p14:tracePt t="54506" x="5429250" y="5040313"/>
          <p14:tracePt t="54904" x="5422900" y="5040313"/>
          <p14:tracePt t="54912" x="5414963" y="5040313"/>
          <p14:tracePt t="54926" x="5408613" y="5040313"/>
          <p14:tracePt t="54949" x="5400675" y="5040313"/>
          <p14:tracePt t="54965" x="5394325" y="5040313"/>
          <p14:tracePt t="58512" x="5386388" y="5040313"/>
          <p14:tracePt t="58518" x="5378450" y="5040313"/>
          <p14:tracePt t="58526" x="5357813" y="5040313"/>
          <p14:tracePt t="58538" x="5335588" y="5040313"/>
          <p14:tracePt t="58555" x="5278438" y="5048250"/>
          <p14:tracePt t="58573" x="5156200" y="5068888"/>
          <p14:tracePt t="58589" x="5062538" y="5083175"/>
          <p14:tracePt t="58605" x="4946650" y="5105400"/>
          <p14:tracePt t="58621" x="4810125" y="5111750"/>
          <p14:tracePt t="58638" x="4700588" y="5127625"/>
          <p14:tracePt t="58655" x="4614863" y="5127625"/>
          <p14:tracePt t="58671" x="4535488" y="5127625"/>
          <p14:tracePt t="58690" x="4464050" y="5119688"/>
          <p14:tracePt t="58705" x="4449763" y="5119688"/>
          <p14:tracePt t="58721" x="4433888" y="5119688"/>
          <p14:tracePt t="58807" x="4427538" y="5119688"/>
          <p14:tracePt t="58824" x="4419600" y="5119688"/>
          <p14:tracePt t="58840" x="4405313" y="5119688"/>
          <p14:tracePt t="58855" x="4398963" y="5119688"/>
          <p14:tracePt t="58917" x="4398963" y="5127625"/>
          <p14:tracePt t="59019" x="4405313" y="5127625"/>
          <p14:tracePt t="59026" x="4413250" y="5127625"/>
          <p14:tracePt t="59038" x="4419600" y="5127625"/>
          <p14:tracePt t="59056" x="4433888" y="5127625"/>
          <p14:tracePt t="59072" x="4456113" y="5119688"/>
          <p14:tracePt t="59088" x="4470400" y="5119688"/>
          <p14:tracePt t="59106" x="4506913" y="5111750"/>
          <p14:tracePt t="59122" x="4557713" y="5111750"/>
          <p14:tracePt t="59139" x="4657725" y="5133975"/>
          <p14:tracePt t="59156" x="4708525" y="5133975"/>
          <p14:tracePt t="59172" x="4751388" y="5133975"/>
          <p14:tracePt t="59189" x="4810125" y="5133975"/>
          <p14:tracePt t="59205" x="4845050" y="5133975"/>
          <p14:tracePt t="59221" x="4859338" y="5133975"/>
          <p14:tracePt t="59239" x="4875213" y="5133975"/>
          <p14:tracePt t="59255" x="4881563" y="5133975"/>
          <p14:tracePt t="59372" x="4875213" y="5133975"/>
          <p14:tracePt t="59400" x="4867275" y="5133975"/>
          <p14:tracePt t="59936" x="4867275" y="5127625"/>
          <p14:tracePt t="59957" x="4867275" y="5119688"/>
          <p14:tracePt t="59973" x="4867275" y="5111750"/>
          <p14:tracePt t="59986" x="4867275" y="5105400"/>
          <p14:tracePt t="59995" x="4867275" y="5097463"/>
          <p14:tracePt t="60010" x="4875213" y="5091113"/>
          <p14:tracePt t="60021" x="4875213" y="5083175"/>
          <p14:tracePt t="60039" x="4881563" y="5054600"/>
          <p14:tracePt t="60056" x="4889500" y="5032375"/>
          <p14:tracePt t="60072" x="4889500" y="5011738"/>
          <p14:tracePt t="60088" x="4889500" y="4997450"/>
          <p14:tracePt t="60104" x="4889500" y="4975225"/>
          <p14:tracePt t="60122" x="4889500" y="4960938"/>
          <p14:tracePt t="60139" x="4881563" y="4954588"/>
          <p14:tracePt t="60156" x="4867275" y="4946650"/>
          <p14:tracePt t="60172" x="4852988" y="4938713"/>
          <p14:tracePt t="60189" x="4838700" y="4924425"/>
          <p14:tracePt t="60205" x="4824413" y="4910138"/>
          <p14:tracePt t="60221" x="4802188" y="4895850"/>
          <p14:tracePt t="60238" x="4779963" y="4889500"/>
          <p14:tracePt t="60255" x="4745038" y="4867275"/>
          <p14:tracePt t="60272" x="4722813" y="4859338"/>
          <p14:tracePt t="60288" x="4708525" y="4852988"/>
          <p14:tracePt t="60305" x="4700588" y="4845050"/>
          <p14:tracePt t="60341" x="4694238" y="4845050"/>
          <p14:tracePt t="60367" x="4686300" y="4845050"/>
          <p14:tracePt t="60378" x="4679950" y="4845050"/>
          <p14:tracePt t="60395" x="4672013" y="4845050"/>
          <p14:tracePt t="60411" x="4665663" y="4845050"/>
          <p14:tracePt t="60425" x="4651375" y="4845050"/>
          <p14:tracePt t="60437" x="4643438" y="4852988"/>
          <p14:tracePt t="60453" x="4622800" y="4852988"/>
          <p14:tracePt t="60470" x="4606925" y="4867275"/>
          <p14:tracePt t="60487" x="4578350" y="4867275"/>
          <p14:tracePt t="60505" x="4557713" y="4881563"/>
          <p14:tracePt t="60522" x="4535488" y="4881563"/>
          <p14:tracePt t="60538" x="4521200" y="4895850"/>
          <p14:tracePt t="60556" x="4498975" y="4903788"/>
          <p14:tracePt t="60573" x="4470400" y="4918075"/>
          <p14:tracePt t="60589" x="4456113" y="4924425"/>
          <p14:tracePt t="60606" x="4441825" y="4924425"/>
          <p14:tracePt t="60622" x="4433888" y="4938713"/>
          <p14:tracePt t="60638" x="4419600" y="4938713"/>
          <p14:tracePt t="60655" x="4405313" y="4946650"/>
          <p14:tracePt t="60673" x="4391025" y="4960938"/>
          <p14:tracePt t="60689" x="4376738" y="4968875"/>
          <p14:tracePt t="60705" x="4370388" y="4989513"/>
          <p14:tracePt t="60722" x="4354513" y="5003800"/>
          <p14:tracePt t="60738" x="4348163" y="5018088"/>
          <p14:tracePt t="60755" x="4340225" y="5032375"/>
          <p14:tracePt t="60758" x="4340225" y="5040313"/>
          <p14:tracePt t="60773" x="4340225" y="5062538"/>
          <p14:tracePt t="60789" x="4340225" y="5068888"/>
          <p14:tracePt t="60805" x="4340225" y="5083175"/>
          <p14:tracePt t="60821" x="4340225" y="5091113"/>
          <p14:tracePt t="60839" x="4340225" y="5105400"/>
          <p14:tracePt t="60855" x="4348163" y="5111750"/>
          <p14:tracePt t="60888" x="4354513" y="5119688"/>
          <p14:tracePt t="60924" x="4354513" y="5127625"/>
          <p14:tracePt t="60932" x="4354513" y="5133975"/>
          <p14:tracePt t="60941" x="4362450" y="5133975"/>
          <p14:tracePt t="60955" x="4370388" y="5141913"/>
          <p14:tracePt t="60972" x="4376738" y="5148263"/>
          <p14:tracePt t="60987" x="4384675" y="5156200"/>
          <p14:tracePt t="61003" x="4391025" y="5162550"/>
          <p14:tracePt t="61020" x="4398963" y="5162550"/>
          <p14:tracePt t="61037" x="4405313" y="5162550"/>
          <p14:tracePt t="61054" x="4419600" y="5170488"/>
          <p14:tracePt t="61072" x="4433888" y="5184775"/>
          <p14:tracePt t="61087" x="4441825" y="5184775"/>
          <p14:tracePt t="61106" x="4456113" y="5191125"/>
          <p14:tracePt t="61122" x="4464050" y="5191125"/>
          <p14:tracePt t="61139" x="4478338" y="5191125"/>
          <p14:tracePt t="61156" x="4492625" y="5191125"/>
          <p14:tracePt t="61172" x="4506913" y="5191125"/>
          <p14:tracePt t="61189" x="4527550" y="5191125"/>
          <p14:tracePt t="61204" x="4535488" y="5184775"/>
          <p14:tracePt t="61222" x="4535488" y="5176838"/>
          <p14:tracePt t="61300" x="4535488" y="5162550"/>
          <p14:tracePt t="61314" x="4535488" y="5156200"/>
          <p14:tracePt t="61323" x="4535488" y="5141913"/>
          <p14:tracePt t="61339" x="4535488" y="5127625"/>
          <p14:tracePt t="61356" x="4527550" y="5111750"/>
          <p14:tracePt t="61373" x="4521200" y="5091113"/>
          <p14:tracePt t="61389" x="4513263" y="5076825"/>
          <p14:tracePt t="61407" x="4513263" y="5054600"/>
          <p14:tracePt t="61422" x="4506913" y="5040313"/>
          <p14:tracePt t="61438" x="4506913" y="5032375"/>
          <p14:tracePt t="61455" x="4492625" y="5018088"/>
          <p14:tracePt t="61472" x="4484688" y="4997450"/>
          <p14:tracePt t="61488" x="4478338" y="4975225"/>
          <p14:tracePt t="61505" x="4464050" y="4960938"/>
          <p14:tracePt t="61522" x="4449763" y="4946650"/>
          <p14:tracePt t="61524" x="4449763" y="4938713"/>
          <p14:tracePt t="61538" x="4441825" y="4924425"/>
          <p14:tracePt t="61555" x="4433888" y="4924425"/>
          <p14:tracePt t="61571" x="4433888" y="4918075"/>
          <p14:tracePt t="61589" x="4433888" y="4910138"/>
          <p14:tracePt t="61605" x="4433888" y="4903788"/>
          <p14:tracePt t="62090" x="4433888" y="4918075"/>
          <p14:tracePt t="62097" x="4433888" y="4932363"/>
          <p14:tracePt t="62105" x="4427538" y="4946650"/>
          <p14:tracePt t="62120" x="4419600" y="4989513"/>
          <p14:tracePt t="62137" x="4413250" y="5048250"/>
          <p14:tracePt t="62153" x="4398963" y="5076825"/>
          <p14:tracePt t="62170" x="4398963" y="5091113"/>
          <p14:tracePt t="62187" x="4391025" y="5097463"/>
          <p14:tracePt t="62204" x="4391025" y="5105400"/>
          <p14:tracePt t="62221" x="4384675" y="5119688"/>
          <p14:tracePt t="62237" x="4384675" y="5127625"/>
          <p14:tracePt t="62254" x="4384675" y="5133975"/>
          <p14:tracePt t="62259" x="4384675" y="5141913"/>
          <p14:tracePt t="62314" x="4384675" y="5148263"/>
          <p14:tracePt t="62339" x="4384675" y="5156200"/>
          <p14:tracePt t="62396" x="4384675" y="5162550"/>
          <p14:tracePt t="62424" x="4384675" y="5170488"/>
          <p14:tracePt t="62632" x="4391025" y="5170488"/>
          <p14:tracePt t="62640" x="4398963" y="5170488"/>
          <p14:tracePt t="62658" x="4405313" y="5170488"/>
          <p14:tracePt t="62670" x="4413250" y="5162550"/>
          <p14:tracePt t="62687" x="4419600" y="5162550"/>
          <p14:tracePt t="62705" x="4441825" y="5156200"/>
          <p14:tracePt t="62722" x="4456113" y="5148263"/>
          <p14:tracePt t="62737" x="4470400" y="5148263"/>
          <p14:tracePt t="62754" x="4484688" y="5141913"/>
          <p14:tracePt t="62771" x="4492625" y="5141913"/>
          <p14:tracePt t="62787" x="4498975" y="5133975"/>
          <p14:tracePt t="62804" x="4506913" y="5133975"/>
          <p14:tracePt t="62821" x="4513263" y="5127625"/>
          <p14:tracePt t="62838" x="4521200" y="5111750"/>
          <p14:tracePt t="62855" x="4535488" y="5105400"/>
          <p14:tracePt t="62871" x="4543425" y="5105400"/>
          <p14:tracePt t="62888" x="4543425" y="5097463"/>
          <p14:tracePt t="62904" x="4549775" y="5097463"/>
          <p14:tracePt t="62921" x="4549775" y="5083175"/>
          <p14:tracePt t="62937" x="4564063" y="5076825"/>
          <p14:tracePt t="62954" x="4564063" y="5062538"/>
          <p14:tracePt t="62971" x="4572000" y="5054600"/>
          <p14:tracePt t="62987" x="4578350" y="5040313"/>
          <p14:tracePt t="63005" x="4586288" y="5018088"/>
          <p14:tracePt t="63021" x="4586288" y="5011738"/>
          <p14:tracePt t="63037" x="4592638" y="4997450"/>
          <p14:tracePt t="63054" x="4600575" y="4983163"/>
          <p14:tracePt t="63071" x="4600575" y="4968875"/>
          <p14:tracePt t="63088" x="4600575" y="4954588"/>
          <p14:tracePt t="63105" x="4606925" y="4938713"/>
          <p14:tracePt t="63122" x="4606925" y="4924425"/>
          <p14:tracePt t="63139" x="4606925" y="4918075"/>
          <p14:tracePt t="63154" x="4606925" y="4910138"/>
          <p14:tracePt t="63171" x="4600575" y="4903788"/>
          <p14:tracePt t="63188" x="4592638" y="4889500"/>
          <p14:tracePt t="63204" x="4586288" y="4881563"/>
          <p14:tracePt t="63220" x="4572000" y="4867275"/>
          <p14:tracePt t="63236" x="4564063" y="4859338"/>
          <p14:tracePt t="63253" x="4549775" y="4859338"/>
          <p14:tracePt t="63269" x="4543425" y="4852988"/>
          <p14:tracePt t="63286" x="4527550" y="4852988"/>
          <p14:tracePt t="63303" x="4521200" y="4852988"/>
          <p14:tracePt t="63321" x="4513263" y="4852988"/>
          <p14:tracePt t="63338" x="4506913" y="4852988"/>
          <p14:tracePt t="63354" x="4498975" y="4852988"/>
          <p14:tracePt t="63372" x="4492625" y="4852988"/>
          <p14:tracePt t="63389" x="4484688" y="4852988"/>
          <p14:tracePt t="63405" x="4464050" y="4852988"/>
          <p14:tracePt t="63421" x="4441825" y="4852988"/>
          <p14:tracePt t="63438" x="4427538" y="4859338"/>
          <p14:tracePt t="63454" x="4419600" y="4867275"/>
          <p14:tracePt t="63472" x="4405313" y="4867275"/>
          <p14:tracePt t="63504" x="4398963" y="4875213"/>
          <p14:tracePt t="63532" x="4391025" y="4881563"/>
          <p14:tracePt t="63541" x="4391025" y="4889500"/>
          <p14:tracePt t="63554" x="4384675" y="4895850"/>
          <p14:tracePt t="63572" x="4376738" y="4910138"/>
          <p14:tracePt t="63588" x="4370388" y="4918075"/>
          <p14:tracePt t="63604" x="4370388" y="4932363"/>
          <p14:tracePt t="63621" x="4370388" y="4954588"/>
          <p14:tracePt t="63638" x="4362450" y="4960938"/>
          <p14:tracePt t="63655" x="4354513" y="4989513"/>
          <p14:tracePt t="63671" x="4354513" y="5003800"/>
          <p14:tracePt t="63687" x="4354513" y="5011738"/>
          <p14:tracePt t="63704" x="4354513" y="5026025"/>
          <p14:tracePt t="63721" x="4362450" y="5032375"/>
          <p14:tracePt t="63738" x="4370388" y="5054600"/>
          <p14:tracePt t="63755" x="4391025" y="5083175"/>
          <p14:tracePt t="63772" x="4413250" y="5105400"/>
          <p14:tracePt t="63788" x="4427538" y="5127625"/>
          <p14:tracePt t="63805" x="4441825" y="5141913"/>
          <p14:tracePt t="63821" x="4456113" y="5156200"/>
          <p14:tracePt t="63838" x="4456113" y="5162550"/>
          <p14:tracePt t="63855" x="4478338" y="5170488"/>
          <p14:tracePt t="63871" x="4492625" y="5176838"/>
          <p14:tracePt t="63887" x="4513263" y="5199063"/>
          <p14:tracePt t="63903" x="4543425" y="5213350"/>
          <p14:tracePt t="63921" x="4564063" y="5235575"/>
          <p14:tracePt t="63937" x="4592638" y="5249863"/>
          <p14:tracePt t="63955" x="4622800" y="5264150"/>
          <p14:tracePt t="63971" x="4643438" y="5270500"/>
          <p14:tracePt t="63988" x="4657725" y="5278438"/>
          <p14:tracePt t="64003" x="4679950" y="5278438"/>
          <p14:tracePt t="64020" x="4700588" y="5278438"/>
          <p14:tracePt t="64038" x="4708525" y="5278438"/>
          <p14:tracePt t="64055" x="4730750" y="5278438"/>
          <p14:tracePt t="64071" x="4737100" y="5278438"/>
          <p14:tracePt t="64088" x="4751388" y="5270500"/>
          <p14:tracePt t="64104" x="4759325" y="5264150"/>
          <p14:tracePt t="64121" x="4765675" y="5241925"/>
          <p14:tracePt t="64138" x="4773613" y="5227638"/>
          <p14:tracePt t="64154" x="4773613" y="5213350"/>
          <p14:tracePt t="64171" x="4773613" y="5184775"/>
          <p14:tracePt t="64188" x="4773613" y="5170488"/>
          <p14:tracePt t="64204" x="4765675" y="5156200"/>
          <p14:tracePt t="64221" x="4759325" y="5141913"/>
          <p14:tracePt t="64238" x="4737100" y="5119688"/>
          <p14:tracePt t="64254" x="4722813" y="5097463"/>
          <p14:tracePt t="64259" x="4716463" y="5091113"/>
          <p14:tracePt t="64272" x="4708525" y="5068888"/>
          <p14:tracePt t="64289" x="4686300" y="5048250"/>
          <p14:tracePt t="64306" x="4665663" y="5018088"/>
          <p14:tracePt t="64322" x="4643438" y="4983163"/>
          <p14:tracePt t="64338" x="4622800" y="4946650"/>
          <p14:tracePt t="64355" x="4606925" y="4924425"/>
          <p14:tracePt t="64370" x="4586288" y="4903788"/>
          <p14:tracePt t="64387" x="4549775" y="4875213"/>
          <p14:tracePt t="64402" x="4535488" y="4859338"/>
          <p14:tracePt t="64419" x="4513263" y="4838700"/>
          <p14:tracePt t="64435" x="4492625" y="4816475"/>
          <p14:tracePt t="64454" x="4470400" y="4795838"/>
          <p14:tracePt t="64470" x="4449763" y="4779963"/>
          <p14:tracePt t="64487" x="4427538" y="4759325"/>
          <p14:tracePt t="64504" x="4398963" y="4722813"/>
          <p14:tracePt t="64521" x="4376738" y="4708525"/>
          <p14:tracePt t="64537" x="4354513" y="4686300"/>
          <p14:tracePt t="64554" x="4340225" y="4665663"/>
          <p14:tracePt t="64571" x="4319588" y="4643438"/>
          <p14:tracePt t="64587" x="4297363" y="4622800"/>
          <p14:tracePt t="64604" x="4254500" y="4586288"/>
          <p14:tracePt t="64621" x="4217988" y="4557713"/>
          <p14:tracePt t="64638" x="4181475" y="4529138"/>
          <p14:tracePt t="64654" x="4132263" y="4506913"/>
          <p14:tracePt t="64671" x="4102100" y="4484688"/>
          <p14:tracePt t="64689" x="4073525" y="4464050"/>
          <p14:tracePt t="64705" x="4059238" y="4449763"/>
          <p14:tracePt t="64721" x="4038600" y="4433888"/>
          <p14:tracePt t="64737" x="4016375" y="4419600"/>
          <p14:tracePt t="64754" x="3994150" y="4405313"/>
          <p14:tracePt t="64771" x="3973513" y="4391025"/>
          <p14:tracePt t="64787" x="3965575" y="4370388"/>
          <p14:tracePt t="64805" x="3944938" y="4348163"/>
          <p14:tracePt t="64821" x="3937000" y="4333875"/>
          <p14:tracePt t="64837" x="3922713" y="4333875"/>
          <p14:tracePt t="64854" x="3922713" y="4325938"/>
          <p14:tracePt t="64870" x="3914775" y="4319588"/>
          <p14:tracePt t="64887" x="3914775" y="4305300"/>
          <p14:tracePt t="64903" x="3914775" y="4297363"/>
          <p14:tracePt t="64922" x="3914775" y="4283075"/>
          <p14:tracePt t="64937" x="3914775" y="4276725"/>
          <p14:tracePt t="64955" x="3914775" y="4254500"/>
          <p14:tracePt t="64971" x="3908425" y="4246563"/>
          <p14:tracePt t="64988" x="3900488" y="4240213"/>
          <p14:tracePt t="65004" x="3900488" y="4232275"/>
          <p14:tracePt t="65021" x="3900488" y="4225925"/>
          <p14:tracePt t="65107" x="3900488" y="4217988"/>
          <p14:tracePt t="65142" x="3900488" y="4211638"/>
          <p14:tracePt t="65160" x="3900488" y="4203700"/>
          <p14:tracePt t="65180" x="3900488" y="4197350"/>
          <p14:tracePt t="65205" x="3900488" y="4189413"/>
          <p14:tracePt t="65242" x="3900488" y="4181475"/>
          <p14:tracePt t="65362" x="3908425" y="4175125"/>
          <p14:tracePt t="65720" x="3908425" y="4181475"/>
          <p14:tracePt t="68846" x="3908425" y="4189413"/>
          <p14:tracePt t="69339" x="3908425" y="4197350"/>
          <p14:tracePt t="69347" x="3894138" y="4211638"/>
          <p14:tracePt t="69355" x="3894138" y="4217988"/>
          <p14:tracePt t="69370" x="3871913" y="4254500"/>
          <p14:tracePt t="69385" x="3851275" y="4283075"/>
          <p14:tracePt t="69401" x="3829050" y="4333875"/>
          <p14:tracePt t="69418" x="3800475" y="4405313"/>
          <p14:tracePt t="69434" x="3771900" y="4492625"/>
          <p14:tracePt t="69452" x="3749675" y="4572000"/>
          <p14:tracePt t="69469" x="3721100" y="4672013"/>
          <p14:tracePt t="69486" x="3678238" y="4787900"/>
          <p14:tracePt t="69502" x="3656013" y="4845050"/>
          <p14:tracePt t="69519" x="3648075" y="4875213"/>
          <p14:tracePt t="69536" x="3641725" y="4895850"/>
          <p14:tracePt t="69552" x="3641725" y="4910138"/>
          <p14:tracePt t="69569" x="3641725" y="4932363"/>
          <p14:tracePt t="69587" x="3641725" y="4960938"/>
          <p14:tracePt t="69603" x="3641725" y="5003800"/>
          <p14:tracePt t="69619" x="3648075" y="5083175"/>
          <p14:tracePt t="69636" x="3648075" y="5156200"/>
          <p14:tracePt t="69652" x="3656013" y="5235575"/>
          <p14:tracePt t="69669" x="3656013" y="5314950"/>
          <p14:tracePt t="69687" x="3656013" y="5437188"/>
          <p14:tracePt t="69702" x="3648075" y="5494338"/>
          <p14:tracePt t="69719" x="3648075" y="5545138"/>
          <p14:tracePt t="69735" x="3648075" y="5595938"/>
          <p14:tracePt t="69753" x="3648075" y="5630863"/>
          <p14:tracePt t="69757" x="3648075" y="5653088"/>
          <p14:tracePt t="69770" x="3648075" y="5667375"/>
          <p14:tracePt t="69787" x="3641725" y="5703888"/>
          <p14:tracePt t="69804" x="3641725" y="5726113"/>
          <p14:tracePt t="69820" x="3627438" y="5746750"/>
          <p14:tracePt t="69836" x="3605213" y="5768975"/>
          <p14:tracePt t="69852" x="3590925" y="5783263"/>
          <p14:tracePt t="69868" x="3576638" y="5803900"/>
          <p14:tracePt t="69884" x="3562350" y="5826125"/>
          <p14:tracePt t="69901" x="3554413" y="5848350"/>
          <p14:tracePt t="69917" x="3548063" y="5862638"/>
          <p14:tracePt t="69934" x="3540125" y="5891213"/>
          <p14:tracePt t="69951" x="3533775" y="5913438"/>
          <p14:tracePt t="69967" x="3525838" y="5934075"/>
          <p14:tracePt t="69984" x="3519488" y="5948363"/>
          <p14:tracePt t="70001" x="3511550" y="5970588"/>
          <p14:tracePt t="70018" x="3511550" y="5984875"/>
          <p14:tracePt t="70035" x="3511550" y="5999163"/>
          <p14:tracePt t="70051" x="3503613" y="5999163"/>
          <p14:tracePt t="70068" x="3503613" y="6007100"/>
          <p14:tracePt t="70102" x="3503613" y="6013450"/>
          <p14:tracePt t="70119" x="3503613" y="6021388"/>
          <p14:tracePt t="70144" x="3503613" y="6027738"/>
          <p14:tracePt t="70174" x="3503613" y="6035675"/>
          <p14:tracePt t="70194" x="3503613" y="6042025"/>
          <p14:tracePt t="70224" x="3503613" y="6049963"/>
          <p14:tracePt t="70490" x="3519488" y="6035675"/>
          <p14:tracePt t="70496" x="3525838" y="6027738"/>
          <p14:tracePt t="70505" x="3540125" y="6013450"/>
          <p14:tracePt t="70517" x="3568700" y="5978525"/>
          <p14:tracePt t="70534" x="3648075" y="5891213"/>
          <p14:tracePt t="70551" x="3792538" y="5726113"/>
          <p14:tracePt t="70567" x="3879850" y="5667375"/>
          <p14:tracePt t="70584" x="3965575" y="5602288"/>
          <p14:tracePt t="70601" x="4052888" y="5545138"/>
          <p14:tracePt t="70618" x="4132263" y="5480050"/>
          <p14:tracePt t="70634" x="4189413" y="5429250"/>
          <p14:tracePt t="70651" x="4217988" y="5386388"/>
          <p14:tracePt t="70668" x="4260850" y="5300663"/>
          <p14:tracePt t="70685" x="4333875" y="5221288"/>
          <p14:tracePt t="70702" x="4427538" y="5133975"/>
          <p14:tracePt t="70719" x="4513263" y="5091113"/>
          <p14:tracePt t="70735" x="4586288" y="5068888"/>
          <p14:tracePt t="70752" x="4643438" y="5040313"/>
          <p14:tracePt t="70769" x="4686300" y="5026025"/>
          <p14:tracePt t="70785" x="4700588" y="5018088"/>
          <p14:tracePt t="70802" x="4716463" y="5011738"/>
          <p14:tracePt t="70818" x="4722813" y="5003800"/>
          <p14:tracePt t="70835" x="4730750" y="5003800"/>
          <p14:tracePt t="71044" x="4737100" y="5003800"/>
          <p14:tracePt t="71128" x="4737100" y="4997450"/>
          <p14:tracePt t="71201" x="4745038" y="4997450"/>
          <p14:tracePt t="71221" x="4751388" y="4989513"/>
          <p14:tracePt t="71227" x="4759325" y="4989513"/>
          <p14:tracePt t="71236" x="4765675" y="4989513"/>
          <p14:tracePt t="71251" x="4787900" y="4989513"/>
          <p14:tracePt t="71267" x="4802188" y="4989513"/>
          <p14:tracePt t="71285" x="4816475" y="4989513"/>
          <p14:tracePt t="71301" x="4838700" y="4989513"/>
          <p14:tracePt t="71317" x="4845050" y="4989513"/>
          <p14:tracePt t="71334" x="4859338" y="4989513"/>
          <p14:tracePt t="71534" x="4852988" y="4989513"/>
          <p14:tracePt t="71551" x="4852988" y="4983163"/>
          <p14:tracePt t="71558" x="4845050" y="4983163"/>
          <p14:tracePt t="71568" x="4838700" y="4975225"/>
          <p14:tracePt t="71586" x="4824413" y="4954588"/>
          <p14:tracePt t="71603" x="4779963" y="4918075"/>
          <p14:tracePt t="71619" x="4730750" y="4895850"/>
          <p14:tracePt t="71636" x="4657725" y="4867275"/>
          <p14:tracePt t="71653" x="4614863" y="4845050"/>
          <p14:tracePt t="71669" x="4592638" y="4838700"/>
          <p14:tracePt t="71687" x="4564063" y="4824413"/>
          <p14:tracePt t="71703" x="4549775" y="4816475"/>
          <p14:tracePt t="71766" x="4543425" y="4816475"/>
          <p14:tracePt t="71785" x="4527550" y="4816475"/>
          <p14:tracePt t="71800" x="4521200" y="4824413"/>
          <p14:tracePt t="71809" x="4506913" y="4824413"/>
          <p14:tracePt t="71825" x="4498975" y="4830763"/>
          <p14:tracePt t="71835" x="4484688" y="4830763"/>
          <p14:tracePt t="71853" x="4419600" y="4859338"/>
          <p14:tracePt t="71870" x="4376738" y="4881563"/>
          <p14:tracePt t="71886" x="4348163" y="4903788"/>
          <p14:tracePt t="71902" x="4325938" y="4924425"/>
          <p14:tracePt t="71918" x="4311650" y="4938713"/>
          <p14:tracePt t="71935" x="4305300" y="4946650"/>
          <p14:tracePt t="71952" x="4305300" y="4960938"/>
          <p14:tracePt t="71970" x="4305300" y="4968875"/>
          <p14:tracePt t="71986" x="4305300" y="4975225"/>
          <p14:tracePt t="72004" x="4305300" y="4997450"/>
          <p14:tracePt t="72019" x="4305300" y="5018088"/>
          <p14:tracePt t="72036" x="4311650" y="5032375"/>
          <p14:tracePt t="72053" x="4319588" y="5054600"/>
          <p14:tracePt t="72068" x="4325938" y="5076825"/>
          <p14:tracePt t="72085" x="4333875" y="5091113"/>
          <p14:tracePt t="72102" x="4333875" y="5111750"/>
          <p14:tracePt t="72117" x="4340225" y="5133975"/>
          <p14:tracePt t="72135" x="4370388" y="5156200"/>
          <p14:tracePt t="72152" x="4391025" y="5170488"/>
          <p14:tracePt t="72169" x="4405313" y="5184775"/>
          <p14:tracePt t="72185" x="4419600" y="5184775"/>
          <p14:tracePt t="72202" x="4441825" y="5199063"/>
          <p14:tracePt t="72219" x="4464050" y="5199063"/>
          <p14:tracePt t="72235" x="4492625" y="5213350"/>
          <p14:tracePt t="72252" x="4506913" y="5213350"/>
          <p14:tracePt t="72269" x="4527550" y="5221288"/>
          <p14:tracePt t="72285" x="4543425" y="5221288"/>
          <p14:tracePt t="72302" x="4557713" y="5221288"/>
          <p14:tracePt t="72318" x="4572000" y="5221288"/>
          <p14:tracePt t="72335" x="4592638" y="5213350"/>
          <p14:tracePt t="72351" x="4606925" y="5213350"/>
          <p14:tracePt t="72369" x="4622800" y="5213350"/>
          <p14:tracePt t="72387" x="4651375" y="5205413"/>
          <p14:tracePt t="72403" x="4665663" y="5199063"/>
          <p14:tracePt t="72420" x="4686300" y="5191125"/>
          <p14:tracePt t="72435" x="4694238" y="5184775"/>
          <p14:tracePt t="72452" x="4708525" y="5170488"/>
          <p14:tracePt t="72468" x="4722813" y="5162550"/>
          <p14:tracePt t="72485" x="4730750" y="5148263"/>
          <p14:tracePt t="72504" x="4730750" y="5141913"/>
          <p14:tracePt t="72518" x="4737100" y="5127625"/>
          <p14:tracePt t="72535" x="4737100" y="5111750"/>
          <p14:tracePt t="72551" x="4737100" y="5091113"/>
          <p14:tracePt t="72568" x="4730750" y="5083175"/>
          <p14:tracePt t="72585" x="4722813" y="5062538"/>
          <p14:tracePt t="72602" x="4708525" y="5040313"/>
          <p14:tracePt t="72619" x="4686300" y="5011738"/>
          <p14:tracePt t="72635" x="4672013" y="4997450"/>
          <p14:tracePt t="72652" x="4665663" y="4983163"/>
          <p14:tracePt t="72670" x="4637088" y="4960938"/>
          <p14:tracePt t="72687" x="4622800" y="4954588"/>
          <p14:tracePt t="72703" x="4614863" y="4938713"/>
          <p14:tracePt t="72720" x="4592638" y="4924425"/>
          <p14:tracePt t="72736" x="4586288" y="4918075"/>
          <p14:tracePt t="72752" x="4572000" y="4910138"/>
          <p14:tracePt t="72769" x="4564063" y="4903788"/>
          <p14:tracePt t="72785" x="4549775" y="4895850"/>
          <p14:tracePt t="72802" x="4527550" y="4889500"/>
          <p14:tracePt t="72819" x="4513263" y="4889500"/>
          <p14:tracePt t="72835" x="4506913" y="4881563"/>
          <p14:tracePt t="73045" x="4521200" y="4889500"/>
          <p14:tracePt t="73061" x="4527550" y="4895850"/>
          <p14:tracePt t="73071" x="4527550" y="4903788"/>
          <p14:tracePt t="73124" x="4535488" y="4910138"/>
          <p14:tracePt t="73137" x="4543425" y="4910138"/>
          <p14:tracePt t="73144" x="4543425" y="4924425"/>
          <p14:tracePt t="73154" x="4557713" y="4932363"/>
          <p14:tracePt t="73169" x="4572000" y="4954588"/>
          <p14:tracePt t="73186" x="4592638" y="4975225"/>
          <p14:tracePt t="73203" x="4614863" y="4997450"/>
          <p14:tracePt t="73219" x="4629150" y="5011738"/>
          <p14:tracePt t="73235" x="4651375" y="5032375"/>
          <p14:tracePt t="73250" x="4672013" y="5048250"/>
          <p14:tracePt t="73266" x="4694238" y="5068888"/>
          <p14:tracePt t="73285" x="4716463" y="5083175"/>
          <p14:tracePt t="73301" x="4737100" y="5097463"/>
          <p14:tracePt t="73318" x="4751388" y="5111750"/>
          <p14:tracePt t="73335" x="4773613" y="5111750"/>
          <p14:tracePt t="73337" x="4779963" y="5111750"/>
          <p14:tracePt t="73352" x="4802188" y="5111750"/>
          <p14:tracePt t="73370" x="4816475" y="5111750"/>
          <p14:tracePt t="73386" x="4830763" y="5119688"/>
          <p14:tracePt t="73402" x="4852988" y="5119688"/>
          <p14:tracePt t="73419" x="4875213" y="5119688"/>
          <p14:tracePt t="73435" x="4918075" y="5119688"/>
          <p14:tracePt t="73452" x="5026025" y="5111750"/>
          <p14:tracePt t="73468" x="5105400" y="5097463"/>
          <p14:tracePt t="73485" x="5191125" y="5083175"/>
          <p14:tracePt t="73502" x="5235575" y="5076825"/>
          <p14:tracePt t="73520" x="5264150" y="5062538"/>
          <p14:tracePt t="73535" x="5278438" y="5062538"/>
          <p14:tracePt t="73551" x="5284788" y="5054600"/>
          <p14:tracePt t="73569" x="5314950" y="5040313"/>
          <p14:tracePt t="73615" x="5321300" y="5040313"/>
          <p14:tracePt t="73754" x="5314950" y="5040313"/>
          <p14:tracePt t="73839" x="5307013" y="5040313"/>
          <p14:tracePt t="75140" x="5299075" y="5040313"/>
          <p14:tracePt t="76718" x="5292725" y="5040313"/>
          <p14:tracePt t="77172" x="5284788" y="5040313"/>
          <p14:tracePt t="78088" x="5256213" y="5018088"/>
          <p14:tracePt t="78096" x="5213350" y="4989513"/>
          <p14:tracePt t="78105" x="5170488" y="4946650"/>
          <p14:tracePt t="78116" x="5032375" y="4845050"/>
          <p14:tracePt t="78133" x="4759325" y="4614863"/>
          <p14:tracePt t="78150" x="4311650" y="4362450"/>
          <p14:tracePt t="78166" x="3756025" y="4132263"/>
          <p14:tracePt t="78183" x="3028950" y="3922713"/>
          <p14:tracePt t="78201" x="2263775" y="3627438"/>
          <p14:tracePt t="78216" x="1477963" y="3381375"/>
          <p14:tracePt t="78234" x="476250" y="2935288"/>
          <p14:tracePt t="79458" x="22225" y="944563"/>
          <p14:tracePt t="79466" x="115888" y="1023938"/>
          <p14:tracePt t="79474" x="223838" y="1125538"/>
          <p14:tracePt t="79484" x="323850" y="1254125"/>
          <p14:tracePt t="79500" x="468313" y="1463675"/>
          <p14:tracePt t="79516" x="561975" y="1658938"/>
          <p14:tracePt t="79533" x="685800" y="1931988"/>
          <p14:tracePt t="79551" x="793750" y="2300288"/>
          <p14:tracePt t="79567" x="908050" y="2495550"/>
          <p14:tracePt t="79583" x="1038225" y="2632075"/>
          <p14:tracePt t="79599" x="1146175" y="2747963"/>
          <p14:tracePt t="79616" x="1225550" y="2819400"/>
          <p14:tracePt t="79665" x="1239838" y="2819400"/>
          <p14:tracePt t="79670" x="1347788" y="2754313"/>
          <p14:tracePt t="79683" x="1485900" y="2668588"/>
          <p14:tracePt t="79700" x="1543050" y="2646363"/>
          <p14:tracePt t="79750" x="1535113" y="2624138"/>
          <p14:tracePt t="79756" x="1514475" y="2559050"/>
          <p14:tracePt t="79767" x="1463675" y="2459038"/>
          <p14:tracePt t="79785" x="936625" y="1997075"/>
          <p14:tracePt t="79801" x="533400" y="1738313"/>
          <p14:tracePt t="79818" x="280988" y="1600200"/>
          <p14:tracePt t="79834" x="215900" y="1550988"/>
          <p14:tracePt t="79865" x="215900" y="1543050"/>
          <p14:tracePt t="79881" x="260350" y="1506538"/>
          <p14:tracePt t="79898" x="338138" y="1441450"/>
          <p14:tracePt t="79915" x="382588" y="1420813"/>
          <p14:tracePt t="79932" x="411163" y="1398588"/>
          <p14:tracePt t="79966" x="411163" y="1392238"/>
          <p14:tracePt t="80006" x="411163" y="1384300"/>
          <p14:tracePt t="80014" x="425450" y="1370013"/>
          <p14:tracePt t="80022" x="461963" y="1347788"/>
          <p14:tracePt t="80033" x="496888" y="1304925"/>
          <p14:tracePt t="80051" x="655638" y="1211263"/>
          <p14:tracePt t="80068" x="887413" y="1189038"/>
          <p14:tracePt t="80085" x="1174750" y="1160463"/>
          <p14:tracePt t="80100" x="1377950" y="1146175"/>
          <p14:tracePt t="80116" x="1514475" y="1146175"/>
          <p14:tracePt t="80133" x="1571625" y="1146175"/>
          <p14:tracePt t="80150" x="1593850" y="1146175"/>
          <p14:tracePt t="80168" x="1600200" y="1146175"/>
          <p14:tracePt t="80188" x="1608138" y="1146175"/>
          <p14:tracePt t="80219" x="1614488" y="1146175"/>
          <p14:tracePt t="80231" x="1614488" y="1139825"/>
          <p14:tracePt t="80238" x="1622425" y="1139825"/>
          <p14:tracePt t="80251" x="1636713" y="1125538"/>
          <p14:tracePt t="80266" x="1658938" y="1103313"/>
          <p14:tracePt t="80284" x="1738313" y="1066800"/>
          <p14:tracePt t="80300" x="1817688" y="1046163"/>
          <p14:tracePt t="80317" x="1931988" y="1023938"/>
          <p14:tracePt t="80333" x="2047875" y="1009650"/>
          <p14:tracePt t="80349" x="2163763" y="981075"/>
          <p14:tracePt t="80367" x="2271713" y="966788"/>
          <p14:tracePt t="80385" x="2393950" y="952500"/>
          <p14:tracePt t="80401" x="2465388" y="952500"/>
          <p14:tracePt t="80417" x="2509838" y="952500"/>
          <p14:tracePt t="80433" x="2530475" y="952500"/>
          <p14:tracePt t="80451" x="2538413" y="952500"/>
          <p14:tracePt t="80508" x="2538413" y="958850"/>
          <p14:tracePt t="80602" x="2544763" y="966788"/>
          <p14:tracePt t="80609" x="2566988" y="973138"/>
          <p14:tracePt t="80618" x="2603500" y="995363"/>
          <p14:tracePt t="80633" x="2689225" y="1074738"/>
          <p14:tracePt t="80650" x="2782888" y="1160463"/>
          <p14:tracePt t="80667" x="2870200" y="1239838"/>
          <p14:tracePt t="80683" x="2941638" y="1304925"/>
          <p14:tracePt t="80701" x="2978150" y="1355725"/>
          <p14:tracePt t="80717" x="2992438" y="1384300"/>
          <p14:tracePt t="80734" x="2992438" y="1398588"/>
          <p14:tracePt t="80750" x="2978150" y="1420813"/>
          <p14:tracePt t="80767" x="2955925" y="1441450"/>
          <p14:tracePt t="80783" x="2941638" y="1463675"/>
          <p14:tracePt t="80800" x="2935288" y="1477963"/>
          <p14:tracePt t="80817" x="2927350" y="1506538"/>
          <p14:tracePt t="80850" x="2927350" y="1514475"/>
          <p14:tracePt t="80873" x="2927350" y="1520825"/>
          <p14:tracePt t="80902" x="2935288" y="1520825"/>
          <p14:tracePt t="81084" x="2927350" y="1520825"/>
          <p14:tracePt t="81092" x="2921000" y="1520825"/>
          <p14:tracePt t="81108" x="2913063" y="1520825"/>
          <p14:tracePt t="81126" x="2905125" y="1520825"/>
          <p14:tracePt t="81135" x="2898775" y="1520825"/>
          <p14:tracePt t="81153" x="2890838" y="1528763"/>
          <p14:tracePt t="81166" x="2876550" y="1543050"/>
          <p14:tracePt t="81182" x="2841625" y="1565275"/>
          <p14:tracePt t="81200" x="2797175" y="1585913"/>
          <p14:tracePt t="81217" x="2754313" y="1608138"/>
          <p14:tracePt t="81233" x="2697163" y="1644650"/>
          <p14:tracePt t="81250" x="2689225" y="1651000"/>
          <p14:tracePt t="81339" x="2697163" y="1636713"/>
          <p14:tracePt t="81346" x="2711450" y="1630363"/>
          <p14:tracePt t="81355" x="2711450" y="1622425"/>
          <p14:tracePt t="81366" x="2725738" y="1608138"/>
          <p14:tracePt t="81384" x="2747963" y="1585913"/>
          <p14:tracePt t="81400" x="2782888" y="1565275"/>
          <p14:tracePt t="81417" x="2797175" y="1550988"/>
          <p14:tracePt t="81433" x="2819400" y="1550988"/>
          <p14:tracePt t="81450" x="2862263" y="1579563"/>
          <p14:tracePt t="81467" x="2955925" y="1687513"/>
          <p14:tracePt t="81484" x="3086100" y="1911350"/>
          <p14:tracePt t="81501" x="3157538" y="2127250"/>
          <p14:tracePt t="81516" x="3179763" y="2308225"/>
          <p14:tracePt t="81533" x="3187700" y="2451100"/>
          <p14:tracePt t="81550" x="3194050" y="2589213"/>
          <p14:tracePt t="81566" x="3187700" y="2703513"/>
          <p14:tracePt t="81582" x="3179763" y="2790825"/>
          <p14:tracePt t="81600" x="3173413" y="2935288"/>
          <p14:tracePt t="81616" x="3194050" y="2984500"/>
          <p14:tracePt t="81633" x="3216275" y="3035300"/>
          <p14:tracePt t="81650" x="3236913" y="3063875"/>
          <p14:tracePt t="81666" x="3259138" y="3079750"/>
          <p14:tracePt t="81683" x="3281363" y="3086100"/>
          <p14:tracePt t="81701" x="3281363" y="3063875"/>
          <p14:tracePt t="81717" x="3179763" y="3021013"/>
          <p14:tracePt t="81733" x="2963863" y="2884488"/>
          <p14:tracePt t="81750" x="2754313" y="2660650"/>
          <p14:tracePt t="81765" x="2487613" y="2408238"/>
          <p14:tracePt t="81783" x="2286000" y="2371725"/>
          <p14:tracePt t="81801" x="1997075" y="2401888"/>
          <p14:tracePt t="81817" x="1831975" y="2509838"/>
          <p14:tracePt t="81834" x="1701800" y="2654300"/>
          <p14:tracePt t="81850" x="1500188" y="2963863"/>
          <p14:tracePt t="81865" x="1247775" y="3425825"/>
          <p14:tracePt t="81883" x="1154113" y="3792538"/>
          <p14:tracePt t="81902" x="1182688" y="4052888"/>
          <p14:tracePt t="81917" x="1254125" y="4146550"/>
          <p14:tracePt t="81934" x="1370013" y="4268788"/>
          <p14:tracePt t="81950" x="1585913" y="4478338"/>
          <p14:tracePt t="81965" x="1917700" y="4830763"/>
          <p14:tracePt t="81982" x="2212975" y="5227638"/>
          <p14:tracePt t="82000" x="2574925" y="5630863"/>
          <p14:tracePt t="82017" x="2711450" y="5754688"/>
          <p14:tracePt t="82034" x="2833688" y="5854700"/>
          <p14:tracePt t="82050" x="2927350" y="5913438"/>
          <p14:tracePt t="82067" x="3014663" y="5934075"/>
          <p14:tracePt t="82084" x="3100388" y="5962650"/>
          <p14:tracePt t="82100" x="3173413" y="5978525"/>
          <p14:tracePt t="82116" x="3287713" y="5970588"/>
          <p14:tracePt t="82132" x="3403600" y="5942013"/>
          <p14:tracePt t="82149" x="3533775" y="5891213"/>
          <p14:tracePt t="82164" x="3678238" y="5840413"/>
          <p14:tracePt t="82183" x="3786188" y="5811838"/>
          <p14:tracePt t="82199" x="3886200" y="5783263"/>
          <p14:tracePt t="82215" x="3979863" y="5754688"/>
          <p14:tracePt t="82233" x="4087813" y="5718175"/>
          <p14:tracePt t="82250" x="4146550" y="5681663"/>
          <p14:tracePt t="82266" x="4189413" y="5653088"/>
          <p14:tracePt t="82283" x="4246563" y="5624513"/>
          <p14:tracePt t="82299" x="4319588" y="5567363"/>
          <p14:tracePt t="82316" x="4405313" y="5502275"/>
          <p14:tracePt t="82333" x="4513263" y="5437188"/>
          <p14:tracePt t="82350" x="4557713" y="5400675"/>
          <p14:tracePt t="82366" x="4586288" y="5378450"/>
          <p14:tracePt t="82400" x="4622800" y="5343525"/>
          <p14:tracePt t="82417" x="4643438" y="5329238"/>
          <p14:tracePt t="82434" x="4657725" y="5307013"/>
          <p14:tracePt t="82450" x="4679950" y="5284788"/>
          <p14:tracePt t="82466" x="4708525" y="5249863"/>
          <p14:tracePt t="82482" x="4745038" y="5199063"/>
          <p14:tracePt t="82500" x="4802188" y="5105400"/>
          <p14:tracePt t="82516" x="4830763" y="5032375"/>
          <p14:tracePt t="82533" x="4852988" y="4954588"/>
          <p14:tracePt t="82550" x="4852988" y="4875213"/>
          <p14:tracePt t="82566" x="4838700" y="4795838"/>
          <p14:tracePt t="82582" x="4787900" y="4694238"/>
          <p14:tracePt t="82601" x="4700588" y="4586288"/>
          <p14:tracePt t="82616" x="4672013" y="4564063"/>
          <p14:tracePt t="82633" x="4643438" y="4543425"/>
          <p14:tracePt t="82650" x="4622800" y="4529138"/>
          <p14:tracePt t="82666" x="4600575" y="4513263"/>
          <p14:tracePt t="82682" x="4578350" y="4498975"/>
          <p14:tracePt t="82700" x="4557713" y="4492625"/>
          <p14:tracePt t="82717" x="4513263" y="4484688"/>
          <p14:tracePt t="82732" x="4492625" y="4484688"/>
          <p14:tracePt t="82749" x="4433888" y="4484688"/>
          <p14:tracePt t="82766" x="4340225" y="4498975"/>
          <p14:tracePt t="82782" x="4211638" y="4529138"/>
          <p14:tracePt t="82799" x="4102100" y="4557713"/>
          <p14:tracePt t="82817" x="3994150" y="4592638"/>
          <p14:tracePt t="82833" x="3959225" y="4614863"/>
          <p14:tracePt t="82850" x="3937000" y="4637088"/>
          <p14:tracePt t="82865" x="3914775" y="4657725"/>
          <p14:tracePt t="82882" x="3900488" y="4679950"/>
          <p14:tracePt t="82900" x="3900488" y="4765675"/>
          <p14:tracePt t="82917" x="3922713" y="4895850"/>
          <p14:tracePt t="82933" x="3951288" y="5026025"/>
          <p14:tracePt t="82950" x="3979863" y="5133975"/>
          <p14:tracePt t="82965" x="4008438" y="5205413"/>
          <p14:tracePt t="82982" x="4030663" y="5249863"/>
          <p14:tracePt t="82999" x="4067175" y="5270500"/>
          <p14:tracePt t="83017" x="4146550" y="5256213"/>
          <p14:tracePt t="83033" x="4254500" y="5184775"/>
          <p14:tracePt t="83050" x="4370388" y="5083175"/>
          <p14:tracePt t="83065" x="4492625" y="4960938"/>
          <p14:tracePt t="83082" x="4564063" y="4875213"/>
          <p14:tracePt t="83100" x="4564063" y="4859338"/>
          <p14:tracePt t="83117" x="4549775" y="4859338"/>
          <p14:tracePt t="83133" x="4521200" y="4852988"/>
          <p14:tracePt t="83150" x="4498975" y="4830763"/>
          <p14:tracePt t="83168" x="4464050" y="4773613"/>
          <p14:tracePt t="83183" x="4433888" y="4759325"/>
          <p14:tracePt t="83200" x="4427538" y="4745038"/>
          <p14:tracePt t="83216" x="4419600" y="4716463"/>
          <p14:tracePt t="83234" x="4405313" y="4672013"/>
          <p14:tracePt t="83250" x="4398963" y="4657725"/>
          <p14:tracePt t="83267" x="4398963" y="4651375"/>
          <p14:tracePt t="83283" x="4405313" y="4643438"/>
          <p14:tracePt t="83298" x="4419600" y="4643438"/>
          <p14:tracePt t="83315" x="4441825" y="4637088"/>
          <p14:tracePt t="83333" x="4478338" y="4622800"/>
          <p14:tracePt t="83350" x="4492625" y="4614863"/>
          <p14:tracePt t="83366" x="4506913" y="4606925"/>
          <p14:tracePt t="83401" x="4506913" y="4600575"/>
          <p14:tracePt t="83416" x="4498975" y="4600575"/>
          <p14:tracePt t="83432" x="4478338" y="4592638"/>
          <p14:tracePt t="83450" x="4456113" y="4586288"/>
          <p14:tracePt t="83466" x="4441825" y="4586288"/>
          <p14:tracePt t="83602" x="4433888" y="4586288"/>
          <p14:tracePt t="83610" x="4433888" y="4592638"/>
          <p14:tracePt t="83618" x="4419600" y="4592638"/>
          <p14:tracePt t="83634" x="4413250" y="4600575"/>
          <p14:tracePt t="83714" x="4413250" y="4606925"/>
          <p14:tracePt t="83724" x="4413250" y="4614863"/>
          <p14:tracePt t="83735" x="4419600" y="4622800"/>
          <p14:tracePt t="83749" x="4427538" y="4643438"/>
          <p14:tracePt t="83766" x="4427538" y="4657725"/>
          <p14:tracePt t="83783" x="4427538" y="4672013"/>
          <p14:tracePt t="83799" x="4427538" y="4694238"/>
          <p14:tracePt t="83817" x="4427538" y="4716463"/>
          <p14:tracePt t="83833" x="4427538" y="4737100"/>
          <p14:tracePt t="83850" x="4433888" y="4759325"/>
          <p14:tracePt t="83866" x="4449763" y="4787900"/>
          <p14:tracePt t="83882" x="4456113" y="4810125"/>
          <p14:tracePt t="83899" x="4456113" y="4824413"/>
          <p14:tracePt t="83917" x="4464050" y="4859338"/>
          <p14:tracePt t="83933" x="4464050" y="4889500"/>
          <p14:tracePt t="83950" x="4456113" y="4924425"/>
          <p14:tracePt t="83967" x="4433888" y="4983163"/>
          <p14:tracePt t="83984" x="4419600" y="5040313"/>
          <p14:tracePt t="83999" x="4419600" y="5083175"/>
          <p14:tracePt t="84016" x="4419600" y="5111750"/>
          <p14:tracePt t="84033" x="4419600" y="5162550"/>
          <p14:tracePt t="84050" x="4427538" y="5199063"/>
          <p14:tracePt t="84066" x="4427538" y="5221288"/>
          <p14:tracePt t="84082" x="4427538" y="5241925"/>
          <p14:tracePt t="84099" x="4427538" y="5256213"/>
          <p14:tracePt t="84116" x="4413250" y="5278438"/>
          <p14:tracePt t="84133" x="4384675" y="5329238"/>
          <p14:tracePt t="84150" x="4362450" y="5394325"/>
          <p14:tracePt t="84166" x="4333875" y="5465763"/>
          <p14:tracePt t="84182" x="4305300" y="5522913"/>
          <p14:tracePt t="84199" x="4297363" y="5553075"/>
          <p14:tracePt t="84216" x="4291013" y="5573713"/>
          <p14:tracePt t="84233" x="4291013" y="5581650"/>
          <p14:tracePt t="84431" x="4305300" y="5581650"/>
          <p14:tracePt t="84438" x="4305300" y="5573713"/>
          <p14:tracePt t="84447" x="4311650" y="5567363"/>
          <p14:tracePt t="84464" x="4333875" y="5545138"/>
          <p14:tracePt t="84480" x="4348163" y="5530850"/>
          <p14:tracePt t="84498" x="4362450" y="5508625"/>
          <p14:tracePt t="84515" x="4391025" y="5480050"/>
          <p14:tracePt t="84532" x="4398963" y="5465763"/>
          <p14:tracePt t="84547" x="4398963" y="5451475"/>
          <p14:tracePt t="84563" x="4405313" y="5443538"/>
          <p14:tracePt t="84580" x="4405313" y="5429250"/>
          <p14:tracePt t="84597" x="4405313" y="5422900"/>
          <p14:tracePt t="84614" x="4405313" y="5408613"/>
          <p14:tracePt t="84631" x="4413250" y="5400675"/>
          <p14:tracePt t="84669" x="4413250" y="5394325"/>
          <p14:tracePt t="84782" x="4413250" y="5386388"/>
          <p14:tracePt t="84799" x="4413250" y="5378450"/>
          <p14:tracePt t="84807" x="4413250" y="5364163"/>
          <p14:tracePt t="84816" x="4405313" y="5357813"/>
          <p14:tracePt t="84832" x="4398963" y="5335588"/>
          <p14:tracePt t="84849" x="4391025" y="5321300"/>
          <p14:tracePt t="84865" x="4384675" y="5284788"/>
          <p14:tracePt t="84883" x="4384675" y="5249863"/>
          <p14:tracePt t="84899" x="4384675" y="5221288"/>
          <p14:tracePt t="84915" x="4384675" y="5205413"/>
          <p14:tracePt t="84931" x="4391025" y="5184775"/>
          <p14:tracePt t="84948" x="4391025" y="5156200"/>
          <p14:tracePt t="84965" x="4405313" y="5133975"/>
          <p14:tracePt t="84982" x="4405313" y="5097463"/>
          <p14:tracePt t="85000" x="4405313" y="5062538"/>
          <p14:tracePt t="85015" x="4405313" y="5032375"/>
          <p14:tracePt t="85032" x="4405313" y="5018088"/>
          <p14:tracePt t="85049" x="4405313" y="4997450"/>
          <p14:tracePt t="85065" x="4405313" y="4983163"/>
          <p14:tracePt t="85083" x="4419600" y="4954588"/>
          <p14:tracePt t="85099" x="4427538" y="4932363"/>
          <p14:tracePt t="85115" x="4433888" y="4910138"/>
          <p14:tracePt t="85132" x="4433888" y="4903788"/>
          <p14:tracePt t="85149" x="4433888" y="4889500"/>
          <p14:tracePt t="85165" x="4433888" y="4867275"/>
          <p14:tracePt t="85181" x="4433888" y="4852988"/>
          <p14:tracePt t="85199" x="4441825" y="4824413"/>
          <p14:tracePt t="85215" x="4449763" y="4810125"/>
          <p14:tracePt t="85232" x="4449763" y="4795838"/>
          <p14:tracePt t="85248" x="4449763" y="4787900"/>
          <p14:tracePt t="85252" x="4449763" y="4779963"/>
          <p14:tracePt t="85265" x="4449763" y="4773613"/>
          <p14:tracePt t="85283" x="4449763" y="4765675"/>
          <p14:tracePt t="85298" x="4449763" y="4759325"/>
          <p14:tracePt t="85408" x="4449763" y="4751388"/>
          <p14:tracePt t="85444" x="4449763" y="4745038"/>
          <p14:tracePt t="85463" x="4449763" y="4737100"/>
          <p14:tracePt t="85483" x="4441825" y="4737100"/>
          <p14:tracePt t="85490" x="4441825" y="4730750"/>
          <p14:tracePt t="85521" x="4433888" y="4730750"/>
          <p14:tracePt t="85593" x="4427538" y="4722813"/>
          <p14:tracePt t="85703" x="4419600" y="4722813"/>
          <p14:tracePt t="85897" x="4427538" y="4722813"/>
          <p14:tracePt t="85906" x="4433888" y="4722813"/>
          <p14:tracePt t="85918" x="4433888" y="4716463"/>
          <p14:tracePt t="85936" x="4441825" y="4716463"/>
          <p14:tracePt t="85985" x="4441825" y="4708525"/>
          <p14:tracePt t="86067" x="4433888" y="4708525"/>
          <p14:tracePt t="86094" x="4427538" y="4708525"/>
          <p14:tracePt t="86125" x="4427538" y="4716463"/>
          <p14:tracePt t="86156" x="4427538" y="4722813"/>
          <p14:tracePt t="86172" x="4427538" y="4737100"/>
          <p14:tracePt t="86178" x="4427538" y="4745038"/>
          <p14:tracePt t="86186" x="4427538" y="4751388"/>
          <p14:tracePt t="86196" x="4427538" y="4765675"/>
          <p14:tracePt t="86213" x="4427538" y="4802188"/>
          <p14:tracePt t="86230" x="4427538" y="4859338"/>
          <p14:tracePt t="86246" x="4427538" y="4938713"/>
          <p14:tracePt t="86249" x="4427538" y="4975225"/>
          <p14:tracePt t="86263" x="4427538" y="5018088"/>
          <p14:tracePt t="86280" x="4413250" y="5133975"/>
          <p14:tracePt t="86297" x="4398963" y="5221288"/>
          <p14:tracePt t="86313" x="4391025" y="5278438"/>
          <p14:tracePt t="86331" x="4391025" y="5314950"/>
          <p14:tracePt t="86348" x="4391025" y="5343525"/>
          <p14:tracePt t="86366" x="4398963" y="5364163"/>
          <p14:tracePt t="86383" x="4398963" y="5372100"/>
          <p14:tracePt t="86398" x="4398963" y="5378450"/>
          <p14:tracePt t="86415" x="4398963" y="5400675"/>
          <p14:tracePt t="86431" x="4391025" y="5414963"/>
          <p14:tracePt t="86448" x="4384675" y="5443538"/>
          <p14:tracePt t="86465" x="4376738" y="5473700"/>
          <p14:tracePt t="86482" x="4376738" y="5487988"/>
          <p14:tracePt t="86499" x="4376738" y="5494338"/>
          <p14:tracePt t="86515" x="4376738" y="5502275"/>
          <p14:tracePt t="86654" x="4370388" y="5502275"/>
          <p14:tracePt t="86663" x="4370388" y="5494338"/>
          <p14:tracePt t="86670" x="4370388" y="5480050"/>
          <p14:tracePt t="86679" x="4370388" y="5473700"/>
          <p14:tracePt t="86696" x="4370388" y="5457825"/>
          <p14:tracePt t="86713" x="4370388" y="5437188"/>
          <p14:tracePt t="86730" x="4384675" y="5408613"/>
          <p14:tracePt t="86746" x="4384675" y="5386388"/>
          <p14:tracePt t="86763" x="4384675" y="5372100"/>
          <p14:tracePt t="86779" x="4384675" y="5357813"/>
          <p14:tracePt t="86796" x="4384675" y="5343525"/>
          <p14:tracePt t="86812" x="4384675" y="5335588"/>
          <p14:tracePt t="86829" x="4384675" y="5321300"/>
          <p14:tracePt t="86846" x="4384675" y="5292725"/>
          <p14:tracePt t="86863" x="4384675" y="5270500"/>
          <p14:tracePt t="86879" x="4391025" y="5256213"/>
          <p14:tracePt t="86896" x="4391025" y="5241925"/>
          <p14:tracePt t="86913" x="4398963" y="5221288"/>
          <p14:tracePt t="86929" x="4413250" y="5199063"/>
          <p14:tracePt t="86946" x="4419600" y="5176838"/>
          <p14:tracePt t="86963" x="4433888" y="5105400"/>
          <p14:tracePt t="86979" x="4433888" y="5048250"/>
          <p14:tracePt t="86996" x="4433888" y="4983163"/>
          <p14:tracePt t="87012" x="4427538" y="4918075"/>
          <p14:tracePt t="87030" x="4427538" y="4895850"/>
          <p14:tracePt t="87046" x="4427538" y="4875213"/>
          <p14:tracePt t="87063" x="4433888" y="4852988"/>
          <p14:tracePt t="87079" x="4449763" y="4830763"/>
          <p14:tracePt t="87096" x="4456113" y="4810125"/>
          <p14:tracePt t="87112" x="4456113" y="4795838"/>
          <p14:tracePt t="87129" x="4464050" y="4779963"/>
          <p14:tracePt t="87146" x="4464050" y="4765675"/>
          <p14:tracePt t="87163" x="4464050" y="4759325"/>
          <p14:tracePt t="87203" x="4456113" y="4759325"/>
          <p14:tracePt t="87213" x="4456113" y="4751388"/>
          <p14:tracePt t="87230" x="4441825" y="4751388"/>
          <p14:tracePt t="87246" x="4441825" y="4745038"/>
          <p14:tracePt t="87263" x="4433888" y="4745038"/>
          <p14:tracePt t="87320" x="4433888" y="4737100"/>
          <p14:tracePt t="87362" x="4427538" y="4737100"/>
          <p14:tracePt t="87378" x="4413250" y="4737100"/>
          <p14:tracePt t="87386" x="4405313" y="4737100"/>
          <p14:tracePt t="87399" x="4398963" y="4737100"/>
          <p14:tracePt t="87416" x="4370388" y="4730750"/>
          <p14:tracePt t="87432" x="4348163" y="4722813"/>
          <p14:tracePt t="87448" x="4333875" y="4722813"/>
          <p14:tracePt t="87464" x="4319588" y="4722813"/>
          <p14:tracePt t="87481" x="4297363" y="4722813"/>
          <p14:tracePt t="87498" x="4291013" y="4722813"/>
          <p14:tracePt t="87514" x="4283075" y="4722813"/>
          <p14:tracePt t="87532" x="4276725" y="4722813"/>
          <p14:tracePt t="87547" x="4254500" y="4737100"/>
          <p14:tracePt t="87565" x="4232275" y="4745038"/>
          <p14:tracePt t="87581" x="4225925" y="4751388"/>
          <p14:tracePt t="87629" x="4240213" y="4751388"/>
          <p14:tracePt t="87644" x="4246563" y="4751388"/>
          <p14:tracePt t="87652" x="4254500" y="4745038"/>
          <p14:tracePt t="87666" x="4268788" y="4737100"/>
          <p14:tracePt t="87682" x="4276725" y="4730750"/>
          <p14:tracePt t="87834" x="4276725" y="4722813"/>
          <p14:tracePt t="87852" x="4283075" y="4722813"/>
          <p14:tracePt t="87860" x="4291013" y="4716463"/>
          <p14:tracePt t="87868" x="4297363" y="4708525"/>
          <p14:tracePt t="87881" x="4305300" y="4694238"/>
          <p14:tracePt t="87898" x="4325938" y="4679950"/>
          <p14:tracePt t="87932" x="4340225" y="4665663"/>
          <p14:tracePt t="87948" x="4348163" y="4665663"/>
          <p14:tracePt t="87964" x="4362450" y="4657725"/>
          <p14:tracePt t="87999" x="4376738" y="4651375"/>
          <p14:tracePt t="88015" x="4376738" y="4643438"/>
          <p14:tracePt t="88032" x="4391025" y="4637088"/>
          <p14:tracePt t="88049" x="4398963" y="4637088"/>
          <p14:tracePt t="88064" x="4398963" y="4629150"/>
          <p14:tracePt t="88082" x="4405313" y="4622800"/>
          <p14:tracePt t="88100" x="4419600" y="4614863"/>
          <p14:tracePt t="88115" x="4419600" y="4606925"/>
          <p14:tracePt t="88131" x="4427538" y="4600575"/>
          <p14:tracePt t="88147" x="4433888" y="4592638"/>
          <p14:tracePt t="88164" x="4441825" y="4578350"/>
          <p14:tracePt t="88182" x="4449763" y="4572000"/>
          <p14:tracePt t="88199" x="4464050" y="4549775"/>
          <p14:tracePt t="88215" x="4470400" y="4543425"/>
          <p14:tracePt t="88232" x="4470400" y="4535488"/>
          <p14:tracePt t="88247" x="4478338" y="4521200"/>
          <p14:tracePt t="88252" x="4478338" y="4513263"/>
          <p14:tracePt t="88282" x="4484688" y="4506913"/>
          <p14:tracePt t="88297" x="4492625" y="4498975"/>
          <p14:tracePt t="88314" x="4492625" y="4484688"/>
          <p14:tracePt t="88331" x="4498975" y="4484688"/>
          <p14:tracePt t="88347" x="4498975" y="4478338"/>
          <p14:tracePt t="88365" x="4506913" y="4470400"/>
          <p14:tracePt t="88383" x="4506913" y="4464050"/>
          <p14:tracePt t="88399" x="4521200" y="4456113"/>
          <p14:tracePt t="88414" x="4521200" y="4441825"/>
          <p14:tracePt t="88431" x="4521200" y="4433888"/>
          <p14:tracePt t="88449" x="4521200" y="4427538"/>
          <p14:tracePt t="88465" x="4513263" y="4427538"/>
          <p14:tracePt t="88481" x="4498975" y="4427538"/>
          <p14:tracePt t="88497" x="4484688" y="4427538"/>
          <p14:tracePt t="88515" x="4427538" y="4433888"/>
          <p14:tracePt t="88532" x="4348163" y="4441825"/>
          <p14:tracePt t="88548" x="4268788" y="4449763"/>
          <p14:tracePt t="88564" x="4203700" y="4456113"/>
          <p14:tracePt t="88581" x="4167188" y="4470400"/>
          <p14:tracePt t="88598" x="4152900" y="4470400"/>
          <p14:tracePt t="88636" x="4160838" y="4470400"/>
          <p14:tracePt t="88653" x="4167188" y="4470400"/>
          <p14:tracePt t="88726" x="4175125" y="4470400"/>
          <p14:tracePt t="88746" x="4181475" y="4478338"/>
          <p14:tracePt t="88776" x="4189413" y="4478338"/>
          <p14:tracePt t="88818" x="4189413" y="4484688"/>
          <p14:tracePt t="88834" x="4181475" y="4484688"/>
          <p14:tracePt t="88842" x="4167188" y="4492625"/>
          <p14:tracePt t="88850" x="4160838" y="4492625"/>
          <p14:tracePt t="88865" x="4138613" y="4498975"/>
          <p14:tracePt t="88881" x="4124325" y="4506913"/>
          <p14:tracePt t="88896" x="4102100" y="4521200"/>
          <p14:tracePt t="88912" x="4059238" y="4529138"/>
          <p14:tracePt t="88929" x="3973513" y="4535488"/>
          <p14:tracePt t="88946" x="3871913" y="4529138"/>
          <p14:tracePt t="88963" x="3684588" y="4470400"/>
          <p14:tracePt t="88981" x="3482975" y="4370388"/>
          <p14:tracePt t="88997" x="3128963" y="4181475"/>
          <p14:tracePt t="89014" x="2747963" y="3994150"/>
          <p14:tracePt t="89031" x="2365375" y="3749675"/>
          <p14:tracePt t="89048" x="1658938" y="3295650"/>
          <p14:tracePt t="89065" x="1196975" y="3028950"/>
          <p14:tracePt t="89082" x="757238" y="2762250"/>
          <p14:tracePt t="89097" x="295275" y="2473325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76500" y="295275"/>
            <a:ext cx="3482975" cy="76263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indent="847725">
              <a:lnSpc>
                <a:spcPct val="101600"/>
              </a:lnSpc>
              <a:spcBef>
                <a:spcPts val="50"/>
              </a:spcBef>
            </a:pPr>
            <a:r>
              <a:rPr spc="-5" dirty="0"/>
              <a:t>1. </a:t>
            </a:r>
            <a:r>
              <a:rPr dirty="0"/>
              <a:t>Introducción  Tipos de</a:t>
            </a:r>
            <a:r>
              <a:rPr spc="-85" dirty="0"/>
              <a:t> </a:t>
            </a:r>
            <a:r>
              <a:rPr spc="-5" dirty="0"/>
              <a:t>subestaciones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66800" y="1211580"/>
            <a:ext cx="7084695" cy="1339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46100" marR="5080" indent="-533400" algn="just">
              <a:lnSpc>
                <a:spcPct val="133100"/>
              </a:lnSpc>
              <a:spcBef>
                <a:spcPts val="95"/>
              </a:spcBef>
              <a:buAutoNum type="arabicPeriod" startAt="3"/>
              <a:tabLst>
                <a:tab pos="546100" algn="l"/>
              </a:tabLst>
            </a:pPr>
            <a:r>
              <a:rPr sz="1550" spc="15" dirty="0">
                <a:latin typeface="Arial"/>
                <a:cs typeface="Arial"/>
              </a:rPr>
              <a:t>De </a:t>
            </a:r>
            <a:r>
              <a:rPr sz="1550" b="1" spc="20" dirty="0">
                <a:latin typeface="Arial"/>
                <a:cs typeface="Arial"/>
              </a:rPr>
              <a:t>transformación/maniobra</a:t>
            </a:r>
            <a:r>
              <a:rPr sz="1550" spc="20" dirty="0">
                <a:latin typeface="Arial"/>
                <a:cs typeface="Arial"/>
              </a:rPr>
              <a:t>: </a:t>
            </a:r>
            <a:r>
              <a:rPr sz="1550" spc="15" dirty="0">
                <a:latin typeface="Arial"/>
                <a:cs typeface="Arial"/>
              </a:rPr>
              <a:t>destinada </a:t>
            </a:r>
            <a:r>
              <a:rPr sz="1550" spc="10" dirty="0">
                <a:latin typeface="Arial"/>
                <a:cs typeface="Arial"/>
              </a:rPr>
              <a:t>a la </a:t>
            </a:r>
            <a:r>
              <a:rPr sz="1550" spc="15" dirty="0">
                <a:latin typeface="Arial"/>
                <a:cs typeface="Arial"/>
              </a:rPr>
              <a:t>transformación de  </a:t>
            </a:r>
            <a:r>
              <a:rPr sz="1550" spc="20" dirty="0">
                <a:latin typeface="Arial"/>
                <a:cs typeface="Arial"/>
              </a:rPr>
              <a:t>tensión desde </a:t>
            </a:r>
            <a:r>
              <a:rPr sz="1550" spc="15" dirty="0">
                <a:latin typeface="Arial"/>
                <a:cs typeface="Arial"/>
              </a:rPr>
              <a:t>un nivel </a:t>
            </a:r>
            <a:r>
              <a:rPr sz="1550" spc="20" dirty="0">
                <a:latin typeface="Arial"/>
                <a:cs typeface="Arial"/>
              </a:rPr>
              <a:t>superior </a:t>
            </a:r>
            <a:r>
              <a:rPr sz="1550" spc="10" dirty="0">
                <a:latin typeface="Arial"/>
                <a:cs typeface="Arial"/>
              </a:rPr>
              <a:t>a </a:t>
            </a:r>
            <a:r>
              <a:rPr sz="1550" spc="15" dirty="0">
                <a:latin typeface="Arial"/>
                <a:cs typeface="Arial"/>
              </a:rPr>
              <a:t>otro inferior, así </a:t>
            </a:r>
            <a:r>
              <a:rPr sz="1550" spc="20" dirty="0">
                <a:latin typeface="Arial"/>
                <a:cs typeface="Arial"/>
              </a:rPr>
              <a:t>como </a:t>
            </a:r>
            <a:r>
              <a:rPr sz="1550" spc="10" dirty="0">
                <a:latin typeface="Arial"/>
                <a:cs typeface="Arial"/>
              </a:rPr>
              <a:t>a la </a:t>
            </a:r>
            <a:r>
              <a:rPr sz="1550" spc="15" dirty="0">
                <a:latin typeface="Arial"/>
                <a:cs typeface="Arial"/>
              </a:rPr>
              <a:t>conexión  entre </a:t>
            </a:r>
            <a:r>
              <a:rPr sz="1550" spc="10" dirty="0">
                <a:latin typeface="Arial"/>
                <a:cs typeface="Arial"/>
              </a:rPr>
              <a:t>circuitos del </a:t>
            </a:r>
            <a:r>
              <a:rPr sz="1550" spc="15" dirty="0">
                <a:latin typeface="Arial"/>
                <a:cs typeface="Arial"/>
              </a:rPr>
              <a:t>mismo</a:t>
            </a:r>
            <a:r>
              <a:rPr sz="1550" spc="200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nivel</a:t>
            </a:r>
            <a:endParaRPr sz="1550">
              <a:latin typeface="Arial"/>
              <a:cs typeface="Arial"/>
            </a:endParaRPr>
          </a:p>
          <a:p>
            <a:pPr marL="936625" lvl="1" indent="-457200" algn="just">
              <a:lnSpc>
                <a:spcPct val="100000"/>
              </a:lnSpc>
              <a:spcBef>
                <a:spcPts val="1065"/>
              </a:spcBef>
              <a:buChar char="•"/>
              <a:tabLst>
                <a:tab pos="936625" algn="l"/>
              </a:tabLst>
            </a:pPr>
            <a:r>
              <a:rPr sz="1550" spc="15" dirty="0">
                <a:latin typeface="Arial"/>
                <a:cs typeface="Arial"/>
              </a:rPr>
              <a:t>Uso</a:t>
            </a:r>
            <a:r>
              <a:rPr sz="1550" spc="20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frecuente</a:t>
            </a:r>
            <a:endParaRPr sz="1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135891" y="3203575"/>
            <a:ext cx="3258558" cy="2247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1457"/>
    </mc:Choice>
    <mc:Fallback xmlns="">
      <p:transition spd="slow" advTm="271457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967" x="1758950" y="2243138"/>
          <p14:tracePt t="983" x="2847975" y="2754313"/>
          <p14:tracePt t="1000" x="4124325" y="3367088"/>
          <p14:tracePt t="1016" x="4722813" y="3727450"/>
          <p14:tracePt t="1033" x="5048250" y="3908425"/>
          <p14:tracePt t="1050" x="5199063" y="3973513"/>
          <p14:tracePt t="1069" x="5307013" y="4008438"/>
          <p14:tracePt t="1084" x="5437188" y="4030663"/>
          <p14:tracePt t="1086" x="5508625" y="4038600"/>
          <p14:tracePt t="1101" x="5661025" y="4038600"/>
          <p14:tracePt t="1117" x="5834063" y="4030663"/>
          <p14:tracePt t="1134" x="6013450" y="4024313"/>
          <p14:tracePt t="1150" x="6208713" y="4030663"/>
          <p14:tracePt t="1155" x="6302375" y="4030663"/>
          <p14:tracePt t="1167" x="6381750" y="4030663"/>
          <p14:tracePt t="1184" x="6475413" y="4030663"/>
          <p14:tracePt t="1202" x="6532563" y="4016375"/>
          <p14:tracePt t="1217" x="6597650" y="3994150"/>
          <p14:tracePt t="1234" x="6640513" y="3979863"/>
          <p14:tracePt t="1250" x="6699250" y="3959225"/>
          <p14:tracePt t="1266" x="6792913" y="3930650"/>
          <p14:tracePt t="1284" x="6878638" y="3908425"/>
          <p14:tracePt t="1300" x="6929438" y="3879850"/>
          <p14:tracePt t="1316" x="6943725" y="3865563"/>
          <p14:tracePt t="1334" x="6958013" y="3857625"/>
          <p14:tracePt t="1354" x="6965950" y="3851275"/>
          <p14:tracePt t="1370" x="6965950" y="3843338"/>
          <p14:tracePt t="1384" x="6965950" y="3821113"/>
          <p14:tracePt t="1400" x="6965950" y="3786188"/>
          <p14:tracePt t="1417" x="6958013" y="3735388"/>
          <p14:tracePt t="1434" x="6972300" y="3662363"/>
          <p14:tracePt t="1450" x="7000875" y="3576638"/>
          <p14:tracePt t="1467" x="7031038" y="3497263"/>
          <p14:tracePt t="1484" x="7065963" y="3367088"/>
          <p14:tracePt t="1500" x="7088188" y="3267075"/>
          <p14:tracePt t="1517" x="7102475" y="3179763"/>
          <p14:tracePt t="1534" x="7110413" y="3100388"/>
          <p14:tracePt t="1550" x="7110413" y="3021013"/>
          <p14:tracePt t="1566" x="7088188" y="2935288"/>
          <p14:tracePt t="1585" x="7045325" y="2855913"/>
          <p14:tracePt t="1601" x="7008813" y="2819400"/>
          <p14:tracePt t="1619" x="6972300" y="2768600"/>
          <p14:tracePt t="1635" x="6937375" y="2733675"/>
          <p14:tracePt t="1651" x="6900863" y="2689225"/>
          <p14:tracePt t="1656" x="6886575" y="2668588"/>
          <p14:tracePt t="1668" x="6872288" y="2660650"/>
          <p14:tracePt t="1683" x="6850063" y="2638425"/>
          <p14:tracePt t="1699" x="6799263" y="2624138"/>
          <p14:tracePt t="1715" x="6705600" y="2595563"/>
          <p14:tracePt t="1734" x="6626225" y="2589213"/>
          <p14:tracePt t="1750" x="6518275" y="2581275"/>
          <p14:tracePt t="1767" x="6402388" y="2581275"/>
          <p14:tracePt t="1784" x="6294438" y="2574925"/>
          <p14:tracePt t="1801" x="6129338" y="2552700"/>
          <p14:tracePt t="1818" x="6042025" y="2544763"/>
          <p14:tracePt t="1833" x="5999163" y="2544763"/>
          <p14:tracePt t="1850" x="5984875" y="2544763"/>
          <p14:tracePt t="1867" x="5970588" y="2544763"/>
          <p14:tracePt t="1884" x="5962650" y="2544763"/>
          <p14:tracePt t="1901" x="5948363" y="2544763"/>
          <p14:tracePt t="1917" x="5919788" y="2552700"/>
          <p14:tracePt t="1934" x="5834063" y="2581275"/>
          <p14:tracePt t="1951" x="5754688" y="2595563"/>
          <p14:tracePt t="1966" x="5681663" y="2603500"/>
          <p14:tracePt t="1983" x="5630863" y="2609850"/>
          <p14:tracePt t="1999" x="5595938" y="2617788"/>
          <p14:tracePt t="2016" x="5588000" y="2617788"/>
          <p14:tracePt t="2032" x="5581650" y="2624138"/>
          <p14:tracePt t="2050" x="5567363" y="2624138"/>
          <p14:tracePt t="2066" x="5551488" y="2632075"/>
          <p14:tracePt t="2083" x="5530850" y="2646363"/>
          <p14:tracePt t="2099" x="5522913" y="2654300"/>
          <p14:tracePt t="2117" x="5516563" y="2654300"/>
          <p14:tracePt t="2656" x="5508625" y="2660650"/>
          <p14:tracePt t="2662" x="5502275" y="2668588"/>
          <p14:tracePt t="2670" x="5494338" y="2682875"/>
          <p14:tracePt t="2684" x="5473700" y="2689225"/>
          <p14:tracePt t="2702" x="5429250" y="2725738"/>
          <p14:tracePt t="2717" x="5386388" y="2762250"/>
          <p14:tracePt t="2734" x="5349875" y="2782888"/>
          <p14:tracePt t="2749" x="5329238" y="2805113"/>
          <p14:tracePt t="2765" x="5307013" y="2827338"/>
          <p14:tracePt t="2782" x="5292725" y="2841625"/>
          <p14:tracePt t="2798" x="5270500" y="2862263"/>
          <p14:tracePt t="2816" x="5241925" y="2890838"/>
          <p14:tracePt t="2832" x="5235575" y="2913063"/>
          <p14:tracePt t="2849" x="5227638" y="2921000"/>
          <p14:tracePt t="3119" x="5221288" y="2921000"/>
          <p14:tracePt t="3131" x="5213350" y="2921000"/>
          <p14:tracePt t="3138" x="5184775" y="2913063"/>
          <p14:tracePt t="3151" x="5111750" y="2876550"/>
          <p14:tracePt t="3167" x="5040313" y="2833688"/>
          <p14:tracePt t="3184" x="4975225" y="2776538"/>
          <p14:tracePt t="3200" x="4895850" y="2717800"/>
          <p14:tracePt t="3217" x="4816475" y="2646363"/>
          <p14:tracePt t="3234" x="4722813" y="2566988"/>
          <p14:tracePt t="3250" x="4651375" y="2495550"/>
          <p14:tracePt t="3266" x="4543425" y="2416175"/>
          <p14:tracePt t="3284" x="4456113" y="2379663"/>
          <p14:tracePt t="3300" x="4370388" y="2328863"/>
          <p14:tracePt t="3317" x="4268788" y="2286000"/>
          <p14:tracePt t="3333" x="4160838" y="2257425"/>
          <p14:tracePt t="3349" x="4044950" y="2228850"/>
          <p14:tracePt t="3366" x="3965575" y="2192338"/>
          <p14:tracePt t="3384" x="3835400" y="2133600"/>
          <p14:tracePt t="3400" x="3778250" y="2112963"/>
          <p14:tracePt t="3416" x="3741738" y="2090738"/>
          <p14:tracePt t="3433" x="3698875" y="2070100"/>
          <p14:tracePt t="3450" x="3656013" y="2062163"/>
          <p14:tracePt t="3467" x="3605213" y="2039938"/>
          <p14:tracePt t="3484" x="3533775" y="2025650"/>
          <p14:tracePt t="3485" x="3497263" y="2011363"/>
          <p14:tracePt t="3500" x="3425825" y="1982788"/>
          <p14:tracePt t="3517" x="3338513" y="1954213"/>
          <p14:tracePt t="3534" x="3244850" y="1925638"/>
          <p14:tracePt t="3550" x="3165475" y="1897063"/>
          <p14:tracePt t="3566" x="3079750" y="1874838"/>
          <p14:tracePt t="3585" x="3014663" y="1838325"/>
          <p14:tracePt t="3600" x="2992438" y="1824038"/>
          <p14:tracePt t="3617" x="2978150" y="1809750"/>
          <p14:tracePt t="3634" x="2955925" y="1803400"/>
          <p14:tracePt t="3650" x="2935288" y="1787525"/>
          <p14:tracePt t="3654" x="2927350" y="1773238"/>
          <p14:tracePt t="3667" x="2905125" y="1766888"/>
          <p14:tracePt t="3685" x="2862263" y="1730375"/>
          <p14:tracePt t="3701" x="2827338" y="1709738"/>
          <p14:tracePt t="3717" x="2805113" y="1687513"/>
          <p14:tracePt t="3734" x="2782888" y="1673225"/>
          <p14:tracePt t="3750" x="2762250" y="1651000"/>
          <p14:tracePt t="3767" x="2740025" y="1636713"/>
          <p14:tracePt t="3784" x="2732088" y="1622425"/>
          <p14:tracePt t="3786" x="2725738" y="1622425"/>
          <p14:tracePt t="3800" x="2725738" y="1614488"/>
          <p14:tracePt t="3818" x="2717800" y="1600200"/>
          <p14:tracePt t="3835" x="2717800" y="1593850"/>
          <p14:tracePt t="3851" x="2717800" y="1585913"/>
          <p14:tracePt t="3869" x="2717800" y="1565275"/>
          <p14:tracePt t="3884" x="2740025" y="1550988"/>
          <p14:tracePt t="3901" x="2768600" y="1520825"/>
          <p14:tracePt t="3918" x="2790825" y="1500188"/>
          <p14:tracePt t="3934" x="2811463" y="1477963"/>
          <p14:tracePt t="3949" x="2847975" y="1463675"/>
          <p14:tracePt t="3965" x="2905125" y="1457325"/>
          <p14:tracePt t="3982" x="2984500" y="1457325"/>
          <p14:tracePt t="4000" x="3043238" y="1457325"/>
          <p14:tracePt t="4017" x="3108325" y="1457325"/>
          <p14:tracePt t="4033" x="3151188" y="1457325"/>
          <p14:tracePt t="4050" x="3208338" y="1457325"/>
          <p14:tracePt t="4067" x="3259138" y="1457325"/>
          <p14:tracePt t="4083" x="3302000" y="1463675"/>
          <p14:tracePt t="4102" x="3409950" y="1485900"/>
          <p14:tracePt t="4117" x="3519488" y="1485900"/>
          <p14:tracePt t="4134" x="3598863" y="1500188"/>
          <p14:tracePt t="4150" x="3656013" y="1506538"/>
          <p14:tracePt t="4154" x="3670300" y="1506538"/>
          <p14:tracePt t="4166" x="3678238" y="1506538"/>
          <p14:tracePt t="4183" x="3706813" y="1506538"/>
          <p14:tracePt t="4200" x="3735388" y="1514475"/>
          <p14:tracePt t="4217" x="3763963" y="1520825"/>
          <p14:tracePt t="4234" x="3778250" y="1520825"/>
          <p14:tracePt t="4250" x="3800475" y="1520825"/>
          <p14:tracePt t="4266" x="3821113" y="1520825"/>
          <p14:tracePt t="4284" x="3829050" y="1520825"/>
          <p14:tracePt t="4404" x="3829050" y="1528763"/>
          <p14:tracePt t="4420" x="3829050" y="1535113"/>
          <p14:tracePt t="4426" x="3821113" y="1543050"/>
          <p14:tracePt t="4436" x="3821113" y="1557338"/>
          <p14:tracePt t="4450" x="3821113" y="1636713"/>
          <p14:tracePt t="4467" x="3821113" y="1781175"/>
          <p14:tracePt t="4484" x="3829050" y="1976438"/>
          <p14:tracePt t="4502" x="3829050" y="2220913"/>
          <p14:tracePt t="4519" x="3829050" y="2416175"/>
          <p14:tracePt t="4533" x="3821113" y="2495550"/>
          <p14:tracePt t="4551" x="3814763" y="2660650"/>
          <p14:tracePt t="4567" x="3814763" y="2733675"/>
          <p14:tracePt t="4584" x="3814763" y="2827338"/>
          <p14:tracePt t="4600" x="3821113" y="2913063"/>
          <p14:tracePt t="4617" x="3835400" y="3021013"/>
          <p14:tracePt t="4632" x="3851275" y="3128963"/>
          <p14:tracePt t="4650" x="3865563" y="3309938"/>
          <p14:tracePt t="4666" x="3865563" y="3403600"/>
          <p14:tracePt t="4684" x="3871913" y="3489325"/>
          <p14:tracePt t="4700" x="3886200" y="3582988"/>
          <p14:tracePt t="4717" x="3894138" y="3656013"/>
          <p14:tracePt t="4733" x="3900488" y="3713163"/>
          <p14:tracePt t="4748" x="3900488" y="3771900"/>
          <p14:tracePt t="4765" x="3908425" y="3865563"/>
          <p14:tracePt t="4782" x="3922713" y="3914775"/>
          <p14:tracePt t="4798" x="3929063" y="3965575"/>
          <p14:tracePt t="4815" x="3929063" y="4008438"/>
          <p14:tracePt t="4831" x="3929063" y="4038600"/>
          <p14:tracePt t="4848" x="3929063" y="4081463"/>
          <p14:tracePt t="4865" x="3929063" y="4117975"/>
          <p14:tracePt t="4881" x="3922713" y="4152900"/>
          <p14:tracePt t="4899" x="3922713" y="4175125"/>
          <p14:tracePt t="4915" x="3922713" y="4181475"/>
          <p14:tracePt t="4931" x="3922713" y="4197350"/>
          <p14:tracePt t="4948" x="3944938" y="4211638"/>
          <p14:tracePt t="4965" x="3959225" y="4225925"/>
          <p14:tracePt t="4982" x="3987800" y="4232275"/>
          <p14:tracePt t="4999" x="4008438" y="4232275"/>
          <p14:tracePt t="5015" x="4044950" y="4240213"/>
          <p14:tracePt t="5033" x="4081463" y="4240213"/>
          <p14:tracePt t="5048" x="4124325" y="4246563"/>
          <p14:tracePt t="5050" x="4146550" y="4254500"/>
          <p14:tracePt t="5065" x="4181475" y="4260850"/>
          <p14:tracePt t="5081" x="4246563" y="4268788"/>
          <p14:tracePt t="5098" x="4370388" y="4291013"/>
          <p14:tracePt t="5115" x="4419600" y="4291013"/>
          <p14:tracePt t="5132" x="4456113" y="4291013"/>
          <p14:tracePt t="5149" x="4478338" y="4291013"/>
          <p14:tracePt t="5153" x="4484688" y="4291013"/>
          <p14:tracePt t="5196" x="4492625" y="4291013"/>
          <p14:tracePt t="5230" x="4498975" y="4283075"/>
          <p14:tracePt t="5238" x="4506913" y="4276725"/>
          <p14:tracePt t="5254" x="4513263" y="4268788"/>
          <p14:tracePt t="5269" x="4521200" y="4260850"/>
          <p14:tracePt t="5296" x="4535488" y="4246563"/>
          <p14:tracePt t="5304" x="4535488" y="4240213"/>
          <p14:tracePt t="5318" x="4557713" y="4217988"/>
          <p14:tracePt t="5334" x="4572000" y="4197350"/>
          <p14:tracePt t="5350" x="4592638" y="4175125"/>
          <p14:tracePt t="5367" x="4600575" y="4167188"/>
          <p14:tracePt t="5383" x="4606925" y="4160838"/>
          <p14:tracePt t="5398" x="4622800" y="4146550"/>
          <p14:tracePt t="5415" x="4643438" y="4124325"/>
          <p14:tracePt t="5432" x="4672013" y="4103688"/>
          <p14:tracePt t="5448" x="4694238" y="4081463"/>
          <p14:tracePt t="5465" x="4708525" y="4067175"/>
          <p14:tracePt t="5481" x="4722813" y="4052888"/>
          <p14:tracePt t="5498" x="4737100" y="4038600"/>
          <p14:tracePt t="5514" x="4751388" y="4024313"/>
          <p14:tracePt t="5531" x="4765675" y="4016375"/>
          <p14:tracePt t="5547" x="4787900" y="4002088"/>
          <p14:tracePt t="5564" x="4816475" y="3987800"/>
          <p14:tracePt t="5581" x="4838700" y="3965575"/>
          <p14:tracePt t="5597" x="4852988" y="3959225"/>
          <p14:tracePt t="5614" x="4867275" y="3944938"/>
          <p14:tracePt t="5631" x="4875213" y="3937000"/>
          <p14:tracePt t="5648" x="4889500" y="3930650"/>
          <p14:tracePt t="5664" x="4903788" y="3914775"/>
          <p14:tracePt t="5681" x="4910138" y="3908425"/>
          <p14:tracePt t="5697" x="4918075" y="3908425"/>
          <p14:tracePt t="5738" x="4918075" y="3900488"/>
          <p14:tracePt t="5800" x="4918075" y="3894138"/>
          <p14:tracePt t="5808" x="4918075" y="3886200"/>
          <p14:tracePt t="5822" x="4918075" y="3879850"/>
          <p14:tracePt t="5832" x="4910138" y="3879850"/>
          <p14:tracePt t="5847" x="4895850" y="3865563"/>
          <p14:tracePt t="5864" x="4875213" y="3851275"/>
          <p14:tracePt t="5881" x="4852988" y="3843338"/>
          <p14:tracePt t="5897" x="4830763" y="3835400"/>
          <p14:tracePt t="5914" x="4779963" y="3814763"/>
          <p14:tracePt t="5931" x="4722813" y="3786188"/>
          <p14:tracePt t="5947" x="4672013" y="3756025"/>
          <p14:tracePt t="5964" x="4637088" y="3741738"/>
          <p14:tracePt t="5981" x="4592638" y="3727450"/>
          <p14:tracePt t="5997" x="4549775" y="3706813"/>
          <p14:tracePt t="6015" x="4478338" y="3692525"/>
          <p14:tracePt t="6031" x="4398963" y="3678238"/>
          <p14:tracePt t="6032" x="4348163" y="3670300"/>
          <p14:tracePt t="6048" x="4254500" y="3648075"/>
          <p14:tracePt t="6064" x="4189413" y="3633788"/>
          <p14:tracePt t="6081" x="4167188" y="3633788"/>
          <p14:tracePt t="6098" x="4146550" y="3633788"/>
          <p14:tracePt t="6114" x="4132263" y="3633788"/>
          <p14:tracePt t="6131" x="4110038" y="3633788"/>
          <p14:tracePt t="6147" x="4081463" y="3633788"/>
          <p14:tracePt t="6165" x="4067175" y="3633788"/>
          <p14:tracePt t="6181" x="4059238" y="3633788"/>
          <p14:tracePt t="6221" x="4059238" y="3627438"/>
          <p14:tracePt t="6232" x="4044950" y="3613150"/>
          <p14:tracePt t="6248" x="4024313" y="3590925"/>
          <p14:tracePt t="6266" x="4002088" y="3548063"/>
          <p14:tracePt t="6283" x="4002088" y="3525838"/>
          <p14:tracePt t="6300" x="4002088" y="3511550"/>
          <p14:tracePt t="6317" x="4008438" y="3497263"/>
          <p14:tracePt t="6333" x="4016375" y="3482975"/>
          <p14:tracePt t="6349" x="4016375" y="3454400"/>
          <p14:tracePt t="6365" x="4024313" y="3425825"/>
          <p14:tracePt t="6383" x="4024313" y="3389313"/>
          <p14:tracePt t="6400" x="4024313" y="3367088"/>
          <p14:tracePt t="6416" x="4024313" y="3360738"/>
          <p14:tracePt t="6579" x="4024313" y="3367088"/>
          <p14:tracePt t="6587" x="4038600" y="3375025"/>
          <p14:tracePt t="6600" x="4052888" y="3395663"/>
          <p14:tracePt t="6616" x="4095750" y="3417888"/>
          <p14:tracePt t="6633" x="4175125" y="3440113"/>
          <p14:tracePt t="6650" x="4283075" y="3460750"/>
          <p14:tracePt t="6654" x="4354513" y="3468688"/>
          <p14:tracePt t="6667" x="4419600" y="3475038"/>
          <p14:tracePt t="6685" x="4637088" y="3482975"/>
          <p14:tracePt t="6701" x="4737100" y="3475038"/>
          <p14:tracePt t="6716" x="4816475" y="3460750"/>
          <p14:tracePt t="6733" x="4867275" y="3446463"/>
          <p14:tracePt t="6749" x="4881563" y="3432175"/>
          <p14:tracePt t="6806" x="4881563" y="3440113"/>
          <p14:tracePt t="6816" x="4875213" y="3446463"/>
          <p14:tracePt t="6822" x="4859338" y="3454400"/>
          <p14:tracePt t="6832" x="4845050" y="3468688"/>
          <p14:tracePt t="6849" x="4824413" y="3489325"/>
          <p14:tracePt t="6867" x="4765675" y="3590925"/>
          <p14:tracePt t="6883" x="4694238" y="3706813"/>
          <p14:tracePt t="6899" x="4622800" y="3829050"/>
          <p14:tracePt t="6917" x="4527550" y="3965575"/>
          <p14:tracePt t="6933" x="4433888" y="4117975"/>
          <p14:tracePt t="6949" x="4376738" y="4240213"/>
          <p14:tracePt t="6967" x="4291013" y="4413250"/>
          <p14:tracePt t="6983" x="4246563" y="4535488"/>
          <p14:tracePt t="6999" x="4203700" y="4643438"/>
          <p14:tracePt t="7016" x="4152900" y="4745038"/>
          <p14:tracePt t="7033" x="4117975" y="4824413"/>
          <p14:tracePt t="7049" x="4087813" y="4903788"/>
          <p14:tracePt t="7067" x="4052888" y="4989513"/>
          <p14:tracePt t="7083" x="4024313" y="5054600"/>
          <p14:tracePt t="7099" x="4002088" y="5091113"/>
          <p14:tracePt t="7117" x="3979863" y="5127625"/>
          <p14:tracePt t="7134" x="3965575" y="5162550"/>
          <p14:tracePt t="7151" x="3944938" y="5205413"/>
          <p14:tracePt t="7167" x="3944938" y="5221288"/>
          <p14:tracePt t="7183" x="3944938" y="5227638"/>
          <p14:tracePt t="7316" x="3937000" y="5227638"/>
          <p14:tracePt t="7354" x="3937000" y="5235575"/>
          <p14:tracePt t="7575" x="3929063" y="5235575"/>
          <p14:tracePt t="7583" x="3922713" y="5221288"/>
          <p14:tracePt t="7590" x="3922713" y="5205413"/>
          <p14:tracePt t="7600" x="3922713" y="5191125"/>
          <p14:tracePt t="7616" x="3929063" y="5148263"/>
          <p14:tracePt t="7633" x="3944938" y="5062538"/>
          <p14:tracePt t="7634" x="3959225" y="4997450"/>
          <p14:tracePt t="7649" x="3973513" y="4924425"/>
          <p14:tracePt t="7654" x="3987800" y="4830763"/>
          <p14:tracePt t="7666" x="4024313" y="4665663"/>
          <p14:tracePt t="7682" x="4052888" y="4464050"/>
          <p14:tracePt t="7699" x="4081463" y="4268788"/>
          <p14:tracePt t="7716" x="4110038" y="4087813"/>
          <p14:tracePt t="7732" x="4138613" y="3937000"/>
          <p14:tracePt t="7734" x="4152900" y="3886200"/>
          <p14:tracePt t="7750" x="4167188" y="3835400"/>
          <p14:tracePt t="7766" x="4217988" y="3706813"/>
          <p14:tracePt t="7783" x="4254500" y="3619500"/>
          <p14:tracePt t="7800" x="4283075" y="3525838"/>
          <p14:tracePt t="7816" x="4311650" y="3446463"/>
          <p14:tracePt t="7833" x="4333875" y="3375025"/>
          <p14:tracePt t="7849" x="4354513" y="3338513"/>
          <p14:tracePt t="7866" x="4384675" y="3295650"/>
          <p14:tracePt t="7882" x="4405313" y="3273425"/>
          <p14:tracePt t="7899" x="4419600" y="3252788"/>
          <p14:tracePt t="7916" x="4427538" y="3236913"/>
          <p14:tracePt t="7932" x="4441825" y="3216275"/>
          <p14:tracePt t="7949" x="4441825" y="3194050"/>
          <p14:tracePt t="7967" x="4413250" y="3157538"/>
          <p14:tracePt t="7983" x="4391025" y="3143250"/>
          <p14:tracePt t="8000" x="4354513" y="3136900"/>
          <p14:tracePt t="8016" x="4333875" y="3136900"/>
          <p14:tracePt t="8032" x="4311650" y="3136900"/>
          <p14:tracePt t="8049" x="4305300" y="3136900"/>
          <p14:tracePt t="8067" x="4291013" y="3143250"/>
          <p14:tracePt t="8083" x="4276725" y="3151188"/>
          <p14:tracePt t="8099" x="4260850" y="3165475"/>
          <p14:tracePt t="8116" x="4240213" y="3179763"/>
          <p14:tracePt t="8133" x="4225925" y="3194050"/>
          <p14:tracePt t="8148" x="4217988" y="3208338"/>
          <p14:tracePt t="8166" x="4217988" y="3216275"/>
          <p14:tracePt t="8183" x="4217988" y="3230563"/>
          <p14:tracePt t="8199" x="4260850" y="3295650"/>
          <p14:tracePt t="8217" x="4398963" y="3440113"/>
          <p14:tracePt t="8233" x="4506913" y="3533775"/>
          <p14:tracePt t="8250" x="4564063" y="3598863"/>
          <p14:tracePt t="8266" x="4578350" y="3619500"/>
          <p14:tracePt t="8282" x="4578350" y="3627438"/>
          <p14:tracePt t="8299" x="4564063" y="3648075"/>
          <p14:tracePt t="8316" x="4535488" y="3692525"/>
          <p14:tracePt t="8334" x="4521200" y="3771900"/>
          <p14:tracePt t="8350" x="4521200" y="3879850"/>
          <p14:tracePt t="8367" x="4521200" y="3987800"/>
          <p14:tracePt t="8383" x="4521200" y="4081463"/>
          <p14:tracePt t="8400" x="4506913" y="4160838"/>
          <p14:tracePt t="8415" x="4484688" y="4232275"/>
          <p14:tracePt t="8431" x="4464050" y="4297363"/>
          <p14:tracePt t="8447" x="4433888" y="4376738"/>
          <p14:tracePt t="8464" x="4376738" y="4498975"/>
          <p14:tracePt t="8481" x="4348163" y="4578350"/>
          <p14:tracePt t="8497" x="4319588" y="4643438"/>
          <p14:tracePt t="8515" x="4305300" y="4657725"/>
          <p14:tracePt t="8532" x="4291013" y="4679950"/>
          <p14:tracePt t="8548" x="4291013" y="4702175"/>
          <p14:tracePt t="8566" x="4283075" y="4708525"/>
          <p14:tracePt t="8582" x="4268788" y="4722813"/>
          <p14:tracePt t="8598" x="4246563" y="4737100"/>
          <p14:tracePt t="8615" x="4225925" y="4787900"/>
          <p14:tracePt t="8632" x="4189413" y="4852988"/>
          <p14:tracePt t="8649" x="4152900" y="4938713"/>
          <p14:tracePt t="8666" x="4132263" y="4983163"/>
          <p14:tracePt t="8682" x="4110038" y="5003800"/>
          <p14:tracePt t="8698" x="4087813" y="5026025"/>
          <p14:tracePt t="8716" x="4073525" y="5040313"/>
          <p14:tracePt t="8732" x="4067175" y="5062538"/>
          <p14:tracePt t="8750" x="4052888" y="5091113"/>
          <p14:tracePt t="8766" x="4052888" y="5111750"/>
          <p14:tracePt t="8783" x="4052888" y="5119688"/>
          <p14:tracePt t="8799" x="4052888" y="5127625"/>
          <p14:tracePt t="8815" x="4044950" y="5141913"/>
          <p14:tracePt t="8832" x="4038600" y="5162550"/>
          <p14:tracePt t="8849" x="4038600" y="5176838"/>
          <p14:tracePt t="8867" x="4052888" y="5205413"/>
          <p14:tracePt t="8883" x="4067175" y="5227638"/>
          <p14:tracePt t="8899" x="4095750" y="5249863"/>
          <p14:tracePt t="8916" x="4152900" y="5270500"/>
          <p14:tracePt t="8932" x="4225925" y="5300663"/>
          <p14:tracePt t="8948" x="4319588" y="5329238"/>
          <p14:tracePt t="8966" x="4398963" y="5357813"/>
          <p14:tracePt t="8983" x="4527550" y="5364163"/>
          <p14:tracePt t="8999" x="4578350" y="5357813"/>
          <p14:tracePt t="9016" x="4600575" y="5349875"/>
          <p14:tracePt t="9032" x="4629150" y="5329238"/>
          <p14:tracePt t="9049" x="4672013" y="5314950"/>
          <p14:tracePt t="9066" x="4745038" y="5300663"/>
          <p14:tracePt t="9067" x="4795838" y="5292725"/>
          <p14:tracePt t="9083" x="4903788" y="5292725"/>
          <p14:tracePt t="9098" x="4983163" y="5314950"/>
          <p14:tracePt t="9116" x="5026025" y="5314950"/>
          <p14:tracePt t="9132" x="5032375" y="5314950"/>
          <p14:tracePt t="9300" x="5026025" y="5314950"/>
          <p14:tracePt t="9359" x="5018088" y="5314950"/>
          <p14:tracePt t="9370" x="5011738" y="5314950"/>
          <p14:tracePt t="11386" x="5003800" y="5314950"/>
          <p14:tracePt t="11976" x="4989513" y="5300663"/>
          <p14:tracePt t="11992" x="4983163" y="5292725"/>
          <p14:tracePt t="12000" x="4968875" y="5278438"/>
          <p14:tracePt t="12015" x="4953000" y="5249863"/>
          <p14:tracePt t="12031" x="4932363" y="5227638"/>
          <p14:tracePt t="12047" x="4910138" y="5176838"/>
          <p14:tracePt t="12065" x="4881563" y="5105400"/>
          <p14:tracePt t="12067" x="4867275" y="5054600"/>
          <p14:tracePt t="12080" x="4852988" y="4997450"/>
          <p14:tracePt t="12098" x="4824413" y="4875213"/>
          <p14:tracePt t="12115" x="4779963" y="4679950"/>
          <p14:tracePt t="12131" x="4751388" y="4564063"/>
          <p14:tracePt t="12148" x="4722813" y="4484688"/>
          <p14:tracePt t="12152" x="4708525" y="4464050"/>
          <p14:tracePt t="12164" x="4708525" y="4449763"/>
          <p14:tracePt t="12181" x="4700588" y="4433888"/>
          <p14:tracePt t="12197" x="4700588" y="4413250"/>
          <p14:tracePt t="12199" x="4700588" y="4405313"/>
          <p14:tracePt t="12215" x="4700588" y="4376738"/>
          <p14:tracePt t="12231" x="4694238" y="4340225"/>
          <p14:tracePt t="12247" x="4679950" y="4305300"/>
          <p14:tracePt t="12264" x="4679950" y="4268788"/>
          <p14:tracePt t="12281" x="4679950" y="4225925"/>
          <p14:tracePt t="12298" x="4665663" y="4189413"/>
          <p14:tracePt t="12315" x="4657725" y="4146550"/>
          <p14:tracePt t="12332" x="4643438" y="4124325"/>
          <p14:tracePt t="12348" x="4643438" y="4103688"/>
          <p14:tracePt t="12364" x="4629150" y="4081463"/>
          <p14:tracePt t="12381" x="4622800" y="4067175"/>
          <p14:tracePt t="12397" x="4614863" y="4044950"/>
          <p14:tracePt t="12415" x="4592638" y="4016375"/>
          <p14:tracePt t="12431" x="4578350" y="4002088"/>
          <p14:tracePt t="12447" x="4564063" y="3987800"/>
          <p14:tracePt t="12464" x="4543425" y="3973513"/>
          <p14:tracePt t="12481" x="4521200" y="3959225"/>
          <p14:tracePt t="12498" x="4498975" y="3959225"/>
          <p14:tracePt t="12515" x="4456113" y="3944938"/>
          <p14:tracePt t="12532" x="4433888" y="3944938"/>
          <p14:tracePt t="12548" x="4405313" y="3944938"/>
          <p14:tracePt t="12564" x="4384675" y="3944938"/>
          <p14:tracePt t="12581" x="4354513" y="3944938"/>
          <p14:tracePt t="12598" x="4340225" y="3944938"/>
          <p14:tracePt t="12615" x="4311650" y="3951288"/>
          <p14:tracePt t="12632" x="4291013" y="3959225"/>
          <p14:tracePt t="12648" x="4268788" y="3979863"/>
          <p14:tracePt t="12665" x="4246563" y="3994150"/>
          <p14:tracePt t="12681" x="4225925" y="4016375"/>
          <p14:tracePt t="12699" x="4189413" y="4038600"/>
          <p14:tracePt t="12715" x="4138613" y="4059238"/>
          <p14:tracePt t="12731" x="4087813" y="4087813"/>
          <p14:tracePt t="12749" x="4067175" y="4103688"/>
          <p14:tracePt t="12764" x="4052888" y="4103688"/>
          <p14:tracePt t="12780" x="4044950" y="4110038"/>
          <p14:tracePt t="12797" x="4038600" y="4117975"/>
          <p14:tracePt t="12813" x="4038600" y="4124325"/>
          <p14:tracePt t="12829" x="4030663" y="4132263"/>
          <p14:tracePt t="12846" x="4008438" y="4152900"/>
          <p14:tracePt t="12863" x="3994150" y="4175125"/>
          <p14:tracePt t="12880" x="3979863" y="4197350"/>
          <p14:tracePt t="12896" x="3973513" y="4203700"/>
          <p14:tracePt t="12914" x="3965575" y="4225925"/>
          <p14:tracePt t="12931" x="3951288" y="4246563"/>
          <p14:tracePt t="12948" x="3951288" y="4260850"/>
          <p14:tracePt t="12965" x="3951288" y="4283075"/>
          <p14:tracePt t="12981" x="3951288" y="4297363"/>
          <p14:tracePt t="12997" x="3951288" y="4319588"/>
          <p14:tracePt t="13014" x="3951288" y="4348163"/>
          <p14:tracePt t="13031" x="3959225" y="4370388"/>
          <p14:tracePt t="13049" x="3987800" y="4398963"/>
          <p14:tracePt t="13065" x="4008438" y="4419600"/>
          <p14:tracePt t="13081" x="4038600" y="4441825"/>
          <p14:tracePt t="13097" x="4102100" y="4470400"/>
          <p14:tracePt t="13115" x="4189413" y="4492625"/>
          <p14:tracePt t="13130" x="4268788" y="4513263"/>
          <p14:tracePt t="13133" x="4311650" y="4521200"/>
          <p14:tracePt t="13150" x="4391025" y="4549775"/>
          <p14:tracePt t="13165" x="4478338" y="4564063"/>
          <p14:tracePt t="13181" x="4572000" y="4572000"/>
          <p14:tracePt t="13197" x="4637088" y="4572000"/>
          <p14:tracePt t="13214" x="4665663" y="4572000"/>
          <p14:tracePt t="13230" x="4679950" y="4572000"/>
          <p14:tracePt t="13247" x="4686300" y="4572000"/>
          <p14:tracePt t="13264" x="4686300" y="4564063"/>
          <p14:tracePt t="13281" x="4700588" y="4557713"/>
          <p14:tracePt t="13297" x="4716463" y="4535488"/>
          <p14:tracePt t="13314" x="4737100" y="4529138"/>
          <p14:tracePt t="13332" x="4751388" y="4506913"/>
          <p14:tracePt t="13348" x="4779963" y="4484688"/>
          <p14:tracePt t="13363" x="4795838" y="4478338"/>
          <p14:tracePt t="13381" x="4810125" y="4464050"/>
          <p14:tracePt t="13501" x="4802188" y="4464050"/>
          <p14:tracePt t="13532" x="4795838" y="4464050"/>
          <p14:tracePt t="13549" x="4787900" y="4464050"/>
          <p14:tracePt t="13583" x="4779963" y="4464050"/>
          <p14:tracePt t="13595" x="4773613" y="4464050"/>
          <p14:tracePt t="13670" x="4765675" y="4464050"/>
          <p14:tracePt t="14011" x="4751388" y="4464050"/>
          <p14:tracePt t="14018" x="4745038" y="4464050"/>
          <p14:tracePt t="14030" x="4737100" y="4464050"/>
          <p14:tracePt t="14047" x="4694238" y="4449763"/>
          <p14:tracePt t="14064" x="4622800" y="4427538"/>
          <p14:tracePt t="14082" x="4572000" y="4419600"/>
          <p14:tracePt t="14098" x="4527550" y="4419600"/>
          <p14:tracePt t="14114" x="4470400" y="4413250"/>
          <p14:tracePt t="14131" x="4384675" y="4413250"/>
          <p14:tracePt t="14148" x="4305300" y="4413250"/>
          <p14:tracePt t="14150" x="4268788" y="4413250"/>
          <p14:tracePt t="14165" x="4189413" y="4413250"/>
          <p14:tracePt t="14180" x="4117975" y="4413250"/>
          <p14:tracePt t="14197" x="4067175" y="4413250"/>
          <p14:tracePt t="14214" x="4030663" y="4419600"/>
          <p14:tracePt t="14230" x="4002088" y="4433888"/>
          <p14:tracePt t="14247" x="3979863" y="4433888"/>
          <p14:tracePt t="14265" x="3959225" y="4433888"/>
          <p14:tracePt t="14281" x="3944938" y="4433888"/>
          <p14:tracePt t="14297" x="3937000" y="4433888"/>
          <p14:tracePt t="14424" x="3944938" y="4433888"/>
          <p14:tracePt t="14432" x="3951288" y="4427538"/>
          <p14:tracePt t="14448" x="3973513" y="4413250"/>
          <p14:tracePt t="14464" x="4002088" y="4398963"/>
          <p14:tracePt t="14485" x="4095750" y="4391025"/>
          <p14:tracePt t="14498" x="4124325" y="4391025"/>
          <p14:tracePt t="14515" x="4217988" y="4384675"/>
          <p14:tracePt t="14531" x="4283075" y="4384675"/>
          <p14:tracePt t="14547" x="4362450" y="4384675"/>
          <p14:tracePt t="14564" x="4433888" y="4384675"/>
          <p14:tracePt t="14579" x="4478338" y="4376738"/>
          <p14:tracePt t="14595" x="4543425" y="4370388"/>
          <p14:tracePt t="14612" x="4606925" y="4370388"/>
          <p14:tracePt t="14628" x="4679950" y="4370388"/>
          <p14:tracePt t="14645" x="4730750" y="4370388"/>
          <p14:tracePt t="14662" x="4765675" y="4370388"/>
          <p14:tracePt t="14678" x="4787900" y="4370388"/>
          <p14:tracePt t="14695" x="4802188" y="4376738"/>
          <p14:tracePt t="14791" x="4795838" y="4384675"/>
          <p14:tracePt t="14798" x="4787900" y="4384675"/>
          <p14:tracePt t="14815" x="4773613" y="4384675"/>
          <p14:tracePt t="14831" x="4765675" y="4384675"/>
          <p14:tracePt t="14847" x="4745038" y="4398963"/>
          <p14:tracePt t="14864" x="4730750" y="4398963"/>
          <p14:tracePt t="14902" x="4722813" y="4398963"/>
          <p14:tracePt t="14914" x="4716463" y="4398963"/>
          <p14:tracePt t="14930" x="4694238" y="4391025"/>
          <p14:tracePt t="14948" x="4637088" y="4356100"/>
          <p14:tracePt t="14965" x="4572000" y="4305300"/>
          <p14:tracePt t="14982" x="4492625" y="4246563"/>
          <p14:tracePt t="14998" x="4419600" y="4189413"/>
          <p14:tracePt t="15015" x="4348163" y="4138613"/>
          <p14:tracePt t="15030" x="4268788" y="4073525"/>
          <p14:tracePt t="15046" x="4197350" y="3987800"/>
          <p14:tracePt t="15063" x="4124325" y="3835400"/>
          <p14:tracePt t="15078" x="4073525" y="3763963"/>
          <p14:tracePt t="15095" x="4052888" y="3735388"/>
          <p14:tracePt t="15112" x="4030663" y="3713163"/>
          <p14:tracePt t="15128" x="3994150" y="3692525"/>
          <p14:tracePt t="15145" x="3959225" y="3670300"/>
          <p14:tracePt t="15162" x="3886200" y="3648075"/>
          <p14:tracePt t="15164" x="3843338" y="3633788"/>
          <p14:tracePt t="15178" x="3786188" y="3613150"/>
          <p14:tracePt t="15195" x="3749675" y="3598863"/>
          <p14:tracePt t="15211" x="3721100" y="3576638"/>
          <p14:tracePt t="15228" x="3698875" y="3554413"/>
          <p14:tracePt t="15245" x="3678238" y="3533775"/>
          <p14:tracePt t="15262" x="3656013" y="3511550"/>
          <p14:tracePt t="15278" x="3633788" y="3489325"/>
          <p14:tracePt t="15295" x="3598863" y="3460750"/>
          <p14:tracePt t="15312" x="3562350" y="3440113"/>
          <p14:tracePt t="15328" x="3511550" y="3417888"/>
          <p14:tracePt t="15345" x="3482975" y="3395663"/>
          <p14:tracePt t="15361" x="3468688" y="3389313"/>
          <p14:tracePt t="15378" x="3460750" y="3381375"/>
          <p14:tracePt t="15411" x="3460750" y="3375025"/>
          <p14:tracePt t="15428" x="3475038" y="3367088"/>
          <p14:tracePt t="15445" x="3497263" y="3360738"/>
          <p14:tracePt t="15462" x="3511550" y="3352800"/>
          <p14:tracePt t="15478" x="3519488" y="3346450"/>
          <p14:tracePt t="15495" x="3533775" y="3346450"/>
          <p14:tracePt t="15511" x="3554413" y="3338513"/>
          <p14:tracePt t="15528" x="3576638" y="3324225"/>
          <p14:tracePt t="15545" x="3590925" y="3309938"/>
          <p14:tracePt t="15561" x="3641725" y="3295650"/>
          <p14:tracePt t="15578" x="3727450" y="3281363"/>
          <p14:tracePt t="15595" x="3857625" y="3287713"/>
          <p14:tracePt t="15611" x="4067175" y="3309938"/>
          <p14:tracePt t="15628" x="4225925" y="3332163"/>
          <p14:tracePt t="15645" x="4340225" y="3360738"/>
          <p14:tracePt t="15662" x="4441825" y="3360738"/>
          <p14:tracePt t="15679" x="4521200" y="3360738"/>
          <p14:tracePt t="15695" x="4578350" y="3360738"/>
          <p14:tracePt t="15697" x="4606925" y="3360738"/>
          <p14:tracePt t="15712" x="4672013" y="3360738"/>
          <p14:tracePt t="15729" x="4737100" y="3360738"/>
          <p14:tracePt t="15745" x="4816475" y="3360738"/>
          <p14:tracePt t="15762" x="4895850" y="3367088"/>
          <p14:tracePt t="15779" x="4989513" y="3375025"/>
          <p14:tracePt t="15795" x="5068888" y="3375025"/>
          <p14:tracePt t="15797" x="5097463" y="3375025"/>
          <p14:tracePt t="15813" x="5148263" y="3381375"/>
          <p14:tracePt t="15829" x="5170488" y="3381375"/>
          <p14:tracePt t="15845" x="5191125" y="3381375"/>
          <p14:tracePt t="15863" x="5199063" y="3381375"/>
          <p14:tracePt t="15880" x="5213350" y="3381375"/>
          <p14:tracePt t="15896" x="5235575" y="3381375"/>
          <p14:tracePt t="15913" x="5249863" y="3381375"/>
          <p14:tracePt t="15961" x="5249863" y="3389313"/>
          <p14:tracePt t="15968" x="5241925" y="3389313"/>
          <p14:tracePt t="15979" x="5235575" y="3389313"/>
          <p14:tracePt t="15996" x="5221288" y="3403600"/>
          <p14:tracePt t="16014" x="5191125" y="3417888"/>
          <p14:tracePt t="16030" x="5170488" y="3440113"/>
          <p14:tracePt t="16046" x="5148263" y="3460750"/>
          <p14:tracePt t="16064" x="5111750" y="3489325"/>
          <p14:tracePt t="16080" x="5032375" y="3562350"/>
          <p14:tracePt t="16099" x="4903788" y="3698875"/>
          <p14:tracePt t="16114" x="4773613" y="3792538"/>
          <p14:tracePt t="16131" x="4629150" y="3908425"/>
          <p14:tracePt t="16147" x="4478338" y="4030663"/>
          <p14:tracePt t="16163" x="4311650" y="4138613"/>
          <p14:tracePt t="16179" x="4138613" y="4246563"/>
          <p14:tracePt t="16196" x="3994150" y="4356100"/>
          <p14:tracePt t="16213" x="3814763" y="4484688"/>
          <p14:tracePt t="16228" x="3619500" y="4657725"/>
          <p14:tracePt t="16245" x="3533775" y="4751388"/>
          <p14:tracePt t="16262" x="3511550" y="4802188"/>
          <p14:tracePt t="16279" x="3497263" y="4838700"/>
          <p14:tracePt t="16296" x="3489325" y="4859338"/>
          <p14:tracePt t="16314" x="3482975" y="4875213"/>
          <p14:tracePt t="16316" x="3475038" y="4889500"/>
          <p14:tracePt t="16330" x="3454400" y="4910138"/>
          <p14:tracePt t="16347" x="3425825" y="4946650"/>
          <p14:tracePt t="16363" x="3367088" y="5018088"/>
          <p14:tracePt t="16380" x="3316288" y="5068888"/>
          <p14:tracePt t="16397" x="3267075" y="5105400"/>
          <p14:tracePt t="16413" x="3244850" y="5133975"/>
          <p14:tracePt t="16416" x="3236913" y="5141913"/>
          <p14:tracePt t="16431" x="3216275" y="5162550"/>
          <p14:tracePt t="16446" x="3194050" y="5184775"/>
          <p14:tracePt t="16464" x="3179763" y="5205413"/>
          <p14:tracePt t="16480" x="3173413" y="5235575"/>
          <p14:tracePt t="16497" x="3173413" y="5264150"/>
          <p14:tracePt t="16514" x="3179763" y="5278438"/>
          <p14:tracePt t="16516" x="3194050" y="5292725"/>
          <p14:tracePt t="16530" x="3216275" y="5307013"/>
          <p14:tracePt t="16547" x="3230563" y="5321300"/>
          <p14:tracePt t="16564" x="3244850" y="5335588"/>
          <p14:tracePt t="16580" x="3259138" y="5349875"/>
          <p14:tracePt t="16597" x="3267075" y="5357813"/>
          <p14:tracePt t="16613" x="3287713" y="5364163"/>
          <p14:tracePt t="16631" x="3375025" y="5372100"/>
          <p14:tracePt t="16647" x="3468688" y="5372100"/>
          <p14:tracePt t="16664" x="3582988" y="5372100"/>
          <p14:tracePt t="16680" x="3735388" y="5378450"/>
          <p14:tracePt t="16697" x="3886200" y="5400675"/>
          <p14:tracePt t="16714" x="4052888" y="5408613"/>
          <p14:tracePt t="16731" x="4340225" y="5386388"/>
          <p14:tracePt t="16747" x="4513263" y="5372100"/>
          <p14:tracePt t="16765" x="4637088" y="5349875"/>
          <p14:tracePt t="16780" x="4716463" y="5335588"/>
          <p14:tracePt t="16797" x="4765675" y="5329238"/>
          <p14:tracePt t="16815" x="4816475" y="5329238"/>
          <p14:tracePt t="16831" x="4895850" y="5329238"/>
          <p14:tracePt t="16847" x="4968875" y="5329238"/>
          <p14:tracePt t="16864" x="5032375" y="5329238"/>
          <p14:tracePt t="16879" x="5076825" y="5329238"/>
          <p14:tracePt t="16897" x="5111750" y="5329238"/>
          <p14:tracePt t="16913" x="5133975" y="5329238"/>
          <p14:tracePt t="16930" x="5156200" y="5329238"/>
          <p14:tracePt t="16947" x="5191125" y="5329238"/>
          <p14:tracePt t="16964" x="5205413" y="5329238"/>
          <p14:tracePt t="16980" x="5227638" y="5329238"/>
          <p14:tracePt t="16996" x="5241925" y="5329238"/>
          <p14:tracePt t="17013" x="5284788" y="5329238"/>
          <p14:tracePt t="17030" x="5314950" y="5329238"/>
          <p14:tracePt t="17046" x="5329238" y="5329238"/>
          <p14:tracePt t="17048" x="5335588" y="5329238"/>
          <p14:tracePt t="17412" x="5329238" y="5329238"/>
          <p14:tracePt t="17432" x="5321300" y="5329238"/>
          <p14:tracePt t="20074" x="5314950" y="5314950"/>
          <p14:tracePt t="20080" x="5307013" y="5300663"/>
          <p14:tracePt t="20095" x="5292725" y="5264150"/>
          <p14:tracePt t="20112" x="5264150" y="5141913"/>
          <p14:tracePt t="20129" x="5227638" y="4960938"/>
          <p14:tracePt t="20146" x="5199063" y="4845050"/>
          <p14:tracePt t="20162" x="5184775" y="4765675"/>
          <p14:tracePt t="20166" x="5176838" y="4730750"/>
          <p14:tracePt t="20179" x="5170488" y="4686300"/>
          <p14:tracePt t="20196" x="5133975" y="4572000"/>
          <p14:tracePt t="20213" x="5097463" y="4456113"/>
          <p14:tracePt t="20229" x="5026025" y="4356100"/>
          <p14:tracePt t="20245" x="4960938" y="4268788"/>
          <p14:tracePt t="20262" x="4881563" y="4167188"/>
          <p14:tracePt t="20278" x="4795838" y="4081463"/>
          <p14:tracePt t="20297" x="4722813" y="4030663"/>
          <p14:tracePt t="20312" x="4708525" y="4024313"/>
          <p14:tracePt t="20329" x="4700588" y="4024313"/>
          <p14:tracePt t="20436" x="4694238" y="4024313"/>
          <p14:tracePt t="20455" x="4686300" y="4024313"/>
          <p14:tracePt t="20470" x="4672013" y="4024313"/>
          <p14:tracePt t="20479" x="4665663" y="4024313"/>
          <p14:tracePt t="20486" x="4657725" y="4024313"/>
          <p14:tracePt t="20496" x="4643438" y="4016375"/>
          <p14:tracePt t="20512" x="4600575" y="4002088"/>
          <p14:tracePt t="20528" x="4535488" y="3987800"/>
          <p14:tracePt t="20545" x="4464050" y="3973513"/>
          <p14:tracePt t="20563" x="4370388" y="3973513"/>
          <p14:tracePt t="20579" x="4291013" y="3994150"/>
          <p14:tracePt t="20596" x="4211638" y="4024313"/>
          <p14:tracePt t="20612" x="4124325" y="4044950"/>
          <p14:tracePt t="20629" x="4059238" y="4073525"/>
          <p14:tracePt t="20646" x="4030663" y="4095750"/>
          <p14:tracePt t="20649" x="4024313" y="4103688"/>
          <p14:tracePt t="20756" x="4016375" y="4110038"/>
          <p14:tracePt t="20768" x="4008438" y="4110038"/>
          <p14:tracePt t="20779" x="4008438" y="4117975"/>
          <p14:tracePt t="20796" x="3994150" y="4138613"/>
          <p14:tracePt t="20813" x="3965575" y="4175125"/>
          <p14:tracePt t="20829" x="3959225" y="4197350"/>
          <p14:tracePt t="20845" x="3951288" y="4225925"/>
          <p14:tracePt t="20862" x="3951288" y="4254500"/>
          <p14:tracePt t="20878" x="3951288" y="4268788"/>
          <p14:tracePt t="20895" x="3959225" y="4283075"/>
          <p14:tracePt t="20913" x="3973513" y="4311650"/>
          <p14:tracePt t="20929" x="3994150" y="4333875"/>
          <p14:tracePt t="20946" x="4016375" y="4356100"/>
          <p14:tracePt t="20962" x="4038600" y="4376738"/>
          <p14:tracePt t="20980" x="4059238" y="4398963"/>
          <p14:tracePt t="20996" x="4095750" y="4419600"/>
          <p14:tracePt t="21012" x="4152900" y="4441825"/>
          <p14:tracePt t="21029" x="4240213" y="4484688"/>
          <p14:tracePt t="21046" x="4311650" y="4506913"/>
          <p14:tracePt t="21062" x="4370388" y="4529138"/>
          <p14:tracePt t="21079" x="4398963" y="4535488"/>
          <p14:tracePt t="21096" x="4427538" y="4543425"/>
          <p14:tracePt t="21112" x="4441825" y="4543425"/>
          <p14:tracePt t="21129" x="4464050" y="4543425"/>
          <p14:tracePt t="21146" x="4492625" y="4543425"/>
          <p14:tracePt t="21162" x="4506913" y="4543425"/>
          <p14:tracePt t="21179" x="4527550" y="4543425"/>
          <p14:tracePt t="21195" x="4549775" y="4535488"/>
          <p14:tracePt t="21212" x="4564063" y="4529138"/>
          <p14:tracePt t="21228" x="4572000" y="4521200"/>
          <p14:tracePt t="21245" x="4586288" y="4513263"/>
          <p14:tracePt t="21263" x="4600575" y="4506913"/>
          <p14:tracePt t="21278" x="4606925" y="4506913"/>
          <p14:tracePt t="21297" x="4606925" y="4498975"/>
          <p14:tracePt t="21329" x="4614863" y="4498975"/>
          <p14:tracePt t="21345" x="4614863" y="4492625"/>
          <p14:tracePt t="21361" x="4622800" y="4484688"/>
          <p14:tracePt t="21379" x="4629150" y="4478338"/>
          <p14:tracePt t="21395" x="4643438" y="4464050"/>
          <p14:tracePt t="21413" x="4672013" y="4449763"/>
          <p14:tracePt t="21429" x="4679950" y="4441825"/>
          <p14:tracePt t="21449" x="4679950" y="4433888"/>
          <p14:tracePt t="21462" x="4686300" y="4433888"/>
          <p14:tracePt t="21479" x="4694238" y="4433888"/>
          <p14:tracePt t="21496" x="4694238" y="4427538"/>
          <p14:tracePt t="21548" x="4694238" y="4419600"/>
          <p14:tracePt t="21775" x="4694238" y="4413250"/>
          <p14:tracePt t="21795" x="4694238" y="4405313"/>
          <p14:tracePt t="21812" x="4694238" y="4398963"/>
          <p14:tracePt t="21817" x="4694238" y="4391025"/>
          <p14:tracePt t="21833" x="4694238" y="4384675"/>
          <p14:tracePt t="21857" x="4694238" y="4376738"/>
          <p14:tracePt t="21884" x="4694238" y="4370388"/>
          <p14:tracePt t="21892" x="4694238" y="4362450"/>
          <p14:tracePt t="21904" x="4700588" y="4362450"/>
          <p14:tracePt t="21914" x="4700588" y="4356100"/>
          <p14:tracePt t="21932" x="4700588" y="4348163"/>
          <p14:tracePt t="21947" x="4700588" y="4340225"/>
          <p14:tracePt t="21962" x="4700588" y="4333875"/>
          <p14:tracePt t="21979" x="4700588" y="4325938"/>
          <p14:tracePt t="21995" x="4700588" y="4319588"/>
          <p14:tracePt t="22013" x="4700588" y="4311650"/>
          <p14:tracePt t="22549" x="4700588" y="4305300"/>
          <p14:tracePt t="22715" x="4694238" y="4305300"/>
          <p14:tracePt t="22722" x="4686300" y="4297363"/>
          <p14:tracePt t="22738" x="4679950" y="4297363"/>
          <p14:tracePt t="22754" x="4672013" y="4297363"/>
          <p14:tracePt t="22768" x="4665663" y="4297363"/>
          <p14:tracePt t="22780" x="4657725" y="4297363"/>
          <p14:tracePt t="22794" x="4643438" y="4297363"/>
          <p14:tracePt t="22810" x="4637088" y="4297363"/>
          <p14:tracePt t="22827" x="4629150" y="4297363"/>
          <p14:tracePt t="22843" x="4622800" y="4297363"/>
          <p14:tracePt t="23279" x="4622800" y="4291013"/>
          <p14:tracePt t="23310" x="4629150" y="4291013"/>
          <p14:tracePt t="23318" x="4629150" y="4283075"/>
          <p14:tracePt t="23330" x="4637088" y="4283075"/>
          <p14:tracePt t="23345" x="4637088" y="4276725"/>
          <p14:tracePt t="23360" x="4643438" y="4268788"/>
          <p14:tracePt t="23377" x="4651375" y="4254500"/>
          <p14:tracePt t="23394" x="4665663" y="4240213"/>
          <p14:tracePt t="23411" x="4686300" y="4232275"/>
          <p14:tracePt t="23427" x="4708525" y="4211638"/>
          <p14:tracePt t="23444" x="4730750" y="4175125"/>
          <p14:tracePt t="23461" x="4730750" y="4167188"/>
          <p14:tracePt t="23477" x="4737100" y="4160838"/>
          <p14:tracePt t="23494" x="4737100" y="4146550"/>
          <p14:tracePt t="23512" x="4737100" y="4124325"/>
          <p14:tracePt t="23527" x="4737100" y="4110038"/>
          <p14:tracePt t="23545" x="4745038" y="4081463"/>
          <p14:tracePt t="23561" x="4745038" y="4067175"/>
          <p14:tracePt t="23578" x="4751388" y="4038600"/>
          <p14:tracePt t="23594" x="4759325" y="4024313"/>
          <p14:tracePt t="23612" x="4759325" y="4016375"/>
          <p14:tracePt t="23629" x="4773613" y="4002088"/>
          <p14:tracePt t="23645" x="4787900" y="3994150"/>
          <p14:tracePt t="23678" x="4795838" y="3994150"/>
          <p14:tracePt t="23695" x="4795838" y="3987800"/>
          <p14:tracePt t="23781" x="4795838" y="3994150"/>
          <p14:tracePt t="23809" x="4795838" y="4002088"/>
          <p14:tracePt t="23834" x="4795838" y="4008438"/>
          <p14:tracePt t="23842" x="4787900" y="4008438"/>
          <p14:tracePt t="23850" x="4787900" y="4016375"/>
          <p14:tracePt t="23929" x="4787900" y="4024313"/>
          <p14:tracePt t="23948" x="4787900" y="4030663"/>
          <p14:tracePt t="23965" x="4787900" y="4038600"/>
          <p14:tracePt t="23974" x="4787900" y="4044950"/>
          <p14:tracePt t="23981" x="4787900" y="4052888"/>
          <p14:tracePt t="23994" x="4787900" y="4073525"/>
          <p14:tracePt t="24010" x="4787900" y="4095750"/>
          <p14:tracePt t="24027" x="4787900" y="4110038"/>
          <p14:tracePt t="24043" x="4787900" y="4132263"/>
          <p14:tracePt t="24060" x="4787900" y="4146550"/>
          <p14:tracePt t="24077" x="4787900" y="4160838"/>
          <p14:tracePt t="24095" x="4779963" y="4181475"/>
          <p14:tracePt t="24112" x="4773613" y="4189413"/>
          <p14:tracePt t="24145" x="4765675" y="4197350"/>
          <p14:tracePt t="24161" x="4765675" y="4225925"/>
          <p14:tracePt t="24178" x="4765675" y="4240213"/>
          <p14:tracePt t="24195" x="4765675" y="4246563"/>
          <p14:tracePt t="24212" x="4765675" y="4254500"/>
          <p14:tracePt t="24227" x="4765675" y="4260850"/>
          <p14:tracePt t="24246" x="4773613" y="4260850"/>
          <p14:tracePt t="24278" x="4787900" y="4260850"/>
          <p14:tracePt t="24295" x="4787900" y="4254500"/>
          <p14:tracePt t="24337" x="4787900" y="4246563"/>
          <p14:tracePt t="24353" x="4787900" y="4232275"/>
          <p14:tracePt t="24362" x="4787900" y="4217988"/>
          <p14:tracePt t="24378" x="4779963" y="4175125"/>
          <p14:tracePt t="24395" x="4751388" y="4117975"/>
          <p14:tracePt t="24413" x="4716463" y="4030663"/>
          <p14:tracePt t="24428" x="4708525" y="4008438"/>
          <p14:tracePt t="24444" x="4665663" y="3973513"/>
          <p14:tracePt t="24460" x="4643438" y="3951288"/>
          <p14:tracePt t="24480" x="4606925" y="3930650"/>
          <p14:tracePt t="24495" x="4564063" y="3908425"/>
          <p14:tracePt t="24511" x="4521200" y="3894138"/>
          <p14:tracePt t="24527" x="4506913" y="3879850"/>
          <p14:tracePt t="24544" x="4478338" y="3879850"/>
          <p14:tracePt t="24560" x="4456113" y="3871913"/>
          <p14:tracePt t="24576" x="4433888" y="3871913"/>
          <p14:tracePt t="24594" x="4419600" y="3871913"/>
          <p14:tracePt t="24610" x="4384675" y="3871913"/>
          <p14:tracePt t="24626" x="4319588" y="3879850"/>
          <p14:tracePt t="24643" x="4217988" y="3908425"/>
          <p14:tracePt t="24659" x="4044950" y="3944938"/>
          <p14:tracePt t="24676" x="3965575" y="3973513"/>
          <p14:tracePt t="24693" x="3900488" y="3979863"/>
          <p14:tracePt t="24710" x="3857625" y="4008438"/>
          <p14:tracePt t="24726" x="3835400" y="4024313"/>
          <p14:tracePt t="24743" x="3821113" y="4038600"/>
          <p14:tracePt t="24760" x="3786188" y="4067175"/>
          <p14:tracePt t="24777" x="3756025" y="4110038"/>
          <p14:tracePt t="24793" x="3727450" y="4175125"/>
          <p14:tracePt t="24810" x="3692525" y="4246563"/>
          <p14:tracePt t="24826" x="3656013" y="4325938"/>
          <p14:tracePt t="24844" x="3627438" y="4398963"/>
          <p14:tracePt t="24861" x="3605213" y="4427538"/>
          <p14:tracePt t="24878" x="3598863" y="4456113"/>
          <p14:tracePt t="24894" x="3598863" y="4498975"/>
          <p14:tracePt t="24911" x="3613150" y="4549775"/>
          <p14:tracePt t="24928" x="3678238" y="4614863"/>
          <p14:tracePt t="24945" x="3829050" y="4716463"/>
          <p14:tracePt t="24962" x="3922713" y="4765675"/>
          <p14:tracePt t="24979" x="4002088" y="4802188"/>
          <p14:tracePt t="24995" x="4087813" y="4830763"/>
          <p14:tracePt t="25012" x="4167188" y="4859338"/>
          <p14:tracePt t="25028" x="4225925" y="4875213"/>
          <p14:tracePt t="25044" x="4291013" y="4889500"/>
          <p14:tracePt t="25060" x="4348163" y="4889500"/>
          <p14:tracePt t="25076" x="4427538" y="4881563"/>
          <p14:tracePt t="25093" x="4513263" y="4852988"/>
          <p14:tracePt t="25109" x="4600575" y="4824413"/>
          <p14:tracePt t="25125" x="4679950" y="4802188"/>
          <p14:tracePt t="25142" x="4722813" y="4779963"/>
          <p14:tracePt t="25159" x="4751388" y="4759325"/>
          <p14:tracePt t="25161" x="4759325" y="4759325"/>
          <p14:tracePt t="25176" x="4779963" y="4737100"/>
          <p14:tracePt t="25192" x="4802188" y="4722813"/>
          <p14:tracePt t="25209" x="4816475" y="4708525"/>
          <p14:tracePt t="25225" x="4838700" y="4686300"/>
          <p14:tracePt t="25242" x="4859338" y="4665663"/>
          <p14:tracePt t="25261" x="4924425" y="4629150"/>
          <p14:tracePt t="25276" x="4960938" y="4606925"/>
          <p14:tracePt t="25293" x="4989513" y="4586288"/>
          <p14:tracePt t="25309" x="5011738" y="4564063"/>
          <p14:tracePt t="25326" x="5026025" y="4543425"/>
          <p14:tracePt t="25342" x="5026025" y="4529138"/>
          <p14:tracePt t="25359" x="5026025" y="4506913"/>
          <p14:tracePt t="25376" x="5026025" y="4478338"/>
          <p14:tracePt t="25392" x="5032375" y="4464050"/>
          <p14:tracePt t="25409" x="5040313" y="4441825"/>
          <p14:tracePt t="25425" x="5040313" y="4419600"/>
          <p14:tracePt t="25442" x="5048250" y="4405313"/>
          <p14:tracePt t="25459" x="5054600" y="4384675"/>
          <p14:tracePt t="25476" x="5054600" y="4370388"/>
          <p14:tracePt t="25492" x="5054600" y="4348163"/>
          <p14:tracePt t="25509" x="5048250" y="4325938"/>
          <p14:tracePt t="25525" x="5048250" y="4305300"/>
          <p14:tracePt t="25542" x="5032375" y="4291013"/>
          <p14:tracePt t="25559" x="5026025" y="4291013"/>
          <p14:tracePt t="25575" x="5018088" y="4283075"/>
          <p14:tracePt t="25592" x="5011738" y="4283075"/>
          <p14:tracePt t="25636" x="5003800" y="4283075"/>
          <p14:tracePt t="25654" x="4997450" y="4283075"/>
          <p14:tracePt t="25662" x="4983163" y="4283075"/>
          <p14:tracePt t="25676" x="4975225" y="4283075"/>
          <p14:tracePt t="25693" x="4953000" y="4283075"/>
          <p14:tracePt t="25710" x="4924425" y="4283075"/>
          <p14:tracePt t="25726" x="4895850" y="4283075"/>
          <p14:tracePt t="25743" x="4875213" y="4276725"/>
          <p14:tracePt t="25760" x="4852988" y="4260850"/>
          <p14:tracePt t="25779" x="4845050" y="4260850"/>
          <p14:tracePt t="25816" x="4845050" y="4254500"/>
          <p14:tracePt t="25828" x="4845050" y="4246563"/>
          <p14:tracePt t="25845" x="4859338" y="4240213"/>
          <p14:tracePt t="25860" x="4867275" y="4225925"/>
          <p14:tracePt t="25876" x="4867275" y="4217988"/>
          <p14:tracePt t="25893" x="4867275" y="4197350"/>
          <p14:tracePt t="25910" x="4867275" y="4167188"/>
          <p14:tracePt t="25926" x="4859338" y="4146550"/>
          <p14:tracePt t="25943" x="4838700" y="4132263"/>
          <p14:tracePt t="25959" x="4824413" y="4073525"/>
          <p14:tracePt t="25977" x="4816475" y="4024313"/>
          <p14:tracePt t="25995" x="4816475" y="3930650"/>
          <p14:tracePt t="26011" x="4824413" y="3871913"/>
          <p14:tracePt t="26028" x="4845050" y="3800475"/>
          <p14:tracePt t="26044" x="4852988" y="3741738"/>
          <p14:tracePt t="26061" x="4867275" y="3727450"/>
          <p14:tracePt t="26077" x="4867275" y="3713163"/>
          <p14:tracePt t="26168" x="4867275" y="3706813"/>
          <p14:tracePt t="26181" x="4875213" y="3706813"/>
          <p14:tracePt t="26231" x="4875213" y="3698875"/>
          <p14:tracePt t="26252" x="4875213" y="3692525"/>
          <p14:tracePt t="26261" x="4867275" y="3692525"/>
          <p14:tracePt t="26268" x="4859338" y="3684588"/>
          <p14:tracePt t="26277" x="4845050" y="3678238"/>
          <p14:tracePt t="26294" x="4824413" y="3662363"/>
          <p14:tracePt t="26311" x="4795838" y="3641725"/>
          <p14:tracePt t="26328" x="4686300" y="3598863"/>
          <p14:tracePt t="26344" x="4586288" y="3568700"/>
          <p14:tracePt t="26361" x="4470400" y="3540125"/>
          <p14:tracePt t="26377" x="4348163" y="3511550"/>
          <p14:tracePt t="26394" x="4217988" y="3489325"/>
          <p14:tracePt t="26410" x="4102100" y="3468688"/>
          <p14:tracePt t="26427" x="4002088" y="3446463"/>
          <p14:tracePt t="26445" x="3900488" y="3440113"/>
          <p14:tracePt t="26461" x="3871913" y="3440113"/>
          <p14:tracePt t="26477" x="3857625" y="3440113"/>
          <p14:tracePt t="26494" x="3851275" y="3440113"/>
          <p14:tracePt t="26510" x="3835400" y="3440113"/>
          <p14:tracePt t="26527" x="3814763" y="3446463"/>
          <p14:tracePt t="26529" x="3806825" y="3454400"/>
          <p14:tracePt t="26545" x="3786188" y="3468688"/>
          <p14:tracePt t="26560" x="3749675" y="3482975"/>
          <p14:tracePt t="26577" x="3713163" y="3505200"/>
          <p14:tracePt t="26594" x="3692525" y="3511550"/>
          <p14:tracePt t="26611" x="3684588" y="3519488"/>
          <p14:tracePt t="26627" x="3692525" y="3519488"/>
          <p14:tracePt t="26644" x="3706813" y="3519488"/>
          <p14:tracePt t="26661" x="3735388" y="3519488"/>
          <p14:tracePt t="26665" x="3741738" y="3519488"/>
          <p14:tracePt t="26677" x="3756025" y="3511550"/>
          <p14:tracePt t="26695" x="3800475" y="3497263"/>
          <p14:tracePt t="26711" x="3835400" y="3489325"/>
          <p14:tracePt t="26729" x="3851275" y="3482975"/>
          <p14:tracePt t="26744" x="3871913" y="3468688"/>
          <p14:tracePt t="26761" x="3894138" y="3460750"/>
          <p14:tracePt t="26778" x="3914775" y="3446463"/>
          <p14:tracePt t="26796" x="3979863" y="3440113"/>
          <p14:tracePt t="26812" x="4044950" y="3432175"/>
          <p14:tracePt t="26828" x="4095750" y="3425825"/>
          <p14:tracePt t="26844" x="4167188" y="3417888"/>
          <p14:tracePt t="26860" x="4217988" y="3409950"/>
          <p14:tracePt t="26877" x="4254500" y="3409950"/>
          <p14:tracePt t="26896" x="4297363" y="3409950"/>
          <p14:tracePt t="26911" x="4319588" y="3409950"/>
          <p14:tracePt t="26928" x="4348163" y="3409950"/>
          <p14:tracePt t="26944" x="4384675" y="3403600"/>
          <p14:tracePt t="26960" x="4433888" y="3403600"/>
          <p14:tracePt t="26977" x="4484688" y="3403600"/>
          <p14:tracePt t="26995" x="4557713" y="3409950"/>
          <p14:tracePt t="27011" x="4629150" y="3425825"/>
          <p14:tracePt t="27028" x="4700588" y="3446463"/>
          <p14:tracePt t="27044" x="4751388" y="3468688"/>
          <p14:tracePt t="27060" x="4773613" y="3475038"/>
          <p14:tracePt t="27077" x="4779963" y="3475038"/>
          <p14:tracePt t="27094" x="4787900" y="3475038"/>
          <p14:tracePt t="27112" x="4795838" y="3475038"/>
          <p14:tracePt t="27128" x="4802188" y="3475038"/>
          <p14:tracePt t="27144" x="4824413" y="3482975"/>
          <p14:tracePt t="27161" x="4838700" y="3482975"/>
          <p14:tracePt t="27164" x="4852988" y="3482975"/>
          <p14:tracePt t="27177" x="4859338" y="3482975"/>
          <p14:tracePt t="27195" x="4881563" y="3489325"/>
          <p14:tracePt t="27212" x="4910138" y="3497263"/>
          <p14:tracePt t="27229" x="4924425" y="3497263"/>
          <p14:tracePt t="27245" x="4932363" y="3497263"/>
          <p14:tracePt t="27290" x="4924425" y="3497263"/>
          <p14:tracePt t="27298" x="4924425" y="3505200"/>
          <p14:tracePt t="27311" x="4918075" y="3505200"/>
          <p14:tracePt t="27407" x="4910138" y="3505200"/>
          <p14:tracePt t="27414" x="4910138" y="3511550"/>
          <p14:tracePt t="27427" x="4910138" y="3519488"/>
          <p14:tracePt t="27444" x="4903788" y="3519488"/>
          <p14:tracePt t="27461" x="4889500" y="3525838"/>
          <p14:tracePt t="27477" x="4881563" y="3533775"/>
          <p14:tracePt t="27494" x="4867275" y="3548063"/>
          <p14:tracePt t="27511" x="4859338" y="3554413"/>
          <p14:tracePt t="27513" x="4852988" y="3554413"/>
          <p14:tracePt t="27527" x="4845050" y="3562350"/>
          <p14:tracePt t="27545" x="4824413" y="3582988"/>
          <p14:tracePt t="27561" x="4802188" y="3598863"/>
          <p14:tracePt t="27577" x="4779963" y="3619500"/>
          <p14:tracePt t="27594" x="4759325" y="3641725"/>
          <p14:tracePt t="27611" x="4722813" y="3678238"/>
          <p14:tracePt t="27627" x="4657725" y="3756025"/>
          <p14:tracePt t="27645" x="4557713" y="3886200"/>
          <p14:tracePt t="27661" x="4498975" y="3973513"/>
          <p14:tracePt t="27666" x="4470400" y="4038600"/>
          <p14:tracePt t="27677" x="4449763" y="4087813"/>
          <p14:tracePt t="27694" x="4413250" y="4181475"/>
          <p14:tracePt t="27711" x="4405313" y="4260850"/>
          <p14:tracePt t="27727" x="4405313" y="4340225"/>
          <p14:tracePt t="27744" x="4405313" y="4456113"/>
          <p14:tracePt t="27761" x="4413250" y="4506913"/>
          <p14:tracePt t="27777" x="4413250" y="4549775"/>
          <p14:tracePt t="27794" x="4391025" y="4600575"/>
          <p14:tracePt t="27810" x="4362450" y="4672013"/>
          <p14:tracePt t="27827" x="4305300" y="4787900"/>
          <p14:tracePt t="27845" x="4160838" y="4975225"/>
          <p14:tracePt t="27861" x="4067175" y="5083175"/>
          <p14:tracePt t="27878" x="3994150" y="5162550"/>
          <p14:tracePt t="27894" x="3944938" y="5221288"/>
          <p14:tracePt t="27910" x="3914775" y="5256213"/>
          <p14:tracePt t="27927" x="3894138" y="5278438"/>
          <p14:tracePt t="27945" x="3871913" y="5307013"/>
          <p14:tracePt t="27961" x="3857625" y="5329238"/>
          <p14:tracePt t="27977" x="3843338" y="5343525"/>
          <p14:tracePt t="27994" x="3835400" y="5349875"/>
          <p14:tracePt t="28010" x="3821113" y="5357813"/>
          <p14:tracePt t="28027" x="3806825" y="5372100"/>
          <p14:tracePt t="28045" x="3786188" y="5386388"/>
          <p14:tracePt t="28061" x="3778250" y="5394325"/>
          <p14:tracePt t="28094" x="3771900" y="5394325"/>
          <p14:tracePt t="28178" x="3778250" y="5394325"/>
          <p14:tracePt t="28186" x="3786188" y="5394325"/>
          <p14:tracePt t="28197" x="3792538" y="5378450"/>
          <p14:tracePt t="28210" x="3806825" y="5364163"/>
          <p14:tracePt t="28227" x="3814763" y="5357813"/>
          <p14:tracePt t="28244" x="3829050" y="5343525"/>
          <p14:tracePt t="28261" x="3835400" y="5329238"/>
          <p14:tracePt t="28278" x="3857625" y="5300663"/>
          <p14:tracePt t="28295" x="3871913" y="5284788"/>
          <p14:tracePt t="28310" x="3871913" y="5270500"/>
          <p14:tracePt t="28327" x="3886200" y="5256213"/>
          <p14:tracePt t="28345" x="3894138" y="5235575"/>
          <p14:tracePt t="28360" x="3894138" y="5227638"/>
          <p14:tracePt t="28379" x="3900488" y="5221288"/>
          <p14:tracePt t="28394" x="3900488" y="5213350"/>
          <p14:tracePt t="28411" x="3900488" y="5205413"/>
          <p14:tracePt t="28429" x="3900488" y="5191125"/>
          <p14:tracePt t="28444" x="3900488" y="5184775"/>
          <p14:tracePt t="28486" x="3900488" y="5176838"/>
          <p14:tracePt t="28510" x="3908425" y="5162550"/>
          <p14:tracePt t="28517" x="3914775" y="5162550"/>
          <p14:tracePt t="28528" x="3922713" y="5156200"/>
          <p14:tracePt t="28544" x="3929063" y="5148263"/>
          <p14:tracePt t="28561" x="3937000" y="5141913"/>
          <p14:tracePt t="28719" x="3944938" y="5141913"/>
          <p14:tracePt t="28738" x="3951288" y="5133975"/>
          <p14:tracePt t="28746" x="3979863" y="5133975"/>
          <p14:tracePt t="28761" x="4052888" y="5133975"/>
          <p14:tracePt t="28777" x="4160838" y="5133975"/>
          <p14:tracePt t="28795" x="4276725" y="5133975"/>
          <p14:tracePt t="28811" x="4398963" y="5133975"/>
          <p14:tracePt t="28828" x="4535488" y="5133975"/>
          <p14:tracePt t="28845" x="4708525" y="5148263"/>
          <p14:tracePt t="28860" x="4779963" y="5148263"/>
          <p14:tracePt t="28878" x="4816475" y="5148263"/>
          <p14:tracePt t="28894" x="4845050" y="5148263"/>
          <p14:tracePt t="28910" x="4852988" y="5148263"/>
          <p14:tracePt t="28926" x="4867275" y="5148263"/>
          <p14:tracePt t="28943" x="4875213" y="5148263"/>
          <p14:tracePt t="28960" x="4889500" y="5148263"/>
          <p14:tracePt t="28976" x="4895850" y="5148263"/>
          <p14:tracePt t="28995" x="4903788" y="5148263"/>
          <p14:tracePt t="29011" x="4924425" y="5148263"/>
          <p14:tracePt t="29027" x="4938713" y="5148263"/>
          <p14:tracePt t="29044" x="4946650" y="5148263"/>
          <p14:tracePt t="29061" x="4960938" y="5148263"/>
          <p14:tracePt t="29077" x="4968875" y="5148263"/>
          <p14:tracePt t="29094" x="4983163" y="5148263"/>
          <p14:tracePt t="30468" x="4983163" y="5141913"/>
          <p14:tracePt t="30477" x="4975225" y="5105400"/>
          <p14:tracePt t="30484" x="4960938" y="5062538"/>
          <p14:tracePt t="30494" x="4938713" y="5018088"/>
          <p14:tracePt t="30509" x="4881563" y="4924425"/>
          <p14:tracePt t="30526" x="4779963" y="4779963"/>
          <p14:tracePt t="30543" x="4722813" y="4672013"/>
          <p14:tracePt t="30559" x="4679950" y="4578350"/>
          <p14:tracePt t="30576" x="4622800" y="4419600"/>
          <p14:tracePt t="30593" x="4586288" y="4340225"/>
          <p14:tracePt t="30609" x="4564063" y="4283075"/>
          <p14:tracePt t="30626" x="4543425" y="4246563"/>
          <p14:tracePt t="30643" x="4521200" y="4225925"/>
          <p14:tracePt t="30660" x="4498975" y="4203700"/>
          <p14:tracePt t="30662" x="4484688" y="4189413"/>
          <p14:tracePt t="30676" x="4470400" y="4175125"/>
          <p14:tracePt t="30692" x="4464050" y="4160838"/>
          <p14:tracePt t="30708" x="4456113" y="4152900"/>
          <p14:tracePt t="30725" x="4449763" y="4138613"/>
          <p14:tracePt t="30741" x="4433888" y="4124325"/>
          <p14:tracePt t="30758" x="4419600" y="4110038"/>
          <p14:tracePt t="30775" x="4405313" y="4087813"/>
          <p14:tracePt t="30792" x="4405313" y="4067175"/>
          <p14:tracePt t="30808" x="4398963" y="4038600"/>
          <p14:tracePt t="30825" x="4391025" y="4016375"/>
          <p14:tracePt t="30841" x="4376738" y="3987800"/>
          <p14:tracePt t="30859" x="4354513" y="3973513"/>
          <p14:tracePt t="30877" x="4340225" y="3965575"/>
          <p14:tracePt t="31024" x="4333875" y="3965575"/>
          <p14:tracePt t="31032" x="4325938" y="3973513"/>
          <p14:tracePt t="31043" x="4319588" y="3979863"/>
          <p14:tracePt t="31060" x="4305300" y="4002088"/>
          <p14:tracePt t="31076" x="4276725" y="4038600"/>
          <p14:tracePt t="31094" x="4254500" y="4073525"/>
          <p14:tracePt t="31110" x="4240213" y="4095750"/>
          <p14:tracePt t="31126" x="4217988" y="4124325"/>
          <p14:tracePt t="31143" x="4197350" y="4152900"/>
          <p14:tracePt t="31160" x="4175125" y="4167188"/>
          <p14:tracePt t="31164" x="4167188" y="4181475"/>
          <p14:tracePt t="31177" x="4152900" y="4203700"/>
          <p14:tracePt t="31194" x="4138613" y="4225925"/>
          <p14:tracePt t="31210" x="4124325" y="4260850"/>
          <p14:tracePt t="31226" x="4110038" y="4283075"/>
          <p14:tracePt t="31243" x="4087813" y="4305300"/>
          <p14:tracePt t="31260" x="4073525" y="4325938"/>
          <p14:tracePt t="31276" x="4052888" y="4348163"/>
          <p14:tracePt t="31294" x="4038600" y="4376738"/>
          <p14:tracePt t="31310" x="4024313" y="4398963"/>
          <p14:tracePt t="31327" x="4002088" y="4413250"/>
          <p14:tracePt t="31343" x="3979863" y="4433888"/>
          <p14:tracePt t="31359" x="3965575" y="4449763"/>
          <p14:tracePt t="31446" x="3965575" y="4441825"/>
          <p14:tracePt t="31451" x="3959225" y="4433888"/>
          <p14:tracePt t="31461" x="3959225" y="4427538"/>
          <p14:tracePt t="31476" x="3944938" y="4405313"/>
          <p14:tracePt t="31493" x="3929063" y="4376738"/>
          <p14:tracePt t="31509" x="3908425" y="4340225"/>
          <p14:tracePt t="31526" x="3894138" y="4283075"/>
          <p14:tracePt t="31544" x="3879850" y="4203700"/>
          <p14:tracePt t="31560" x="3871913" y="4124325"/>
          <p14:tracePt t="31576" x="3871913" y="4038600"/>
          <p14:tracePt t="31594" x="3879850" y="4024313"/>
          <p14:tracePt t="31610" x="3886200" y="4016375"/>
          <p14:tracePt t="31627" x="3894138" y="4008438"/>
          <p14:tracePt t="31643" x="3914775" y="4002088"/>
          <p14:tracePt t="31659" x="3922713" y="3994150"/>
          <p14:tracePt t="31664" x="3937000" y="3994150"/>
          <p14:tracePt t="31676" x="3951288" y="3987800"/>
          <p14:tracePt t="31693" x="3951288" y="3979863"/>
          <p14:tracePt t="31709" x="3959225" y="3979863"/>
          <p14:tracePt t="31744" x="3965575" y="3979863"/>
          <p14:tracePt t="31761" x="3979863" y="3979863"/>
          <p14:tracePt t="31778" x="3994150" y="3979863"/>
          <p14:tracePt t="31795" x="4016375" y="4002088"/>
          <p14:tracePt t="31811" x="4038600" y="4016375"/>
          <p14:tracePt t="31827" x="4052888" y="4038600"/>
          <p14:tracePt t="31843" x="4073525" y="4059238"/>
          <p14:tracePt t="31858" x="4095750" y="4081463"/>
          <p14:tracePt t="31874" x="4117975" y="4095750"/>
          <p14:tracePt t="31876" x="4124325" y="4103688"/>
          <p14:tracePt t="31893" x="4146550" y="4124325"/>
          <p14:tracePt t="31909" x="4167188" y="4146550"/>
          <p14:tracePt t="31925" x="4189413" y="4167188"/>
          <p14:tracePt t="31942" x="4203700" y="4181475"/>
          <p14:tracePt t="31959" x="4225925" y="4203700"/>
          <p14:tracePt t="31977" x="4254500" y="4240213"/>
          <p14:tracePt t="31994" x="4268788" y="4254500"/>
          <p14:tracePt t="32009" x="4291013" y="4276725"/>
          <p14:tracePt t="32026" x="4311650" y="4297363"/>
          <p14:tracePt t="32042" x="4325938" y="4319588"/>
          <p14:tracePt t="32060" x="4340225" y="4340225"/>
          <p14:tracePt t="32077" x="4362450" y="4362450"/>
          <p14:tracePt t="32094" x="4370388" y="4362450"/>
          <p14:tracePt t="32110" x="4370388" y="4376738"/>
          <p14:tracePt t="32126" x="4376738" y="4376738"/>
          <p14:tracePt t="32511" x="4384675" y="4376738"/>
          <p14:tracePt t="32531" x="4391025" y="4370388"/>
          <p14:tracePt t="32539" x="4398963" y="4356100"/>
          <p14:tracePt t="32555" x="4405313" y="4348163"/>
          <p14:tracePt t="32562" x="4405313" y="4333875"/>
          <p14:tracePt t="32576" x="4427538" y="4311650"/>
          <p14:tracePt t="32593" x="4449763" y="4268788"/>
          <p14:tracePt t="32610" x="4478338" y="4232275"/>
          <p14:tracePt t="32626" x="4498975" y="4197350"/>
          <p14:tracePt t="32643" x="4521200" y="4167188"/>
          <p14:tracePt t="32659" x="4543425" y="4132263"/>
          <p14:tracePt t="32663" x="4549775" y="4117975"/>
          <p14:tracePt t="32676" x="4572000" y="4081463"/>
          <p14:tracePt t="32693" x="4592638" y="4059238"/>
          <p14:tracePt t="32710" x="4614863" y="4044950"/>
          <p14:tracePt t="32725" x="4629150" y="4030663"/>
          <p14:tracePt t="32742" x="4637088" y="4008438"/>
          <p14:tracePt t="32759" x="4643438" y="3987800"/>
          <p14:tracePt t="32777" x="4657725" y="3965575"/>
          <p14:tracePt t="32793" x="4665663" y="3951288"/>
          <p14:tracePt t="32810" x="4672013" y="3937000"/>
          <p14:tracePt t="32827" x="4686300" y="3900488"/>
          <p14:tracePt t="32843" x="4694238" y="3879850"/>
          <p14:tracePt t="32860" x="4700588" y="3851275"/>
          <p14:tracePt t="32893" x="4708525" y="3829050"/>
          <p14:tracePt t="32910" x="4708525" y="3821113"/>
          <p14:tracePt t="32927" x="4708525" y="3806825"/>
          <p14:tracePt t="32943" x="4708525" y="3800475"/>
          <p14:tracePt t="32985" x="4708525" y="3792538"/>
          <p14:tracePt t="33007" x="4700588" y="3792538"/>
          <p14:tracePt t="33031" x="4694238" y="3792538"/>
          <p14:tracePt t="33047" x="4686300" y="3792538"/>
          <p14:tracePt t="33055" x="4679950" y="3792538"/>
          <p14:tracePt t="33136" x="4672013" y="3792538"/>
          <p14:tracePt t="33157" x="4665663" y="3792538"/>
          <p14:tracePt t="33165" x="4665663" y="3806825"/>
          <p14:tracePt t="33177" x="4643438" y="3821113"/>
          <p14:tracePt t="33193" x="4637088" y="3843338"/>
          <p14:tracePt t="33210" x="4614863" y="3871913"/>
          <p14:tracePt t="33226" x="4600575" y="3914775"/>
          <p14:tracePt t="33243" x="4578350" y="3965575"/>
          <p14:tracePt t="33259" x="4572000" y="4008438"/>
          <p14:tracePt t="33276" x="4564063" y="4059238"/>
          <p14:tracePt t="33293" x="4557713" y="4124325"/>
          <p14:tracePt t="33310" x="4557713" y="4167188"/>
          <p14:tracePt t="33326" x="4557713" y="4211638"/>
          <p14:tracePt t="33344" x="4557713" y="4254500"/>
          <p14:tracePt t="33359" x="4564063" y="4297363"/>
          <p14:tracePt t="33376" x="4564063" y="4348163"/>
          <p14:tracePt t="33393" x="4564063" y="4391025"/>
          <p14:tracePt t="33410" x="4586288" y="4484688"/>
          <p14:tracePt t="33426" x="4600575" y="4529138"/>
          <p14:tracePt t="33443" x="4614863" y="4564063"/>
          <p14:tracePt t="33459" x="4622800" y="4586288"/>
          <p14:tracePt t="33476" x="4629150" y="4606925"/>
          <p14:tracePt t="33493" x="4637088" y="4629150"/>
          <p14:tracePt t="33510" x="4643438" y="4665663"/>
          <p14:tracePt t="33526" x="4643438" y="4686300"/>
          <p14:tracePt t="33543" x="4651375" y="4702175"/>
          <p14:tracePt t="33560" x="4651375" y="4708525"/>
          <p14:tracePt t="33576" x="4651375" y="4716463"/>
          <p14:tracePt t="33956" x="4657725" y="4716463"/>
          <p14:tracePt t="33962" x="4665663" y="4716463"/>
          <p14:tracePt t="33977" x="4672013" y="4716463"/>
          <p14:tracePt t="33993" x="4686300" y="4716463"/>
          <p14:tracePt t="34009" x="4700588" y="4716463"/>
          <p14:tracePt t="34026" x="4708525" y="4716463"/>
          <p14:tracePt t="34069" x="4716463" y="4716463"/>
          <p14:tracePt t="34080" x="4716463" y="4722813"/>
          <p14:tracePt t="34091" x="4722813" y="4730750"/>
          <p14:tracePt t="34107" x="4730750" y="4730750"/>
          <p14:tracePt t="34124" x="4737100" y="4737100"/>
          <p14:tracePt t="34140" x="4745038" y="4745038"/>
          <p14:tracePt t="34158" x="4751388" y="4745038"/>
          <p14:tracePt t="34174" x="4751388" y="4751388"/>
          <p14:tracePt t="34191" x="4759325" y="4751388"/>
          <p14:tracePt t="34289" x="4765675" y="4751388"/>
          <p14:tracePt t="34307" x="4773613" y="4745038"/>
          <p14:tracePt t="34322" x="4773613" y="4737100"/>
          <p14:tracePt t="34330" x="4779963" y="4737100"/>
          <p14:tracePt t="34343" x="4795838" y="4722813"/>
          <p14:tracePt t="34360" x="4810125" y="4702175"/>
          <p14:tracePt t="34377" x="4830763" y="4672013"/>
          <p14:tracePt t="34393" x="4859338" y="4614863"/>
          <p14:tracePt t="34410" x="4881563" y="4572000"/>
          <p14:tracePt t="34426" x="4903788" y="4549775"/>
          <p14:tracePt t="34441" x="4924425" y="4506913"/>
          <p14:tracePt t="34458" x="4946650" y="4419600"/>
          <p14:tracePt t="34474" x="4960938" y="4356100"/>
          <p14:tracePt t="34491" x="4983163" y="4291013"/>
          <p14:tracePt t="34507" x="4983163" y="4217988"/>
          <p14:tracePt t="34524" x="4983163" y="4138613"/>
          <p14:tracePt t="34540" x="4968875" y="4038600"/>
          <p14:tracePt t="34557" x="4932363" y="3930650"/>
          <p14:tracePt t="34574" x="4830763" y="3763963"/>
          <p14:tracePt t="34590" x="4737100" y="3656013"/>
          <p14:tracePt t="34607" x="4622800" y="3568700"/>
          <p14:tracePt t="34623" x="4498975" y="3497263"/>
          <p14:tracePt t="34640" x="4370388" y="3460750"/>
          <p14:tracePt t="34657" x="4246563" y="3425825"/>
          <p14:tracePt t="34673" x="4124325" y="3367088"/>
          <p14:tracePt t="34690" x="3965575" y="3316288"/>
          <p14:tracePt t="34707" x="3894138" y="3302000"/>
          <p14:tracePt t="34725" x="3865563" y="3302000"/>
          <p14:tracePt t="34742" x="3843338" y="3302000"/>
          <p14:tracePt t="34759" x="3821113" y="3316288"/>
          <p14:tracePt t="34777" x="3756025" y="3360738"/>
          <p14:tracePt t="34793" x="3678238" y="3409950"/>
          <p14:tracePt t="34809" x="3627438" y="3454400"/>
          <p14:tracePt t="34826" x="3590925" y="3489325"/>
          <p14:tracePt t="34841" x="3554413" y="3533775"/>
          <p14:tracePt t="34858" x="3511550" y="3590925"/>
          <p14:tracePt t="34877" x="3468688" y="3656013"/>
          <p14:tracePt t="34893" x="3468688" y="3678238"/>
          <p14:tracePt t="34909" x="3482975" y="3692525"/>
          <p14:tracePt t="34926" x="3548063" y="3706813"/>
          <p14:tracePt t="34942" x="3633788" y="3721100"/>
          <p14:tracePt t="34959" x="3749675" y="3721100"/>
          <p14:tracePt t="34976" x="3857625" y="3727450"/>
          <p14:tracePt t="34993" x="3987800" y="3735388"/>
          <p14:tracePt t="35009" x="4059238" y="3735388"/>
          <p14:tracePt t="35025" x="4110038" y="3727450"/>
          <p14:tracePt t="35042" x="4160838" y="3721100"/>
          <p14:tracePt t="35057" x="4232275" y="3706813"/>
          <p14:tracePt t="35075" x="4325938" y="3678238"/>
          <p14:tracePt t="35091" x="4449763" y="3648075"/>
          <p14:tracePt t="35108" x="4637088" y="3605213"/>
          <p14:tracePt t="35126" x="4737100" y="3582988"/>
          <p14:tracePt t="35141" x="4816475" y="3576638"/>
          <p14:tracePt t="35158" x="4838700" y="3576638"/>
          <p14:tracePt t="35174" x="4838700" y="3582988"/>
          <p14:tracePt t="35190" x="4838700" y="3598863"/>
          <p14:tracePt t="35206" x="4824413" y="3641725"/>
          <p14:tracePt t="35224" x="4795838" y="3771900"/>
          <p14:tracePt t="35240" x="4779963" y="3879850"/>
          <p14:tracePt t="35256" x="4795838" y="3973513"/>
          <p14:tracePt t="35273" x="4852988" y="4095750"/>
          <p14:tracePt t="35290" x="4932363" y="4217988"/>
          <p14:tracePt t="35306" x="5026025" y="4333875"/>
          <p14:tracePt t="35323" x="5091113" y="4413250"/>
          <p14:tracePt t="35339" x="5126038" y="4478338"/>
          <p14:tracePt t="35356" x="5141913" y="4513263"/>
          <p14:tracePt t="35373" x="5148263" y="4564063"/>
          <p14:tracePt t="35390" x="5148263" y="4629150"/>
          <p14:tracePt t="35406" x="5156200" y="4702175"/>
          <p14:tracePt t="35423" x="5170488" y="4779963"/>
          <p14:tracePt t="35440" x="5213350" y="4895850"/>
          <p14:tracePt t="35456" x="5227638" y="4932363"/>
          <p14:tracePt t="35473" x="5241925" y="4968875"/>
          <p14:tracePt t="35490" x="5256213" y="5018088"/>
          <p14:tracePt t="35506" x="5278438" y="5068888"/>
          <p14:tracePt t="35523" x="5284788" y="5119688"/>
          <p14:tracePt t="35540" x="5284788" y="5156200"/>
          <p14:tracePt t="35557" x="5278438" y="5176838"/>
          <p14:tracePt t="35573" x="5256213" y="5205413"/>
          <p14:tracePt t="35589" x="5235575" y="5227638"/>
          <p14:tracePt t="35606" x="5213350" y="5249863"/>
          <p14:tracePt t="35623" x="5199063" y="5292725"/>
          <p14:tracePt t="35640" x="5162550" y="5349875"/>
          <p14:tracePt t="35656" x="5148263" y="5378450"/>
          <p14:tracePt t="35673" x="5133975" y="5394325"/>
          <p14:tracePt t="35689" x="5133975" y="5400675"/>
          <p14:tracePt t="35728" x="5133975" y="5394325"/>
          <p14:tracePt t="35742" x="5126038" y="5394325"/>
          <p14:tracePt t="35758" x="5105400" y="5372100"/>
          <p14:tracePt t="35774" x="5083175" y="5349875"/>
          <p14:tracePt t="35791" x="5032375" y="5335588"/>
          <p14:tracePt t="35807" x="5011738" y="5329238"/>
          <p14:tracePt t="35824" x="4997450" y="5329238"/>
          <p14:tracePt t="35840" x="4960938" y="5329238"/>
          <p14:tracePt t="35857" x="4889500" y="5329238"/>
          <p14:tracePt t="35874" x="4802188" y="5329238"/>
          <p14:tracePt t="35891" x="4679950" y="5329238"/>
          <p14:tracePt t="35908" x="4484688" y="5335588"/>
          <p14:tracePt t="35924" x="4398963" y="5335588"/>
          <p14:tracePt t="35940" x="4325938" y="5321300"/>
          <p14:tracePt t="35957" x="4305300" y="5321300"/>
          <p14:tracePt t="36114" x="4297363" y="5314950"/>
          <p14:tracePt t="36120" x="4291013" y="5314950"/>
          <p14:tracePt t="36198" x="4291013" y="5307013"/>
          <p14:tracePt t="36208" x="4297363" y="5300663"/>
          <p14:tracePt t="36215" x="4297363" y="5292725"/>
          <p14:tracePt t="36224" x="4311650" y="5278438"/>
          <p14:tracePt t="36240" x="4333875" y="5256213"/>
          <p14:tracePt t="36257" x="4354513" y="5235575"/>
          <p14:tracePt t="36274" x="4384675" y="5184775"/>
          <p14:tracePt t="36290" x="4427538" y="5105400"/>
          <p14:tracePt t="36306" x="4464050" y="5011738"/>
          <p14:tracePt t="36324" x="4498975" y="4924425"/>
          <p14:tracePt t="36340" x="4521200" y="4859338"/>
          <p14:tracePt t="36357" x="4543425" y="4830763"/>
          <p14:tracePt t="36374" x="4564063" y="4795838"/>
          <p14:tracePt t="36391" x="4578350" y="4765675"/>
          <p14:tracePt t="36407" x="4592638" y="4730750"/>
          <p14:tracePt t="36425" x="4606925" y="4686300"/>
          <p14:tracePt t="36441" x="4629150" y="4637088"/>
          <p14:tracePt t="36459" x="4637088" y="4572000"/>
          <p14:tracePt t="36476" x="4643438" y="4535488"/>
          <p14:tracePt t="36492" x="4643438" y="4513263"/>
          <p14:tracePt t="36508" x="4651375" y="4492625"/>
          <p14:tracePt t="36525" x="4657725" y="4478338"/>
          <p14:tracePt t="36541" x="4665663" y="4456113"/>
          <p14:tracePt t="36557" x="4672013" y="4433888"/>
          <p14:tracePt t="36575" x="4679950" y="4405313"/>
          <p14:tracePt t="36591" x="4679950" y="4398963"/>
          <p14:tracePt t="36609" x="4679950" y="4376738"/>
          <p14:tracePt t="36625" x="4679950" y="4362450"/>
          <p14:tracePt t="36642" x="4679950" y="4356100"/>
          <p14:tracePt t="36658" x="4679950" y="4340225"/>
          <p14:tracePt t="36663" x="4679950" y="4333875"/>
          <p14:tracePt t="36676" x="4679950" y="4305300"/>
          <p14:tracePt t="36692" x="4679950" y="4276725"/>
          <p14:tracePt t="36708" x="4672013" y="4240213"/>
          <p14:tracePt t="36725" x="4672013" y="4197350"/>
          <p14:tracePt t="36742" x="4665663" y="4181475"/>
          <p14:tracePt t="36758" x="4657725" y="4160838"/>
          <p14:tracePt t="36776" x="4657725" y="4146550"/>
          <p14:tracePt t="36792" x="4651375" y="4117975"/>
          <p14:tracePt t="36809" x="4643438" y="4103688"/>
          <p14:tracePt t="36824" x="4643438" y="4095750"/>
          <p14:tracePt t="36841" x="4643438" y="4087813"/>
          <p14:tracePt t="37025" x="4643438" y="4081463"/>
          <p14:tracePt t="38226" x="4643438" y="4073525"/>
          <p14:tracePt t="38234" x="4643438" y="4067175"/>
          <p14:tracePt t="38243" x="4651375" y="4052888"/>
          <p14:tracePt t="38257" x="4665663" y="3994150"/>
          <p14:tracePt t="38274" x="4686300" y="3922713"/>
          <p14:tracePt t="38291" x="4700588" y="3851275"/>
          <p14:tracePt t="38307" x="4722813" y="3741738"/>
          <p14:tracePt t="38324" x="4737100" y="3562350"/>
          <p14:tracePt t="38340" x="4737100" y="3454400"/>
          <p14:tracePt t="38356" x="4722813" y="3352800"/>
          <p14:tracePt t="38373" x="4700588" y="3287713"/>
          <p14:tracePt t="38389" x="4679950" y="3267075"/>
          <p14:tracePt t="38407" x="4657725" y="3244850"/>
          <p14:tracePt t="38424" x="4614863" y="3222625"/>
          <p14:tracePt t="38440" x="4592638" y="3216275"/>
          <p14:tracePt t="38456" x="4578350" y="3216275"/>
          <p14:tracePt t="38473" x="4572000" y="3216275"/>
          <p14:tracePt t="38489" x="4557713" y="3208338"/>
          <p14:tracePt t="38506" x="4535488" y="3194050"/>
          <p14:tracePt t="38523" x="4513263" y="3187700"/>
          <p14:tracePt t="38540" x="4484688" y="3157538"/>
          <p14:tracePt t="38558" x="4464050" y="3136900"/>
          <p14:tracePt t="38574" x="4449763" y="3122613"/>
          <p14:tracePt t="38590" x="4427538" y="3114675"/>
          <p14:tracePt t="38608" x="4405313" y="3108325"/>
          <p14:tracePt t="38624" x="4384675" y="3108325"/>
          <p14:tracePt t="38641" x="4376738" y="3108325"/>
          <p14:tracePt t="38657" x="4370388" y="3108325"/>
          <p14:tracePt t="38746" x="4362450" y="3108325"/>
          <p14:tracePt t="38754" x="4354513" y="3114675"/>
          <p14:tracePt t="38762" x="4348163" y="3128963"/>
          <p14:tracePt t="38775" x="4333875" y="3136900"/>
          <p14:tracePt t="38792" x="4297363" y="3194050"/>
          <p14:tracePt t="38807" x="4260850" y="3259138"/>
          <p14:tracePt t="38824" x="4211638" y="3332163"/>
          <p14:tracePt t="38841" x="4160838" y="3381375"/>
          <p14:tracePt t="38857" x="4124325" y="3425825"/>
          <p14:tracePt t="38874" x="4095750" y="3460750"/>
          <p14:tracePt t="38891" x="4073525" y="3489325"/>
          <p14:tracePt t="38908" x="4038600" y="3525838"/>
          <p14:tracePt t="38924" x="4016375" y="3548063"/>
          <p14:tracePt t="38941" x="3994150" y="3562350"/>
          <p14:tracePt t="38957" x="3979863" y="3568700"/>
          <p14:tracePt t="38974" x="3973513" y="3568700"/>
          <p14:tracePt t="39007" x="3965575" y="3568700"/>
          <p14:tracePt t="39025" x="3944938" y="3568700"/>
          <p14:tracePt t="39041" x="3922713" y="3554413"/>
          <p14:tracePt t="39057" x="3908425" y="3533775"/>
          <p14:tracePt t="39074" x="3871913" y="3519488"/>
          <p14:tracePt t="39090" x="3851275" y="3511550"/>
          <p14:tracePt t="39107" x="3835400" y="3497263"/>
          <p14:tracePt t="39124" x="3835400" y="3482975"/>
          <p14:tracePt t="39140" x="3829050" y="3460750"/>
          <p14:tracePt t="39157" x="3821113" y="3440113"/>
          <p14:tracePt t="39173" x="3806825" y="3425825"/>
          <p14:tracePt t="39191" x="3792538" y="3403600"/>
          <p14:tracePt t="39208" x="3771900" y="3375025"/>
          <p14:tracePt t="39227" x="3763963" y="3360738"/>
          <p14:tracePt t="39241" x="3763963" y="3346450"/>
          <p14:tracePt t="39257" x="3763963" y="3332163"/>
          <p14:tracePt t="39274" x="3763963" y="3316288"/>
          <p14:tracePt t="39290" x="3763963" y="3309938"/>
          <p14:tracePt t="39308" x="3763963" y="3287713"/>
          <p14:tracePt t="39310" x="3763963" y="3281363"/>
          <p14:tracePt t="39327" x="3771900" y="3273425"/>
          <p14:tracePt t="39346" x="3778250" y="3273425"/>
          <p14:tracePt t="39388" x="3778250" y="3267075"/>
          <p14:tracePt t="39401" x="3786188" y="3267075"/>
          <p14:tracePt t="39415" x="3792538" y="3267075"/>
          <p14:tracePt t="39424" x="3800475" y="3267075"/>
          <p14:tracePt t="39441" x="3814763" y="3259138"/>
          <p14:tracePt t="39457" x="3829050" y="3259138"/>
          <p14:tracePt t="39475" x="3851275" y="3259138"/>
          <p14:tracePt t="39492" x="3865563" y="3281363"/>
          <p14:tracePt t="39508" x="3894138" y="3302000"/>
          <p14:tracePt t="39524" x="3929063" y="3352800"/>
          <p14:tracePt t="39541" x="4008438" y="3417888"/>
          <p14:tracePt t="39558" x="4110038" y="3489325"/>
          <p14:tracePt t="39575" x="4232275" y="3554413"/>
          <p14:tracePt t="39592" x="4276725" y="3582988"/>
          <p14:tracePt t="39607" x="4305300" y="3605213"/>
          <p14:tracePt t="39624" x="4319588" y="3627438"/>
          <p14:tracePt t="39639" x="4325938" y="3633788"/>
          <p14:tracePt t="39656" x="4340225" y="3641725"/>
          <p14:tracePt t="39677" x="4348163" y="3648075"/>
          <p14:tracePt t="39696" x="4354513" y="3648075"/>
          <p14:tracePt t="39707" x="4354513" y="3656013"/>
          <p14:tracePt t="39821" x="4354513" y="3662363"/>
          <p14:tracePt t="39850" x="4348163" y="3662363"/>
          <p14:tracePt t="39858" x="4348163" y="3670300"/>
          <p14:tracePt t="39867" x="4348163" y="3678238"/>
          <p14:tracePt t="39875" x="4340225" y="3692525"/>
          <p14:tracePt t="39890" x="4333875" y="3763963"/>
          <p14:tracePt t="39907" x="4325938" y="3865563"/>
          <p14:tracePt t="39924" x="4333875" y="3959225"/>
          <p14:tracePt t="39941" x="4362450" y="4016375"/>
          <p14:tracePt t="39957" x="4376738" y="4038600"/>
          <p14:tracePt t="40017" x="4384675" y="4044950"/>
          <p14:tracePt t="40025" x="4384675" y="4052888"/>
          <p14:tracePt t="40032" x="4398963" y="4052888"/>
          <p14:tracePt t="40048" x="4405313" y="4059238"/>
          <p14:tracePt t="40058" x="4419600" y="4059238"/>
          <p14:tracePt t="40074" x="4441825" y="4073525"/>
          <p14:tracePt t="40090" x="4456113" y="4087813"/>
          <p14:tracePt t="40108" x="4506913" y="4095750"/>
          <p14:tracePt t="40125" x="4557713" y="4124325"/>
          <p14:tracePt t="40141" x="4572000" y="4124325"/>
          <p14:tracePt t="40211" x="4578350" y="4124325"/>
          <p14:tracePt t="40231" x="4586288" y="4124325"/>
          <p14:tracePt t="40236" x="4586288" y="4117975"/>
          <p14:tracePt t="40244" x="4592638" y="4117975"/>
          <p14:tracePt t="40261" x="4600575" y="4117975"/>
          <p14:tracePt t="40303" x="4600575" y="4110038"/>
          <p14:tracePt t="40330" x="4600575" y="4103688"/>
          <p14:tracePt t="40342" x="4592638" y="4095750"/>
          <p14:tracePt t="40348" x="4586288" y="4087813"/>
          <p14:tracePt t="40358" x="4578350" y="4081463"/>
          <p14:tracePt t="40374" x="4564063" y="4059238"/>
          <p14:tracePt t="40390" x="4543425" y="4038600"/>
          <p14:tracePt t="40407" x="4527550" y="4024313"/>
          <p14:tracePt t="40425" x="4521200" y="4016375"/>
          <p14:tracePt t="40442" x="4513263" y="4008438"/>
          <p14:tracePt t="40457" x="4506913" y="4002088"/>
          <p14:tracePt t="40474" x="4492625" y="3994150"/>
          <p14:tracePt t="40490" x="4478338" y="3987800"/>
          <p14:tracePt t="40507" x="4464050" y="3979863"/>
          <p14:tracePt t="40525" x="4427538" y="3973513"/>
          <p14:tracePt t="40541" x="4391025" y="3965575"/>
          <p14:tracePt t="40558" x="4340225" y="3951288"/>
          <p14:tracePt t="40574" x="4297363" y="3951288"/>
          <p14:tracePt t="40591" x="4254500" y="3951288"/>
          <p14:tracePt t="40607" x="4225925" y="3951288"/>
          <p14:tracePt t="40625" x="4203700" y="3951288"/>
          <p14:tracePt t="40641" x="4189413" y="3951288"/>
          <p14:tracePt t="40658" x="4181475" y="3951288"/>
          <p14:tracePt t="40676" x="4160838" y="3951288"/>
          <p14:tracePt t="40691" x="4138613" y="3973513"/>
          <p14:tracePt t="40708" x="4110038" y="3994150"/>
          <p14:tracePt t="40725" x="4087813" y="4016375"/>
          <p14:tracePt t="40742" x="4059238" y="4044950"/>
          <p14:tracePt t="40758" x="4038600" y="4081463"/>
          <p14:tracePt t="40773" x="4016375" y="4110038"/>
          <p14:tracePt t="40789" x="3994150" y="4138613"/>
          <p14:tracePt t="40805" x="3965575" y="4181475"/>
          <p14:tracePt t="40822" x="3944938" y="4240213"/>
          <p14:tracePt t="40839" x="3929063" y="4305300"/>
          <p14:tracePt t="40857" x="3908425" y="4391025"/>
          <p14:tracePt t="40874" x="3886200" y="4441825"/>
          <p14:tracePt t="40890" x="3886200" y="4484688"/>
          <p14:tracePt t="40906" x="3879850" y="4521200"/>
          <p14:tracePt t="40925" x="3871913" y="4543425"/>
          <p14:tracePt t="40941" x="3871913" y="4564063"/>
          <p14:tracePt t="40943" x="3879850" y="4572000"/>
          <p14:tracePt t="40958" x="3894138" y="4592638"/>
          <p14:tracePt t="40974" x="3914775" y="4614863"/>
          <p14:tracePt t="40990" x="3951288" y="4637088"/>
          <p14:tracePt t="41007" x="4002088" y="4672013"/>
          <p14:tracePt t="41024" x="4024313" y="4694238"/>
          <p14:tracePt t="41041" x="4044950" y="4716463"/>
          <p14:tracePt t="41057" x="4067175" y="4737100"/>
          <p14:tracePt t="41059" x="4073525" y="4745038"/>
          <p14:tracePt t="41074" x="4095750" y="4759325"/>
          <p14:tracePt t="41091" x="4117975" y="4765675"/>
          <p14:tracePt t="41108" x="4146550" y="4773613"/>
          <p14:tracePt t="41124" x="4211638" y="4787900"/>
          <p14:tracePt t="41141" x="4254500" y="4787900"/>
          <p14:tracePt t="41157" x="4291013" y="4802188"/>
          <p14:tracePt t="41159" x="4305300" y="4802188"/>
          <p14:tracePt t="41175" x="4333875" y="4810125"/>
          <p14:tracePt t="41191" x="4354513" y="4824413"/>
          <p14:tracePt t="41207" x="4391025" y="4824413"/>
          <p14:tracePt t="41224" x="4427538" y="4824413"/>
          <p14:tracePt t="41240" x="4456113" y="4824413"/>
          <p14:tracePt t="41256" x="4478338" y="4810125"/>
          <p14:tracePt t="41259" x="4484688" y="4802188"/>
          <p14:tracePt t="41274" x="4492625" y="4802188"/>
          <p14:tracePt t="41291" x="4527550" y="4787900"/>
          <p14:tracePt t="41307" x="4549775" y="4773613"/>
          <p14:tracePt t="41324" x="4572000" y="4759325"/>
          <p14:tracePt t="41341" x="4592638" y="4745038"/>
          <p14:tracePt t="41357" x="4606925" y="4737100"/>
          <p14:tracePt t="41400" x="4606925" y="4730750"/>
          <p14:tracePt t="41450" x="4614863" y="4730750"/>
          <p14:tracePt t="41621" x="4614863" y="4722813"/>
          <p14:tracePt t="41671" x="4622800" y="4716463"/>
          <p14:tracePt t="41688" x="4629150" y="4708525"/>
          <p14:tracePt t="41696" x="4637088" y="4702175"/>
          <p14:tracePt t="41707" x="4637088" y="4694238"/>
          <p14:tracePt t="41724" x="4651375" y="4672013"/>
          <p14:tracePt t="41741" x="4665663" y="4643438"/>
          <p14:tracePt t="41757" x="4665663" y="4629150"/>
          <p14:tracePt t="41774" x="4672013" y="4606925"/>
          <p14:tracePt t="41791" x="4672013" y="4592638"/>
          <p14:tracePt t="41808" x="4679950" y="4578350"/>
          <p14:tracePt t="41824" x="4679950" y="4557713"/>
          <p14:tracePt t="41858" x="4679950" y="4549775"/>
          <p14:tracePt t="42828" x="4679950" y="4543425"/>
          <p14:tracePt t="42848" x="4679950" y="4535488"/>
          <p14:tracePt t="42854" x="4686300" y="4529138"/>
          <p14:tracePt t="42862" x="4694238" y="4513263"/>
          <p14:tracePt t="42873" x="4694238" y="4506913"/>
          <p14:tracePt t="42889" x="4708525" y="4484688"/>
          <p14:tracePt t="42906" x="4722813" y="4464050"/>
          <p14:tracePt t="42924" x="4730750" y="4433888"/>
          <p14:tracePt t="42939" x="4730750" y="4419600"/>
          <p14:tracePt t="42956" x="4730750" y="4413250"/>
          <p14:tracePt t="42973" x="4722813" y="4391025"/>
          <p14:tracePt t="42988" x="4700588" y="4370388"/>
          <p14:tracePt t="43005" x="4679950" y="4348163"/>
          <p14:tracePt t="43022" x="4592638" y="4311650"/>
          <p14:tracePt t="43038" x="4506913" y="4276725"/>
          <p14:tracePt t="43054" x="4405313" y="4240213"/>
          <p14:tracePt t="43072" x="4291013" y="4211638"/>
          <p14:tracePt t="43088" x="4240213" y="4197350"/>
          <p14:tracePt t="43105" x="4217988" y="4197350"/>
          <p14:tracePt t="43122" x="4203700" y="4197350"/>
          <p14:tracePt t="43139" x="4197350" y="4197350"/>
          <p14:tracePt t="43206" x="4181475" y="4197350"/>
          <p14:tracePt t="43214" x="4175125" y="4197350"/>
          <p14:tracePt t="43224" x="4167188" y="4197350"/>
          <p14:tracePt t="43239" x="4146550" y="4211638"/>
          <p14:tracePt t="43256" x="4124325" y="4211638"/>
          <p14:tracePt t="43273" x="4110038" y="4217988"/>
          <p14:tracePt t="43275" x="4095750" y="4217988"/>
          <p14:tracePt t="43376" x="4102100" y="4217988"/>
          <p14:tracePt t="43384" x="4110038" y="4217988"/>
          <p14:tracePt t="43392" x="4132263" y="4225925"/>
          <p14:tracePt t="43406" x="4175125" y="4246563"/>
          <p14:tracePt t="43423" x="4217988" y="4254500"/>
          <p14:tracePt t="43441" x="4254500" y="4268788"/>
          <p14:tracePt t="43456" x="4268788" y="4268788"/>
          <p14:tracePt t="43473" x="4291013" y="4268788"/>
          <p14:tracePt t="43490" x="4311650" y="4268788"/>
          <p14:tracePt t="43507" x="4325938" y="4268788"/>
          <p14:tracePt t="43523" x="4340225" y="4268788"/>
          <p14:tracePt t="43539" x="4362450" y="4276725"/>
          <p14:tracePt t="43556" x="4398963" y="4283075"/>
          <p14:tracePt t="43572" x="4433888" y="4291013"/>
          <p14:tracePt t="43589" x="4449763" y="4291013"/>
          <p14:tracePt t="43606" x="4456113" y="4291013"/>
          <p14:tracePt t="43623" x="4470400" y="4291013"/>
          <p14:tracePt t="43641" x="4478338" y="4291013"/>
          <p14:tracePt t="43673" x="4484688" y="4291013"/>
          <p14:tracePt t="43690" x="4513263" y="4297363"/>
          <p14:tracePt t="43707" x="4527550" y="4297363"/>
          <p14:tracePt t="43724" x="4535488" y="4297363"/>
          <p14:tracePt t="43740" x="4549775" y="4297363"/>
          <p14:tracePt t="43844" x="4549775" y="4291013"/>
          <p14:tracePt t="43853" x="4557713" y="4283075"/>
          <p14:tracePt t="43859" x="4564063" y="4276725"/>
          <p14:tracePt t="43874" x="4572000" y="4246563"/>
          <p14:tracePt t="43890" x="4592638" y="4189413"/>
          <p14:tracePt t="43907" x="4614863" y="4124325"/>
          <p14:tracePt t="43923" x="4637088" y="4044950"/>
          <p14:tracePt t="43940" x="4665663" y="3951288"/>
          <p14:tracePt t="43956" x="4694238" y="3843338"/>
          <p14:tracePt t="43974" x="4751388" y="3678238"/>
          <p14:tracePt t="43990" x="4779963" y="3576638"/>
          <p14:tracePt t="44007" x="4810125" y="3497263"/>
          <p14:tracePt t="44023" x="4838700" y="3417888"/>
          <p14:tracePt t="44040" x="4852988" y="3352800"/>
          <p14:tracePt t="44057" x="4867275" y="3267075"/>
          <p14:tracePt t="44074" x="4881563" y="3151188"/>
          <p14:tracePt t="44090" x="4889500" y="3079750"/>
          <p14:tracePt t="44108" x="4889500" y="3000375"/>
          <p14:tracePt t="44124" x="4889500" y="2921000"/>
          <p14:tracePt t="44140" x="4903788" y="2833688"/>
          <p14:tracePt t="44158" x="4918075" y="2740025"/>
          <p14:tracePt t="44161" x="4924425" y="2703513"/>
          <p14:tracePt t="44174" x="4938713" y="2660650"/>
          <p14:tracePt t="44189" x="4953000" y="2566988"/>
          <p14:tracePt t="44205" x="4953000" y="2538413"/>
          <p14:tracePt t="44221" x="4953000" y="2530475"/>
          <p14:tracePt t="44238" x="4938713" y="2516188"/>
          <p14:tracePt t="44255" x="4924425" y="2509838"/>
          <p14:tracePt t="44272" x="4924425" y="2501900"/>
          <p14:tracePt t="44364" x="4918075" y="2501900"/>
          <p14:tracePt t="44380" x="4910138" y="2501900"/>
          <p14:tracePt t="44396" x="4895850" y="2501900"/>
          <p14:tracePt t="44414" x="4889500" y="2501900"/>
          <p14:tracePt t="44426" x="4889500" y="2509838"/>
          <p14:tracePt t="44454" x="4881563" y="2509838"/>
          <p14:tracePt t="44467" x="4881563" y="2516188"/>
          <p14:tracePt t="44484" x="4881563" y="2524125"/>
          <p14:tracePt t="44496" x="4875213" y="2530475"/>
          <p14:tracePt t="44507" x="4867275" y="2538413"/>
          <p14:tracePt t="44524" x="4852988" y="2559050"/>
          <p14:tracePt t="44541" x="4838700" y="2589213"/>
          <p14:tracePt t="44557" x="4824413" y="2603500"/>
          <p14:tracePt t="44573" x="4816475" y="2632075"/>
          <p14:tracePt t="44589" x="4810125" y="2660650"/>
          <p14:tracePt t="44605" x="4810125" y="2703513"/>
          <p14:tracePt t="44622" x="4802188" y="2776538"/>
          <p14:tracePt t="44638" x="4802188" y="2841625"/>
          <p14:tracePt t="44656" x="4795838" y="2898775"/>
          <p14:tracePt t="44658" x="4795838" y="2913063"/>
          <p14:tracePt t="44672" x="4795838" y="2927350"/>
          <p14:tracePt t="44688" x="4795838" y="2955925"/>
          <p14:tracePt t="44705" x="4795838" y="2970213"/>
          <p14:tracePt t="44721" x="4795838" y="2984500"/>
          <p14:tracePt t="44738" x="4795838" y="3000375"/>
          <p14:tracePt t="44755" x="4795838" y="3021013"/>
          <p14:tracePt t="44771" x="4802188" y="3035300"/>
          <p14:tracePt t="44788" x="4802188" y="3063875"/>
          <p14:tracePt t="44804" x="4802188" y="3100388"/>
          <p14:tracePt t="44821" x="4810125" y="3122613"/>
          <p14:tracePt t="44837" x="4810125" y="3143250"/>
          <p14:tracePt t="44854" x="4816475" y="3157538"/>
          <p14:tracePt t="44872" x="4816475" y="3187700"/>
          <p14:tracePt t="44888" x="4830763" y="3208338"/>
          <p14:tracePt t="44905" x="4830763" y="3222625"/>
          <p14:tracePt t="44921" x="4838700" y="3244850"/>
          <p14:tracePt t="44939" x="4845050" y="3267075"/>
          <p14:tracePt t="44956" x="4852988" y="3281363"/>
          <p14:tracePt t="44973" x="4852988" y="3309938"/>
          <p14:tracePt t="44990" x="4852988" y="3338513"/>
          <p14:tracePt t="45006" x="4852988" y="3352800"/>
          <p14:tracePt t="45022" x="4852988" y="3375025"/>
          <p14:tracePt t="45040" x="4852988" y="3395663"/>
          <p14:tracePt t="45056" x="4852988" y="3417888"/>
          <p14:tracePt t="45074" x="4852988" y="3446463"/>
          <p14:tracePt t="45091" x="4852988" y="3460750"/>
          <p14:tracePt t="45107" x="4859338" y="3489325"/>
          <p14:tracePt t="45123" x="4867275" y="3505200"/>
          <p14:tracePt t="45140" x="4867275" y="3525838"/>
          <p14:tracePt t="45156" x="4867275" y="3533775"/>
          <p14:tracePt t="45173" x="4867275" y="3540125"/>
          <p14:tracePt t="45189" x="4867275" y="3562350"/>
          <p14:tracePt t="45222" x="4867275" y="3568700"/>
          <p14:tracePt t="45238" x="4867275" y="3576638"/>
          <p14:tracePt t="45255" x="4867275" y="3590925"/>
          <p14:tracePt t="45272" x="4867275" y="3605213"/>
          <p14:tracePt t="45288" x="4867275" y="3619500"/>
          <p14:tracePt t="45304" x="4867275" y="3633788"/>
          <p14:tracePt t="45320" x="4859338" y="3648075"/>
          <p14:tracePt t="46793" x="4859338" y="3656013"/>
          <p14:tracePt t="46812" x="4859338" y="3662363"/>
          <p14:tracePt t="46821" x="4859338" y="3670300"/>
          <p14:tracePt t="46827" x="4859338" y="3678238"/>
          <p14:tracePt t="46843" x="4852988" y="3684588"/>
          <p14:tracePt t="46857" x="4852988" y="3692525"/>
          <p14:tracePt t="46873" x="4852988" y="3698875"/>
          <p14:tracePt t="46890" x="4852988" y="3706813"/>
          <p14:tracePt t="46915" x="4852988" y="3713163"/>
          <p14:tracePt t="46924" x="4845050" y="3713163"/>
          <p14:tracePt t="46944" x="4845050" y="3721100"/>
          <p14:tracePt t="47024" x="4845050" y="3727450"/>
          <p14:tracePt t="47036" x="4845050" y="3735388"/>
          <p14:tracePt t="47052" x="4845050" y="3741738"/>
          <p14:tracePt t="47076" x="4845050" y="3749675"/>
          <p14:tracePt t="47107" x="4845050" y="3756025"/>
          <p14:tracePt t="47134" x="4845050" y="3763963"/>
          <p14:tracePt t="47272" x="4838700" y="3763963"/>
          <p14:tracePt t="47284" x="4838700" y="3771900"/>
          <p14:tracePt t="47322" x="4838700" y="3778250"/>
          <p14:tracePt t="47542" x="4830763" y="3778250"/>
          <p14:tracePt t="47555" x="4830763" y="3792538"/>
          <p14:tracePt t="47562" x="4824413" y="3792538"/>
          <p14:tracePt t="47572" x="4824413" y="3800475"/>
          <p14:tracePt t="47588" x="4816475" y="3821113"/>
          <p14:tracePt t="47605" x="4810125" y="3843338"/>
          <p14:tracePt t="47622" x="4795838" y="3857625"/>
          <p14:tracePt t="47639" x="4779963" y="3886200"/>
          <p14:tracePt t="47655" x="4779963" y="3894138"/>
          <p14:tracePt t="48621" x="4779963" y="3900488"/>
          <p14:tracePt t="48628" x="4773613" y="3900488"/>
          <p14:tracePt t="48637" x="4773613" y="3908425"/>
          <p14:tracePt t="48655" x="4765675" y="3930650"/>
          <p14:tracePt t="48659" x="4765675" y="3937000"/>
          <p14:tracePt t="48671" x="4759325" y="3944938"/>
          <p14:tracePt t="48689" x="4745038" y="3973513"/>
          <p14:tracePt t="48705" x="4737100" y="3994150"/>
          <p14:tracePt t="48721" x="4722813" y="4008438"/>
          <p14:tracePt t="48738" x="4708525" y="4030663"/>
          <p14:tracePt t="48754" x="4700588" y="4044950"/>
          <p14:tracePt t="48772" x="4694238" y="4052888"/>
          <p14:tracePt t="48839" x="4686300" y="4052888"/>
          <p14:tracePt t="48848" x="4672013" y="4052888"/>
          <p14:tracePt t="48857" x="4672013" y="4044950"/>
          <p14:tracePt t="48871" x="4651375" y="4030663"/>
          <p14:tracePt t="48887" x="4629150" y="4016375"/>
          <p14:tracePt t="48905" x="4606925" y="4002088"/>
          <p14:tracePt t="48921" x="4572000" y="3987800"/>
          <p14:tracePt t="48938" x="4513263" y="3951288"/>
          <p14:tracePt t="48955" x="4464050" y="3930650"/>
          <p14:tracePt t="48972" x="4419600" y="3914775"/>
          <p14:tracePt t="48988" x="4362450" y="3908425"/>
          <p14:tracePt t="49004" x="4319588" y="3908425"/>
          <p14:tracePt t="49021" x="4276725" y="3908425"/>
          <p14:tracePt t="49039" x="4240213" y="3908425"/>
          <p14:tracePt t="49055" x="4203700" y="3908425"/>
          <p14:tracePt t="49072" x="4167188" y="3908425"/>
          <p14:tracePt t="49088" x="4132263" y="3922713"/>
          <p14:tracePt t="49104" x="4095750" y="3930650"/>
          <p14:tracePt t="49121" x="4081463" y="3944938"/>
          <p14:tracePt t="49139" x="4052888" y="3959225"/>
          <p14:tracePt t="49155" x="4030663" y="3973513"/>
          <p14:tracePt t="49171" x="4008438" y="3987800"/>
          <p14:tracePt t="49188" x="3987800" y="4002088"/>
          <p14:tracePt t="49205" x="3973513" y="4016375"/>
          <p14:tracePt t="49221" x="3959225" y="4024313"/>
          <p14:tracePt t="49238" x="3951288" y="4038600"/>
          <p14:tracePt t="49255" x="3937000" y="4059238"/>
          <p14:tracePt t="49272" x="3922713" y="4073525"/>
          <p14:tracePt t="49288" x="3922713" y="4095750"/>
          <p14:tracePt t="49305" x="3914775" y="4117975"/>
          <p14:tracePt t="49321" x="3914775" y="4132263"/>
          <p14:tracePt t="49338" x="3914775" y="4152900"/>
          <p14:tracePt t="49355" x="3914775" y="4167188"/>
          <p14:tracePt t="49371" x="3914775" y="4197350"/>
          <p14:tracePt t="49388" x="3914775" y="4217988"/>
          <p14:tracePt t="49404" x="3922713" y="4232275"/>
          <p14:tracePt t="49421" x="3929063" y="4246563"/>
          <p14:tracePt t="49438" x="3951288" y="4268788"/>
          <p14:tracePt t="49455" x="3965575" y="4291013"/>
          <p14:tracePt t="49472" x="3994150" y="4319588"/>
          <p14:tracePt t="49489" x="4002088" y="4340225"/>
          <p14:tracePt t="49505" x="4008438" y="4348163"/>
          <p14:tracePt t="49521" x="4024313" y="4370388"/>
          <p14:tracePt t="49538" x="4038600" y="4376738"/>
          <p14:tracePt t="49555" x="4059238" y="4398963"/>
          <p14:tracePt t="49572" x="4081463" y="4413250"/>
          <p14:tracePt t="49589" x="4095750" y="4419600"/>
          <p14:tracePt t="49606" x="4095750" y="4433888"/>
          <p14:tracePt t="49621" x="4102100" y="4433888"/>
          <p14:tracePt t="49637" x="4102100" y="4441825"/>
          <p14:tracePt t="49653" x="4110038" y="4464050"/>
          <p14:tracePt t="49656" x="4110038" y="4470400"/>
          <p14:tracePt t="49671" x="4110038" y="4478338"/>
          <p14:tracePt t="49689" x="4117975" y="4498975"/>
          <p14:tracePt t="49706" x="4124325" y="4506913"/>
          <p14:tracePt t="49721" x="4132263" y="4521200"/>
          <p14:tracePt t="49738" x="4132263" y="4535488"/>
          <p14:tracePt t="49756" x="4138613" y="4549775"/>
          <p14:tracePt t="49771" x="4146550" y="4564063"/>
          <p14:tracePt t="49788" x="4146550" y="4578350"/>
          <p14:tracePt t="49898" x="4152900" y="4578350"/>
          <p14:tracePt t="49914" x="4160838" y="4572000"/>
          <p14:tracePt t="49922" x="4167188" y="4572000"/>
          <p14:tracePt t="49938" x="4167188" y="4549775"/>
          <p14:tracePt t="49955" x="4175125" y="4535488"/>
          <p14:tracePt t="49971" x="4189413" y="4513263"/>
          <p14:tracePt t="49987" x="4203700" y="4498975"/>
          <p14:tracePt t="49989" x="4211638" y="4484688"/>
          <p14:tracePt t="50005" x="4225925" y="4464050"/>
          <p14:tracePt t="50021" x="4246563" y="4427538"/>
          <p14:tracePt t="50037" x="4268788" y="4384675"/>
          <p14:tracePt t="50054" x="4276725" y="4333875"/>
          <p14:tracePt t="50071" x="4276725" y="4276725"/>
          <p14:tracePt t="50089" x="4276725" y="4240213"/>
          <p14:tracePt t="50105" x="4276725" y="4232275"/>
          <p14:tracePt t="50222" x="4276725" y="4240213"/>
          <p14:tracePt t="50230" x="4276725" y="4246563"/>
          <p14:tracePt t="50240" x="4276725" y="4260850"/>
          <p14:tracePt t="50255" x="4276725" y="4276725"/>
          <p14:tracePt t="50271" x="4283075" y="4297363"/>
          <p14:tracePt t="50288" x="4291013" y="4305300"/>
          <p14:tracePt t="50305" x="4311650" y="4325938"/>
          <p14:tracePt t="50322" x="4325938" y="4325938"/>
          <p14:tracePt t="50338" x="4340225" y="4325938"/>
          <p14:tracePt t="50355" x="4348163" y="4325938"/>
          <p14:tracePt t="50371" x="4354513" y="4325938"/>
          <p14:tracePt t="50388" x="4362450" y="4325938"/>
          <p14:tracePt t="50406" x="4376738" y="4311650"/>
          <p14:tracePt t="50422" x="4398963" y="4291013"/>
          <p14:tracePt t="50438" x="4413250" y="4268788"/>
          <p14:tracePt t="50456" x="4433888" y="4246563"/>
          <p14:tracePt t="50471" x="4464050" y="4232275"/>
          <p14:tracePt t="50488" x="4484688" y="4211638"/>
          <p14:tracePt t="50507" x="4506913" y="4197350"/>
          <p14:tracePt t="50521" x="4513263" y="4189413"/>
          <p14:tracePt t="50537" x="4521200" y="4181475"/>
          <p14:tracePt t="50596" x="4527550" y="4175125"/>
          <p14:tracePt t="50605" x="4535488" y="4175125"/>
          <p14:tracePt t="50628" x="4543425" y="4175125"/>
          <p14:tracePt t="50642" x="4549775" y="4175125"/>
          <p14:tracePt t="50663" x="4557713" y="4175125"/>
          <p14:tracePt t="50672" x="4564063" y="4175125"/>
          <p14:tracePt t="50679" x="4564063" y="4167188"/>
          <p14:tracePt t="50689" x="4572000" y="4167188"/>
          <p14:tracePt t="50706" x="4578350" y="4167188"/>
          <p14:tracePt t="50723" x="4592638" y="4160838"/>
          <p14:tracePt t="50739" x="4600575" y="4152900"/>
          <p14:tracePt t="50755" x="4606925" y="4152900"/>
          <p14:tracePt t="50771" x="4614863" y="4152900"/>
          <p14:tracePt t="50787" x="4629150" y="4152900"/>
          <p14:tracePt t="50804" x="4665663" y="4152900"/>
          <p14:tracePt t="50820" x="4708525" y="4152900"/>
          <p14:tracePt t="50836" x="4722813" y="4152900"/>
          <p14:tracePt t="50854" x="4737100" y="4152900"/>
          <p14:tracePt t="50971" x="4737100" y="4160838"/>
          <p14:tracePt t="50990" x="4737100" y="4167188"/>
          <p14:tracePt t="51007" x="4737100" y="4175125"/>
          <p14:tracePt t="51014" x="4737100" y="4181475"/>
          <p14:tracePt t="51024" x="4737100" y="4189413"/>
          <p14:tracePt t="51038" x="4737100" y="4197350"/>
          <p14:tracePt t="51055" x="4737100" y="4211638"/>
          <p14:tracePt t="51071" x="4737100" y="4217988"/>
          <p14:tracePt t="51089" x="4730750" y="4246563"/>
          <p14:tracePt t="51105" x="4730750" y="4260850"/>
          <p14:tracePt t="51122" x="4730750" y="4276725"/>
          <p14:tracePt t="51137" x="4730750" y="4291013"/>
          <p14:tracePt t="51155" x="4730750" y="4311650"/>
          <p14:tracePt t="51160" x="4730750" y="4319588"/>
          <p14:tracePt t="51176" x="4730750" y="4325938"/>
          <p14:tracePt t="51188" x="4730750" y="4333875"/>
          <p14:tracePt t="51206" x="4730750" y="4356100"/>
          <p14:tracePt t="51222" x="4730750" y="4376738"/>
          <p14:tracePt t="51238" x="4730750" y="4391025"/>
          <p14:tracePt t="51254" x="4730750" y="4413250"/>
          <p14:tracePt t="51271" x="4730750" y="4441825"/>
          <p14:tracePt t="51288" x="4737100" y="4470400"/>
          <p14:tracePt t="51305" x="4737100" y="4498975"/>
          <p14:tracePt t="51322" x="4745038" y="4506913"/>
          <p14:tracePt t="51338" x="4745038" y="4529138"/>
          <p14:tracePt t="51355" x="4745038" y="4535488"/>
          <p14:tracePt t="51371" x="4745038" y="4543425"/>
          <p14:tracePt t="51388" x="4745038" y="4549775"/>
          <p14:tracePt t="51667" x="4737100" y="4543425"/>
          <p14:tracePt t="51674" x="4730750" y="4535488"/>
          <p14:tracePt t="51688" x="4708525" y="4513263"/>
          <p14:tracePt t="51705" x="4686300" y="4492625"/>
          <p14:tracePt t="51721" x="4665663" y="4470400"/>
          <p14:tracePt t="51737" x="4651375" y="4449763"/>
          <p14:tracePt t="51755" x="4629150" y="4433888"/>
          <p14:tracePt t="51771" x="4606925" y="4413250"/>
          <p14:tracePt t="51787" x="4592638" y="4398963"/>
          <p14:tracePt t="51805" x="4564063" y="4370388"/>
          <p14:tracePt t="51821" x="4549775" y="4348163"/>
          <p14:tracePt t="51838" x="4527550" y="4325938"/>
          <p14:tracePt t="51856" x="4498975" y="4297363"/>
          <p14:tracePt t="51871" x="4470400" y="4268788"/>
          <p14:tracePt t="51889" x="4419600" y="4232275"/>
          <p14:tracePt t="51906" x="4398963" y="4217988"/>
          <p14:tracePt t="52149" x="4391025" y="4217988"/>
          <p14:tracePt t="52169" x="4384675" y="4217988"/>
          <p14:tracePt t="52176" x="4376738" y="4240213"/>
          <p14:tracePt t="52188" x="4362450" y="4260850"/>
          <p14:tracePt t="52205" x="4333875" y="4319588"/>
          <p14:tracePt t="52221" x="4311650" y="4340225"/>
          <p14:tracePt t="52238" x="4291013" y="4362450"/>
          <p14:tracePt t="52254" x="4276725" y="4376738"/>
          <p14:tracePt t="52351" x="4276725" y="4384675"/>
          <p14:tracePt t="52360" x="4283075" y="4384675"/>
          <p14:tracePt t="52371" x="4297363" y="4384675"/>
          <p14:tracePt t="52387" x="4370388" y="4391025"/>
          <p14:tracePt t="52404" x="4449763" y="4384675"/>
          <p14:tracePt t="52421" x="4572000" y="4370388"/>
          <p14:tracePt t="52438" x="4614863" y="4362450"/>
          <p14:tracePt t="52454" x="4629150" y="4362450"/>
          <p14:tracePt t="52526" x="4629150" y="4370388"/>
          <p14:tracePt t="52534" x="4629150" y="4376738"/>
          <p14:tracePt t="52542" x="4629150" y="4391025"/>
          <p14:tracePt t="52554" x="4622800" y="4398963"/>
          <p14:tracePt t="52571" x="4606925" y="4427538"/>
          <p14:tracePt t="52588" x="4578350" y="4478338"/>
          <p14:tracePt t="52606" x="4549775" y="4513263"/>
          <p14:tracePt t="52621" x="4492625" y="4564063"/>
          <p14:tracePt t="52637" x="4464050" y="4592638"/>
          <p14:tracePt t="52656" x="4427538" y="4629150"/>
          <p14:tracePt t="52660" x="4405313" y="4657725"/>
          <p14:tracePt t="52672" x="4398963" y="4672013"/>
          <p14:tracePt t="52688" x="4348163" y="4722813"/>
          <p14:tracePt t="52705" x="4325938" y="4745038"/>
          <p14:tracePt t="52721" x="4305300" y="4765675"/>
          <p14:tracePt t="52737" x="4283075" y="4773613"/>
          <p14:tracePt t="52754" x="4268788" y="4787900"/>
          <p14:tracePt t="52771" x="4246563" y="4802188"/>
          <p14:tracePt t="52790" x="4217988" y="4816475"/>
          <p14:tracePt t="52805" x="4197350" y="4838700"/>
          <p14:tracePt t="52822" x="4175125" y="4852988"/>
          <p14:tracePt t="52838" x="4152900" y="4867275"/>
          <p14:tracePt t="52854" x="4138613" y="4889500"/>
          <p14:tracePt t="52871" x="4110038" y="4910138"/>
          <p14:tracePt t="52887" x="4087813" y="4924425"/>
          <p14:tracePt t="52905" x="4067175" y="4946650"/>
          <p14:tracePt t="52921" x="4059238" y="4954588"/>
          <p14:tracePt t="52937" x="4052888" y="4960938"/>
          <p14:tracePt t="52954" x="4038600" y="4968875"/>
          <p14:tracePt t="52971" x="4038600" y="4975225"/>
          <p14:tracePt t="52988" x="4030663" y="4975225"/>
          <p14:tracePt t="53068" x="4030663" y="4983163"/>
          <p14:tracePt t="53087" x="4030663" y="4989513"/>
          <p14:tracePt t="53094" x="4038600" y="4989513"/>
          <p14:tracePt t="53105" x="4044950" y="4997450"/>
          <p14:tracePt t="53120" x="4067175" y="5011738"/>
          <p14:tracePt t="53136" x="4095750" y="5026025"/>
          <p14:tracePt t="53152" x="4117975" y="5040313"/>
          <p14:tracePt t="53155" x="4138613" y="5048250"/>
          <p14:tracePt t="53169" x="4160838" y="5048250"/>
          <p14:tracePt t="53187" x="4268788" y="5068888"/>
          <p14:tracePt t="53204" x="4348163" y="5076825"/>
          <p14:tracePt t="53221" x="4433888" y="5076825"/>
          <p14:tracePt t="53237" x="4521200" y="5076825"/>
          <p14:tracePt t="53255" x="4614863" y="5076825"/>
          <p14:tracePt t="53271" x="4637088" y="5076825"/>
          <p14:tracePt t="53288" x="4651375" y="5076825"/>
          <p14:tracePt t="53304" x="4657725" y="5076825"/>
          <p14:tracePt t="53321" x="4665663" y="5083175"/>
          <p14:tracePt t="53337" x="4672013" y="5083175"/>
          <p14:tracePt t="53355" x="4686300" y="5091113"/>
          <p14:tracePt t="53371" x="4722813" y="5105400"/>
          <p14:tracePt t="53388" x="4773613" y="5119688"/>
          <p14:tracePt t="53404" x="4838700" y="5141913"/>
          <p14:tracePt t="53420" x="4875213" y="5156200"/>
          <p14:tracePt t="53437" x="4889500" y="5170488"/>
          <p14:tracePt t="53455" x="4910138" y="5184775"/>
          <p14:tracePt t="53471" x="4932363" y="5191125"/>
          <p14:tracePt t="53539" x="4932363" y="5184775"/>
          <p14:tracePt t="53633" x="4924425" y="5184775"/>
          <p14:tracePt t="54073" x="4924425" y="5176838"/>
          <p14:tracePt t="54090" x="4924425" y="5170488"/>
          <p14:tracePt t="54098" x="4924425" y="5162550"/>
          <p14:tracePt t="54106" x="4918075" y="5162550"/>
          <p14:tracePt t="54123" x="4910138" y="5156200"/>
          <p14:tracePt t="54149" x="4910138" y="5148263"/>
          <p14:tracePt t="54163" x="4903788" y="5148263"/>
          <p14:tracePt t="54171" x="4903788" y="5141913"/>
          <p14:tracePt t="54186" x="4903788" y="5133975"/>
          <p14:tracePt t="54202" x="4895850" y="5127625"/>
          <p14:tracePt t="54219" x="4889500" y="5111750"/>
          <p14:tracePt t="54235" x="4875213" y="5091113"/>
          <p14:tracePt t="54252" x="4852988" y="5048250"/>
          <p14:tracePt t="54269" x="4830763" y="4975225"/>
          <p14:tracePt t="54285" x="4779963" y="4903788"/>
          <p14:tracePt t="54302" x="4694238" y="4824413"/>
          <p14:tracePt t="54320" x="4506913" y="4679950"/>
          <p14:tracePt t="54337" x="4391025" y="4637088"/>
          <p14:tracePt t="54354" x="4311650" y="4606925"/>
          <p14:tracePt t="54370" x="4232275" y="4586288"/>
          <p14:tracePt t="54387" x="4211638" y="4564063"/>
          <p14:tracePt t="54403" x="4167188" y="4543425"/>
          <p14:tracePt t="54421" x="4138613" y="4513263"/>
          <p14:tracePt t="54436" x="4117975" y="4492625"/>
          <p14:tracePt t="54453" x="4095750" y="4484688"/>
          <p14:tracePt t="54471" x="4073525" y="4470400"/>
          <p14:tracePt t="54487" x="4052888" y="4456113"/>
          <p14:tracePt t="54504" x="4024313" y="4441825"/>
          <p14:tracePt t="54520" x="4008438" y="4427538"/>
          <p14:tracePt t="54536" x="3987800" y="4419600"/>
          <p14:tracePt t="54602" x="4002088" y="4419600"/>
          <p14:tracePt t="54610" x="4038600" y="4419600"/>
          <p14:tracePt t="54620" x="4095750" y="4419600"/>
          <p14:tracePt t="54635" x="4391025" y="4427538"/>
          <p14:tracePt t="54651" x="4787900" y="4484688"/>
          <p14:tracePt t="54668" x="5083175" y="4535488"/>
          <p14:tracePt t="54685" x="5249863" y="4564063"/>
          <p14:tracePt t="54701" x="5307013" y="4586288"/>
          <p14:tracePt t="54944" x="5299075" y="4578350"/>
          <p14:tracePt t="54953" x="5284788" y="4572000"/>
          <p14:tracePt t="54968" x="5278438" y="4572000"/>
          <p14:tracePt t="54992" x="5270500" y="4572000"/>
          <p14:tracePt t="55000" x="5270500" y="4564063"/>
          <p14:tracePt t="55136" x="5264150" y="4564063"/>
          <p14:tracePt t="55270" x="5249863" y="4564063"/>
          <p14:tracePt t="55278" x="5241925" y="4564063"/>
          <p14:tracePt t="55286" x="5227638" y="4564063"/>
          <p14:tracePt t="55301" x="5213350" y="4564063"/>
          <p14:tracePt t="55318" x="5184775" y="4564063"/>
          <p14:tracePt t="55335" x="5133975" y="4564063"/>
          <p14:tracePt t="55351" x="5054600" y="4564063"/>
          <p14:tracePt t="55368" x="4960938" y="4564063"/>
          <p14:tracePt t="55385" x="4852988" y="4557713"/>
          <p14:tracePt t="55401" x="4722813" y="4549775"/>
          <p14:tracePt t="55418" x="4549775" y="4529138"/>
          <p14:tracePt t="55434" x="4441825" y="4521200"/>
          <p14:tracePt t="55451" x="4362450" y="4521200"/>
          <p14:tracePt t="55468" x="4283075" y="4535488"/>
          <p14:tracePt t="55485" x="4217988" y="4543425"/>
          <p14:tracePt t="55501" x="4181475" y="4543425"/>
          <p14:tracePt t="55518" x="4132263" y="4543425"/>
          <p14:tracePt t="55534" x="4087813" y="4549775"/>
          <p14:tracePt t="55551" x="4044950" y="4549775"/>
          <p14:tracePt t="55568" x="4024313" y="4557713"/>
          <p14:tracePt t="55585" x="4008438" y="4557713"/>
          <p14:tracePt t="55603" x="3979863" y="4557713"/>
          <p14:tracePt t="55619" x="3959225" y="4557713"/>
          <p14:tracePt t="55635" x="3944938" y="4557713"/>
          <p14:tracePt t="55652" x="3914775" y="4557713"/>
          <p14:tracePt t="55656" x="3908425" y="4557713"/>
          <p14:tracePt t="55669" x="3894138" y="4564063"/>
          <p14:tracePt t="55686" x="3886200" y="4564063"/>
          <p14:tracePt t="55751" x="3900488" y="4557713"/>
          <p14:tracePt t="55758" x="3914775" y="4535488"/>
          <p14:tracePt t="55769" x="3929063" y="4529138"/>
          <p14:tracePt t="55787" x="3987800" y="4492625"/>
          <p14:tracePt t="55803" x="4073525" y="4427538"/>
          <p14:tracePt t="55805" x="4117975" y="4384675"/>
          <p14:tracePt t="55821" x="4211638" y="4305300"/>
          <p14:tracePt t="55836" x="4297363" y="4232275"/>
          <p14:tracePt t="55852" x="4333875" y="4181475"/>
          <p14:tracePt t="55868" x="4348163" y="4160838"/>
          <p14:tracePt t="55885" x="4354513" y="4160838"/>
          <p14:tracePt t="55920" x="4354513" y="4152900"/>
          <p14:tracePt t="55953" x="4370388" y="4146550"/>
          <p14:tracePt t="55960" x="4376738" y="4138613"/>
          <p14:tracePt t="55970" x="4391025" y="4124325"/>
          <p14:tracePt t="55986" x="4427538" y="4117975"/>
          <p14:tracePt t="56005" x="4456113" y="4103688"/>
          <p14:tracePt t="56056" x="4449763" y="4103688"/>
          <p14:tracePt t="56064" x="4441825" y="4103688"/>
          <p14:tracePt t="56073" x="4433888" y="4103688"/>
          <p14:tracePt t="56086" x="4419600" y="4103688"/>
          <p14:tracePt t="56104" x="4405313" y="4103688"/>
          <p14:tracePt t="56120" x="4384675" y="4103688"/>
          <p14:tracePt t="56137" x="4370388" y="4103688"/>
          <p14:tracePt t="56154" x="4362450" y="4110038"/>
          <p14:tracePt t="56157" x="4348163" y="4110038"/>
          <p14:tracePt t="56173" x="4340225" y="4110038"/>
          <p14:tracePt t="56187" x="4325938" y="4110038"/>
          <p14:tracePt t="56204" x="4325938" y="4117975"/>
          <p14:tracePt t="56239" x="4325938" y="4124325"/>
          <p14:tracePt t="56254" x="4333875" y="4124325"/>
          <p14:tracePt t="56271" x="4427538" y="4160838"/>
          <p14:tracePt t="56287" x="4506913" y="4189413"/>
          <p14:tracePt t="56305" x="4592638" y="4211638"/>
          <p14:tracePt t="56321" x="4622800" y="4217988"/>
          <p14:tracePt t="56338" x="4629150" y="4217988"/>
          <p14:tracePt t="56425" x="4637088" y="4217988"/>
          <p14:tracePt t="56446" x="4643438" y="4211638"/>
          <p14:tracePt t="56453" x="4657725" y="4203700"/>
          <p14:tracePt t="56515" x="4665663" y="4203700"/>
          <p14:tracePt t="56527" x="4665663" y="4197350"/>
          <p14:tracePt t="56535" x="4672013" y="4197350"/>
          <p14:tracePt t="56551" x="4679950" y="4181475"/>
          <p14:tracePt t="56569" x="4679950" y="4175125"/>
          <p14:tracePt t="56587" x="4686300" y="4167188"/>
          <p14:tracePt t="56604" x="4686300" y="4152900"/>
          <p14:tracePt t="56620" x="4686300" y="4146550"/>
          <p14:tracePt t="56636" x="4672013" y="4132263"/>
          <p14:tracePt t="56654" x="4629150" y="4110038"/>
          <p14:tracePt t="56658" x="4600575" y="4095750"/>
          <p14:tracePt t="56670" x="4564063" y="4081463"/>
          <p14:tracePt t="56687" x="4484688" y="4052888"/>
          <p14:tracePt t="56704" x="4348163" y="4008438"/>
          <p14:tracePt t="56720" x="4276725" y="3987800"/>
          <p14:tracePt t="56736" x="4225925" y="3965575"/>
          <p14:tracePt t="56753" x="4203700" y="3951288"/>
          <p14:tracePt t="56769" x="4181475" y="3944938"/>
          <p14:tracePt t="56787" x="4175125" y="3944938"/>
          <p14:tracePt t="56825" x="4167188" y="3944938"/>
          <p14:tracePt t="56844" x="4152900" y="3944938"/>
          <p14:tracePt t="56853" x="4146550" y="3937000"/>
          <p14:tracePt t="56860" x="4132263" y="3937000"/>
          <p14:tracePt t="56870" x="4117975" y="3930650"/>
          <p14:tracePt t="56885" x="4073525" y="3930650"/>
          <p14:tracePt t="56903" x="4052888" y="3922713"/>
          <p14:tracePt t="56920" x="4024313" y="3914775"/>
          <p14:tracePt t="56936" x="4008438" y="3914775"/>
          <p14:tracePt t="57061" x="4016375" y="3914775"/>
          <p14:tracePt t="57069" x="4024313" y="3914775"/>
          <p14:tracePt t="57076" x="4038600" y="3914775"/>
          <p14:tracePt t="57086" x="4052888" y="3914775"/>
          <p14:tracePt t="57104" x="4095750" y="3914775"/>
          <p14:tracePt t="57121" x="4181475" y="3930650"/>
          <p14:tracePt t="57137" x="4240213" y="3944938"/>
          <p14:tracePt t="57154" x="4291013" y="3944938"/>
          <p14:tracePt t="57169" x="4340225" y="3944938"/>
          <p14:tracePt t="57186" x="4419600" y="3944938"/>
          <p14:tracePt t="57203" x="4498975" y="3944938"/>
          <p14:tracePt t="57220" x="4578350" y="3951288"/>
          <p14:tracePt t="57237" x="4694238" y="3959225"/>
          <p14:tracePt t="57254" x="4765675" y="3973513"/>
          <p14:tracePt t="57269" x="4802188" y="3979863"/>
          <p14:tracePt t="57286" x="4816475" y="3979863"/>
          <p14:tracePt t="57303" x="4824413" y="3979863"/>
          <p14:tracePt t="57320" x="4830763" y="3979863"/>
          <p14:tracePt t="57476" x="4830763" y="3987800"/>
          <p14:tracePt t="57484" x="4824413" y="3994150"/>
          <p14:tracePt t="57500" x="4816475" y="4002088"/>
          <p14:tracePt t="57508" x="4810125" y="4016375"/>
          <p14:tracePt t="57524" x="4802188" y="4030663"/>
          <p14:tracePt t="57537" x="4779963" y="4044950"/>
          <p14:tracePt t="57554" x="4759325" y="4081463"/>
          <p14:tracePt t="57571" x="4737100" y="4138613"/>
          <p14:tracePt t="57585" x="4708525" y="4197350"/>
          <p14:tracePt t="57601" x="4672013" y="4276725"/>
          <p14:tracePt t="57619" x="4622800" y="4376738"/>
          <p14:tracePt t="57636" x="4543425" y="4464050"/>
          <p14:tracePt t="57653" x="4441825" y="4586288"/>
          <p14:tracePt t="57670" x="4405313" y="4629150"/>
          <p14:tracePt t="57686" x="4384675" y="4651375"/>
          <p14:tracePt t="57703" x="4362450" y="4672013"/>
          <p14:tracePt t="57720" x="4333875" y="4694238"/>
          <p14:tracePt t="57737" x="4311650" y="4708525"/>
          <p14:tracePt t="57753" x="4268788" y="4730750"/>
          <p14:tracePt t="57771" x="4225925" y="4737100"/>
          <p14:tracePt t="57787" x="4181475" y="4751388"/>
          <p14:tracePt t="57804" x="4152900" y="4765675"/>
          <p14:tracePt t="57819" x="4138613" y="4773613"/>
          <p14:tracePt t="57836" x="4117975" y="4779963"/>
          <p14:tracePt t="57851" x="4110038" y="4787900"/>
          <p14:tracePt t="57868" x="4081463" y="4795838"/>
          <p14:tracePt t="57885" x="4073525" y="4810125"/>
          <p14:tracePt t="57901" x="4059238" y="4816475"/>
          <p14:tracePt t="57968" x="4059238" y="4810125"/>
          <p14:tracePt t="57974" x="4059238" y="4802188"/>
          <p14:tracePt t="57986" x="4073525" y="4802188"/>
          <p14:tracePt t="58003" x="4087813" y="4795838"/>
          <p14:tracePt t="58019" x="4117975" y="4787900"/>
          <p14:tracePt t="58036" x="4197350" y="4779963"/>
          <p14:tracePt t="58054" x="4276725" y="4773613"/>
          <p14:tracePt t="58070" x="4370388" y="4765675"/>
          <p14:tracePt t="58086" x="4478338" y="4759325"/>
          <p14:tracePt t="58104" x="4586288" y="4745038"/>
          <p14:tracePt t="58105" x="4629150" y="4745038"/>
          <p14:tracePt t="58120" x="4730750" y="4730750"/>
          <p14:tracePt t="58137" x="4810125" y="4730750"/>
          <p14:tracePt t="58152" x="4859338" y="4730750"/>
          <p14:tracePt t="58168" x="4889500" y="4730750"/>
          <p14:tracePt t="58186" x="4903788" y="4730750"/>
          <p14:tracePt t="58251" x="4918075" y="4722813"/>
          <p14:tracePt t="58276" x="4924425" y="4722813"/>
          <p14:tracePt t="58283" x="4938713" y="4722813"/>
          <p14:tracePt t="58299" x="4946650" y="4722813"/>
          <p14:tracePt t="58384" x="4946650" y="4716463"/>
          <p14:tracePt t="58405" x="4938713" y="4716463"/>
          <p14:tracePt t="58421" x="4932363" y="4716463"/>
          <p14:tracePt t="58435" x="4924425" y="4716463"/>
          <p14:tracePt t="58450" x="4918075" y="4716463"/>
          <p14:tracePt t="58466" x="4910138" y="4716463"/>
          <p14:tracePt t="58473" x="4903788" y="4716463"/>
          <p14:tracePt t="58542" x="4895850" y="4716463"/>
          <p14:tracePt t="58656" x="4895850" y="4708525"/>
          <p14:tracePt t="58951" x="4895850" y="4702175"/>
          <p14:tracePt t="58959" x="4889500" y="4694238"/>
          <p14:tracePt t="58968" x="4881563" y="4686300"/>
          <p14:tracePt t="58984" x="4867275" y="4665663"/>
          <p14:tracePt t="59001" x="4852988" y="4643438"/>
          <p14:tracePt t="59018" x="4830763" y="4614863"/>
          <p14:tracePt t="59036" x="4779963" y="4498975"/>
          <p14:tracePt t="59052" x="4745038" y="4413250"/>
          <p14:tracePt t="59069" x="4694238" y="4333875"/>
          <p14:tracePt t="59085" x="4651375" y="4276725"/>
          <p14:tracePt t="59102" x="4614863" y="4225925"/>
          <p14:tracePt t="59119" x="4572000" y="4175125"/>
          <p14:tracePt t="59137" x="4527550" y="4117975"/>
          <p14:tracePt t="59152" x="4513263" y="4095750"/>
          <p14:tracePt t="59170" x="4492625" y="4081463"/>
          <p14:tracePt t="59185" x="4484688" y="4073525"/>
          <p14:tracePt t="59204" x="4478338" y="4067175"/>
          <p14:tracePt t="59219" x="4470400" y="4067175"/>
          <p14:tracePt t="59235" x="4470400" y="4059238"/>
          <p14:tracePt t="59253" x="4456113" y="4030663"/>
          <p14:tracePt t="59269" x="4441825" y="4008438"/>
          <p14:tracePt t="59285" x="4433888" y="3994150"/>
          <p14:tracePt t="59302" x="4427538" y="3979863"/>
          <p14:tracePt t="59319" x="4419600" y="3973513"/>
          <p14:tracePt t="59335" x="4419600" y="3965575"/>
          <p14:tracePt t="59352" x="4419600" y="3959225"/>
          <p14:tracePt t="59369" x="4405313" y="3951288"/>
          <p14:tracePt t="59386" x="4391025" y="3937000"/>
          <p14:tracePt t="59404" x="4384675" y="3930650"/>
          <p14:tracePt t="59419" x="4376738" y="3922713"/>
          <p14:tracePt t="59435" x="4370388" y="3922713"/>
          <p14:tracePt t="59704" x="4362450" y="3922713"/>
          <p14:tracePt t="59712" x="4354513" y="3922713"/>
          <p14:tracePt t="59722" x="4348163" y="3922713"/>
          <p14:tracePt t="59736" x="4340225" y="3922713"/>
          <p14:tracePt t="59753" x="4333875" y="3922713"/>
          <p14:tracePt t="59770" x="4325938" y="3922713"/>
          <p14:tracePt t="59787" x="4311650" y="3922713"/>
          <p14:tracePt t="59803" x="4297363" y="3922713"/>
          <p14:tracePt t="59818" x="4291013" y="3922713"/>
          <p14:tracePt t="59834" x="4276725" y="3922713"/>
          <p14:tracePt t="59850" x="4268788" y="3922713"/>
          <p14:tracePt t="59868" x="4260850" y="3922713"/>
          <p14:tracePt t="59884" x="4240213" y="3922713"/>
          <p14:tracePt t="59901" x="4225925" y="3922713"/>
          <p14:tracePt t="59917" x="4211638" y="3922713"/>
          <p14:tracePt t="59934" x="4203700" y="3922713"/>
          <p14:tracePt t="60312" x="4211638" y="3922713"/>
          <p14:tracePt t="60330" x="4217988" y="3922713"/>
          <p14:tracePt t="60339" x="4225925" y="3922713"/>
          <p14:tracePt t="60355" x="4232275" y="3922713"/>
          <p14:tracePt t="60371" x="4240213" y="3914775"/>
          <p14:tracePt t="60386" x="4246563" y="3908425"/>
          <p14:tracePt t="60402" x="4268788" y="3894138"/>
          <p14:tracePt t="60418" x="4291013" y="3871913"/>
          <p14:tracePt t="60437" x="4319588" y="3843338"/>
          <p14:tracePt t="60453" x="4340225" y="3821113"/>
          <p14:tracePt t="60469" x="4354513" y="3800475"/>
          <p14:tracePt t="60486" x="4376738" y="3778250"/>
          <p14:tracePt t="60502" x="4384675" y="3771900"/>
          <p14:tracePt t="60519" x="4398963" y="3763963"/>
          <p14:tracePt t="60535" x="4398963" y="3756025"/>
          <p14:tracePt t="60683" x="4398963" y="3763963"/>
          <p14:tracePt t="60690" x="4384675" y="3771900"/>
          <p14:tracePt t="60702" x="4362450" y="3814763"/>
          <p14:tracePt t="60719" x="4348163" y="3886200"/>
          <p14:tracePt t="60736" x="4325938" y="3959225"/>
          <p14:tracePt t="60752" x="4319588" y="4030663"/>
          <p14:tracePt t="60769" x="4297363" y="4095750"/>
          <p14:tracePt t="60785" x="4291013" y="4132263"/>
          <p14:tracePt t="60802" x="4291013" y="4175125"/>
          <p14:tracePt t="60819" x="4291013" y="4225925"/>
          <p14:tracePt t="60836" x="4291013" y="4268788"/>
          <p14:tracePt t="60852" x="4291013" y="4311650"/>
          <p14:tracePt t="60869" x="4291013" y="4384675"/>
          <p14:tracePt t="60887" x="4297363" y="4464050"/>
          <p14:tracePt t="60903" x="4311650" y="4543425"/>
          <p14:tracePt t="60905" x="4319588" y="4578350"/>
          <p14:tracePt t="60918" x="4325938" y="4606925"/>
          <p14:tracePt t="60934" x="4333875" y="4657725"/>
          <p14:tracePt t="60950" x="4333875" y="4679950"/>
          <p14:tracePt t="60967" x="4325938" y="4708525"/>
          <p14:tracePt t="60983" x="4319588" y="4745038"/>
          <p14:tracePt t="61000" x="4305300" y="4787900"/>
          <p14:tracePt t="61018" x="4305300" y="4816475"/>
          <p14:tracePt t="61035" x="4305300" y="4852988"/>
          <p14:tracePt t="61052" x="4305300" y="4889500"/>
          <p14:tracePt t="61068" x="4305300" y="4910138"/>
          <p14:tracePt t="61086" x="4311650" y="4918075"/>
          <p14:tracePt t="61103" x="4311650" y="4924425"/>
          <p14:tracePt t="61152" x="4319588" y="4932363"/>
          <p14:tracePt t="61173" x="4319588" y="4938713"/>
          <p14:tracePt t="61188" x="4325938" y="4946650"/>
          <p14:tracePt t="61196" x="4325938" y="4954588"/>
          <p14:tracePt t="61210" x="4325938" y="4960938"/>
          <p14:tracePt t="61392" x="4333875" y="4954588"/>
          <p14:tracePt t="61400" x="4333875" y="4946650"/>
          <p14:tracePt t="61408" x="4340225" y="4932363"/>
          <p14:tracePt t="61419" x="4340225" y="4918075"/>
          <p14:tracePt t="61437" x="4348163" y="4859338"/>
          <p14:tracePt t="61453" x="4354513" y="4795838"/>
          <p14:tracePt t="61469" x="4362450" y="4694238"/>
          <p14:tracePt t="61486" x="4362450" y="4592638"/>
          <p14:tracePt t="61502" x="4370388" y="4506913"/>
          <p14:tracePt t="61518" x="4362450" y="4427538"/>
          <p14:tracePt t="61535" x="4340225" y="4340225"/>
          <p14:tracePt t="61554" x="4311650" y="4225925"/>
          <p14:tracePt t="61569" x="4276725" y="4152900"/>
          <p14:tracePt t="61586" x="4254500" y="4124325"/>
          <p14:tracePt t="61602" x="4217988" y="4103688"/>
          <p14:tracePt t="61618" x="4175125" y="4073525"/>
          <p14:tracePt t="61635" x="4124325" y="4052888"/>
          <p14:tracePt t="61653" x="4073525" y="4024313"/>
          <p14:tracePt t="61669" x="4059238" y="4008438"/>
          <p14:tracePt t="61686" x="4038600" y="4002088"/>
          <p14:tracePt t="61703" x="4030663" y="4002088"/>
          <p14:tracePt t="61803" x="4024313" y="4002088"/>
          <p14:tracePt t="61814" x="4024313" y="3994150"/>
          <p14:tracePt t="61822" x="4016375" y="3994150"/>
          <p14:tracePt t="61836" x="4008438" y="3987800"/>
          <p14:tracePt t="61869" x="4002088" y="3987800"/>
          <p14:tracePt t="61954" x="4002088" y="3979863"/>
          <p14:tracePt t="61963" x="4016375" y="3979863"/>
          <p14:tracePt t="61979" x="4024313" y="3973513"/>
          <p14:tracePt t="61992" x="4030663" y="3973513"/>
          <p14:tracePt t="62002" x="4038600" y="3965575"/>
          <p14:tracePt t="62017" x="4044950" y="3959225"/>
          <p14:tracePt t="62050" x="4052888" y="3951288"/>
          <p14:tracePt t="62071" x="4067175" y="3951288"/>
          <p14:tracePt t="62084" x="4067175" y="3944938"/>
          <p14:tracePt t="62100" x="4087813" y="3944938"/>
          <p14:tracePt t="62117" x="4110038" y="3944938"/>
          <p14:tracePt t="62134" x="4132263" y="3944938"/>
          <p14:tracePt t="62151" x="4160838" y="3951288"/>
          <p14:tracePt t="62155" x="4175125" y="3959225"/>
          <p14:tracePt t="62168" x="4197350" y="3973513"/>
          <p14:tracePt t="62185" x="4246563" y="3979863"/>
          <p14:tracePt t="62202" x="4311650" y="3994150"/>
          <p14:tracePt t="62218" x="4384675" y="4002088"/>
          <p14:tracePt t="62235" x="4405313" y="4008438"/>
          <p14:tracePt t="62251" x="4427538" y="4008438"/>
          <p14:tracePt t="62269" x="4441825" y="4008438"/>
          <p14:tracePt t="62285" x="4464050" y="4008438"/>
          <p14:tracePt t="62303" x="4492625" y="4008438"/>
          <p14:tracePt t="62319" x="4513263" y="4016375"/>
          <p14:tracePt t="62336" x="4549775" y="4024313"/>
          <p14:tracePt t="62351" x="4586288" y="4030663"/>
          <p14:tracePt t="62368" x="4622800" y="4044950"/>
          <p14:tracePt t="62385" x="4657725" y="4052888"/>
          <p14:tracePt t="62403" x="4686300" y="4067175"/>
          <p14:tracePt t="62419" x="4700588" y="4067175"/>
          <p14:tracePt t="62436" x="4716463" y="4067175"/>
          <p14:tracePt t="62452" x="4722813" y="4067175"/>
          <p14:tracePt t="62574" x="4730750" y="4067175"/>
          <p14:tracePt t="62624" x="4730750" y="4059238"/>
          <p14:tracePt t="62790" x="4722813" y="4059238"/>
          <p14:tracePt t="62799" x="4716463" y="4059238"/>
          <p14:tracePt t="62814" x="4708525" y="4059238"/>
          <p14:tracePt t="62828" x="4700588" y="4059238"/>
          <p14:tracePt t="62837" x="4694238" y="4059238"/>
          <p14:tracePt t="62852" x="4679950" y="4059238"/>
          <p14:tracePt t="62868" x="4665663" y="4059238"/>
          <p14:tracePt t="62885" x="4651375" y="4059238"/>
          <p14:tracePt t="62901" x="4629150" y="4059238"/>
          <p14:tracePt t="62918" x="4606925" y="4059238"/>
          <p14:tracePt t="62935" x="4564063" y="4044950"/>
          <p14:tracePt t="62952" x="4527550" y="4044950"/>
          <p14:tracePt t="62968" x="4492625" y="4044950"/>
          <p14:tracePt t="62985" x="4464050" y="4044950"/>
          <p14:tracePt t="63002" x="4449763" y="4044950"/>
          <p14:tracePt t="63019" x="4413250" y="4044950"/>
          <p14:tracePt t="63035" x="4384675" y="4038600"/>
          <p14:tracePt t="63037" x="4370388" y="4038600"/>
          <p14:tracePt t="63052" x="4354513" y="4030663"/>
          <p14:tracePt t="63069" x="4333875" y="4030663"/>
          <p14:tracePt t="63086" x="4325938" y="4030663"/>
          <p14:tracePt t="63102" x="4311650" y="4024313"/>
          <p14:tracePt t="63119" x="4291013" y="4016375"/>
          <p14:tracePt t="63134" x="4283075" y="4016375"/>
          <p14:tracePt t="63151" x="4260850" y="4016375"/>
          <p14:tracePt t="63230" x="4254500" y="4008438"/>
          <p14:tracePt t="63268" x="4246563" y="4008438"/>
          <p14:tracePt t="63276" x="4232275" y="4008438"/>
          <p14:tracePt t="63286" x="4225925" y="4008438"/>
          <p14:tracePt t="63301" x="4203700" y="4002088"/>
          <p14:tracePt t="63318" x="4197350" y="4002088"/>
          <p14:tracePt t="63380" x="4203700" y="4002088"/>
          <p14:tracePt t="63388" x="4211638" y="4002088"/>
          <p14:tracePt t="63404" x="4217988" y="4008438"/>
          <p14:tracePt t="63446" x="4217988" y="4016375"/>
          <p14:tracePt t="63462" x="4217988" y="4030663"/>
          <p14:tracePt t="63471" x="4217988" y="4052888"/>
          <p14:tracePt t="63485" x="4217988" y="4110038"/>
          <p14:tracePt t="63502" x="4217988" y="4175125"/>
          <p14:tracePt t="63517" x="4225925" y="4203700"/>
          <p14:tracePt t="63535" x="4240213" y="4225925"/>
          <p14:tracePt t="63551" x="4254500" y="4246563"/>
          <p14:tracePt t="63569" x="4268788" y="4276725"/>
          <p14:tracePt t="63585" x="4276725" y="4291013"/>
          <p14:tracePt t="63601" x="4283075" y="4305300"/>
          <p14:tracePt t="63619" x="4283075" y="4325938"/>
          <p14:tracePt t="63635" x="4291013" y="4348163"/>
          <p14:tracePt t="63652" x="4297363" y="4362450"/>
          <p14:tracePt t="63656" x="4297363" y="4376738"/>
          <p14:tracePt t="63669" x="4297363" y="4398963"/>
          <p14:tracePt t="63685" x="4297363" y="4419600"/>
          <p14:tracePt t="63702" x="4297363" y="4433888"/>
          <p14:tracePt t="63717" x="4291013" y="4456113"/>
          <p14:tracePt t="63735" x="4291013" y="4478338"/>
          <p14:tracePt t="63751" x="4283075" y="4492625"/>
          <p14:tracePt t="63769" x="4276725" y="4521200"/>
          <p14:tracePt t="63785" x="4276725" y="4543425"/>
          <p14:tracePt t="63803" x="4276725" y="4549775"/>
          <p14:tracePt t="63924" x="4268788" y="4549775"/>
          <p14:tracePt t="63957" x="4268788" y="4572000"/>
          <p14:tracePt t="63964" x="4254500" y="4600575"/>
          <p14:tracePt t="63972" x="4246563" y="4643438"/>
          <p14:tracePt t="63986" x="4217988" y="4722813"/>
          <p14:tracePt t="64002" x="4211638" y="4779963"/>
          <p14:tracePt t="64018" x="4197350" y="4802188"/>
          <p14:tracePt t="64035" x="4197350" y="4810125"/>
          <p14:tracePt t="64072" x="4197350" y="4816475"/>
          <p14:tracePt t="64103" x="4197350" y="4824413"/>
          <p14:tracePt t="64110" x="4197350" y="4830763"/>
          <p14:tracePt t="64126" x="4197350" y="4838700"/>
          <p14:tracePt t="64142" x="4211638" y="4845050"/>
          <p14:tracePt t="64153" x="4217988" y="4845050"/>
          <p14:tracePt t="64167" x="4246563" y="4852988"/>
          <p14:tracePt t="64185" x="4268788" y="4852988"/>
          <p14:tracePt t="64202" x="4297363" y="4845050"/>
          <p14:tracePt t="64218" x="4333875" y="4824413"/>
          <p14:tracePt t="64236" x="4354513" y="4824413"/>
          <p14:tracePt t="64252" x="4362450" y="4816475"/>
          <p14:tracePt t="64269" x="4370388" y="4816475"/>
          <p14:tracePt t="64287" x="4398963" y="4810125"/>
          <p14:tracePt t="64301" x="4405313" y="4810125"/>
          <p14:tracePt t="64317" x="4441825" y="4779963"/>
          <p14:tracePt t="64334" x="4464050" y="4773613"/>
          <p14:tracePt t="64349" x="4478338" y="4759325"/>
          <p14:tracePt t="64366" x="4498975" y="4759325"/>
          <p14:tracePt t="64383" x="4521200" y="4745038"/>
          <p14:tracePt t="64399" x="4535488" y="4745038"/>
          <p14:tracePt t="64416" x="4549775" y="4745038"/>
          <p14:tracePt t="64432" x="4564063" y="4737100"/>
          <p14:tracePt t="64449" x="4578350" y="4737100"/>
          <p14:tracePt t="64465" x="4592638" y="4730750"/>
          <p14:tracePt t="64482" x="4606925" y="4722813"/>
          <p14:tracePt t="64499" x="4622800" y="4708525"/>
          <p14:tracePt t="64516" x="4629150" y="4702175"/>
          <p14:tracePt t="64549" x="4637088" y="4686300"/>
          <p14:tracePt t="64566" x="4637088" y="4679950"/>
          <p14:tracePt t="64583" x="4637088" y="4665663"/>
          <p14:tracePt t="64599" x="4637088" y="4657725"/>
          <p14:tracePt t="64617" x="4637088" y="4643438"/>
          <p14:tracePt t="64634" x="4637088" y="4629150"/>
          <p14:tracePt t="64651" x="4637088" y="4606925"/>
          <p14:tracePt t="64668" x="4637088" y="4592638"/>
          <p14:tracePt t="64684" x="4637088" y="4578350"/>
          <p14:tracePt t="64700" x="4637088" y="4557713"/>
          <p14:tracePt t="64718" x="4622800" y="4535488"/>
          <p14:tracePt t="64735" x="4600575" y="4506913"/>
          <p14:tracePt t="64752" x="4578350" y="4484688"/>
          <p14:tracePt t="64768" x="4564063" y="4464050"/>
          <p14:tracePt t="64785" x="4549775" y="4456113"/>
          <p14:tracePt t="64887" x="4543425" y="4456113"/>
          <p14:tracePt t="64942" x="4535488" y="4456113"/>
          <p14:tracePt t="64966" x="4527550" y="4456113"/>
          <p14:tracePt t="64974" x="4521200" y="4456113"/>
          <p14:tracePt t="64984" x="4521200" y="4464050"/>
          <p14:tracePt t="65012" x="4521200" y="4470400"/>
          <p14:tracePt t="65062" x="4513263" y="4478338"/>
          <p14:tracePt t="65085" x="4513263" y="4484688"/>
          <p14:tracePt t="65096" x="4506913" y="4492625"/>
          <p14:tracePt t="65104" x="4506913" y="4498975"/>
          <p14:tracePt t="65115" x="4498975" y="4506913"/>
          <p14:tracePt t="65132" x="4492625" y="4529138"/>
          <p14:tracePt t="65149" x="4484688" y="4543425"/>
          <p14:tracePt t="65150" x="4470400" y="4549775"/>
          <p14:tracePt t="65165" x="4464050" y="4564063"/>
          <p14:tracePt t="65183" x="4441825" y="4600575"/>
          <p14:tracePt t="65199" x="4433888" y="4614863"/>
          <p14:tracePt t="65215" x="4433888" y="4629150"/>
          <p14:tracePt t="65232" x="4427538" y="4651375"/>
          <p14:tracePt t="65248" x="4419600" y="4665663"/>
          <p14:tracePt t="65265" x="4413250" y="4679950"/>
          <p14:tracePt t="65282" x="4398963" y="4708525"/>
          <p14:tracePt t="65299" x="4398963" y="4737100"/>
          <p14:tracePt t="65315" x="4398963" y="4751388"/>
          <p14:tracePt t="65332" x="4398963" y="4773613"/>
          <p14:tracePt t="65349" x="4398963" y="4795838"/>
          <p14:tracePt t="65366" x="4398963" y="4838700"/>
          <p14:tracePt t="65382" x="4413250" y="4895850"/>
          <p14:tracePt t="65399" x="4427538" y="4932363"/>
          <p14:tracePt t="65415" x="4441825" y="4946650"/>
          <p14:tracePt t="65432" x="4449763" y="4954588"/>
          <p14:tracePt t="65449" x="4449763" y="4960938"/>
          <p14:tracePt t="65465" x="4456113" y="4960938"/>
          <p14:tracePt t="65482" x="4456113" y="4954588"/>
          <p14:tracePt t="65499" x="4456113" y="4938713"/>
          <p14:tracePt t="65517" x="4456113" y="4918075"/>
          <p14:tracePt t="65533" x="4449763" y="4881563"/>
          <p14:tracePt t="65549" x="4427538" y="4830763"/>
          <p14:tracePt t="65566" x="4413250" y="4787900"/>
          <p14:tracePt t="65582" x="4405313" y="4759325"/>
          <p14:tracePt t="65599" x="4398963" y="4745038"/>
          <p14:tracePt t="65616" x="4391025" y="4730750"/>
          <p14:tracePt t="65634" x="4391025" y="4708525"/>
          <p14:tracePt t="65652" x="4391025" y="4702175"/>
          <p14:tracePt t="65667" x="4391025" y="4686300"/>
          <p14:tracePt t="65856" x="4391025" y="4679950"/>
          <p14:tracePt t="65864" x="4398963" y="4672013"/>
          <p14:tracePt t="65870" x="4398963" y="4665663"/>
          <p14:tracePt t="65885" x="4413250" y="4643438"/>
          <p14:tracePt t="65901" x="4413250" y="4637088"/>
          <p14:tracePt t="66030" x="4419600" y="4637088"/>
          <p14:tracePt t="66073" x="4419600" y="4643438"/>
          <p14:tracePt t="66080" x="4433888" y="4657725"/>
          <p14:tracePt t="66088" x="4441825" y="4665663"/>
          <p14:tracePt t="66101" x="4449763" y="4686300"/>
          <p14:tracePt t="66118" x="4456113" y="4702175"/>
          <p14:tracePt t="66135" x="4456113" y="4708525"/>
          <p14:tracePt t="66185" x="4456113" y="4716463"/>
          <p14:tracePt t="66314" x="4456113" y="4708525"/>
          <p14:tracePt t="66322" x="4456113" y="4702175"/>
          <p14:tracePt t="66334" x="4456113" y="4694238"/>
          <p14:tracePt t="66351" x="4456113" y="4672013"/>
          <p14:tracePt t="66367" x="4456113" y="4657725"/>
          <p14:tracePt t="66385" x="4456113" y="4643438"/>
          <p14:tracePt t="66401" x="4456113" y="4622800"/>
          <p14:tracePt t="66418" x="4456113" y="4614863"/>
          <p14:tracePt t="66434" x="4456113" y="4606925"/>
          <p14:tracePt t="66523" x="4456113" y="4622800"/>
          <p14:tracePt t="66530" x="4456113" y="4629150"/>
          <p14:tracePt t="66538" x="4456113" y="4637088"/>
          <p14:tracePt t="66548" x="4456113" y="4651375"/>
          <p14:tracePt t="66567" x="4449763" y="4665663"/>
          <p14:tracePt t="66585" x="4449763" y="4694238"/>
          <p14:tracePt t="66600" x="4449763" y="4716463"/>
          <p14:tracePt t="66617" x="4449763" y="4722813"/>
          <p14:tracePt t="66634" x="4449763" y="4730750"/>
          <p14:tracePt t="66736" x="4449763" y="4722813"/>
          <p14:tracePt t="66744" x="4449763" y="4716463"/>
          <p14:tracePt t="66753" x="4449763" y="4708525"/>
          <p14:tracePt t="66767" x="4449763" y="4686300"/>
          <p14:tracePt t="66784" x="4449763" y="4672013"/>
          <p14:tracePt t="66800" x="4449763" y="4651375"/>
          <p14:tracePt t="66817" x="4449763" y="4637088"/>
          <p14:tracePt t="66906" x="4449763" y="4657725"/>
          <p14:tracePt t="66914" x="4449763" y="4665663"/>
          <p14:tracePt t="66922" x="4449763" y="4672013"/>
          <p14:tracePt t="66935" x="4449763" y="4694238"/>
          <p14:tracePt t="66952" x="4449763" y="4708525"/>
          <p14:tracePt t="66967" x="4449763" y="4716463"/>
          <p14:tracePt t="67064" x="4449763" y="4702175"/>
          <p14:tracePt t="67072" x="4449763" y="4694238"/>
          <p14:tracePt t="67083" x="4449763" y="4686300"/>
          <p14:tracePt t="67101" x="4456113" y="4657725"/>
          <p14:tracePt t="67118" x="4464050" y="4651375"/>
          <p14:tracePt t="67151" x="4470400" y="4643438"/>
          <p14:tracePt t="67246" x="4478338" y="4637088"/>
          <p14:tracePt t="67258" x="4484688" y="4629150"/>
          <p14:tracePt t="67267" x="4498975" y="4629150"/>
          <p14:tracePt t="67284" x="4535488" y="4629150"/>
          <p14:tracePt t="67300" x="4578350" y="4629150"/>
          <p14:tracePt t="67317" x="4622800" y="4637088"/>
          <p14:tracePt t="67334" x="4657725" y="4637088"/>
          <p14:tracePt t="67351" x="4672013" y="4637088"/>
          <p14:tracePt t="67367" x="4679950" y="4637088"/>
          <p14:tracePt t="67532" x="4679950" y="4629150"/>
          <p14:tracePt t="67546" x="4672013" y="4629150"/>
          <p14:tracePt t="67555" x="4657725" y="4614863"/>
          <p14:tracePt t="67568" x="4643438" y="4606925"/>
          <p14:tracePt t="67585" x="4557713" y="4572000"/>
          <p14:tracePt t="67601" x="4498975" y="4564063"/>
          <p14:tracePt t="67618" x="4456113" y="4564063"/>
          <p14:tracePt t="67635" x="4391025" y="4564063"/>
          <p14:tracePt t="67651" x="4354513" y="4578350"/>
          <p14:tracePt t="67656" x="4333875" y="4592638"/>
          <p14:tracePt t="67669" x="4305300" y="4606925"/>
          <p14:tracePt t="67685" x="4291013" y="4614863"/>
          <p14:tracePt t="67700" x="4283075" y="4622800"/>
          <p14:tracePt t="67715" x="4276725" y="4622800"/>
          <p14:tracePt t="67732" x="4268788" y="4629150"/>
          <p14:tracePt t="67750" x="4260850" y="4637088"/>
          <p14:tracePt t="67767" x="4254500" y="4643438"/>
          <p14:tracePt t="67852" x="4254500" y="4651375"/>
          <p14:tracePt t="68052" x="4246563" y="4651375"/>
          <p14:tracePt t="68073" x="4232275" y="4651375"/>
          <p14:tracePt t="68080" x="4217988" y="4651375"/>
          <p14:tracePt t="68088" x="4211638" y="4651375"/>
          <p14:tracePt t="68101" x="4175125" y="4651375"/>
          <p14:tracePt t="68117" x="4146550" y="4651375"/>
          <p14:tracePt t="68134" x="4132263" y="4651375"/>
          <p14:tracePt t="68150" x="4117975" y="4651375"/>
          <p14:tracePt t="68167" x="4102100" y="4643438"/>
          <p14:tracePt t="68184" x="4081463" y="4643438"/>
          <p14:tracePt t="68201" x="4038600" y="4643438"/>
          <p14:tracePt t="68218" x="4008438" y="4643438"/>
          <p14:tracePt t="68234" x="3979863" y="4651375"/>
          <p14:tracePt t="68251" x="3944938" y="4665663"/>
          <p14:tracePt t="68267" x="3908425" y="4672013"/>
          <p14:tracePt t="68283" x="3857625" y="4686300"/>
          <p14:tracePt t="68300" x="3786188" y="4702175"/>
          <p14:tracePt t="68317" x="3706813" y="4716463"/>
          <p14:tracePt t="68334" x="3692525" y="4716463"/>
          <p14:tracePt t="68351" x="3684588" y="4716463"/>
          <p14:tracePt t="68367" x="3684588" y="4722813"/>
          <p14:tracePt t="68628" x="3692525" y="4722813"/>
          <p14:tracePt t="68636" x="3698875" y="4722813"/>
          <p14:tracePt t="68654" x="3706813" y="4716463"/>
          <p14:tracePt t="68668" x="3741738" y="4716463"/>
          <p14:tracePt t="68684" x="3778250" y="4702175"/>
          <p14:tracePt t="68700" x="3857625" y="4679950"/>
          <p14:tracePt t="68717" x="3965575" y="4665663"/>
          <p14:tracePt t="68735" x="4138613" y="4643438"/>
          <p14:tracePt t="68751" x="4217988" y="4637088"/>
          <p14:tracePt t="68767" x="4283075" y="4637088"/>
          <p14:tracePt t="68785" x="4319588" y="4629150"/>
          <p14:tracePt t="68801" x="4340225" y="4622800"/>
          <p14:tracePt t="68816" x="4362450" y="4622800"/>
          <p14:tracePt t="68832" x="4376738" y="4622800"/>
          <p14:tracePt t="69138" x="4398963" y="4622800"/>
          <p14:tracePt t="69146" x="4441825" y="4622800"/>
          <p14:tracePt t="69154" x="4498975" y="4622800"/>
          <p14:tracePt t="69167" x="4614863" y="4622800"/>
          <p14:tracePt t="69184" x="4716463" y="4643438"/>
          <p14:tracePt t="69200" x="4773613" y="4665663"/>
          <p14:tracePt t="69216" x="4795838" y="4665663"/>
          <p14:tracePt t="69233" x="4810125" y="4665663"/>
          <p14:tracePt t="69250" x="4816475" y="4665663"/>
          <p14:tracePt t="69296" x="4824413" y="4665663"/>
          <p14:tracePt t="69304" x="4830763" y="4665663"/>
          <p14:tracePt t="69316" x="4845050" y="4665663"/>
          <p14:tracePt t="69335" x="4875213" y="4672013"/>
          <p14:tracePt t="69350" x="4881563" y="4672013"/>
          <p14:tracePt t="69366" x="4889500" y="4672013"/>
          <p14:tracePt t="69384" x="4895850" y="4672013"/>
          <p14:tracePt t="69525" x="4903788" y="4679950"/>
          <p14:tracePt t="69542" x="4910138" y="4679950"/>
          <p14:tracePt t="69550" x="4918075" y="4679950"/>
          <p14:tracePt t="70382" x="4910138" y="4679950"/>
          <p14:tracePt t="70388" x="4910138" y="4694238"/>
          <p14:tracePt t="70399" x="4903788" y="4702175"/>
          <p14:tracePt t="70415" x="4889500" y="4716463"/>
          <p14:tracePt t="70433" x="4881563" y="4722813"/>
          <p14:tracePt t="70450" x="4875213" y="4745038"/>
          <p14:tracePt t="70466" x="4859338" y="4773613"/>
          <p14:tracePt t="70483" x="4852988" y="4816475"/>
          <p14:tracePt t="70499" x="4838700" y="4859338"/>
          <p14:tracePt t="70517" x="4830763" y="4903788"/>
          <p14:tracePt t="70533" x="4830763" y="4946650"/>
          <p14:tracePt t="70534" x="4830763" y="4968875"/>
          <p14:tracePt t="70550" x="4852988" y="4989513"/>
          <p14:tracePt t="70566" x="4881563" y="5011738"/>
          <p14:tracePt t="70582" x="4910138" y="5026025"/>
          <p14:tracePt t="70600" x="4932363" y="5026025"/>
          <p14:tracePt t="70615" x="4946650" y="5026025"/>
          <p14:tracePt t="70633" x="4960938" y="5018088"/>
          <p14:tracePt t="70649" x="4983163" y="4997450"/>
          <p14:tracePt t="70654" x="4997450" y="4983163"/>
          <p14:tracePt t="70666" x="5018088" y="4968875"/>
          <p14:tracePt t="70683" x="5032375" y="4946650"/>
          <p14:tracePt t="70699" x="5062538" y="4903788"/>
          <p14:tracePt t="70716" x="5091113" y="4859338"/>
          <p14:tracePt t="70733" x="5111750" y="4779963"/>
          <p14:tracePt t="70751" x="5148263" y="4665663"/>
          <p14:tracePt t="70767" x="5156200" y="4600575"/>
          <p14:tracePt t="70784" x="5156200" y="4535488"/>
          <p14:tracePt t="70799" x="5141913" y="4498975"/>
          <p14:tracePt t="70815" x="5111750" y="4449763"/>
          <p14:tracePt t="70833" x="5048250" y="4370388"/>
          <p14:tracePt t="70849" x="4953000" y="4283075"/>
          <p14:tracePt t="70866" x="4802188" y="4146550"/>
          <p14:tracePt t="70884" x="4700588" y="4052888"/>
          <p14:tracePt t="70899" x="4614863" y="3973513"/>
          <p14:tracePt t="70916" x="4535488" y="3900488"/>
          <p14:tracePt t="70933" x="4492625" y="3865563"/>
          <p14:tracePt t="70950" x="4470400" y="3843338"/>
          <p14:tracePt t="70967" x="4391025" y="3806825"/>
          <p14:tracePt t="70984" x="4276725" y="3792538"/>
          <p14:tracePt t="71000" x="4059238" y="3792538"/>
          <p14:tracePt t="71017" x="3727450" y="3821113"/>
          <p14:tracePt t="71033" x="3360738" y="3871913"/>
          <p14:tracePt t="71050" x="2884488" y="3959225"/>
          <p14:tracePt t="71067" x="2660650" y="4044950"/>
          <p14:tracePt t="71084" x="2552700" y="4103688"/>
          <p14:tracePt t="71099" x="2509838" y="4146550"/>
          <p14:tracePt t="71114" x="2487613" y="4211638"/>
          <p14:tracePt t="71131" x="2459038" y="4297363"/>
          <p14:tracePt t="71148" x="2451100" y="4398963"/>
          <p14:tracePt t="71165" x="2444750" y="4521200"/>
          <p14:tracePt t="71183" x="2459038" y="4679950"/>
          <p14:tracePt t="71200" x="2481263" y="4787900"/>
          <p14:tracePt t="71217" x="2495550" y="4895850"/>
          <p14:tracePt t="71232" x="2524125" y="4997450"/>
          <p14:tracePt t="71249" x="2559050" y="5105400"/>
          <p14:tracePt t="71266" x="2660650" y="5241925"/>
          <p14:tracePt t="71283" x="2776538" y="5321300"/>
          <p14:tracePt t="71300" x="2949575" y="5408613"/>
          <p14:tracePt t="71316" x="3165475" y="5457825"/>
          <p14:tracePt t="71332" x="3395663" y="5473700"/>
          <p14:tracePt t="71349" x="3613150" y="5465763"/>
          <p14:tracePt t="71367" x="3814763" y="5429250"/>
          <p14:tracePt t="71384" x="4152900" y="5372100"/>
          <p14:tracePt t="71400" x="4291013" y="5300663"/>
          <p14:tracePt t="71416" x="4391025" y="5213350"/>
          <p14:tracePt t="71433" x="4478338" y="5097463"/>
          <p14:tracePt t="71451" x="4572000" y="4968875"/>
          <p14:tracePt t="71466" x="4643438" y="4867275"/>
          <p14:tracePt t="71483" x="4737100" y="4773613"/>
          <p14:tracePt t="71500" x="4852988" y="4672013"/>
          <p14:tracePt t="71516" x="4924425" y="4614863"/>
          <p14:tracePt t="71533" x="4983163" y="4549775"/>
          <p14:tracePt t="71549" x="5018088" y="4470400"/>
          <p14:tracePt t="71566" x="5040313" y="4356100"/>
          <p14:tracePt t="71582" x="5018088" y="4217988"/>
          <p14:tracePt t="71600" x="4816475" y="3879850"/>
          <p14:tracePt t="71616" x="4730750" y="3771900"/>
          <p14:tracePt t="71634" x="4722813" y="3756025"/>
          <p14:tracePt t="71649" x="4722813" y="3741738"/>
          <p14:tracePt t="71666" x="4737100" y="3727450"/>
          <p14:tracePt t="71684" x="4759325" y="3706813"/>
          <p14:tracePt t="71700" x="4765675" y="3698875"/>
          <p14:tracePt t="71733" x="4773613" y="3692525"/>
          <p14:tracePt t="71765" x="4779963" y="3692525"/>
          <p14:tracePt t="72868" x="4779963" y="3678238"/>
          <p14:tracePt t="72876" x="4737100" y="3627438"/>
          <p14:tracePt t="72884" x="4629150" y="3511550"/>
          <p14:tracePt t="72899" x="4370388" y="3259138"/>
          <p14:tracePt t="72915" x="4067175" y="3043238"/>
          <p14:tracePt t="72931" x="3633788" y="2733675"/>
          <p14:tracePt t="72950" x="2884488" y="2271713"/>
          <p14:tracePt t="72966" x="2589213" y="2076450"/>
          <p14:tracePt t="72983" x="1882775" y="1673225"/>
          <p14:tracePt t="73000" x="1528763" y="1514475"/>
          <p14:tracePt t="73016" x="1398588" y="1427163"/>
          <p14:tracePt t="73032" x="1398588" y="1412875"/>
          <p14:tracePt t="73049" x="1457325" y="1355725"/>
          <p14:tracePt t="73065" x="1535113" y="1304925"/>
          <p14:tracePt t="73083" x="1787525" y="1268413"/>
          <p14:tracePt t="73099" x="2119313" y="1362075"/>
          <p14:tracePt t="73116" x="2451100" y="1457325"/>
          <p14:tracePt t="73132" x="2668588" y="1550988"/>
          <p14:tracePt t="73148" x="2776538" y="1585913"/>
          <p14:tracePt t="73152" x="2782888" y="1593850"/>
          <p14:tracePt t="73166" x="2790825" y="1600200"/>
          <p14:tracePt t="73311" x="2790825" y="1608138"/>
          <p14:tracePt t="73323" x="2790825" y="1614488"/>
          <p14:tracePt t="73332" x="2782888" y="1614488"/>
          <p14:tracePt t="73347" x="2776538" y="1614488"/>
          <p14:tracePt t="73574" x="2776538" y="1622425"/>
          <p14:tracePt t="73824" x="2754313" y="1614488"/>
          <p14:tracePt t="73832" x="2711450" y="1600200"/>
          <p14:tracePt t="73841" x="2654300" y="1579563"/>
          <p14:tracePt t="73848" x="2566988" y="1557338"/>
          <p14:tracePt t="73864" x="2212975" y="1485900"/>
          <p14:tracePt t="73880" x="1744663" y="1412875"/>
          <p14:tracePt t="73897" x="1168400" y="1312863"/>
          <p14:tracePt t="73914" x="590550" y="1174750"/>
          <p14:tracePt t="74640" x="14288" y="590550"/>
          <p14:tracePt t="74650" x="57150" y="561975"/>
          <p14:tracePt t="74656" x="87313" y="533400"/>
          <p14:tracePt t="74666" x="107950" y="519113"/>
          <p14:tracePt t="74682" x="136525" y="482600"/>
          <p14:tracePt t="74698" x="165100" y="454025"/>
          <p14:tracePt t="74715" x="187325" y="433388"/>
          <p14:tracePt t="74733" x="215900" y="403225"/>
          <p14:tracePt t="74748" x="238125" y="382588"/>
          <p14:tracePt t="74766" x="260350" y="360363"/>
          <p14:tracePt t="74782" x="280988" y="338138"/>
          <p14:tracePt t="74799" x="303213" y="295275"/>
          <p14:tracePt t="74801" x="309563" y="274638"/>
          <p14:tracePt t="74814" x="323850" y="252413"/>
          <p14:tracePt t="74831" x="346075" y="215900"/>
          <p14:tracePt t="74847" x="368300" y="187325"/>
          <p14:tracePt t="74863" x="374650" y="180975"/>
          <p14:tracePt t="74879" x="382588" y="180975"/>
          <p14:tracePt t="75020" x="374650" y="180975"/>
          <p14:tracePt t="75028" x="368300" y="180975"/>
          <p14:tracePt t="75044" x="354013" y="180975"/>
          <p14:tracePt t="75052" x="346075" y="187325"/>
          <p14:tracePt t="75063" x="338138" y="187325"/>
          <p14:tracePt t="75080" x="317500" y="201613"/>
          <p14:tracePt t="75096" x="309563" y="201613"/>
          <p14:tracePt t="75148" x="317500" y="201613"/>
          <p14:tracePt t="75156" x="323850" y="201613"/>
          <p14:tracePt t="75165" x="338138" y="201613"/>
          <p14:tracePt t="75179" x="374650" y="201613"/>
          <p14:tracePt t="75196" x="482600" y="223838"/>
          <p14:tracePt t="75213" x="655638" y="260350"/>
          <p14:tracePt t="75230" x="757238" y="288925"/>
          <p14:tracePt t="75246" x="779463" y="288925"/>
          <p14:tracePt t="75263" x="771525" y="288925"/>
          <p14:tracePt t="75279" x="749300" y="288925"/>
          <p14:tracePt t="75296" x="728663" y="288925"/>
          <p14:tracePt t="75313" x="692150" y="295275"/>
          <p14:tracePt t="75329" x="620713" y="295275"/>
          <p14:tracePt t="75346" x="496888" y="317500"/>
          <p14:tracePt t="75363" x="388938" y="346075"/>
          <p14:tracePt t="75379" x="266700" y="396875"/>
          <p14:tracePt t="75396" x="87313" y="461963"/>
          <p14:tracePt t="75931" x="42863" y="850900"/>
          <p14:tracePt t="75938" x="144463" y="865188"/>
          <p14:tracePt t="75948" x="230188" y="879475"/>
          <p14:tracePt t="75965" x="396875" y="908050"/>
          <p14:tracePt t="75981" x="504825" y="930275"/>
          <p14:tracePt t="75998" x="584200" y="966788"/>
          <p14:tracePt t="76015" x="598488" y="973138"/>
          <p14:tracePt t="76080" x="598488" y="981075"/>
          <p14:tracePt t="76092" x="606425" y="981075"/>
          <p14:tracePt t="76101" x="635000" y="995363"/>
          <p14:tracePt t="76116" x="677863" y="1009650"/>
          <p14:tracePt t="76132" x="700088" y="1038225"/>
          <p14:tracePt t="76148" x="669925" y="1125538"/>
          <p14:tracePt t="76165" x="590550" y="1182688"/>
          <p14:tracePt t="76181" x="541338" y="1225550"/>
          <p14:tracePt t="76199" x="504825" y="1239838"/>
          <p14:tracePt t="76215" x="482600" y="1239838"/>
          <p14:tracePt t="76233" x="447675" y="1219200"/>
          <p14:tracePt t="76248" x="417513" y="1182688"/>
          <p14:tracePt t="76265" x="388938" y="1103313"/>
          <p14:tracePt t="76281" x="396875" y="1095375"/>
          <p14:tracePt t="76299" x="425450" y="1103313"/>
          <p14:tracePt t="76315" x="482600" y="1095375"/>
          <p14:tracePt t="76332" x="569913" y="1081088"/>
          <p14:tracePt t="76348" x="700088" y="1081088"/>
          <p14:tracePt t="76365" x="822325" y="1074738"/>
          <p14:tracePt t="76381" x="966788" y="1060450"/>
          <p14:tracePt t="76399" x="1247775" y="1089025"/>
          <p14:tracePt t="76415" x="1441450" y="1103313"/>
          <p14:tracePt t="76432" x="1630363" y="1095375"/>
          <p14:tracePt t="76448" x="1824038" y="1066800"/>
          <p14:tracePt t="76465" x="1954213" y="1038225"/>
          <p14:tracePt t="76482" x="2011363" y="1009650"/>
          <p14:tracePt t="76499" x="2019300" y="1009650"/>
          <p14:tracePt t="76524" x="2011363" y="1009650"/>
          <p14:tracePt t="76602" x="2005013" y="1016000"/>
          <p14:tracePt t="76622" x="1997075" y="1016000"/>
          <p14:tracePt t="76628" x="1990725" y="1016000"/>
          <p14:tracePt t="76635" x="1982788" y="1016000"/>
          <p14:tracePt t="76647" x="1968500" y="1016000"/>
          <p14:tracePt t="76665" x="1954213" y="1016000"/>
          <p14:tracePt t="76681" x="1939925" y="1016000"/>
          <p14:tracePt t="76697" x="1925638" y="1009650"/>
          <p14:tracePt t="76714" x="1917700" y="1009650"/>
          <p14:tracePt t="76756" x="1911350" y="1009650"/>
          <p14:tracePt t="76781" x="1903413" y="1001713"/>
          <p14:tracePt t="76794" x="1903413" y="995363"/>
          <p14:tracePt t="76811" x="1897063" y="987425"/>
          <p14:tracePt t="76992" x="1889125" y="987425"/>
          <p14:tracePt t="77004" x="1882775" y="995363"/>
          <p14:tracePt t="77032" x="1874838" y="995363"/>
          <p14:tracePt t="77038" x="1874838" y="1001713"/>
          <p14:tracePt t="77054" x="1860550" y="1009650"/>
          <p14:tracePt t="77065" x="1860550" y="1016000"/>
          <p14:tracePt t="77081" x="1852613" y="1023938"/>
          <p14:tracePt t="77243" x="1846263" y="1023938"/>
          <p14:tracePt t="77378" x="1838325" y="1031875"/>
          <p14:tracePt t="124490" x="1824038" y="1066800"/>
          <p14:tracePt t="124498" x="1809750" y="1125538"/>
          <p14:tracePt t="124506" x="1795463" y="1174750"/>
          <p14:tracePt t="124517" x="1781175" y="1225550"/>
          <p14:tracePt t="124534" x="1766888" y="1304925"/>
          <p14:tracePt t="124550" x="1758950" y="1392238"/>
          <p14:tracePt t="124567" x="1758950" y="1457325"/>
          <p14:tracePt t="124584" x="1803400" y="1571625"/>
          <p14:tracePt t="124601" x="1846263" y="1651000"/>
          <p14:tracePt t="124617" x="1931988" y="1724025"/>
          <p14:tracePt t="124634" x="2011363" y="1766888"/>
          <p14:tracePt t="124652" x="2155825" y="1831975"/>
          <p14:tracePt t="124668" x="2243138" y="1860550"/>
          <p14:tracePt t="124685" x="2306638" y="1882775"/>
          <p14:tracePt t="124701" x="2336800" y="1897063"/>
          <p14:tracePt t="124718" x="2351088" y="1917700"/>
          <p14:tracePt t="124736" x="2371725" y="1925638"/>
          <p14:tracePt t="124752" x="2365375" y="1917700"/>
          <p14:tracePt t="124769" x="2322513" y="1931988"/>
          <p14:tracePt t="124785" x="2286000" y="1946275"/>
          <p14:tracePt t="125014" x="2292350" y="1946275"/>
          <p14:tracePt t="125022" x="2300288" y="1946275"/>
          <p14:tracePt t="125032" x="2306638" y="1946275"/>
          <p14:tracePt t="125050" x="2343150" y="1968500"/>
          <p14:tracePt t="125066" x="2416175" y="2039938"/>
          <p14:tracePt t="125084" x="2782888" y="2603500"/>
          <p14:tracePt t="125100" x="3259138" y="3079750"/>
          <p14:tracePt t="125117" x="3721100" y="3482975"/>
          <p14:tracePt t="125133" x="4124325" y="3713163"/>
          <p14:tracePt t="125150" x="4484688" y="3851275"/>
          <p14:tracePt t="125166" x="4672013" y="3908425"/>
          <p14:tracePt t="125183" x="4745038" y="3914775"/>
          <p14:tracePt t="125220" x="4745038" y="3908425"/>
          <p14:tracePt t="125233" x="4759325" y="3894138"/>
          <p14:tracePt t="125250" x="4779963" y="3879850"/>
          <p14:tracePt t="125267" x="4795838" y="3871913"/>
          <p14:tracePt t="125283" x="4824413" y="3871913"/>
          <p14:tracePt t="125300" x="4859338" y="3894138"/>
          <p14:tracePt t="125317" x="4889500" y="3914775"/>
          <p14:tracePt t="125334" x="4895850" y="3930650"/>
          <p14:tracePt t="125420" x="4903788" y="3930650"/>
          <p14:tracePt t="125437" x="4910138" y="3914775"/>
          <p14:tracePt t="125445" x="4924425" y="3908425"/>
          <p14:tracePt t="125454" x="4938713" y="3871913"/>
          <p14:tracePt t="125468" x="4983163" y="3821113"/>
          <p14:tracePt t="125485" x="5018088" y="3792538"/>
          <p14:tracePt t="125501" x="5068888" y="3756025"/>
          <p14:tracePt t="125518" x="5126038" y="3727450"/>
          <p14:tracePt t="125535" x="5184775" y="3684588"/>
          <p14:tracePt t="125553" x="5235575" y="3641725"/>
          <p14:tracePt t="125569" x="5256213" y="3619500"/>
          <p14:tracePt t="125585" x="5270500" y="3605213"/>
          <p14:tracePt t="125601" x="5299075" y="3576638"/>
          <p14:tracePt t="125618" x="5329238" y="3533775"/>
          <p14:tracePt t="125636" x="5357813" y="3505200"/>
          <p14:tracePt t="125653" x="5386388" y="3475038"/>
          <p14:tracePt t="125668" x="5400675" y="3460750"/>
          <p14:tracePt t="125685" x="5414963" y="3460750"/>
          <p14:tracePt t="125702" x="5414963" y="3454400"/>
          <p14:tracePt t="125763" x="5414963" y="3446463"/>
          <p14:tracePt t="125794" x="5414963" y="3440113"/>
          <p14:tracePt t="125824" x="5408613" y="3432175"/>
          <p14:tracePt t="125840" x="5400675" y="3432175"/>
          <p14:tracePt t="125854" x="5394325" y="3432175"/>
          <p14:tracePt t="125862" x="5386388" y="3432175"/>
          <p14:tracePt t="125878" x="5378450" y="3432175"/>
          <p14:tracePt t="125903" x="5372100" y="3432175"/>
          <p14:tracePt t="125916" x="5357813" y="3432175"/>
          <p14:tracePt t="125924" x="5349875" y="3440113"/>
          <p14:tracePt t="125935" x="5343525" y="3440113"/>
          <p14:tracePt t="125951" x="5321300" y="3454400"/>
          <p14:tracePt t="125969" x="5249863" y="3497263"/>
          <p14:tracePt t="125986" x="5156200" y="3582988"/>
          <p14:tracePt t="126003" x="5068888" y="3670300"/>
          <p14:tracePt t="126018" x="4975225" y="3778250"/>
          <p14:tracePt t="126037" x="4881563" y="3908425"/>
          <p14:tracePt t="126052" x="4816475" y="4024313"/>
          <p14:tracePt t="126069" x="4751388" y="4203700"/>
          <p14:tracePt t="126085" x="4716463" y="4319588"/>
          <p14:tracePt t="126101" x="4686300" y="4405313"/>
          <p14:tracePt t="126118" x="4657725" y="4484688"/>
          <p14:tracePt t="126135" x="4643438" y="4535488"/>
          <p14:tracePt t="126151" x="4629150" y="4564063"/>
          <p14:tracePt t="126155" x="4629150" y="4572000"/>
          <p14:tracePt t="126168" x="4622800" y="4578350"/>
          <p14:tracePt t="126186" x="4614863" y="4606925"/>
          <p14:tracePt t="126201" x="4600575" y="4629150"/>
          <p14:tracePt t="126218" x="4578350" y="4651375"/>
          <p14:tracePt t="126236" x="4564063" y="4672013"/>
          <p14:tracePt t="126252" x="4549775" y="4702175"/>
          <p14:tracePt t="126268" x="4527550" y="4730750"/>
          <p14:tracePt t="126285" x="4506913" y="4759325"/>
          <p14:tracePt t="126303" x="4478338" y="4810125"/>
          <p14:tracePt t="126318" x="4449763" y="4845050"/>
          <p14:tracePt t="126336" x="4419600" y="4867275"/>
          <p14:tracePt t="126352" x="4398963" y="4889500"/>
          <p14:tracePt t="126369" x="4376738" y="4910138"/>
          <p14:tracePt t="126386" x="4348163" y="4932363"/>
          <p14:tracePt t="126402" x="4297363" y="4968875"/>
          <p14:tracePt t="126419" x="4276725" y="4983163"/>
          <p14:tracePt t="126436" x="4254500" y="4989513"/>
          <p14:tracePt t="126453" x="4232275" y="5003800"/>
          <p14:tracePt t="126468" x="4211638" y="5011738"/>
          <p14:tracePt t="126484" x="4167188" y="5032375"/>
          <p14:tracePt t="126500" x="4117975" y="5054600"/>
          <p14:tracePt t="126518" x="4002088" y="5091113"/>
          <p14:tracePt t="126534" x="3922713" y="5119688"/>
          <p14:tracePt t="126551" x="3843338" y="5148263"/>
          <p14:tracePt t="126568" x="3786188" y="5162550"/>
          <p14:tracePt t="126585" x="3749675" y="5191125"/>
          <p14:tracePt t="126603" x="3706813" y="5221288"/>
          <p14:tracePt t="126618" x="3678238" y="5241925"/>
          <p14:tracePt t="126635" x="3641725" y="5264150"/>
          <p14:tracePt t="126651" x="3619500" y="5292725"/>
          <p14:tracePt t="126656" x="3590925" y="5300663"/>
          <p14:tracePt t="126668" x="3576638" y="5321300"/>
          <p14:tracePt t="126685" x="3548063" y="5343525"/>
          <p14:tracePt t="126703" x="3503613" y="5386388"/>
          <p14:tracePt t="126718" x="3482975" y="5414963"/>
          <p14:tracePt t="126735" x="3460750" y="5443538"/>
          <p14:tracePt t="126751" x="3454400" y="5457825"/>
          <p14:tracePt t="126768" x="3446463" y="5480050"/>
          <p14:tracePt t="126785" x="3446463" y="5502275"/>
          <p14:tracePt t="126803" x="3446463" y="5530850"/>
          <p14:tracePt t="126819" x="3454400" y="5545138"/>
          <p14:tracePt t="126836" x="3475038" y="5567363"/>
          <p14:tracePt t="126851" x="3497263" y="5588000"/>
          <p14:tracePt t="126868" x="3519488" y="5610225"/>
          <p14:tracePt t="126885" x="3548063" y="5624513"/>
          <p14:tracePt t="126902" x="3582988" y="5646738"/>
          <p14:tracePt t="126919" x="3656013" y="5681663"/>
          <p14:tracePt t="126935" x="3698875" y="5703888"/>
          <p14:tracePt t="126952" x="3749675" y="5732463"/>
          <p14:tracePt t="126968" x="3800475" y="5746750"/>
          <p14:tracePt t="126985" x="3871913" y="5761038"/>
          <p14:tracePt t="127001" x="3959225" y="5775325"/>
          <p14:tracePt t="127019" x="4073525" y="5797550"/>
          <p14:tracePt t="127036" x="4160838" y="5819775"/>
          <p14:tracePt t="127052" x="4240213" y="5826125"/>
          <p14:tracePt t="127069" x="4319588" y="5848350"/>
          <p14:tracePt t="127085" x="4376738" y="5862638"/>
          <p14:tracePt t="127102" x="4405313" y="5876925"/>
          <p14:tracePt t="127118" x="4433888" y="5891213"/>
          <p14:tracePt t="127135" x="4464050" y="5905500"/>
          <p14:tracePt t="127152" x="4484688" y="5913438"/>
          <p14:tracePt t="127169" x="4506913" y="5919788"/>
          <p14:tracePt t="127185" x="4543425" y="5919788"/>
          <p14:tracePt t="127202" x="4586288" y="5919788"/>
          <p14:tracePt t="127218" x="4606925" y="5919788"/>
          <p14:tracePt t="127236" x="4637088" y="5919788"/>
          <p14:tracePt t="127252" x="4651375" y="5919788"/>
          <p14:tracePt t="127268" x="4672013" y="5919788"/>
          <p14:tracePt t="127285" x="4694238" y="5927725"/>
          <p14:tracePt t="127301" x="4708525" y="5927725"/>
          <p14:tracePt t="127318" x="4737100" y="5934075"/>
          <p14:tracePt t="127336" x="4765675" y="5942013"/>
          <p14:tracePt t="127352" x="4795838" y="5942013"/>
          <p14:tracePt t="127369" x="4810125" y="5942013"/>
          <p14:tracePt t="127385" x="4824413" y="5942013"/>
          <p14:tracePt t="127402" x="4838700" y="5942013"/>
          <p14:tracePt t="127418" x="4845050" y="5942013"/>
          <p14:tracePt t="127453" x="4852988" y="5942013"/>
          <p14:tracePt t="127480" x="4859338" y="5942013"/>
          <p14:tracePt t="127487" x="4859338" y="5934075"/>
          <p14:tracePt t="127502" x="4881563" y="5934075"/>
          <p14:tracePt t="127518" x="4895850" y="5934075"/>
          <p14:tracePt t="127536" x="4910138" y="5934075"/>
          <p14:tracePt t="127552" x="4918075" y="5927725"/>
          <p14:tracePt t="127700" x="4924425" y="5927725"/>
          <p14:tracePt t="127786" x="4932363" y="5927725"/>
          <p14:tracePt t="127886" x="4938713" y="5927725"/>
          <p14:tracePt t="127932" x="4938713" y="5919788"/>
          <p14:tracePt t="128523" x="4938713" y="5913438"/>
          <p14:tracePt t="128642" x="4938713" y="5905500"/>
          <p14:tracePt t="128667" x="4938713" y="5899150"/>
          <p14:tracePt t="128674" x="4938713" y="5891213"/>
          <p14:tracePt t="128684" x="4938713" y="5883275"/>
          <p14:tracePt t="128700" x="4938713" y="5868988"/>
          <p14:tracePt t="128716" x="4938713" y="5848350"/>
          <p14:tracePt t="128733" x="4938713" y="5834063"/>
          <p14:tracePt t="128750" x="4946650" y="5783263"/>
          <p14:tracePt t="128766" x="4960938" y="5740400"/>
          <p14:tracePt t="128784" x="4983163" y="5675313"/>
          <p14:tracePt t="128799" x="5003800" y="5616575"/>
          <p14:tracePt t="128816" x="5018088" y="5537200"/>
          <p14:tracePt t="128834" x="5040313" y="5473700"/>
          <p14:tracePt t="128850" x="5054600" y="5400675"/>
          <p14:tracePt t="128866" x="5068888" y="5349875"/>
          <p14:tracePt t="128884" x="5076825" y="5284788"/>
          <p14:tracePt t="128901" x="5083175" y="5221288"/>
          <p14:tracePt t="128919" x="5083175" y="5184775"/>
          <p14:tracePt t="128935" x="5076825" y="5162550"/>
          <p14:tracePt t="128952" x="5076825" y="5156200"/>
          <p14:tracePt t="128968" x="5076825" y="5148263"/>
          <p14:tracePt t="128985" x="5068888" y="5148263"/>
          <p14:tracePt t="129001" x="5062538" y="5148263"/>
          <p14:tracePt t="129018" x="5048250" y="5148263"/>
          <p14:tracePt t="129035" x="5040313" y="5141913"/>
          <p14:tracePt t="129051" x="5026025" y="5141913"/>
          <p14:tracePt t="129069" x="5003800" y="5141913"/>
          <p14:tracePt t="129085" x="4975225" y="5133975"/>
          <p14:tracePt t="129102" x="4932363" y="5111750"/>
          <p14:tracePt t="129118" x="4895850" y="5105400"/>
          <p14:tracePt t="129135" x="4867275" y="5091113"/>
          <p14:tracePt t="129151" x="4852988" y="5091113"/>
          <p14:tracePt t="129155" x="4845050" y="5083175"/>
          <p14:tracePt t="129167" x="4838700" y="5083175"/>
          <p14:tracePt t="129186" x="4810125" y="5076825"/>
          <p14:tracePt t="129202" x="4787900" y="5062538"/>
          <p14:tracePt t="129218" x="4765675" y="5062538"/>
          <p14:tracePt t="129235" x="4759325" y="5054600"/>
          <p14:tracePt t="129251" x="4751388" y="5054600"/>
          <p14:tracePt t="129268" x="4745038" y="5048250"/>
          <p14:tracePt t="129285" x="4730750" y="5040313"/>
          <p14:tracePt t="129301" x="4716463" y="5032375"/>
          <p14:tracePt t="129318" x="4694238" y="5018088"/>
          <p14:tracePt t="129335" x="4672013" y="5003800"/>
          <p14:tracePt t="129337" x="4665663" y="4997450"/>
          <p14:tracePt t="129352" x="4651375" y="4989513"/>
          <p14:tracePt t="129369" x="4643438" y="4983163"/>
          <p14:tracePt t="129385" x="4622800" y="4968875"/>
          <p14:tracePt t="129402" x="4600575" y="4954588"/>
          <p14:tracePt t="129419" x="4586288" y="4938713"/>
          <p14:tracePt t="129435" x="4572000" y="4918075"/>
          <p14:tracePt t="129450" x="4564063" y="4910138"/>
          <p14:tracePt t="129468" x="4549775" y="4889500"/>
          <p14:tracePt t="129501" x="4543425" y="4875213"/>
          <p14:tracePt t="129518" x="4535488" y="4867275"/>
          <p14:tracePt t="129535" x="4527550" y="4859338"/>
          <p14:tracePt t="129551" x="4521200" y="4845050"/>
          <p14:tracePt t="129567" x="4506913" y="4830763"/>
          <p14:tracePt t="129585" x="4492625" y="4816475"/>
          <p14:tracePt t="129601" x="4492625" y="4810125"/>
          <p14:tracePt t="129618" x="4478338" y="4802188"/>
          <p14:tracePt t="129634" x="4478338" y="4795838"/>
          <p14:tracePt t="129651" x="4470400" y="4787900"/>
          <p14:tracePt t="129668" x="4470400" y="4779963"/>
          <p14:tracePt t="129685" x="4470400" y="4773613"/>
          <p14:tracePt t="129701" x="4470400" y="4765675"/>
          <p14:tracePt t="129717" x="4464050" y="4765675"/>
          <p14:tracePt t="129735" x="4464050" y="4751388"/>
          <p14:tracePt t="129752" x="4464050" y="4745038"/>
          <p14:tracePt t="129787" x="4464050" y="4737100"/>
          <p14:tracePt t="129824" x="4464050" y="4730750"/>
          <p14:tracePt t="129836" x="4464050" y="4722813"/>
          <p14:tracePt t="129853" x="4464050" y="4716463"/>
          <p14:tracePt t="129876" x="4456113" y="4708525"/>
          <p14:tracePt t="129893" x="4449763" y="4702175"/>
          <p14:tracePt t="129899" x="4449763" y="4694238"/>
          <p14:tracePt t="129907" x="4441825" y="4694238"/>
          <p14:tracePt t="129916" x="4441825" y="4686300"/>
          <p14:tracePt t="129934" x="4433888" y="4686300"/>
          <p14:tracePt t="129950" x="4419600" y="4679950"/>
          <p14:tracePt t="129967" x="4413250" y="4679950"/>
          <p14:tracePt t="129985" x="4398963" y="4679950"/>
          <p14:tracePt t="130001" x="4391025" y="4672013"/>
          <p14:tracePt t="130018" x="4384675" y="4672013"/>
          <p14:tracePt t="130051" x="4384675" y="4665663"/>
          <p14:tracePt t="130119" x="4376738" y="4665663"/>
          <p14:tracePt t="130125" x="4370388" y="4665663"/>
          <p14:tracePt t="130144" x="4362450" y="4665663"/>
          <p14:tracePt t="130173" x="4354513" y="4665663"/>
          <p14:tracePt t="130190" x="4348163" y="4665663"/>
          <p14:tracePt t="130202" x="4340225" y="4665663"/>
          <p14:tracePt t="130219" x="4333875" y="4665663"/>
          <p14:tracePt t="130226" x="4325938" y="4665663"/>
          <p14:tracePt t="130240" x="4311650" y="4665663"/>
          <p14:tracePt t="130251" x="4305300" y="4665663"/>
          <p14:tracePt t="130267" x="4283075" y="4665663"/>
          <p14:tracePt t="130284" x="4260850" y="4665663"/>
          <p14:tracePt t="130301" x="4203700" y="4679950"/>
          <p14:tracePt t="130317" x="4167188" y="4679950"/>
          <p14:tracePt t="130335" x="4146550" y="4686300"/>
          <p14:tracePt t="130351" x="4117975" y="4686300"/>
          <p14:tracePt t="130367" x="4102100" y="4686300"/>
          <p14:tracePt t="130384" x="4087813" y="4686300"/>
          <p14:tracePt t="130403" x="4059238" y="4686300"/>
          <p14:tracePt t="130418" x="4044950" y="4686300"/>
          <p14:tracePt t="130435" x="4016375" y="4686300"/>
          <p14:tracePt t="130451" x="3987800" y="4686300"/>
          <p14:tracePt t="130467" x="3944938" y="4679950"/>
          <p14:tracePt t="130484" x="3908425" y="4679950"/>
          <p14:tracePt t="130501" x="3879850" y="4672013"/>
          <p14:tracePt t="130518" x="3851275" y="4672013"/>
          <p14:tracePt t="130620" x="3857625" y="4672013"/>
          <p14:tracePt t="130636" x="3865563" y="4672013"/>
          <p14:tracePt t="130658" x="3871913" y="4672013"/>
          <p14:tracePt t="130742" x="3879850" y="4665663"/>
          <p14:tracePt t="130758" x="3894138" y="4657725"/>
          <p14:tracePt t="130767" x="3900488" y="4657725"/>
          <p14:tracePt t="130775" x="3908425" y="4651375"/>
          <p14:tracePt t="130785" x="3922713" y="4651375"/>
          <p14:tracePt t="130800" x="3937000" y="4643438"/>
          <p14:tracePt t="130817" x="3944938" y="4637088"/>
          <p14:tracePt t="130836" x="3965575" y="4637088"/>
          <p14:tracePt t="130851" x="3979863" y="4629150"/>
          <p14:tracePt t="130867" x="4008438" y="4629150"/>
          <p14:tracePt t="130884" x="4038600" y="4629150"/>
          <p14:tracePt t="130902" x="4067175" y="4629150"/>
          <p14:tracePt t="130919" x="4102100" y="4622800"/>
          <p14:tracePt t="130936" x="4132263" y="4622800"/>
          <p14:tracePt t="130952" x="4175125" y="4622800"/>
          <p14:tracePt t="130968" x="4232275" y="4614863"/>
          <p14:tracePt t="130984" x="4268788" y="4614863"/>
          <p14:tracePt t="130999" x="4297363" y="4614863"/>
          <p14:tracePt t="131016" x="4319588" y="4606925"/>
          <p14:tracePt t="131032" x="4362450" y="4606925"/>
          <p14:tracePt t="131049" x="4413250" y="4606925"/>
          <p14:tracePt t="131066" x="4478338" y="4614863"/>
          <p14:tracePt t="131083" x="4578350" y="4622800"/>
          <p14:tracePt t="131101" x="4622800" y="4622800"/>
          <p14:tracePt t="131117" x="4651375" y="4629150"/>
          <p14:tracePt t="131134" x="4686300" y="4629150"/>
          <p14:tracePt t="131151" x="4700588" y="4629150"/>
          <p14:tracePt t="131168" x="4722813" y="4629150"/>
          <p14:tracePt t="131184" x="4745038" y="4629150"/>
          <p14:tracePt t="131201" x="4779963" y="4629150"/>
          <p14:tracePt t="131217" x="4802188" y="4629150"/>
          <p14:tracePt t="131234" x="4816475" y="4622800"/>
          <p14:tracePt t="131267" x="4824413" y="4622800"/>
          <p14:tracePt t="131284" x="4830763" y="4614863"/>
          <p14:tracePt t="131300" x="4838700" y="4614863"/>
          <p14:tracePt t="131317" x="4845050" y="4614863"/>
          <p14:tracePt t="131438" x="4838700" y="4622800"/>
          <p14:tracePt t="131454" x="4830763" y="4622800"/>
          <p14:tracePt t="131460" x="4824413" y="4637088"/>
          <p14:tracePt t="131470" x="4816475" y="4637088"/>
          <p14:tracePt t="131484" x="4810125" y="4643438"/>
          <p14:tracePt t="131500" x="4795838" y="4643438"/>
          <p14:tracePt t="131517" x="4773613" y="4651375"/>
          <p14:tracePt t="131534" x="4751388" y="4657725"/>
          <p14:tracePt t="131550" x="4737100" y="4657725"/>
          <p14:tracePt t="131568" x="4716463" y="4657725"/>
          <p14:tracePt t="131585" x="4686300" y="4665663"/>
          <p14:tracePt t="131601" x="4651375" y="4665663"/>
          <p14:tracePt t="131617" x="4578350" y="4665663"/>
          <p14:tracePt t="131634" x="4498975" y="4665663"/>
          <p14:tracePt t="131650" x="4433888" y="4657725"/>
          <p14:tracePt t="131655" x="4391025" y="4651375"/>
          <p14:tracePt t="131667" x="4362450" y="4643438"/>
          <p14:tracePt t="131684" x="4297363" y="4643438"/>
          <p14:tracePt t="131700" x="4283075" y="4637088"/>
          <p14:tracePt t="131718" x="4268788" y="4637088"/>
          <p14:tracePt t="131797" x="4260850" y="4637088"/>
          <p14:tracePt t="131805" x="4254500" y="4637088"/>
          <p14:tracePt t="131818" x="4246563" y="4637088"/>
          <p14:tracePt t="131835" x="4211638" y="4629150"/>
          <p14:tracePt t="131851" x="4167188" y="4629150"/>
          <p14:tracePt t="131867" x="4138613" y="4629150"/>
          <p14:tracePt t="131884" x="4117975" y="4629150"/>
          <p14:tracePt t="131900" x="4102100" y="4629150"/>
          <p14:tracePt t="131916" x="4095750" y="4629150"/>
          <p14:tracePt t="132006" x="4087813" y="4629150"/>
          <p14:tracePt t="132028" x="4081463" y="4629150"/>
          <p14:tracePt t="132049" x="4073525" y="4629150"/>
          <p14:tracePt t="132069" x="4067175" y="4629150"/>
          <p14:tracePt t="132075" x="4059238" y="4629150"/>
          <p14:tracePt t="132090" x="4052888" y="4629150"/>
          <p14:tracePt t="132102" x="4044950" y="4629150"/>
          <p14:tracePt t="132119" x="4038600" y="4629150"/>
          <p14:tracePt t="132133" x="4024313" y="4629150"/>
          <p14:tracePt t="132231" x="4016375" y="4629150"/>
          <p14:tracePt t="132248" x="4008438" y="4629150"/>
          <p14:tracePt t="132264" x="4002088" y="4629150"/>
          <p14:tracePt t="132356" x="4008438" y="4629150"/>
          <p14:tracePt t="132364" x="4016375" y="4629150"/>
          <p14:tracePt t="132413" x="4016375" y="4622800"/>
          <p14:tracePt t="132419" x="4024313" y="4622800"/>
          <p14:tracePt t="132442" x="4030663" y="4622800"/>
          <p14:tracePt t="132458" x="4038600" y="4622800"/>
          <p14:tracePt t="132468" x="4044950" y="4622800"/>
          <p14:tracePt t="132484" x="4052888" y="4614863"/>
          <p14:tracePt t="132500" x="4067175" y="4614863"/>
          <p14:tracePt t="132517" x="4073525" y="4606925"/>
          <p14:tracePt t="132534" x="4095750" y="4606925"/>
          <p14:tracePt t="132550" x="4110038" y="4606925"/>
          <p14:tracePt t="132566" x="4124325" y="4606925"/>
          <p14:tracePt t="132584" x="4138613" y="4606925"/>
          <p14:tracePt t="132601" x="4152900" y="4606925"/>
          <p14:tracePt t="132617" x="4175125" y="4606925"/>
          <p14:tracePt t="132619" x="4181475" y="4606925"/>
          <p14:tracePt t="132634" x="4203700" y="4606925"/>
          <p14:tracePt t="132650" x="4217988" y="4606925"/>
          <p14:tracePt t="132667" x="4240213" y="4606925"/>
          <p14:tracePt t="132684" x="4260850" y="4606925"/>
          <p14:tracePt t="132700" x="4297363" y="4614863"/>
          <p14:tracePt t="132717" x="4325938" y="4622800"/>
          <p14:tracePt t="132734" x="4348163" y="4622800"/>
          <p14:tracePt t="132750" x="4391025" y="4637088"/>
          <p14:tracePt t="132767" x="4427538" y="4637088"/>
          <p14:tracePt t="132784" x="4470400" y="4643438"/>
          <p14:tracePt t="132800" x="4506913" y="4657725"/>
          <p14:tracePt t="132817" x="4543425" y="4657725"/>
          <p14:tracePt t="132835" x="4606925" y="4665663"/>
          <p14:tracePt t="132851" x="4637088" y="4672013"/>
          <p14:tracePt t="132867" x="4672013" y="4672013"/>
          <p14:tracePt t="132884" x="4686300" y="4672013"/>
          <p14:tracePt t="132900" x="4708525" y="4672013"/>
          <p14:tracePt t="132916" x="4722813" y="4672013"/>
          <p14:tracePt t="132933" x="4745038" y="4672013"/>
          <p14:tracePt t="132935" x="4751388" y="4672013"/>
          <p14:tracePt t="132951" x="4779963" y="4665663"/>
          <p14:tracePt t="132966" x="4795838" y="4657725"/>
          <p14:tracePt t="133372" x="4787900" y="4657725"/>
          <p14:tracePt t="133385" x="4779963" y="4657725"/>
          <p14:tracePt t="133558" x="4773613" y="4665663"/>
          <p14:tracePt t="133570" x="4773613" y="4672013"/>
          <p14:tracePt t="133578" x="4759325" y="4672013"/>
          <p14:tracePt t="133586" x="4751388" y="4672013"/>
          <p14:tracePt t="133601" x="4730750" y="4679950"/>
          <p14:tracePt t="133617" x="4716463" y="4686300"/>
          <p14:tracePt t="133634" x="4694238" y="4686300"/>
          <p14:tracePt t="133650" x="4679950" y="4686300"/>
          <p14:tracePt t="133654" x="4657725" y="4686300"/>
          <p14:tracePt t="133667" x="4651375" y="4694238"/>
          <p14:tracePt t="133684" x="4622800" y="4702175"/>
          <p14:tracePt t="133700" x="4606925" y="4702175"/>
          <p14:tracePt t="133717" x="4586288" y="4708525"/>
          <p14:tracePt t="133733" x="4564063" y="4716463"/>
          <p14:tracePt t="133750" x="4549775" y="4716463"/>
          <p14:tracePt t="133766" x="4521200" y="4716463"/>
          <p14:tracePt t="133784" x="4492625" y="4716463"/>
          <p14:tracePt t="133800" x="4478338" y="4716463"/>
          <p14:tracePt t="133924" x="4464050" y="4716463"/>
          <p14:tracePt t="133933" x="4449763" y="4716463"/>
          <p14:tracePt t="133940" x="4441825" y="4708525"/>
          <p14:tracePt t="133950" x="4433888" y="4702175"/>
          <p14:tracePt t="133967" x="4413250" y="4686300"/>
          <p14:tracePt t="133985" x="4398963" y="4665663"/>
          <p14:tracePt t="133999" x="4391025" y="4665663"/>
          <p14:tracePt t="134032" x="4391025" y="4657725"/>
          <p14:tracePt t="134049" x="4391025" y="4651375"/>
          <p14:tracePt t="134065" x="4391025" y="4637088"/>
          <p14:tracePt t="134101" x="4391025" y="4622800"/>
          <p14:tracePt t="134117" x="4391025" y="4614863"/>
          <p14:tracePt t="134134" x="4384675" y="4606925"/>
          <p14:tracePt t="134150" x="4384675" y="4600575"/>
          <p14:tracePt t="134436" x="4376738" y="4606925"/>
          <p14:tracePt t="134444" x="4370388" y="4614863"/>
          <p14:tracePt t="134465" x="4362450" y="4637088"/>
          <p14:tracePt t="134481" x="4354513" y="4657725"/>
          <p14:tracePt t="134498" x="4340225" y="4686300"/>
          <p14:tracePt t="134515" x="4340225" y="4702175"/>
          <p14:tracePt t="134531" x="4340225" y="4716463"/>
          <p14:tracePt t="134548" x="4340225" y="4722813"/>
          <p14:tracePt t="134581" x="4340225" y="4730750"/>
          <p14:tracePt t="134754" x="4340225" y="4737100"/>
          <p14:tracePt t="135112" x="4340225" y="4730750"/>
          <p14:tracePt t="135150" x="4340225" y="4722813"/>
          <p14:tracePt t="135174" x="4348163" y="4722813"/>
          <p14:tracePt t="135186" x="4354513" y="4722813"/>
          <p14:tracePt t="135204" x="4354513" y="4716463"/>
          <p14:tracePt t="135274" x="4362450" y="4716463"/>
          <p14:tracePt t="135286" x="4362450" y="4708525"/>
          <p14:tracePt t="135310" x="4362450" y="4702175"/>
          <p14:tracePt t="135336" x="4362450" y="4694238"/>
          <p14:tracePt t="135348" x="4362450" y="4686300"/>
          <p14:tracePt t="135365" x="4362450" y="4679950"/>
          <p14:tracePt t="135370" x="4362450" y="4672013"/>
          <p14:tracePt t="135381" x="4362450" y="4665663"/>
          <p14:tracePt t="135398" x="4362450" y="4657725"/>
          <p14:tracePt t="135418" x="4362450" y="4651375"/>
          <p14:tracePt t="135491" x="4370388" y="4651375"/>
          <p14:tracePt t="135504" x="4370388" y="4643438"/>
          <p14:tracePt t="135578" x="4370388" y="4637088"/>
          <p14:tracePt t="135601" x="4376738" y="4637088"/>
          <p14:tracePt t="135856" x="4376738" y="4643438"/>
          <p14:tracePt t="135864" x="4370388" y="4657725"/>
          <p14:tracePt t="135870" x="4362450" y="4665663"/>
          <p14:tracePt t="135882" x="4362450" y="4672013"/>
          <p14:tracePt t="135900" x="4362450" y="4702175"/>
          <p14:tracePt t="135917" x="4362450" y="4708525"/>
          <p14:tracePt t="136023" x="4362450" y="4716463"/>
          <p14:tracePt t="136030" x="4362450" y="4722813"/>
          <p14:tracePt t="136148" x="4370388" y="4722813"/>
          <p14:tracePt t="136160" x="4370388" y="4730750"/>
          <p14:tracePt t="136169" x="4376738" y="4730750"/>
          <p14:tracePt t="136871" x="4370388" y="4730750"/>
          <p14:tracePt t="136898" x="4362450" y="4722813"/>
          <p14:tracePt t="136916" x="4354513" y="4722813"/>
          <p14:tracePt t="136922" x="4354513" y="4716463"/>
          <p14:tracePt t="136933" x="4348163" y="4716463"/>
          <p14:tracePt t="136948" x="4340225" y="4716463"/>
          <p14:tracePt t="136967" x="4319588" y="4708525"/>
          <p14:tracePt t="136983" x="4297363" y="4708525"/>
          <p14:tracePt t="136999" x="4276725" y="4708525"/>
          <p14:tracePt t="137015" x="4225925" y="4708525"/>
          <p14:tracePt t="137032" x="4160838" y="4708525"/>
          <p14:tracePt t="137049" x="4117975" y="4716463"/>
          <p14:tracePt t="137066" x="4038600" y="4716463"/>
          <p14:tracePt t="137083" x="4016375" y="4716463"/>
          <p14:tracePt t="137099" x="4002088" y="4716463"/>
          <p14:tracePt t="137116" x="3994150" y="4716463"/>
          <p14:tracePt t="137342" x="3994150" y="4708525"/>
          <p14:tracePt t="137350" x="4002088" y="4708525"/>
          <p14:tracePt t="137366" x="4024313" y="4694238"/>
          <p14:tracePt t="137382" x="4038600" y="4686300"/>
          <p14:tracePt t="137399" x="4059238" y="4686300"/>
          <p14:tracePt t="137415" x="4081463" y="4686300"/>
          <p14:tracePt t="137432" x="4124325" y="4679950"/>
          <p14:tracePt t="137449" x="4175125" y="4679950"/>
          <p14:tracePt t="137466" x="4211638" y="4672013"/>
          <p14:tracePt t="137483" x="4283075" y="4665663"/>
          <p14:tracePt t="137499" x="4362450" y="4665663"/>
          <p14:tracePt t="137515" x="4433888" y="4657725"/>
          <p14:tracePt t="137532" x="4492625" y="4657725"/>
          <p14:tracePt t="137549" x="4564063" y="4657725"/>
          <p14:tracePt t="137566" x="4606925" y="4657725"/>
          <p14:tracePt t="137583" x="4643438" y="4657725"/>
          <p14:tracePt t="137599" x="4665663" y="4657725"/>
          <p14:tracePt t="137616" x="4679950" y="4651375"/>
          <p14:tracePt t="137632" x="4694238" y="4651375"/>
          <p14:tracePt t="137648" x="4708525" y="4637088"/>
          <p14:tracePt t="137665" x="4730750" y="4637088"/>
          <p14:tracePt t="137681" x="4751388" y="4622800"/>
          <p14:tracePt t="137697" x="4773613" y="4614863"/>
          <p14:tracePt t="137714" x="4802188" y="4606925"/>
          <p14:tracePt t="137731" x="4816475" y="4606925"/>
          <p14:tracePt t="139188" x="4810125" y="4606925"/>
          <p14:tracePt t="139582" x="4810125" y="4614863"/>
          <p14:tracePt t="139594" x="4802188" y="4614863"/>
          <p14:tracePt t="139610" x="4795838" y="4622800"/>
          <p14:tracePt t="139617" x="4787900" y="4622800"/>
          <p14:tracePt t="139632" x="4779963" y="4629150"/>
          <p14:tracePt t="139665" x="4773613" y="4637088"/>
          <p14:tracePt t="139681" x="4759325" y="4637088"/>
          <p14:tracePt t="139698" x="4737100" y="4643438"/>
          <p14:tracePt t="139715" x="4722813" y="4651375"/>
          <p14:tracePt t="139732" x="4694238" y="4657725"/>
          <p14:tracePt t="139748" x="4651375" y="4665663"/>
          <p14:tracePt t="139765" x="4572000" y="4686300"/>
          <p14:tracePt t="139783" x="4449763" y="4708525"/>
          <p14:tracePt t="139799" x="4370388" y="4708525"/>
          <p14:tracePt t="139815" x="4291013" y="4708525"/>
          <p14:tracePt t="139830" x="4232275" y="4708525"/>
          <p14:tracePt t="139846" x="4203700" y="4708525"/>
          <p14:tracePt t="139863" x="4189413" y="4708525"/>
          <p14:tracePt t="139880" x="4167188" y="4708525"/>
          <p14:tracePt t="139897" x="4138613" y="4708525"/>
          <p14:tracePt t="139914" x="4124325" y="4708525"/>
          <p14:tracePt t="139930" x="4102100" y="4708525"/>
          <p14:tracePt t="139947" x="4087813" y="4708525"/>
          <p14:tracePt t="139965" x="4073525" y="4702175"/>
          <p14:tracePt t="139982" x="4052888" y="4702175"/>
          <p14:tracePt t="139999" x="4038600" y="4702175"/>
          <p14:tracePt t="140015" x="4030663" y="4702175"/>
          <p14:tracePt t="140304" x="4024313" y="4702175"/>
          <p14:tracePt t="140312" x="4016375" y="4716463"/>
          <p14:tracePt t="140320" x="4016375" y="4722813"/>
          <p14:tracePt t="140331" x="4008438" y="4737100"/>
          <p14:tracePt t="140349" x="3994150" y="4759325"/>
          <p14:tracePt t="140365" x="3987800" y="4773613"/>
          <p14:tracePt t="140381" x="3987800" y="4779963"/>
          <p14:tracePt t="140397" x="3987800" y="4787900"/>
          <p14:tracePt t="140415" x="3979863" y="4810125"/>
          <p14:tracePt t="140431" x="3973513" y="4830763"/>
          <p14:tracePt t="140449" x="3965575" y="4852988"/>
          <p14:tracePt t="140465" x="3965575" y="4867275"/>
          <p14:tracePt t="140482" x="3965575" y="4881563"/>
          <p14:tracePt t="140498" x="3965575" y="4889500"/>
          <p14:tracePt t="140514" x="3965575" y="4903788"/>
          <p14:tracePt t="140531" x="3965575" y="4910138"/>
          <p14:tracePt t="140565" x="3965575" y="4918075"/>
          <p14:tracePt t="140625" x="3965575" y="4924425"/>
          <p14:tracePt t="140644" x="3959225" y="4932363"/>
          <p14:tracePt t="140732" x="3959225" y="4938713"/>
          <p14:tracePt t="140868" x="3959225" y="4946650"/>
          <p14:tracePt t="140876" x="3965575" y="4946650"/>
          <p14:tracePt t="140884" x="3979863" y="4954588"/>
          <p14:tracePt t="140899" x="3994150" y="4960938"/>
          <p14:tracePt t="140916" x="4016375" y="4960938"/>
          <p14:tracePt t="140930" x="4038600" y="4968875"/>
          <p14:tracePt t="140947" x="4052888" y="4975225"/>
          <p14:tracePt t="140963" x="4073525" y="4983163"/>
          <p14:tracePt t="140979" x="4095750" y="4983163"/>
          <p14:tracePt t="140996" x="4117975" y="4983163"/>
          <p14:tracePt t="141014" x="4203700" y="4983163"/>
          <p14:tracePt t="141030" x="4283075" y="4983163"/>
          <p14:tracePt t="141048" x="4370388" y="4968875"/>
          <p14:tracePt t="141065" x="4441825" y="4968875"/>
          <p14:tracePt t="141081" x="4492625" y="4968875"/>
          <p14:tracePt t="141098" x="4506913" y="4968875"/>
          <p14:tracePt t="141162" x="4513263" y="4968875"/>
          <p14:tracePt t="141182" x="4527550" y="4968875"/>
          <p14:tracePt t="141188" x="4557713" y="4968875"/>
          <p14:tracePt t="141198" x="4600575" y="4968875"/>
          <p14:tracePt t="141215" x="4679950" y="4975225"/>
          <p14:tracePt t="141232" x="4730750" y="4975225"/>
          <p14:tracePt t="141248" x="4751388" y="4983163"/>
          <p14:tracePt t="141390" x="4759325" y="4983163"/>
          <p14:tracePt t="141396" x="4765675" y="4983163"/>
          <p14:tracePt t="141413" x="4773613" y="4983163"/>
          <p14:tracePt t="141420" x="4773613" y="4989513"/>
          <p14:tracePt t="141434" x="4779963" y="4989513"/>
          <p14:tracePt t="143355" x="4773613" y="4989513"/>
          <p14:tracePt t="143361" x="4765675" y="4989513"/>
          <p14:tracePt t="143378" x="4751388" y="4983163"/>
          <p14:tracePt t="143385" x="4745038" y="4983163"/>
          <p14:tracePt t="143397" x="4737100" y="4975225"/>
          <p14:tracePt t="143413" x="4722813" y="4960938"/>
          <p14:tracePt t="143431" x="4686300" y="4932363"/>
          <p14:tracePt t="143447" x="4672013" y="4910138"/>
          <p14:tracePt t="143464" x="4651375" y="4889500"/>
          <p14:tracePt t="143480" x="4629150" y="4867275"/>
          <p14:tracePt t="143497" x="4614863" y="4845050"/>
          <p14:tracePt t="143514" x="4578350" y="4810125"/>
          <p14:tracePt t="143530" x="4572000" y="4795838"/>
          <p14:tracePt t="143547" x="4564063" y="4773613"/>
          <p14:tracePt t="143564" x="4549775" y="4751388"/>
          <p14:tracePt t="143580" x="4543425" y="4737100"/>
          <p14:tracePt t="143596" x="4535488" y="4716463"/>
          <p14:tracePt t="143613" x="4527550" y="4708525"/>
          <p14:tracePt t="143629" x="4521200" y="4694238"/>
          <p14:tracePt t="143646" x="4521200" y="4672013"/>
          <p14:tracePt t="143663" x="4513263" y="4665663"/>
          <p14:tracePt t="143680" x="4498975" y="4643438"/>
          <p14:tracePt t="143696" x="4492625" y="4629150"/>
          <p14:tracePt t="143713" x="4478338" y="4614863"/>
          <p14:tracePt t="143731" x="4470400" y="4600575"/>
          <p14:tracePt t="144023" x="4464050" y="4600575"/>
          <p14:tracePt t="144042" x="4456113" y="4614863"/>
          <p14:tracePt t="144050" x="4449763" y="4622800"/>
          <p14:tracePt t="144064" x="4441825" y="4643438"/>
          <p14:tracePt t="144081" x="4427538" y="4657725"/>
          <p14:tracePt t="144097" x="4413250" y="4672013"/>
          <p14:tracePt t="144113" x="4413250" y="4694238"/>
          <p14:tracePt t="144130" x="4405313" y="4722813"/>
          <p14:tracePt t="144146" x="4398963" y="4745038"/>
          <p14:tracePt t="144150" x="4398963" y="4751388"/>
          <p14:tracePt t="144165" x="4398963" y="4779963"/>
          <p14:tracePt t="144181" x="4391025" y="4795838"/>
          <p14:tracePt t="144198" x="4391025" y="4810125"/>
          <p14:tracePt t="144215" x="4391025" y="4824413"/>
          <p14:tracePt t="144230" x="4391025" y="4830763"/>
          <p14:tracePt t="144420" x="4391025" y="4824413"/>
          <p14:tracePt t="144431" x="4384675" y="4824413"/>
          <p14:tracePt t="144441" x="4376738" y="4816475"/>
          <p14:tracePt t="144446" x="4370388" y="4802188"/>
          <p14:tracePt t="144463" x="4348163" y="4779963"/>
          <p14:tracePt t="144479" x="4325938" y="4773613"/>
          <p14:tracePt t="144495" x="4283075" y="4765675"/>
          <p14:tracePt t="144512" x="4181475" y="4751388"/>
          <p14:tracePt t="144528" x="4059238" y="4745038"/>
          <p14:tracePt t="144545" x="3937000" y="4730750"/>
          <p14:tracePt t="144562" x="3786188" y="4722813"/>
          <p14:tracePt t="144578" x="3692525" y="4716463"/>
          <p14:tracePt t="144595" x="3627438" y="4716463"/>
          <p14:tracePt t="144612" x="3598863" y="4708525"/>
          <p14:tracePt t="144628" x="3590925" y="4708525"/>
          <p14:tracePt t="145825" x="3598863" y="4708525"/>
          <p14:tracePt t="145833" x="3605213" y="4702175"/>
          <p14:tracePt t="145846" x="3619500" y="4694238"/>
          <p14:tracePt t="145864" x="3670300" y="4694238"/>
          <p14:tracePt t="145879" x="3706813" y="4694238"/>
          <p14:tracePt t="145896" x="3741738" y="4694238"/>
          <p14:tracePt t="145912" x="3763963" y="4702175"/>
          <p14:tracePt t="145929" x="3771900" y="4702175"/>
          <p14:tracePt t="145977" x="3778250" y="4702175"/>
          <p14:tracePt t="145984" x="3786188" y="4702175"/>
          <p14:tracePt t="145996" x="3792538" y="4708525"/>
          <p14:tracePt t="146014" x="3814763" y="4708525"/>
          <p14:tracePt t="146031" x="3851275" y="4716463"/>
          <p14:tracePt t="146046" x="3865563" y="4722813"/>
          <p14:tracePt t="146064" x="3879850" y="4722813"/>
          <p14:tracePt t="146132" x="3879850" y="4730750"/>
          <p14:tracePt t="146171" x="3879850" y="4737100"/>
          <p14:tracePt t="146311" x="3879850" y="4745038"/>
          <p14:tracePt t="146414" x="3879850" y="4737100"/>
          <p14:tracePt t="146439" x="3886200" y="4730750"/>
          <p14:tracePt t="146452" x="3886200" y="4722813"/>
          <p14:tracePt t="146459" x="3894138" y="4722813"/>
          <p14:tracePt t="146467" x="3900488" y="4716463"/>
          <p14:tracePt t="146594" x="3900488" y="4708525"/>
          <p14:tracePt t="146742" x="3900488" y="4702175"/>
          <p14:tracePt t="146912" x="3908425" y="4694238"/>
          <p14:tracePt t="146934" x="3914775" y="4686300"/>
          <p14:tracePt t="146967" x="3922713" y="4686300"/>
          <p14:tracePt t="146976" x="3929063" y="4679950"/>
          <p14:tracePt t="147000" x="3937000" y="4672013"/>
          <p14:tracePt t="147009" x="3944938" y="4672013"/>
          <p14:tracePt t="147016" x="3951288" y="4672013"/>
          <p14:tracePt t="147030" x="3973513" y="4657725"/>
          <p14:tracePt t="147046" x="4002088" y="4651375"/>
          <p14:tracePt t="147064" x="4044950" y="4643438"/>
          <p14:tracePt t="147079" x="4087813" y="4637088"/>
          <p14:tracePt t="147096" x="4146550" y="4637088"/>
          <p14:tracePt t="147113" x="4203700" y="4637088"/>
          <p14:tracePt t="147130" x="4254500" y="4637088"/>
          <p14:tracePt t="147146" x="4276725" y="4637088"/>
          <p14:tracePt t="147164" x="4283075" y="4637088"/>
          <p14:tracePt t="147179" x="4291013" y="4637088"/>
          <p14:tracePt t="147196" x="4305300" y="4637088"/>
          <p14:tracePt t="147213" x="4319588" y="4637088"/>
          <p14:tracePt t="147215" x="4333875" y="4637088"/>
          <p14:tracePt t="147231" x="4348163" y="4629150"/>
          <p14:tracePt t="147247" x="4354513" y="4629150"/>
          <p14:tracePt t="147539" x="4354513" y="4622800"/>
          <p14:tracePt t="147614" x="4362450" y="4622800"/>
          <p14:tracePt t="147626" x="4370388" y="4622800"/>
          <p14:tracePt t="147634" x="4384675" y="4622800"/>
          <p14:tracePt t="147647" x="4398963" y="4622800"/>
          <p14:tracePt t="147664" x="4413250" y="4629150"/>
          <p14:tracePt t="147680" x="4419600" y="4629150"/>
          <p14:tracePt t="147696" x="4427538" y="4629150"/>
          <p14:tracePt t="147714" x="4433888" y="4629150"/>
          <p14:tracePt t="147730" x="4449763" y="4637088"/>
          <p14:tracePt t="147746" x="4464050" y="4643438"/>
          <p14:tracePt t="147764" x="4492625" y="4643438"/>
          <p14:tracePt t="147779" x="4521200" y="4651375"/>
          <p14:tracePt t="147796" x="4564063" y="4657725"/>
          <p14:tracePt t="147813" x="4629150" y="4665663"/>
          <p14:tracePt t="147830" x="4665663" y="4679950"/>
          <p14:tracePt t="147846" x="4679950" y="4679950"/>
          <p14:tracePt t="147907" x="4686300" y="4679950"/>
          <p14:tracePt t="147916" x="4708525" y="4679950"/>
          <p14:tracePt t="147929" x="4779963" y="4686300"/>
          <p14:tracePt t="147946" x="4875213" y="4708525"/>
          <p14:tracePt t="147963" x="4953000" y="4722813"/>
          <p14:tracePt t="147980" x="5032375" y="4722813"/>
          <p14:tracePt t="147997" x="5068888" y="4722813"/>
          <p14:tracePt t="148013" x="5076825" y="4722813"/>
          <p14:tracePt t="148174" x="5076825" y="4730750"/>
          <p14:tracePt t="148200" x="5068888" y="4730750"/>
          <p14:tracePt t="148208" x="5068888" y="4737100"/>
          <p14:tracePt t="148216" x="5062538" y="4737100"/>
          <p14:tracePt t="148231" x="5048250" y="4737100"/>
          <p14:tracePt t="148247" x="5032375" y="4745038"/>
          <p14:tracePt t="148264" x="5026025" y="4745038"/>
          <p14:tracePt t="148280" x="5018088" y="4745038"/>
          <p14:tracePt t="148297" x="5011738" y="4745038"/>
          <p14:tracePt t="148312" x="5003800" y="4745038"/>
          <p14:tracePt t="148329" x="4997450" y="4745038"/>
          <p14:tracePt t="148347" x="4989513" y="4745038"/>
          <p14:tracePt t="148363" x="4975225" y="4745038"/>
          <p14:tracePt t="148380" x="4953000" y="4745038"/>
          <p14:tracePt t="148397" x="4938713" y="4737100"/>
          <p14:tracePt t="148414" x="4924425" y="4730750"/>
          <p14:tracePt t="148430" x="4903788" y="4722813"/>
          <p14:tracePt t="148446" x="4889500" y="4716463"/>
          <p14:tracePt t="148464" x="4867275" y="4708525"/>
          <p14:tracePt t="148480" x="4824413" y="4694238"/>
          <p14:tracePt t="148497" x="4802188" y="4686300"/>
          <p14:tracePt t="148513" x="4779963" y="4686300"/>
          <p14:tracePt t="148530" x="4759325" y="4686300"/>
          <p14:tracePt t="148547" x="4745038" y="4672013"/>
          <p14:tracePt t="148563" x="4722813" y="4672013"/>
          <p14:tracePt t="148580" x="4708525" y="4672013"/>
          <p14:tracePt t="148597" x="4665663" y="4665663"/>
          <p14:tracePt t="148614" x="4614863" y="4651375"/>
          <p14:tracePt t="148631" x="4549775" y="4651375"/>
          <p14:tracePt t="148647" x="4478338" y="4643438"/>
          <p14:tracePt t="148652" x="4449763" y="4643438"/>
          <p14:tracePt t="148663" x="4413250" y="4637088"/>
          <p14:tracePt t="148679" x="4333875" y="4637088"/>
          <p14:tracePt t="148695" x="4254500" y="4637088"/>
          <p14:tracePt t="148713" x="4211638" y="4637088"/>
          <p14:tracePt t="148730" x="4189413" y="4637088"/>
          <p14:tracePt t="148746" x="4175125" y="4637088"/>
          <p14:tracePt t="148762" x="4167188" y="4637088"/>
          <p14:tracePt t="148780" x="4146550" y="4637088"/>
          <p14:tracePt t="148796" x="4132263" y="4643438"/>
          <p14:tracePt t="148813" x="4087813" y="4651375"/>
          <p14:tracePt t="148830" x="4044950" y="4657725"/>
          <p14:tracePt t="148847" x="4008438" y="4657725"/>
          <p14:tracePt t="148863" x="3979863" y="4657725"/>
          <p14:tracePt t="148879" x="3965575" y="4665663"/>
          <p14:tracePt t="148895" x="3959225" y="4665663"/>
          <p14:tracePt t="148982" x="3965575" y="4665663"/>
          <p14:tracePt t="148988" x="3973513" y="4665663"/>
          <p14:tracePt t="148998" x="3979863" y="4665663"/>
          <p14:tracePt t="149013" x="4002088" y="4665663"/>
          <p14:tracePt t="149029" x="4038600" y="4657725"/>
          <p14:tracePt t="149046" x="4081463" y="4657725"/>
          <p14:tracePt t="149064" x="4117975" y="4657725"/>
          <p14:tracePt t="149080" x="4146550" y="4657725"/>
          <p14:tracePt t="149096" x="4197350" y="4657725"/>
          <p14:tracePt t="149112" x="4217988" y="4651375"/>
          <p14:tracePt t="149130" x="4246563" y="4643438"/>
          <p14:tracePt t="149146" x="4291013" y="4643438"/>
          <p14:tracePt t="149163" x="4348163" y="4643438"/>
          <p14:tracePt t="149167" x="4376738" y="4643438"/>
          <p14:tracePt t="149179" x="4419600" y="4643438"/>
          <p14:tracePt t="149196" x="4527550" y="4651375"/>
          <p14:tracePt t="149214" x="4592638" y="4651375"/>
          <p14:tracePt t="149229" x="4614863" y="4657725"/>
          <p14:tracePt t="149247" x="4629150" y="4657725"/>
          <p14:tracePt t="149263" x="4643438" y="4657725"/>
          <p14:tracePt t="149280" x="4651375" y="4657725"/>
          <p14:tracePt t="149296" x="4679950" y="4672013"/>
          <p14:tracePt t="149313" x="4730750" y="4679950"/>
          <p14:tracePt t="149330" x="4810125" y="4694238"/>
          <p14:tracePt t="149331" x="4852988" y="4702175"/>
          <p14:tracePt t="149347" x="4910138" y="4716463"/>
          <p14:tracePt t="149364" x="4932363" y="4722813"/>
          <p14:tracePt t="149379" x="4938713" y="4722813"/>
          <p14:tracePt t="149429" x="4938713" y="4730750"/>
          <p14:tracePt t="149440" x="4932363" y="4730750"/>
          <p14:tracePt t="149482" x="4924425" y="4730750"/>
          <p14:tracePt t="149495" x="4924425" y="4737100"/>
          <p14:tracePt t="149545" x="4918075" y="4737100"/>
          <p14:tracePt t="149552" x="4918075" y="4745038"/>
          <p14:tracePt t="149566" x="4910138" y="4751388"/>
          <p14:tracePt t="149580" x="4903788" y="4751388"/>
          <p14:tracePt t="149599" x="4895850" y="4751388"/>
          <p14:tracePt t="149622" x="4889500" y="4751388"/>
          <p14:tracePt t="149637" x="4881563" y="4751388"/>
          <p14:tracePt t="149650" x="4881563" y="4759325"/>
          <p14:tracePt t="149663" x="4875213" y="4759325"/>
          <p14:tracePt t="149679" x="4867275" y="4759325"/>
          <p14:tracePt t="152278" x="4859338" y="4759325"/>
          <p14:tracePt t="152286" x="4852988" y="4759325"/>
          <p14:tracePt t="152296" x="4845050" y="4759325"/>
          <p14:tracePt t="152311" x="4802188" y="4759325"/>
          <p14:tracePt t="152328" x="4716463" y="4759325"/>
          <p14:tracePt t="152345" x="4543425" y="4730750"/>
          <p14:tracePt t="152362" x="4333875" y="4694238"/>
          <p14:tracePt t="152379" x="4246563" y="4672013"/>
          <p14:tracePt t="152395" x="4181475" y="4665663"/>
          <p14:tracePt t="152411" x="4160838" y="4657725"/>
          <p14:tracePt t="152531" x="4152900" y="4657725"/>
          <p14:tracePt t="152543" x="4146550" y="4657725"/>
          <p14:tracePt t="152550" x="4138613" y="4657725"/>
          <p14:tracePt t="152562" x="4132263" y="4651375"/>
          <p14:tracePt t="152579" x="4087813" y="4651375"/>
          <p14:tracePt t="152596" x="4073525" y="4651375"/>
          <p14:tracePt t="152611" x="4067175" y="4643438"/>
          <p14:tracePt t="152688" x="4067175" y="4637088"/>
          <p14:tracePt t="152784" x="4067175" y="4629150"/>
          <p14:tracePt t="152809" x="4073525" y="4629150"/>
          <p14:tracePt t="152816" x="4081463" y="4622800"/>
          <p14:tracePt t="152845" x="4087813" y="4622800"/>
          <p14:tracePt t="152853" x="4095750" y="4606925"/>
          <p14:tracePt t="152862" x="4102100" y="4606925"/>
          <p14:tracePt t="152877" x="4110038" y="4600575"/>
          <p14:tracePt t="152894" x="4132263" y="4592638"/>
          <p14:tracePt t="152910" x="4152900" y="4592638"/>
          <p14:tracePt t="152927" x="4167188" y="4586288"/>
          <p14:tracePt t="152944" x="4189413" y="4586288"/>
          <p14:tracePt t="152961" x="4197350" y="4586288"/>
          <p14:tracePt t="153020" x="4203700" y="4578350"/>
          <p14:tracePt t="153032" x="4211638" y="4572000"/>
          <p14:tracePt t="153047" x="4225925" y="4572000"/>
          <p14:tracePt t="153055" x="4232275" y="4572000"/>
          <p14:tracePt t="153062" x="4240213" y="4572000"/>
          <p14:tracePt t="153077" x="4254500" y="4564063"/>
          <p14:tracePt t="153093" x="4260850" y="4564063"/>
          <p14:tracePt t="153174" x="4260850" y="4557713"/>
          <p14:tracePt t="153210" x="4260850" y="4549775"/>
          <p14:tracePt t="153229" x="4260850" y="4543425"/>
          <p14:tracePt t="153248" x="4260850" y="4535488"/>
          <p14:tracePt t="153256" x="4260850" y="4529138"/>
          <p14:tracePt t="153273" x="4260850" y="4521200"/>
          <p14:tracePt t="153279" x="4260850" y="4506913"/>
          <p14:tracePt t="153296" x="4260850" y="4492625"/>
          <p14:tracePt t="153311" x="4276725" y="4470400"/>
          <p14:tracePt t="153328" x="4283075" y="4449763"/>
          <p14:tracePt t="153345" x="4283075" y="4441825"/>
          <p14:tracePt t="153378" x="4283075" y="4433888"/>
          <p14:tracePt t="153488" x="4283075" y="4441825"/>
          <p14:tracePt t="153502" x="4276725" y="4456113"/>
          <p14:tracePt t="153518" x="4276725" y="4464050"/>
          <p14:tracePt t="153528" x="4276725" y="4478338"/>
          <p14:tracePt t="153545" x="4283075" y="4492625"/>
          <p14:tracePt t="153561" x="4283075" y="4506913"/>
          <p14:tracePt t="153597" x="4283075" y="4513263"/>
          <p14:tracePt t="153614" x="4283075" y="4521200"/>
          <p14:tracePt t="153630" x="4276725" y="4521200"/>
          <p14:tracePt t="153645" x="4268788" y="4535488"/>
          <p14:tracePt t="153661" x="4254500" y="4543425"/>
          <p14:tracePt t="153678" x="4246563" y="4557713"/>
          <p14:tracePt t="153694" x="4232275" y="4564063"/>
          <p14:tracePt t="153711" x="4217988" y="4572000"/>
          <p14:tracePt t="153728" x="4203700" y="4592638"/>
          <p14:tracePt t="153745" x="4189413" y="4600575"/>
          <p14:tracePt t="153761" x="4181475" y="4606925"/>
          <p14:tracePt t="153777" x="4167188" y="4614863"/>
          <p14:tracePt t="153796" x="4160838" y="4622800"/>
          <p14:tracePt t="153811" x="4160838" y="4629150"/>
          <p14:tracePt t="153828" x="4152900" y="4629150"/>
          <p14:tracePt t="153983" x="4160838" y="4622800"/>
          <p14:tracePt t="153990" x="4160838" y="4614863"/>
          <p14:tracePt t="153997" x="4160838" y="4606925"/>
          <p14:tracePt t="154011" x="4181475" y="4586288"/>
          <p14:tracePt t="154028" x="4197350" y="4521200"/>
          <p14:tracePt t="154045" x="4217988" y="4441825"/>
          <p14:tracePt t="154062" x="4240213" y="4391025"/>
          <p14:tracePt t="154078" x="4246563" y="4370388"/>
          <p14:tracePt t="154095" x="4246563" y="4348163"/>
          <p14:tracePt t="154097" x="4254500" y="4340225"/>
          <p14:tracePt t="154114" x="4254500" y="4333875"/>
          <p14:tracePt t="154130" x="4254500" y="4325938"/>
          <p14:tracePt t="154146" x="4246563" y="4311650"/>
          <p14:tracePt t="154162" x="4240213" y="4305300"/>
          <p14:tracePt t="154166" x="4225925" y="4291013"/>
          <p14:tracePt t="154179" x="4225925" y="4283075"/>
          <p14:tracePt t="154196" x="4211638" y="4276725"/>
          <p14:tracePt t="154211" x="4211638" y="4260850"/>
          <p14:tracePt t="154227" x="4203700" y="4254500"/>
          <p14:tracePt t="154438" x="4203700" y="4268788"/>
          <p14:tracePt t="154444" x="4203700" y="4276725"/>
          <p14:tracePt t="154460" x="4211638" y="4297363"/>
          <p14:tracePt t="154477" x="4211638" y="4311650"/>
          <p14:tracePt t="154493" x="4203700" y="4333875"/>
          <p14:tracePt t="154510" x="4197350" y="4356100"/>
          <p14:tracePt t="154526" x="4189413" y="4376738"/>
          <p14:tracePt t="154543" x="4181475" y="4398963"/>
          <p14:tracePt t="154560" x="4167188" y="4427538"/>
          <p14:tracePt t="154576" x="4152900" y="4456113"/>
          <p14:tracePt t="154593" x="4132263" y="4484688"/>
          <p14:tracePt t="154609" x="4110038" y="4513263"/>
          <p14:tracePt t="154625" x="4102100" y="4529138"/>
          <p14:tracePt t="154643" x="4095750" y="4543425"/>
          <p14:tracePt t="154659" x="4095750" y="4549775"/>
          <p14:tracePt t="154676" x="4095750" y="4564063"/>
          <p14:tracePt t="154693" x="4095750" y="4572000"/>
          <p14:tracePt t="154710" x="4095750" y="4586288"/>
          <p14:tracePt t="154727" x="4095750" y="4592638"/>
          <p14:tracePt t="154745" x="4087813" y="4622800"/>
          <p14:tracePt t="154762" x="4087813" y="4643438"/>
          <p14:tracePt t="154778" x="4081463" y="4672013"/>
          <p14:tracePt t="154795" x="4081463" y="4694238"/>
          <p14:tracePt t="154812" x="4081463" y="4708525"/>
          <p14:tracePt t="154827" x="4081463" y="4745038"/>
          <p14:tracePt t="154845" x="4073525" y="4810125"/>
          <p14:tracePt t="154862" x="4067175" y="4838700"/>
          <p14:tracePt t="154879" x="4067175" y="4875213"/>
          <p14:tracePt t="154894" x="4067175" y="4910138"/>
          <p14:tracePt t="154911" x="4073525" y="4938713"/>
          <p14:tracePt t="154928" x="4073525" y="4975225"/>
          <p14:tracePt t="154944" x="4087813" y="5018088"/>
          <p14:tracePt t="154960" x="4087813" y="5032375"/>
          <p14:tracePt t="154977" x="4087813" y="5062538"/>
          <p14:tracePt t="154993" x="4095750" y="5083175"/>
          <p14:tracePt t="155010" x="4095750" y="5105400"/>
          <p14:tracePt t="155026" x="4095750" y="5119688"/>
          <p14:tracePt t="155043" x="4095750" y="5127625"/>
          <p14:tracePt t="155060" x="4095750" y="5148263"/>
          <p14:tracePt t="155076" x="4095750" y="5162550"/>
          <p14:tracePt t="155093" x="4095750" y="5170488"/>
          <p14:tracePt t="155126" x="4102100" y="5170488"/>
          <p14:tracePt t="155160" x="4110038" y="5170488"/>
          <p14:tracePt t="155168" x="4117975" y="5162550"/>
          <p14:tracePt t="155177" x="4132263" y="5156200"/>
          <p14:tracePt t="155192" x="4211638" y="5097463"/>
          <p14:tracePt t="155209" x="4325938" y="5003800"/>
          <p14:tracePt t="155226" x="4449763" y="4910138"/>
          <p14:tracePt t="155243" x="4535488" y="4845050"/>
          <p14:tracePt t="155260" x="4592638" y="4810125"/>
          <p14:tracePt t="155276" x="4629150" y="4787900"/>
          <p14:tracePt t="155293" x="4651375" y="4765675"/>
          <p14:tracePt t="155309" x="4672013" y="4759325"/>
          <p14:tracePt t="155326" x="4694238" y="4737100"/>
          <p14:tracePt t="155342" x="4716463" y="4722813"/>
          <p14:tracePt t="155359" x="4730750" y="4716463"/>
          <p14:tracePt t="155375" x="4751388" y="4702175"/>
          <p14:tracePt t="155392" x="4773613" y="4686300"/>
          <p14:tracePt t="155409" x="4787900" y="4679950"/>
          <p14:tracePt t="155442" x="4795838" y="4672013"/>
          <p14:tracePt t="155459" x="4795838" y="4665663"/>
          <p14:tracePt t="155476" x="4802188" y="4665663"/>
          <p14:tracePt t="155493" x="4810125" y="4665663"/>
          <p14:tracePt t="155578" x="4802188" y="4672013"/>
          <p14:tracePt t="155586" x="4802188" y="4708525"/>
          <p14:tracePt t="155594" x="4802188" y="4751388"/>
          <p14:tracePt t="155609" x="4802188" y="4824413"/>
          <p14:tracePt t="155625" x="4802188" y="4910138"/>
          <p14:tracePt t="155642" x="4802188" y="4954588"/>
          <p14:tracePt t="155659" x="4810125" y="4983163"/>
          <p14:tracePt t="155677" x="4810125" y="5003800"/>
          <p14:tracePt t="155693" x="4816475" y="5018088"/>
          <p14:tracePt t="155710" x="4824413" y="5054600"/>
          <p14:tracePt t="155726" x="4824413" y="5083175"/>
          <p14:tracePt t="155743" x="4824413" y="5119688"/>
          <p14:tracePt t="155760" x="4824413" y="5156200"/>
          <p14:tracePt t="155777" x="4824413" y="5199063"/>
          <p14:tracePt t="155795" x="4824413" y="5270500"/>
          <p14:tracePt t="155810" x="4830763" y="5300663"/>
          <p14:tracePt t="155827" x="4845050" y="5321300"/>
          <p14:tracePt t="155844" x="4845050" y="5329238"/>
          <p14:tracePt t="156004" x="4845050" y="5321300"/>
          <p14:tracePt t="156032" x="4845050" y="5314950"/>
          <p14:tracePt t="156054" x="4852988" y="5314950"/>
          <p14:tracePt t="156062" x="4852988" y="5307013"/>
          <p14:tracePt t="156106" x="4845050" y="5307013"/>
          <p14:tracePt t="156124" x="4852988" y="5307013"/>
          <p14:tracePt t="156133" x="4859338" y="5314950"/>
          <p14:tracePt t="156144" x="4859338" y="5321300"/>
          <p14:tracePt t="156160" x="4859338" y="5329238"/>
          <p14:tracePt t="156348" x="4867275" y="5307013"/>
          <p14:tracePt t="156356" x="4881563" y="5278438"/>
          <p14:tracePt t="156364" x="4903788" y="5256213"/>
          <p14:tracePt t="156378" x="4910138" y="5221288"/>
          <p14:tracePt t="156395" x="4946650" y="5170488"/>
          <p14:tracePt t="156410" x="4953000" y="5162550"/>
          <p14:tracePt t="156426" x="4953000" y="5170488"/>
          <p14:tracePt t="156442" x="4946650" y="5191125"/>
          <p14:tracePt t="156459" x="4932363" y="5205413"/>
          <p14:tracePt t="156476" x="4918075" y="5205413"/>
          <p14:tracePt t="156492" x="4918075" y="5191125"/>
          <p14:tracePt t="156509" x="4918075" y="5127625"/>
          <p14:tracePt t="156527" x="4918075" y="5091113"/>
          <p14:tracePt t="156568" x="4910138" y="5091113"/>
          <p14:tracePt t="156578" x="4910138" y="5097463"/>
          <p14:tracePt t="156594" x="4889500" y="5111750"/>
          <p14:tracePt t="156611" x="4875213" y="5133975"/>
          <p14:tracePt t="156627" x="4852988" y="5156200"/>
          <p14:tracePt t="156645" x="4816475" y="5191125"/>
          <p14:tracePt t="156661" x="4787900" y="5213350"/>
          <p14:tracePt t="156677" x="4759325" y="5235575"/>
          <p14:tracePt t="156694" x="4722813" y="5256213"/>
          <p14:tracePt t="156710" x="4694238" y="5278438"/>
          <p14:tracePt t="156727" x="4657725" y="5300663"/>
          <p14:tracePt t="156745" x="4629150" y="5314950"/>
          <p14:tracePt t="156761" x="4606925" y="5321300"/>
          <p14:tracePt t="156777" x="4592638" y="5329238"/>
          <p14:tracePt t="156793" x="4572000" y="5335588"/>
          <p14:tracePt t="156810" x="4535488" y="5343525"/>
          <p14:tracePt t="156827" x="4464050" y="5364163"/>
          <p14:tracePt t="156845" x="4348163" y="5364163"/>
          <p14:tracePt t="156862" x="4276725" y="5364163"/>
          <p14:tracePt t="156878" x="4211638" y="5364163"/>
          <p14:tracePt t="156895" x="4189413" y="5357813"/>
          <p14:tracePt t="156911" x="4181475" y="5357813"/>
          <p14:tracePt t="156990" x="4181475" y="5349875"/>
          <p14:tracePt t="156998" x="4175125" y="5343525"/>
          <p14:tracePt t="157011" x="4160838" y="5335588"/>
          <p14:tracePt t="157028" x="4146550" y="5321300"/>
          <p14:tracePt t="157045" x="4124325" y="5307013"/>
          <p14:tracePt t="157061" x="4110038" y="5284788"/>
          <p14:tracePt t="157077" x="4087813" y="5278438"/>
          <p14:tracePt t="157095" x="4073525" y="5270500"/>
          <p14:tracePt t="157111" x="4059238" y="5264150"/>
          <p14:tracePt t="157128" x="4052888" y="5256213"/>
          <p14:tracePt t="157145" x="4038600" y="5249863"/>
          <p14:tracePt t="157161" x="4024313" y="5249863"/>
          <p14:tracePt t="157220" x="4016375" y="5249863"/>
          <p14:tracePt t="157228" x="4008438" y="5249863"/>
          <p14:tracePt t="157244" x="3994150" y="5264150"/>
          <p14:tracePt t="157260" x="3979863" y="5278438"/>
          <p14:tracePt t="157277" x="3973513" y="5292725"/>
          <p14:tracePt t="157293" x="3951288" y="5314950"/>
          <p14:tracePt t="157310" x="3929063" y="5335588"/>
          <p14:tracePt t="157327" x="3908425" y="5357813"/>
          <p14:tracePt t="157344" x="3879850" y="5386388"/>
          <p14:tracePt t="157360" x="3857625" y="5400675"/>
          <p14:tracePt t="157377" x="3835400" y="5422900"/>
          <p14:tracePt t="157394" x="3821113" y="5443538"/>
          <p14:tracePt t="157410" x="3806825" y="5465763"/>
          <p14:tracePt t="157426" x="3792538" y="5480050"/>
          <p14:tracePt t="157444" x="3763963" y="5516563"/>
          <p14:tracePt t="157461" x="3749675" y="5530850"/>
          <p14:tracePt t="157478" x="3741738" y="5553075"/>
          <p14:tracePt t="157495" x="3727450" y="5581650"/>
          <p14:tracePt t="157511" x="3713163" y="5595938"/>
          <p14:tracePt t="157527" x="3706813" y="5616575"/>
          <p14:tracePt t="157543" x="3698875" y="5638800"/>
          <p14:tracePt t="157559" x="3698875" y="5667375"/>
          <p14:tracePt t="157575" x="3698875" y="5681663"/>
          <p14:tracePt t="157593" x="3706813" y="5703888"/>
          <p14:tracePt t="157609" x="3721100" y="5726113"/>
          <p14:tracePt t="157626" x="3741738" y="5746750"/>
          <p14:tracePt t="157645" x="3771900" y="5783263"/>
          <p14:tracePt t="157660" x="3792538" y="5803900"/>
          <p14:tracePt t="157677" x="3814763" y="5819775"/>
          <p14:tracePt t="157694" x="3865563" y="5848350"/>
          <p14:tracePt t="157711" x="3944938" y="5868988"/>
          <p14:tracePt t="157727" x="4030663" y="5883275"/>
          <p14:tracePt t="157745" x="4110038" y="5905500"/>
          <p14:tracePt t="157761" x="4124325" y="5913438"/>
          <p14:tracePt t="157838" x="4146550" y="5913438"/>
          <p14:tracePt t="157846" x="4175125" y="5913438"/>
          <p14:tracePt t="157861" x="4254500" y="5913438"/>
          <p14:tracePt t="157877" x="4333875" y="5891213"/>
          <p14:tracePt t="157894" x="4405313" y="5868988"/>
          <p14:tracePt t="157910" x="4456113" y="5848350"/>
          <p14:tracePt t="157926" x="4478338" y="5834063"/>
          <p14:tracePt t="157945" x="4506913" y="5811838"/>
          <p14:tracePt t="157961" x="4521200" y="5789613"/>
          <p14:tracePt t="157977" x="4543425" y="5775325"/>
          <p14:tracePt t="157994" x="4564063" y="5754688"/>
          <p14:tracePt t="158010" x="4606925" y="5732463"/>
          <p14:tracePt t="158027" x="4672013" y="5703888"/>
          <p14:tracePt t="158044" x="4737100" y="5675313"/>
          <p14:tracePt t="158061" x="4795838" y="5646738"/>
          <p14:tracePt t="158078" x="4810125" y="5638800"/>
          <p14:tracePt t="158136" x="4810125" y="5630863"/>
          <p14:tracePt t="158145" x="4816475" y="5624513"/>
          <p14:tracePt t="158152" x="4824413" y="5616575"/>
          <p14:tracePt t="158161" x="4824413" y="5610225"/>
          <p14:tracePt t="158177" x="4845050" y="5588000"/>
          <p14:tracePt t="158194" x="4859338" y="5567363"/>
          <p14:tracePt t="158210" x="4875213" y="5545138"/>
          <p14:tracePt t="158227" x="4881563" y="5516563"/>
          <p14:tracePt t="158244" x="4881563" y="5508625"/>
          <p14:tracePt t="158261" x="4881563" y="5502275"/>
          <p14:tracePt t="158277" x="4875213" y="5487988"/>
          <p14:tracePt t="158294" x="4859338" y="5480050"/>
          <p14:tracePt t="158311" x="4845050" y="5465763"/>
          <p14:tracePt t="158328" x="4816475" y="5443538"/>
          <p14:tracePt t="158345" x="4795838" y="5437188"/>
          <p14:tracePt t="158360" x="4787900" y="5429250"/>
          <p14:tracePt t="158377" x="4765675" y="5414963"/>
          <p14:tracePt t="158393" x="4765675" y="5408613"/>
          <p14:tracePt t="158410" x="4759325" y="5400675"/>
          <p14:tracePt t="158427" x="4751388" y="5378450"/>
          <p14:tracePt t="158444" x="4751388" y="5349875"/>
          <p14:tracePt t="158459" x="4751388" y="5335588"/>
          <p14:tracePt t="158475" x="4751388" y="5300663"/>
          <p14:tracePt t="158492" x="4765675" y="5270500"/>
          <p14:tracePt t="158509" x="4773613" y="5235575"/>
          <p14:tracePt t="158525" x="4795838" y="5199063"/>
          <p14:tracePt t="158543" x="4802188" y="5176838"/>
          <p14:tracePt t="158614" x="4802188" y="5170488"/>
          <p14:tracePt t="161210" x="4802188" y="5176838"/>
          <p14:tracePt t="161217" x="4795838" y="5184775"/>
          <p14:tracePt t="161232" x="4779963" y="5199063"/>
          <p14:tracePt t="161243" x="4773613" y="5213350"/>
          <p14:tracePt t="161259" x="4737100" y="5284788"/>
          <p14:tracePt t="161277" x="4657725" y="5400675"/>
          <p14:tracePt t="161294" x="4643438" y="5422900"/>
          <p14:tracePt t="161309" x="4629150" y="5429250"/>
          <p14:tracePt t="161356" x="4629150" y="5437188"/>
          <p14:tracePt t="161368" x="4622800" y="5437188"/>
          <p14:tracePt t="161378" x="4622800" y="5443538"/>
          <p14:tracePt t="161392" x="4606925" y="5451475"/>
          <p14:tracePt t="161409" x="4592638" y="5457825"/>
          <p14:tracePt t="161426" x="4572000" y="5480050"/>
          <p14:tracePt t="161444" x="4543425" y="5494338"/>
          <p14:tracePt t="161459" x="4521200" y="5502275"/>
          <p14:tracePt t="161476" x="4498975" y="5508625"/>
          <p14:tracePt t="161492" x="4478338" y="5508625"/>
          <p14:tracePt t="161509" x="4449763" y="5508625"/>
          <p14:tracePt t="161526" x="4413250" y="5494338"/>
          <p14:tracePt t="161543" x="4362450" y="5480050"/>
          <p14:tracePt t="161559" x="4276725" y="5465763"/>
          <p14:tracePt t="161576" x="4225925" y="5457825"/>
          <p14:tracePt t="161592" x="4189413" y="5451475"/>
          <p14:tracePt t="161609" x="4175125" y="5451475"/>
          <p14:tracePt t="161626" x="4152900" y="5443538"/>
          <p14:tracePt t="161643" x="4132263" y="5443538"/>
          <p14:tracePt t="161659" x="4117975" y="5443538"/>
          <p14:tracePt t="161661" x="4102100" y="5443538"/>
          <p14:tracePt t="161677" x="4095750" y="5443538"/>
          <p14:tracePt t="161693" x="4081463" y="5451475"/>
          <p14:tracePt t="161709" x="4059238" y="5465763"/>
          <p14:tracePt t="161726" x="4030663" y="5473700"/>
          <p14:tracePt t="161743" x="3979863" y="5494338"/>
          <p14:tracePt t="161759" x="3908425" y="5516563"/>
          <p14:tracePt t="161777" x="3800475" y="5545138"/>
          <p14:tracePt t="161792" x="3749675" y="5559425"/>
          <p14:tracePt t="161809" x="3706813" y="5567363"/>
          <p14:tracePt t="161826" x="3684588" y="5573713"/>
          <p14:tracePt t="161843" x="3670300" y="5588000"/>
          <p14:tracePt t="161859" x="3662363" y="5595938"/>
          <p14:tracePt t="161877" x="3641725" y="5610225"/>
          <p14:tracePt t="161892" x="3627438" y="5630863"/>
          <p14:tracePt t="161910" x="3605213" y="5653088"/>
          <p14:tracePt t="161926" x="3582988" y="5681663"/>
          <p14:tracePt t="161943" x="3562350" y="5703888"/>
          <p14:tracePt t="161960" x="3554413" y="5718175"/>
          <p14:tracePt t="161977" x="3548063" y="5746750"/>
          <p14:tracePt t="161994" x="3548063" y="5768975"/>
          <p14:tracePt t="162010" x="3568700" y="5797550"/>
          <p14:tracePt t="162025" x="3619500" y="5840413"/>
          <p14:tracePt t="162041" x="3698875" y="5883275"/>
          <p14:tracePt t="162058" x="3778250" y="5919788"/>
          <p14:tracePt t="162074" x="3857625" y="5956300"/>
          <p14:tracePt t="162092" x="3937000" y="5992813"/>
          <p14:tracePt t="162108" x="3965575" y="6013450"/>
          <p14:tracePt t="162126" x="3994150" y="6035675"/>
          <p14:tracePt t="162142" x="4016375" y="6056313"/>
          <p14:tracePt t="162159" x="4038600" y="6064250"/>
          <p14:tracePt t="162163" x="4044950" y="6078538"/>
          <p14:tracePt t="162177" x="4073525" y="6092825"/>
          <p14:tracePt t="162193" x="4095750" y="6100763"/>
          <p14:tracePt t="162209" x="4138613" y="6115050"/>
          <p14:tracePt t="162226" x="4175125" y="6129338"/>
          <p14:tracePt t="162242" x="4211638" y="6135688"/>
          <p14:tracePt t="162259" x="4254500" y="6143625"/>
          <p14:tracePt t="162277" x="4376738" y="6143625"/>
          <p14:tracePt t="162293" x="4456113" y="6157913"/>
          <p14:tracePt t="162309" x="4535488" y="6180138"/>
          <p14:tracePt t="162327" x="4606925" y="6186488"/>
          <p14:tracePt t="162342" x="4686300" y="6200775"/>
          <p14:tracePt t="162359" x="4765675" y="6208713"/>
          <p14:tracePt t="162377" x="4845050" y="6208713"/>
          <p14:tracePt t="162393" x="4960938" y="6180138"/>
          <p14:tracePt t="162409" x="5018088" y="6165850"/>
          <p14:tracePt t="162426" x="5048250" y="6143625"/>
          <p14:tracePt t="162442" x="5068888" y="6129338"/>
          <p14:tracePt t="162459" x="5091113" y="6107113"/>
          <p14:tracePt t="162476" x="5111750" y="6086475"/>
          <p14:tracePt t="162494" x="5141913" y="6056313"/>
          <p14:tracePt t="162511" x="5162550" y="6035675"/>
          <p14:tracePt t="162526" x="5176838" y="6013450"/>
          <p14:tracePt t="162543" x="5221288" y="5984875"/>
          <p14:tracePt t="162559" x="5278438" y="5948363"/>
          <p14:tracePt t="162576" x="5307013" y="5927725"/>
          <p14:tracePt t="162593" x="5329238" y="5899150"/>
          <p14:tracePt t="162609" x="5349875" y="5862638"/>
          <p14:tracePt t="162626" x="5349875" y="5834063"/>
          <p14:tracePt t="162642" x="5349875" y="5811838"/>
          <p14:tracePt t="162659" x="5349875" y="5789613"/>
          <p14:tracePt t="162664" x="5349875" y="5783263"/>
          <p14:tracePt t="162676" x="5349875" y="5768975"/>
          <p14:tracePt t="162693" x="5343525" y="5740400"/>
          <p14:tracePt t="162709" x="5343525" y="5718175"/>
          <p14:tracePt t="162726" x="5321300" y="5667375"/>
          <p14:tracePt t="162743" x="5307013" y="5646738"/>
          <p14:tracePt t="162759" x="5292725" y="5624513"/>
          <p14:tracePt t="162777" x="5278438" y="5602288"/>
          <p14:tracePt t="162792" x="5256213" y="5581650"/>
          <p14:tracePt t="162809" x="5249863" y="5567363"/>
          <p14:tracePt t="162827" x="5227638" y="5537200"/>
          <p14:tracePt t="162842" x="5213350" y="5516563"/>
          <p14:tracePt t="162859" x="5191125" y="5502275"/>
          <p14:tracePt t="162876" x="5170488" y="5480050"/>
          <p14:tracePt t="162892" x="5148263" y="5457825"/>
          <p14:tracePt t="162910" x="5083175" y="5429250"/>
          <p14:tracePt t="162912" x="5040313" y="5414963"/>
          <p14:tracePt t="162927" x="4946650" y="5386388"/>
          <p14:tracePt t="162943" x="4838700" y="5372100"/>
          <p14:tracePt t="162959" x="4722813" y="5349875"/>
          <p14:tracePt t="162976" x="4614863" y="5343525"/>
          <p14:tracePt t="162992" x="4527550" y="5329238"/>
          <p14:tracePt t="163009" x="4456113" y="5329238"/>
          <p14:tracePt t="163027" x="4384675" y="5329238"/>
          <p14:tracePt t="163044" x="4340225" y="5335588"/>
          <p14:tracePt t="163060" x="4268788" y="5343525"/>
          <p14:tracePt t="163077" x="4189413" y="5364163"/>
          <p14:tracePt t="163093" x="4102100" y="5394325"/>
          <p14:tracePt t="163109" x="4024313" y="5414963"/>
          <p14:tracePt t="163127" x="3894138" y="5457825"/>
          <p14:tracePt t="163144" x="3851275" y="5473700"/>
          <p14:tracePt t="163159" x="3814763" y="5487988"/>
          <p14:tracePt t="163174" x="3792538" y="5494338"/>
          <p14:tracePt t="163190" x="3771900" y="5508625"/>
          <p14:tracePt t="163207" x="3756025" y="5516563"/>
          <p14:tracePt t="163224" x="3749675" y="5522913"/>
          <p14:tracePt t="163241" x="3741738" y="5522913"/>
          <p14:tracePt t="163258" x="3727450" y="5537200"/>
          <p14:tracePt t="163277" x="3692525" y="5588000"/>
          <p14:tracePt t="163293" x="3670300" y="5624513"/>
          <p14:tracePt t="163310" x="3648075" y="5653088"/>
          <p14:tracePt t="163326" x="3633788" y="5675313"/>
          <p14:tracePt t="163342" x="3613150" y="5695950"/>
          <p14:tracePt t="163358" x="3613150" y="5710238"/>
          <p14:tracePt t="163376" x="3605213" y="5740400"/>
          <p14:tracePt t="163392" x="3605213" y="5775325"/>
          <p14:tracePt t="163409" x="3605213" y="5789613"/>
          <p14:tracePt t="163426" x="3605213" y="5819775"/>
          <p14:tracePt t="163442" x="3619500" y="5834063"/>
          <p14:tracePt t="163459" x="3633788" y="5854700"/>
          <p14:tracePt t="163476" x="3648075" y="5876925"/>
          <p14:tracePt t="163493" x="3678238" y="5905500"/>
          <p14:tracePt t="163509" x="3698875" y="5934075"/>
          <p14:tracePt t="163526" x="3713163" y="5956300"/>
          <p14:tracePt t="163543" x="3735388" y="5992813"/>
          <p14:tracePt t="163559" x="3771900" y="6027738"/>
          <p14:tracePt t="163576" x="3814763" y="6056313"/>
          <p14:tracePt t="163592" x="3835400" y="6078538"/>
          <p14:tracePt t="163609" x="3871913" y="6107113"/>
          <p14:tracePt t="163626" x="3894138" y="6129338"/>
          <p14:tracePt t="163643" x="3908425" y="6151563"/>
          <p14:tracePt t="163659" x="3929063" y="6172200"/>
          <p14:tracePt t="163663" x="3944938" y="6180138"/>
          <p14:tracePt t="163676" x="3951288" y="6194425"/>
          <p14:tracePt t="163693" x="3979863" y="6208713"/>
          <p14:tracePt t="163710" x="4016375" y="6229350"/>
          <p14:tracePt t="163726" x="4038600" y="6245225"/>
          <p14:tracePt t="163743" x="4059238" y="6265863"/>
          <p14:tracePt t="163759" x="4081463" y="6280150"/>
          <p14:tracePt t="163777" x="4102100" y="6302375"/>
          <p14:tracePt t="163793" x="4132263" y="6316663"/>
          <p14:tracePt t="163809" x="4167188" y="6330950"/>
          <p14:tracePt t="163826" x="4232275" y="6359525"/>
          <p14:tracePt t="163843" x="4291013" y="6373813"/>
          <p14:tracePt t="163858" x="4333875" y="6381750"/>
          <p14:tracePt t="163875" x="4362450" y="6396038"/>
          <p14:tracePt t="163892" x="4398963" y="6396038"/>
          <p14:tracePt t="163909" x="4441825" y="6396038"/>
          <p14:tracePt t="163926" x="4521200" y="6381750"/>
          <p14:tracePt t="163943" x="4592638" y="6367463"/>
          <p14:tracePt t="163959" x="4679950" y="6338888"/>
          <p14:tracePt t="163976" x="4779963" y="6324600"/>
          <p14:tracePt t="163992" x="4889500" y="6288088"/>
          <p14:tracePt t="164008" x="4989513" y="6251575"/>
          <p14:tracePt t="164026" x="5097463" y="6215063"/>
          <p14:tracePt t="164043" x="5119688" y="6200775"/>
          <p14:tracePt t="164060" x="5141913" y="6180138"/>
          <p14:tracePt t="164075" x="5162550" y="6157913"/>
          <p14:tracePt t="164092" x="5184775" y="6129338"/>
          <p14:tracePt t="164109" x="5205413" y="6100763"/>
          <p14:tracePt t="164126" x="5227638" y="6056313"/>
          <p14:tracePt t="164143" x="5256213" y="5999163"/>
          <p14:tracePt t="164160" x="5292725" y="5942013"/>
          <p14:tracePt t="164176" x="5329238" y="5883275"/>
          <p14:tracePt t="164192" x="5349875" y="5840413"/>
          <p14:tracePt t="164211" x="5378450" y="5797550"/>
          <p14:tracePt t="164227" x="5386388" y="5775325"/>
          <p14:tracePt t="164244" x="5386388" y="5761038"/>
          <p14:tracePt t="164260" x="5386388" y="5740400"/>
          <p14:tracePt t="164276" x="5386388" y="5726113"/>
          <p14:tracePt t="164293" x="5378450" y="5703888"/>
          <p14:tracePt t="164310" x="5372100" y="5681663"/>
          <p14:tracePt t="164325" x="5364163" y="5667375"/>
          <p14:tracePt t="164341" x="5357813" y="5661025"/>
          <p14:tracePt t="164357" x="5357813" y="5646738"/>
          <p14:tracePt t="164373" x="5343525" y="5630863"/>
          <p14:tracePt t="164390" x="5329238" y="5616575"/>
          <p14:tracePt t="164408" x="5307013" y="5595938"/>
          <p14:tracePt t="164423" x="5284788" y="5573713"/>
          <p14:tracePt t="164440" x="5264150" y="5559425"/>
          <p14:tracePt t="164457" x="5241925" y="5537200"/>
          <p14:tracePt t="164473" x="5221288" y="5516563"/>
          <p14:tracePt t="164490" x="5199063" y="5502275"/>
          <p14:tracePt t="164506" x="5176838" y="5494338"/>
          <p14:tracePt t="164523" x="5156200" y="5487988"/>
          <p14:tracePt t="164540" x="5141913" y="5480050"/>
          <p14:tracePt t="164557" x="5119688" y="5480050"/>
          <p14:tracePt t="164574" x="5111750" y="5480050"/>
          <p14:tracePt t="164613" x="5119688" y="5480050"/>
          <p14:tracePt t="164639" x="5126038" y="5480050"/>
          <p14:tracePt t="164788" x="5133975" y="5480050"/>
          <p14:tracePt t="170972" x="5126038" y="5480050"/>
          <p14:tracePt t="170994" x="5111750" y="5480050"/>
          <p14:tracePt t="171014" x="5105400" y="5480050"/>
          <p14:tracePt t="171031" x="5097463" y="5480050"/>
          <p14:tracePt t="171038" x="5091113" y="5480050"/>
          <p14:tracePt t="171052" x="5083175" y="5480050"/>
          <p14:tracePt t="171060" x="5068888" y="5473700"/>
          <p14:tracePt t="171074" x="5062538" y="5473700"/>
          <p14:tracePt t="171091" x="5018088" y="5465763"/>
          <p14:tracePt t="171106" x="4946650" y="5451475"/>
          <p14:tracePt t="171124" x="4867275" y="5443538"/>
          <p14:tracePt t="171140" x="4779963" y="5437188"/>
          <p14:tracePt t="171158" x="4665663" y="5437188"/>
          <p14:tracePt t="171175" x="4586288" y="5429250"/>
          <p14:tracePt t="171191" x="4506913" y="5429250"/>
          <p14:tracePt t="171207" x="4478338" y="5429250"/>
          <p14:tracePt t="171223" x="4449763" y="5422900"/>
          <p14:tracePt t="171240" x="4433888" y="5422900"/>
          <p14:tracePt t="171257" x="4405313" y="5422900"/>
          <p14:tracePt t="171273" x="4354513" y="5422900"/>
          <p14:tracePt t="171291" x="4260850" y="5408613"/>
          <p14:tracePt t="171306" x="4181475" y="5400675"/>
          <p14:tracePt t="171323" x="4102100" y="5400675"/>
          <p14:tracePt t="171340" x="4008438" y="5386388"/>
          <p14:tracePt t="171356" x="3944938" y="5378450"/>
          <p14:tracePt t="171373" x="3900488" y="5378450"/>
          <p14:tracePt t="171391" x="3871913" y="5378450"/>
          <p14:tracePt t="171424" x="3865563" y="5378450"/>
          <p14:tracePt t="171441" x="3857625" y="5378450"/>
          <p14:tracePt t="171456" x="3843338" y="5378450"/>
          <p14:tracePt t="171474" x="3829050" y="5378450"/>
          <p14:tracePt t="171491" x="3800475" y="5386388"/>
          <p14:tracePt t="171507" x="3778250" y="5386388"/>
          <p14:tracePt t="171524" x="3763963" y="5394325"/>
          <p14:tracePt t="171540" x="3749675" y="5400675"/>
          <p14:tracePt t="171556" x="3741738" y="5400675"/>
          <p14:tracePt t="171574" x="3735388" y="5408613"/>
          <p14:tracePt t="171590" x="3721100" y="5422900"/>
          <p14:tracePt t="171606" x="3698875" y="5429250"/>
          <p14:tracePt t="171623" x="3684588" y="5451475"/>
          <p14:tracePt t="171640" x="3662363" y="5473700"/>
          <p14:tracePt t="171657" x="3633788" y="5494338"/>
          <p14:tracePt t="171674" x="3619500" y="5502275"/>
          <p14:tracePt t="171691" x="3613150" y="5508625"/>
          <p14:tracePt t="171710" x="3613150" y="5516563"/>
          <p14:tracePt t="171724" x="3605213" y="5522913"/>
          <p14:tracePt t="171740" x="3598863" y="5530850"/>
          <p14:tracePt t="171756" x="3590925" y="5537200"/>
          <p14:tracePt t="171774" x="3576638" y="5559425"/>
          <p14:tracePt t="171791" x="3554413" y="5573713"/>
          <p14:tracePt t="171806" x="3540125" y="5595938"/>
          <p14:tracePt t="171824" x="3511550" y="5624513"/>
          <p14:tracePt t="171841" x="3489325" y="5646738"/>
          <p14:tracePt t="171858" x="3475038" y="5661025"/>
          <p14:tracePt t="171875" x="3468688" y="5681663"/>
          <p14:tracePt t="171889" x="3460750" y="5703888"/>
          <p14:tracePt t="171905" x="3454400" y="5718175"/>
          <p14:tracePt t="171922" x="3446463" y="5746750"/>
          <p14:tracePt t="171939" x="3440113" y="5789613"/>
          <p14:tracePt t="171955" x="3440113" y="5803900"/>
          <p14:tracePt t="171972" x="3440113" y="5826125"/>
          <p14:tracePt t="171988" x="3446463" y="5840413"/>
          <p14:tracePt t="172005" x="3454400" y="5862638"/>
          <p14:tracePt t="172022" x="3468688" y="5876925"/>
          <p14:tracePt t="172038" x="3482975" y="5891213"/>
          <p14:tracePt t="172055" x="3503613" y="5913438"/>
          <p14:tracePt t="172072" x="3519488" y="5919788"/>
          <p14:tracePt t="172088" x="3540125" y="5927725"/>
          <p14:tracePt t="172105" x="3562350" y="5934075"/>
          <p14:tracePt t="172122" x="3576638" y="5942013"/>
          <p14:tracePt t="172138" x="3598863" y="5942013"/>
          <p14:tracePt t="172156" x="3627438" y="5962650"/>
          <p14:tracePt t="172172" x="3656013" y="5970588"/>
          <p14:tracePt t="172188" x="3684588" y="5978525"/>
          <p14:tracePt t="172205" x="3706813" y="5992813"/>
          <p14:tracePt t="172222" x="3735388" y="5992813"/>
          <p14:tracePt t="172238" x="3756025" y="5992813"/>
          <p14:tracePt t="172256" x="3778250" y="5992813"/>
          <p14:tracePt t="172272" x="3814763" y="5992813"/>
          <p14:tracePt t="172288" x="3843338" y="5984875"/>
          <p14:tracePt t="172304" x="3900488" y="5978525"/>
          <p14:tracePt t="172322" x="3959225" y="5956300"/>
          <p14:tracePt t="172339" x="4024313" y="5948363"/>
          <p14:tracePt t="172357" x="4124325" y="5927725"/>
          <p14:tracePt t="172374" x="4189413" y="5919788"/>
          <p14:tracePt t="172390" x="4217988" y="5905500"/>
          <p14:tracePt t="172407" x="4240213" y="5883275"/>
          <p14:tracePt t="172424" x="4254500" y="5876925"/>
          <p14:tracePt t="172441" x="4283075" y="5854700"/>
          <p14:tracePt t="172458" x="4291013" y="5840413"/>
          <p14:tracePt t="172474" x="4311650" y="5819775"/>
          <p14:tracePt t="172489" x="4333875" y="5797550"/>
          <p14:tracePt t="172506" x="4354513" y="5775325"/>
          <p14:tracePt t="172524" x="4376738" y="5754688"/>
          <p14:tracePt t="172541" x="4405313" y="5732463"/>
          <p14:tracePt t="172556" x="4419600" y="5718175"/>
          <p14:tracePt t="172574" x="4427538" y="5703888"/>
          <p14:tracePt t="172590" x="4441825" y="5681663"/>
          <p14:tracePt t="172606" x="4441825" y="5667375"/>
          <p14:tracePt t="172624" x="4441825" y="5646738"/>
          <p14:tracePt t="172640" x="4441825" y="5630863"/>
          <p14:tracePt t="172658" x="4441825" y="5595938"/>
          <p14:tracePt t="172674" x="4427538" y="5573713"/>
          <p14:tracePt t="172690" x="4413250" y="5553075"/>
          <p14:tracePt t="172707" x="4391025" y="5530850"/>
          <p14:tracePt t="172723" x="4370388" y="5508625"/>
          <p14:tracePt t="172740" x="4348163" y="5487988"/>
          <p14:tracePt t="172756" x="4325938" y="5465763"/>
          <p14:tracePt t="172774" x="4297363" y="5443538"/>
          <p14:tracePt t="172792" x="4276725" y="5422900"/>
          <p14:tracePt t="172808" x="4254500" y="5408613"/>
          <p14:tracePt t="172823" x="4240213" y="5394325"/>
          <p14:tracePt t="172840" x="4225925" y="5378450"/>
          <p14:tracePt t="172856" x="4203700" y="5378450"/>
          <p14:tracePt t="172874" x="4175125" y="5364163"/>
          <p14:tracePt t="172890" x="4152900" y="5357813"/>
          <p14:tracePt t="172907" x="4138613" y="5349875"/>
          <p14:tracePt t="172923" x="4124325" y="5349875"/>
          <p14:tracePt t="172939" x="4095750" y="5343525"/>
          <p14:tracePt t="172957" x="4073525" y="5335588"/>
          <p14:tracePt t="172975" x="4030663" y="5329238"/>
          <p14:tracePt t="172992" x="4008438" y="5321300"/>
          <p14:tracePt t="173008" x="3979863" y="5321300"/>
          <p14:tracePt t="173025" x="3965575" y="5314950"/>
          <p14:tracePt t="173041" x="3944938" y="5314950"/>
          <p14:tracePt t="173056" x="3929063" y="5314950"/>
          <p14:tracePt t="173073" x="3914775" y="5314950"/>
          <p14:tracePt t="173090" x="3894138" y="5321300"/>
          <p14:tracePt t="173105" x="3857625" y="5343525"/>
          <p14:tracePt t="173122" x="3829050" y="5364163"/>
          <p14:tracePt t="173140" x="3806825" y="5386388"/>
          <p14:tracePt t="173156" x="3786188" y="5408613"/>
          <p14:tracePt t="173173" x="3763963" y="5429250"/>
          <p14:tracePt t="173176" x="3749675" y="5437188"/>
          <p14:tracePt t="173189" x="3741738" y="5451475"/>
          <p14:tracePt t="173206" x="3713163" y="5480050"/>
          <p14:tracePt t="173223" x="3692525" y="5502275"/>
          <p14:tracePt t="173240" x="3670300" y="5522913"/>
          <p14:tracePt t="173257" x="3648075" y="5545138"/>
          <p14:tracePt t="173274" x="3633788" y="5559425"/>
          <p14:tracePt t="173276" x="3627438" y="5573713"/>
          <p14:tracePt t="173291" x="3619500" y="5588000"/>
          <p14:tracePt t="173307" x="3613150" y="5610225"/>
          <p14:tracePt t="173324" x="3613150" y="5630863"/>
          <p14:tracePt t="173339" x="3613150" y="5646738"/>
          <p14:tracePt t="173356" x="3613150" y="5667375"/>
          <p14:tracePt t="173373" x="3619500" y="5681663"/>
          <p14:tracePt t="173391" x="3641725" y="5718175"/>
          <p14:tracePt t="173407" x="3656013" y="5732463"/>
          <p14:tracePt t="173424" x="3678238" y="5754688"/>
          <p14:tracePt t="173440" x="3713163" y="5775325"/>
          <p14:tracePt t="173457" x="3735388" y="5797550"/>
          <p14:tracePt t="173473" x="3756025" y="5819775"/>
          <p14:tracePt t="173491" x="3792538" y="5834063"/>
          <p14:tracePt t="173507" x="3829050" y="5848350"/>
          <p14:tracePt t="173524" x="3900488" y="5854700"/>
          <p14:tracePt t="173539" x="3979863" y="5854700"/>
          <p14:tracePt t="173557" x="4059238" y="5854700"/>
          <p14:tracePt t="173574" x="4146550" y="5840413"/>
          <p14:tracePt t="173590" x="4268788" y="5803900"/>
          <p14:tracePt t="173607" x="4354513" y="5789613"/>
          <p14:tracePt t="173624" x="4419600" y="5768975"/>
          <p14:tracePt t="173639" x="4470400" y="5746750"/>
          <p14:tracePt t="173656" x="4498975" y="5732463"/>
          <p14:tracePt t="173673" x="4521200" y="5710238"/>
          <p14:tracePt t="173678" x="4527550" y="5703888"/>
          <p14:tracePt t="173690" x="4543425" y="5703888"/>
          <p14:tracePt t="173707" x="4572000" y="5689600"/>
          <p14:tracePt t="173723" x="4586288" y="5675313"/>
          <p14:tracePt t="173739" x="4592638" y="5661025"/>
          <p14:tracePt t="173756" x="4614863" y="5646738"/>
          <p14:tracePt t="173773" x="4643438" y="5624513"/>
          <p14:tracePt t="173790" x="4679950" y="5616575"/>
          <p14:tracePt t="173808" x="4737100" y="5595938"/>
          <p14:tracePt t="173824" x="4751388" y="5588000"/>
          <p14:tracePt t="173840" x="4773613" y="5573713"/>
          <p14:tracePt t="173856" x="4787900" y="5559425"/>
          <p14:tracePt t="173872" x="4795838" y="5559425"/>
          <p14:tracePt t="173940" x="4802188" y="5559425"/>
          <p14:tracePt t="174064" x="4802188" y="5553075"/>
          <p14:tracePt t="174208" x="4802188" y="5545138"/>
          <p14:tracePt t="174237" x="4802188" y="5537200"/>
          <p14:tracePt t="174624" x="4795838" y="5537200"/>
          <p14:tracePt t="174644" x="4787900" y="5537200"/>
          <p14:tracePt t="174652" x="4779963" y="5537200"/>
          <p14:tracePt t="174659" x="4773613" y="5530850"/>
          <p14:tracePt t="174673" x="4751388" y="5516563"/>
          <p14:tracePt t="174690" x="4730750" y="5494338"/>
          <p14:tracePt t="174707" x="4679950" y="5480050"/>
          <p14:tracePt t="174722" x="4651375" y="5457825"/>
          <p14:tracePt t="174739" x="4622800" y="5451475"/>
          <p14:tracePt t="174756" x="4606925" y="5443538"/>
          <p14:tracePt t="174773" x="4578350" y="5443538"/>
          <p14:tracePt t="174788" x="4572000" y="5437188"/>
          <p14:tracePt t="174804" x="4557713" y="5437188"/>
          <p14:tracePt t="174820" x="4543425" y="5437188"/>
          <p14:tracePt t="174837" x="4527550" y="5437188"/>
          <p14:tracePt t="174854" x="4513263" y="5429250"/>
          <p14:tracePt t="174870" x="4498975" y="5429250"/>
          <p14:tracePt t="174887" x="4484688" y="5429250"/>
          <p14:tracePt t="174905" x="4464050" y="5429250"/>
          <p14:tracePt t="174920" x="4449763" y="5429250"/>
          <p14:tracePt t="174937" x="4427538" y="5429250"/>
          <p14:tracePt t="174954" x="4405313" y="5429250"/>
          <p14:tracePt t="174970" x="4384675" y="5422900"/>
          <p14:tracePt t="174987" x="4354513" y="5422900"/>
          <p14:tracePt t="175004" x="4305300" y="5422900"/>
          <p14:tracePt t="175021" x="4283075" y="5422900"/>
          <p14:tracePt t="175037" x="4260850" y="5422900"/>
          <p14:tracePt t="175054" x="4246563" y="5422900"/>
          <p14:tracePt t="175070" x="4225925" y="5422900"/>
          <p14:tracePt t="175087" x="4211638" y="5422900"/>
          <p14:tracePt t="175104" x="4181475" y="5422900"/>
          <p14:tracePt t="175121" x="4160838" y="5422900"/>
          <p14:tracePt t="175137" x="4146550" y="5422900"/>
          <p14:tracePt t="175154" x="4110038" y="5422900"/>
          <p14:tracePt t="175170" x="4095750" y="5422900"/>
          <p14:tracePt t="175187" x="4059238" y="5422900"/>
          <p14:tracePt t="175204" x="4024313" y="5422900"/>
          <p14:tracePt t="175221" x="4002088" y="5429250"/>
          <p14:tracePt t="175238" x="3987800" y="5429250"/>
          <p14:tracePt t="175254" x="3965575" y="5429250"/>
          <p14:tracePt t="175271" x="3937000" y="5429250"/>
          <p14:tracePt t="175287" x="3908425" y="5437188"/>
          <p14:tracePt t="175304" x="3886200" y="5443538"/>
          <p14:tracePt t="175321" x="3857625" y="5443538"/>
          <p14:tracePt t="175337" x="3835400" y="5457825"/>
          <p14:tracePt t="175354" x="3814763" y="5480050"/>
          <p14:tracePt t="175371" x="3792538" y="5502275"/>
          <p14:tracePt t="175387" x="3778250" y="5516563"/>
          <p14:tracePt t="175404" x="3756025" y="5537200"/>
          <p14:tracePt t="175423" x="3721100" y="5573713"/>
          <p14:tracePt t="175439" x="3706813" y="5595938"/>
          <p14:tracePt t="175454" x="3692525" y="5624513"/>
          <p14:tracePt t="175471" x="3684588" y="5638800"/>
          <p14:tracePt t="175488" x="3684588" y="5661025"/>
          <p14:tracePt t="175504" x="3684588" y="5675313"/>
          <p14:tracePt t="175523" x="3684588" y="5703888"/>
          <p14:tracePt t="175539" x="3684588" y="5718175"/>
          <p14:tracePt t="175556" x="3698875" y="5761038"/>
          <p14:tracePt t="175573" x="3721100" y="5789613"/>
          <p14:tracePt t="175589" x="3741738" y="5811838"/>
          <p14:tracePt t="175606" x="3778250" y="5854700"/>
          <p14:tracePt t="175623" x="3792538" y="5876925"/>
          <p14:tracePt t="175639" x="3814763" y="5899150"/>
          <p14:tracePt t="175655" x="3829050" y="5919788"/>
          <p14:tracePt t="175672" x="3843338" y="5927725"/>
          <p14:tracePt t="175676" x="3851275" y="5927725"/>
          <p14:tracePt t="175689" x="3857625" y="5934075"/>
          <p14:tracePt t="175706" x="3879850" y="5948363"/>
          <p14:tracePt t="175723" x="3908425" y="5970588"/>
          <p14:tracePt t="175740" x="3929063" y="5978525"/>
          <p14:tracePt t="175755" x="3951288" y="5992813"/>
          <p14:tracePt t="175772" x="3965575" y="6007100"/>
          <p14:tracePt t="175790" x="3994150" y="6021388"/>
          <p14:tracePt t="175805" x="4016375" y="6021388"/>
          <p14:tracePt t="175823" x="4044950" y="6027738"/>
          <p14:tracePt t="175839" x="4067175" y="6027738"/>
          <p14:tracePt t="175856" x="4081463" y="6027738"/>
          <p14:tracePt t="175872" x="4110038" y="6013450"/>
          <p14:tracePt t="175888" x="4138613" y="6007100"/>
          <p14:tracePt t="175905" x="4175125" y="5992813"/>
          <p14:tracePt t="175922" x="4217988" y="5978525"/>
          <p14:tracePt t="175940" x="4260850" y="5956300"/>
          <p14:tracePt t="175956" x="4283075" y="5942013"/>
          <p14:tracePt t="175972" x="4305300" y="5927725"/>
          <p14:tracePt t="175988" x="4325938" y="5905500"/>
          <p14:tracePt t="176006" x="4340225" y="5883275"/>
          <p14:tracePt t="176023" x="4362450" y="5868988"/>
          <p14:tracePt t="176040" x="4376738" y="5840413"/>
          <p14:tracePt t="176056" x="4384675" y="5819775"/>
          <p14:tracePt t="176073" x="4398963" y="5797550"/>
          <p14:tracePt t="176089" x="4398963" y="5783263"/>
          <p14:tracePt t="176106" x="4405313" y="5761038"/>
          <p14:tracePt t="176122" x="4405313" y="5740400"/>
          <p14:tracePt t="176139" x="4405313" y="5726113"/>
          <p14:tracePt t="176156" x="4405313" y="5695950"/>
          <p14:tracePt t="176173" x="4405313" y="5675313"/>
          <p14:tracePt t="176189" x="4391025" y="5653088"/>
          <p14:tracePt t="176205" x="4376738" y="5630863"/>
          <p14:tracePt t="176222" x="4362450" y="5610225"/>
          <p14:tracePt t="176239" x="4340225" y="5588000"/>
          <p14:tracePt t="176257" x="4311650" y="5559425"/>
          <p14:tracePt t="176273" x="4291013" y="5545138"/>
          <p14:tracePt t="176289" x="4276725" y="5537200"/>
          <p14:tracePt t="176307" x="4260850" y="5522913"/>
          <p14:tracePt t="176322" x="4240213" y="5516563"/>
          <p14:tracePt t="176340" x="4217988" y="5502275"/>
          <p14:tracePt t="176357" x="4189413" y="5480050"/>
          <p14:tracePt t="176372" x="4167188" y="5473700"/>
          <p14:tracePt t="176387" x="4146550" y="5457825"/>
          <p14:tracePt t="176404" x="4124325" y="5451475"/>
          <p14:tracePt t="176421" x="4102100" y="5443538"/>
          <p14:tracePt t="176439" x="4087813" y="5437188"/>
          <p14:tracePt t="176455" x="4067175" y="5429250"/>
          <p14:tracePt t="176473" x="4038600" y="5422900"/>
          <p14:tracePt t="176489" x="4016375" y="5414963"/>
          <p14:tracePt t="176506" x="4002088" y="5414963"/>
          <p14:tracePt t="176522" x="3979863" y="5414963"/>
          <p14:tracePt t="176538" x="3959225" y="5414963"/>
          <p14:tracePt t="176555" x="3922713" y="5422900"/>
          <p14:tracePt t="176558" x="3914775" y="5422900"/>
          <p14:tracePt t="176573" x="3894138" y="5429250"/>
          <p14:tracePt t="176590" x="3879850" y="5437188"/>
          <p14:tracePt t="176606" x="3857625" y="5437188"/>
          <p14:tracePt t="176623" x="3843338" y="5443538"/>
          <p14:tracePt t="176639" x="3829050" y="5457825"/>
          <p14:tracePt t="176657" x="3786188" y="5487988"/>
          <p14:tracePt t="176673" x="3749675" y="5494338"/>
          <p14:tracePt t="176690" x="3735388" y="5502275"/>
          <p14:tracePt t="176706" x="3713163" y="5516563"/>
          <p14:tracePt t="176722" x="3692525" y="5522913"/>
          <p14:tracePt t="176739" x="3670300" y="5537200"/>
          <p14:tracePt t="176757" x="3641725" y="5567363"/>
          <p14:tracePt t="176773" x="3619500" y="5581650"/>
          <p14:tracePt t="176791" x="3598863" y="5602288"/>
          <p14:tracePt t="176808" x="3582988" y="5624513"/>
          <p14:tracePt t="176823" x="3562350" y="5653088"/>
          <p14:tracePt t="176840" x="3540125" y="5681663"/>
          <p14:tracePt t="176856" x="3525838" y="5703888"/>
          <p14:tracePt t="176874" x="3511550" y="5732463"/>
          <p14:tracePt t="176889" x="3511550" y="5768975"/>
          <p14:tracePt t="176905" x="3525838" y="5803900"/>
          <p14:tracePt t="176921" x="3554413" y="5840413"/>
          <p14:tracePt t="176938" x="3590925" y="5868988"/>
          <p14:tracePt t="176955" x="3633788" y="5899150"/>
          <p14:tracePt t="176972" x="3713163" y="5919788"/>
          <p14:tracePt t="176990" x="3865563" y="5942013"/>
          <p14:tracePt t="177006" x="4052888" y="5962650"/>
          <p14:tracePt t="177023" x="4254500" y="5956300"/>
          <p14:tracePt t="177039" x="4449763" y="5956300"/>
          <p14:tracePt t="177056" x="4586288" y="5934075"/>
          <p14:tracePt t="177072" x="4679950" y="5905500"/>
          <p14:tracePt t="177090" x="4779963" y="5868988"/>
          <p14:tracePt t="177106" x="4859338" y="5840413"/>
          <p14:tracePt t="177123" x="4946650" y="5811838"/>
          <p14:tracePt t="177139" x="4983163" y="5789613"/>
          <p14:tracePt t="177156" x="5003800" y="5768975"/>
          <p14:tracePt t="177172" x="5026025" y="5746750"/>
          <p14:tracePt t="177176" x="5032375" y="5740400"/>
          <p14:tracePt t="177189" x="5032375" y="5732463"/>
          <p14:tracePt t="177206" x="5032375" y="5703888"/>
          <p14:tracePt t="177223" x="5032375" y="5681663"/>
          <p14:tracePt t="177239" x="5032375" y="5667375"/>
          <p14:tracePt t="177256" x="5032375" y="5630863"/>
          <p14:tracePt t="177273" x="5032375" y="5588000"/>
          <p14:tracePt t="177288" x="5032375" y="5559425"/>
          <p14:tracePt t="177306" x="5011738" y="5530850"/>
          <p14:tracePt t="177307" x="5003800" y="5508625"/>
          <p14:tracePt t="177323" x="4989513" y="5487988"/>
          <p14:tracePt t="177339" x="4968875" y="5473700"/>
          <p14:tracePt t="177355" x="4946650" y="5457825"/>
          <p14:tracePt t="177372" x="4924425" y="5437188"/>
          <p14:tracePt t="177389" x="4903788" y="5422900"/>
          <p14:tracePt t="177405" x="4859338" y="5408613"/>
          <p14:tracePt t="177407" x="4816475" y="5408613"/>
          <p14:tracePt t="177422" x="4737100" y="5400675"/>
          <p14:tracePt t="177439" x="4643438" y="5400675"/>
          <p14:tracePt t="177456" x="4527550" y="5400675"/>
          <p14:tracePt t="177473" x="4398963" y="5400675"/>
          <p14:tracePt t="177489" x="4283075" y="5422900"/>
          <p14:tracePt t="177507" x="4160838" y="5473700"/>
          <p14:tracePt t="177522" x="4124325" y="5487988"/>
          <p14:tracePt t="177537" x="4081463" y="5530850"/>
          <p14:tracePt t="177553" x="4059238" y="5573713"/>
          <p14:tracePt t="177570" x="4030663" y="5646738"/>
          <p14:tracePt t="177587" x="4008438" y="5710238"/>
          <p14:tracePt t="177605" x="4002088" y="5789613"/>
          <p14:tracePt t="177623" x="4016375" y="5862638"/>
          <p14:tracePt t="177639" x="4044950" y="5883275"/>
          <p14:tracePt t="177655" x="4117975" y="5899150"/>
          <p14:tracePt t="177672" x="4268788" y="5905500"/>
          <p14:tracePt t="177676" x="4362450" y="5891213"/>
          <p14:tracePt t="177688" x="4456113" y="5876925"/>
          <p14:tracePt t="177707" x="4657725" y="5811838"/>
          <p14:tracePt t="177723" x="4737100" y="5761038"/>
          <p14:tracePt t="177742" x="4810125" y="5689600"/>
          <p14:tracePt t="177756" x="4895850" y="5610225"/>
          <p14:tracePt t="177772" x="4975225" y="5522913"/>
          <p14:tracePt t="177790" x="5076825" y="5414963"/>
          <p14:tracePt t="177806" x="5176838" y="5278438"/>
          <p14:tracePt t="177823" x="5335588" y="5083175"/>
          <p14:tracePt t="177840" x="5429250" y="4954588"/>
          <p14:tracePt t="177857" x="5516563" y="4845050"/>
          <p14:tracePt t="177870" x="5610225" y="4722813"/>
          <p14:tracePt t="177887" x="5667375" y="4600575"/>
          <p14:tracePt t="177904" x="5695950" y="4498975"/>
          <p14:tracePt t="177920" x="5703888" y="4427538"/>
          <p14:tracePt t="177937" x="5703888" y="4376738"/>
          <p14:tracePt t="177955" x="5689600" y="4333875"/>
          <p14:tracePt t="177971" x="5681663" y="4319588"/>
          <p14:tracePt t="177987" x="5681663" y="4297363"/>
          <p14:tracePt t="178004" x="5681663" y="4254500"/>
          <p14:tracePt t="178021" x="5689600" y="4181475"/>
          <p14:tracePt t="178038" x="5703888" y="4087813"/>
          <p14:tracePt t="178054" x="5710238" y="4024313"/>
          <p14:tracePt t="178072" x="5710238" y="3959225"/>
          <p14:tracePt t="178087" x="5695950" y="3922713"/>
          <p14:tracePt t="178104" x="5675313" y="3894138"/>
          <p14:tracePt t="178120" x="5653088" y="3871913"/>
          <p14:tracePt t="178137" x="5588000" y="3829050"/>
          <p14:tracePt t="178156" x="5457825" y="3741738"/>
          <p14:tracePt t="178171" x="5378450" y="3692525"/>
          <p14:tracePt t="178187" x="5314950" y="3656013"/>
          <p14:tracePt t="178204" x="5256213" y="3619500"/>
          <p14:tracePt t="178221" x="5199063" y="3598863"/>
          <p14:tracePt t="178237" x="5156200" y="3576638"/>
          <p14:tracePt t="178255" x="5105400" y="3554413"/>
          <p14:tracePt t="178270" x="5054600" y="3540125"/>
          <p14:tracePt t="178287" x="4989513" y="3519488"/>
          <p14:tracePt t="178304" x="4910138" y="3497263"/>
          <p14:tracePt t="178320" x="4867275" y="3475038"/>
          <p14:tracePt t="178337" x="4830763" y="3454400"/>
          <p14:tracePt t="178354" x="4816475" y="3440113"/>
          <p14:tracePt t="178370" x="4787900" y="3409950"/>
          <p14:tracePt t="178387" x="4779963" y="3389313"/>
          <p14:tracePt t="178404" x="4779963" y="3375025"/>
          <p14:tracePt t="178420" x="4779963" y="3352800"/>
          <p14:tracePt t="178437" x="4779963" y="3332163"/>
          <p14:tracePt t="178454" x="4779963" y="3324225"/>
          <p14:tracePt t="178472" x="4779963" y="3259138"/>
          <p14:tracePt t="178488" x="4773613" y="3230563"/>
          <p14:tracePt t="178507" x="4751388" y="3194050"/>
          <p14:tracePt t="178521" x="4730750" y="3165475"/>
          <p14:tracePt t="178538" x="4708525" y="3143250"/>
          <p14:tracePt t="178557" x="4651375" y="3114675"/>
          <p14:tracePt t="178573" x="4614863" y="3100388"/>
          <p14:tracePt t="178589" x="4572000" y="3079750"/>
          <p14:tracePt t="178606" x="4557713" y="3063875"/>
          <p14:tracePt t="178622" x="4527550" y="3043238"/>
          <p14:tracePt t="178639" x="4492625" y="3021013"/>
          <p14:tracePt t="178656" x="4441825" y="3000375"/>
          <p14:tracePt t="178670" x="4427538" y="2992438"/>
          <p14:tracePt t="178674" x="4413250" y="2992438"/>
          <p14:tracePt t="178687" x="4384675" y="2984500"/>
          <p14:tracePt t="178703" x="4305300" y="2984500"/>
          <p14:tracePt t="178721" x="4246563" y="2978150"/>
          <p14:tracePt t="178739" x="4167188" y="2970213"/>
          <p14:tracePt t="178756" x="4102100" y="2949575"/>
          <p14:tracePt t="178771" x="4073525" y="2935288"/>
          <p14:tracePt t="178789" x="4059238" y="2927350"/>
          <p14:tracePt t="178864" x="4052888" y="2927350"/>
          <p14:tracePt t="178872" x="4044950" y="2927350"/>
          <p14:tracePt t="178880" x="4038600" y="2927350"/>
          <p14:tracePt t="178889" x="4030663" y="2927350"/>
          <p14:tracePt t="178905" x="4016375" y="2927350"/>
          <p14:tracePt t="178922" x="4008438" y="2921000"/>
          <p14:tracePt t="178937" x="4002088" y="2921000"/>
          <p14:tracePt t="178954" x="4002088" y="2913063"/>
          <p14:tracePt t="178970" x="4002088" y="2906713"/>
          <p14:tracePt t="178988" x="4016375" y="2890838"/>
          <p14:tracePt t="179005" x="4024313" y="2884488"/>
          <p14:tracePt t="179023" x="4030663" y="2876550"/>
          <p14:tracePt t="179038" x="4030663" y="2870200"/>
          <p14:tracePt t="179072" x="4030663" y="2862263"/>
          <p14:tracePt t="179089" x="4030663" y="2855913"/>
          <p14:tracePt t="179114" x="4024313" y="2855913"/>
          <p14:tracePt t="179139" x="4016375" y="2855913"/>
          <p14:tracePt t="179188" x="4008438" y="2855913"/>
          <p14:tracePt t="179214" x="4008438" y="2862263"/>
          <p14:tracePt t="179222" x="4002088" y="2862263"/>
          <p14:tracePt t="179234" x="4002088" y="2870200"/>
          <p14:tracePt t="179256" x="3994150" y="2870200"/>
          <p14:tracePt t="179264" x="3994150" y="2876550"/>
          <p14:tracePt t="179273" x="3987800" y="2876550"/>
          <p14:tracePt t="179288" x="3973513" y="2890838"/>
          <p14:tracePt t="179305" x="3965575" y="2906713"/>
          <p14:tracePt t="179322" x="3959225" y="2921000"/>
          <p14:tracePt t="179338" x="3951288" y="2935288"/>
          <p14:tracePt t="179355" x="3951288" y="2941638"/>
          <p14:tracePt t="179372" x="3951288" y="2949575"/>
          <p14:tracePt t="179389" x="3951288" y="2955925"/>
          <p14:tracePt t="179406" x="3951288" y="2970213"/>
          <p14:tracePt t="179422" x="3951288" y="2984500"/>
          <p14:tracePt t="179439" x="3951288" y="2992438"/>
          <p14:tracePt t="179456" x="3959225" y="3000375"/>
          <p14:tracePt t="179472" x="3959225" y="3006725"/>
          <p14:tracePt t="179530" x="3959225" y="3014663"/>
          <p14:tracePt t="179562" x="3959225" y="3021013"/>
          <p14:tracePt t="179604" x="3959225" y="3028950"/>
          <p14:tracePt t="179650" x="3965575" y="3028950"/>
          <p14:tracePt t="179658" x="3965575" y="3021013"/>
          <p14:tracePt t="179671" x="3973513" y="3021013"/>
          <p14:tracePt t="179689" x="3994150" y="3000375"/>
          <p14:tracePt t="179706" x="4016375" y="2984500"/>
          <p14:tracePt t="179723" x="4030663" y="2963863"/>
          <p14:tracePt t="179740" x="4044950" y="2941638"/>
          <p14:tracePt t="179756" x="4067175" y="2913063"/>
          <p14:tracePt t="179773" x="4087813" y="2819400"/>
          <p14:tracePt t="179790" x="4110038" y="2733675"/>
          <p14:tracePt t="179806" x="4110038" y="2674938"/>
          <p14:tracePt t="179820" x="4110038" y="2632075"/>
          <p14:tracePt t="179836" x="4102100" y="2589213"/>
          <p14:tracePt t="179853" x="4087813" y="2538413"/>
          <p14:tracePt t="179870" x="4081463" y="2509838"/>
          <p14:tracePt t="179887" x="4073525" y="2487613"/>
          <p14:tracePt t="179903" x="4059238" y="2473325"/>
          <p14:tracePt t="179905" x="4052888" y="2465388"/>
          <p14:tracePt t="179922" x="4044950" y="2459038"/>
          <p14:tracePt t="179938" x="4030663" y="2451100"/>
          <p14:tracePt t="179955" x="4024313" y="2451100"/>
          <p14:tracePt t="179972" x="3994150" y="2444750"/>
          <p14:tracePt t="179989" x="3979863" y="2444750"/>
          <p14:tracePt t="180005" x="3959225" y="2444750"/>
          <p14:tracePt t="180021" x="3951288" y="2444750"/>
          <p14:tracePt t="180037" x="3937000" y="2444750"/>
          <p14:tracePt t="180055" x="3929063" y="2444750"/>
          <p14:tracePt t="180072" x="3922713" y="2444750"/>
          <p14:tracePt t="180089" x="3914775" y="2451100"/>
          <p14:tracePt t="180105" x="3908425" y="2465388"/>
          <p14:tracePt t="180122" x="3886200" y="2495550"/>
          <p14:tracePt t="180138" x="3857625" y="2544763"/>
          <p14:tracePt t="180156" x="3851275" y="2566988"/>
          <p14:tracePt t="180172" x="3851275" y="2589213"/>
          <p14:tracePt t="180176" x="3851275" y="2595563"/>
          <p14:tracePt t="180188" x="3865563" y="2609850"/>
          <p14:tracePt t="180206" x="3894138" y="2624138"/>
          <p14:tracePt t="180222" x="3914775" y="2624138"/>
          <p14:tracePt t="180238" x="3951288" y="2638425"/>
          <p14:tracePt t="180255" x="4002088" y="2654300"/>
          <p14:tracePt t="180271" x="4067175" y="2660650"/>
          <p14:tracePt t="180289" x="4117975" y="2674938"/>
          <p14:tracePt t="180305" x="4146550" y="2674938"/>
          <p14:tracePt t="180322" x="4181475" y="2674938"/>
          <p14:tracePt t="180339" x="4203700" y="2674938"/>
          <p14:tracePt t="180355" x="4217988" y="2674938"/>
          <p14:tracePt t="180371" x="4225925" y="2674938"/>
          <p14:tracePt t="180390" x="4240213" y="2674938"/>
          <p14:tracePt t="180406" x="4260850" y="2682875"/>
          <p14:tracePt t="180422" x="4333875" y="2733675"/>
          <p14:tracePt t="180440" x="4413250" y="2790825"/>
          <p14:tracePt t="180454" x="4498975" y="2855913"/>
          <p14:tracePt t="180472" x="4572000" y="2898775"/>
          <p14:tracePt t="180488" x="4622800" y="2921000"/>
          <p14:tracePt t="180505" x="4629150" y="2941638"/>
          <p14:tracePt t="180523" x="4629150" y="2955925"/>
          <p14:tracePt t="180538" x="4629150" y="2970213"/>
          <p14:tracePt t="180556" x="4629150" y="2992438"/>
          <p14:tracePt t="180572" x="4629150" y="3021013"/>
          <p14:tracePt t="180587" x="4629150" y="3071813"/>
          <p14:tracePt t="180605" x="4629150" y="3128963"/>
          <p14:tracePt t="180622" x="4643438" y="3187700"/>
          <p14:tracePt t="180638" x="4643438" y="3230563"/>
          <p14:tracePt t="180655" x="4643438" y="3244850"/>
          <p14:tracePt t="180671" x="4643438" y="3259138"/>
          <p14:tracePt t="180688" x="4637088" y="3267075"/>
          <p14:tracePt t="180705" x="4637088" y="3273425"/>
          <p14:tracePt t="180721" x="4629150" y="3295650"/>
          <p14:tracePt t="180738" x="4629150" y="3332163"/>
          <p14:tracePt t="180755" x="4629150" y="3375025"/>
          <p14:tracePt t="180772" x="4637088" y="3446463"/>
          <p14:tracePt t="180790" x="4665663" y="3533775"/>
          <p14:tracePt t="180806" x="4679950" y="3576638"/>
          <p14:tracePt t="180823" x="4679950" y="3613150"/>
          <p14:tracePt t="180839" x="4679950" y="3627438"/>
          <p14:tracePt t="180856" x="4679950" y="3641725"/>
          <p14:tracePt t="180871" x="4679950" y="3656013"/>
          <p14:tracePt t="180903" x="4679950" y="3662363"/>
          <p14:tracePt t="180919" x="4679950" y="3670300"/>
          <p14:tracePt t="181046" x="4679950" y="3678238"/>
          <p14:tracePt t="181057" x="4679950" y="3684588"/>
          <p14:tracePt t="181064" x="4672013" y="3684588"/>
          <p14:tracePt t="181073" x="4672013" y="3692525"/>
          <p14:tracePt t="181088" x="4672013" y="3698875"/>
          <p14:tracePt t="181105" x="4672013" y="3713163"/>
          <p14:tracePt t="181121" x="4672013" y="3721100"/>
          <p14:tracePt t="181139" x="4672013" y="3741738"/>
          <p14:tracePt t="181155" x="4672013" y="3749675"/>
          <p14:tracePt t="181172" x="4672013" y="3763963"/>
          <p14:tracePt t="181189" x="4672013" y="3771900"/>
          <p14:tracePt t="181204" x="4672013" y="3786188"/>
          <p14:tracePt t="181220" x="4672013" y="3800475"/>
          <p14:tracePt t="181237" x="4672013" y="3814763"/>
          <p14:tracePt t="181270" x="4672013" y="3821113"/>
          <p14:tracePt t="181323" x="4672013" y="3829050"/>
          <p14:tracePt t="181341" x="4672013" y="3835400"/>
          <p14:tracePt t="181350" x="4665663" y="3835400"/>
          <p14:tracePt t="181358" x="4665663" y="3843338"/>
          <p14:tracePt t="181372" x="4643438" y="3851275"/>
          <p14:tracePt t="181388" x="4622800" y="3857625"/>
          <p14:tracePt t="181405" x="4606925" y="3871913"/>
          <p14:tracePt t="181423" x="4572000" y="3886200"/>
          <p14:tracePt t="181438" x="4535488" y="3894138"/>
          <p14:tracePt t="181455" x="4506913" y="3900488"/>
          <p14:tracePt t="181471" x="4484688" y="3900488"/>
          <p14:tracePt t="181487" x="4478338" y="3900488"/>
          <p14:tracePt t="181504" x="4470400" y="3900488"/>
          <p14:tracePt t="181521" x="4456113" y="3900488"/>
          <p14:tracePt t="181538" x="4449763" y="3900488"/>
          <p14:tracePt t="181554" x="4433888" y="3900488"/>
          <p14:tracePt t="181571" x="4419600" y="3900488"/>
          <p14:tracePt t="181588" x="4398963" y="3900488"/>
          <p14:tracePt t="181604" x="4376738" y="3908425"/>
          <p14:tracePt t="181621" x="4354513" y="3914775"/>
          <p14:tracePt t="181637" x="4348163" y="3914775"/>
          <p14:tracePt t="181670" x="4340225" y="3914775"/>
          <p14:tracePt t="181688" x="4333875" y="3914775"/>
          <p14:tracePt t="181705" x="4325938" y="3914775"/>
          <p14:tracePt t="181720" x="4311650" y="3922713"/>
          <p14:tracePt t="181737" x="4297363" y="3930650"/>
          <p14:tracePt t="181755" x="4276725" y="3930650"/>
          <p14:tracePt t="181771" x="4254500" y="3930650"/>
          <p14:tracePt t="181789" x="4246563" y="3937000"/>
          <p14:tracePt t="181805" x="4240213" y="3937000"/>
          <p14:tracePt t="181902" x="4246563" y="3937000"/>
          <p14:tracePt t="181909" x="4254500" y="3937000"/>
          <p14:tracePt t="181920" x="4260850" y="3937000"/>
          <p14:tracePt t="181937" x="4268788" y="3937000"/>
          <p14:tracePt t="181953" x="4283075" y="3930650"/>
          <p14:tracePt t="181970" x="4305300" y="3914775"/>
          <p14:tracePt t="181987" x="4311650" y="3914775"/>
          <p14:tracePt t="182003" x="4325938" y="3894138"/>
          <p14:tracePt t="182019" x="4340225" y="3886200"/>
          <p14:tracePt t="182134" x="4333875" y="3886200"/>
          <p14:tracePt t="182140" x="4325938" y="3886200"/>
          <p14:tracePt t="182154" x="4305300" y="3886200"/>
          <p14:tracePt t="182171" x="4283075" y="3894138"/>
          <p14:tracePt t="182188" x="4254500" y="3900488"/>
          <p14:tracePt t="182204" x="4240213" y="3908425"/>
          <p14:tracePt t="182221" x="4217988" y="3908425"/>
          <p14:tracePt t="182238" x="4203700" y="3908425"/>
          <p14:tracePt t="182254" x="4197350" y="3908425"/>
          <p14:tracePt t="182476" x="4211638" y="3908425"/>
          <p14:tracePt t="182484" x="4217988" y="3908425"/>
          <p14:tracePt t="182493" x="4225925" y="3908425"/>
          <p14:tracePt t="182505" x="4240213" y="3900488"/>
          <p14:tracePt t="182522" x="4268788" y="3900488"/>
          <p14:tracePt t="182539" x="4283075" y="3900488"/>
          <p14:tracePt t="182556" x="4319588" y="3900488"/>
          <p14:tracePt t="182571" x="4340225" y="3900488"/>
          <p14:tracePt t="182588" x="4370388" y="3886200"/>
          <p14:tracePt t="182606" x="4405313" y="3865563"/>
          <p14:tracePt t="182621" x="4427538" y="3857625"/>
          <p14:tracePt t="182639" x="4464050" y="3829050"/>
          <p14:tracePt t="182656" x="4506913" y="3814763"/>
          <p14:tracePt t="182670" x="4521200" y="3806825"/>
          <p14:tracePt t="182686" x="4535488" y="3806825"/>
          <p14:tracePt t="182777" x="4543425" y="3806825"/>
          <p14:tracePt t="182789" x="4543425" y="3800475"/>
          <p14:tracePt t="182797" x="4549775" y="3800475"/>
          <p14:tracePt t="182902" x="4557713" y="3792538"/>
          <p14:tracePt t="182915" x="4564063" y="3792538"/>
          <p14:tracePt t="182921" x="4564063" y="3786188"/>
          <p14:tracePt t="182937" x="4572000" y="3786188"/>
          <p14:tracePt t="182965" x="4578350" y="3786188"/>
          <p14:tracePt t="182982" x="4592638" y="3786188"/>
          <p14:tracePt t="182990" x="4592638" y="3792538"/>
          <p14:tracePt t="183005" x="4600575" y="3792538"/>
          <p14:tracePt t="183021" x="4614863" y="3800475"/>
          <p14:tracePt t="183112" x="4622800" y="3800475"/>
          <p14:tracePt t="183128" x="4629150" y="3800475"/>
          <p14:tracePt t="183210" x="4637088" y="3800475"/>
          <p14:tracePt t="183218" x="4643438" y="3814763"/>
          <p14:tracePt t="183226" x="4651375" y="3821113"/>
          <p14:tracePt t="183237" x="4665663" y="3835400"/>
          <p14:tracePt t="183254" x="4694238" y="3894138"/>
          <p14:tracePt t="183272" x="4694238" y="3914775"/>
          <p14:tracePt t="183288" x="4694238" y="3937000"/>
          <p14:tracePt t="183304" x="4694238" y="3965575"/>
          <p14:tracePt t="183321" x="4686300" y="3987800"/>
          <p14:tracePt t="183338" x="4679950" y="4008438"/>
          <p14:tracePt t="183354" x="4665663" y="4030663"/>
          <p14:tracePt t="183370" x="4637088" y="4052888"/>
          <p14:tracePt t="183387" x="4622800" y="4067175"/>
          <p14:tracePt t="183403" x="4586288" y="4081463"/>
          <p14:tracePt t="183419" x="4506913" y="4081463"/>
          <p14:tracePt t="183437" x="4427538" y="4087813"/>
          <p14:tracePt t="183454" x="4340225" y="4087813"/>
          <p14:tracePt t="183471" x="4246563" y="4095750"/>
          <p14:tracePt t="183488" x="4217988" y="4103688"/>
          <p14:tracePt t="183504" x="4197350" y="4110038"/>
          <p14:tracePt t="183520" x="4175125" y="4117975"/>
          <p14:tracePt t="183537" x="4160838" y="4138613"/>
          <p14:tracePt t="183554" x="4138613" y="4160838"/>
          <p14:tracePt t="183572" x="4117975" y="4189413"/>
          <p14:tracePt t="183588" x="4102100" y="4203700"/>
          <p14:tracePt t="183605" x="4095750" y="4225925"/>
          <p14:tracePt t="183621" x="4081463" y="4246563"/>
          <p14:tracePt t="183637" x="4067175" y="4260850"/>
          <p14:tracePt t="183653" x="4052888" y="4283075"/>
          <p14:tracePt t="183670" x="4038600" y="4333875"/>
          <p14:tracePt t="183675" x="4024313" y="4348163"/>
          <p14:tracePt t="183687" x="4016375" y="4362450"/>
          <p14:tracePt t="183704" x="4016375" y="4405313"/>
          <p14:tracePt t="183720" x="4016375" y="4419600"/>
          <p14:tracePt t="183737" x="4024313" y="4441825"/>
          <p14:tracePt t="183754" x="4038600" y="4464050"/>
          <p14:tracePt t="183770" x="4044950" y="4484688"/>
          <p14:tracePt t="183788" x="4059238" y="4498975"/>
          <p14:tracePt t="183805" x="4059238" y="4521200"/>
          <p14:tracePt t="183821" x="4059238" y="4543425"/>
          <p14:tracePt t="183837" x="4038600" y="4572000"/>
          <p14:tracePt t="183853" x="4016375" y="4622800"/>
          <p14:tracePt t="183870" x="3987800" y="4686300"/>
          <p14:tracePt t="183887" x="3965575" y="4737100"/>
          <p14:tracePt t="183905" x="3944938" y="4802188"/>
          <p14:tracePt t="183921" x="3929063" y="4852988"/>
          <p14:tracePt t="183937" x="3914775" y="4889500"/>
          <p14:tracePt t="183953" x="3908425" y="4918075"/>
          <p14:tracePt t="183970" x="3900488" y="4938713"/>
          <p14:tracePt t="183986" x="3894138" y="4975225"/>
          <p14:tracePt t="184005" x="3871913" y="5048250"/>
          <p14:tracePt t="184021" x="3871913" y="5097463"/>
          <p14:tracePt t="184038" x="3871913" y="5170488"/>
          <p14:tracePt t="184054" x="3871913" y="5227638"/>
          <p14:tracePt t="184071" x="3879850" y="5292725"/>
          <p14:tracePt t="184088" x="3894138" y="5335588"/>
          <p14:tracePt t="184105" x="3900488" y="5364163"/>
          <p14:tracePt t="184121" x="3914775" y="5394325"/>
          <p14:tracePt t="184137" x="3929063" y="5408613"/>
          <p14:tracePt t="184155" x="3951288" y="5429250"/>
          <p14:tracePt t="184171" x="3965575" y="5443538"/>
          <p14:tracePt t="184175" x="3973513" y="5451475"/>
          <p14:tracePt t="184188" x="3973513" y="5457825"/>
          <p14:tracePt t="184204" x="3987800" y="5465763"/>
          <p14:tracePt t="184221" x="3994150" y="5473700"/>
          <p14:tracePt t="184238" x="4016375" y="5487988"/>
          <p14:tracePt t="184255" x="4044950" y="5508625"/>
          <p14:tracePt t="184270" x="4073525" y="5530850"/>
          <p14:tracePt t="184286" x="4117975" y="5553075"/>
          <p14:tracePt t="184302" x="4181475" y="5581650"/>
          <p14:tracePt t="184321" x="4276725" y="5610225"/>
          <p14:tracePt t="184337" x="4370388" y="5638800"/>
          <p14:tracePt t="184355" x="4513263" y="5675313"/>
          <p14:tracePt t="184371" x="4592638" y="5695950"/>
          <p14:tracePt t="184388" x="4672013" y="5710238"/>
          <p14:tracePt t="184405" x="4759325" y="5732463"/>
          <p14:tracePt t="184419" x="4830763" y="5746750"/>
          <p14:tracePt t="184435" x="4845050" y="5754688"/>
          <p14:tracePt t="184452" x="4852988" y="5754688"/>
          <p14:tracePt t="184486" x="4859338" y="5740400"/>
          <p14:tracePt t="184502" x="4859338" y="5732463"/>
          <p14:tracePt t="184519" x="4859338" y="5726113"/>
          <p14:tracePt t="184552" x="4867275" y="5718175"/>
          <p14:tracePt t="184628" x="4875213" y="5710238"/>
          <p14:tracePt t="184636" x="4875213" y="5703888"/>
          <p14:tracePt t="184647" x="4875213" y="5695950"/>
          <p14:tracePt t="184660" x="4881563" y="5681663"/>
          <p14:tracePt t="184676" x="4889500" y="5667375"/>
          <p14:tracePt t="184685" x="4889500" y="5661025"/>
          <p14:tracePt t="184702" x="4895850" y="5638800"/>
          <p14:tracePt t="184719" x="4910138" y="5616575"/>
          <p14:tracePt t="184735" x="4932363" y="5588000"/>
          <p14:tracePt t="184753" x="4960938" y="5553075"/>
          <p14:tracePt t="184769" x="4960938" y="5530850"/>
          <p14:tracePt t="184787" x="4968875" y="5494338"/>
          <p14:tracePt t="184804" x="4975225" y="5451475"/>
          <p14:tracePt t="184819" x="4975225" y="5386388"/>
          <p14:tracePt t="184835" x="4975225" y="5349875"/>
          <p14:tracePt t="184853" x="4968875" y="5321300"/>
          <p14:tracePt t="184869" x="4960938" y="5300663"/>
          <p14:tracePt t="184885" x="4953000" y="5284788"/>
          <p14:tracePt t="184902" x="4946650" y="5264150"/>
          <p14:tracePt t="184919" x="4938713" y="5241925"/>
          <p14:tracePt t="184936" x="4932363" y="5199063"/>
          <p14:tracePt t="184952" x="4924425" y="5127625"/>
          <p14:tracePt t="184970" x="4910138" y="5018088"/>
          <p14:tracePt t="184987" x="4895850" y="4946650"/>
          <p14:tracePt t="185002" x="4875213" y="4889500"/>
          <p14:tracePt t="185019" x="4859338" y="4867275"/>
          <p14:tracePt t="185035" x="4852988" y="4852988"/>
          <p14:tracePt t="185052" x="4852988" y="4845050"/>
          <p14:tracePt t="185069" x="4845050" y="4824413"/>
          <p14:tracePt t="185085" x="4845050" y="4810125"/>
          <p14:tracePt t="185101" x="4845050" y="4795838"/>
          <p14:tracePt t="185118" x="4845050" y="4765675"/>
          <p14:tracePt t="185135" x="4852988" y="4745038"/>
          <p14:tracePt t="185151" x="4859338" y="4716463"/>
          <p14:tracePt t="185168" x="4867275" y="4694238"/>
          <p14:tracePt t="185169" x="4867275" y="4679950"/>
          <p14:tracePt t="185185" x="4875213" y="4665663"/>
          <p14:tracePt t="185201" x="4875213" y="4637088"/>
          <p14:tracePt t="185218" x="4875213" y="4629150"/>
          <p14:tracePt t="185234" x="4875213" y="4622800"/>
          <p14:tracePt t="185282" x="4875213" y="4614863"/>
          <p14:tracePt t="185296" x="4875213" y="4606925"/>
          <p14:tracePt t="191474" x="4867275" y="4606925"/>
          <p14:tracePt t="191482" x="4838700" y="4592638"/>
          <p14:tracePt t="191490" x="4795838" y="4549775"/>
          <p14:tracePt t="191501" x="4751388" y="4506913"/>
          <p14:tracePt t="191519" x="4600575" y="4391025"/>
          <p14:tracePt t="191535" x="4564063" y="4370388"/>
          <p14:tracePt t="191551" x="4535488" y="4348163"/>
          <p14:tracePt t="191568" x="4513263" y="4333875"/>
          <p14:tracePt t="191585" x="4506913" y="4325938"/>
          <p14:tracePt t="191601" x="4484688" y="4305300"/>
          <p14:tracePt t="191619" x="4441825" y="4260850"/>
          <p14:tracePt t="191635" x="4354513" y="4181475"/>
          <p14:tracePt t="191651" x="4268788" y="4124325"/>
          <p14:tracePt t="191668" x="4181475" y="4059238"/>
          <p14:tracePt t="191684" x="4095750" y="4016375"/>
          <p14:tracePt t="191700" x="4044950" y="3994150"/>
          <p14:tracePt t="191717" x="4024313" y="3987800"/>
          <p14:tracePt t="191765" x="4016375" y="3987800"/>
          <p14:tracePt t="191776" x="4008438" y="3987800"/>
          <p14:tracePt t="191790" x="3994150" y="3987800"/>
          <p14:tracePt t="191803" x="3979863" y="3979863"/>
          <p14:tracePt t="191819" x="3959225" y="3979863"/>
          <p14:tracePt t="191837" x="3914775" y="3979863"/>
          <p14:tracePt t="191853" x="3886200" y="3973513"/>
          <p14:tracePt t="191868" x="3851275" y="3965575"/>
          <p14:tracePt t="191884" x="3814763" y="3959225"/>
          <p14:tracePt t="191900" x="3792538" y="3944938"/>
          <p14:tracePt t="191916" x="3771900" y="3937000"/>
          <p14:tracePt t="191933" x="3756025" y="3937000"/>
          <p14:tracePt t="191980" x="3756025" y="3930650"/>
          <p14:tracePt t="192001" x="3756025" y="3922713"/>
          <p14:tracePt t="192008" x="3763963" y="3914775"/>
          <p14:tracePt t="192022" x="3771900" y="3914775"/>
          <p14:tracePt t="192035" x="3771900" y="3908425"/>
          <p14:tracePt t="192052" x="3778250" y="3908425"/>
          <p14:tracePt t="192068" x="3778250" y="3900488"/>
          <p14:tracePt t="192085" x="3786188" y="3900488"/>
          <p14:tracePt t="192102" x="3800475" y="3886200"/>
          <p14:tracePt t="192119" x="3829050" y="3857625"/>
          <p14:tracePt t="192135" x="3851275" y="3843338"/>
          <p14:tracePt t="192151" x="3886200" y="3835400"/>
          <p14:tracePt t="192168" x="3965575" y="3829050"/>
          <p14:tracePt t="192185" x="4044950" y="3829050"/>
          <p14:tracePt t="192189" x="4073525" y="3835400"/>
          <p14:tracePt t="192201" x="4117975" y="3843338"/>
          <p14:tracePt t="192218" x="4217988" y="3857625"/>
          <p14:tracePt t="192236" x="4297363" y="3857625"/>
          <p14:tracePt t="192251" x="4376738" y="3879850"/>
          <p14:tracePt t="192268" x="4441825" y="3894138"/>
          <p14:tracePt t="192284" x="4492625" y="3894138"/>
          <p14:tracePt t="192302" x="4543425" y="3900488"/>
          <p14:tracePt t="192319" x="4622800" y="3922713"/>
          <p14:tracePt t="192335" x="4657725" y="3944938"/>
          <p14:tracePt t="192351" x="4686300" y="3951288"/>
          <p14:tracePt t="192367" x="4708525" y="3959225"/>
          <p14:tracePt t="192385" x="4737100" y="3965575"/>
          <p14:tracePt t="192401" x="4765675" y="3965575"/>
          <p14:tracePt t="192419" x="4810125" y="3979863"/>
          <p14:tracePt t="192435" x="4824413" y="3979863"/>
          <p14:tracePt t="192624" x="4824413" y="3987800"/>
          <p14:tracePt t="192636" x="4816475" y="3994150"/>
          <p14:tracePt t="192740" x="4810125" y="4002088"/>
          <p14:tracePt t="192760" x="4802188" y="4002088"/>
          <p14:tracePt t="192876" x="4802188" y="4008438"/>
          <p14:tracePt t="192888" x="4795838" y="4008438"/>
          <p14:tracePt t="192901" x="4787900" y="4008438"/>
          <p14:tracePt t="192906" x="4787900" y="4016375"/>
          <p14:tracePt t="192918" x="4787900" y="4024313"/>
          <p14:tracePt t="192936" x="4779963" y="4024313"/>
          <p14:tracePt t="192952" x="4765675" y="4038600"/>
          <p14:tracePt t="192969" x="4751388" y="4044950"/>
          <p14:tracePt t="192985" x="4737100" y="4059238"/>
          <p14:tracePt t="193000" x="4716463" y="4073525"/>
          <p14:tracePt t="193016" x="4700588" y="4087813"/>
          <p14:tracePt t="193033" x="4679950" y="4095750"/>
          <p14:tracePt t="193050" x="4657725" y="4110038"/>
          <p14:tracePt t="193066" x="4643438" y="4117975"/>
          <p14:tracePt t="193084" x="4606925" y="4124325"/>
          <p14:tracePt t="193102" x="4572000" y="4124325"/>
          <p14:tracePt t="193118" x="4549775" y="4124325"/>
          <p14:tracePt t="193134" x="4527550" y="4124325"/>
          <p14:tracePt t="193151" x="4506913" y="4124325"/>
          <p14:tracePt t="193153" x="4498975" y="4124325"/>
          <p14:tracePt t="193170" x="4478338" y="4124325"/>
          <p14:tracePt t="193185" x="4456113" y="4124325"/>
          <p14:tracePt t="193201" x="4419600" y="4117975"/>
          <p14:tracePt t="193218" x="4384675" y="4117975"/>
          <p14:tracePt t="193235" x="4362450" y="4117975"/>
          <p14:tracePt t="193251" x="4340225" y="4117975"/>
          <p14:tracePt t="193268" x="4311650" y="4117975"/>
          <p14:tracePt t="193285" x="4297363" y="4117975"/>
          <p14:tracePt t="193301" x="4283075" y="4117975"/>
          <p14:tracePt t="193317" x="4260850" y="4110038"/>
          <p14:tracePt t="193335" x="4254500" y="4110038"/>
          <p14:tracePt t="193351" x="4246563" y="4110038"/>
          <p14:tracePt t="193462" x="4240213" y="4110038"/>
          <p14:tracePt t="193474" x="4232275" y="4110038"/>
          <p14:tracePt t="193484" x="4225925" y="4110038"/>
          <p14:tracePt t="193501" x="4197350" y="4103688"/>
          <p14:tracePt t="193518" x="4167188" y="4095750"/>
          <p14:tracePt t="193535" x="4152900" y="4087813"/>
          <p14:tracePt t="193552" x="4138613" y="4081463"/>
          <p14:tracePt t="193567" x="4117975" y="4081463"/>
          <p14:tracePt t="193585" x="4102100" y="4081463"/>
          <p14:tracePt t="193602" x="4102100" y="4073525"/>
          <p14:tracePt t="193636" x="4095750" y="4067175"/>
          <p14:tracePt t="193748" x="4095750" y="4059238"/>
          <p14:tracePt t="193788" x="4102100" y="4052888"/>
          <p14:tracePt t="193793" x="4110038" y="4052888"/>
          <p14:tracePt t="193804" x="4110038" y="4044950"/>
          <p14:tracePt t="193817" x="4117975" y="4038600"/>
          <p14:tracePt t="193835" x="4132263" y="4024313"/>
          <p14:tracePt t="193850" x="4138613" y="4016375"/>
          <p14:tracePt t="193867" x="4152900" y="4008438"/>
          <p14:tracePt t="193885" x="4160838" y="4002088"/>
          <p14:tracePt t="193902" x="4175125" y="3987800"/>
          <p14:tracePt t="193918" x="4181475" y="3979863"/>
          <p14:tracePt t="193935" x="4189413" y="3973513"/>
          <p14:tracePt t="193950" x="4197350" y="3965575"/>
          <p14:tracePt t="193967" x="4203700" y="3965575"/>
          <p14:tracePt t="194001" x="4203700" y="3959225"/>
          <p14:tracePt t="194011" x="4211638" y="3959225"/>
          <p14:tracePt t="194103" x="4211638" y="3951288"/>
          <p14:tracePt t="194114" x="4217988" y="3951288"/>
          <p14:tracePt t="194137" x="4225925" y="3944938"/>
          <p14:tracePt t="194144" x="4232275" y="3944938"/>
          <p14:tracePt t="194161" x="4240213" y="3937000"/>
          <p14:tracePt t="194177" x="4246563" y="3937000"/>
          <p14:tracePt t="194184" x="4260850" y="3937000"/>
          <p14:tracePt t="194200" x="4276725" y="3937000"/>
          <p14:tracePt t="194216" x="4297363" y="3937000"/>
          <p14:tracePt t="194233" x="4311650" y="3937000"/>
          <p14:tracePt t="194251" x="4325938" y="3937000"/>
          <p14:tracePt t="194269" x="4340225" y="3937000"/>
          <p14:tracePt t="194285" x="4354513" y="3937000"/>
          <p14:tracePt t="194301" x="4362450" y="3937000"/>
          <p14:tracePt t="194318" x="4384675" y="3937000"/>
          <p14:tracePt t="194335" x="4419600" y="3937000"/>
          <p14:tracePt t="194353" x="4492625" y="3965575"/>
          <p14:tracePt t="194369" x="4521200" y="3979863"/>
          <p14:tracePt t="194386" x="4543425" y="3987800"/>
          <p14:tracePt t="194402" x="4549775" y="3987800"/>
          <p14:tracePt t="194417" x="4557713" y="3994150"/>
          <p14:tracePt t="194433" x="4572000" y="3994150"/>
          <p14:tracePt t="194449" x="4578350" y="3994150"/>
          <p14:tracePt t="194467" x="4606925" y="4008438"/>
          <p14:tracePt t="194485" x="4629150" y="4030663"/>
          <p14:tracePt t="194499" x="4643438" y="4038600"/>
          <p14:tracePt t="194516" x="4657725" y="4059238"/>
          <p14:tracePt t="194533" x="4679950" y="4067175"/>
          <p14:tracePt t="194549" x="4694238" y="4073525"/>
          <p14:tracePt t="194566" x="4708525" y="4081463"/>
          <p14:tracePt t="194582" x="4722813" y="4081463"/>
          <p14:tracePt t="194622" x="4722813" y="4087813"/>
          <p14:tracePt t="194666" x="4722813" y="4095750"/>
          <p14:tracePt t="194688" x="4716463" y="4095750"/>
          <p14:tracePt t="194696" x="4716463" y="4103688"/>
          <p14:tracePt t="194704" x="4708525" y="4103688"/>
          <p14:tracePt t="194716" x="4708525" y="4110038"/>
          <p14:tracePt t="194733" x="4686300" y="4124325"/>
          <p14:tracePt t="194749" x="4665663" y="4146550"/>
          <p14:tracePt t="194766" x="4622800" y="4225925"/>
          <p14:tracePt t="194783" x="4549775" y="4311650"/>
          <p14:tracePt t="194799" x="4478338" y="4384675"/>
          <p14:tracePt t="194817" x="4405313" y="4441825"/>
          <p14:tracePt t="194833" x="4362450" y="4470400"/>
          <p14:tracePt t="194850" x="4311650" y="4498975"/>
          <p14:tracePt t="194867" x="4291013" y="4506913"/>
          <p14:tracePt t="194884" x="4260850" y="4521200"/>
          <p14:tracePt t="194900" x="4240213" y="4521200"/>
          <p14:tracePt t="194917" x="4217988" y="4529138"/>
          <p14:tracePt t="194933" x="4203700" y="4529138"/>
          <p14:tracePt t="194949" x="4181475" y="4529138"/>
          <p14:tracePt t="194966" x="4152900" y="4543425"/>
          <p14:tracePt t="194982" x="4138613" y="4557713"/>
          <p14:tracePt t="194999" x="4124325" y="4564063"/>
          <p14:tracePt t="195015" x="4124325" y="4572000"/>
          <p14:tracePt t="195268" x="4132263" y="4572000"/>
          <p14:tracePt t="195276" x="4138613" y="4572000"/>
          <p14:tracePt t="195284" x="4152900" y="4572000"/>
          <p14:tracePt t="195299" x="4167188" y="4572000"/>
          <p14:tracePt t="195315" x="4189413" y="4572000"/>
          <p14:tracePt t="195332" x="4203700" y="4572000"/>
          <p14:tracePt t="195349" x="4217988" y="4572000"/>
          <p14:tracePt t="195365" x="4240213" y="4572000"/>
          <p14:tracePt t="195382" x="4260850" y="4572000"/>
          <p14:tracePt t="195399" x="4305300" y="4572000"/>
          <p14:tracePt t="195415" x="4376738" y="4572000"/>
          <p14:tracePt t="195432" x="4449763" y="4572000"/>
          <p14:tracePt t="195448" x="4535488" y="4578350"/>
          <p14:tracePt t="195465" x="4614863" y="4578350"/>
          <p14:tracePt t="195482" x="4637088" y="4578350"/>
          <p14:tracePt t="195498" x="4643438" y="4578350"/>
          <p14:tracePt t="195577" x="4657725" y="4578350"/>
          <p14:tracePt t="195593" x="4672013" y="4578350"/>
          <p14:tracePt t="195601" x="4679950" y="4578350"/>
          <p14:tracePt t="195617" x="4686300" y="4578350"/>
          <p14:tracePt t="195687" x="4694238" y="4578350"/>
          <p14:tracePt t="195699" x="4700588" y="4578350"/>
          <p14:tracePt t="195706" x="4722813" y="4578350"/>
          <p14:tracePt t="195717" x="4730750" y="4578350"/>
          <p14:tracePt t="195734" x="4745038" y="4578350"/>
          <p14:tracePt t="195751" x="4759325" y="4578350"/>
          <p14:tracePt t="195767" x="4759325" y="4586288"/>
          <p14:tracePt t="195814" x="4759325" y="4592638"/>
          <p14:tracePt t="195914" x="4751388" y="4600575"/>
          <p14:tracePt t="195935" x="4745038" y="4606925"/>
          <p14:tracePt t="195942" x="4737100" y="4606925"/>
          <p14:tracePt t="195952" x="4730750" y="4606925"/>
          <p14:tracePt t="195967" x="4722813" y="4622800"/>
          <p14:tracePt t="195985" x="4708525" y="4629150"/>
          <p14:tracePt t="196001" x="4694238" y="4629150"/>
          <p14:tracePt t="196017" x="4679950" y="4643438"/>
          <p14:tracePt t="196035" x="4651375" y="4657725"/>
          <p14:tracePt t="196051" x="4629150" y="4679950"/>
          <p14:tracePt t="196067" x="4606925" y="4694238"/>
          <p14:tracePt t="196084" x="4592638" y="4708525"/>
          <p14:tracePt t="196101" x="4578350" y="4716463"/>
          <p14:tracePt t="196117" x="4578350" y="4722813"/>
          <p14:tracePt t="196134" x="4572000" y="4722813"/>
          <p14:tracePt t="196162" x="4564063" y="4730750"/>
          <p14:tracePt t="196179" x="4557713" y="4737100"/>
          <p14:tracePt t="196192" x="4549775" y="4745038"/>
          <p14:tracePt t="196202" x="4543425" y="4751388"/>
          <p14:tracePt t="196219" x="4535488" y="4759325"/>
          <p14:tracePt t="196235" x="4527550" y="4773613"/>
          <p14:tracePt t="196252" x="4521200" y="4773613"/>
          <p14:tracePt t="196269" x="4513263" y="4773613"/>
          <p14:tracePt t="196285" x="4506913" y="4779963"/>
          <p14:tracePt t="196302" x="4498975" y="4779963"/>
          <p14:tracePt t="196317" x="4484688" y="4779963"/>
          <p14:tracePt t="196416" x="4478338" y="4779963"/>
          <p14:tracePt t="196424" x="4478338" y="4773613"/>
          <p14:tracePt t="196434" x="4470400" y="4765675"/>
          <p14:tracePt t="196450" x="4464050" y="4737100"/>
          <p14:tracePt t="196467" x="4464050" y="4708525"/>
          <p14:tracePt t="196484" x="4464050" y="4651375"/>
          <p14:tracePt t="196501" x="4464050" y="4586288"/>
          <p14:tracePt t="196517" x="4484688" y="4478338"/>
          <p14:tracePt t="196534" x="4513263" y="4362450"/>
          <p14:tracePt t="196550" x="4543425" y="4260850"/>
          <p14:tracePt t="196567" x="4572000" y="4197350"/>
          <p14:tracePt t="196585" x="4600575" y="4152900"/>
          <p14:tracePt t="196601" x="4622800" y="4132263"/>
          <p14:tracePt t="196618" x="4637088" y="4103688"/>
          <p14:tracePt t="196634" x="4651375" y="4073525"/>
          <p14:tracePt t="196650" x="4665663" y="4038600"/>
          <p14:tracePt t="196667" x="4679950" y="4016375"/>
          <p14:tracePt t="196685" x="4679950" y="3994150"/>
          <p14:tracePt t="196969" x="4672013" y="3994150"/>
          <p14:tracePt t="196996" x="4672013" y="4002088"/>
          <p14:tracePt t="197009" x="4665663" y="4002088"/>
          <p14:tracePt t="202015" x="4657725" y="4008438"/>
          <p14:tracePt t="202029" x="4657725" y="4016375"/>
          <p14:tracePt t="202035" x="4651375" y="4016375"/>
          <p14:tracePt t="202062" x="4643438" y="4016375"/>
          <p14:tracePt t="202071" x="4643438" y="4024313"/>
          <p14:tracePt t="202082" x="4637088" y="4024313"/>
          <p14:tracePt t="202098" x="4629150" y="4024313"/>
          <p14:tracePt t="202115" x="4622800" y="4030663"/>
          <p14:tracePt t="202132" x="4614863" y="4030663"/>
          <p14:tracePt t="202149" x="4606925" y="4038600"/>
          <p14:tracePt t="202165" x="4600575" y="4038600"/>
          <p14:tracePt t="202182" x="4592638" y="4044950"/>
          <p14:tracePt t="202205" x="4586288" y="4044950"/>
          <p14:tracePt t="202219" x="4578350" y="4052888"/>
          <p14:tracePt t="202231" x="4572000" y="4052888"/>
          <p14:tracePt t="202248" x="4564063" y="4052888"/>
          <p14:tracePt t="202265" x="4549775" y="4052888"/>
          <p14:tracePt t="202281" x="4513263" y="4067175"/>
          <p14:tracePt t="202298" x="4492625" y="4073525"/>
          <p14:tracePt t="202315" x="4464050" y="4081463"/>
          <p14:tracePt t="202332" x="4419600" y="4095750"/>
          <p14:tracePt t="202347" x="4333875" y="4117975"/>
          <p14:tracePt t="202364" x="4276725" y="4124325"/>
          <p14:tracePt t="202381" x="4203700" y="4132263"/>
          <p14:tracePt t="202397" x="4175125" y="4132263"/>
          <p14:tracePt t="202415" x="4152900" y="4132263"/>
          <p14:tracePt t="202432" x="4138613" y="4132263"/>
          <p14:tracePt t="202450" x="4095750" y="4132263"/>
          <p14:tracePt t="202466" x="4073525" y="4132263"/>
          <p14:tracePt t="202482" x="4044950" y="4132263"/>
          <p14:tracePt t="202498" x="3987800" y="4132263"/>
          <p14:tracePt t="202515" x="3908425" y="4124325"/>
          <p14:tracePt t="202531" x="3835400" y="4117975"/>
          <p14:tracePt t="202548" x="3800475" y="4110038"/>
          <p14:tracePt t="202565" x="3778250" y="4103688"/>
          <p14:tracePt t="202583" x="3756025" y="4103688"/>
          <p14:tracePt t="202599" x="3741738" y="4095750"/>
          <p14:tracePt t="202632" x="3735388" y="4095750"/>
          <p14:tracePt t="202921" x="3727450" y="4087813"/>
          <p14:tracePt t="202928" x="3721100" y="4081463"/>
          <p14:tracePt t="202942" x="3713163" y="4073525"/>
          <p14:tracePt t="203000" x="3721100" y="4059238"/>
          <p14:tracePt t="203009" x="3735388" y="4052888"/>
          <p14:tracePt t="203017" x="3735388" y="4044950"/>
          <p14:tracePt t="203032" x="3756025" y="4024313"/>
          <p14:tracePt t="203048" x="3778250" y="4008438"/>
          <p14:tracePt t="203065" x="3800475" y="3994150"/>
          <p14:tracePt t="203082" x="3821113" y="3994150"/>
          <p14:tracePt t="203098" x="3851275" y="3994150"/>
          <p14:tracePt t="203115" x="3900488" y="3994150"/>
          <p14:tracePt t="203132" x="3959225" y="3994150"/>
          <p14:tracePt t="203149" x="4044950" y="3994150"/>
          <p14:tracePt t="203165" x="4152900" y="4008438"/>
          <p14:tracePt t="203182" x="4268788" y="4016375"/>
          <p14:tracePt t="203186" x="4333875" y="4024313"/>
          <p14:tracePt t="203198" x="4391025" y="4024313"/>
          <p14:tracePt t="203216" x="4470400" y="4024313"/>
          <p14:tracePt t="203232" x="4521200" y="4038600"/>
          <p14:tracePt t="203249" x="4535488" y="4044950"/>
          <p14:tracePt t="203266" x="4543425" y="4044950"/>
          <p14:tracePt t="203282" x="4564063" y="4044950"/>
          <p14:tracePt t="203299" x="4600575" y="4044950"/>
          <p14:tracePt t="203315" x="4672013" y="4059238"/>
          <p14:tracePt t="203332" x="4795838" y="4095750"/>
          <p14:tracePt t="203348" x="4845050" y="4110038"/>
          <p14:tracePt t="203366" x="4881563" y="4110038"/>
          <p14:tracePt t="203381" x="4895850" y="4117975"/>
          <p14:tracePt t="203623" x="4895850" y="4124325"/>
          <p14:tracePt t="203669" x="4895850" y="4132263"/>
          <p14:tracePt t="204424" x="4889500" y="4132263"/>
          <p14:tracePt t="205122" x="4881563" y="4132263"/>
          <p14:tracePt t="205430" x="4875213" y="4132263"/>
          <p14:tracePt t="205445" x="4867275" y="4132263"/>
          <p14:tracePt t="205451" x="4859338" y="4132263"/>
          <p14:tracePt t="205465" x="4852988" y="4132263"/>
          <p14:tracePt t="205482" x="4838700" y="4132263"/>
          <p14:tracePt t="205498" x="4830763" y="4138613"/>
          <p14:tracePt t="205514" x="4810125" y="4138613"/>
          <p14:tracePt t="205531" x="4795838" y="4138613"/>
          <p14:tracePt t="205533" x="4787900" y="4138613"/>
          <p14:tracePt t="205548" x="4765675" y="4138613"/>
          <p14:tracePt t="205564" x="4751388" y="4124325"/>
          <p14:tracePt t="205581" x="4716463" y="4103688"/>
          <p14:tracePt t="205597" x="4643438" y="4073525"/>
          <p14:tracePt t="205614" x="4564063" y="4044950"/>
          <p14:tracePt t="205631" x="4478338" y="4030663"/>
          <p14:tracePt t="205633" x="4441825" y="4030663"/>
          <p14:tracePt t="205649" x="4362450" y="4024313"/>
          <p14:tracePt t="205665" x="4283075" y="4016375"/>
          <p14:tracePt t="205682" x="4268788" y="4008438"/>
          <p14:tracePt t="205704" x="4268788" y="4002088"/>
          <p14:tracePt t="205715" x="4283075" y="3994150"/>
          <p14:tracePt t="205731" x="4305300" y="3973513"/>
          <p14:tracePt t="205748" x="4305300" y="3937000"/>
          <p14:tracePt t="205765" x="4305300" y="3908425"/>
          <p14:tracePt t="205782" x="4291013" y="3894138"/>
          <p14:tracePt t="205798" x="4268788" y="3857625"/>
          <p14:tracePt t="205814" x="4246563" y="3829050"/>
          <p14:tracePt t="205831" x="4225925" y="3792538"/>
          <p14:tracePt t="205848" x="4203700" y="3741738"/>
          <p14:tracePt t="205866" x="4189413" y="3698875"/>
          <p14:tracePt t="205881" x="4167188" y="3633788"/>
          <p14:tracePt t="205897" x="4160838" y="3598863"/>
          <p14:tracePt t="205914" x="4146550" y="3562350"/>
          <p14:tracePt t="205931" x="4132263" y="3533775"/>
          <p14:tracePt t="205949" x="4102100" y="3489325"/>
          <p14:tracePt t="205966" x="4087813" y="3468688"/>
          <p14:tracePt t="205982" x="4073525" y="3454400"/>
          <p14:tracePt t="205999" x="4073525" y="3432175"/>
          <p14:tracePt t="206016" x="4067175" y="3409950"/>
          <p14:tracePt t="206031" x="4067175" y="3403600"/>
          <p14:tracePt t="206049" x="4059238" y="3375025"/>
          <p14:tracePt t="206066" x="4059238" y="3352800"/>
          <p14:tracePt t="206082" x="4059238" y="3338513"/>
          <p14:tracePt t="206098" x="4059238" y="3316288"/>
          <p14:tracePt t="206115" x="4059238" y="3302000"/>
          <p14:tracePt t="206708" x="4052888" y="3302000"/>
          <p14:tracePt t="206809" x="4044950" y="3309938"/>
          <p14:tracePt t="206874" x="4044950" y="3316288"/>
          <p14:tracePt t="207144" x="4044950" y="3324225"/>
          <p14:tracePt t="207204" x="4044950" y="3332163"/>
          <p14:tracePt t="207213" x="4038600" y="3338513"/>
          <p14:tracePt t="207220" x="4024313" y="3360738"/>
          <p14:tracePt t="207229" x="4016375" y="3403600"/>
          <p14:tracePt t="207246" x="3987800" y="3511550"/>
          <p14:tracePt t="207263" x="3965575" y="3619500"/>
          <p14:tracePt t="207280" x="3937000" y="3749675"/>
          <p14:tracePt t="207297" x="3937000" y="3786188"/>
          <p14:tracePt t="207313" x="3937000" y="3800475"/>
          <p14:tracePt t="207330" x="3929063" y="3806825"/>
          <p14:tracePt t="207681" x="3929063" y="3814763"/>
          <p14:tracePt t="207688" x="3929063" y="3821113"/>
          <p14:tracePt t="207698" x="3937000" y="3835400"/>
          <p14:tracePt t="207713" x="3944938" y="3871913"/>
          <p14:tracePt t="207730" x="3951288" y="3894138"/>
          <p14:tracePt t="207747" x="3965575" y="3914775"/>
          <p14:tracePt t="207765" x="3994150" y="3937000"/>
          <p14:tracePt t="207782" x="4002088" y="3937000"/>
          <p14:tracePt t="207798" x="4008438" y="3944938"/>
          <p14:tracePt t="207816" x="4016375" y="3944938"/>
          <p14:tracePt t="207831" x="4030663" y="3944938"/>
          <p14:tracePt t="207848" x="4044950" y="3951288"/>
          <p14:tracePt t="207864" x="4059238" y="3959225"/>
          <p14:tracePt t="207881" x="4073525" y="3973513"/>
          <p14:tracePt t="207897" x="4087813" y="3979863"/>
          <p14:tracePt t="207915" x="4102100" y="3994150"/>
          <p14:tracePt t="207931" x="4102100" y="4002088"/>
          <p14:tracePt t="207947" x="4110038" y="4008438"/>
          <p14:tracePt t="207964" x="4117975" y="4024313"/>
          <p14:tracePt t="207980" x="4132263" y="4044950"/>
          <p14:tracePt t="207998" x="4146550" y="4095750"/>
          <p14:tracePt t="208015" x="4175125" y="4181475"/>
          <p14:tracePt t="208032" x="4175125" y="4254500"/>
          <p14:tracePt t="208048" x="4175125" y="4333875"/>
          <p14:tracePt t="208064" x="4181475" y="4391025"/>
          <p14:tracePt t="208080" x="4181475" y="4419600"/>
          <p14:tracePt t="208097" x="4181475" y="4433888"/>
          <p14:tracePt t="208115" x="4181475" y="4456113"/>
          <p14:tracePt t="208131" x="4181475" y="4470400"/>
          <p14:tracePt t="208148" x="4181475" y="4484688"/>
          <p14:tracePt t="208164" x="4181475" y="4506913"/>
          <p14:tracePt t="208180" x="4181475" y="4521200"/>
          <p14:tracePt t="208228" x="4175125" y="4529138"/>
          <p14:tracePt t="208244" x="4175125" y="4535488"/>
          <p14:tracePt t="208252" x="4167188" y="4535488"/>
          <p14:tracePt t="208265" x="4167188" y="4543425"/>
          <p14:tracePt t="208281" x="4160838" y="4543425"/>
          <p14:tracePt t="208298" x="4160838" y="4549775"/>
          <p14:tracePt t="208314" x="4152900" y="4549775"/>
          <p14:tracePt t="208331" x="4146550" y="4557713"/>
          <p14:tracePt t="208348" x="4138613" y="4564063"/>
          <p14:tracePt t="208363" x="4138613" y="4572000"/>
          <p14:tracePt t="208379" x="4132263" y="4578350"/>
          <p14:tracePt t="208396" x="4124325" y="4578350"/>
          <p14:tracePt t="208468" x="4117975" y="4586288"/>
          <p14:tracePt t="208484" x="4110038" y="4586288"/>
          <p14:tracePt t="208493" x="4110038" y="4592638"/>
          <p14:tracePt t="208500" x="4102100" y="4592638"/>
          <p14:tracePt t="208515" x="4087813" y="4606925"/>
          <p14:tracePt t="208531" x="4067175" y="4622800"/>
          <p14:tracePt t="208547" x="4052888" y="4637088"/>
          <p14:tracePt t="208564" x="4030663" y="4657725"/>
          <p14:tracePt t="208581" x="4008438" y="4672013"/>
          <p14:tracePt t="208597" x="3994150" y="4679950"/>
          <p14:tracePt t="208765" x="4002088" y="4679950"/>
          <p14:tracePt t="208774" x="4008438" y="4679950"/>
          <p14:tracePt t="208781" x="4016375" y="4679950"/>
          <p14:tracePt t="208797" x="4038600" y="4679950"/>
          <p14:tracePt t="208813" x="4052888" y="4679950"/>
          <p14:tracePt t="208830" x="4059238" y="4686300"/>
          <p14:tracePt t="208847" x="4067175" y="4686300"/>
          <p14:tracePt t="208907" x="4073525" y="4686300"/>
          <p14:tracePt t="208916" x="4087813" y="4686300"/>
          <p14:tracePt t="208930" x="4102100" y="4686300"/>
          <p14:tracePt t="208947" x="4124325" y="4686300"/>
          <p14:tracePt t="208963" x="4146550" y="4686300"/>
          <p14:tracePt t="208980" x="4175125" y="4694238"/>
          <p14:tracePt t="208997" x="4189413" y="4702175"/>
          <p14:tracePt t="209016" x="4217988" y="4702175"/>
          <p14:tracePt t="209031" x="4240213" y="4702175"/>
          <p14:tracePt t="209048" x="4254500" y="4702175"/>
          <p14:tracePt t="209063" x="4276725" y="4708525"/>
          <p14:tracePt t="209081" x="4297363" y="4708525"/>
          <p14:tracePt t="209097" x="4333875" y="4708525"/>
          <p14:tracePt t="209115" x="4370388" y="4708525"/>
          <p14:tracePt t="209131" x="4405313" y="4708525"/>
          <p14:tracePt t="209148" x="4419600" y="4708525"/>
          <p14:tracePt t="209164" x="4441825" y="4708525"/>
          <p14:tracePt t="209181" x="4449763" y="4708525"/>
          <p14:tracePt t="209184" x="4456113" y="4708525"/>
          <p14:tracePt t="209198" x="4464050" y="4708525"/>
          <p14:tracePt t="209214" x="4478338" y="4708525"/>
          <p14:tracePt t="209231" x="4484688" y="4708525"/>
          <p14:tracePt t="209248" x="4506913" y="4708525"/>
          <p14:tracePt t="209264" x="4521200" y="4708525"/>
          <p14:tracePt t="209280" x="4543425" y="4702175"/>
          <p14:tracePt t="209298" x="4557713" y="4702175"/>
          <p14:tracePt t="209314" x="4578350" y="4702175"/>
          <p14:tracePt t="209331" x="4600575" y="4702175"/>
          <p14:tracePt t="209348" x="4622800" y="4694238"/>
          <p14:tracePt t="209364" x="4637088" y="4694238"/>
          <p14:tracePt t="209381" x="4665663" y="4694238"/>
          <p14:tracePt t="209397" x="4679950" y="4694238"/>
          <p14:tracePt t="209414" x="4700588" y="4694238"/>
          <p14:tracePt t="209431" x="4716463" y="4694238"/>
          <p14:tracePt t="209447" x="4722813" y="4694238"/>
          <p14:tracePt t="209465" x="4730750" y="4694238"/>
          <p14:tracePt t="209481" x="4737100" y="4694238"/>
          <p14:tracePt t="209498" x="4751388" y="4694238"/>
          <p14:tracePt t="209513" x="4765675" y="4694238"/>
          <p14:tracePt t="209529" x="4773613" y="4694238"/>
          <p14:tracePt t="209545" x="4787900" y="4694238"/>
          <p14:tracePt t="209562" x="4795838" y="4694238"/>
          <p14:tracePt t="209579" x="4802188" y="4694238"/>
          <p14:tracePt t="209619" x="4810125" y="4686300"/>
          <p14:tracePt t="209654" x="4816475" y="4686300"/>
          <p14:tracePt t="209681" x="4830763" y="4686300"/>
          <p14:tracePt t="209697" x="4838700" y="4686300"/>
          <p14:tracePt t="209704" x="4838700" y="4679950"/>
          <p14:tracePt t="209714" x="4845050" y="4679950"/>
          <p14:tracePt t="209730" x="4852988" y="4679950"/>
          <p14:tracePt t="209749" x="4859338" y="4679950"/>
          <p14:tracePt t="209765" x="4867275" y="4679950"/>
          <p14:tracePt t="210052" x="4859338" y="4679950"/>
          <p14:tracePt t="210058" x="4852988" y="4679950"/>
          <p14:tracePt t="210066" x="4852988" y="4672013"/>
          <p14:tracePt t="210081" x="4838700" y="4672013"/>
          <p14:tracePt t="210097" x="4816475" y="4672013"/>
          <p14:tracePt t="210113" x="4802188" y="4672013"/>
          <p14:tracePt t="210130" x="4779963" y="4665663"/>
          <p14:tracePt t="210147" x="4765675" y="4665663"/>
          <p14:tracePt t="210165" x="4745038" y="4657725"/>
          <p14:tracePt t="210181" x="4737100" y="4657725"/>
          <p14:tracePt t="210197" x="4722813" y="4657725"/>
          <p14:tracePt t="210214" x="4700588" y="4657725"/>
          <p14:tracePt t="210231" x="4679950" y="4657725"/>
          <p14:tracePt t="210247" x="4665663" y="4651375"/>
          <p14:tracePt t="210263" x="4651375" y="4651375"/>
          <p14:tracePt t="210281" x="4622800" y="4651375"/>
          <p14:tracePt t="210298" x="4606925" y="4651375"/>
          <p14:tracePt t="210314" x="4572000" y="4651375"/>
          <p14:tracePt t="210331" x="4549775" y="4651375"/>
          <p14:tracePt t="210347" x="4521200" y="4657725"/>
          <p14:tracePt t="210363" x="4498975" y="4665663"/>
          <p14:tracePt t="210380" x="4478338" y="4665663"/>
          <p14:tracePt t="210396" x="4449763" y="4665663"/>
          <p14:tracePt t="210413" x="4427538" y="4665663"/>
          <p14:tracePt t="210430" x="4405313" y="4665663"/>
          <p14:tracePt t="210446" x="4376738" y="4672013"/>
          <p14:tracePt t="210465" x="4354513" y="4672013"/>
          <p14:tracePt t="210480" x="4333875" y="4672013"/>
          <p14:tracePt t="210497" x="4297363" y="4679950"/>
          <p14:tracePt t="210514" x="4283075" y="4679950"/>
          <p14:tracePt t="210530" x="4260850" y="4686300"/>
          <p14:tracePt t="210548" x="4254500" y="4686300"/>
          <p14:tracePt t="210622" x="4246563" y="4686300"/>
          <p14:tracePt t="210631" x="4240213" y="4686300"/>
          <p14:tracePt t="210638" x="4232275" y="4686300"/>
          <p14:tracePt t="210648" x="4225925" y="4686300"/>
          <p14:tracePt t="210664" x="4189413" y="4694238"/>
          <p14:tracePt t="210680" x="4146550" y="4694238"/>
          <p14:tracePt t="210682" x="4124325" y="4694238"/>
          <p14:tracePt t="210696" x="4110038" y="4694238"/>
          <p14:tracePt t="210712" x="4095750" y="4694238"/>
          <p14:tracePt t="210729" x="4081463" y="4694238"/>
          <p14:tracePt t="210842" x="4073525" y="4694238"/>
          <p14:tracePt t="211048" x="4073525" y="4686300"/>
          <p14:tracePt t="211054" x="4081463" y="4679950"/>
          <p14:tracePt t="211065" x="4087813" y="4679950"/>
          <p14:tracePt t="211080" x="4102100" y="4679950"/>
          <p14:tracePt t="211097" x="4117975" y="4679950"/>
          <p14:tracePt t="211114" x="4138613" y="4679950"/>
          <p14:tracePt t="211131" x="4167188" y="4686300"/>
          <p14:tracePt t="211147" x="4197350" y="4686300"/>
          <p14:tracePt t="211164" x="4246563" y="4694238"/>
          <p14:tracePt t="211180" x="4325938" y="4702175"/>
          <p14:tracePt t="211197" x="4441825" y="4716463"/>
          <p14:tracePt t="211214" x="4549775" y="4722813"/>
          <p14:tracePt t="211231" x="4672013" y="4722813"/>
          <p14:tracePt t="211247" x="4722813" y="4722813"/>
          <p14:tracePt t="211264" x="4751388" y="4722813"/>
          <p14:tracePt t="211279" x="4765675" y="4722813"/>
          <p14:tracePt t="211297" x="4779963" y="4722813"/>
          <p14:tracePt t="211313" x="4779963" y="4716463"/>
          <p14:tracePt t="211330" x="4802188" y="4716463"/>
          <p14:tracePt t="211348" x="4824413" y="4716463"/>
          <p14:tracePt t="211364" x="4838700" y="4716463"/>
          <p14:tracePt t="211380" x="4859338" y="4716463"/>
          <p14:tracePt t="211397" x="4875213" y="4716463"/>
          <p14:tracePt t="211722" x="4875213" y="4708525"/>
          <p14:tracePt t="211750" x="4859338" y="4702175"/>
          <p14:tracePt t="211758" x="4852988" y="4702175"/>
          <p14:tracePt t="211767" x="4845050" y="4702175"/>
          <p14:tracePt t="211781" x="4830763" y="4694238"/>
          <p14:tracePt t="211798" x="4810125" y="4679950"/>
          <p14:tracePt t="211813" x="4787900" y="4672013"/>
          <p14:tracePt t="211829" x="4765675" y="4657725"/>
          <p14:tracePt t="211845" x="4730750" y="4651375"/>
          <p14:tracePt t="211861" x="4708525" y="4643438"/>
          <p14:tracePt t="211880" x="4672013" y="4637088"/>
          <p14:tracePt t="211897" x="4637088" y="4637088"/>
          <p14:tracePt t="211914" x="4600575" y="4637088"/>
          <p14:tracePt t="211929" x="4557713" y="4637088"/>
          <p14:tracePt t="211946" x="4498975" y="4637088"/>
          <p14:tracePt t="211964" x="4398963" y="4637088"/>
          <p14:tracePt t="211981" x="4319588" y="4637088"/>
          <p14:tracePt t="211997" x="4268788" y="4643438"/>
          <p14:tracePt t="212014" x="4203700" y="4643438"/>
          <p14:tracePt t="212029" x="4160838" y="4643438"/>
          <p14:tracePt t="212046" x="4138613" y="4643438"/>
          <p14:tracePt t="212063" x="4124325" y="4643438"/>
          <p14:tracePt t="212080" x="4117975" y="4643438"/>
          <p14:tracePt t="212140" x="4110038" y="4651375"/>
          <p14:tracePt t="212149" x="4095750" y="4651375"/>
          <p14:tracePt t="212164" x="4073525" y="4657725"/>
          <p14:tracePt t="212180" x="4030663" y="4657725"/>
          <p14:tracePt t="212197" x="3979863" y="4665663"/>
          <p14:tracePt t="212213" x="3937000" y="4679950"/>
          <p14:tracePt t="212231" x="3900488" y="4679950"/>
          <p14:tracePt t="212356" x="3908425" y="4672013"/>
          <p14:tracePt t="212364" x="3922713" y="4672013"/>
          <p14:tracePt t="212372" x="3929063" y="4672013"/>
          <p14:tracePt t="212382" x="3937000" y="4672013"/>
          <p14:tracePt t="212396" x="3959225" y="4665663"/>
          <p14:tracePt t="212413" x="3979863" y="4665663"/>
          <p14:tracePt t="212430" x="4008438" y="4657725"/>
          <p14:tracePt t="212447" x="4052888" y="4657725"/>
          <p14:tracePt t="212464" x="4124325" y="4643438"/>
          <p14:tracePt t="212481" x="4203700" y="4637088"/>
          <p14:tracePt t="212496" x="4297363" y="4637088"/>
          <p14:tracePt t="212513" x="4384675" y="4637088"/>
          <p14:tracePt t="212530" x="4464050" y="4637088"/>
          <p14:tracePt t="212546" x="4527550" y="4637088"/>
          <p14:tracePt t="212564" x="4549775" y="4637088"/>
          <p14:tracePt t="212858" x="4543425" y="4637088"/>
          <p14:tracePt t="212874" x="4535488" y="4637088"/>
          <p14:tracePt t="212883" x="4527550" y="4637088"/>
          <p14:tracePt t="212898" x="4521200" y="4637088"/>
          <p14:tracePt t="212914" x="4513263" y="4637088"/>
          <p14:tracePt t="212936" x="4506913" y="4637088"/>
          <p14:tracePt t="212947" x="4498975" y="4637088"/>
          <p14:tracePt t="212963" x="4492625" y="4629150"/>
          <p14:tracePt t="212979" x="4484688" y="4629150"/>
          <p14:tracePt t="212995" x="4478338" y="4629150"/>
          <p14:tracePt t="213011" x="4470400" y="4629150"/>
          <p14:tracePt t="213029" x="4464050" y="4629150"/>
          <p14:tracePt t="213047" x="4456113" y="4629150"/>
          <p14:tracePt t="213063" x="4433888" y="4629150"/>
          <p14:tracePt t="213080" x="4413250" y="4629150"/>
          <p14:tracePt t="213097" x="4391025" y="4629150"/>
          <p14:tracePt t="213114" x="4370388" y="4622800"/>
          <p14:tracePt t="213130" x="4348163" y="4622800"/>
          <p14:tracePt t="213146" x="4340225" y="4614863"/>
          <p14:tracePt t="213542" x="4340225" y="4622800"/>
          <p14:tracePt t="213550" x="4340225" y="4637088"/>
          <p14:tracePt t="213563" x="4340225" y="4651375"/>
          <p14:tracePt t="213580" x="4340225" y="4679950"/>
          <p14:tracePt t="213596" x="4340225" y="4694238"/>
          <p14:tracePt t="213613" x="4340225" y="4708525"/>
          <p14:tracePt t="213646" x="4340225" y="4716463"/>
          <p14:tracePt t="213730" x="4340225" y="4730750"/>
          <p14:tracePt t="213739" x="4340225" y="4737100"/>
          <p14:tracePt t="213748" x="4340225" y="4745038"/>
          <p14:tracePt t="213762" x="4340225" y="4759325"/>
          <p14:tracePt t="213781" x="4340225" y="4765675"/>
          <p14:tracePt t="213813" x="4340225" y="4773613"/>
          <p14:tracePt t="214028" x="4340225" y="4765675"/>
          <p14:tracePt t="214048" x="4333875" y="4745038"/>
          <p14:tracePt t="214056" x="4325938" y="4730750"/>
          <p14:tracePt t="214066" x="4319588" y="4716463"/>
          <p14:tracePt t="214080" x="4319588" y="4694238"/>
          <p14:tracePt t="214097" x="4311650" y="4672013"/>
          <p14:tracePt t="214113" x="4311650" y="4657725"/>
          <p14:tracePt t="214130" x="4297363" y="4629150"/>
          <p14:tracePt t="214147" x="4291013" y="4600575"/>
          <p14:tracePt t="214164" x="4283075" y="4578350"/>
          <p14:tracePt t="214178" x="4276725" y="4564063"/>
          <p14:tracePt t="214194" x="4268788" y="4543425"/>
          <p14:tracePt t="214211" x="4260850" y="4521200"/>
          <p14:tracePt t="214228" x="4254500" y="4506913"/>
          <p14:tracePt t="214245" x="4254500" y="4484688"/>
          <p14:tracePt t="214264" x="4246563" y="4456113"/>
          <p14:tracePt t="214280" x="4240213" y="4441825"/>
          <p14:tracePt t="214297" x="4240213" y="4419600"/>
          <p14:tracePt t="214312" x="4240213" y="4398963"/>
          <p14:tracePt t="214329" x="4232275" y="4370388"/>
          <p14:tracePt t="214347" x="4225925" y="4340225"/>
          <p14:tracePt t="214364" x="4225925" y="4319588"/>
          <p14:tracePt t="214380" x="4225925" y="4291013"/>
          <p14:tracePt t="214398" x="4225925" y="4268788"/>
          <p14:tracePt t="214413" x="4240213" y="4225925"/>
          <p14:tracePt t="214430" x="4254500" y="4197350"/>
          <p14:tracePt t="214446" x="4260850" y="4167188"/>
          <p14:tracePt t="214462" x="4260850" y="4138613"/>
          <p14:tracePt t="214478" x="4260850" y="4132263"/>
          <p14:tracePt t="214495" x="4260850" y="4117975"/>
          <p14:tracePt t="214512" x="4260850" y="4095750"/>
          <p14:tracePt t="214529" x="4260850" y="4081463"/>
          <p14:tracePt t="214546" x="4260850" y="4059238"/>
          <p14:tracePt t="214562" x="4260850" y="4030663"/>
          <p14:tracePt t="214578" x="4260850" y="4016375"/>
          <p14:tracePt t="214596" x="4260850" y="3987800"/>
          <p14:tracePt t="214612" x="4260850" y="3973513"/>
          <p14:tracePt t="214628" x="4254500" y="3937000"/>
          <p14:tracePt t="214646" x="4240213" y="3900488"/>
          <p14:tracePt t="214662" x="4217988" y="3851275"/>
          <p14:tracePt t="214679" x="4197350" y="3806825"/>
          <p14:tracePt t="214696" x="4197350" y="3771900"/>
          <p14:tracePt t="214712" x="4189413" y="3735388"/>
          <p14:tracePt t="214728" x="4181475" y="3713163"/>
          <p14:tracePt t="214744" x="4181475" y="3678238"/>
          <p14:tracePt t="214761" x="4175125" y="3641725"/>
          <p14:tracePt t="214777" x="4175125" y="3598863"/>
          <p14:tracePt t="214794" x="4175125" y="3562350"/>
          <p14:tracePt t="214810" x="4175125" y="3540125"/>
          <p14:tracePt t="214827" x="4175125" y="3519488"/>
          <p14:tracePt t="214844" x="4175125" y="3505200"/>
          <p14:tracePt t="214861" x="4175125" y="3482975"/>
          <p14:tracePt t="214878" x="4181475" y="3468688"/>
          <p14:tracePt t="214894" x="4181475" y="3446463"/>
          <p14:tracePt t="214913" x="4203700" y="3417888"/>
          <p14:tracePt t="214929" x="4217988" y="3389313"/>
          <p14:tracePt t="214946" x="4240213" y="3352800"/>
          <p14:tracePt t="214964" x="4254500" y="3316288"/>
          <p14:tracePt t="214979" x="4260850" y="3295650"/>
          <p14:tracePt t="214997" x="4260850" y="3267075"/>
          <p14:tracePt t="215013" x="4260850" y="3252788"/>
          <p14:tracePt t="215030" x="4260850" y="3236913"/>
          <p14:tracePt t="215047" x="4260850" y="3216275"/>
          <p14:tracePt t="215064" x="4260850" y="3194050"/>
          <p14:tracePt t="215081" x="4260850" y="3173413"/>
          <p14:tracePt t="215097" x="4260850" y="3136900"/>
          <p14:tracePt t="215111" x="4254500" y="3122613"/>
          <p14:tracePt t="215127" x="4254500" y="3071813"/>
          <p14:tracePt t="215144" x="4246563" y="3049588"/>
          <p14:tracePt t="215160" x="4232275" y="3028950"/>
          <p14:tracePt t="215177" x="4217988" y="3006725"/>
          <p14:tracePt t="215193" x="4197350" y="2992438"/>
          <p14:tracePt t="215196" x="4189413" y="2978150"/>
          <p14:tracePt t="215211" x="4181475" y="2970213"/>
          <p14:tracePt t="215228" x="4146550" y="2935288"/>
          <p14:tracePt t="215244" x="4124325" y="2913063"/>
          <p14:tracePt t="215260" x="4110038" y="2898775"/>
          <p14:tracePt t="215277" x="4081463" y="2884488"/>
          <p14:tracePt t="215294" x="4059238" y="2876550"/>
          <p14:tracePt t="215310" x="4016375" y="2870200"/>
          <p14:tracePt t="215327" x="3987800" y="2870200"/>
          <p14:tracePt t="215344" x="3944938" y="2870200"/>
          <p14:tracePt t="215360" x="3900488" y="2870200"/>
          <p14:tracePt t="215377" x="3835400" y="2898775"/>
          <p14:tracePt t="215393" x="3771900" y="2921000"/>
          <p14:tracePt t="215410" x="3706813" y="2963863"/>
          <p14:tracePt t="215427" x="3656013" y="3000375"/>
          <p14:tracePt t="215444" x="3598863" y="3049588"/>
          <p14:tracePt t="215460" x="3548063" y="3143250"/>
          <p14:tracePt t="215477" x="3525838" y="3201988"/>
          <p14:tracePt t="215494" x="3503613" y="3281363"/>
          <p14:tracePt t="215510" x="3489325" y="3352800"/>
          <p14:tracePt t="215527" x="3489325" y="3432175"/>
          <p14:tracePt t="215544" x="3503613" y="3576638"/>
          <p14:tracePt t="215561" x="3525838" y="3713163"/>
          <p14:tracePt t="215576" x="3554413" y="3835400"/>
          <p14:tracePt t="215593" x="3568700" y="3937000"/>
          <p14:tracePt t="215610" x="3582988" y="4016375"/>
          <p14:tracePt t="215627" x="3598863" y="4095750"/>
          <p14:tracePt t="215643" x="3605213" y="4217988"/>
          <p14:tracePt t="215660" x="3605213" y="4268788"/>
          <p14:tracePt t="215677" x="3613150" y="4311650"/>
          <p14:tracePt t="215693" x="3627438" y="4340225"/>
          <p14:tracePt t="215710" x="3641725" y="4376738"/>
          <p14:tracePt t="215727" x="3656013" y="4413250"/>
          <p14:tracePt t="215744" x="3692525" y="4470400"/>
          <p14:tracePt t="215760" x="3713163" y="4492625"/>
          <p14:tracePt t="215778" x="3727450" y="4506913"/>
          <p14:tracePt t="215795" x="3749675" y="4529138"/>
          <p14:tracePt t="215811" x="3771900" y="4549775"/>
          <p14:tracePt t="215827" x="3800475" y="4572000"/>
          <p14:tracePt t="215844" x="3851275" y="4606925"/>
          <p14:tracePt t="215861" x="3900488" y="4629150"/>
          <p14:tracePt t="215878" x="3987800" y="4657725"/>
          <p14:tracePt t="215894" x="4067175" y="4672013"/>
          <p14:tracePt t="215911" x="4167188" y="4679950"/>
          <p14:tracePt t="215928" x="4260850" y="4679950"/>
          <p14:tracePt t="215946" x="4340225" y="4672013"/>
          <p14:tracePt t="215962" x="4449763" y="4672013"/>
          <p14:tracePt t="215979" x="4521200" y="4672013"/>
          <p14:tracePt t="215996" x="4578350" y="4672013"/>
          <p14:tracePt t="216012" x="4643438" y="4672013"/>
          <p14:tracePt t="216028" x="4708525" y="4672013"/>
          <p14:tracePt t="216045" x="4773613" y="4657725"/>
          <p14:tracePt t="216063" x="4889500" y="4637088"/>
          <p14:tracePt t="216078" x="4938713" y="4629150"/>
          <p14:tracePt t="216096" x="4975225" y="4622800"/>
          <p14:tracePt t="216112" x="5011738" y="4622800"/>
          <p14:tracePt t="216129" x="5040313" y="4614863"/>
          <p14:tracePt t="216146" x="5062538" y="4614863"/>
          <p14:tracePt t="216163" x="5068888" y="4600575"/>
          <p14:tracePt t="216180" x="5091113" y="4586288"/>
          <p14:tracePt t="216195" x="5111750" y="4572000"/>
          <p14:tracePt t="216211" x="5133975" y="4549775"/>
          <p14:tracePt t="216230" x="5191125" y="4506913"/>
          <p14:tracePt t="216245" x="5227638" y="4484688"/>
          <p14:tracePt t="216263" x="5292725" y="4449763"/>
          <p14:tracePt t="216279" x="5314950" y="4427538"/>
          <p14:tracePt t="216297" x="5329238" y="4413250"/>
          <p14:tracePt t="216313" x="5343525" y="4391025"/>
          <p14:tracePt t="216329" x="5357813" y="4362450"/>
          <p14:tracePt t="216347" x="5394325" y="4254500"/>
          <p14:tracePt t="216361" x="5422900" y="4211638"/>
          <p14:tracePt t="216378" x="5508625" y="4073525"/>
          <p14:tracePt t="216394" x="5545138" y="3987800"/>
          <p14:tracePt t="216413" x="5573713" y="3944938"/>
          <p14:tracePt t="216429" x="5595938" y="3900488"/>
          <p14:tracePt t="216445" x="5616575" y="3857625"/>
          <p14:tracePt t="216463" x="5646738" y="3800475"/>
          <p14:tracePt t="216479" x="5661025" y="3749675"/>
          <p14:tracePt t="216496" x="5689600" y="3698875"/>
          <p14:tracePt t="216512" x="5718175" y="3613150"/>
          <p14:tracePt t="216528" x="5746750" y="3519488"/>
          <p14:tracePt t="216546" x="5775325" y="3409950"/>
          <p14:tracePt t="216562" x="5811838" y="3267075"/>
          <p14:tracePt t="216579" x="5819775" y="3222625"/>
          <p14:tracePt t="216596" x="5819775" y="3194050"/>
          <p14:tracePt t="216612" x="5819775" y="3165475"/>
          <p14:tracePt t="216628" x="5811838" y="3143250"/>
          <p14:tracePt t="216646" x="5797550" y="3122613"/>
          <p14:tracePt t="216662" x="5783263" y="3094038"/>
          <p14:tracePt t="216679" x="5761038" y="3049588"/>
          <p14:tracePt t="216697" x="5746750" y="3006725"/>
          <p14:tracePt t="216713" x="5740400" y="2949575"/>
          <p14:tracePt t="216729" x="5724525" y="2884488"/>
          <p14:tracePt t="216745" x="5710238" y="2833688"/>
          <p14:tracePt t="216762" x="5689600" y="2811463"/>
          <p14:tracePt t="216779" x="5667375" y="2797175"/>
          <p14:tracePt t="216796" x="5630863" y="2762250"/>
          <p14:tracePt t="216812" x="5595938" y="2725738"/>
          <p14:tracePt t="216829" x="5559425" y="2697163"/>
          <p14:tracePt t="216845" x="5530850" y="2654300"/>
          <p14:tracePt t="216861" x="5508625" y="2617788"/>
          <p14:tracePt t="216879" x="5473700" y="2589213"/>
          <p14:tracePt t="216896" x="5400675" y="2552700"/>
          <p14:tracePt t="216912" x="5343525" y="2530475"/>
          <p14:tracePt t="216930" x="5292725" y="2509838"/>
          <p14:tracePt t="216946" x="5235575" y="2487613"/>
          <p14:tracePt t="216962" x="5176838" y="2473325"/>
          <p14:tracePt t="216978" x="5126038" y="2451100"/>
          <p14:tracePt t="216996" x="5048250" y="2436813"/>
          <p14:tracePt t="217012" x="4918075" y="2401888"/>
          <p14:tracePt t="217030" x="4810125" y="2386013"/>
          <p14:tracePt t="217046" x="4716463" y="2365375"/>
          <p14:tracePt t="217061" x="4600575" y="2351088"/>
          <p14:tracePt t="217078" x="4527550" y="2328863"/>
          <p14:tracePt t="217096" x="4492625" y="2328863"/>
          <p14:tracePt t="217113" x="4456113" y="2328863"/>
          <p14:tracePt t="217129" x="4441825" y="2328863"/>
          <p14:tracePt t="217146" x="4398963" y="2336800"/>
          <p14:tracePt t="217162" x="4325938" y="2351088"/>
          <p14:tracePt t="217178" x="4246563" y="2379663"/>
          <p14:tracePt t="217182" x="4203700" y="2393950"/>
          <p14:tracePt t="217196" x="4160838" y="2401888"/>
          <p14:tracePt t="217213" x="4038600" y="2436813"/>
          <p14:tracePt t="217229" x="3959225" y="2465388"/>
          <p14:tracePt t="217246" x="3871913" y="2495550"/>
          <p14:tracePt t="217261" x="3835400" y="2516188"/>
          <p14:tracePt t="217278" x="3814763" y="2538413"/>
          <p14:tracePt t="217296" x="3786188" y="2574925"/>
          <p14:tracePt t="217312" x="3763963" y="2595563"/>
          <p14:tracePt t="217328" x="3735388" y="2646363"/>
          <p14:tracePt t="217346" x="3713163" y="2689225"/>
          <p14:tracePt t="217362" x="3692525" y="2740025"/>
          <p14:tracePt t="217379" x="3670300" y="2790825"/>
          <p14:tracePt t="217396" x="3656013" y="2833688"/>
          <p14:tracePt t="217413" x="3633788" y="2890838"/>
          <p14:tracePt t="217429" x="3613150" y="2927350"/>
          <p14:tracePt t="217446" x="3598863" y="2992438"/>
          <p14:tracePt t="217462" x="3590925" y="3063875"/>
          <p14:tracePt t="217479" x="3605213" y="3122613"/>
          <p14:tracePt t="217496" x="3627438" y="3194050"/>
          <p14:tracePt t="217513" x="3662363" y="3244850"/>
          <p14:tracePt t="217529" x="3684588" y="3273425"/>
          <p14:tracePt t="217545" x="3698875" y="3295650"/>
          <p14:tracePt t="217561" x="3706813" y="3309938"/>
          <p14:tracePt t="217577" x="3721100" y="3332163"/>
          <p14:tracePt t="217595" x="3741738" y="3352800"/>
          <p14:tracePt t="217611" x="3763963" y="3375025"/>
          <p14:tracePt t="217629" x="3792538" y="3395663"/>
          <p14:tracePt t="217646" x="3814763" y="3417888"/>
          <p14:tracePt t="217662" x="3835400" y="3432175"/>
          <p14:tracePt t="217679" x="3857625" y="3454400"/>
          <p14:tracePt t="217683" x="3865563" y="3468688"/>
          <p14:tracePt t="217696" x="3879850" y="3475038"/>
          <p14:tracePt t="217712" x="3894138" y="3489325"/>
          <p14:tracePt t="217728" x="3908425" y="3511550"/>
          <p14:tracePt t="217746" x="3929063" y="3533775"/>
          <p14:tracePt t="217762" x="3944938" y="3548063"/>
          <p14:tracePt t="217780" x="3944938" y="3554413"/>
          <p14:tracePt t="217812" x="3951288" y="3568700"/>
          <p14:tracePt t="217829" x="3965575" y="3582988"/>
          <p14:tracePt t="217845" x="3979863" y="3605213"/>
          <p14:tracePt t="217862" x="3994150" y="3627438"/>
          <p14:tracePt t="217879" x="4002088" y="3641725"/>
          <p14:tracePt t="217896" x="4008438" y="3648075"/>
          <p14:tracePt t="217912" x="4008438" y="3656013"/>
          <p14:tracePt t="218086" x="4016375" y="3656013"/>
          <p14:tracePt t="218120" x="4030663" y="3656013"/>
          <p14:tracePt t="218129" x="4038600" y="3656013"/>
          <p14:tracePt t="218136" x="4044950" y="3656013"/>
          <p14:tracePt t="218146" x="4059238" y="3656013"/>
          <p14:tracePt t="218161" x="4110038" y="3662363"/>
          <p14:tracePt t="218178" x="4211638" y="3670300"/>
          <p14:tracePt t="218182" x="4254500" y="3670300"/>
          <p14:tracePt t="218195" x="4297363" y="3678238"/>
          <p14:tracePt t="218213" x="4384675" y="3678238"/>
          <p14:tracePt t="218228" x="4419600" y="3678238"/>
          <p14:tracePt t="218245" x="4433888" y="3678238"/>
          <p14:tracePt t="218262" x="4456113" y="3678238"/>
          <p14:tracePt t="218278" x="4470400" y="3678238"/>
          <p14:tracePt t="218296" x="4492625" y="3678238"/>
          <p14:tracePt t="218312" x="4513263" y="3678238"/>
          <p14:tracePt t="218329" x="4535488" y="3678238"/>
          <p14:tracePt t="218346" x="4564063" y="3678238"/>
          <p14:tracePt t="218362" x="4578350" y="3678238"/>
          <p14:tracePt t="218379" x="4600575" y="3678238"/>
          <p14:tracePt t="218395" x="4622800" y="3678238"/>
          <p14:tracePt t="218413" x="4643438" y="3670300"/>
          <p14:tracePt t="218429" x="4657725" y="3670300"/>
          <p14:tracePt t="218446" x="4665663" y="3670300"/>
          <p14:tracePt t="218495" x="4672013" y="3662363"/>
          <p14:tracePt t="218512" x="4679950" y="3662363"/>
          <p14:tracePt t="218521" x="4686300" y="3662363"/>
          <p14:tracePt t="218529" x="4700588" y="3662363"/>
          <p14:tracePt t="218544" x="4716463" y="3656013"/>
          <p14:tracePt t="218560" x="4730750" y="3656013"/>
          <p14:tracePt t="218594" x="4737100" y="3656013"/>
          <p14:tracePt t="218867" x="4730750" y="3656013"/>
          <p14:tracePt t="218882" x="4722813" y="3662363"/>
          <p14:tracePt t="218890" x="4716463" y="3670300"/>
          <p14:tracePt t="218898" x="4708525" y="3678238"/>
          <p14:tracePt t="218912" x="4694238" y="3684588"/>
          <p14:tracePt t="218928" x="4672013" y="3706813"/>
          <p14:tracePt t="218945" x="4643438" y="3727450"/>
          <p14:tracePt t="218961" x="4622800" y="3749675"/>
          <p14:tracePt t="218978" x="4592638" y="3778250"/>
          <p14:tracePt t="218995" x="4549775" y="3829050"/>
          <p14:tracePt t="219012" x="4484688" y="3900488"/>
          <p14:tracePt t="219028" x="4433888" y="3973513"/>
          <p14:tracePt t="219045" x="4376738" y="4038600"/>
          <p14:tracePt t="219062" x="4340225" y="4103688"/>
          <p14:tracePt t="219078" x="4305300" y="4132263"/>
          <p14:tracePt t="219096" x="4268788" y="4160838"/>
          <p14:tracePt t="219113" x="4217988" y="4225925"/>
          <p14:tracePt t="219128" x="4197350" y="4246563"/>
          <p14:tracePt t="219145" x="4175125" y="4268788"/>
          <p14:tracePt t="219162" x="4160838" y="4291013"/>
          <p14:tracePt t="219178" x="4138613" y="4311650"/>
          <p14:tracePt t="219182" x="4124325" y="4319588"/>
          <p14:tracePt t="219195" x="4117975" y="4325938"/>
          <p14:tracePt t="219211" x="4095750" y="4348163"/>
          <p14:tracePt t="219228" x="4087813" y="4356100"/>
          <p14:tracePt t="219246" x="4087813" y="4362450"/>
          <p14:tracePt t="219345" x="4087813" y="4370388"/>
          <p14:tracePt t="219364" x="4095750" y="4370388"/>
          <p14:tracePt t="219372" x="4102100" y="4376738"/>
          <p14:tracePt t="219380" x="4110038" y="4376738"/>
          <p14:tracePt t="219396" x="4124325" y="4376738"/>
          <p14:tracePt t="219412" x="4138613" y="4376738"/>
          <p14:tracePt t="219427" x="4167188" y="4376738"/>
          <p14:tracePt t="219445" x="4189413" y="4376738"/>
          <p14:tracePt t="219462" x="4232275" y="4376738"/>
          <p14:tracePt t="219479" x="4297363" y="4376738"/>
          <p14:tracePt t="219495" x="4340225" y="4376738"/>
          <p14:tracePt t="219511" x="4405313" y="4384675"/>
          <p14:tracePt t="219528" x="4464050" y="4384675"/>
          <p14:tracePt t="219545" x="4498975" y="4384675"/>
          <p14:tracePt t="219561" x="4521200" y="4384675"/>
          <p14:tracePt t="219579" x="4535488" y="4376738"/>
          <p14:tracePt t="219671" x="4543425" y="4376738"/>
          <p14:tracePt t="219682" x="4549775" y="4376738"/>
          <p14:tracePt t="219696" x="4557713" y="4370388"/>
          <p14:tracePt t="219713" x="4572000" y="4370388"/>
          <p14:tracePt t="219729" x="4586288" y="4370388"/>
          <p14:tracePt t="219746" x="4592638" y="4370388"/>
          <p14:tracePt t="219822" x="4592638" y="4362450"/>
          <p14:tracePt t="219834" x="4600575" y="4362450"/>
          <p14:tracePt t="219845" x="4606925" y="4362450"/>
          <p14:tracePt t="219861" x="4614863" y="4356100"/>
          <p14:tracePt t="219914" x="4622800" y="4356100"/>
          <p14:tracePt t="221732" x="4614863" y="4362450"/>
          <p14:tracePt t="221740" x="4614863" y="4370388"/>
          <p14:tracePt t="221746" x="4600575" y="4376738"/>
          <p14:tracePt t="221760" x="4592638" y="4391025"/>
          <p14:tracePt t="221778" x="4572000" y="4413250"/>
          <p14:tracePt t="221794" x="4549775" y="4433888"/>
          <p14:tracePt t="221810" x="4535488" y="4449763"/>
          <p14:tracePt t="221827" x="4513263" y="4470400"/>
          <p14:tracePt t="221844" x="4492625" y="4492625"/>
          <p14:tracePt t="221861" x="4464050" y="4521200"/>
          <p14:tracePt t="221877" x="4449763" y="4535488"/>
          <p14:tracePt t="221893" x="4433888" y="4549775"/>
          <p14:tracePt t="221910" x="4419600" y="4564063"/>
          <p14:tracePt t="221927" x="4405313" y="4578350"/>
          <p14:tracePt t="221944" x="4398963" y="4578350"/>
          <p14:tracePt t="221961" x="4384675" y="4600575"/>
          <p14:tracePt t="221978" x="4362450" y="4614863"/>
          <p14:tracePt t="221994" x="4348163" y="4629150"/>
          <p14:tracePt t="222010" x="4325938" y="4651375"/>
          <p14:tracePt t="222026" x="4311650" y="4665663"/>
          <p14:tracePt t="222043" x="4291013" y="4672013"/>
          <p14:tracePt t="222059" x="4283075" y="4679950"/>
          <p14:tracePt t="222076" x="4254500" y="4686300"/>
          <p14:tracePt t="222093" x="4240213" y="4686300"/>
          <p14:tracePt t="222109" x="4211638" y="4686300"/>
          <p14:tracePt t="222126" x="4189413" y="4686300"/>
          <p14:tracePt t="222144" x="4152900" y="4694238"/>
          <p14:tracePt t="222160" x="4117975" y="4694238"/>
          <p14:tracePt t="222177" x="4095750" y="4694238"/>
          <p14:tracePt t="222179" x="4087813" y="4694238"/>
          <p14:tracePt t="222194" x="4073525" y="4694238"/>
          <p14:tracePt t="222210" x="4067175" y="4694238"/>
          <p14:tracePt t="222228" x="4059238" y="4694238"/>
          <p14:tracePt t="222243" x="4052888" y="4694238"/>
          <p14:tracePt t="222278" x="4044950" y="4686300"/>
          <p14:tracePt t="222294" x="4030663" y="4679950"/>
          <p14:tracePt t="222310" x="4008438" y="4672013"/>
          <p14:tracePt t="222327" x="3994150" y="4665663"/>
          <p14:tracePt t="222345" x="3937000" y="4643438"/>
          <p14:tracePt t="222361" x="3914775" y="4637088"/>
          <p14:tracePt t="222377" x="3886200" y="4629150"/>
          <p14:tracePt t="222394" x="3879850" y="4629150"/>
          <p14:tracePt t="222530" x="3886200" y="4629150"/>
          <p14:tracePt t="222538" x="3894138" y="4629150"/>
          <p14:tracePt t="222546" x="3900488" y="4629150"/>
          <p14:tracePt t="222560" x="3908425" y="4629150"/>
          <p14:tracePt t="222577" x="3929063" y="4629150"/>
          <p14:tracePt t="222593" x="3944938" y="4629150"/>
          <p14:tracePt t="222610" x="3965575" y="4629150"/>
          <p14:tracePt t="222627" x="3987800" y="4629150"/>
          <p14:tracePt t="222644" x="4052888" y="4629150"/>
          <p14:tracePt t="222661" x="4132263" y="4629150"/>
          <p14:tracePt t="222677" x="4211638" y="4637088"/>
          <p14:tracePt t="222695" x="4311650" y="4657725"/>
          <p14:tracePt t="222710" x="4427538" y="4686300"/>
          <p14:tracePt t="222727" x="4535488" y="4716463"/>
          <p14:tracePt t="222744" x="4657725" y="4730750"/>
          <p14:tracePt t="222761" x="4708525" y="4737100"/>
          <p14:tracePt t="222778" x="4737100" y="4745038"/>
          <p14:tracePt t="222794" x="4745038" y="4745038"/>
          <p14:tracePt t="222831" x="4751388" y="4745038"/>
          <p14:tracePt t="222848" x="4765675" y="4745038"/>
          <p14:tracePt t="222860" x="4810125" y="4745038"/>
          <p14:tracePt t="222877" x="4881563" y="4745038"/>
          <p14:tracePt t="222894" x="4960938" y="4751388"/>
          <p14:tracePt t="222910" x="5018088" y="4765675"/>
          <p14:tracePt t="222928" x="5032375" y="4765675"/>
          <p14:tracePt t="222974" x="5040313" y="4765675"/>
          <p14:tracePt t="223134" x="5032375" y="4765675"/>
          <p14:tracePt t="223143" x="5026025" y="4751388"/>
          <p14:tracePt t="223150" x="5018088" y="4745038"/>
          <p14:tracePt t="223160" x="5011738" y="4730750"/>
          <p14:tracePt t="223175" x="4989513" y="4708525"/>
          <p14:tracePt t="223192" x="4968875" y="4694238"/>
          <p14:tracePt t="223210" x="4946650" y="4679950"/>
          <p14:tracePt t="223225" x="4932363" y="4665663"/>
          <p14:tracePt t="223244" x="4910138" y="4651375"/>
          <p14:tracePt t="223261" x="4903788" y="4643438"/>
          <p14:tracePt t="223302" x="4895850" y="4637088"/>
          <p14:tracePt t="223322" x="4889500" y="4629150"/>
          <p14:tracePt t="223330" x="4881563" y="4622800"/>
          <p14:tracePt t="223345" x="4859338" y="4606925"/>
          <p14:tracePt t="223361" x="4838700" y="4586288"/>
          <p14:tracePt t="223376" x="4824413" y="4564063"/>
          <p14:tracePt t="223394" x="4795838" y="4543425"/>
          <p14:tracePt t="223411" x="4779963" y="4521200"/>
          <p14:tracePt t="223427" x="4751388" y="4506913"/>
          <p14:tracePt t="223443" x="4708525" y="4478338"/>
          <p14:tracePt t="223446" x="4665663" y="4456113"/>
          <p14:tracePt t="223461" x="4592638" y="4413250"/>
          <p14:tracePt t="223476" x="4513263" y="4384675"/>
          <p14:tracePt t="223494" x="4441825" y="4356100"/>
          <p14:tracePt t="223509" x="4391025" y="4333875"/>
          <p14:tracePt t="223526" x="4370388" y="4311650"/>
          <p14:tracePt t="223544" x="4354513" y="4291013"/>
          <p14:tracePt t="223561" x="4340225" y="4260850"/>
          <p14:tracePt t="223577" x="4340225" y="4246563"/>
          <p14:tracePt t="223593" x="4348163" y="4232275"/>
          <p14:tracePt t="223610" x="4354513" y="4217988"/>
          <p14:tracePt t="223627" x="4362450" y="4203700"/>
          <p14:tracePt t="223644" x="4362450" y="4189413"/>
          <p14:tracePt t="223662" x="4362450" y="4181475"/>
          <p14:tracePt t="223677" x="4370388" y="4167188"/>
          <p14:tracePt t="223694" x="4376738" y="4160838"/>
          <p14:tracePt t="223710" x="4384675" y="4146550"/>
          <p14:tracePt t="223727" x="4391025" y="4138613"/>
          <p14:tracePt t="223745" x="4405313" y="4110038"/>
          <p14:tracePt t="223760" x="4405313" y="4095750"/>
          <p14:tracePt t="223778" x="4413250" y="4073525"/>
          <p14:tracePt t="223795" x="4419600" y="4059238"/>
          <p14:tracePt t="223810" x="4419600" y="4052888"/>
          <p14:tracePt t="223879" x="4419600" y="4059238"/>
          <p14:tracePt t="223886" x="4419600" y="4081463"/>
          <p14:tracePt t="223895" x="4419600" y="4117975"/>
          <p14:tracePt t="223909" x="4419600" y="4167188"/>
          <p14:tracePt t="223926" x="4405313" y="4189413"/>
          <p14:tracePt t="223943" x="4398963" y="4203700"/>
          <p14:tracePt t="223960" x="4391025" y="4217988"/>
          <p14:tracePt t="223977" x="4362450" y="4276725"/>
          <p14:tracePt t="223994" x="4333875" y="4376738"/>
          <p14:tracePt t="224011" x="4305300" y="4478338"/>
          <p14:tracePt t="224026" x="4276725" y="4572000"/>
          <p14:tracePt t="224044" x="4254500" y="4643438"/>
          <p14:tracePt t="224060" x="4246563" y="4686300"/>
          <p14:tracePt t="224077" x="4246563" y="4708525"/>
          <p14:tracePt t="224094" x="4246563" y="4722813"/>
          <p14:tracePt t="224175" x="4246563" y="4730750"/>
          <p14:tracePt t="224182" x="4246563" y="4737100"/>
          <p14:tracePt t="224193" x="4246563" y="4745038"/>
          <p14:tracePt t="224211" x="4254500" y="4751388"/>
          <p14:tracePt t="224228" x="4260850" y="4773613"/>
          <p14:tracePt t="224245" x="4268788" y="4795838"/>
          <p14:tracePt t="224260" x="4276725" y="4802188"/>
          <p14:tracePt t="224278" x="4276725" y="4816475"/>
          <p14:tracePt t="224292" x="4283075" y="4824413"/>
          <p14:tracePt t="224352" x="4291013" y="4824413"/>
          <p14:tracePt t="224361" x="4297363" y="4824413"/>
          <p14:tracePt t="224368" x="4305300" y="4816475"/>
          <p14:tracePt t="224377" x="4311650" y="4810125"/>
          <p14:tracePt t="224392" x="4325938" y="4787900"/>
          <p14:tracePt t="224408" x="4340225" y="4765675"/>
          <p14:tracePt t="224425" x="4362450" y="4745038"/>
          <p14:tracePt t="224443" x="4376738" y="4730750"/>
          <p14:tracePt t="224459" x="4391025" y="4694238"/>
          <p14:tracePt t="224475" x="4398963" y="4679950"/>
          <p14:tracePt t="224492" x="4398963" y="4665663"/>
          <p14:tracePt t="224508" x="4405313" y="4657725"/>
          <p14:tracePt t="224525" x="4405313" y="4651375"/>
          <p14:tracePt t="224541" x="4405313" y="4637088"/>
          <p14:tracePt t="224575" x="4405313" y="4629150"/>
          <p14:tracePt t="224591" x="4405313" y="4622800"/>
          <p14:tracePt t="224608" x="4413250" y="4614863"/>
          <p14:tracePt t="224625" x="4413250" y="4606925"/>
          <p14:tracePt t="224641" x="4413250" y="4592638"/>
          <p14:tracePt t="224658" x="4413250" y="4586288"/>
          <p14:tracePt t="224674" x="4413250" y="4572000"/>
          <p14:tracePt t="224719" x="4413250" y="4564063"/>
          <p14:tracePt t="224926" x="4413250" y="4572000"/>
          <p14:tracePt t="224934" x="4413250" y="4578350"/>
          <p14:tracePt t="224943" x="4413250" y="4586288"/>
          <p14:tracePt t="224958" x="4413250" y="4592638"/>
          <p14:tracePt t="224974" x="4413250" y="4600575"/>
          <p14:tracePt t="225004" x="4413250" y="4606925"/>
          <p14:tracePt t="225012" x="4413250" y="4614863"/>
          <p14:tracePt t="225024" x="4413250" y="4622800"/>
          <p14:tracePt t="225041" x="4413250" y="4637088"/>
          <p14:tracePt t="225058" x="4419600" y="4651375"/>
          <p14:tracePt t="225074" x="4427538" y="4672013"/>
          <p14:tracePt t="225091" x="4427538" y="4686300"/>
          <p14:tracePt t="225108" x="4433888" y="4702175"/>
          <p14:tracePt t="225124" x="4441825" y="4716463"/>
          <p14:tracePt t="225142" x="4441825" y="4722813"/>
          <p14:tracePt t="225158" x="4441825" y="4730750"/>
          <p14:tracePt t="225175" x="4441825" y="4737100"/>
          <p14:tracePt t="225191" x="4449763" y="4751388"/>
          <p14:tracePt t="225207" x="4449763" y="4773613"/>
          <p14:tracePt t="225224" x="4449763" y="4787900"/>
          <p14:tracePt t="225241" x="4449763" y="4802188"/>
          <p14:tracePt t="225258" x="4449763" y="4810125"/>
          <p14:tracePt t="225275" x="4449763" y="4824413"/>
          <p14:tracePt t="225291" x="4449763" y="4838700"/>
          <p14:tracePt t="225308" x="4449763" y="4845050"/>
          <p14:tracePt t="225533" x="4441825" y="4830763"/>
          <p14:tracePt t="225542" x="4441825" y="4816475"/>
          <p14:tracePt t="225549" x="4441825" y="4810125"/>
          <p14:tracePt t="225558" x="4433888" y="4795838"/>
          <p14:tracePt t="225575" x="4427538" y="4773613"/>
          <p14:tracePt t="225591" x="4419600" y="4759325"/>
          <p14:tracePt t="225611" x="4419600" y="4737100"/>
          <p14:tracePt t="225627" x="4413250" y="4716463"/>
          <p14:tracePt t="225643" x="4413250" y="4694238"/>
          <p14:tracePt t="225659" x="4413250" y="4679950"/>
          <p14:tracePt t="225675" x="4413250" y="4665663"/>
          <p14:tracePt t="225693" x="4413250" y="4657725"/>
          <p14:tracePt t="228129" x="4405313" y="4657725"/>
          <p14:tracePt t="228137" x="4398963" y="4657725"/>
          <p14:tracePt t="228144" x="4391025" y="4657725"/>
          <p14:tracePt t="228159" x="4376738" y="4665663"/>
          <p14:tracePt t="228175" x="4354513" y="4665663"/>
          <p14:tracePt t="228191" x="4333875" y="4665663"/>
          <p14:tracePt t="228208" x="4311650" y="4665663"/>
          <p14:tracePt t="228226" x="4291013" y="4665663"/>
          <p14:tracePt t="228241" x="4276725" y="4665663"/>
          <p14:tracePt t="228258" x="4246563" y="4665663"/>
          <p14:tracePt t="228275" x="4225925" y="4665663"/>
          <p14:tracePt t="228291" x="4211638" y="4665663"/>
          <p14:tracePt t="228308" x="4189413" y="4665663"/>
          <p14:tracePt t="228325" x="4175125" y="4665663"/>
          <p14:tracePt t="228341" x="4146550" y="4665663"/>
          <p14:tracePt t="228358" x="4132263" y="4665663"/>
          <p14:tracePt t="228375" x="4102100" y="4665663"/>
          <p14:tracePt t="228391" x="4081463" y="4665663"/>
          <p14:tracePt t="228408" x="4067175" y="4665663"/>
          <p14:tracePt t="228424" x="4044950" y="4665663"/>
          <p14:tracePt t="228442" x="4030663" y="4665663"/>
          <p14:tracePt t="228460" x="4008438" y="4665663"/>
          <p14:tracePt t="228476" x="3951288" y="4665663"/>
          <p14:tracePt t="228492" x="3871913" y="4665663"/>
          <p14:tracePt t="228509" x="3843338" y="4665663"/>
          <p14:tracePt t="228526" x="3806825" y="4657725"/>
          <p14:tracePt t="228542" x="3792538" y="4657725"/>
          <p14:tracePt t="228560" x="3786188" y="4657725"/>
          <p14:tracePt t="228827" x="3786188" y="4651375"/>
          <p14:tracePt t="228835" x="3792538" y="4651375"/>
          <p14:tracePt t="228855" x="3792538" y="4643438"/>
          <p14:tracePt t="228868" x="3800475" y="4643438"/>
          <p14:tracePt t="228876" x="3806825" y="4637088"/>
          <p14:tracePt t="228892" x="3814763" y="4637088"/>
          <p14:tracePt t="228908" x="3829050" y="4637088"/>
          <p14:tracePt t="228925" x="3843338" y="4637088"/>
          <p14:tracePt t="228943" x="3871913" y="4637088"/>
          <p14:tracePt t="228959" x="3886200" y="4637088"/>
          <p14:tracePt t="228976" x="3908425" y="4637088"/>
          <p14:tracePt t="228991" x="3929063" y="4637088"/>
          <p14:tracePt t="229008" x="3959225" y="4637088"/>
          <p14:tracePt t="229025" x="3979863" y="4637088"/>
          <p14:tracePt t="229043" x="4008438" y="4637088"/>
          <p14:tracePt t="229059" x="4030663" y="4637088"/>
          <p14:tracePt t="229075" x="4044950" y="4637088"/>
          <p14:tracePt t="229091" x="4059238" y="4637088"/>
          <p14:tracePt t="229108" x="4081463" y="4637088"/>
          <p14:tracePt t="229125" x="4095750" y="4637088"/>
          <p14:tracePt t="229142" x="4117975" y="4637088"/>
          <p14:tracePt t="229159" x="4132263" y="4637088"/>
          <p14:tracePt t="229177" x="4138613" y="4637088"/>
          <p14:tracePt t="229192" x="4152900" y="4637088"/>
          <p14:tracePt t="229208" x="4167188" y="4637088"/>
          <p14:tracePt t="229225" x="4175125" y="4637088"/>
          <p14:tracePt t="229241" x="4181475" y="4637088"/>
          <p14:tracePt t="229258" x="4189413" y="4637088"/>
          <p14:tracePt t="229276" x="4197350" y="4637088"/>
          <p14:tracePt t="229292" x="4203700" y="4637088"/>
          <p14:tracePt t="229308" x="4217988" y="4637088"/>
          <p14:tracePt t="229325" x="4225925" y="4637088"/>
          <p14:tracePt t="229342" x="4240213" y="4637088"/>
          <p14:tracePt t="229359" x="4254500" y="4637088"/>
          <p14:tracePt t="229375" x="4268788" y="4637088"/>
          <p14:tracePt t="229408" x="4276725" y="4637088"/>
          <p14:tracePt t="229480" x="4283075" y="4637088"/>
          <p14:tracePt t="229493" x="4283075" y="4643438"/>
          <p14:tracePt t="229976" x="4276725" y="4643438"/>
          <p14:tracePt t="229990" x="4268788" y="4643438"/>
          <p14:tracePt t="230006" x="4254500" y="4637088"/>
          <p14:tracePt t="230022" x="4240213" y="4629150"/>
          <p14:tracePt t="230030" x="4232275" y="4629150"/>
          <p14:tracePt t="230043" x="4217988" y="4629150"/>
          <p14:tracePt t="230059" x="4203700" y="4622800"/>
          <p14:tracePt t="230092" x="4181475" y="4614863"/>
          <p14:tracePt t="230109" x="4167188" y="4614863"/>
          <p14:tracePt t="230125" x="4152900" y="4614863"/>
          <p14:tracePt t="230141" x="4132263" y="4606925"/>
          <p14:tracePt t="230159" x="4117975" y="4606925"/>
          <p14:tracePt t="230175" x="4095750" y="4606925"/>
          <p14:tracePt t="230192" x="4073525" y="4606925"/>
          <p14:tracePt t="230208" x="4052888" y="4606925"/>
          <p14:tracePt t="230225" x="4038600" y="4606925"/>
          <p14:tracePt t="230242" x="4024313" y="4606925"/>
          <p14:tracePt t="230293" x="4016375" y="4606925"/>
          <p14:tracePt t="230582" x="4024313" y="4606925"/>
          <p14:tracePt t="230595" x="4030663" y="4606925"/>
          <p14:tracePt t="230612" x="4044950" y="4606925"/>
          <p14:tracePt t="230621" x="4052888" y="4606925"/>
          <p14:tracePt t="230628" x="4059238" y="4606925"/>
          <p14:tracePt t="230642" x="4067175" y="4606925"/>
          <p14:tracePt t="230658" x="4095750" y="4606925"/>
          <p14:tracePt t="230676" x="4117975" y="4614863"/>
          <p14:tracePt t="230691" x="4138613" y="4622800"/>
          <p14:tracePt t="230708" x="4152900" y="4629150"/>
          <p14:tracePt t="230712" x="4167188" y="4629150"/>
          <p14:tracePt t="230724" x="4175125" y="4629150"/>
          <p14:tracePt t="230742" x="4189413" y="4629150"/>
          <p14:tracePt t="230758" x="4211638" y="4637088"/>
          <p14:tracePt t="230828" x="4217988" y="4637088"/>
          <p14:tracePt t="230975" x="4225925" y="4637088"/>
          <p14:tracePt t="230993" x="4232275" y="4637088"/>
          <p14:tracePt t="231009" x="4240213" y="4637088"/>
          <p14:tracePt t="232490" x="4240213" y="4629150"/>
          <p14:tracePt t="232495" x="4232275" y="4629150"/>
          <p14:tracePt t="232507" x="4232275" y="4622800"/>
          <p14:tracePt t="232526" x="4225925" y="4622800"/>
          <p14:tracePt t="232541" x="4217988" y="4606925"/>
          <p14:tracePt t="232789" x="4217988" y="4600575"/>
          <p14:tracePt t="233280" x="4225925" y="4600575"/>
          <p14:tracePt t="233334" x="4232275" y="4592638"/>
          <p14:tracePt t="233354" x="4240213" y="4592638"/>
          <p14:tracePt t="233371" x="4246563" y="4592638"/>
          <p14:tracePt t="233378" x="4254500" y="4592638"/>
          <p14:tracePt t="233393" x="4260850" y="4592638"/>
          <p14:tracePt t="233407" x="4268788" y="4592638"/>
          <p14:tracePt t="233424" x="4283075" y="4592638"/>
          <p14:tracePt t="233441" x="4297363" y="4592638"/>
          <p14:tracePt t="233457" x="4311650" y="4592638"/>
          <p14:tracePt t="233474" x="4319588" y="4592638"/>
          <p14:tracePt t="233491" x="4325938" y="4592638"/>
          <p14:tracePt t="233825" x="4333875" y="4592638"/>
          <p14:tracePt t="233831" x="4348163" y="4592638"/>
          <p14:tracePt t="233847" x="4354513" y="4592638"/>
          <p14:tracePt t="233857" x="4362450" y="4592638"/>
          <p14:tracePt t="233873" x="4370388" y="4592638"/>
          <p14:tracePt t="233890" x="4376738" y="4592638"/>
          <p14:tracePt t="233906" x="4398963" y="4592638"/>
          <p14:tracePt t="233923" x="4413250" y="4592638"/>
          <p14:tracePt t="233940" x="4433888" y="4592638"/>
          <p14:tracePt t="233957" x="4449763" y="4592638"/>
          <p14:tracePt t="233974" x="4478338" y="4592638"/>
          <p14:tracePt t="233990" x="4492625" y="4592638"/>
          <p14:tracePt t="234006" x="4498975" y="4592638"/>
          <p14:tracePt t="234024" x="4521200" y="4592638"/>
          <p14:tracePt t="234041" x="4535488" y="4592638"/>
          <p14:tracePt t="234057" x="4557713" y="4592638"/>
          <p14:tracePt t="234076" x="4586288" y="4592638"/>
          <p14:tracePt t="234092" x="4600575" y="4592638"/>
          <p14:tracePt t="234108" x="4606925" y="4592638"/>
          <p14:tracePt t="234125" x="4622800" y="4592638"/>
          <p14:tracePt t="234141" x="4643438" y="4592638"/>
          <p14:tracePt t="234158" x="4672013" y="4592638"/>
          <p14:tracePt t="234174" x="4686300" y="4600575"/>
          <p14:tracePt t="234190" x="4694238" y="4600575"/>
          <p14:tracePt t="234207" x="4700588" y="4600575"/>
          <p14:tracePt t="234271" x="4708525" y="4600575"/>
          <p14:tracePt t="234510" x="4700588" y="4600575"/>
          <p14:tracePt t="234538" x="4694238" y="4600575"/>
          <p14:tracePt t="234710" x="4686300" y="4600575"/>
          <p14:tracePt t="234844" x="4679950" y="4600575"/>
          <p14:tracePt t="234856" x="4672013" y="4600575"/>
          <p14:tracePt t="234884" x="4665663" y="4600575"/>
          <p14:tracePt t="238353" x="4651375" y="4586288"/>
          <p14:tracePt t="238361" x="4643438" y="4578350"/>
          <p14:tracePt t="238372" x="4637088" y="4572000"/>
          <p14:tracePt t="238389" x="4614863" y="4549775"/>
          <p14:tracePt t="238406" x="4578350" y="4521200"/>
          <p14:tracePt t="238423" x="4564063" y="4498975"/>
          <p14:tracePt t="238440" x="4543425" y="4484688"/>
          <p14:tracePt t="238456" x="4535488" y="4470400"/>
          <p14:tracePt t="238472" x="4513263" y="4441825"/>
          <p14:tracePt t="238488" x="4492625" y="4419600"/>
          <p14:tracePt t="238504" x="4470400" y="4391025"/>
          <p14:tracePt t="238520" x="4456113" y="4376738"/>
          <p14:tracePt t="238539" x="4427538" y="4333875"/>
          <p14:tracePt t="238555" x="4413250" y="4297363"/>
          <p14:tracePt t="238571" x="4391025" y="4276725"/>
          <p14:tracePt t="238588" x="4370388" y="4246563"/>
          <p14:tracePt t="238606" x="4348163" y="4197350"/>
          <p14:tracePt t="238623" x="4305300" y="4110038"/>
          <p14:tracePt t="238639" x="4297363" y="4067175"/>
          <p14:tracePt t="238656" x="4283075" y="4038600"/>
          <p14:tracePt t="238674" x="4276725" y="4016375"/>
          <p14:tracePt t="238689" x="4268788" y="4002088"/>
          <p14:tracePt t="238706" x="4260850" y="3994150"/>
          <p14:tracePt t="238724" x="4254500" y="3987800"/>
          <p14:tracePt t="238739" x="4240213" y="3987800"/>
          <p14:tracePt t="238755" x="4232275" y="3987800"/>
          <p14:tracePt t="238773" x="4225925" y="3987800"/>
          <p14:tracePt t="238789" x="4217988" y="3987800"/>
          <p14:tracePt t="238805" x="4211638" y="3979863"/>
          <p14:tracePt t="238821" x="4203700" y="3973513"/>
          <p14:tracePt t="238838" x="4197350" y="3973513"/>
          <p14:tracePt t="238871" x="4189413" y="3973513"/>
          <p14:tracePt t="238888" x="4181475" y="3973513"/>
          <p14:tracePt t="238905" x="4175125" y="3973513"/>
          <p14:tracePt t="238921" x="4152900" y="3979863"/>
          <p14:tracePt t="238938" x="4132263" y="3994150"/>
          <p14:tracePt t="238956" x="4102100" y="4016375"/>
          <p14:tracePt t="238972" x="4095750" y="4024313"/>
          <p14:tracePt t="238991" x="4087813" y="4024313"/>
          <p14:tracePt t="239068" x="4087813" y="4030663"/>
          <p14:tracePt t="239080" x="4087813" y="4038600"/>
          <p14:tracePt t="239091" x="4081463" y="4044950"/>
          <p14:tracePt t="239106" x="4073525" y="4052888"/>
          <p14:tracePt t="239123" x="4073525" y="4059238"/>
          <p14:tracePt t="239216" x="4073525" y="4067175"/>
          <p14:tracePt t="239234" x="4073525" y="4073525"/>
          <p14:tracePt t="239249" x="4073525" y="4087813"/>
          <p14:tracePt t="239259" x="4073525" y="4095750"/>
          <p14:tracePt t="239274" x="4073525" y="4117975"/>
          <p14:tracePt t="239289" x="4073525" y="4146550"/>
          <p14:tracePt t="239306" x="4073525" y="4189413"/>
          <p14:tracePt t="239323" x="4073525" y="4217988"/>
          <p14:tracePt t="239339" x="4073525" y="4260850"/>
          <p14:tracePt t="239356" x="4073525" y="4311650"/>
          <p14:tracePt t="239373" x="4073525" y="4325938"/>
          <p14:tracePt t="239389" x="4073525" y="4348163"/>
          <p14:tracePt t="239405" x="4073525" y="4370388"/>
          <p14:tracePt t="239422" x="4073525" y="4391025"/>
          <p14:tracePt t="239439" x="4073525" y="4405313"/>
          <p14:tracePt t="239456" x="4073525" y="4433888"/>
          <p14:tracePt t="239473" x="4073525" y="4449763"/>
          <p14:tracePt t="239489" x="4073525" y="4464050"/>
          <p14:tracePt t="239506" x="4073525" y="4470400"/>
          <p14:tracePt t="239522" x="4073525" y="4492625"/>
          <p14:tracePt t="239540" x="4067175" y="4498975"/>
          <p14:tracePt t="239558" x="4067175" y="4521200"/>
          <p14:tracePt t="239574" x="4059238" y="4529138"/>
          <p14:tracePt t="239590" x="4059238" y="4543425"/>
          <p14:tracePt t="239607" x="4052888" y="4564063"/>
          <p14:tracePt t="239622" x="4044950" y="4586288"/>
          <p14:tracePt t="239638" x="4030663" y="4606925"/>
          <p14:tracePt t="239654" x="4024313" y="4629150"/>
          <p14:tracePt t="239671" x="4016375" y="4643438"/>
          <p14:tracePt t="239689" x="4002088" y="4672013"/>
          <p14:tracePt t="239705" x="4002088" y="4686300"/>
          <p14:tracePt t="239721" x="3994150" y="4686300"/>
          <p14:tracePt t="239782" x="3987800" y="4686300"/>
          <p14:tracePt t="239806" x="3987800" y="4694238"/>
          <p14:tracePt t="239855" x="3979863" y="4694238"/>
          <p14:tracePt t="239867" x="3973513" y="4686300"/>
          <p14:tracePt t="239875" x="3959225" y="4672013"/>
          <p14:tracePt t="239888" x="3951288" y="4665663"/>
          <p14:tracePt t="239906" x="3914775" y="4557713"/>
          <p14:tracePt t="239922" x="3886200" y="4470400"/>
          <p14:tracePt t="239939" x="3865563" y="4391025"/>
          <p14:tracePt t="239956" x="3835400" y="4297363"/>
          <p14:tracePt t="239972" x="3806825" y="4225925"/>
          <p14:tracePt t="239989" x="3786188" y="4175125"/>
          <p14:tracePt t="240007" x="3756025" y="4103688"/>
          <p14:tracePt t="240022" x="3735388" y="4044950"/>
          <p14:tracePt t="240039" x="3713163" y="3979863"/>
          <p14:tracePt t="240055" x="3684588" y="3930650"/>
          <p14:tracePt t="240073" x="3670300" y="3900488"/>
          <p14:tracePt t="240089" x="3670300" y="3879850"/>
          <p14:tracePt t="240107" x="3662363" y="3851275"/>
          <p14:tracePt t="240124" x="3662363" y="3835400"/>
          <p14:tracePt t="240139" x="3662363" y="3829050"/>
          <p14:tracePt t="240155" x="3670300" y="3814763"/>
          <p14:tracePt t="240172" x="3670300" y="3806825"/>
          <p14:tracePt t="240190" x="3678238" y="3800475"/>
          <p14:tracePt t="240207" x="3706813" y="3771900"/>
          <p14:tracePt t="240223" x="3721100" y="3749675"/>
          <p14:tracePt t="240239" x="3735388" y="3721100"/>
          <p14:tracePt t="240257" x="3741738" y="3698875"/>
          <p14:tracePt t="240273" x="3756025" y="3678238"/>
          <p14:tracePt t="240289" x="3763963" y="3656013"/>
          <p14:tracePt t="240307" x="3786188" y="3627438"/>
          <p14:tracePt t="240323" x="3800475" y="3598863"/>
          <p14:tracePt t="240339" x="3814763" y="3562350"/>
          <p14:tracePt t="240355" x="3835400" y="3533775"/>
          <p14:tracePt t="240372" x="3857625" y="3519488"/>
          <p14:tracePt t="240388" x="3879850" y="3497263"/>
          <p14:tracePt t="240406" x="3900488" y="3468688"/>
          <p14:tracePt t="240423" x="3914775" y="3460750"/>
          <p14:tracePt t="240439" x="3922713" y="3454400"/>
          <p14:tracePt t="240456" x="3929063" y="3446463"/>
          <p14:tracePt t="240472" x="3937000" y="3446463"/>
          <p14:tracePt t="240489" x="3944938" y="3440113"/>
          <p14:tracePt t="240652" x="3937000" y="3440113"/>
          <p14:tracePt t="240690" x="3929063" y="3440113"/>
          <p14:tracePt t="240718" x="3922713" y="3440113"/>
          <p14:tracePt t="240883" x="3908425" y="3454400"/>
          <p14:tracePt t="240891" x="3908425" y="3460750"/>
          <p14:tracePt t="240904" x="3886200" y="3489325"/>
          <p14:tracePt t="240921" x="3857625" y="3540125"/>
          <p14:tracePt t="240937" x="3843338" y="3633788"/>
          <p14:tracePt t="240954" x="3821113" y="3713163"/>
          <p14:tracePt t="240971" x="3800475" y="3800475"/>
          <p14:tracePt t="240988" x="3792538" y="3879850"/>
          <p14:tracePt t="241006" x="3786188" y="3994150"/>
          <p14:tracePt t="241023" x="3786188" y="4081463"/>
          <p14:tracePt t="241039" x="3786188" y="4167188"/>
          <p14:tracePt t="241057" x="3778250" y="4246563"/>
          <p14:tracePt t="241073" x="3771900" y="4319588"/>
          <p14:tracePt t="241075" x="3756025" y="4340225"/>
          <p14:tracePt t="241091" x="3741738" y="4384675"/>
          <p14:tracePt t="241107" x="3735388" y="4405313"/>
          <p14:tracePt t="241123" x="3721100" y="4419600"/>
          <p14:tracePt t="241139" x="3706813" y="4441825"/>
          <p14:tracePt t="241156" x="3706813" y="4449763"/>
          <p14:tracePt t="241173" x="3706813" y="4456113"/>
          <p14:tracePt t="241189" x="3698875" y="4464050"/>
          <p14:tracePt t="241206" x="3698875" y="4470400"/>
          <p14:tracePt t="248073" x="3706813" y="4470400"/>
          <p14:tracePt t="248081" x="3713163" y="4470400"/>
          <p14:tracePt t="248089" x="3727450" y="4478338"/>
          <p14:tracePt t="248104" x="3741738" y="4478338"/>
          <p14:tracePt t="248119" x="3763963" y="4492625"/>
          <p14:tracePt t="248136" x="3786188" y="4492625"/>
          <p14:tracePt t="248153" x="3800475" y="4506913"/>
          <p14:tracePt t="248170" x="3821113" y="4506913"/>
          <p14:tracePt t="248186" x="3843338" y="4521200"/>
          <p14:tracePt t="248203" x="3865563" y="4529138"/>
          <p14:tracePt t="248220" x="3886200" y="4535488"/>
          <p14:tracePt t="248237" x="3894138" y="4543425"/>
          <p14:tracePt t="248253" x="3900488" y="4549775"/>
          <p14:tracePt t="248269" x="3908425" y="4549775"/>
          <p14:tracePt t="248287" x="3914775" y="4557713"/>
          <p14:tracePt t="248304" x="3922713" y="4557713"/>
          <p14:tracePt t="248321" x="3937000" y="4564063"/>
          <p14:tracePt t="248338" x="3951288" y="4578350"/>
          <p14:tracePt t="248353" x="3959225" y="4586288"/>
          <p14:tracePt t="248370" x="3979863" y="4606925"/>
          <p14:tracePt t="248386" x="4002088" y="4629150"/>
          <p14:tracePt t="248402" x="4002088" y="4637088"/>
          <p14:tracePt t="248419" x="4008438" y="4637088"/>
          <p14:tracePt t="252657" x="4016375" y="4629150"/>
          <p14:tracePt t="252665" x="4024313" y="4629150"/>
          <p14:tracePt t="252672" x="4030663" y="4622800"/>
          <p14:tracePt t="252685" x="4038600" y="4622800"/>
          <p14:tracePt t="252701" x="4052888" y="4606925"/>
          <p14:tracePt t="252717" x="4067175" y="4606925"/>
          <p14:tracePt t="252719" x="4081463" y="4606925"/>
          <p14:tracePt t="252734" x="4087813" y="4600575"/>
          <p14:tracePt t="252751" x="4095750" y="4600575"/>
          <p14:tracePt t="252768" x="4102100" y="4600575"/>
          <p14:tracePt t="252785" x="4110038" y="4600575"/>
          <p14:tracePt t="252802" x="4117975" y="4600575"/>
          <p14:tracePt t="252837" x="4124325" y="4600575"/>
          <p14:tracePt t="252857" x="4132263" y="4600575"/>
          <p14:tracePt t="252894" x="4138613" y="4600575"/>
          <p14:tracePt t="252935" x="4146550" y="4600575"/>
          <p14:tracePt t="252965" x="4152900" y="4600575"/>
          <p14:tracePt t="252982" x="4160838" y="4600575"/>
          <p14:tracePt t="252990" x="4167188" y="4600575"/>
          <p14:tracePt t="253009" x="4175125" y="4600575"/>
          <p14:tracePt t="253024" x="4181475" y="4600575"/>
          <p14:tracePt t="253035" x="4189413" y="4600575"/>
          <p14:tracePt t="253052" x="4203700" y="4600575"/>
          <p14:tracePt t="253069" x="4217988" y="4600575"/>
          <p14:tracePt t="253104" x="4225925" y="4606925"/>
          <p14:tracePt t="253119" x="4232275" y="4606925"/>
          <p14:tracePt t="253135" x="4246563" y="4606925"/>
          <p14:tracePt t="253152" x="4260850" y="4606925"/>
          <p14:tracePt t="253169" x="4276725" y="4614863"/>
          <p14:tracePt t="253185" x="4291013" y="4614863"/>
          <p14:tracePt t="253526" x="4291013" y="4622800"/>
          <p14:tracePt t="253537" x="4305300" y="4622800"/>
          <p14:tracePt t="253545" x="4311650" y="4629150"/>
          <p14:tracePt t="253554" x="4319588" y="4629150"/>
          <p14:tracePt t="253571" x="4325938" y="4637088"/>
          <p14:tracePt t="253585" x="4333875" y="4643438"/>
          <p14:tracePt t="253607" x="4340225" y="4643438"/>
          <p14:tracePt t="253625" x="4348163" y="4643438"/>
          <p14:tracePt t="253650" x="4354513" y="4643438"/>
          <p14:tracePt t="253666" x="4362450" y="4643438"/>
          <p14:tracePt t="253674" x="4376738" y="4643438"/>
          <p14:tracePt t="253685" x="4384675" y="4651375"/>
          <p14:tracePt t="253703" x="4413250" y="4657725"/>
          <p14:tracePt t="253719" x="4464050" y="4657725"/>
          <p14:tracePt t="253736" x="4521200" y="4657725"/>
          <p14:tracePt t="253753" x="4557713" y="4657725"/>
          <p14:tracePt t="253769" x="4572000" y="4657725"/>
          <p14:tracePt t="253785" x="4586288" y="4657725"/>
          <p14:tracePt t="253801" x="4592638" y="4657725"/>
          <p14:tracePt t="253834" x="4600575" y="4657725"/>
          <p14:tracePt t="253853" x="4606925" y="4657725"/>
          <p14:tracePt t="253978" x="4614863" y="4657725"/>
          <p14:tracePt t="253995" x="4622800" y="4657725"/>
          <p14:tracePt t="254363" x="4629150" y="4657725"/>
          <p14:tracePt t="254371" x="4637088" y="4651375"/>
          <p14:tracePt t="254384" x="4643438" y="4651375"/>
          <p14:tracePt t="254401" x="4651375" y="4643438"/>
          <p14:tracePt t="254417" x="4665663" y="4643438"/>
          <p14:tracePt t="254434" x="4686300" y="4643438"/>
          <p14:tracePt t="254452" x="4700588" y="4643438"/>
          <p14:tracePt t="254468" x="4716463" y="4643438"/>
          <p14:tracePt t="254484" x="4722813" y="4643438"/>
          <p14:tracePt t="254657" x="4716463" y="4643438"/>
          <p14:tracePt t="254666" x="4708525" y="4643438"/>
          <p14:tracePt t="254674" x="4700588" y="4643438"/>
          <p14:tracePt t="254686" x="4686300" y="4643438"/>
          <p14:tracePt t="254703" x="4679950" y="4637088"/>
          <p14:tracePt t="254719" x="4672013" y="4637088"/>
          <p14:tracePt t="254736" x="4665663" y="4637088"/>
          <p14:tracePt t="254752" x="4651375" y="4637088"/>
          <p14:tracePt t="255054" x="4657725" y="4629150"/>
          <p14:tracePt t="255072" x="4665663" y="4629150"/>
          <p14:tracePt t="255096" x="4672013" y="4629150"/>
          <p14:tracePt t="255112" x="4679950" y="4629150"/>
          <p14:tracePt t="255120" x="4679950" y="4622800"/>
          <p14:tracePt t="255134" x="4686300" y="4622800"/>
          <p14:tracePt t="255154" x="4694238" y="4622800"/>
          <p14:tracePt t="255180" x="4700588" y="4622800"/>
          <p14:tracePt t="256616" x="4694238" y="4622800"/>
          <p14:tracePt t="256636" x="4686300" y="4622800"/>
          <p14:tracePt t="256651" x="4679950" y="4622800"/>
          <p14:tracePt t="256658" x="4672013" y="4622800"/>
          <p14:tracePt t="256668" x="4665663" y="4622800"/>
          <p14:tracePt t="256685" x="4651375" y="4622800"/>
          <p14:tracePt t="256701" x="4643438" y="4622800"/>
          <p14:tracePt t="256718" x="4629150" y="4622800"/>
          <p14:tracePt t="256735" x="4606925" y="4622800"/>
          <p14:tracePt t="256751" x="4586288" y="4622800"/>
          <p14:tracePt t="256768" x="4549775" y="4622800"/>
          <p14:tracePt t="256784" x="4506913" y="4629150"/>
          <p14:tracePt t="256802" x="4427538" y="4629150"/>
          <p14:tracePt t="256818" x="4370388" y="4622800"/>
          <p14:tracePt t="256835" x="4325938" y="4622800"/>
          <p14:tracePt t="256850" x="4297363" y="4622800"/>
          <p14:tracePt t="256867" x="4276725" y="4622800"/>
          <p14:tracePt t="256948" x="4260850" y="4622800"/>
          <p14:tracePt t="256958" x="4254500" y="4622800"/>
          <p14:tracePt t="256969" x="4246563" y="4622800"/>
          <p14:tracePt t="256985" x="4225925" y="4622800"/>
          <p14:tracePt t="257001" x="4203700" y="4622800"/>
          <p14:tracePt t="257018" x="4146550" y="4614863"/>
          <p14:tracePt t="257035" x="4110038" y="4614863"/>
          <p14:tracePt t="257052" x="4067175" y="4606925"/>
          <p14:tracePt t="257067" x="4038600" y="4600575"/>
          <p14:tracePt t="257084" x="4016375" y="4600575"/>
          <p14:tracePt t="257100" x="3994150" y="4592638"/>
          <p14:tracePt t="257117" x="3979863" y="4592638"/>
          <p14:tracePt t="257133" x="3973513" y="4592638"/>
          <p14:tracePt t="257166" x="3965575" y="4592638"/>
          <p14:tracePt t="257184" x="3944938" y="4586288"/>
          <p14:tracePt t="257200" x="3929063" y="4586288"/>
          <p14:tracePt t="257217" x="3908425" y="4572000"/>
          <p14:tracePt t="257235" x="3879850" y="4564063"/>
          <p14:tracePt t="257251" x="3865563" y="4557713"/>
          <p14:tracePt t="257268" x="3843338" y="4549775"/>
          <p14:tracePt t="257285" x="3829050" y="4549775"/>
          <p14:tracePt t="257392" x="3814763" y="4543425"/>
          <p14:tracePt t="257398" x="3806825" y="4529138"/>
          <p14:tracePt t="257405" x="3800475" y="4521200"/>
          <p14:tracePt t="257417" x="3792538" y="4506913"/>
          <p14:tracePt t="257435" x="3778250" y="4484688"/>
          <p14:tracePt t="257452" x="3763963" y="4441825"/>
          <p14:tracePt t="257468" x="3756025" y="4413250"/>
          <p14:tracePt t="257485" x="3749675" y="4391025"/>
          <p14:tracePt t="257501" x="3741738" y="4370388"/>
          <p14:tracePt t="257518" x="3741738" y="4356100"/>
          <p14:tracePt t="257535" x="3735388" y="4333875"/>
          <p14:tracePt t="257551" x="3735388" y="4319588"/>
          <p14:tracePt t="257553" x="3727450" y="4311650"/>
          <p14:tracePt t="257569" x="3727450" y="4291013"/>
          <p14:tracePt t="257586" x="3721100" y="4283075"/>
          <p14:tracePt t="257602" x="3721100" y="4268788"/>
          <p14:tracePt t="257618" x="3721100" y="4260850"/>
          <p14:tracePt t="257635" x="3721100" y="4254500"/>
          <p14:tracePt t="258192" x="3713163" y="4254500"/>
          <p14:tracePt t="258212" x="3706813" y="4254500"/>
          <p14:tracePt t="258612" x="3698875" y="4260850"/>
          <p14:tracePt t="258625" x="3692525" y="4260850"/>
          <p14:tracePt t="258695" x="3692525" y="4268788"/>
          <p14:tracePt t="262740" x="3692525" y="4276725"/>
          <p14:tracePt t="263325" x="3684588" y="4276725"/>
          <p14:tracePt t="263334" x="3633788" y="4260850"/>
          <p14:tracePt t="263341" x="3568700" y="4240213"/>
          <p14:tracePt t="263349" x="3511550" y="4211638"/>
          <p14:tracePt t="263366" x="3381375" y="4132263"/>
          <p14:tracePt t="263384" x="3259138" y="4052888"/>
          <p14:tracePt t="263400" x="3114675" y="3973513"/>
          <p14:tracePt t="263416" x="3043238" y="3944938"/>
          <p14:tracePt t="263433" x="2978150" y="3922713"/>
          <p14:tracePt t="263449" x="2884488" y="3894138"/>
          <p14:tracePt t="263466" x="2782888" y="3865563"/>
          <p14:tracePt t="263482" x="2609850" y="3786188"/>
          <p14:tracePt t="263499" x="2422525" y="3684588"/>
          <p14:tracePt t="263517" x="2163763" y="3562350"/>
          <p14:tracePt t="263534" x="2055813" y="3525838"/>
          <p14:tracePt t="263549" x="1997075" y="3497263"/>
          <p14:tracePt t="263567" x="1982788" y="3475038"/>
          <p14:tracePt t="263583" x="1976438" y="3468688"/>
          <p14:tracePt t="263598" x="1968500" y="3454400"/>
          <p14:tracePt t="263615" x="1954213" y="3440113"/>
          <p14:tracePt t="263632" x="1889125" y="3395663"/>
          <p14:tracePt t="263648" x="1787525" y="3346450"/>
          <p14:tracePt t="263666" x="1673225" y="3309938"/>
          <p14:tracePt t="263683" x="1593850" y="3295650"/>
          <p14:tracePt t="263698" x="1571625" y="3324225"/>
          <p14:tracePt t="263715" x="1571625" y="3454400"/>
          <p14:tracePt t="263718" x="1600200" y="3540125"/>
          <p14:tracePt t="263732" x="1651000" y="3656013"/>
          <p14:tracePt t="263749" x="1897063" y="4030663"/>
          <p14:tracePt t="263766" x="2062163" y="4240213"/>
          <p14:tracePt t="263783" x="2212975" y="4370388"/>
          <p14:tracePt t="263799" x="2300288" y="4427538"/>
          <p14:tracePt t="263816" x="2386013" y="4433888"/>
          <p14:tracePt t="263833" x="2401888" y="4456113"/>
          <p14:tracePt t="263849" x="2408238" y="4484688"/>
          <p14:tracePt t="263866" x="2393950" y="4498975"/>
          <p14:tracePt t="263883" x="2386013" y="4521200"/>
          <p14:tracePt t="263899" x="2379663" y="4521200"/>
          <p14:tracePt t="263917" x="2379663" y="4506913"/>
          <p14:tracePt t="263933" x="2393950" y="4427538"/>
          <p14:tracePt t="263950" x="2393950" y="4370388"/>
          <p14:tracePt t="263966" x="2379663" y="4370388"/>
          <p14:tracePt t="263983" x="2365375" y="4362450"/>
          <p14:tracePt t="264000" x="2257425" y="4232275"/>
          <p14:tracePt t="264016" x="2127250" y="4095750"/>
          <p14:tracePt t="264033" x="1946275" y="3908425"/>
          <p14:tracePt t="264049" x="1773238" y="3735388"/>
          <p14:tracePt t="264066" x="1622425" y="3576638"/>
          <p14:tracePt t="264083" x="1477963" y="3440113"/>
          <p14:tracePt t="264100" x="1312863" y="3287713"/>
          <p14:tracePt t="264117" x="1254125" y="3208338"/>
          <p14:tracePt t="264134" x="1233488" y="3165475"/>
          <p14:tracePt t="264149" x="1233488" y="3122613"/>
          <p14:tracePt t="264167" x="1233488" y="3079750"/>
          <p14:tracePt t="264183" x="1225550" y="3014663"/>
          <p14:tracePt t="264200" x="1189038" y="2841625"/>
          <p14:tracePt t="264216" x="1139825" y="2717800"/>
          <p14:tracePt t="264233" x="1052513" y="2624138"/>
          <p14:tracePt t="264249" x="973138" y="2559050"/>
          <p14:tracePt t="264266" x="887413" y="2487613"/>
          <p14:tracePt t="264283" x="822325" y="2408238"/>
          <p14:tracePt t="264299" x="808038" y="2336800"/>
          <p14:tracePt t="264317" x="800100" y="2243138"/>
          <p14:tracePt t="264334" x="814388" y="2184400"/>
          <p14:tracePt t="264350" x="836613" y="2119313"/>
          <p14:tracePt t="264367" x="850900" y="2076450"/>
          <p14:tracePt t="264383" x="850900" y="2047875"/>
          <p14:tracePt t="264400" x="850900" y="2025650"/>
          <p14:tracePt t="264418" x="850900" y="2011363"/>
          <p14:tracePt t="264433" x="842963" y="2005013"/>
          <p14:tracePt t="264495" x="842963" y="1997075"/>
          <p14:tracePt t="264570" x="836613" y="1997075"/>
          <p14:tracePt t="264698" x="828675" y="1997075"/>
          <p14:tracePt t="264710" x="828675" y="2005013"/>
          <p14:tracePt t="264732" x="822325" y="2005013"/>
          <p14:tracePt t="264915" x="822325" y="2011363"/>
          <p14:tracePt t="265158" x="814388" y="2011363"/>
          <p14:tracePt t="265166" x="814388" y="2019300"/>
          <p14:tracePt t="265172" x="814388" y="2025650"/>
          <p14:tracePt t="265192" x="808038" y="2033588"/>
          <p14:tracePt t="265200" x="808038" y="2047875"/>
          <p14:tracePt t="265214" x="808038" y="2062163"/>
          <p14:tracePt t="265231" x="808038" y="2098675"/>
          <p14:tracePt t="265247" x="808038" y="2112963"/>
          <p14:tracePt t="265264" x="822325" y="2149475"/>
          <p14:tracePt t="265280" x="908050" y="2184400"/>
          <p14:tracePt t="265298" x="1009650" y="2212975"/>
          <p14:tracePt t="265314" x="1103313" y="2278063"/>
          <p14:tracePt t="265331" x="1182688" y="2365375"/>
          <p14:tracePt t="265347" x="1298575" y="2524125"/>
          <p14:tracePt t="265364" x="1420813" y="2617788"/>
          <p14:tracePt t="265381" x="1543050" y="2689225"/>
          <p14:tracePt t="265397" x="1636713" y="2740025"/>
          <p14:tracePt t="265414" x="1716088" y="2797175"/>
          <p14:tracePt t="265431" x="1752600" y="2833688"/>
          <p14:tracePt t="265447" x="1781175" y="2847975"/>
          <p14:tracePt t="265464" x="1795463" y="2819400"/>
          <p14:tracePt t="265482" x="1787525" y="2762250"/>
          <p14:tracePt t="265498" x="1738313" y="2682875"/>
          <p14:tracePt t="265515" x="1708150" y="2674938"/>
          <p14:tracePt t="265531" x="1665288" y="2668588"/>
          <p14:tracePt t="265548" x="1492250" y="2624138"/>
          <p14:tracePt t="265564" x="1298575" y="2544763"/>
          <p14:tracePt t="265581" x="1095375" y="2436813"/>
          <p14:tracePt t="265599" x="966788" y="2336800"/>
          <p14:tracePt t="265616" x="873125" y="2243138"/>
          <p14:tracePt t="265633" x="842963" y="2192338"/>
          <p14:tracePt t="265650" x="814388" y="2119313"/>
          <p14:tracePt t="265666" x="793750" y="2076450"/>
          <p14:tracePt t="265683" x="771525" y="2039938"/>
          <p14:tracePt t="265699" x="749300" y="2019300"/>
          <p14:tracePt t="265717" x="728663" y="1990725"/>
          <p14:tracePt t="265721" x="714375" y="1982788"/>
          <p14:tracePt t="265734" x="692150" y="1954213"/>
          <p14:tracePt t="265750" x="669925" y="1917700"/>
          <p14:tracePt t="265767" x="649288" y="1903413"/>
          <p14:tracePt t="265784" x="627063" y="1882775"/>
          <p14:tracePt t="265799" x="612775" y="1860550"/>
          <p14:tracePt t="265815" x="606425" y="1838325"/>
          <p14:tracePt t="265831" x="606425" y="1824038"/>
          <p14:tracePt t="265847" x="606425" y="1803400"/>
          <p14:tracePt t="265866" x="620713" y="1773238"/>
          <p14:tracePt t="265883" x="620713" y="1752600"/>
          <p14:tracePt t="265899" x="627063" y="1738313"/>
          <p14:tracePt t="265915" x="627063" y="1716088"/>
          <p14:tracePt t="265933" x="620713" y="1693863"/>
          <p14:tracePt t="265934" x="612775" y="1687513"/>
          <p14:tracePt t="265949" x="606425" y="1673225"/>
          <p14:tracePt t="265983" x="598488" y="1665288"/>
          <p14:tracePt t="266120" x="598488" y="1658938"/>
          <p14:tracePt t="266278" x="598488" y="1665288"/>
          <p14:tracePt t="266310" x="598488" y="1673225"/>
          <p14:tracePt t="266725" x="590550" y="1673225"/>
          <p14:tracePt t="266741" x="590550" y="1709738"/>
          <p14:tracePt t="266750" x="584200" y="1744663"/>
          <p14:tracePt t="266759" x="576263" y="1795463"/>
          <p14:tracePt t="266767" x="561975" y="1860550"/>
          <p14:tracePt t="266783" x="547688" y="1990725"/>
          <p14:tracePt t="266798" x="541338" y="2192338"/>
          <p14:tracePt t="266815" x="541338" y="2408238"/>
          <p14:tracePt t="266831" x="569913" y="2574925"/>
          <p14:tracePt t="266849" x="612775" y="2740025"/>
          <p14:tracePt t="266865" x="641350" y="2841625"/>
          <p14:tracePt t="266882" x="663575" y="2921000"/>
          <p14:tracePt t="266898" x="677863" y="2963863"/>
          <p14:tracePt t="266915" x="692150" y="2992438"/>
          <p14:tracePt t="266931" x="700088" y="3006725"/>
          <p14:tracePt t="266948" x="706438" y="3035300"/>
          <p14:tracePt t="266965" x="714375" y="3057525"/>
          <p14:tracePt t="266981" x="720725" y="3086100"/>
          <p14:tracePt t="266998" x="720725" y="3122613"/>
          <p14:tracePt t="267014" x="720725" y="3179763"/>
          <p14:tracePt t="267031" x="720725" y="3252788"/>
          <p14:tracePt t="267048" x="720725" y="3324225"/>
          <p14:tracePt t="267066" x="742950" y="3446463"/>
          <p14:tracePt t="267083" x="771525" y="3533775"/>
          <p14:tracePt t="267099" x="793750" y="3613150"/>
          <p14:tracePt t="267116" x="822325" y="3698875"/>
          <p14:tracePt t="267133" x="850900" y="3778250"/>
          <p14:tracePt t="267149" x="879475" y="3865563"/>
          <p14:tracePt t="267166" x="922338" y="3987800"/>
          <p14:tracePt t="267184" x="944563" y="4067175"/>
          <p14:tracePt t="267199" x="966788" y="4087813"/>
          <p14:tracePt t="267215" x="966788" y="4110038"/>
          <p14:tracePt t="267219" x="973138" y="4110038"/>
          <p14:tracePt t="267232" x="973138" y="4117975"/>
          <p14:tracePt t="267249" x="973138" y="4124325"/>
          <p14:tracePt t="267294" x="981075" y="4132263"/>
          <p14:tracePt t="267305" x="987425" y="4132263"/>
          <p14:tracePt t="267316" x="995363" y="4132263"/>
          <p14:tracePt t="267332" x="1016000" y="4146550"/>
          <p14:tracePt t="267349" x="1038225" y="4152900"/>
          <p14:tracePt t="267367" x="1081088" y="4189413"/>
          <p14:tracePt t="267382" x="1117600" y="4203700"/>
          <p14:tracePt t="267398" x="1168400" y="4240213"/>
          <p14:tracePt t="267415" x="1247775" y="4268788"/>
          <p14:tracePt t="267432" x="1327150" y="4311650"/>
          <p14:tracePt t="267449" x="1406525" y="4340225"/>
          <p14:tracePt t="267467" x="1514475" y="4391025"/>
          <p14:tracePt t="267483" x="1579563" y="4413250"/>
          <p14:tracePt t="267498" x="1622425" y="4441825"/>
          <p14:tracePt t="267516" x="1651000" y="4449763"/>
          <p14:tracePt t="267532" x="1687513" y="4464050"/>
          <p14:tracePt t="267550" x="1730375" y="4478338"/>
          <p14:tracePt t="267568" x="1803400" y="4484688"/>
          <p14:tracePt t="267583" x="1860550" y="4484688"/>
          <p14:tracePt t="267600" x="1939925" y="4484688"/>
          <p14:tracePt t="267616" x="1997075" y="4484688"/>
          <p14:tracePt t="267632" x="2055813" y="4484688"/>
          <p14:tracePt t="267648" x="2105025" y="4484688"/>
          <p14:tracePt t="267667" x="2133600" y="4484688"/>
          <p14:tracePt t="267683" x="2149475" y="4484688"/>
          <p14:tracePt t="267700" x="2155825" y="4484688"/>
          <p14:tracePt t="267716" x="2163763" y="4484688"/>
          <p14:tracePt t="267732" x="2170113" y="4484688"/>
          <p14:tracePt t="267749" x="2178050" y="4484688"/>
          <p14:tracePt t="267767" x="2184400" y="4484688"/>
          <p14:tracePt t="267896" x="2184400" y="4492625"/>
          <p14:tracePt t="269244" x="2184400" y="4498975"/>
          <p14:tracePt t="269252" x="2184400" y="4506913"/>
          <p14:tracePt t="269421" x="2178050" y="4506913"/>
          <p14:tracePt t="269430" x="2149475" y="4470400"/>
          <p14:tracePt t="269438" x="2112963" y="4427538"/>
          <p14:tracePt t="269449" x="2062163" y="4362450"/>
          <p14:tracePt t="269465" x="1931988" y="4197350"/>
          <p14:tracePt t="269482" x="1593850" y="3756025"/>
          <p14:tracePt t="269498" x="1304925" y="3375025"/>
          <p14:tracePt t="269515" x="1009650" y="2992438"/>
          <p14:tracePt t="269531" x="649288" y="2566988"/>
          <p14:tracePt t="269548" x="252413" y="2070100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76500" y="295275"/>
            <a:ext cx="3482975" cy="76263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indent="847725">
              <a:lnSpc>
                <a:spcPct val="101600"/>
              </a:lnSpc>
              <a:spcBef>
                <a:spcPts val="50"/>
              </a:spcBef>
            </a:pPr>
            <a:r>
              <a:rPr spc="-5" dirty="0"/>
              <a:t>1. </a:t>
            </a:r>
            <a:r>
              <a:rPr dirty="0"/>
              <a:t>Introducción  Tipos de</a:t>
            </a:r>
            <a:r>
              <a:rPr spc="-85" dirty="0"/>
              <a:t> </a:t>
            </a:r>
            <a:r>
              <a:rPr spc="-5" dirty="0"/>
              <a:t>subestaciones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66800" y="1211580"/>
            <a:ext cx="6814184" cy="654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46100" marR="5080" indent="-533400">
              <a:lnSpc>
                <a:spcPct val="133100"/>
              </a:lnSpc>
              <a:spcBef>
                <a:spcPts val="95"/>
              </a:spcBef>
              <a:tabLst>
                <a:tab pos="545465" algn="l"/>
              </a:tabLst>
            </a:pPr>
            <a:r>
              <a:rPr sz="1550" spc="15" dirty="0">
                <a:latin typeface="Arial"/>
                <a:cs typeface="Arial"/>
              </a:rPr>
              <a:t>4.	De </a:t>
            </a:r>
            <a:r>
              <a:rPr sz="1550" b="1" spc="20" dirty="0">
                <a:latin typeface="Arial"/>
                <a:cs typeface="Arial"/>
              </a:rPr>
              <a:t>transformación/cambio </a:t>
            </a:r>
            <a:r>
              <a:rPr sz="1550" b="1" spc="15" dirty="0">
                <a:latin typeface="Arial"/>
                <a:cs typeface="Arial"/>
              </a:rPr>
              <a:t>del </a:t>
            </a:r>
            <a:r>
              <a:rPr sz="1550" b="1" spc="20" dirty="0">
                <a:latin typeface="Arial"/>
                <a:cs typeface="Arial"/>
              </a:rPr>
              <a:t>número </a:t>
            </a:r>
            <a:r>
              <a:rPr sz="1550" b="1" spc="15" dirty="0">
                <a:latin typeface="Arial"/>
                <a:cs typeface="Arial"/>
              </a:rPr>
              <a:t>de fases</a:t>
            </a:r>
            <a:r>
              <a:rPr sz="1550" spc="15" dirty="0">
                <a:latin typeface="Arial"/>
                <a:cs typeface="Arial"/>
              </a:rPr>
              <a:t>: </a:t>
            </a:r>
            <a:r>
              <a:rPr sz="1550" spc="25" dirty="0">
                <a:latin typeface="Arial"/>
                <a:cs typeface="Arial"/>
              </a:rPr>
              <a:t>destinada </a:t>
            </a:r>
            <a:r>
              <a:rPr sz="1550" spc="10" dirty="0">
                <a:latin typeface="Arial"/>
                <a:cs typeface="Arial"/>
              </a:rPr>
              <a:t>a </a:t>
            </a:r>
            <a:r>
              <a:rPr sz="1550" spc="20" dirty="0">
                <a:latin typeface="Arial"/>
                <a:cs typeface="Arial"/>
              </a:rPr>
              <a:t>la  </a:t>
            </a:r>
            <a:r>
              <a:rPr sz="1550" spc="15" dirty="0">
                <a:latin typeface="Arial"/>
                <a:cs typeface="Arial"/>
              </a:rPr>
              <a:t>alimentación de redes con </a:t>
            </a:r>
            <a:r>
              <a:rPr sz="1550" spc="10" dirty="0">
                <a:latin typeface="Arial"/>
                <a:cs typeface="Arial"/>
              </a:rPr>
              <a:t>distinto </a:t>
            </a:r>
            <a:r>
              <a:rPr sz="1550" spc="15" dirty="0">
                <a:latin typeface="Arial"/>
                <a:cs typeface="Arial"/>
              </a:rPr>
              <a:t>número de</a:t>
            </a:r>
            <a:r>
              <a:rPr sz="1550" spc="155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fases</a:t>
            </a:r>
            <a:endParaRPr sz="15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33525" y="1849754"/>
            <a:ext cx="1254760" cy="749300"/>
          </a:xfrm>
          <a:prstGeom prst="rect">
            <a:avLst/>
          </a:prstGeom>
        </p:spPr>
        <p:txBody>
          <a:bodyPr vert="horz" wrap="square" lIns="0" tIns="13779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85"/>
              </a:spcBef>
              <a:buChar char="–"/>
              <a:tabLst>
                <a:tab pos="469265" algn="l"/>
                <a:tab pos="469900" algn="l"/>
              </a:tabLst>
            </a:pPr>
            <a:r>
              <a:rPr sz="1550" spc="20" dirty="0">
                <a:latin typeface="Arial"/>
                <a:cs typeface="Arial"/>
              </a:rPr>
              <a:t>Trifásica</a:t>
            </a:r>
            <a:endParaRPr sz="155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spcBef>
                <a:spcPts val="990"/>
              </a:spcBef>
              <a:buChar char="–"/>
              <a:tabLst>
                <a:tab pos="469265" algn="l"/>
                <a:tab pos="469900" algn="l"/>
              </a:tabLst>
            </a:pPr>
            <a:r>
              <a:rPr sz="1550" spc="15" dirty="0">
                <a:latin typeface="Arial"/>
                <a:cs typeface="Arial"/>
              </a:rPr>
              <a:t>Trifásica</a:t>
            </a:r>
            <a:endParaRPr sz="15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13236" y="1849754"/>
            <a:ext cx="3376295" cy="749300"/>
          </a:xfrm>
          <a:prstGeom prst="rect">
            <a:avLst/>
          </a:prstGeom>
        </p:spPr>
        <p:txBody>
          <a:bodyPr vert="horz" wrap="square" lIns="0" tIns="137795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1085"/>
              </a:spcBef>
            </a:pPr>
            <a:r>
              <a:rPr sz="1550" spc="20" dirty="0">
                <a:latin typeface="Arial"/>
                <a:cs typeface="Arial"/>
              </a:rPr>
              <a:t>hexafásica</a:t>
            </a:r>
            <a:endParaRPr sz="1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sz="1550" spc="15" dirty="0">
                <a:latin typeface="Arial"/>
                <a:cs typeface="Arial"/>
              </a:rPr>
              <a:t>monofásica (subestación de</a:t>
            </a:r>
            <a:r>
              <a:rPr sz="1550" spc="-5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tracción)</a:t>
            </a:r>
            <a:endParaRPr sz="155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927350" y="2089150"/>
            <a:ext cx="504825" cy="76200"/>
          </a:xfrm>
          <a:custGeom>
            <a:avLst/>
            <a:gdLst/>
            <a:ahLst/>
            <a:cxnLst/>
            <a:rect l="l" t="t" r="r" b="b"/>
            <a:pathLst>
              <a:path w="504825" h="76200">
                <a:moveTo>
                  <a:pt x="428625" y="0"/>
                </a:moveTo>
                <a:lnTo>
                  <a:pt x="428625" y="76200"/>
                </a:lnTo>
                <a:lnTo>
                  <a:pt x="485775" y="47625"/>
                </a:lnTo>
                <a:lnTo>
                  <a:pt x="447675" y="47625"/>
                </a:lnTo>
                <a:lnTo>
                  <a:pt x="447675" y="19050"/>
                </a:lnTo>
                <a:lnTo>
                  <a:pt x="466725" y="19050"/>
                </a:lnTo>
                <a:lnTo>
                  <a:pt x="428625" y="0"/>
                </a:lnTo>
                <a:close/>
              </a:path>
              <a:path w="504825" h="76200">
                <a:moveTo>
                  <a:pt x="428625" y="19050"/>
                </a:moveTo>
                <a:lnTo>
                  <a:pt x="0" y="19050"/>
                </a:lnTo>
                <a:lnTo>
                  <a:pt x="0" y="47625"/>
                </a:lnTo>
                <a:lnTo>
                  <a:pt x="428625" y="47625"/>
                </a:lnTo>
                <a:lnTo>
                  <a:pt x="428625" y="19050"/>
                </a:lnTo>
                <a:close/>
              </a:path>
              <a:path w="504825" h="76200">
                <a:moveTo>
                  <a:pt x="466725" y="19050"/>
                </a:moveTo>
                <a:lnTo>
                  <a:pt x="447675" y="19050"/>
                </a:lnTo>
                <a:lnTo>
                  <a:pt x="447675" y="47625"/>
                </a:lnTo>
                <a:lnTo>
                  <a:pt x="485775" y="47625"/>
                </a:lnTo>
                <a:lnTo>
                  <a:pt x="504825" y="38100"/>
                </a:lnTo>
                <a:lnTo>
                  <a:pt x="466725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927350" y="2451100"/>
            <a:ext cx="504825" cy="76200"/>
          </a:xfrm>
          <a:custGeom>
            <a:avLst/>
            <a:gdLst/>
            <a:ahLst/>
            <a:cxnLst/>
            <a:rect l="l" t="t" r="r" b="b"/>
            <a:pathLst>
              <a:path w="504825" h="76200">
                <a:moveTo>
                  <a:pt x="428625" y="0"/>
                </a:moveTo>
                <a:lnTo>
                  <a:pt x="428625" y="76200"/>
                </a:lnTo>
                <a:lnTo>
                  <a:pt x="485775" y="47625"/>
                </a:lnTo>
                <a:lnTo>
                  <a:pt x="447675" y="47625"/>
                </a:lnTo>
                <a:lnTo>
                  <a:pt x="447675" y="19050"/>
                </a:lnTo>
                <a:lnTo>
                  <a:pt x="466725" y="19050"/>
                </a:lnTo>
                <a:lnTo>
                  <a:pt x="428625" y="0"/>
                </a:lnTo>
                <a:close/>
              </a:path>
              <a:path w="504825" h="76200">
                <a:moveTo>
                  <a:pt x="428625" y="19050"/>
                </a:moveTo>
                <a:lnTo>
                  <a:pt x="0" y="19050"/>
                </a:lnTo>
                <a:lnTo>
                  <a:pt x="0" y="47625"/>
                </a:lnTo>
                <a:lnTo>
                  <a:pt x="428625" y="47625"/>
                </a:lnTo>
                <a:lnTo>
                  <a:pt x="428625" y="19050"/>
                </a:lnTo>
                <a:close/>
              </a:path>
              <a:path w="504825" h="76200">
                <a:moveTo>
                  <a:pt x="466725" y="19050"/>
                </a:moveTo>
                <a:lnTo>
                  <a:pt x="447675" y="19050"/>
                </a:lnTo>
                <a:lnTo>
                  <a:pt x="447675" y="47625"/>
                </a:lnTo>
                <a:lnTo>
                  <a:pt x="485775" y="47625"/>
                </a:lnTo>
                <a:lnTo>
                  <a:pt x="504825" y="38100"/>
                </a:lnTo>
                <a:lnTo>
                  <a:pt x="466725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394075" y="2660650"/>
            <a:ext cx="400050" cy="438150"/>
          </a:xfrm>
          <a:custGeom>
            <a:avLst/>
            <a:gdLst/>
            <a:ahLst/>
            <a:cxnLst/>
            <a:rect l="l" t="t" r="r" b="b"/>
            <a:pathLst>
              <a:path w="400050" h="438150">
                <a:moveTo>
                  <a:pt x="343388" y="390036"/>
                </a:moveTo>
                <a:lnTo>
                  <a:pt x="323850" y="409575"/>
                </a:lnTo>
                <a:lnTo>
                  <a:pt x="400050" y="438150"/>
                </a:lnTo>
                <a:lnTo>
                  <a:pt x="391583" y="400050"/>
                </a:lnTo>
                <a:lnTo>
                  <a:pt x="352425" y="400050"/>
                </a:lnTo>
                <a:lnTo>
                  <a:pt x="343388" y="390036"/>
                </a:lnTo>
                <a:close/>
              </a:path>
              <a:path w="400050" h="438150">
                <a:moveTo>
                  <a:pt x="362321" y="371103"/>
                </a:moveTo>
                <a:lnTo>
                  <a:pt x="343388" y="390036"/>
                </a:lnTo>
                <a:lnTo>
                  <a:pt x="352425" y="400050"/>
                </a:lnTo>
                <a:lnTo>
                  <a:pt x="371475" y="381000"/>
                </a:lnTo>
                <a:lnTo>
                  <a:pt x="362321" y="371103"/>
                </a:lnTo>
                <a:close/>
              </a:path>
              <a:path w="400050" h="438150">
                <a:moveTo>
                  <a:pt x="381000" y="352425"/>
                </a:moveTo>
                <a:lnTo>
                  <a:pt x="362321" y="371103"/>
                </a:lnTo>
                <a:lnTo>
                  <a:pt x="371475" y="381000"/>
                </a:lnTo>
                <a:lnTo>
                  <a:pt x="352425" y="400050"/>
                </a:lnTo>
                <a:lnTo>
                  <a:pt x="391583" y="400050"/>
                </a:lnTo>
                <a:lnTo>
                  <a:pt x="381000" y="352425"/>
                </a:lnTo>
                <a:close/>
              </a:path>
              <a:path w="400050" h="438150">
                <a:moveTo>
                  <a:pt x="19050" y="0"/>
                </a:moveTo>
                <a:lnTo>
                  <a:pt x="0" y="9525"/>
                </a:lnTo>
                <a:lnTo>
                  <a:pt x="343388" y="390036"/>
                </a:lnTo>
                <a:lnTo>
                  <a:pt x="362321" y="371103"/>
                </a:lnTo>
                <a:lnTo>
                  <a:pt x="190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393196" y="3422650"/>
            <a:ext cx="4210803" cy="2133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Rectángulo 9"/>
          <p:cNvSpPr/>
          <p:nvPr/>
        </p:nvSpPr>
        <p:spPr>
          <a:xfrm>
            <a:off x="3175000" y="3702050"/>
            <a:ext cx="838200" cy="191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CuadroTexto 10"/>
          <p:cNvSpPr txBox="1"/>
          <p:nvPr/>
        </p:nvSpPr>
        <p:spPr>
          <a:xfrm>
            <a:off x="3175000" y="3702050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500 kV</a:t>
            </a:r>
          </a:p>
          <a:p>
            <a:endParaRPr lang="es-AR" dirty="0"/>
          </a:p>
        </p:txBody>
      </p:sp>
      <p:sp>
        <p:nvSpPr>
          <p:cNvPr id="13" name="CuadroTexto 12"/>
          <p:cNvSpPr txBox="1"/>
          <p:nvPr/>
        </p:nvSpPr>
        <p:spPr>
          <a:xfrm>
            <a:off x="4775200" y="3797935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500 kV</a:t>
            </a:r>
          </a:p>
          <a:p>
            <a:endParaRPr lang="es-AR" dirty="0"/>
          </a:p>
        </p:txBody>
      </p:sp>
      <p:sp>
        <p:nvSpPr>
          <p:cNvPr id="14" name="Rectángulo 13"/>
          <p:cNvSpPr/>
          <p:nvPr/>
        </p:nvSpPr>
        <p:spPr>
          <a:xfrm>
            <a:off x="4775200" y="3702050"/>
            <a:ext cx="765175" cy="191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5" name="Rectángulo 14"/>
          <p:cNvSpPr/>
          <p:nvPr/>
        </p:nvSpPr>
        <p:spPr>
          <a:xfrm>
            <a:off x="3432175" y="5073650"/>
            <a:ext cx="785812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6" name="CuadroTexto 15"/>
          <p:cNvSpPr txBox="1"/>
          <p:nvPr/>
        </p:nvSpPr>
        <p:spPr>
          <a:xfrm>
            <a:off x="3432175" y="4949388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132 kV</a:t>
            </a:r>
          </a:p>
          <a:p>
            <a:endParaRPr lang="es-A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205"/>
    </mc:Choice>
    <mc:Fallback xmlns="">
      <p:transition spd="slow" advTm="76205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1131" x="158750" y="1593850"/>
          <p14:tracePt t="1140" x="280988" y="1673225"/>
          <p14:tracePt t="1157" x="468313" y="1809750"/>
          <p14:tracePt t="1173" x="598488" y="1917700"/>
          <p14:tracePt t="1191" x="779463" y="2055813"/>
          <p14:tracePt t="1207" x="901700" y="2127250"/>
          <p14:tracePt t="1224" x="1016000" y="2178050"/>
          <p14:tracePt t="1241" x="1125538" y="2228850"/>
          <p14:tracePt t="1256" x="1247775" y="2286000"/>
          <p14:tracePt t="1260" x="1312863" y="2314575"/>
          <p14:tracePt t="1273" x="1370013" y="2336800"/>
          <p14:tracePt t="1290" x="1457325" y="2386013"/>
          <p14:tracePt t="1307" x="1557338" y="2422525"/>
          <p14:tracePt t="1323" x="1571625" y="2436813"/>
          <p14:tracePt t="1340" x="1585913" y="2444750"/>
          <p14:tracePt t="1357" x="1593850" y="2444750"/>
          <p14:tracePt t="1374" x="1608138" y="2451100"/>
          <p14:tracePt t="1391" x="1630363" y="2451100"/>
          <p14:tracePt t="1407" x="1716088" y="2481263"/>
          <p14:tracePt t="1423" x="1787525" y="2509838"/>
          <p14:tracePt t="1440" x="1874838" y="2530475"/>
          <p14:tracePt t="1456" x="1954213" y="2559050"/>
          <p14:tracePt t="1473" x="2005013" y="2581275"/>
          <p14:tracePt t="1490" x="2019300" y="2581275"/>
          <p14:tracePt t="1584" x="2025650" y="2581275"/>
          <p14:tracePt t="1593" x="2033588" y="2581275"/>
          <p14:tracePt t="1607" x="2055813" y="2581275"/>
          <p14:tracePt t="1624" x="2076450" y="2589213"/>
          <p14:tracePt t="1640" x="2105025" y="2595563"/>
          <p14:tracePt t="1657" x="2149475" y="2603500"/>
          <p14:tracePt t="1674" x="2206625" y="2624138"/>
          <p14:tracePt t="1691" x="2292350" y="2646363"/>
          <p14:tracePt t="1708" x="2322513" y="2660650"/>
          <p14:tracePt t="1724" x="2343150" y="2668588"/>
          <p14:tracePt t="1741" x="2357438" y="2674938"/>
          <p14:tracePt t="1757" x="2371725" y="2682875"/>
          <p14:tracePt t="1774" x="2393950" y="2689225"/>
          <p14:tracePt t="1790" x="2422525" y="2697163"/>
          <p14:tracePt t="1808" x="2459038" y="2703513"/>
          <p14:tracePt t="1824" x="2481263" y="2711450"/>
          <p14:tracePt t="1840" x="2487613" y="2711450"/>
          <p14:tracePt t="1961" x="2495550" y="2711450"/>
          <p14:tracePt t="1982" x="2495550" y="2717800"/>
          <p14:tracePt t="1994" x="2509838" y="2717800"/>
          <p14:tracePt t="2007" x="2509838" y="2725738"/>
          <p14:tracePt t="2024" x="2524125" y="2740025"/>
          <p14:tracePt t="2412" x="2530475" y="2733675"/>
          <p14:tracePt t="2419" x="2538413" y="2703513"/>
          <p14:tracePt t="2427" x="2559050" y="2660650"/>
          <p14:tracePt t="2440" x="2581275" y="2617788"/>
          <p14:tracePt t="2458" x="2632075" y="2495550"/>
          <p14:tracePt t="2474" x="2674938" y="2430463"/>
          <p14:tracePt t="2490" x="2697163" y="2371725"/>
          <p14:tracePt t="2507" x="2717800" y="2351088"/>
          <p14:tracePt t="2523" x="2732088" y="2328863"/>
          <p14:tracePt t="2540" x="2740025" y="2308225"/>
          <p14:tracePt t="2556" x="2754313" y="2278063"/>
          <p14:tracePt t="2574" x="2776538" y="2155825"/>
          <p14:tracePt t="2590" x="2776538" y="2076450"/>
          <p14:tracePt t="2606" x="2747963" y="2005013"/>
          <p14:tracePt t="2623" x="2725738" y="1954213"/>
          <p14:tracePt t="2640" x="2703513" y="1917700"/>
          <p14:tracePt t="2658" x="2689225" y="1897063"/>
          <p14:tracePt t="2674" x="2682875" y="1874838"/>
          <p14:tracePt t="2691" x="2674938" y="1852613"/>
          <p14:tracePt t="2706" x="2660650" y="1831975"/>
          <p14:tracePt t="2724" x="2646363" y="1795463"/>
          <p14:tracePt t="2740" x="2624138" y="1738313"/>
          <p14:tracePt t="2757" x="2581275" y="1644650"/>
          <p14:tracePt t="2775" x="2544763" y="1593850"/>
          <p14:tracePt t="2790" x="2516188" y="1565275"/>
          <p14:tracePt t="2806" x="2495550" y="1543050"/>
          <p14:tracePt t="2823" x="2487613" y="1543050"/>
          <p14:tracePt t="2937" x="2487613" y="1535113"/>
          <p14:tracePt t="2953" x="2487613" y="1528763"/>
          <p14:tracePt t="2974" x="2487613" y="1520825"/>
          <p14:tracePt t="2994" x="2495550" y="1520825"/>
          <p14:tracePt t="3002" x="2495550" y="1514475"/>
          <p14:tracePt t="3018" x="2501900" y="1514475"/>
          <p14:tracePt t="3377" x="2501900" y="1528763"/>
          <p14:tracePt t="3385" x="2509838" y="1550988"/>
          <p14:tracePt t="3393" x="2509838" y="1585913"/>
          <p14:tracePt t="3408" x="2524125" y="1630363"/>
          <p14:tracePt t="3423" x="2544763" y="1673225"/>
          <p14:tracePt t="3439" x="2559050" y="1724025"/>
          <p14:tracePt t="3455" x="2581275" y="1795463"/>
          <p14:tracePt t="3471" x="2609850" y="1874838"/>
          <p14:tracePt t="3488" x="2646363" y="1960563"/>
          <p14:tracePt t="3504" x="2668588" y="2033588"/>
          <p14:tracePt t="3521" x="2689225" y="2076450"/>
          <p14:tracePt t="3538" x="2717800" y="2119313"/>
          <p14:tracePt t="3554" x="2725738" y="2133600"/>
          <p14:tracePt t="3571" x="2725738" y="2155825"/>
          <p14:tracePt t="3588" x="2725738" y="2178050"/>
          <p14:tracePt t="3604" x="2725738" y="2198688"/>
          <p14:tracePt t="3621" x="2725738" y="2228850"/>
          <p14:tracePt t="3638" x="2717800" y="2278063"/>
          <p14:tracePt t="3654" x="2717800" y="2300288"/>
          <p14:tracePt t="3671" x="2717800" y="2322513"/>
          <p14:tracePt t="3688" x="2717800" y="2336800"/>
          <p14:tracePt t="3704" x="2717800" y="2365375"/>
          <p14:tracePt t="3721" x="2717800" y="2386013"/>
          <p14:tracePt t="3738" x="2717800" y="2408238"/>
          <p14:tracePt t="3755" x="2717800" y="2444750"/>
          <p14:tracePt t="3771" x="2717800" y="2459038"/>
          <p14:tracePt t="3788" x="2703513" y="2487613"/>
          <p14:tracePt t="3804" x="2697163" y="2501900"/>
          <p14:tracePt t="3989" x="2711450" y="2501900"/>
          <p14:tracePt t="3997" x="2717800" y="2501900"/>
          <p14:tracePt t="4006" x="2732088" y="2501900"/>
          <p14:tracePt t="4021" x="2797175" y="2495550"/>
          <p14:tracePt t="4038" x="2876550" y="2465388"/>
          <p14:tracePt t="4057" x="2970213" y="2436813"/>
          <p14:tracePt t="4072" x="3057525" y="2408238"/>
          <p14:tracePt t="4089" x="3136900" y="2379663"/>
          <p14:tracePt t="4105" x="3151188" y="2365375"/>
          <p14:tracePt t="4122" x="3157538" y="2365375"/>
          <p14:tracePt t="4139" x="3179763" y="2357438"/>
          <p14:tracePt t="4156" x="3194050" y="2351088"/>
          <p14:tracePt t="4172" x="3208338" y="2351088"/>
          <p14:tracePt t="4188" x="3230563" y="2351088"/>
          <p14:tracePt t="4205" x="3236913" y="2343150"/>
          <p14:tracePt t="4290" x="3236913" y="2365375"/>
          <p14:tracePt t="4297" x="3236913" y="2379663"/>
          <p14:tracePt t="4306" x="3244850" y="2401888"/>
          <p14:tracePt t="4325" x="3267075" y="2495550"/>
          <p14:tracePt t="4342" x="3281363" y="2552700"/>
          <p14:tracePt t="4357" x="3287713" y="2581275"/>
          <p14:tracePt t="4374" x="3295650" y="2603500"/>
          <p14:tracePt t="4390" x="3295650" y="2617788"/>
          <p14:tracePt t="4406" x="3309938" y="2638425"/>
          <p14:tracePt t="4423" x="3309938" y="2668588"/>
          <p14:tracePt t="4440" x="3324225" y="2697163"/>
          <p14:tracePt t="4457" x="3330575" y="2740025"/>
          <p14:tracePt t="4473" x="3352800" y="2855913"/>
          <p14:tracePt t="4490" x="3259138" y="2970213"/>
          <p14:tracePt t="4506" x="3201988" y="3035300"/>
          <p14:tracePt t="4763" x="3208338" y="3035300"/>
          <p14:tracePt t="4771" x="3216275" y="3035300"/>
          <p14:tracePt t="4779" x="3222625" y="3035300"/>
          <p14:tracePt t="4791" x="3236913" y="3035300"/>
          <p14:tracePt t="4807" x="3252788" y="3043238"/>
          <p14:tracePt t="4824" x="3302000" y="3057525"/>
          <p14:tracePt t="4841" x="3330575" y="3057525"/>
          <p14:tracePt t="4857" x="3352800" y="3057525"/>
          <p14:tracePt t="4873" x="3375025" y="3071813"/>
          <p14:tracePt t="4890" x="3389313" y="3094038"/>
          <p14:tracePt t="4907" x="3403600" y="3157538"/>
          <p14:tracePt t="4924" x="3446463" y="3281363"/>
          <p14:tracePt t="4940" x="3497263" y="3360738"/>
          <p14:tracePt t="4957" x="3562350" y="3440113"/>
          <p14:tracePt t="4974" x="3641725" y="3505200"/>
          <p14:tracePt t="4990" x="3727450" y="3568700"/>
          <p14:tracePt t="5007" x="3821113" y="3619500"/>
          <p14:tracePt t="5025" x="3922713" y="3662363"/>
          <p14:tracePt t="5040" x="3944938" y="3684588"/>
          <p14:tracePt t="5057" x="3951288" y="3692525"/>
          <p14:tracePt t="5073" x="3965575" y="3706813"/>
          <p14:tracePt t="5090" x="3987800" y="3706813"/>
          <p14:tracePt t="5106" x="4008438" y="3713163"/>
          <p14:tracePt t="5123" x="4024313" y="3721100"/>
          <p14:tracePt t="5140" x="4052888" y="3727450"/>
          <p14:tracePt t="5156" x="4059238" y="3735388"/>
          <p14:tracePt t="5173" x="4073525" y="3735388"/>
          <p14:tracePt t="5190" x="4087813" y="3735388"/>
          <p14:tracePt t="5208" x="4110038" y="3735388"/>
          <p14:tracePt t="5223" x="4117975" y="3735388"/>
          <p14:tracePt t="5241" x="4146550" y="3741738"/>
          <p14:tracePt t="5257" x="4167188" y="3749675"/>
          <p14:tracePt t="5275" x="4189413" y="3756025"/>
          <p14:tracePt t="5291" x="4203700" y="3756025"/>
          <p14:tracePt t="5307" x="4217988" y="3763963"/>
          <p14:tracePt t="5325" x="4225925" y="3763963"/>
          <p14:tracePt t="5338" x="4240213" y="3763963"/>
          <p14:tracePt t="5355" x="4254500" y="3763963"/>
          <p14:tracePt t="5372" x="4260850" y="3763963"/>
          <p14:tracePt t="5388" x="4276725" y="3763963"/>
          <p14:tracePt t="5406" x="4297363" y="3763963"/>
          <p14:tracePt t="5422" x="4319588" y="3763963"/>
          <p14:tracePt t="5439" x="4354513" y="3763963"/>
          <p14:tracePt t="5456" x="4398963" y="3763963"/>
          <p14:tracePt t="5473" x="4456113" y="3756025"/>
          <p14:tracePt t="5490" x="4478338" y="3749675"/>
          <p14:tracePt t="5506" x="4492625" y="3735388"/>
          <p14:tracePt t="5523" x="4521200" y="3721100"/>
          <p14:tracePt t="5539" x="4549775" y="3698875"/>
          <p14:tracePt t="5557" x="4572000" y="3692525"/>
          <p14:tracePt t="5573" x="4600575" y="3670300"/>
          <p14:tracePt t="5590" x="4622800" y="3656013"/>
          <p14:tracePt t="5606" x="4637088" y="3633788"/>
          <p14:tracePt t="5623" x="4651375" y="3619500"/>
          <p14:tracePt t="5640" x="4665663" y="3598863"/>
          <p14:tracePt t="5656" x="4686300" y="3576638"/>
          <p14:tracePt t="5675" x="4708525" y="3540125"/>
          <p14:tracePt t="5690" x="4716463" y="3525838"/>
          <p14:tracePt t="5706" x="4737100" y="3505200"/>
          <p14:tracePt t="5723" x="4745038" y="3482975"/>
          <p14:tracePt t="5740" x="4751388" y="3468688"/>
          <p14:tracePt t="5775" x="4751388" y="3460750"/>
          <p14:tracePt t="5793" x="4751388" y="3454400"/>
          <p14:tracePt t="5808" x="4751388" y="3440113"/>
          <p14:tracePt t="5824" x="4751388" y="3425825"/>
          <p14:tracePt t="5840" x="4745038" y="3409950"/>
          <p14:tracePt t="5856" x="4730750" y="3403600"/>
          <p14:tracePt t="5873" x="4722813" y="3381375"/>
          <p14:tracePt t="5890" x="4708525" y="3367088"/>
          <p14:tracePt t="5906" x="4694238" y="3360738"/>
          <p14:tracePt t="5924" x="4679950" y="3346450"/>
          <p14:tracePt t="5940" x="4657725" y="3338513"/>
          <p14:tracePt t="5956" x="4643438" y="3338513"/>
          <p14:tracePt t="5973" x="4606925" y="3332163"/>
          <p14:tracePt t="5990" x="4557713" y="3332163"/>
          <p14:tracePt t="6006" x="4478338" y="3332163"/>
          <p14:tracePt t="6023" x="4413250" y="3332163"/>
          <p14:tracePt t="6040" x="4384675" y="3332163"/>
          <p14:tracePt t="6057" x="4362450" y="3332163"/>
          <p14:tracePt t="6073" x="4348163" y="3332163"/>
          <p14:tracePt t="6089" x="4325938" y="3346450"/>
          <p14:tracePt t="6106" x="4305300" y="3352800"/>
          <p14:tracePt t="6123" x="4276725" y="3381375"/>
          <p14:tracePt t="6140" x="4240213" y="3403600"/>
          <p14:tracePt t="6157" x="4175125" y="3425825"/>
          <p14:tracePt t="6173" x="4124325" y="3446463"/>
          <p14:tracePt t="6189" x="4073525" y="3482975"/>
          <p14:tracePt t="6206" x="4052888" y="3505200"/>
          <p14:tracePt t="6222" x="4030663" y="3519488"/>
          <p14:tracePt t="6240" x="4002088" y="3554413"/>
          <p14:tracePt t="6256" x="3979863" y="3576638"/>
          <p14:tracePt t="6273" x="3959225" y="3590925"/>
          <p14:tracePt t="6290" x="3944938" y="3619500"/>
          <p14:tracePt t="6306" x="3922713" y="3641725"/>
          <p14:tracePt t="6324" x="3900488" y="3662363"/>
          <p14:tracePt t="6341" x="3879850" y="3678238"/>
          <p14:tracePt t="6357" x="3857625" y="3706813"/>
          <p14:tracePt t="6373" x="3851275" y="3727450"/>
          <p14:tracePt t="6391" x="3843338" y="3741738"/>
          <p14:tracePt t="6408" x="3829050" y="3756025"/>
          <p14:tracePt t="6424" x="3814763" y="3778250"/>
          <p14:tracePt t="6441" x="3806825" y="3792538"/>
          <p14:tracePt t="6457" x="3786188" y="3821113"/>
          <p14:tracePt t="6473" x="3778250" y="3835400"/>
          <p14:tracePt t="6490" x="3771900" y="3851275"/>
          <p14:tracePt t="6507" x="3771900" y="3865563"/>
          <p14:tracePt t="6522" x="3771900" y="3871913"/>
          <p14:tracePt t="6538" x="3771900" y="3879850"/>
          <p14:tracePt t="6554" x="3771900" y="3886200"/>
          <p14:tracePt t="6614" x="3771900" y="3894138"/>
          <p14:tracePt t="6639" x="3771900" y="3900488"/>
          <p14:tracePt t="6660" x="3771900" y="3908425"/>
          <p14:tracePt t="6672" x="3771900" y="3914775"/>
          <p14:tracePt t="6689" x="3771900" y="3922713"/>
          <p14:tracePt t="6714" x="3771900" y="3930650"/>
          <p14:tracePt t="6735" x="3771900" y="3937000"/>
          <p14:tracePt t="6943" x="3771900" y="3944938"/>
          <p14:tracePt t="6954" x="3778250" y="3951288"/>
          <p14:tracePt t="6969" x="3786188" y="3959225"/>
          <p14:tracePt t="6991" x="3792538" y="3965575"/>
          <p14:tracePt t="7006" x="3792538" y="3973513"/>
          <p14:tracePt t="7012" x="3800475" y="3979863"/>
          <p14:tracePt t="7032" x="3800475" y="3987800"/>
          <p14:tracePt t="7040" x="3806825" y="3987800"/>
          <p14:tracePt t="7055" x="3814763" y="3994150"/>
          <p14:tracePt t="7072" x="3821113" y="4008438"/>
          <p14:tracePt t="7088" x="3829050" y="4008438"/>
          <p14:tracePt t="7104" x="3843338" y="4024313"/>
          <p14:tracePt t="7121" x="3851275" y="4030663"/>
          <p14:tracePt t="7139" x="3886200" y="4059238"/>
          <p14:tracePt t="7155" x="3900488" y="4073525"/>
          <p14:tracePt t="7173" x="3914775" y="4081463"/>
          <p14:tracePt t="7189" x="3922713" y="4087813"/>
          <p14:tracePt t="7206" x="3937000" y="4095750"/>
          <p14:tracePt t="7240" x="3951288" y="4103688"/>
          <p14:tracePt t="7256" x="3965575" y="4110038"/>
          <p14:tracePt t="7273" x="3979863" y="4117975"/>
          <p14:tracePt t="7289" x="4008438" y="4138613"/>
          <p14:tracePt t="7305" x="4030663" y="4146550"/>
          <p14:tracePt t="7322" x="4052888" y="4152900"/>
          <p14:tracePt t="7339" x="4081463" y="4175125"/>
          <p14:tracePt t="7356" x="4110038" y="4189413"/>
          <p14:tracePt t="7374" x="4132263" y="4197350"/>
          <p14:tracePt t="7389" x="4146550" y="4197350"/>
          <p14:tracePt t="7405" x="4167188" y="4203700"/>
          <p14:tracePt t="7422" x="4189413" y="4203700"/>
          <p14:tracePt t="7439" x="4203700" y="4203700"/>
          <p14:tracePt t="7457" x="4246563" y="4203700"/>
          <p14:tracePt t="7473" x="4268788" y="4203700"/>
          <p14:tracePt t="7489" x="4297363" y="4203700"/>
          <p14:tracePt t="7505" x="4311650" y="4203700"/>
          <p14:tracePt t="7522" x="4333875" y="4203700"/>
          <p14:tracePt t="7539" x="4348163" y="4203700"/>
          <p14:tracePt t="7555" x="4354513" y="4203700"/>
          <p14:tracePt t="7573" x="4370388" y="4197350"/>
          <p14:tracePt t="7590" x="4376738" y="4189413"/>
          <p14:tracePt t="7607" x="4391025" y="4181475"/>
          <p14:tracePt t="7623" x="4413250" y="4175125"/>
          <p14:tracePt t="7640" x="4433888" y="4160838"/>
          <p14:tracePt t="7656" x="4470400" y="4160838"/>
          <p14:tracePt t="7673" x="4578350" y="4160838"/>
          <p14:tracePt t="7690" x="4637088" y="4152900"/>
          <p14:tracePt t="7706" x="4672013" y="4146550"/>
          <p14:tracePt t="7722" x="4686300" y="4138613"/>
          <p14:tracePt t="7738" x="4708525" y="4138613"/>
          <p14:tracePt t="7755" x="4722813" y="4132263"/>
          <p14:tracePt t="7757" x="4730750" y="4124325"/>
          <p14:tracePt t="7771" x="4745038" y="4117975"/>
          <p14:tracePt t="7788" x="4773613" y="4095750"/>
          <p14:tracePt t="7805" x="4787900" y="4087813"/>
          <p14:tracePt t="7823" x="4802188" y="4087813"/>
          <p14:tracePt t="7840" x="4824413" y="4081463"/>
          <p14:tracePt t="7856" x="4838700" y="4073525"/>
          <p14:tracePt t="7872" x="4845050" y="4067175"/>
          <p14:tracePt t="7890" x="4867275" y="4052888"/>
          <p14:tracePt t="7906" x="4881563" y="4044950"/>
          <p14:tracePt t="7922" x="4895850" y="4038600"/>
          <p14:tracePt t="7939" x="4910138" y="4024313"/>
          <p14:tracePt t="7956" x="4924425" y="4002088"/>
          <p14:tracePt t="7972" x="4946650" y="3965575"/>
          <p14:tracePt t="7990" x="4989513" y="3871913"/>
          <p14:tracePt t="8006" x="5011738" y="3800475"/>
          <p14:tracePt t="8023" x="5040313" y="3721100"/>
          <p14:tracePt t="8039" x="5068888" y="3641725"/>
          <p14:tracePt t="8056" x="5083175" y="3598863"/>
          <p14:tracePt t="8074" x="5091113" y="3568700"/>
          <p14:tracePt t="8090" x="5091113" y="3548063"/>
          <p14:tracePt t="8106" x="5091113" y="3540125"/>
          <p14:tracePt t="8139" x="5091113" y="3533775"/>
          <p14:tracePt t="8158" x="5091113" y="3525838"/>
          <p14:tracePt t="8172" x="5091113" y="3519488"/>
          <p14:tracePt t="8241" x="5091113" y="3511550"/>
          <p14:tracePt t="8266" x="5091113" y="3505200"/>
          <p14:tracePt t="8277" x="5083175" y="3505200"/>
          <p14:tracePt t="8292" x="5076825" y="3497263"/>
          <p14:tracePt t="8306" x="5062538" y="3489325"/>
          <p14:tracePt t="8323" x="5040313" y="3482975"/>
          <p14:tracePt t="8340" x="5018088" y="3475038"/>
          <p14:tracePt t="8357" x="4997450" y="3460750"/>
          <p14:tracePt t="8372" x="4983163" y="3454400"/>
          <p14:tracePt t="8389" x="4946650" y="3440113"/>
          <p14:tracePt t="8406" x="4910138" y="3432175"/>
          <p14:tracePt t="8422" x="4889500" y="3425825"/>
          <p14:tracePt t="8439" x="4867275" y="3417888"/>
          <p14:tracePt t="8456" x="4845050" y="3409950"/>
          <p14:tracePt t="8472" x="4830763" y="3403600"/>
          <p14:tracePt t="8489" x="4816475" y="3395663"/>
          <p14:tracePt t="8531" x="4810125" y="3395663"/>
          <p14:tracePt t="8632" x="4802188" y="3389313"/>
          <p14:tracePt t="8647" x="4787900" y="3389313"/>
          <p14:tracePt t="8667" x="4779963" y="3389313"/>
          <p14:tracePt t="8678" x="4773613" y="3389313"/>
          <p14:tracePt t="8693" x="4765675" y="3389313"/>
          <p14:tracePt t="8706" x="4759325" y="3389313"/>
          <p14:tracePt t="8722" x="4737100" y="3389313"/>
          <p14:tracePt t="8739" x="4722813" y="3389313"/>
          <p14:tracePt t="8756" x="4694238" y="3389313"/>
          <p14:tracePt t="8774" x="4665663" y="3389313"/>
          <p14:tracePt t="8790" x="4629150" y="3389313"/>
          <p14:tracePt t="8806" x="4600575" y="3389313"/>
          <p14:tracePt t="8824" x="4564063" y="3389313"/>
          <p14:tracePt t="8838" x="4549775" y="3389313"/>
          <p14:tracePt t="8854" x="4543425" y="3389313"/>
          <p14:tracePt t="8870" x="4535488" y="3389313"/>
          <p14:tracePt t="8937" x="4527550" y="3389313"/>
          <p14:tracePt t="8945" x="4506913" y="3375025"/>
          <p14:tracePt t="8955" x="4498975" y="3367088"/>
          <p14:tracePt t="8972" x="4464050" y="3346450"/>
          <p14:tracePt t="8989" x="4413250" y="3309938"/>
          <p14:tracePt t="9006" x="4391025" y="3295650"/>
          <p14:tracePt t="9022" x="4370388" y="3273425"/>
          <p14:tracePt t="9039" x="4348163" y="3252788"/>
          <p14:tracePt t="9057" x="4319588" y="3222625"/>
          <p14:tracePt t="9072" x="4305300" y="3208338"/>
          <p14:tracePt t="9090" x="4246563" y="3151188"/>
          <p14:tracePt t="9106" x="4203700" y="3108325"/>
          <p14:tracePt t="9122" x="4160838" y="3049588"/>
          <p14:tracePt t="9139" x="4087813" y="2992438"/>
          <p14:tracePt t="9155" x="4024313" y="2949575"/>
          <p14:tracePt t="9172" x="3979863" y="2927350"/>
          <p14:tracePt t="9190" x="3937000" y="2890838"/>
          <p14:tracePt t="9206" x="3908425" y="2870200"/>
          <p14:tracePt t="9222" x="3879850" y="2841625"/>
          <p14:tracePt t="9239" x="3843338" y="2811463"/>
          <p14:tracePt t="9255" x="3814763" y="2768600"/>
          <p14:tracePt t="9260" x="3792538" y="2754313"/>
          <p14:tracePt t="9272" x="3778250" y="2733675"/>
          <p14:tracePt t="9291" x="3721100" y="2682875"/>
          <p14:tracePt t="9306" x="3684588" y="2654300"/>
          <p14:tracePt t="9323" x="3656013" y="2624138"/>
          <p14:tracePt t="9340" x="3627438" y="2603500"/>
          <p14:tracePt t="9356" x="3582988" y="2574925"/>
          <p14:tracePt t="9373" x="3540125" y="2544763"/>
          <p14:tracePt t="9390" x="3440113" y="2509838"/>
          <p14:tracePt t="9406" x="3360738" y="2473325"/>
          <p14:tracePt t="9422" x="3309938" y="2451100"/>
          <p14:tracePt t="9439" x="3273425" y="2430463"/>
          <p14:tracePt t="9455" x="3236913" y="2408238"/>
          <p14:tracePt t="9472" x="3216275" y="2393950"/>
          <p14:tracePt t="9488" x="3201988" y="2379663"/>
          <p14:tracePt t="9505" x="3157538" y="2357438"/>
          <p14:tracePt t="9523" x="3122613" y="2351088"/>
          <p14:tracePt t="9539" x="3100388" y="2336800"/>
          <p14:tracePt t="9555" x="3063875" y="2328863"/>
          <p14:tracePt t="9572" x="3014663" y="2314575"/>
          <p14:tracePt t="9589" x="2984500" y="2292350"/>
          <p14:tracePt t="9606" x="2935288" y="2278063"/>
          <p14:tracePt t="9622" x="2905125" y="2263775"/>
          <p14:tracePt t="9639" x="2890838" y="2257425"/>
          <p14:tracePt t="9655" x="2876550" y="2257425"/>
          <p14:tracePt t="9672" x="2870200" y="2249488"/>
          <p14:tracePt t="9689" x="2862263" y="2249488"/>
          <p14:tracePt t="9723" x="2855913" y="2249488"/>
          <p14:tracePt t="9773" x="2847975" y="2249488"/>
          <p14:tracePt t="9789" x="2841625" y="2249488"/>
          <p14:tracePt t="10481" x="2862263" y="2263775"/>
          <p14:tracePt t="10489" x="3028950" y="2386013"/>
          <p14:tracePt t="10504" x="3409950" y="2782888"/>
          <p14:tracePt t="10521" x="3662363" y="3063875"/>
          <p14:tracePt t="10539" x="3835400" y="3216275"/>
          <p14:tracePt t="10556" x="3929063" y="3309938"/>
          <p14:tracePt t="10572" x="3944938" y="3332163"/>
          <p14:tracePt t="10589" x="3951288" y="3346450"/>
          <p14:tracePt t="10605" x="3965575" y="3367088"/>
          <p14:tracePt t="10622" x="3987800" y="3381375"/>
          <p14:tracePt t="10638" x="4002088" y="3395663"/>
          <p14:tracePt t="10672" x="4008438" y="3395663"/>
          <p14:tracePt t="10709" x="4008438" y="3403600"/>
          <p14:tracePt t="10719" x="4008438" y="3409950"/>
          <p14:tracePt t="10727" x="4002088" y="3409950"/>
          <p14:tracePt t="10738" x="3994150" y="3417888"/>
          <p14:tracePt t="10755" x="3987800" y="3460750"/>
          <p14:tracePt t="10759" x="3987800" y="3489325"/>
          <p14:tracePt t="10772" x="3987800" y="3519488"/>
          <p14:tracePt t="10789" x="4002088" y="3548063"/>
          <p14:tracePt t="10805" x="4016375" y="3568700"/>
          <p14:tracePt t="10822" x="4038600" y="3605213"/>
          <p14:tracePt t="10838" x="4059238" y="3648075"/>
          <p14:tracePt t="10854" x="4087813" y="3706813"/>
          <p14:tracePt t="10871" x="4124325" y="3771900"/>
          <p14:tracePt t="10890" x="4160838" y="3835400"/>
          <p14:tracePt t="10905" x="4175125" y="3865563"/>
          <p14:tracePt t="10922" x="4189413" y="3886200"/>
          <p14:tracePt t="10938" x="4203700" y="3908425"/>
          <p14:tracePt t="10954" x="4211638" y="3914775"/>
          <p14:tracePt t="10971" x="4225925" y="3922713"/>
          <p14:tracePt t="10989" x="4254500" y="3937000"/>
          <p14:tracePt t="11005" x="4283075" y="3951288"/>
          <p14:tracePt t="11023" x="4362450" y="3965575"/>
          <p14:tracePt t="11039" x="4441825" y="3973513"/>
          <p14:tracePt t="11055" x="4535488" y="3973513"/>
          <p14:tracePt t="11072" x="4614863" y="3973513"/>
          <p14:tracePt t="11089" x="4700588" y="3973513"/>
          <p14:tracePt t="11105" x="4745038" y="3973513"/>
          <p14:tracePt t="11122" x="4773613" y="3951288"/>
          <p14:tracePt t="11137" x="4810125" y="3930650"/>
          <p14:tracePt t="11154" x="4845050" y="3908425"/>
          <p14:tracePt t="11171" x="4881563" y="3894138"/>
          <p14:tracePt t="11188" x="4932363" y="3871913"/>
          <p14:tracePt t="11205" x="4975225" y="3857625"/>
          <p14:tracePt t="11221" x="4983163" y="3851275"/>
          <p14:tracePt t="11341" x="4975225" y="3851275"/>
          <p14:tracePt t="11353" x="4975225" y="3857625"/>
          <p14:tracePt t="11419" x="4968875" y="3857625"/>
          <p14:tracePt t="11445" x="4968875" y="3865563"/>
          <p14:tracePt t="12106" x="4968875" y="3857625"/>
          <p14:tracePt t="12113" x="4968875" y="3851275"/>
          <p14:tracePt t="12123" x="4968875" y="3843338"/>
          <p14:tracePt t="12137" x="4983163" y="3821113"/>
          <p14:tracePt t="12155" x="4989513" y="3800475"/>
          <p14:tracePt t="12171" x="4989513" y="3778250"/>
          <p14:tracePt t="12187" x="4997450" y="3749675"/>
          <p14:tracePt t="12203" x="5003800" y="3698875"/>
          <p14:tracePt t="12220" x="5003800" y="3662363"/>
          <p14:tracePt t="12237" x="5003800" y="3648075"/>
          <p14:tracePt t="12901" x="4997450" y="3641725"/>
          <p14:tracePt t="12908" x="4997450" y="3627438"/>
          <p14:tracePt t="12919" x="4983163" y="3613150"/>
          <p14:tracePt t="12936" x="4960938" y="3582988"/>
          <p14:tracePt t="12953" x="4946650" y="3554413"/>
          <p14:tracePt t="12970" x="4932363" y="3540125"/>
          <p14:tracePt t="12986" x="4924425" y="3525838"/>
          <p14:tracePt t="13002" x="4918075" y="3525838"/>
          <p14:tracePt t="13035" x="4918075" y="3519488"/>
          <p14:tracePt t="13052" x="4903788" y="3505200"/>
          <p14:tracePt t="13069" x="4889500" y="3482975"/>
          <p14:tracePt t="13087" x="4867275" y="3460750"/>
          <p14:tracePt t="13103" x="4830763" y="3425825"/>
          <p14:tracePt t="13119" x="4816475" y="3409950"/>
          <p14:tracePt t="13136" x="4810125" y="3403600"/>
          <p14:tracePt t="13205" x="4802188" y="3409950"/>
          <p14:tracePt t="13213" x="4795838" y="3409950"/>
          <p14:tracePt t="13223" x="4787900" y="3417888"/>
          <p14:tracePt t="13237" x="4773613" y="3432175"/>
          <p14:tracePt t="13255" x="4765675" y="3432175"/>
          <p14:tracePt t="13259" x="4759325" y="3440113"/>
          <p14:tracePt t="13272" x="4751388" y="3440113"/>
          <p14:tracePt t="13289" x="4722813" y="3440113"/>
          <p14:tracePt t="13304" x="4686300" y="3432175"/>
          <p14:tracePt t="13320" x="4622800" y="3395663"/>
          <p14:tracePt t="13336" x="4586288" y="3381375"/>
          <p14:tracePt t="13352" x="4543425" y="3375025"/>
          <p14:tracePt t="13369" x="4478338" y="3375025"/>
          <p14:tracePt t="13385" x="4398963" y="3381375"/>
          <p14:tracePt t="13402" x="4319588" y="3403600"/>
          <p14:tracePt t="13419" x="4260850" y="3425825"/>
          <p14:tracePt t="13435" x="4240213" y="3425825"/>
          <p14:tracePt t="13452" x="4232275" y="3432175"/>
          <p14:tracePt t="13485" x="4225925" y="3440113"/>
          <p14:tracePt t="13502" x="4217988" y="3446463"/>
          <p14:tracePt t="13518" x="4211638" y="3446463"/>
          <p14:tracePt t="13535" x="4197350" y="3454400"/>
          <p14:tracePt t="13552" x="4189413" y="3460750"/>
          <p14:tracePt t="13569" x="4181475" y="3468688"/>
          <p14:tracePt t="13585" x="4175125" y="3468688"/>
          <p14:tracePt t="13602" x="4175125" y="3475038"/>
          <p14:tracePt t="13655" x="4175125" y="3482975"/>
          <p14:tracePt t="13663" x="4167188" y="3482975"/>
          <p14:tracePt t="13671" x="4160838" y="3497263"/>
          <p14:tracePt t="13685" x="4160838" y="3505200"/>
          <p14:tracePt t="13702" x="4138613" y="3568700"/>
          <p14:tracePt t="13718" x="4124325" y="3656013"/>
          <p14:tracePt t="13735" x="4117975" y="3735388"/>
          <p14:tracePt t="13752" x="4117975" y="3800475"/>
          <p14:tracePt t="13769" x="4117975" y="3871913"/>
          <p14:tracePt t="13785" x="4146550" y="3914775"/>
          <p14:tracePt t="13802" x="4167188" y="3944938"/>
          <p14:tracePt t="13819" x="4203700" y="3965575"/>
          <p14:tracePt t="13835" x="4225925" y="3965575"/>
          <p14:tracePt t="13852" x="4297363" y="3965575"/>
          <p14:tracePt t="13869" x="4433888" y="3930650"/>
          <p14:tracePt t="13885" x="4629150" y="3900488"/>
          <p14:tracePt t="13902" x="4810125" y="3865563"/>
          <p14:tracePt t="13918" x="4960938" y="3835400"/>
          <p14:tracePt t="13935" x="4997450" y="3814763"/>
          <p14:tracePt t="14020" x="4989513" y="3814763"/>
          <p14:tracePt t="14034" x="4975225" y="3821113"/>
          <p14:tracePt t="14042" x="4975225" y="3835400"/>
          <p14:tracePt t="14052" x="4960938" y="3843338"/>
          <p14:tracePt t="14069" x="4938713" y="3865563"/>
          <p14:tracePt t="14087" x="4918075" y="3894138"/>
          <p14:tracePt t="14104" x="4910138" y="3908425"/>
          <p14:tracePt t="14120" x="4903788" y="3922713"/>
          <p14:tracePt t="14137" x="4895850" y="3937000"/>
          <p14:tracePt t="14153" x="4895850" y="3944938"/>
          <p14:tracePt t="14170" x="4881563" y="3959225"/>
          <p14:tracePt t="14187" x="4875213" y="3965575"/>
          <p14:tracePt t="14205" x="4838700" y="4008438"/>
          <p14:tracePt t="14221" x="4779963" y="4087813"/>
          <p14:tracePt t="14237" x="4686300" y="4197350"/>
          <p14:tracePt t="14254" x="4592638" y="4319588"/>
          <p14:tracePt t="14258" x="4557713" y="4362450"/>
          <p14:tracePt t="14270" x="4527550" y="4398963"/>
          <p14:tracePt t="14287" x="4506913" y="4449763"/>
          <p14:tracePt t="14304" x="4484688" y="4478338"/>
          <p14:tracePt t="14321" x="4478338" y="4492625"/>
          <p14:tracePt t="14337" x="4470400" y="4513263"/>
          <p14:tracePt t="14353" x="4470400" y="4543425"/>
          <p14:tracePt t="14369" x="4464050" y="4564063"/>
          <p14:tracePt t="14386" x="4449763" y="4586288"/>
          <p14:tracePt t="14403" x="4449763" y="4600575"/>
          <p14:tracePt t="14420" x="4449763" y="4614863"/>
          <p14:tracePt t="14436" x="4449763" y="4622800"/>
          <p14:tracePt t="14478" x="4441825" y="4622800"/>
          <p14:tracePt t="14490" x="4441825" y="4629150"/>
          <p14:tracePt t="14506" x="4441825" y="4643438"/>
          <p14:tracePt t="14520" x="4433888" y="4651375"/>
          <p14:tracePt t="14537" x="4419600" y="4679950"/>
          <p14:tracePt t="14571" x="4413250" y="4679950"/>
          <p14:tracePt t="14587" x="4405313" y="4686300"/>
          <p14:tracePt t="14621" x="4384675" y="4686300"/>
          <p14:tracePt t="14637" x="4376738" y="4686300"/>
          <p14:tracePt t="14654" x="4370388" y="4686300"/>
          <p14:tracePt t="14671" x="4354513" y="4686300"/>
          <p14:tracePt t="14687" x="4340225" y="4694238"/>
          <p14:tracePt t="14703" x="4311650" y="4708525"/>
          <p14:tracePt t="14722" x="4268788" y="4737100"/>
          <p14:tracePt t="14738" x="4225925" y="4759325"/>
          <p14:tracePt t="14754" x="4181475" y="4779963"/>
          <p14:tracePt t="14771" x="4160838" y="4802188"/>
          <p14:tracePt t="14787" x="4146550" y="4824413"/>
          <p14:tracePt t="14803" x="4124325" y="4838700"/>
          <p14:tracePt t="14822" x="4110038" y="4867275"/>
          <p14:tracePt t="14838" x="4110038" y="4889500"/>
          <p14:tracePt t="14854" x="4102100" y="4903788"/>
          <p14:tracePt t="14871" x="4102100" y="4924425"/>
          <p14:tracePt t="14886" x="4095750" y="4946650"/>
          <p14:tracePt t="14904" x="4087813" y="4989513"/>
          <p14:tracePt t="14921" x="4073525" y="5026025"/>
          <p14:tracePt t="14938" x="4073525" y="5054600"/>
          <p14:tracePt t="14955" x="4073525" y="5076825"/>
          <p14:tracePt t="14971" x="4073525" y="5097463"/>
          <p14:tracePt t="14987" x="4073525" y="5111750"/>
          <p14:tracePt t="15004" x="4073525" y="5133975"/>
          <p14:tracePt t="15022" x="4081463" y="5156200"/>
          <p14:tracePt t="15038" x="4102100" y="5176838"/>
          <p14:tracePt t="15054" x="4117975" y="5199063"/>
          <p14:tracePt t="15071" x="4132263" y="5213350"/>
          <p14:tracePt t="15087" x="4146550" y="5227638"/>
          <p14:tracePt t="15103" x="4160838" y="5249863"/>
          <p14:tracePt t="15120" x="4181475" y="5264150"/>
          <p14:tracePt t="15138" x="4203700" y="5284788"/>
          <p14:tracePt t="15154" x="4211638" y="5292725"/>
          <p14:tracePt t="15171" x="4225925" y="5307013"/>
          <p14:tracePt t="15187" x="4246563" y="5314950"/>
          <p14:tracePt t="15203" x="4268788" y="5329238"/>
          <p14:tracePt t="15221" x="4311650" y="5357813"/>
          <p14:tracePt t="15238" x="4376738" y="5372100"/>
          <p14:tracePt t="15254" x="4441825" y="5394325"/>
          <p14:tracePt t="15271" x="4456113" y="5394325"/>
          <p14:tracePt t="15288" x="4470400" y="5394325"/>
          <p14:tracePt t="15304" x="4492625" y="5386388"/>
          <p14:tracePt t="15321" x="4506913" y="5372100"/>
          <p14:tracePt t="15338" x="4527550" y="5357813"/>
          <p14:tracePt t="15354" x="4557713" y="5329238"/>
          <p14:tracePt t="15371" x="4586288" y="5307013"/>
          <p14:tracePt t="15387" x="4606925" y="5284788"/>
          <p14:tracePt t="15403" x="4622800" y="5264150"/>
          <p14:tracePt t="15420" x="4643438" y="5241925"/>
          <p14:tracePt t="15437" x="4651375" y="5213350"/>
          <p14:tracePt t="15453" x="4657725" y="5191125"/>
          <p14:tracePt t="15471" x="4665663" y="5162550"/>
          <p14:tracePt t="15487" x="4665663" y="5141913"/>
          <p14:tracePt t="15505" x="4672013" y="5127625"/>
          <p14:tracePt t="15522" x="4672013" y="5105400"/>
          <p14:tracePt t="15538" x="4679950" y="5083175"/>
          <p14:tracePt t="15555" x="4686300" y="5068888"/>
          <p14:tracePt t="15571" x="4686300" y="5040313"/>
          <p14:tracePt t="15586" x="4686300" y="5018088"/>
          <p14:tracePt t="15602" x="4686300" y="5003800"/>
          <p14:tracePt t="15618" x="4686300" y="4983163"/>
          <p14:tracePt t="15636" x="4686300" y="4960938"/>
          <p14:tracePt t="15653" x="4679950" y="4946650"/>
          <p14:tracePt t="15670" x="4672013" y="4932363"/>
          <p14:tracePt t="15687" x="4643438" y="4903788"/>
          <p14:tracePt t="15704" x="4622800" y="4881563"/>
          <p14:tracePt t="15721" x="4600575" y="4867275"/>
          <p14:tracePt t="15737" x="4572000" y="4845050"/>
          <p14:tracePt t="15754" x="4535488" y="4824413"/>
          <p14:tracePt t="15758" x="4513263" y="4810125"/>
          <p14:tracePt t="15772" x="4449763" y="4787900"/>
          <p14:tracePt t="15790" x="4405313" y="4787900"/>
          <p14:tracePt t="15805" x="4362450" y="4779963"/>
          <p14:tracePt t="15821" x="4340225" y="4779963"/>
          <p14:tracePt t="15838" x="4311650" y="4779963"/>
          <p14:tracePt t="15852" x="4276725" y="4779963"/>
          <p14:tracePt t="15869" x="4240213" y="4779963"/>
          <p14:tracePt t="15885" x="4197350" y="4795838"/>
          <p14:tracePt t="15902" x="4110038" y="4816475"/>
          <p14:tracePt t="15919" x="4067175" y="4830763"/>
          <p14:tracePt t="15935" x="4038600" y="4845050"/>
          <p14:tracePt t="15953" x="4016375" y="4852988"/>
          <p14:tracePt t="15971" x="3994150" y="4859338"/>
          <p14:tracePt t="15988" x="3987800" y="4867275"/>
          <p14:tracePt t="16004" x="3973513" y="4881563"/>
          <p14:tracePt t="16021" x="3951288" y="4903788"/>
          <p14:tracePt t="16038" x="3929063" y="4924425"/>
          <p14:tracePt t="16053" x="3908425" y="4938713"/>
          <p14:tracePt t="16071" x="3879850" y="4975225"/>
          <p14:tracePt t="16088" x="3857625" y="4997450"/>
          <p14:tracePt t="16103" x="3843338" y="5011738"/>
          <p14:tracePt t="16120" x="3829050" y="5032375"/>
          <p14:tracePt t="16137" x="3814763" y="5040313"/>
          <p14:tracePt t="16153" x="3806825" y="5062538"/>
          <p14:tracePt t="16170" x="3800475" y="5076825"/>
          <p14:tracePt t="16187" x="3778250" y="5111750"/>
          <p14:tracePt t="16204" x="3763963" y="5133975"/>
          <p14:tracePt t="16221" x="3763963" y="5148263"/>
          <p14:tracePt t="16237" x="3749675" y="5170488"/>
          <p14:tracePt t="16253" x="3741738" y="5184775"/>
          <p14:tracePt t="16258" x="3741738" y="5191125"/>
          <p14:tracePt t="16270" x="3735388" y="5199063"/>
          <p14:tracePt t="16288" x="3735388" y="5227638"/>
          <p14:tracePt t="16305" x="3735388" y="5249863"/>
          <p14:tracePt t="16322" x="3735388" y="5264150"/>
          <p14:tracePt t="16338" x="3735388" y="5278438"/>
          <p14:tracePt t="16355" x="3749675" y="5284788"/>
          <p14:tracePt t="16370" x="3756025" y="5300663"/>
          <p14:tracePt t="16387" x="3763963" y="5307013"/>
          <p14:tracePt t="16404" x="3792538" y="5321300"/>
          <p14:tracePt t="16420" x="3814763" y="5329238"/>
          <p14:tracePt t="16437" x="3829050" y="5343525"/>
          <p14:tracePt t="16453" x="3879850" y="5357813"/>
          <p14:tracePt t="16470" x="3951288" y="5378450"/>
          <p14:tracePt t="16487" x="4024313" y="5408613"/>
          <p14:tracePt t="16504" x="4110038" y="5429250"/>
          <p14:tracePt t="16520" x="4160838" y="5437188"/>
          <p14:tracePt t="16537" x="4181475" y="5443538"/>
          <p14:tracePt t="16554" x="4203700" y="5443538"/>
          <p14:tracePt t="16570" x="4217988" y="5443538"/>
          <p14:tracePt t="16587" x="4240213" y="5443538"/>
          <p14:tracePt t="16603" x="4260850" y="5443538"/>
          <p14:tracePt t="16621" x="4291013" y="5429250"/>
          <p14:tracePt t="16637" x="4305300" y="5429250"/>
          <p14:tracePt t="16654" x="4333875" y="5429250"/>
          <p14:tracePt t="16671" x="4348163" y="5429250"/>
          <p14:tracePt t="16687" x="4370388" y="5429250"/>
          <p14:tracePt t="16703" x="4391025" y="5422900"/>
          <p14:tracePt t="16720" x="4405313" y="5414963"/>
          <p14:tracePt t="16735" x="4413250" y="5414963"/>
          <p14:tracePt t="16752" x="4419600" y="5408613"/>
          <p14:tracePt t="16768" x="4427538" y="5400675"/>
          <p14:tracePt t="16785" x="4433888" y="5400675"/>
          <p14:tracePt t="16803" x="4433888" y="5386388"/>
          <p14:tracePt t="16838" x="4433888" y="5378450"/>
          <p14:tracePt t="16873" x="4433888" y="5372100"/>
          <p14:tracePt t="16895" x="4433888" y="5364163"/>
          <p14:tracePt t="16907" x="4441825" y="5357813"/>
          <p14:tracePt t="16935" x="4449763" y="5349875"/>
          <p14:tracePt t="16953" x="4456113" y="5343525"/>
          <p14:tracePt t="16961" x="4464050" y="5343525"/>
          <p14:tracePt t="16972" x="4464050" y="5335588"/>
          <p14:tracePt t="16987" x="4478338" y="5329238"/>
          <p14:tracePt t="17004" x="4484688" y="5321300"/>
          <p14:tracePt t="17021" x="4506913" y="5300663"/>
          <p14:tracePt t="17037" x="4521200" y="5292725"/>
          <p14:tracePt t="17053" x="4535488" y="5270500"/>
          <p14:tracePt t="17070" x="4543425" y="5264150"/>
          <p14:tracePt t="17087" x="4557713" y="5249863"/>
          <p14:tracePt t="17120" x="4557713" y="5241925"/>
          <p14:tracePt t="17155" x="4557713" y="5235575"/>
          <p14:tracePt t="17213" x="4557713" y="5227638"/>
          <p14:tracePt t="17227" x="4564063" y="5227638"/>
          <p14:tracePt t="17286" x="4564063" y="5221288"/>
          <p14:tracePt t="17293" x="4572000" y="5221288"/>
          <p14:tracePt t="17318" x="4572000" y="5213350"/>
          <p14:tracePt t="17326" x="4578350" y="5213350"/>
          <p14:tracePt t="17338" x="4586288" y="5205413"/>
          <p14:tracePt t="17353" x="4586288" y="5199063"/>
          <p14:tracePt t="17370" x="4592638" y="5191125"/>
          <p14:tracePt t="17387" x="4592638" y="5176838"/>
          <p14:tracePt t="17403" x="4606925" y="5148263"/>
          <p14:tracePt t="17420" x="4614863" y="5127625"/>
          <p14:tracePt t="17437" x="4622800" y="5111750"/>
          <p14:tracePt t="17453" x="4622800" y="5091113"/>
          <p14:tracePt t="17470" x="4622800" y="5076825"/>
          <p14:tracePt t="17487" x="4622800" y="5054600"/>
          <p14:tracePt t="17504" x="4614863" y="5032375"/>
          <p14:tracePt t="17521" x="4600575" y="5011738"/>
          <p14:tracePt t="17553" x="4600575" y="5003800"/>
          <p14:tracePt t="17621" x="4592638" y="5003800"/>
          <p14:tracePt t="17779" x="4586288" y="5003800"/>
          <p14:tracePt t="17812" x="4578350" y="5003800"/>
          <p14:tracePt t="17820" x="4572000" y="5003800"/>
          <p14:tracePt t="17854" x="4564063" y="5003800"/>
          <p14:tracePt t="17870" x="4557713" y="5003800"/>
          <p14:tracePt t="17999" x="4557713" y="4997450"/>
          <p14:tracePt t="18011" x="4549775" y="4997450"/>
          <p14:tracePt t="18039" x="4549775" y="4989513"/>
          <p14:tracePt t="18047" x="4543425" y="4983163"/>
          <p14:tracePt t="19711" x="4543425" y="4975225"/>
          <p14:tracePt t="19725" x="4535488" y="4968875"/>
          <p14:tracePt t="19733" x="4527550" y="4946650"/>
          <p14:tracePt t="19740" x="4513263" y="4910138"/>
          <p14:tracePt t="19751" x="4498975" y="4881563"/>
          <p14:tracePt t="19769" x="4449763" y="4722813"/>
          <p14:tracePt t="19786" x="4419600" y="4637088"/>
          <p14:tracePt t="19803" x="4391025" y="4564063"/>
          <p14:tracePt t="19819" x="4362450" y="4478338"/>
          <p14:tracePt t="19836" x="4340225" y="4384675"/>
          <p14:tracePt t="19852" x="4311650" y="4297363"/>
          <p14:tracePt t="19868" x="4283075" y="4217988"/>
          <p14:tracePt t="19885" x="4260850" y="4146550"/>
          <p14:tracePt t="19902" x="4246563" y="4110038"/>
          <p14:tracePt t="19919" x="4240213" y="4067175"/>
          <p14:tracePt t="19935" x="4217988" y="4008438"/>
          <p14:tracePt t="19952" x="4203700" y="3965575"/>
          <p14:tracePt t="19969" x="4197350" y="3944938"/>
          <p14:tracePt t="19985" x="4189413" y="3930650"/>
          <p14:tracePt t="20100" x="4189413" y="3922713"/>
          <p14:tracePt t="20105" x="4189413" y="3908425"/>
          <p14:tracePt t="20117" x="4181475" y="3886200"/>
          <p14:tracePt t="20134" x="4175125" y="3851275"/>
          <p14:tracePt t="20151" x="4167188" y="3814763"/>
          <p14:tracePt t="20168" x="4160838" y="3756025"/>
          <p14:tracePt t="20185" x="4152900" y="3735388"/>
          <p14:tracePt t="20202" x="4152900" y="3713163"/>
          <p14:tracePt t="20219" x="4152900" y="3706813"/>
          <p14:tracePt t="20235" x="4152900" y="3692525"/>
          <p14:tracePt t="20252" x="4146550" y="3684588"/>
          <p14:tracePt t="20256" x="4146550" y="3670300"/>
          <p14:tracePt t="20309" x="4146550" y="3662363"/>
          <p14:tracePt t="20331" x="4146550" y="3656013"/>
          <p14:tracePt t="20339" x="4146550" y="3648075"/>
          <p14:tracePt t="20352" x="4146550" y="3641725"/>
          <p14:tracePt t="20369" x="4146550" y="3633788"/>
          <p14:tracePt t="20385" x="4146550" y="3619500"/>
          <p14:tracePt t="20402" x="4146550" y="3613150"/>
          <p14:tracePt t="20418" x="4152900" y="3598863"/>
          <p14:tracePt t="20467" x="4152900" y="3590925"/>
          <p14:tracePt t="20602" x="4152900" y="3598863"/>
          <p14:tracePt t="20609" x="4146550" y="3613150"/>
          <p14:tracePt t="20619" x="4146550" y="3633788"/>
          <p14:tracePt t="20635" x="4146550" y="3684588"/>
          <p14:tracePt t="20651" x="4146550" y="3706813"/>
          <p14:tracePt t="20669" x="4146550" y="3713163"/>
          <p14:tracePt t="20686" x="4146550" y="3721100"/>
          <p14:tracePt t="20702" x="4160838" y="3727450"/>
          <p14:tracePt t="20719" x="4181475" y="3741738"/>
          <p14:tracePt t="20735" x="4203700" y="3749675"/>
          <p14:tracePt t="20751" x="4232275" y="3756025"/>
          <p14:tracePt t="20755" x="4240213" y="3763963"/>
          <p14:tracePt t="20769" x="4260850" y="3763963"/>
          <p14:tracePt t="20785" x="4276725" y="3763963"/>
          <p14:tracePt t="20802" x="4291013" y="3763963"/>
          <p14:tracePt t="20820" x="4305300" y="3763963"/>
          <p14:tracePt t="20837" x="4311650" y="3756025"/>
          <p14:tracePt t="20852" x="4325938" y="3749675"/>
          <p14:tracePt t="20869" x="4348163" y="3727450"/>
          <p14:tracePt t="20885" x="4370388" y="3706813"/>
          <p14:tracePt t="20902" x="4413250" y="3684588"/>
          <p14:tracePt t="20919" x="4441825" y="3670300"/>
          <p14:tracePt t="20936" x="4478338" y="3641725"/>
          <p14:tracePt t="20952" x="4498975" y="3633788"/>
          <p14:tracePt t="20969" x="4513263" y="3627438"/>
          <p14:tracePt t="21015" x="4521200" y="3627438"/>
          <p14:tracePt t="21023" x="4527550" y="3619500"/>
          <p14:tracePt t="21035" x="4535488" y="3613150"/>
          <p14:tracePt t="21052" x="4549775" y="3605213"/>
          <p14:tracePt t="21069" x="4557713" y="3605213"/>
          <p14:tracePt t="21122" x="4557713" y="3613150"/>
          <p14:tracePt t="21131" x="4557713" y="3619500"/>
          <p14:tracePt t="21139" x="4549775" y="3633788"/>
          <p14:tracePt t="21153" x="4549775" y="3678238"/>
          <p14:tracePt t="21170" x="4549775" y="3756025"/>
          <p14:tracePt t="21186" x="4564063" y="3835400"/>
          <p14:tracePt t="21202" x="4586288" y="3937000"/>
          <p14:tracePt t="21218" x="4614863" y="4038600"/>
          <p14:tracePt t="21234" x="4637088" y="4117975"/>
          <p14:tracePt t="21250" x="4665663" y="4203700"/>
          <p14:tracePt t="21267" x="4686300" y="4297363"/>
          <p14:tracePt t="21285" x="4686300" y="4319588"/>
          <p14:tracePt t="21305" x="4686300" y="4340225"/>
          <p14:tracePt t="21320" x="4672013" y="4362450"/>
          <p14:tracePt t="21336" x="4665663" y="4384675"/>
          <p14:tracePt t="21352" x="4651375" y="4427538"/>
          <p14:tracePt t="21369" x="4622800" y="4492625"/>
          <p14:tracePt t="21385" x="4592638" y="4586288"/>
          <p14:tracePt t="21401" x="4586288" y="4606925"/>
          <p14:tracePt t="21419" x="4586288" y="4629150"/>
          <p14:tracePt t="21435" x="4572000" y="4643438"/>
          <p14:tracePt t="21452" x="4572000" y="4665663"/>
          <p14:tracePt t="21470" x="4564063" y="4694238"/>
          <p14:tracePt t="21486" x="4557713" y="4722813"/>
          <p14:tracePt t="21502" x="4543425" y="4751388"/>
          <p14:tracePt t="21519" x="4543425" y="4765675"/>
          <p14:tracePt t="21535" x="4535488" y="4773613"/>
          <p14:tracePt t="21584" x="4535488" y="4779963"/>
          <p14:tracePt t="21593" x="4527550" y="4779963"/>
          <p14:tracePt t="21603" x="4521200" y="4787900"/>
          <p14:tracePt t="21625" x="4513263" y="4795838"/>
          <p14:tracePt t="21635" x="4498975" y="4802188"/>
          <p14:tracePt t="21652" x="4478338" y="4824413"/>
          <p14:tracePt t="21670" x="4449763" y="4852988"/>
          <p14:tracePt t="21686" x="4433888" y="4867275"/>
          <p14:tracePt t="21702" x="4419600" y="4867275"/>
          <p14:tracePt t="21719" x="4419600" y="4875213"/>
          <p14:tracePt t="21736" x="4405313" y="4875213"/>
          <p14:tracePt t="21753" x="4391025" y="4875213"/>
          <p14:tracePt t="21769" x="4384675" y="4875213"/>
          <p14:tracePt t="21785" x="4376738" y="4875213"/>
          <p14:tracePt t="21802" x="4370388" y="4875213"/>
          <p14:tracePt t="21902" x="4354513" y="4875213"/>
          <p14:tracePt t="21918" x="4348163" y="4875213"/>
          <p14:tracePt t="21975" x="4340225" y="4875213"/>
          <p14:tracePt t="21989" x="4325938" y="4875213"/>
          <p14:tracePt t="21997" x="4319588" y="4867275"/>
          <p14:tracePt t="22005" x="4311650" y="4867275"/>
          <p14:tracePt t="22017" x="4305300" y="4867275"/>
          <p14:tracePt t="22034" x="4291013" y="4867275"/>
          <p14:tracePt t="22188" x="4283075" y="4875213"/>
          <p14:tracePt t="22196" x="4276725" y="4895850"/>
          <p14:tracePt t="22204" x="4268788" y="4903788"/>
          <p14:tracePt t="22217" x="4260850" y="4932363"/>
          <p14:tracePt t="22234" x="4246563" y="4983163"/>
          <p14:tracePt t="22250" x="4240213" y="5011738"/>
          <p14:tracePt t="22268" x="4240213" y="5032375"/>
          <p14:tracePt t="22271" x="4240213" y="5048250"/>
          <p14:tracePt t="22284" x="4240213" y="5054600"/>
          <p14:tracePt t="22300" x="4240213" y="5076825"/>
          <p14:tracePt t="22317" x="4240213" y="5097463"/>
          <p14:tracePt t="22333" x="4240213" y="5111750"/>
          <p14:tracePt t="22350" x="4240213" y="5127625"/>
          <p14:tracePt t="22367" x="4240213" y="5141913"/>
          <p14:tracePt t="22384" x="4240213" y="5156200"/>
          <p14:tracePt t="22400" x="4240213" y="5170488"/>
          <p14:tracePt t="22417" x="4240213" y="5184775"/>
          <p14:tracePt t="22435" x="4240213" y="5191125"/>
          <p14:tracePt t="22451" x="4240213" y="5199063"/>
          <p14:tracePt t="22469" x="4240213" y="5221288"/>
          <p14:tracePt t="22485" x="4240213" y="5235575"/>
          <p14:tracePt t="22502" x="4240213" y="5241925"/>
          <p14:tracePt t="22519" x="4240213" y="5249863"/>
          <p14:tracePt t="22552" x="4240213" y="5256213"/>
          <p14:tracePt t="22569" x="4240213" y="5270500"/>
          <p14:tracePt t="22643" x="4240213" y="5278438"/>
          <p14:tracePt t="22655" x="4240213" y="5284788"/>
          <p14:tracePt t="22663" x="4240213" y="5292725"/>
          <p14:tracePt t="22679" x="4240213" y="5300663"/>
          <p14:tracePt t="22687" x="4240213" y="5307013"/>
          <p14:tracePt t="22702" x="4240213" y="5314950"/>
          <p14:tracePt t="22718" x="4246563" y="5321300"/>
          <p14:tracePt t="22735" x="4254500" y="5329238"/>
          <p14:tracePt t="22770" x="4268788" y="5335588"/>
          <p14:tracePt t="22803" x="4283075" y="5335588"/>
          <p14:tracePt t="22818" x="4291013" y="5335588"/>
          <p14:tracePt t="22835" x="4297363" y="5335588"/>
          <p14:tracePt t="22852" x="4305300" y="5335588"/>
          <p14:tracePt t="22869" x="4311650" y="5335588"/>
          <p14:tracePt t="22885" x="4319588" y="5335588"/>
          <p14:tracePt t="22922" x="4325938" y="5335588"/>
          <p14:tracePt t="23067" x="4333875" y="5329238"/>
          <p14:tracePt t="23085" x="4348163" y="5314950"/>
          <p14:tracePt t="23093" x="4348163" y="5307013"/>
          <p14:tracePt t="23102" x="4362450" y="5292725"/>
          <p14:tracePt t="23117" x="4384675" y="5264150"/>
          <p14:tracePt t="23133" x="4405313" y="5221288"/>
          <p14:tracePt t="23150" x="4433888" y="5162550"/>
          <p14:tracePt t="23166" x="4456113" y="5119688"/>
          <p14:tracePt t="23183" x="4478338" y="5083175"/>
          <p14:tracePt t="23199" x="4498975" y="5062538"/>
          <p14:tracePt t="23218" x="4527550" y="5011738"/>
          <p14:tracePt t="23233" x="4543425" y="4989513"/>
          <p14:tracePt t="23250" x="4543425" y="4968875"/>
          <p14:tracePt t="23267" x="4549775" y="4946650"/>
          <p14:tracePt t="23283" x="4549775" y="4932363"/>
          <p14:tracePt t="23300" x="4557713" y="4910138"/>
          <p14:tracePt t="23318" x="4564063" y="4889500"/>
          <p14:tracePt t="23334" x="4572000" y="4881563"/>
          <p14:tracePt t="23351" x="4572000" y="4875213"/>
          <p14:tracePt t="23392" x="4572000" y="4867275"/>
          <p14:tracePt t="23401" x="4578350" y="4867275"/>
          <p14:tracePt t="23541" x="4586288" y="4859338"/>
          <p14:tracePt t="23553" x="4586288" y="4852988"/>
          <p14:tracePt t="23603" x="4592638" y="4845050"/>
          <p14:tracePt t="23631" x="4600575" y="4845050"/>
          <p14:tracePt t="23685" x="4600575" y="4838700"/>
          <p14:tracePt t="23719" x="4606925" y="4830763"/>
          <p14:tracePt t="23727" x="4606925" y="4824413"/>
          <p14:tracePt t="23747" x="4614863" y="4816475"/>
          <p14:tracePt t="23761" x="4614863" y="4810125"/>
          <p14:tracePt t="23773" x="4622800" y="4810125"/>
          <p14:tracePt t="23793" x="4622800" y="4802188"/>
          <p14:tracePt t="23805" x="4629150" y="4795838"/>
          <p14:tracePt t="23816" x="4637088" y="4795838"/>
          <p14:tracePt t="23927" x="4637088" y="4824413"/>
          <p14:tracePt t="23935" x="4637088" y="4859338"/>
          <p14:tracePt t="23943" x="4637088" y="4903788"/>
          <p14:tracePt t="23951" x="4643438" y="4938713"/>
          <p14:tracePt t="23966" x="4643438" y="4983163"/>
          <p14:tracePt t="23983" x="4651375" y="5068888"/>
          <p14:tracePt t="23999" x="4651375" y="5097463"/>
          <p14:tracePt t="24016" x="4657725" y="5111750"/>
          <p14:tracePt t="24032" x="4665663" y="5133975"/>
          <p14:tracePt t="24049" x="4665663" y="5148263"/>
          <p14:tracePt t="24066" x="4665663" y="5162550"/>
          <p14:tracePt t="24082" x="4665663" y="5170488"/>
          <p14:tracePt t="24099" x="4672013" y="5170488"/>
          <p14:tracePt t="24144" x="4679950" y="5170488"/>
          <p14:tracePt t="24152" x="4679950" y="5162550"/>
          <p14:tracePt t="24167" x="4694238" y="5133975"/>
          <p14:tracePt t="24183" x="4700588" y="5111750"/>
          <p14:tracePt t="24200" x="4722813" y="5054600"/>
          <p14:tracePt t="24217" x="4745038" y="4983163"/>
          <p14:tracePt t="24233" x="4773613" y="4895850"/>
          <p14:tracePt t="24251" x="4802188" y="4830763"/>
          <p14:tracePt t="24268" x="4830763" y="4779963"/>
          <p14:tracePt t="24284" x="4845050" y="4765675"/>
          <p14:tracePt t="24301" x="4859338" y="4759325"/>
          <p14:tracePt t="24351" x="4875213" y="4779963"/>
          <p14:tracePt t="24358" x="4881563" y="4810125"/>
          <p14:tracePt t="24366" x="4895850" y="4845050"/>
          <p14:tracePt t="24383" x="4924425" y="4924425"/>
          <p14:tracePt t="24400" x="4975225" y="5011738"/>
          <p14:tracePt t="24417" x="5018088" y="5097463"/>
          <p14:tracePt t="24434" x="5032375" y="5119688"/>
          <p14:tracePt t="24451" x="5048250" y="5127625"/>
          <p14:tracePt t="24467" x="5048250" y="5141913"/>
          <p14:tracePt t="24483" x="5054600" y="5141913"/>
          <p14:tracePt t="24597" x="5068888" y="5133975"/>
          <p14:tracePt t="24605" x="5068888" y="5127625"/>
          <p14:tracePt t="24617" x="5068888" y="5119688"/>
          <p14:tracePt t="24635" x="5091113" y="5083175"/>
          <p14:tracePt t="24652" x="5105400" y="5068888"/>
          <p14:tracePt t="24668" x="5119688" y="5048250"/>
          <p14:tracePt t="24685" x="5141913" y="5026025"/>
          <p14:tracePt t="24702" x="5162550" y="5003800"/>
          <p14:tracePt t="24718" x="5184775" y="4983163"/>
          <p14:tracePt t="24736" x="5199063" y="4975225"/>
          <p14:tracePt t="24752" x="5205413" y="4975225"/>
          <p14:tracePt t="24769" x="5227638" y="4983163"/>
          <p14:tracePt t="24786" x="5256213" y="5003800"/>
          <p14:tracePt t="24801" x="5278438" y="5026025"/>
          <p14:tracePt t="24818" x="5292725" y="5048250"/>
          <p14:tracePt t="24835" x="5321300" y="5068888"/>
          <p14:tracePt t="24962" x="5329238" y="5076825"/>
          <p14:tracePt t="24969" x="5335588" y="5076825"/>
          <p14:tracePt t="24984" x="5357813" y="5076825"/>
          <p14:tracePt t="25001" x="5394325" y="5076825"/>
          <p14:tracePt t="25018" x="5422900" y="5068888"/>
          <p14:tracePt t="25036" x="5457825" y="5040313"/>
          <p14:tracePt t="25052" x="5473700" y="5032375"/>
          <p14:tracePt t="25157" x="5487988" y="5048250"/>
          <p14:tracePt t="25165" x="5494338" y="5076825"/>
          <p14:tracePt t="25173" x="5502275" y="5097463"/>
          <p14:tracePt t="25184" x="5508625" y="5119688"/>
          <p14:tracePt t="25203" x="5516563" y="5162550"/>
          <p14:tracePt t="25218" x="5516563" y="5170488"/>
          <p14:tracePt t="25308" x="5516563" y="5162550"/>
          <p14:tracePt t="25315" x="5502275" y="5148263"/>
          <p14:tracePt t="25323" x="5494338" y="5127625"/>
          <p14:tracePt t="25335" x="5480050" y="5111750"/>
          <p14:tracePt t="25352" x="5457825" y="5032375"/>
          <p14:tracePt t="25368" x="5414963" y="4918075"/>
          <p14:tracePt t="25385" x="5378450" y="4852988"/>
          <p14:tracePt t="25402" x="5357813" y="4824413"/>
          <p14:tracePt t="25420" x="5343525" y="4816475"/>
          <p14:tracePt t="25435" x="5321300" y="4810125"/>
          <p14:tracePt t="25452" x="5299075" y="4802188"/>
          <p14:tracePt t="25468" x="5270500" y="4810125"/>
          <p14:tracePt t="25485" x="5256213" y="4830763"/>
          <p14:tracePt t="25502" x="5221288" y="4852988"/>
          <p14:tracePt t="25519" x="5176838" y="4875213"/>
          <p14:tracePt t="25535" x="5119688" y="4881563"/>
          <p14:tracePt t="25550" x="5040313" y="4881563"/>
          <p14:tracePt t="25567" x="4960938" y="4889500"/>
          <p14:tracePt t="25583" x="4852988" y="4889500"/>
          <p14:tracePt t="25600" x="4816475" y="4889500"/>
          <p14:tracePt t="25616" x="4795838" y="4889500"/>
          <p14:tracePt t="25633" x="4765675" y="4889500"/>
          <p14:tracePt t="25649" x="4751388" y="4889500"/>
          <p14:tracePt t="25666" x="4722813" y="4881563"/>
          <p14:tracePt t="25683" x="4700588" y="4875213"/>
          <p14:tracePt t="25913" x="4708525" y="4875213"/>
          <p14:tracePt t="25921" x="4716463" y="4875213"/>
          <p14:tracePt t="25937" x="4722813" y="4875213"/>
          <p14:tracePt t="25951" x="4745038" y="4889500"/>
          <p14:tracePt t="25968" x="4765675" y="4932363"/>
          <p14:tracePt t="25984" x="4787900" y="5003800"/>
          <p14:tracePt t="26002" x="4816475" y="5068888"/>
          <p14:tracePt t="26018" x="4838700" y="5105400"/>
          <p14:tracePt t="26034" x="4859338" y="5141913"/>
          <p14:tracePt t="26051" x="4895850" y="5170488"/>
          <p14:tracePt t="26066" x="4910138" y="5184775"/>
          <p14:tracePt t="26083" x="4932363" y="5199063"/>
          <p14:tracePt t="26100" x="4938713" y="5199063"/>
          <p14:tracePt t="26133" x="4946650" y="5199063"/>
          <p14:tracePt t="26150" x="4953000" y="5199063"/>
          <p14:tracePt t="26168" x="4968875" y="5191125"/>
          <p14:tracePt t="26184" x="4989513" y="5191125"/>
          <p14:tracePt t="26202" x="5068888" y="5191125"/>
          <p14:tracePt t="26218" x="5119688" y="5191125"/>
          <p14:tracePt t="26235" x="5148263" y="5199063"/>
          <p14:tracePt t="26251" x="5162550" y="5205413"/>
          <p14:tracePt t="26256" x="5170488" y="5205413"/>
          <p14:tracePt t="26308" x="5176838" y="5205413"/>
          <p14:tracePt t="26320" x="5176838" y="5213350"/>
          <p14:tracePt t="26327" x="5191125" y="5213350"/>
          <p14:tracePt t="26337" x="5199063" y="5213350"/>
          <p14:tracePt t="26352" x="5235575" y="5213350"/>
          <p14:tracePt t="26368" x="5292725" y="5213350"/>
          <p14:tracePt t="26384" x="5349875" y="5191125"/>
          <p14:tracePt t="26401" x="5394325" y="5170488"/>
          <p14:tracePt t="26419" x="5422900" y="5141913"/>
          <p14:tracePt t="26435" x="5443538" y="5119688"/>
          <p14:tracePt t="26451" x="5465763" y="5097463"/>
          <p14:tracePt t="26468" x="5480050" y="5083175"/>
          <p14:tracePt t="26484" x="5502275" y="5068888"/>
          <p14:tracePt t="26501" x="5530850" y="5062538"/>
          <p14:tracePt t="26518" x="5559425" y="5048250"/>
          <p14:tracePt t="26535" x="5581650" y="5048250"/>
          <p14:tracePt t="26551" x="5602288" y="5048250"/>
          <p14:tracePt t="26568" x="5616575" y="5048250"/>
          <p14:tracePt t="26584" x="5630863" y="5048250"/>
          <p14:tracePt t="26600" x="5653088" y="5048250"/>
          <p14:tracePt t="26618" x="5667375" y="5040313"/>
          <p14:tracePt t="26635" x="5695950" y="5040313"/>
          <p14:tracePt t="26652" x="5710238" y="5032375"/>
          <p14:tracePt t="27310" x="5710238" y="5026025"/>
          <p14:tracePt t="27345" x="5710238" y="5011738"/>
          <p14:tracePt t="27351" x="5703888" y="5003800"/>
          <p14:tracePt t="27366" x="5689600" y="4989513"/>
          <p14:tracePt t="27383" x="5653088" y="4895850"/>
          <p14:tracePt t="27399" x="5602288" y="4795838"/>
          <p14:tracePt t="27415" x="5537200" y="4672013"/>
          <p14:tracePt t="27432" x="5508625" y="4572000"/>
          <p14:tracePt t="27449" x="5487988" y="4464050"/>
          <p14:tracePt t="27466" x="5457825" y="4340225"/>
          <p14:tracePt t="27483" x="5437188" y="4167188"/>
          <p14:tracePt t="27501" x="5437188" y="4052888"/>
          <p14:tracePt t="27516" x="5443538" y="3951288"/>
          <p14:tracePt t="27532" x="5465763" y="3871913"/>
          <p14:tracePt t="27549" x="5494338" y="3771900"/>
          <p14:tracePt t="27566" x="5522913" y="3678238"/>
          <p14:tracePt t="27583" x="5559425" y="3533775"/>
          <p14:tracePt t="27600" x="5581650" y="3454400"/>
          <p14:tracePt t="27616" x="5588000" y="3417888"/>
          <p14:tracePt t="27633" x="5588000" y="3403600"/>
          <p14:tracePt t="27650" x="5595938" y="3375025"/>
          <p14:tracePt t="27666" x="5602288" y="3360738"/>
          <p14:tracePt t="27684" x="5602288" y="3309938"/>
          <p14:tracePt t="27700" x="5616575" y="3281363"/>
          <p14:tracePt t="27716" x="5624513" y="3252788"/>
          <p14:tracePt t="27734" x="5630863" y="3236913"/>
          <p14:tracePt t="27750" x="5638800" y="3208338"/>
          <p14:tracePt t="27767" x="5646738" y="3187700"/>
          <p14:tracePt t="27770" x="5646738" y="3179763"/>
          <p14:tracePt t="27785" x="5646738" y="3173413"/>
          <p14:tracePt t="27801" x="5646738" y="3143250"/>
          <p14:tracePt t="27817" x="5646738" y="3128963"/>
          <p14:tracePt t="27833" x="5646738" y="3122613"/>
          <p14:tracePt t="27851" x="5646738" y="3114675"/>
          <p14:tracePt t="28851" x="5530850" y="3049588"/>
          <p14:tracePt t="28859" x="5349875" y="2984500"/>
          <p14:tracePt t="28869" x="5170488" y="2913063"/>
          <p14:tracePt t="28883" x="4787900" y="2776538"/>
          <p14:tracePt t="28901" x="4521200" y="2674938"/>
          <p14:tracePt t="28917" x="4362450" y="2632075"/>
          <p14:tracePt t="28932" x="4268788" y="2595563"/>
          <p14:tracePt t="28949" x="4217988" y="2566988"/>
          <p14:tracePt t="28965" x="4203700" y="2538413"/>
          <p14:tracePt t="28982" x="4167188" y="2509838"/>
          <p14:tracePt t="28999" x="4146550" y="2495550"/>
          <p14:tracePt t="29015" x="4132263" y="2473325"/>
          <p14:tracePt t="29032" x="4110038" y="2451100"/>
          <p14:tracePt t="29049" x="4087813" y="2430463"/>
          <p14:tracePt t="29066" x="4059238" y="2401888"/>
          <p14:tracePt t="29083" x="4052888" y="2393950"/>
          <p14:tracePt t="29102" x="4038600" y="2379663"/>
          <p14:tracePt t="29118" x="4024313" y="2365375"/>
          <p14:tracePt t="29211" x="4016375" y="2365375"/>
          <p14:tracePt t="29231" x="4002088" y="2379663"/>
          <p14:tracePt t="29245" x="3987800" y="2393950"/>
          <p14:tracePt t="29254" x="3979863" y="2401888"/>
          <p14:tracePt t="29267" x="3959225" y="2422525"/>
          <p14:tracePt t="29284" x="3929063" y="2451100"/>
          <p14:tracePt t="29300" x="3857625" y="2487613"/>
          <p14:tracePt t="29316" x="3763963" y="2524125"/>
          <p14:tracePt t="29334" x="3648075" y="2552700"/>
          <p14:tracePt t="29350" x="3562350" y="2574925"/>
          <p14:tracePt t="29367" x="3497263" y="2581275"/>
          <p14:tracePt t="29383" x="3409950" y="2581275"/>
          <p14:tracePt t="29400" x="3346450" y="2581275"/>
          <p14:tracePt t="29416" x="3309938" y="2581275"/>
          <p14:tracePt t="29434" x="3267075" y="2581275"/>
          <p14:tracePt t="29450" x="3208338" y="2581275"/>
          <p14:tracePt t="29467" x="3086100" y="2574925"/>
          <p14:tracePt t="29484" x="3000375" y="2574925"/>
          <p14:tracePt t="29500" x="2905125" y="2574925"/>
          <p14:tracePt t="29516" x="2827338" y="2574925"/>
          <p14:tracePt t="29533" x="2768600" y="2581275"/>
          <p14:tracePt t="29550" x="2747963" y="2581275"/>
          <p14:tracePt t="29566" x="2732088" y="2589213"/>
          <p14:tracePt t="29600" x="2725738" y="2589213"/>
          <p14:tracePt t="29631" x="2717800" y="2595563"/>
          <p14:tracePt t="29655" x="2711450" y="2595563"/>
          <p14:tracePt t="29663" x="2697163" y="2595563"/>
          <p14:tracePt t="29671" x="2689225" y="2595563"/>
          <p14:tracePt t="29684" x="2668588" y="2595563"/>
          <p14:tracePt t="29700" x="2654300" y="2595563"/>
          <p14:tracePt t="29717" x="2632075" y="2595563"/>
          <p14:tracePt t="29732" x="2617788" y="2595563"/>
          <p14:tracePt t="29750" x="2609850" y="2595563"/>
          <p14:tracePt t="29813" x="2609850" y="2589213"/>
          <p14:tracePt t="29821" x="2617788" y="2589213"/>
          <p14:tracePt t="29942" x="2632075" y="2581275"/>
          <p14:tracePt t="29950" x="2646363" y="2566988"/>
          <p14:tracePt t="29956" x="2660650" y="2566988"/>
          <p14:tracePt t="29966" x="2689225" y="2566988"/>
          <p14:tracePt t="29983" x="2790825" y="2581275"/>
          <p14:tracePt t="30000" x="2955925" y="2617788"/>
          <p14:tracePt t="30017" x="3222625" y="2668588"/>
          <p14:tracePt t="30035" x="3360738" y="2697163"/>
          <p14:tracePt t="30051" x="3417888" y="2703513"/>
          <p14:tracePt t="30067" x="3425825" y="2703513"/>
          <p14:tracePt t="30082" x="3432175" y="2703513"/>
          <p14:tracePt t="30109" x="3440113" y="2703513"/>
          <p14:tracePt t="30119" x="3446463" y="2697163"/>
          <p14:tracePt t="30131" x="3468688" y="2697163"/>
          <p14:tracePt t="30148" x="3548063" y="2697163"/>
          <p14:tracePt t="30165" x="3662363" y="2703513"/>
          <p14:tracePt t="30182" x="3908425" y="2754313"/>
          <p14:tracePt t="30200" x="3987800" y="2762250"/>
          <p14:tracePt t="30217" x="4030663" y="2768600"/>
          <p14:tracePt t="30233" x="4044950" y="2768600"/>
          <p14:tracePt t="30250" x="4052888" y="2768600"/>
          <p14:tracePt t="30335" x="4059238" y="2768600"/>
          <p14:tracePt t="30344" x="4067175" y="2768600"/>
          <p14:tracePt t="30353" x="4067175" y="2762250"/>
          <p14:tracePt t="30369" x="4073525" y="2754313"/>
          <p14:tracePt t="30383" x="4081463" y="2747963"/>
          <p14:tracePt t="30400" x="4102100" y="2725738"/>
          <p14:tracePt t="30417" x="4117975" y="2711450"/>
          <p14:tracePt t="30433" x="4138613" y="2689225"/>
          <p14:tracePt t="30450" x="4146550" y="2682875"/>
          <p14:tracePt t="30466" x="4146550" y="2668588"/>
          <p14:tracePt t="30484" x="4160838" y="2660650"/>
          <p14:tracePt t="30500" x="4160838" y="2646363"/>
          <p14:tracePt t="30516" x="4167188" y="2638425"/>
          <p14:tracePt t="30533" x="4167188" y="2632075"/>
          <p14:tracePt t="30550" x="4167188" y="2624138"/>
          <p14:tracePt t="34743" x="4181475" y="2617788"/>
          <p14:tracePt t="34750" x="4225925" y="2595563"/>
          <p14:tracePt t="34765" x="4305300" y="2566988"/>
          <p14:tracePt t="34782" x="4370388" y="2559050"/>
          <p14:tracePt t="34798" x="4391025" y="2559050"/>
          <p14:tracePt t="34815" x="4405313" y="2559050"/>
          <p14:tracePt t="34831" x="4419600" y="2559050"/>
          <p14:tracePt t="34848" x="4433888" y="2559050"/>
          <p14:tracePt t="34866" x="4470400" y="2566988"/>
          <p14:tracePt t="34882" x="4527550" y="2589213"/>
          <p14:tracePt t="34898" x="4606925" y="2603500"/>
          <p14:tracePt t="34914" x="4672013" y="2617788"/>
          <p14:tracePt t="34931" x="4751388" y="2624138"/>
          <p14:tracePt t="34948" x="4838700" y="2638425"/>
          <p14:tracePt t="34966" x="4932363" y="2668588"/>
          <p14:tracePt t="34982" x="4938713" y="2668588"/>
          <p14:tracePt t="35054" x="4953000" y="2668588"/>
          <p14:tracePt t="35065" x="4960938" y="2668588"/>
          <p14:tracePt t="35070" x="4968875" y="2668588"/>
          <p14:tracePt t="35082" x="4983163" y="2668588"/>
          <p14:tracePt t="35098" x="4997450" y="2668588"/>
          <p14:tracePt t="35114" x="5003800" y="2668588"/>
          <p14:tracePt t="35450" x="5011738" y="2668588"/>
          <p14:tracePt t="35457" x="5018088" y="2660650"/>
          <p14:tracePt t="35467" x="5026025" y="2654300"/>
          <p14:tracePt t="35483" x="5048250" y="2638425"/>
          <p14:tracePt t="35499" x="5083175" y="2617788"/>
          <p14:tracePt t="35514" x="5097463" y="2603500"/>
          <p14:tracePt t="35530" x="5119688" y="2595563"/>
          <p14:tracePt t="35547" x="5133975" y="2595563"/>
          <p14:tracePt t="35563" x="5141913" y="2589213"/>
          <p14:tracePt t="35580" x="5148263" y="2589213"/>
          <p14:tracePt t="35597" x="5156200" y="2581275"/>
          <p14:tracePt t="35614" x="5170488" y="2581275"/>
          <p14:tracePt t="35630" x="5191125" y="2581275"/>
          <p14:tracePt t="35649" x="5205413" y="2574925"/>
          <p14:tracePt t="35666" x="5235575" y="2566988"/>
          <p14:tracePt t="35681" x="5241925" y="2566988"/>
          <p14:tracePt t="35698" x="5249863" y="2566988"/>
          <p14:tracePt t="35714" x="5256213" y="2566988"/>
          <p14:tracePt t="35731" x="5264150" y="2559050"/>
          <p14:tracePt t="35749" x="5278438" y="2559050"/>
          <p14:tracePt t="35766" x="5284788" y="2552700"/>
          <p14:tracePt t="35782" x="5299075" y="2552700"/>
          <p14:tracePt t="35798" x="5314950" y="2544763"/>
          <p14:tracePt t="35814" x="5335588" y="2544763"/>
          <p14:tracePt t="35832" x="5349875" y="2538413"/>
          <p14:tracePt t="35849" x="5372100" y="2530475"/>
          <p14:tracePt t="35866" x="5400675" y="2524125"/>
          <p14:tracePt t="35882" x="5414963" y="2524125"/>
          <p14:tracePt t="35898" x="5429250" y="2516188"/>
          <p14:tracePt t="35914" x="5443538" y="2516188"/>
          <p14:tracePt t="35931" x="5465763" y="2501900"/>
          <p14:tracePt t="35949" x="5480050" y="2501900"/>
          <p14:tracePt t="35965" x="5516563" y="2487613"/>
          <p14:tracePt t="35982" x="5537200" y="2487613"/>
          <p14:tracePt t="35999" x="5559425" y="2481263"/>
          <p14:tracePt t="36015" x="5573713" y="2473325"/>
          <p14:tracePt t="36031" x="5595938" y="2473325"/>
          <p14:tracePt t="36048" x="5610225" y="2465388"/>
          <p14:tracePt t="36065" x="5630863" y="2459038"/>
          <p14:tracePt t="36082" x="5646738" y="2459038"/>
          <p14:tracePt t="36099" x="5661025" y="2451100"/>
          <p14:tracePt t="36115" x="5681663" y="2451100"/>
          <p14:tracePt t="36131" x="5695950" y="2451100"/>
          <p14:tracePt t="36148" x="5710238" y="2444750"/>
          <p14:tracePt t="36164" x="5718175" y="2444750"/>
          <p14:tracePt t="36181" x="5724525" y="2444750"/>
          <p14:tracePt t="36200" x="5732463" y="2444750"/>
          <p14:tracePt t="36232" x="5740400" y="2444750"/>
          <p14:tracePt t="36249" x="5754688" y="2444750"/>
          <p14:tracePt t="36257" x="5761038" y="2444750"/>
          <p14:tracePt t="36267" x="5768975" y="2444750"/>
          <p14:tracePt t="36281" x="5789613" y="2444750"/>
          <p14:tracePt t="36298" x="5803900" y="2444750"/>
          <p14:tracePt t="36315" x="5826125" y="2451100"/>
          <p14:tracePt t="36333" x="5848350" y="2451100"/>
          <p14:tracePt t="36349" x="5868988" y="2451100"/>
          <p14:tracePt t="36365" x="5883275" y="2459038"/>
          <p14:tracePt t="36381" x="5905500" y="2459038"/>
          <p14:tracePt t="36398" x="5919788" y="2459038"/>
          <p14:tracePt t="36415" x="5934075" y="2459038"/>
          <p14:tracePt t="36431" x="5956300" y="2465388"/>
          <p14:tracePt t="36448" x="5962650" y="2465388"/>
          <p14:tracePt t="36489" x="5970588" y="2465388"/>
          <p14:tracePt t="36499" x="5976938" y="2465388"/>
          <p14:tracePt t="36514" x="5984875" y="2465388"/>
          <p14:tracePt t="36531" x="5999163" y="2465388"/>
          <p14:tracePt t="36548" x="6013450" y="2465388"/>
          <p14:tracePt t="36564" x="6042025" y="2465388"/>
          <p14:tracePt t="36582" x="6064250" y="2473325"/>
          <p14:tracePt t="36600" x="6078538" y="2473325"/>
          <p14:tracePt t="36615" x="6086475" y="2481263"/>
          <p14:tracePt t="36632" x="6092825" y="2481263"/>
          <p14:tracePt t="36649" x="6107113" y="2481263"/>
          <p14:tracePt t="36666" x="6115050" y="2481263"/>
          <p14:tracePt t="36682" x="6121400" y="2481263"/>
          <p14:tracePt t="36698" x="6135688" y="2481263"/>
          <p14:tracePt t="36713" x="6149975" y="2481263"/>
          <p14:tracePt t="36731" x="6172200" y="2481263"/>
          <p14:tracePt t="36748" x="6186488" y="2487613"/>
          <p14:tracePt t="36765" x="6215063" y="2487613"/>
          <p14:tracePt t="36781" x="6237288" y="2487613"/>
          <p14:tracePt t="36798" x="6265863" y="2487613"/>
          <p14:tracePt t="36814" x="6302375" y="2487613"/>
          <p14:tracePt t="36831" x="6330950" y="2487613"/>
          <p14:tracePt t="36849" x="6359525" y="2487613"/>
          <p14:tracePt t="36865" x="6381750" y="2495550"/>
          <p14:tracePt t="36882" x="6424613" y="2495550"/>
          <p14:tracePt t="36898" x="6446838" y="2501900"/>
          <p14:tracePt t="36915" x="6461125" y="2501900"/>
          <p14:tracePt t="36932" x="6481763" y="2501900"/>
          <p14:tracePt t="36948" x="6489700" y="2501900"/>
          <p14:tracePt t="36965" x="6496050" y="2501900"/>
          <p14:tracePt t="37303" x="6503988" y="2501900"/>
          <p14:tracePt t="37323" x="6511925" y="2501900"/>
          <p14:tracePt t="37337" x="6518275" y="2501900"/>
          <p14:tracePt t="37373" x="6526213" y="2501900"/>
          <p14:tracePt t="45983" x="6518275" y="2501900"/>
          <p14:tracePt t="46044" x="6511925" y="2501900"/>
          <p14:tracePt t="46063" x="6503988" y="2501900"/>
          <p14:tracePt t="46079" x="6496050" y="2501900"/>
          <p14:tracePt t="46095" x="6489700" y="2501900"/>
          <p14:tracePt t="46102" x="6481763" y="2501900"/>
          <p14:tracePt t="46116" x="6475413" y="2501900"/>
          <p14:tracePt t="46128" x="6467475" y="2501900"/>
          <p14:tracePt t="46145" x="6446838" y="2501900"/>
          <p14:tracePt t="46162" x="6410325" y="2501900"/>
          <p14:tracePt t="46178" x="6373813" y="2501900"/>
          <p14:tracePt t="46195" x="6330950" y="2509838"/>
          <p14:tracePt t="46211" x="6302375" y="2509838"/>
          <p14:tracePt t="46228" x="6280150" y="2509838"/>
          <p14:tracePt t="46245" x="6259513" y="2509838"/>
          <p14:tracePt t="46261" x="6237288" y="2516188"/>
          <p14:tracePt t="46265" x="6229350" y="2516188"/>
          <p14:tracePt t="46278" x="6200775" y="2524125"/>
          <p14:tracePt t="46295" x="6165850" y="2530475"/>
          <p14:tracePt t="46311" x="6115050" y="2538413"/>
          <p14:tracePt t="46329" x="6021388" y="2552700"/>
          <p14:tracePt t="46345" x="5934075" y="2574925"/>
          <p14:tracePt t="46361" x="5848350" y="2595563"/>
          <p14:tracePt t="46379" x="5797550" y="2609850"/>
          <p14:tracePt t="46395" x="5746750" y="2617788"/>
          <p14:tracePt t="46412" x="5732463" y="2624138"/>
          <p14:tracePt t="46429" x="5718175" y="2632075"/>
          <p14:tracePt t="46445" x="5710238" y="2632075"/>
          <p14:tracePt t="46461" x="5689600" y="2632075"/>
          <p14:tracePt t="46479" x="5661025" y="2646363"/>
          <p14:tracePt t="46496" x="5595938" y="2660650"/>
          <p14:tracePt t="46510" x="5530850" y="2682875"/>
          <p14:tracePt t="46527" x="5465763" y="2689225"/>
          <p14:tracePt t="46544" x="5408613" y="2697163"/>
          <p14:tracePt t="46561" x="5372100" y="2703513"/>
          <p14:tracePt t="46578" x="5343525" y="2703513"/>
          <p14:tracePt t="46661" x="5349875" y="2703513"/>
          <p14:tracePt t="46669" x="5357813" y="2697163"/>
          <p14:tracePt t="46679" x="5372100" y="2689225"/>
          <p14:tracePt t="46695" x="5386388" y="2668588"/>
          <p14:tracePt t="46711" x="5408613" y="2654300"/>
          <p14:tracePt t="46730" x="5437188" y="2632075"/>
          <p14:tracePt t="46746" x="5451475" y="2624138"/>
          <p14:tracePt t="46762" x="5457825" y="2617788"/>
          <p14:tracePt t="46779" x="5465763" y="2617788"/>
          <p14:tracePt t="47955" x="5451475" y="2617788"/>
          <p14:tracePt t="47963" x="5437188" y="2617788"/>
          <p14:tracePt t="47978" x="5414963" y="2632075"/>
          <p14:tracePt t="47995" x="5364163" y="2646363"/>
          <p14:tracePt t="48011" x="5299075" y="2668588"/>
          <p14:tracePt t="48028" x="5148263" y="2717800"/>
          <p14:tracePt t="48046" x="4564063" y="2876550"/>
          <p14:tracePt t="48062" x="4102100" y="2963863"/>
          <p14:tracePt t="48079" x="3656013" y="3006725"/>
          <p14:tracePt t="48096" x="3094038" y="3071813"/>
          <p14:tracePt t="48112" x="2609850" y="3108325"/>
          <p14:tracePt t="48129" x="2257425" y="3114675"/>
          <p14:tracePt t="48145" x="2011363" y="3114675"/>
          <p14:tracePt t="48163" x="1809750" y="3122613"/>
          <p14:tracePt t="48179" x="1744663" y="3128963"/>
          <p14:tracePt t="48196" x="1730375" y="3128963"/>
          <p14:tracePt t="48212" x="1716088" y="3128963"/>
          <p14:tracePt t="48260" x="1708150" y="3128963"/>
          <p14:tracePt t="48266" x="1701800" y="3128963"/>
          <p14:tracePt t="48279" x="1679575" y="3128963"/>
          <p14:tracePt t="48295" x="1636713" y="3128963"/>
          <p14:tracePt t="48312" x="1571625" y="3114675"/>
          <p14:tracePt t="48330" x="1543050" y="3100388"/>
          <p14:tracePt t="48346" x="1543050" y="3094038"/>
          <p14:tracePt t="48362" x="1543050" y="3079750"/>
          <p14:tracePt t="48378" x="1550988" y="3014663"/>
          <p14:tracePt t="48395" x="1585913" y="2927350"/>
          <p14:tracePt t="48412" x="1608138" y="2876550"/>
          <p14:tracePt t="48428" x="1636713" y="2797175"/>
          <p14:tracePt t="48444" x="1665288" y="2754313"/>
          <p14:tracePt t="48461" x="1701800" y="2717800"/>
          <p14:tracePt t="48479" x="1738313" y="2674938"/>
          <p14:tracePt t="48495" x="1758950" y="2654300"/>
          <p14:tracePt t="48511" x="1781175" y="2632075"/>
          <p14:tracePt t="48528" x="1795463" y="2617788"/>
          <p14:tracePt t="48544" x="1817688" y="2609850"/>
          <p14:tracePt t="48562" x="1824038" y="2603500"/>
          <p14:tracePt t="48579" x="1846263" y="2589213"/>
          <p14:tracePt t="48596" x="1874838" y="2574925"/>
          <p14:tracePt t="48613" x="1897063" y="2566988"/>
          <p14:tracePt t="48629" x="1917700" y="2552700"/>
          <p14:tracePt t="48646" x="1931988" y="2544763"/>
          <p14:tracePt t="48663" x="1960563" y="2538413"/>
          <p14:tracePt t="48679" x="1990725" y="2530475"/>
          <p14:tracePt t="48696" x="2119313" y="2524125"/>
          <p14:tracePt t="48713" x="2206625" y="2524125"/>
          <p14:tracePt t="48729" x="2278063" y="2524125"/>
          <p14:tracePt t="48744" x="2306638" y="2524125"/>
          <p14:tracePt t="48760" x="2322513" y="2524125"/>
          <p14:tracePt t="48823" x="2314575" y="2524125"/>
          <p14:tracePt t="48855" x="2306638" y="2524125"/>
          <p14:tracePt t="48871" x="2300288" y="2524125"/>
          <p14:tracePt t="48885" x="2292350" y="2524125"/>
          <p14:tracePt t="48899" x="2286000" y="2530475"/>
          <p14:tracePt t="48920" x="2278063" y="2530475"/>
          <p14:tracePt t="48955" x="2271713" y="2530475"/>
          <p14:tracePt t="49913" x="2278063" y="2530475"/>
          <p14:tracePt t="49921" x="2286000" y="2530475"/>
          <p14:tracePt t="49935" x="2292350" y="2530475"/>
          <p14:tracePt t="49945" x="2300288" y="2530475"/>
          <p14:tracePt t="49961" x="2306638" y="2530475"/>
          <p14:tracePt t="49977" x="2314575" y="2530475"/>
          <p14:tracePt t="49995" x="2336800" y="2544763"/>
          <p14:tracePt t="50012" x="2351088" y="2544763"/>
          <p14:tracePt t="50028" x="2365375" y="2552700"/>
          <p14:tracePt t="50044" x="2386013" y="2559050"/>
          <p14:tracePt t="50061" x="2401888" y="2559050"/>
          <p14:tracePt t="50078" x="2416175" y="2559050"/>
          <p14:tracePt t="50095" x="2436813" y="2566988"/>
          <p14:tracePt t="50112" x="2473325" y="2566988"/>
          <p14:tracePt t="50129" x="2516188" y="2566988"/>
          <p14:tracePt t="50144" x="2566988" y="2574925"/>
          <p14:tracePt t="50161" x="2609850" y="2581275"/>
          <p14:tracePt t="50179" x="2668588" y="2603500"/>
          <p14:tracePt t="50194" x="2717800" y="2609850"/>
          <p14:tracePt t="50211" x="2790825" y="2632075"/>
          <p14:tracePt t="50228" x="2833688" y="2632075"/>
          <p14:tracePt t="50244" x="2862263" y="2632075"/>
          <p14:tracePt t="50261" x="2898775" y="2632075"/>
          <p14:tracePt t="50265" x="2913063" y="2632075"/>
          <p14:tracePt t="50278" x="2921000" y="2638425"/>
          <p14:tracePt t="50294" x="2935288" y="2638425"/>
          <p14:tracePt t="50312" x="2949575" y="2638425"/>
          <p14:tracePt t="50329" x="2970213" y="2638425"/>
          <p14:tracePt t="50345" x="2992438" y="2638425"/>
          <p14:tracePt t="50362" x="3006725" y="2638425"/>
          <p14:tracePt t="50377" x="3028950" y="2638425"/>
          <p14:tracePt t="50394" x="3035300" y="2638425"/>
          <p14:tracePt t="50411" x="3043238" y="2638425"/>
          <p14:tracePt t="50428" x="3057525" y="2632075"/>
          <p14:tracePt t="50444" x="3071813" y="2632075"/>
          <p14:tracePt t="50461" x="3079750" y="2632075"/>
          <p14:tracePt t="50478" x="3086100" y="2632075"/>
          <p14:tracePt t="50494" x="3100388" y="2624138"/>
          <p14:tracePt t="50510" x="3114675" y="2624138"/>
          <p14:tracePt t="50528" x="3128963" y="2624138"/>
          <p14:tracePt t="50544" x="3136900" y="2624138"/>
          <p14:tracePt t="50562" x="3143250" y="2624138"/>
          <p14:tracePt t="50578" x="3151188" y="2617788"/>
          <p14:tracePt t="50594" x="3173413" y="2617788"/>
          <p14:tracePt t="50611" x="3187700" y="2617788"/>
          <p14:tracePt t="50627" x="3208338" y="2609850"/>
          <p14:tracePt t="50645" x="3252788" y="2609850"/>
          <p14:tracePt t="50661" x="3287713" y="2603500"/>
          <p14:tracePt t="50678" x="3338513" y="2603500"/>
          <p14:tracePt t="50694" x="3409950" y="2603500"/>
          <p14:tracePt t="50711" x="3489325" y="2603500"/>
          <p14:tracePt t="50728" x="3568700" y="2603500"/>
          <p14:tracePt t="50745" x="3670300" y="2603500"/>
          <p14:tracePt t="50761" x="3786188" y="2603500"/>
          <p14:tracePt t="50778" x="3865563" y="2603500"/>
          <p14:tracePt t="50794" x="3944938" y="2603500"/>
          <p14:tracePt t="50811" x="3994150" y="2603500"/>
          <p14:tracePt t="50828" x="4030663" y="2603500"/>
          <p14:tracePt t="50846" x="4067175" y="2595563"/>
          <p14:tracePt t="50862" x="4081463" y="2589213"/>
          <p14:tracePt t="50879" x="4102100" y="2589213"/>
          <p14:tracePt t="50895" x="4124325" y="2581275"/>
          <p14:tracePt t="50912" x="4146550" y="2574925"/>
          <p14:tracePt t="50927" x="4160838" y="2566988"/>
          <p14:tracePt t="50944" x="4181475" y="2559050"/>
          <p14:tracePt t="50960" x="4197350" y="2559050"/>
          <p14:tracePt t="50978" x="4225925" y="2552700"/>
          <p14:tracePt t="50994" x="4232275" y="2544763"/>
          <p14:tracePt t="51010" x="4246563" y="2544763"/>
          <p14:tracePt t="51027" x="4260850" y="2544763"/>
          <p14:tracePt t="51044" x="4276725" y="2538413"/>
          <p14:tracePt t="51061" x="4283075" y="2538413"/>
          <p14:tracePt t="51078" x="4291013" y="2538413"/>
          <p14:tracePt t="51129" x="4291013" y="2530475"/>
          <p14:tracePt t="51325" x="4297363" y="2530475"/>
          <p14:tracePt t="51334" x="4305300" y="2524125"/>
          <p14:tracePt t="51345" x="4311650" y="2524125"/>
          <p14:tracePt t="51362" x="4376738" y="2524125"/>
          <p14:tracePt t="51379" x="4456113" y="2524125"/>
          <p14:tracePt t="51395" x="4535488" y="2524125"/>
          <p14:tracePt t="51411" x="4614863" y="2530475"/>
          <p14:tracePt t="51427" x="4672013" y="2538413"/>
          <p14:tracePt t="51444" x="4700588" y="2538413"/>
          <p14:tracePt t="51462" x="4737100" y="2544763"/>
          <p14:tracePt t="51478" x="4759325" y="2544763"/>
          <p14:tracePt t="51494" x="4773613" y="2544763"/>
          <p14:tracePt t="51511" x="4787900" y="2544763"/>
          <p14:tracePt t="51527" x="4795838" y="2544763"/>
          <p14:tracePt t="51561" x="4802188" y="2544763"/>
          <p14:tracePt t="51578" x="4810125" y="2544763"/>
          <p14:tracePt t="51851" x="4802188" y="2581275"/>
          <p14:tracePt t="51857" x="4787900" y="2632075"/>
          <p14:tracePt t="51865" x="4765675" y="2689225"/>
          <p14:tracePt t="51877" x="4737100" y="2768600"/>
          <p14:tracePt t="51895" x="4686300" y="2949575"/>
          <p14:tracePt t="51912" x="4557713" y="3173413"/>
          <p14:tracePt t="51928" x="4521200" y="3273425"/>
          <p14:tracePt t="51945" x="4492625" y="3360738"/>
          <p14:tracePt t="51961" x="4470400" y="3432175"/>
          <p14:tracePt t="51979" x="4449763" y="3505200"/>
          <p14:tracePt t="51995" x="4433888" y="3582988"/>
          <p14:tracePt t="52012" x="4405313" y="3721100"/>
          <p14:tracePt t="52028" x="4398963" y="3814763"/>
          <p14:tracePt t="52045" x="4370388" y="3944938"/>
          <p14:tracePt t="52062" x="4333875" y="4067175"/>
          <p14:tracePt t="52078" x="4305300" y="4167188"/>
          <p14:tracePt t="52095" x="4268788" y="4291013"/>
          <p14:tracePt t="52109" x="4254500" y="4319588"/>
          <p14:tracePt t="52126" x="4225925" y="4356100"/>
          <p14:tracePt t="52144" x="4203700" y="4376738"/>
          <p14:tracePt t="52161" x="4189413" y="4398963"/>
          <p14:tracePt t="52177" x="4167188" y="4419600"/>
          <p14:tracePt t="52194" x="4152900" y="4441825"/>
          <p14:tracePt t="52212" x="4152900" y="4470400"/>
          <p14:tracePt t="52228" x="4152900" y="4484688"/>
          <p14:tracePt t="52244" x="4152900" y="4513263"/>
          <p14:tracePt t="52261" x="4175125" y="4564063"/>
          <p14:tracePt t="52265" x="4189413" y="4606925"/>
          <p14:tracePt t="52277" x="4203700" y="4637088"/>
          <p14:tracePt t="52294" x="4232275" y="4722813"/>
          <p14:tracePt t="52311" x="4276725" y="4802188"/>
          <p14:tracePt t="52329" x="4297363" y="4838700"/>
          <p14:tracePt t="52345" x="4319588" y="4859338"/>
          <p14:tracePt t="52361" x="4340225" y="4881563"/>
          <p14:tracePt t="52378" x="4354513" y="4903788"/>
          <p14:tracePt t="52394" x="4370388" y="4918075"/>
          <p14:tracePt t="52412" x="4384675" y="4932363"/>
          <p14:tracePt t="52429" x="4391025" y="4938713"/>
          <p14:tracePt t="52444" x="4398963" y="4938713"/>
          <p14:tracePt t="52462" x="4405313" y="4946650"/>
          <p14:tracePt t="52633" x="4405313" y="4954588"/>
          <p14:tracePt t="52653" x="4405313" y="4960938"/>
          <p14:tracePt t="52662" x="4398963" y="4975225"/>
          <p14:tracePt t="52678" x="4398963" y="4989513"/>
          <p14:tracePt t="52703" x="4398963" y="4997450"/>
          <p14:tracePt t="52741" x="4405313" y="4997450"/>
          <p14:tracePt t="52749" x="4413250" y="4997450"/>
          <p14:tracePt t="52765" x="4419600" y="4997450"/>
          <p14:tracePt t="52790" x="4427538" y="4997450"/>
          <p14:tracePt t="52805" x="4427538" y="4989513"/>
          <p14:tracePt t="52813" x="4427538" y="4983163"/>
          <p14:tracePt t="52827" x="4441825" y="4975225"/>
          <p14:tracePt t="52845" x="4449763" y="4960938"/>
          <p14:tracePt t="52877" x="4456113" y="4954588"/>
          <p14:tracePt t="53283" x="4456113" y="4960938"/>
          <p14:tracePt t="53309" x="4464050" y="4960938"/>
          <p14:tracePt t="53325" x="4470400" y="4960938"/>
          <p14:tracePt t="53333" x="4484688" y="4960938"/>
          <p14:tracePt t="53345" x="4498975" y="4960938"/>
          <p14:tracePt t="53361" x="4549775" y="4938713"/>
          <p14:tracePt t="53378" x="4629150" y="4918075"/>
          <p14:tracePt t="53394" x="4745038" y="4903788"/>
          <p14:tracePt t="53411" x="4845050" y="4889500"/>
          <p14:tracePt t="53427" x="4938713" y="4867275"/>
          <p14:tracePt t="53444" x="5011738" y="4859338"/>
          <p14:tracePt t="53460" x="5040313" y="4845050"/>
          <p14:tracePt t="53477" x="5054600" y="4838700"/>
          <p14:tracePt t="53519" x="5062538" y="4838700"/>
          <p14:tracePt t="53531" x="5068888" y="4838700"/>
          <p14:tracePt t="53542" x="5076825" y="4838700"/>
          <p14:tracePt t="53558" x="5091113" y="4838700"/>
          <p14:tracePt t="53575" x="5105400" y="4830763"/>
          <p14:tracePt t="53591" x="5119688" y="4830763"/>
          <p14:tracePt t="53608" x="5126038" y="4830763"/>
          <p14:tracePt t="53735" x="5119688" y="4830763"/>
          <p14:tracePt t="53751" x="5111750" y="4830763"/>
          <p14:tracePt t="53759" x="5105400" y="4830763"/>
          <p14:tracePt t="53767" x="5097463" y="4830763"/>
          <p14:tracePt t="53776" x="5091113" y="4830763"/>
          <p14:tracePt t="53792" x="5076825" y="4838700"/>
          <p14:tracePt t="53808" x="5048250" y="4838700"/>
          <p14:tracePt t="53825" x="5018088" y="4838700"/>
          <p14:tracePt t="53842" x="4989513" y="4838700"/>
          <p14:tracePt t="53858" x="4938713" y="4838700"/>
          <p14:tracePt t="53875" x="4910138" y="4838700"/>
          <p14:tracePt t="53892" x="4881563" y="4838700"/>
          <p14:tracePt t="53908" x="4838700" y="4830763"/>
          <p14:tracePt t="53925" x="4795838" y="4830763"/>
          <p14:tracePt t="53941" x="4765675" y="4830763"/>
          <p14:tracePt t="53959" x="4737100" y="4830763"/>
          <p14:tracePt t="53975" x="4722813" y="4830763"/>
          <p14:tracePt t="53992" x="4708525" y="4830763"/>
          <p14:tracePt t="54008" x="4700588" y="4830763"/>
          <p14:tracePt t="54025" x="4686300" y="4830763"/>
          <p14:tracePt t="54041" x="4665663" y="4830763"/>
          <p14:tracePt t="54059" x="4629150" y="4830763"/>
          <p14:tracePt t="54076" x="4592638" y="4830763"/>
          <p14:tracePt t="54093" x="4572000" y="4830763"/>
          <p14:tracePt t="54109" x="4543425" y="4830763"/>
          <p14:tracePt t="54126" x="4527550" y="4845050"/>
          <p14:tracePt t="54142" x="4513263" y="4845050"/>
          <p14:tracePt t="54229" x="4506913" y="4845050"/>
          <p14:tracePt t="54237" x="4492625" y="4845050"/>
          <p14:tracePt t="54245" x="4484688" y="4845050"/>
          <p14:tracePt t="54259" x="4478338" y="4845050"/>
          <p14:tracePt t="54276" x="4441825" y="4845050"/>
          <p14:tracePt t="54292" x="4398963" y="4845050"/>
          <p14:tracePt t="54308" x="4384675" y="4845050"/>
          <p14:tracePt t="54488" x="4391025" y="4838700"/>
          <p14:tracePt t="54495" x="4398963" y="4838700"/>
          <p14:tracePt t="54512" x="4405313" y="4838700"/>
          <p14:tracePt t="54527" x="4427538" y="4838700"/>
          <p14:tracePt t="54544" x="4456113" y="4824413"/>
          <p14:tracePt t="54561" x="4557713" y="4802188"/>
          <p14:tracePt t="54577" x="4637088" y="4787900"/>
          <p14:tracePt t="54594" x="4716463" y="4787900"/>
          <p14:tracePt t="54611" x="4759325" y="4779963"/>
          <p14:tracePt t="54627" x="4795838" y="4773613"/>
          <p14:tracePt t="54643" x="4816475" y="4765675"/>
          <p14:tracePt t="54660" x="4838700" y="4765675"/>
          <p14:tracePt t="54678" x="4859338" y="4765675"/>
          <p14:tracePt t="54694" x="4875213" y="4765675"/>
          <p14:tracePt t="54711" x="4881563" y="4765675"/>
          <p14:tracePt t="54727" x="4889500" y="4765675"/>
          <p14:tracePt t="54744" x="4895850" y="4765675"/>
          <p14:tracePt t="54760" x="4903788" y="4765675"/>
          <p14:tracePt t="54777" x="4910138" y="4765675"/>
          <p14:tracePt t="54823" x="4910138" y="4759325"/>
          <p14:tracePt t="54845" x="4918075" y="4759325"/>
          <p14:tracePt t="54853" x="4924425" y="4745038"/>
          <p14:tracePt t="54863" x="4938713" y="4737100"/>
          <p14:tracePt t="54876" x="4975225" y="4716463"/>
          <p14:tracePt t="54893" x="5032375" y="4672013"/>
          <p14:tracePt t="54911" x="5097463" y="4606925"/>
          <p14:tracePt t="54927" x="5176838" y="4535488"/>
          <p14:tracePt t="54944" x="5299075" y="4398963"/>
          <p14:tracePt t="54961" x="5386388" y="4311650"/>
          <p14:tracePt t="54977" x="5473700" y="4225925"/>
          <p14:tracePt t="54993" x="5545138" y="4132263"/>
          <p14:tracePt t="55011" x="5624513" y="4044950"/>
          <p14:tracePt t="55027" x="5667375" y="3959225"/>
          <p14:tracePt t="55044" x="5703888" y="3886200"/>
          <p14:tracePt t="55061" x="5746750" y="3771900"/>
          <p14:tracePt t="55078" x="5775325" y="3684588"/>
          <p14:tracePt t="55094" x="5803900" y="3605213"/>
          <p14:tracePt t="55110" x="5826125" y="3548063"/>
          <p14:tracePt t="55127" x="5834063" y="3519488"/>
          <p14:tracePt t="55143" x="5840413" y="3505200"/>
          <p14:tracePt t="55161" x="5840413" y="3497263"/>
          <p14:tracePt t="55177" x="5840413" y="3489325"/>
          <p14:tracePt t="55193" x="5840413" y="3482975"/>
          <p14:tracePt t="55212" x="5840413" y="3460750"/>
          <p14:tracePt t="55227" x="5840413" y="3446463"/>
          <p14:tracePt t="55244" x="5834063" y="3425825"/>
          <p14:tracePt t="55260" x="5834063" y="3403600"/>
          <p14:tracePt t="55265" x="5834063" y="3395663"/>
          <p14:tracePt t="55277" x="5834063" y="3389313"/>
          <p14:tracePt t="55294" x="5840413" y="3375025"/>
          <p14:tracePt t="55312" x="5868988" y="3346450"/>
          <p14:tracePt t="55329" x="5883275" y="3324225"/>
          <p14:tracePt t="55345" x="5897563" y="3302000"/>
          <p14:tracePt t="55362" x="5919788" y="3281363"/>
          <p14:tracePt t="55378" x="5942013" y="3259138"/>
          <p14:tracePt t="55393" x="5956300" y="3236913"/>
          <p14:tracePt t="55408" x="5962650" y="3216275"/>
          <p14:tracePt t="55425" x="5970588" y="3208338"/>
          <p14:tracePt t="55441" x="5992813" y="3179763"/>
          <p14:tracePt t="55458" x="5999163" y="3157538"/>
          <p14:tracePt t="55475" x="6007100" y="3143250"/>
          <p14:tracePt t="55492" x="6013450" y="3136900"/>
          <p14:tracePt t="55509" x="6021388" y="3122613"/>
          <p14:tracePt t="55528" x="6027738" y="3108325"/>
          <p14:tracePt t="55560" x="6027738" y="3100388"/>
          <p14:tracePt t="71858" x="6021388" y="3100388"/>
          <p14:tracePt t="71867" x="5545138" y="3063875"/>
          <p14:tracePt t="71874" x="4845050" y="3035300"/>
          <p14:tracePt t="71889" x="3519488" y="2841625"/>
          <p14:tracePt t="71905" x="2322513" y="2589213"/>
          <p14:tracePt t="71921" x="1219200" y="2328863"/>
          <p14:tracePt t="71939" x="288925" y="2084388"/>
          <p14:tracePt t="72489" x="87313" y="0"/>
          <p14:tracePt t="72496" x="303213" y="0"/>
          <p14:tracePt t="72505" x="454025" y="0"/>
          <p14:tracePt t="72521" x="504825" y="0"/>
          <p14:tracePt t="72538" x="511175" y="0"/>
          <p14:tracePt t="72555" x="433388" y="14288"/>
          <p14:tracePt t="72572" x="274638" y="42863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76500" y="295275"/>
            <a:ext cx="3482975" cy="76263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indent="847725">
              <a:lnSpc>
                <a:spcPct val="101600"/>
              </a:lnSpc>
              <a:spcBef>
                <a:spcPts val="50"/>
              </a:spcBef>
            </a:pPr>
            <a:r>
              <a:rPr spc="-5" dirty="0"/>
              <a:t>1. </a:t>
            </a:r>
            <a:r>
              <a:rPr dirty="0"/>
              <a:t>Introducción  Tipos de</a:t>
            </a:r>
            <a:r>
              <a:rPr spc="-85" dirty="0"/>
              <a:t> </a:t>
            </a:r>
            <a:r>
              <a:rPr spc="-5" dirty="0"/>
              <a:t>subestaciones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66800" y="1211580"/>
            <a:ext cx="7065009" cy="654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46100" marR="5080" indent="-533400">
              <a:lnSpc>
                <a:spcPct val="133100"/>
              </a:lnSpc>
              <a:spcBef>
                <a:spcPts val="95"/>
              </a:spcBef>
              <a:tabLst>
                <a:tab pos="545465" algn="l"/>
              </a:tabLst>
            </a:pPr>
            <a:r>
              <a:rPr sz="1550" spc="15" dirty="0">
                <a:latin typeface="Arial"/>
                <a:cs typeface="Arial"/>
              </a:rPr>
              <a:t>5.	De </a:t>
            </a:r>
            <a:r>
              <a:rPr sz="1550" b="1" spc="15" dirty="0">
                <a:latin typeface="Arial"/>
                <a:cs typeface="Arial"/>
              </a:rPr>
              <a:t>rectificación</a:t>
            </a:r>
            <a:r>
              <a:rPr sz="1550" spc="15" dirty="0">
                <a:latin typeface="Arial"/>
                <a:cs typeface="Arial"/>
              </a:rPr>
              <a:t>: </a:t>
            </a:r>
            <a:r>
              <a:rPr sz="1550" spc="20" dirty="0">
                <a:latin typeface="Arial"/>
                <a:cs typeface="Arial"/>
              </a:rPr>
              <a:t>destinada </a:t>
            </a:r>
            <a:r>
              <a:rPr sz="1550" spc="10" dirty="0">
                <a:latin typeface="Arial"/>
                <a:cs typeface="Arial"/>
              </a:rPr>
              <a:t>a </a:t>
            </a:r>
            <a:r>
              <a:rPr sz="1550" spc="20" dirty="0">
                <a:latin typeface="Arial"/>
                <a:cs typeface="Arial"/>
              </a:rPr>
              <a:t>alimentar una </a:t>
            </a:r>
            <a:r>
              <a:rPr sz="1550" spc="15" dirty="0">
                <a:latin typeface="Arial"/>
                <a:cs typeface="Arial"/>
              </a:rPr>
              <a:t>red en corriente </a:t>
            </a:r>
            <a:r>
              <a:rPr sz="1550" spc="20" dirty="0">
                <a:latin typeface="Arial"/>
                <a:cs typeface="Arial"/>
              </a:rPr>
              <a:t>continua  </a:t>
            </a:r>
            <a:r>
              <a:rPr sz="1550" spc="10" dirty="0">
                <a:latin typeface="Arial"/>
                <a:cs typeface="Arial"/>
              </a:rPr>
              <a:t>(subestación de</a:t>
            </a:r>
            <a:r>
              <a:rPr sz="1550" spc="100" dirty="0">
                <a:latin typeface="Arial"/>
                <a:cs typeface="Arial"/>
              </a:rPr>
              <a:t> </a:t>
            </a:r>
            <a:r>
              <a:rPr sz="1550" spc="10" dirty="0">
                <a:latin typeface="Arial"/>
                <a:cs typeface="Arial"/>
              </a:rPr>
              <a:t>tracción)</a:t>
            </a:r>
            <a:endParaRPr sz="1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71754" y="2165350"/>
            <a:ext cx="5737070" cy="27908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CuadroTexto 4"/>
          <p:cNvSpPr txBox="1"/>
          <p:nvPr/>
        </p:nvSpPr>
        <p:spPr>
          <a:xfrm>
            <a:off x="2057400" y="2312084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500 kV</a:t>
            </a:r>
          </a:p>
          <a:p>
            <a:endParaRPr lang="es-AR" dirty="0"/>
          </a:p>
        </p:txBody>
      </p:sp>
      <p:sp>
        <p:nvSpPr>
          <p:cNvPr id="6" name="Rectángulo 5"/>
          <p:cNvSpPr/>
          <p:nvPr/>
        </p:nvSpPr>
        <p:spPr>
          <a:xfrm>
            <a:off x="2870200" y="2406650"/>
            <a:ext cx="6858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4599304" y="2406650"/>
            <a:ext cx="785496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CuadroTexto 7"/>
          <p:cNvSpPr txBox="1"/>
          <p:nvPr/>
        </p:nvSpPr>
        <p:spPr>
          <a:xfrm>
            <a:off x="4546600" y="2325361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500 kV</a:t>
            </a:r>
          </a:p>
          <a:p>
            <a:endParaRPr lang="es-AR" dirty="0"/>
          </a:p>
        </p:txBody>
      </p:sp>
      <p:sp>
        <p:nvSpPr>
          <p:cNvPr id="9" name="Rectángulo 8"/>
          <p:cNvSpPr/>
          <p:nvPr/>
        </p:nvSpPr>
        <p:spPr>
          <a:xfrm>
            <a:off x="3213100" y="4235450"/>
            <a:ext cx="6477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CuadroTexto 9"/>
          <p:cNvSpPr txBox="1"/>
          <p:nvPr/>
        </p:nvSpPr>
        <p:spPr>
          <a:xfrm>
            <a:off x="2530764" y="4064684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33kV</a:t>
            </a:r>
          </a:p>
          <a:p>
            <a:endParaRPr lang="es-A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328"/>
    </mc:Choice>
    <mc:Fallback xmlns="">
      <p:transition spd="slow" advTm="111328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2027" x="115888" y="1960563"/>
          <p14:tracePt t="2035" x="187325" y="2005013"/>
          <p14:tracePt t="2048" x="244475" y="2039938"/>
          <p14:tracePt t="2065" x="374650" y="2119313"/>
          <p14:tracePt t="2082" x="555625" y="2228850"/>
          <p14:tracePt t="2099" x="700088" y="2278063"/>
          <p14:tracePt t="2115" x="858838" y="2328863"/>
          <p14:tracePt t="2133" x="1031875" y="2357438"/>
          <p14:tracePt t="2149" x="1225550" y="2386013"/>
          <p14:tracePt t="2165" x="1406525" y="2401888"/>
          <p14:tracePt t="2182" x="1651000" y="2436813"/>
          <p14:tracePt t="2198" x="1773238" y="2444750"/>
          <p14:tracePt t="2215" x="1882775" y="2465388"/>
          <p14:tracePt t="2231" x="1960563" y="2481263"/>
          <p14:tracePt t="2248" x="1997075" y="2481263"/>
          <p14:tracePt t="2266" x="2025650" y="2481263"/>
          <p14:tracePt t="2283" x="2047875" y="2481263"/>
          <p14:tracePt t="2298" x="2070100" y="2459038"/>
          <p14:tracePt t="2315" x="2098675" y="2436813"/>
          <p14:tracePt t="2332" x="2119313" y="2416175"/>
          <p14:tracePt t="2348" x="2163763" y="2393950"/>
          <p14:tracePt t="2366" x="2257425" y="2357438"/>
          <p14:tracePt t="2382" x="2286000" y="2336800"/>
          <p14:tracePt t="2399" x="2300288" y="2328863"/>
          <p14:tracePt t="2415" x="2314575" y="2322513"/>
          <p14:tracePt t="2431" x="2328863" y="2300288"/>
          <p14:tracePt t="2448" x="2351088" y="2278063"/>
          <p14:tracePt t="2465" x="2379663" y="2257425"/>
          <p14:tracePt t="2482" x="2416175" y="2212975"/>
          <p14:tracePt t="2499" x="2444750" y="2192338"/>
          <p14:tracePt t="2515" x="2465388" y="2170113"/>
          <p14:tracePt t="2532" x="2481263" y="2163763"/>
          <p14:tracePt t="2549" x="2487613" y="2149475"/>
          <p14:tracePt t="2565" x="2487613" y="2141538"/>
          <p14:tracePt t="2584" x="2495550" y="2127250"/>
          <p14:tracePt t="2599" x="2501900" y="2112963"/>
          <p14:tracePt t="2616" x="2524125" y="2090738"/>
          <p14:tracePt t="2633" x="2530475" y="2070100"/>
          <p14:tracePt t="2650" x="2544763" y="2047875"/>
          <p14:tracePt t="2666" x="2552700" y="2033588"/>
          <p14:tracePt t="2682" x="2566988" y="2005013"/>
          <p14:tracePt t="2699" x="2566988" y="1997075"/>
          <p14:tracePt t="2715" x="2574925" y="1997075"/>
          <p14:tracePt t="2732" x="2574925" y="1982788"/>
          <p14:tracePt t="3488" x="2574925" y="1976438"/>
          <p14:tracePt t="3516" x="2581275" y="1968500"/>
          <p14:tracePt t="3522" x="2595563" y="1960563"/>
          <p14:tracePt t="3532" x="2603500" y="1946275"/>
          <p14:tracePt t="3548" x="2617788" y="1925638"/>
          <p14:tracePt t="3565" x="2632075" y="1911350"/>
          <p14:tracePt t="3582" x="2646363" y="1874838"/>
          <p14:tracePt t="3599" x="2654300" y="1866900"/>
          <p14:tracePt t="3615" x="2660650" y="1846263"/>
          <p14:tracePt t="3631" x="2668588" y="1838325"/>
          <p14:tracePt t="3648" x="2668588" y="1831975"/>
          <p14:tracePt t="3700" x="2668588" y="1824038"/>
          <p14:tracePt t="3708" x="2668588" y="1817688"/>
          <p14:tracePt t="3717" x="2674938" y="1809750"/>
          <p14:tracePt t="3732" x="2674938" y="1795463"/>
          <p14:tracePt t="3748" x="2682875" y="1787525"/>
          <p14:tracePt t="3766" x="2682875" y="1766888"/>
          <p14:tracePt t="3782" x="2682875" y="1752600"/>
          <p14:tracePt t="3798" x="2682875" y="1724025"/>
          <p14:tracePt t="3814" x="2682875" y="1716088"/>
          <p14:tracePt t="3831" x="2682875" y="1701800"/>
          <p14:tracePt t="3847" x="2682875" y="1693863"/>
          <p14:tracePt t="3864" x="2682875" y="1687513"/>
          <p14:tracePt t="3881" x="2682875" y="1673225"/>
          <p14:tracePt t="3899" x="2682875" y="1665288"/>
          <p14:tracePt t="3916" x="2668588" y="1651000"/>
          <p14:tracePt t="3932" x="2646363" y="1630363"/>
          <p14:tracePt t="3948" x="2624138" y="1622425"/>
          <p14:tracePt t="3965" x="2589213" y="1600200"/>
          <p14:tracePt t="3982" x="2544763" y="1579563"/>
          <p14:tracePt t="3998" x="2487613" y="1565275"/>
          <p14:tracePt t="4016" x="2430463" y="1550988"/>
          <p14:tracePt t="4032" x="2401888" y="1543050"/>
          <p14:tracePt t="4049" x="2379663" y="1535113"/>
          <p14:tracePt t="4066" x="2357438" y="1528763"/>
          <p14:tracePt t="4082" x="2343150" y="1528763"/>
          <p14:tracePt t="4099" x="2336800" y="1528763"/>
          <p14:tracePt t="4115" x="2328863" y="1528763"/>
          <p14:tracePt t="4132" x="2322513" y="1528763"/>
          <p14:tracePt t="4148" x="2306638" y="1528763"/>
          <p14:tracePt t="4165" x="2292350" y="1528763"/>
          <p14:tracePt t="4180" x="2278063" y="1528763"/>
          <p14:tracePt t="4199" x="2257425" y="1528763"/>
          <p14:tracePt t="4216" x="2228850" y="1535113"/>
          <p14:tracePt t="4232" x="2212975" y="1535113"/>
          <p14:tracePt t="4248" x="2192338" y="1543050"/>
          <p14:tracePt t="4265" x="2170113" y="1543050"/>
          <p14:tracePt t="4281" x="2155825" y="1543050"/>
          <p14:tracePt t="4298" x="2141538" y="1543050"/>
          <p14:tracePt t="4315" x="2127250" y="1543050"/>
          <p14:tracePt t="4332" x="2098675" y="1543050"/>
          <p14:tracePt t="4349" x="2090738" y="1543050"/>
          <p14:tracePt t="4365" x="2070100" y="1543050"/>
          <p14:tracePt t="4382" x="2047875" y="1550988"/>
          <p14:tracePt t="4398" x="2033588" y="1550988"/>
          <p14:tracePt t="4416" x="2025650" y="1550988"/>
          <p14:tracePt t="4492" x="2039938" y="1550988"/>
          <p14:tracePt t="4500" x="2047875" y="1543050"/>
          <p14:tracePt t="4515" x="2070100" y="1535113"/>
          <p14:tracePt t="4533" x="2090738" y="1528763"/>
          <p14:tracePt t="4549" x="2119313" y="1520825"/>
          <p14:tracePt t="4553" x="2133600" y="1520825"/>
          <p14:tracePt t="4565" x="2155825" y="1514475"/>
          <p14:tracePt t="4582" x="2184400" y="1514475"/>
          <p14:tracePt t="4599" x="2257425" y="1500188"/>
          <p14:tracePt t="4615" x="2343150" y="1485900"/>
          <p14:tracePt t="4631" x="2436813" y="1477963"/>
          <p14:tracePt t="4648" x="2544763" y="1471613"/>
          <p14:tracePt t="4666" x="2668588" y="1457325"/>
          <p14:tracePt t="4682" x="2819400" y="1449388"/>
          <p14:tracePt t="4699" x="2890838" y="1449388"/>
          <p14:tracePt t="4715" x="2935288" y="1441450"/>
          <p14:tracePt t="4731" x="2949575" y="1441450"/>
          <p14:tracePt t="4748" x="2963863" y="1441450"/>
          <p14:tracePt t="4766" x="2978150" y="1441450"/>
          <p14:tracePt t="4782" x="2984500" y="1435100"/>
          <p14:tracePt t="4799" x="3000375" y="1435100"/>
          <p14:tracePt t="4815" x="3014663" y="1435100"/>
          <p14:tracePt t="4832" x="3028950" y="1427163"/>
          <p14:tracePt t="4849" x="3057525" y="1420813"/>
          <p14:tracePt t="4865" x="3079750" y="1420813"/>
          <p14:tracePt t="4881" x="3100388" y="1412875"/>
          <p14:tracePt t="4900" x="3108325" y="1412875"/>
          <p14:tracePt t="4997" x="3114675" y="1412875"/>
          <p14:tracePt t="5004" x="3122613" y="1412875"/>
          <p14:tracePt t="5015" x="3128963" y="1412875"/>
          <p14:tracePt t="5032" x="3143250" y="1412875"/>
          <p14:tracePt t="5048" x="3151188" y="1412875"/>
          <p14:tracePt t="5064" x="3157538" y="1412875"/>
          <p14:tracePt t="5082" x="3165475" y="1412875"/>
          <p14:tracePt t="5202" x="3165475" y="1420813"/>
          <p14:tracePt t="5216" x="3157538" y="1420813"/>
          <p14:tracePt t="5231" x="3151188" y="1420813"/>
          <p14:tracePt t="5319" x="3143250" y="1420813"/>
          <p14:tracePt t="5326" x="3143250" y="1427163"/>
          <p14:tracePt t="5339" x="3143250" y="1441450"/>
          <p14:tracePt t="5350" x="3157538" y="1449388"/>
          <p14:tracePt t="5365" x="3173413" y="1520825"/>
          <p14:tracePt t="5381" x="3086100" y="1658938"/>
          <p14:tracePt t="5398" x="2978150" y="1781175"/>
          <p14:tracePt t="5416" x="2927350" y="1846263"/>
          <p14:tracePt t="5604" x="2941638" y="1824038"/>
          <p14:tracePt t="5612" x="2984500" y="1766888"/>
          <p14:tracePt t="5618" x="3014663" y="1766888"/>
          <p14:tracePt t="5632" x="3043238" y="1766888"/>
          <p14:tracePt t="5650" x="3049588" y="1752600"/>
          <p14:tracePt t="5666" x="3057525" y="1738313"/>
          <p14:tracePt t="5682" x="3063875" y="1738313"/>
          <p14:tracePt t="5699" x="3079750" y="1730375"/>
          <p14:tracePt t="5716" x="3108325" y="1724025"/>
          <p14:tracePt t="5732" x="3194050" y="1724025"/>
          <p14:tracePt t="5748" x="3346450" y="1716088"/>
          <p14:tracePt t="5765" x="3540125" y="1716088"/>
          <p14:tracePt t="5782" x="3771900" y="1724025"/>
          <p14:tracePt t="5799" x="3879850" y="1701800"/>
          <p14:tracePt t="5816" x="3965575" y="1673225"/>
          <p14:tracePt t="5832" x="4038600" y="1658938"/>
          <p14:tracePt t="5848" x="4110038" y="1651000"/>
          <p14:tracePt t="5866" x="4152900" y="1636713"/>
          <p14:tracePt t="5883" x="4232275" y="1630363"/>
          <p14:tracePt t="5899" x="4311650" y="1630363"/>
          <p14:tracePt t="5915" x="4391025" y="1614488"/>
          <p14:tracePt t="5932" x="4506913" y="1593850"/>
          <p14:tracePt t="5948" x="4622800" y="1579563"/>
          <p14:tracePt t="5965" x="4708525" y="1557338"/>
          <p14:tracePt t="5981" x="4773613" y="1543050"/>
          <p14:tracePt t="5999" x="4810125" y="1535113"/>
          <p14:tracePt t="6015" x="4824413" y="1528763"/>
          <p14:tracePt t="6032" x="4830763" y="1528763"/>
          <p14:tracePt t="6048" x="4845050" y="1528763"/>
          <p14:tracePt t="6065" x="4852988" y="1528763"/>
          <p14:tracePt t="6082" x="4875213" y="1520825"/>
          <p14:tracePt t="6098" x="4895850" y="1514475"/>
          <p14:tracePt t="6117" x="4953000" y="1514475"/>
          <p14:tracePt t="6132" x="4997450" y="1514475"/>
          <p14:tracePt t="6148" x="5068888" y="1514475"/>
          <p14:tracePt t="6165" x="5133975" y="1514475"/>
          <p14:tracePt t="6182" x="5170488" y="1514475"/>
          <p14:tracePt t="6200" x="5184775" y="1514475"/>
          <p14:tracePt t="6248" x="5176838" y="1528763"/>
          <p14:tracePt t="6256" x="5170488" y="1535113"/>
          <p14:tracePt t="6266" x="5156200" y="1543050"/>
          <p14:tracePt t="6283" x="5133975" y="1571625"/>
          <p14:tracePt t="6300" x="5054600" y="1693863"/>
          <p14:tracePt t="6317" x="4975225" y="1803400"/>
          <p14:tracePt t="6332" x="4918075" y="1889125"/>
          <p14:tracePt t="6350" x="4875213" y="1968500"/>
          <p14:tracePt t="6366" x="4845050" y="2039938"/>
          <p14:tracePt t="6381" x="4824413" y="2070100"/>
          <p14:tracePt t="6397" x="4810125" y="2098675"/>
          <p14:tracePt t="6413" x="4795838" y="2119313"/>
          <p14:tracePt t="6429" x="4779963" y="2141538"/>
          <p14:tracePt t="6447" x="4773613" y="2155825"/>
          <p14:tracePt t="6463" x="4765675" y="2170113"/>
          <p14:tracePt t="6480" x="4759325" y="2192338"/>
          <p14:tracePt t="6498" x="4751388" y="2206625"/>
          <p14:tracePt t="6515" x="4751388" y="2220913"/>
          <p14:tracePt t="6533" x="4737100" y="2243138"/>
          <p14:tracePt t="6548" x="4722813" y="2249488"/>
          <p14:tracePt t="6565" x="4722813" y="2257425"/>
          <p14:tracePt t="6583" x="4716463" y="2263775"/>
          <p14:tracePt t="6599" x="4700588" y="2271713"/>
          <p14:tracePt t="6615" x="4694238" y="2278063"/>
          <p14:tracePt t="6632" x="4686300" y="2278063"/>
          <p14:tracePt t="6722" x="4672013" y="2278063"/>
          <p14:tracePt t="6731" x="4665663" y="2278063"/>
          <p14:tracePt t="6738" x="4657725" y="2263775"/>
          <p14:tracePt t="6748" x="4643438" y="2257425"/>
          <p14:tracePt t="6765" x="4622800" y="2235200"/>
          <p14:tracePt t="6782" x="4527550" y="2198688"/>
          <p14:tracePt t="6799" x="4449763" y="2170113"/>
          <p14:tracePt t="6816" x="4384675" y="2149475"/>
          <p14:tracePt t="6832" x="4305300" y="2127250"/>
          <p14:tracePt t="6851" x="4217988" y="2105025"/>
          <p14:tracePt t="6868" x="4132263" y="2084388"/>
          <p14:tracePt t="6882" x="4124325" y="2076450"/>
          <p14:tracePt t="6901" x="4095750" y="2070100"/>
          <p14:tracePt t="6916" x="4073525" y="2062163"/>
          <p14:tracePt t="6932" x="4052888" y="2062163"/>
          <p14:tracePt t="6949" x="4002088" y="2062163"/>
          <p14:tracePt t="6965" x="3929063" y="2062163"/>
          <p14:tracePt t="6979" x="3857625" y="2047875"/>
          <p14:tracePt t="6996" x="3792538" y="2047875"/>
          <p14:tracePt t="7013" x="3727450" y="2039938"/>
          <p14:tracePt t="7031" x="3692525" y="2039938"/>
          <p14:tracePt t="7046" x="3656013" y="2039938"/>
          <p14:tracePt t="7063" x="3641725" y="2047875"/>
          <p14:tracePt t="7079" x="3613150" y="2062163"/>
          <p14:tracePt t="7096" x="3590925" y="2070100"/>
          <p14:tracePt t="7113" x="3576638" y="2084388"/>
          <p14:tracePt t="7130" x="3562350" y="2090738"/>
          <p14:tracePt t="7146" x="3554413" y="2098675"/>
          <p14:tracePt t="7163" x="3548063" y="2105025"/>
          <p14:tracePt t="7179" x="3533775" y="2112963"/>
          <p14:tracePt t="7196" x="3525838" y="2127250"/>
          <p14:tracePt t="7214" x="3503613" y="2155825"/>
          <p14:tracePt t="7230" x="3489325" y="2170113"/>
          <p14:tracePt t="7246" x="3475038" y="2192338"/>
          <p14:tracePt t="7264" x="3454400" y="2212975"/>
          <p14:tracePt t="7280" x="3440113" y="2235200"/>
          <p14:tracePt t="7297" x="3432175" y="2249488"/>
          <p14:tracePt t="7315" x="3432175" y="2271713"/>
          <p14:tracePt t="7332" x="3432175" y="2300288"/>
          <p14:tracePt t="7348" x="3432175" y="2322513"/>
          <p14:tracePt t="7365" x="3440113" y="2365375"/>
          <p14:tracePt t="7382" x="3440113" y="2393950"/>
          <p14:tracePt t="7398" x="3446463" y="2416175"/>
          <p14:tracePt t="7416" x="3460750" y="2436813"/>
          <p14:tracePt t="7432" x="3489325" y="2465388"/>
          <p14:tracePt t="7449" x="3503613" y="2481263"/>
          <p14:tracePt t="7466" x="3540125" y="2495550"/>
          <p14:tracePt t="7482" x="3590925" y="2516188"/>
          <p14:tracePt t="7499" x="3648075" y="2538413"/>
          <p14:tracePt t="7514" x="3727450" y="2566988"/>
          <p14:tracePt t="7530" x="3806825" y="2595563"/>
          <p14:tracePt t="7546" x="3979863" y="2646363"/>
          <p14:tracePt t="7563" x="4059238" y="2674938"/>
          <p14:tracePt t="7579" x="4110038" y="2697163"/>
          <p14:tracePt t="7595" x="4132263" y="2703513"/>
          <p14:tracePt t="7612" x="4132263" y="2711450"/>
          <p14:tracePt t="7682" x="4132263" y="2725738"/>
          <p14:tracePt t="7690" x="4132263" y="2740025"/>
          <p14:tracePt t="7698" x="4132263" y="2747963"/>
          <p14:tracePt t="7712" x="4124325" y="2776538"/>
          <p14:tracePt t="7729" x="4124325" y="2790825"/>
          <p14:tracePt t="7745" x="4124325" y="2797175"/>
          <p14:tracePt t="7762" x="4124325" y="2805113"/>
          <p14:tracePt t="8064" x="4132263" y="2797175"/>
          <p14:tracePt t="8072" x="4138613" y="2790825"/>
          <p14:tracePt t="8081" x="4152900" y="2782888"/>
          <p14:tracePt t="8096" x="4167188" y="2782888"/>
          <p14:tracePt t="8114" x="4189413" y="2776538"/>
          <p14:tracePt t="8129" x="4211638" y="2768600"/>
          <p14:tracePt t="8452" x="4217988" y="2762250"/>
          <p14:tracePt t="8468" x="4225925" y="2754313"/>
          <p14:tracePt t="8476" x="4232275" y="2740025"/>
          <p14:tracePt t="8483" x="4240213" y="2733675"/>
          <p14:tracePt t="8497" x="4260850" y="2703513"/>
          <p14:tracePt t="8515" x="4291013" y="2674938"/>
          <p14:tracePt t="8531" x="4311650" y="2632075"/>
          <p14:tracePt t="8547" x="4340225" y="2581275"/>
          <p14:tracePt t="8552" x="4354513" y="2566988"/>
          <p14:tracePt t="8564" x="4370388" y="2538413"/>
          <p14:tracePt t="8579" x="4384675" y="2516188"/>
          <p14:tracePt t="8597" x="4398963" y="2487613"/>
          <p14:tracePt t="8613" x="4405313" y="2473325"/>
          <p14:tracePt t="8629" x="4405313" y="2451100"/>
          <p14:tracePt t="8645" x="4405313" y="2430463"/>
          <p14:tracePt t="8663" x="4391025" y="2416175"/>
          <p14:tracePt t="8679" x="4376738" y="2393950"/>
          <p14:tracePt t="8696" x="4362450" y="2371725"/>
          <p14:tracePt t="8713" x="4333875" y="2336800"/>
          <p14:tracePt t="8729" x="4311650" y="2286000"/>
          <p14:tracePt t="8746" x="4283075" y="2249488"/>
          <p14:tracePt t="8764" x="4260850" y="2206625"/>
          <p14:tracePt t="8780" x="4240213" y="2192338"/>
          <p14:tracePt t="8783" x="4225925" y="2178050"/>
          <p14:tracePt t="8798" x="4203700" y="2155825"/>
          <p14:tracePt t="8815" x="4189413" y="2141538"/>
          <p14:tracePt t="8831" x="4167188" y="2119313"/>
          <p14:tracePt t="8847" x="4146550" y="2105025"/>
          <p14:tracePt t="8864" x="4132263" y="2090738"/>
          <p14:tracePt t="8882" x="4102100" y="2070100"/>
          <p14:tracePt t="8898" x="4073525" y="2047875"/>
          <p14:tracePt t="8915" x="4024313" y="2019300"/>
          <p14:tracePt t="8931" x="3951288" y="1997075"/>
          <p14:tracePt t="8947" x="3871913" y="1968500"/>
          <p14:tracePt t="8964" x="3792538" y="1946275"/>
          <p14:tracePt t="8980" x="3706813" y="1931988"/>
          <p14:tracePt t="8998" x="3648075" y="1925638"/>
          <p14:tracePt t="9015" x="3576638" y="1917700"/>
          <p14:tracePt t="9031" x="3562350" y="1917700"/>
          <p14:tracePt t="9048" x="3554413" y="1917700"/>
          <p14:tracePt t="9052" x="3548063" y="1917700"/>
          <p14:tracePt t="9081" x="3540125" y="1917700"/>
          <p14:tracePt t="9098" x="3525838" y="1931988"/>
          <p14:tracePt t="9116" x="3489325" y="1960563"/>
          <p14:tracePt t="9131" x="3475038" y="1982788"/>
          <p14:tracePt t="9148" x="3454400" y="2005013"/>
          <p14:tracePt t="9164" x="3432175" y="2025650"/>
          <p14:tracePt t="9181" x="3409950" y="2055813"/>
          <p14:tracePt t="9199" x="3375025" y="2105025"/>
          <p14:tracePt t="9215" x="3352800" y="2149475"/>
          <p14:tracePt t="9232" x="3346450" y="2206625"/>
          <p14:tracePt t="9250" x="3338513" y="2249488"/>
          <p14:tracePt t="9263" x="3330575" y="2286000"/>
          <p14:tracePt t="9279" x="3330575" y="2308225"/>
          <p14:tracePt t="9296" x="3324225" y="2328863"/>
          <p14:tracePt t="9314" x="3324225" y="2343150"/>
          <p14:tracePt t="9330" x="3338513" y="2379663"/>
          <p14:tracePt t="9347" x="3338513" y="2401888"/>
          <p14:tracePt t="9363" x="3338513" y="2416175"/>
          <p14:tracePt t="9380" x="3346450" y="2422525"/>
          <p14:tracePt t="9642" x="3352800" y="2422525"/>
          <p14:tracePt t="9648" x="3360738" y="2430463"/>
          <p14:tracePt t="9665" x="3381375" y="2430463"/>
          <p14:tracePt t="9681" x="3440113" y="2422525"/>
          <p14:tracePt t="9698" x="3533775" y="2401888"/>
          <p14:tracePt t="9715" x="3641725" y="2379663"/>
          <p14:tracePt t="9731" x="3721100" y="2365375"/>
          <p14:tracePt t="9747" x="3829050" y="2351088"/>
          <p14:tracePt t="9763" x="3886200" y="2343150"/>
          <p14:tracePt t="9778" x="3908425" y="2328863"/>
          <p14:tracePt t="9795" x="3922713" y="2322513"/>
          <p14:tracePt t="9812" x="3944938" y="2308225"/>
          <p14:tracePt t="9830" x="3959225" y="2300288"/>
          <p14:tracePt t="9846" x="3979863" y="2278063"/>
          <p14:tracePt t="9862" x="4002088" y="2263775"/>
          <p14:tracePt t="9879" x="4008438" y="2263775"/>
          <p14:tracePt t="9926" x="4008438" y="2257425"/>
          <p14:tracePt t="10052" x="4008438" y="2243138"/>
          <p14:tracePt t="10058" x="4002088" y="2243138"/>
          <p14:tracePt t="10067" x="4002088" y="2235200"/>
          <p14:tracePt t="10080" x="3994150" y="2228850"/>
          <p14:tracePt t="10098" x="3979863" y="2212975"/>
          <p14:tracePt t="10115" x="3973513" y="2198688"/>
          <p14:tracePt t="10130" x="3959225" y="2192338"/>
          <p14:tracePt t="10149" x="3937000" y="2178050"/>
          <p14:tracePt t="10165" x="3922713" y="2178050"/>
          <p14:tracePt t="10180" x="3914775" y="2170113"/>
          <p14:tracePt t="10197" x="3908425" y="2163763"/>
          <p14:tracePt t="10214" x="3894138" y="2155825"/>
          <p14:tracePt t="10232" x="3886200" y="2149475"/>
          <p14:tracePt t="10247" x="3871913" y="2149475"/>
          <p14:tracePt t="10264" x="3865563" y="2149475"/>
          <p14:tracePt t="10280" x="3851275" y="2141538"/>
          <p14:tracePt t="10296" x="3829050" y="2133600"/>
          <p14:tracePt t="10314" x="3806825" y="2133600"/>
          <p14:tracePt t="10330" x="3792538" y="2133600"/>
          <p14:tracePt t="10348" x="3778250" y="2133600"/>
          <p14:tracePt t="10364" x="3756025" y="2133600"/>
          <p14:tracePt t="10380" x="3735388" y="2127250"/>
          <p14:tracePt t="10397" x="3721100" y="2119313"/>
          <p14:tracePt t="10414" x="3692525" y="2105025"/>
          <p14:tracePt t="10431" x="3670300" y="2090738"/>
          <p14:tracePt t="10448" x="3633788" y="2070100"/>
          <p14:tracePt t="10464" x="3598863" y="2047875"/>
          <p14:tracePt t="10480" x="3568700" y="2033588"/>
          <p14:tracePt t="10497" x="3548063" y="2019300"/>
          <p14:tracePt t="10514" x="3525838" y="2019300"/>
          <p14:tracePt t="10531" x="3497263" y="2019300"/>
          <p14:tracePt t="10547" x="3489325" y="2019300"/>
          <p14:tracePt t="10564" x="3475038" y="2019300"/>
          <p14:tracePt t="10580" x="3468688" y="2019300"/>
          <p14:tracePt t="10597" x="3446463" y="2019300"/>
          <p14:tracePt t="10614" x="3425825" y="2019300"/>
          <p14:tracePt t="10631" x="3403600" y="2019300"/>
          <p14:tracePt t="10647" x="3381375" y="2019300"/>
          <p14:tracePt t="10664" x="3360738" y="2019300"/>
          <p14:tracePt t="10680" x="3330575" y="2019300"/>
          <p14:tracePt t="10697" x="3302000" y="2019300"/>
          <p14:tracePt t="10714" x="3281363" y="2019300"/>
          <p14:tracePt t="10730" x="3259138" y="2025650"/>
          <p14:tracePt t="10747" x="3236913" y="2025650"/>
          <p14:tracePt t="10783" x="3230563" y="2025650"/>
          <p14:tracePt t="10800" x="3222625" y="2025650"/>
          <p14:tracePt t="10815" x="3208338" y="2025650"/>
          <p14:tracePt t="10832" x="3194050" y="2025650"/>
          <p14:tracePt t="10848" x="3173413" y="2025650"/>
          <p14:tracePt t="10864" x="3157538" y="2025650"/>
          <p14:tracePt t="10879" x="3136900" y="2033588"/>
          <p14:tracePt t="10895" x="3128963" y="2033588"/>
          <p14:tracePt t="10912" x="3122613" y="2033588"/>
          <p14:tracePt t="10953" x="3114675" y="2033588"/>
          <p14:tracePt t="10972" x="3108325" y="2033588"/>
          <p14:tracePt t="10992" x="3100388" y="2033588"/>
          <p14:tracePt t="11004" x="3094038" y="2033588"/>
          <p14:tracePt t="12084" x="3100388" y="2033588"/>
          <p14:tracePt t="12143" x="3108325" y="2033588"/>
          <p14:tracePt t="12187" x="3114675" y="2039938"/>
          <p14:tracePt t="12206" x="3114675" y="2047875"/>
          <p14:tracePt t="12214" x="3122613" y="2047875"/>
          <p14:tracePt t="12222" x="3122613" y="2055813"/>
          <p14:tracePt t="12245" x="3122613" y="2062163"/>
          <p14:tracePt t="12268" x="3122613" y="2070100"/>
          <p14:tracePt t="12394" x="3128963" y="2070100"/>
          <p14:tracePt t="12404" x="3128963" y="2076450"/>
          <p14:tracePt t="12414" x="3136900" y="2084388"/>
          <p14:tracePt t="12429" x="3194050" y="2112963"/>
          <p14:tracePt t="12446" x="3309938" y="2141538"/>
          <p14:tracePt t="12463" x="3389313" y="2192338"/>
          <p14:tracePt t="12480" x="3403600" y="2249488"/>
          <p14:tracePt t="12497" x="3389313" y="2292350"/>
          <p14:tracePt t="12514" x="3375025" y="2308225"/>
          <p14:tracePt t="12718" x="3381375" y="2308225"/>
          <p14:tracePt t="12726" x="3389313" y="2308225"/>
          <p14:tracePt t="12734" x="3395663" y="2292350"/>
          <p14:tracePt t="12746" x="3395663" y="2257425"/>
          <p14:tracePt t="12763" x="3375025" y="2228850"/>
          <p14:tracePt t="12778" x="3352800" y="2206625"/>
          <p14:tracePt t="12795" x="3338513" y="2184400"/>
          <p14:tracePt t="12812" x="3324225" y="2184400"/>
          <p14:tracePt t="12902" x="3330575" y="2184400"/>
          <p14:tracePt t="12910" x="3330575" y="2178050"/>
          <p14:tracePt t="12918" x="3338513" y="2178050"/>
          <p14:tracePt t="12968" x="3338513" y="2170113"/>
          <p14:tracePt t="12980" x="3346450" y="2170113"/>
          <p14:tracePt t="13000" x="3346450" y="2163763"/>
          <p14:tracePt t="13008" x="3352800" y="2163763"/>
          <p14:tracePt t="13030" x="3367088" y="2155825"/>
          <p14:tracePt t="13038" x="3375025" y="2141538"/>
          <p14:tracePt t="13047" x="3381375" y="2141538"/>
          <p14:tracePt t="13061" x="3395663" y="2133600"/>
          <p14:tracePt t="13078" x="3403600" y="2127250"/>
          <p14:tracePt t="13748" x="3409950" y="2127250"/>
          <p14:tracePt t="13756" x="3446463" y="2127250"/>
          <p14:tracePt t="13765" x="3497263" y="2141538"/>
          <p14:tracePt t="13779" x="3662363" y="2178050"/>
          <p14:tracePt t="13796" x="3922713" y="2212975"/>
          <p14:tracePt t="13813" x="4276725" y="2212975"/>
          <p14:tracePt t="13829" x="4614863" y="2206625"/>
          <p14:tracePt t="13846" x="4895850" y="2243138"/>
          <p14:tracePt t="13863" x="4989513" y="2249488"/>
          <p14:tracePt t="13880" x="5018088" y="2249488"/>
          <p14:tracePt t="13896" x="5026025" y="2249488"/>
          <p14:tracePt t="13938" x="5040313" y="2249488"/>
          <p14:tracePt t="13948" x="5062538" y="2243138"/>
          <p14:tracePt t="13962" x="5091113" y="2243138"/>
          <p14:tracePt t="13979" x="5126038" y="2235200"/>
          <p14:tracePt t="13996" x="5148263" y="2228850"/>
          <p14:tracePt t="14150" x="5141913" y="2228850"/>
          <p14:tracePt t="14168" x="5133975" y="2228850"/>
          <p14:tracePt t="14190" x="5126038" y="2228850"/>
          <p14:tracePt t="14199" x="5126038" y="2235200"/>
          <p14:tracePt t="14214" x="5126038" y="2243138"/>
          <p14:tracePt t="14229" x="5119688" y="2243138"/>
          <p14:tracePt t="14244" x="5119688" y="2249488"/>
          <p14:tracePt t="14261" x="5111750" y="2263775"/>
          <p14:tracePt t="14277" x="5105400" y="2278063"/>
          <p14:tracePt t="14294" x="5091113" y="2300288"/>
          <p14:tracePt t="14311" x="5083175" y="2314575"/>
          <p14:tracePt t="14328" x="5076825" y="2343150"/>
          <p14:tracePt t="14345" x="5054600" y="2371725"/>
          <p14:tracePt t="14362" x="5040313" y="2393950"/>
          <p14:tracePt t="14379" x="5026025" y="2416175"/>
          <p14:tracePt t="14395" x="5026025" y="2430463"/>
          <p14:tracePt t="14413" x="5018088" y="2451100"/>
          <p14:tracePt t="14430" x="5011738" y="2473325"/>
          <p14:tracePt t="14446" x="5011738" y="2495550"/>
          <p14:tracePt t="14464" x="5003800" y="2516188"/>
          <p14:tracePt t="14479" x="4997450" y="2524125"/>
          <p14:tracePt t="14496" x="4997450" y="2544763"/>
          <p14:tracePt t="14514" x="4983163" y="2566988"/>
          <p14:tracePt t="14529" x="4968875" y="2581275"/>
          <p14:tracePt t="14547" x="4953000" y="2609850"/>
          <p14:tracePt t="14563" x="4932363" y="2632075"/>
          <p14:tracePt t="14579" x="4910138" y="2660650"/>
          <p14:tracePt t="14595" x="4889500" y="2689225"/>
          <p14:tracePt t="14612" x="4867275" y="2711450"/>
          <p14:tracePt t="14629" x="4845050" y="2725738"/>
          <p14:tracePt t="14645" x="4838700" y="2740025"/>
          <p14:tracePt t="14663" x="4830763" y="2747963"/>
          <p14:tracePt t="14682" x="4824413" y="2747963"/>
          <p14:tracePt t="14706" x="4816475" y="2754313"/>
          <p14:tracePt t="14715" x="4810125" y="2762250"/>
          <p14:tracePt t="14730" x="4779963" y="2768600"/>
          <p14:tracePt t="14746" x="4722813" y="2782888"/>
          <p14:tracePt t="14763" x="4643438" y="2797175"/>
          <p14:tracePt t="14779" x="4557713" y="2805113"/>
          <p14:tracePt t="14796" x="4419600" y="2833688"/>
          <p14:tracePt t="14813" x="4325938" y="2855913"/>
          <p14:tracePt t="14830" x="4246563" y="2884488"/>
          <p14:tracePt t="14846" x="4175125" y="2898775"/>
          <p14:tracePt t="14862" x="4138613" y="2906713"/>
          <p14:tracePt t="14879" x="4117975" y="2906713"/>
          <p14:tracePt t="14896" x="4081463" y="2906713"/>
          <p14:tracePt t="14915" x="4044950" y="2906713"/>
          <p14:tracePt t="14929" x="3994150" y="2913063"/>
          <p14:tracePt t="14946" x="3922713" y="2913063"/>
          <p14:tracePt t="14963" x="3857625" y="2913063"/>
          <p14:tracePt t="14979" x="3800475" y="2913063"/>
          <p14:tracePt t="14996" x="3698875" y="2921000"/>
          <p14:tracePt t="15013" x="3641725" y="2927350"/>
          <p14:tracePt t="15029" x="3598863" y="2927350"/>
          <p14:tracePt t="15046" x="3562350" y="2927350"/>
          <p14:tracePt t="15063" x="3548063" y="2927350"/>
          <p14:tracePt t="15067" x="3533775" y="2927350"/>
          <p14:tracePt t="15079" x="3525838" y="2927350"/>
          <p14:tracePt t="15096" x="3503613" y="2927350"/>
          <p14:tracePt t="15113" x="3475038" y="2921000"/>
          <p14:tracePt t="15129" x="3454400" y="2921000"/>
          <p14:tracePt t="15146" x="3409950" y="2913063"/>
          <p14:tracePt t="15164" x="3367088" y="2906713"/>
          <p14:tracePt t="15179" x="3338513" y="2898775"/>
          <p14:tracePt t="15196" x="3324225" y="2898775"/>
          <p14:tracePt t="15213" x="3302000" y="2890838"/>
          <p14:tracePt t="15230" x="3273425" y="2890838"/>
          <p14:tracePt t="15247" x="3259138" y="2884488"/>
          <p14:tracePt t="15264" x="3244850" y="2884488"/>
          <p14:tracePt t="15280" x="3222625" y="2876550"/>
          <p14:tracePt t="15298" x="3201988" y="2870200"/>
          <p14:tracePt t="15314" x="3194050" y="2870200"/>
          <p14:tracePt t="15399" x="3201988" y="2870200"/>
          <p14:tracePt t="15419" x="3208338" y="2862263"/>
          <p14:tracePt t="15428" x="3216275" y="2862263"/>
          <p14:tracePt t="15441" x="3222625" y="2862263"/>
          <p14:tracePt t="15449" x="3230563" y="2862263"/>
          <p14:tracePt t="15465" x="3244850" y="2855913"/>
          <p14:tracePt t="15478" x="3252788" y="2855913"/>
          <p14:tracePt t="15496" x="3287713" y="2855913"/>
          <p14:tracePt t="15513" x="3367088" y="2870200"/>
          <p14:tracePt t="15529" x="3454400" y="2898775"/>
          <p14:tracePt t="15546" x="3568700" y="2921000"/>
          <p14:tracePt t="15563" x="3656013" y="2941638"/>
          <p14:tracePt t="15567" x="3678238" y="2941638"/>
          <p14:tracePt t="15579" x="3692525" y="2941638"/>
          <p14:tracePt t="15596" x="3713163" y="2941638"/>
          <p14:tracePt t="15757" x="3721100" y="2941638"/>
          <p14:tracePt t="15764" x="3727450" y="2941638"/>
          <p14:tracePt t="15779" x="3749675" y="2941638"/>
          <p14:tracePt t="15795" x="3792538" y="2941638"/>
          <p14:tracePt t="15812" x="3851275" y="2941638"/>
          <p14:tracePt t="15829" x="3900488" y="2941638"/>
          <p14:tracePt t="15847" x="3944938" y="2949575"/>
          <p14:tracePt t="15863" x="3959225" y="2949575"/>
          <p14:tracePt t="15879" x="3965575" y="2949575"/>
          <p14:tracePt t="15895" x="3973513" y="2949575"/>
          <p14:tracePt t="15912" x="3987800" y="2955925"/>
          <p14:tracePt t="15930" x="4016375" y="2955925"/>
          <p14:tracePt t="15947" x="4052888" y="2955925"/>
          <p14:tracePt t="15963" x="4073525" y="2955925"/>
          <p14:tracePt t="15979" x="4087813" y="2955925"/>
          <p14:tracePt t="15996" x="4110038" y="2955925"/>
          <p14:tracePt t="16013" x="4124325" y="2955925"/>
          <p14:tracePt t="16029" x="4138613" y="2955925"/>
          <p14:tracePt t="16045" x="4152900" y="2955925"/>
          <p14:tracePt t="16063" x="4160838" y="2955925"/>
          <p14:tracePt t="16114" x="4167188" y="2955925"/>
          <p14:tracePt t="16131" x="4181475" y="2955925"/>
          <p14:tracePt t="16138" x="4189413" y="2955925"/>
          <p14:tracePt t="16148" x="4197350" y="2963863"/>
          <p14:tracePt t="16163" x="4211638" y="2963863"/>
          <p14:tracePt t="16179" x="4217988" y="2970213"/>
          <p14:tracePt t="16338" x="4217988" y="2978150"/>
          <p14:tracePt t="16358" x="4211638" y="2984500"/>
          <p14:tracePt t="16370" x="4203700" y="2992438"/>
          <p14:tracePt t="16388" x="4197350" y="3000375"/>
          <p14:tracePt t="16404" x="4189413" y="3000375"/>
          <p14:tracePt t="16414" x="4181475" y="3014663"/>
          <p14:tracePt t="16430" x="4175125" y="3021013"/>
          <p14:tracePt t="16446" x="4167188" y="3028950"/>
          <p14:tracePt t="16465" x="4152900" y="3035300"/>
          <p14:tracePt t="16480" x="4146550" y="3043238"/>
          <p14:tracePt t="16496" x="4124325" y="3071813"/>
          <p14:tracePt t="16513" x="4117975" y="3079750"/>
          <p14:tracePt t="16529" x="4102100" y="3100388"/>
          <p14:tracePt t="16545" x="4095750" y="3108325"/>
          <p14:tracePt t="16561" x="4095750" y="3122613"/>
          <p14:tracePt t="16615" x="4095750" y="3128963"/>
          <p14:tracePt t="16623" x="4095750" y="3136900"/>
          <p14:tracePt t="16631" x="4095750" y="3143250"/>
          <p14:tracePt t="16649" x="4095750" y="3151188"/>
          <p14:tracePt t="16662" x="4095750" y="3157538"/>
          <p14:tracePt t="16680" x="4095750" y="3173413"/>
          <p14:tracePt t="16696" x="4095750" y="3179763"/>
          <p14:tracePt t="16714" x="4095750" y="3187700"/>
          <p14:tracePt t="16730" x="4095750" y="3201988"/>
          <p14:tracePt t="16747" x="4095750" y="3208338"/>
          <p14:tracePt t="16763" x="4102100" y="3216275"/>
          <p14:tracePt t="16780" x="4102100" y="3230563"/>
          <p14:tracePt t="16796" x="4102100" y="3236913"/>
          <p14:tracePt t="16812" x="4110038" y="3252788"/>
          <p14:tracePt t="16829" x="4110038" y="3259138"/>
          <p14:tracePt t="16845" x="4110038" y="3273425"/>
          <p14:tracePt t="16864" x="4117975" y="3281363"/>
          <p14:tracePt t="16878" x="4117975" y="3295650"/>
          <p14:tracePt t="16897" x="4124325" y="3302000"/>
          <p14:tracePt t="16912" x="4132263" y="3316288"/>
          <p14:tracePt t="16928" x="4132263" y="3324225"/>
          <p14:tracePt t="16945" x="4138613" y="3324225"/>
          <p14:tracePt t="16961" x="4138613" y="3332163"/>
          <p14:tracePt t="16978" x="4138613" y="3346450"/>
          <p14:tracePt t="16993" x="4146550" y="3352800"/>
          <p14:tracePt t="17011" x="4152900" y="3367088"/>
          <p14:tracePt t="17027" x="4160838" y="3381375"/>
          <p14:tracePt t="17043" x="4160838" y="3395663"/>
          <p14:tracePt t="17060" x="4160838" y="3409950"/>
          <p14:tracePt t="17076" x="4160838" y="3417888"/>
          <p14:tracePt t="17094" x="4160838" y="3425825"/>
          <p14:tracePt t="17110" x="4160838" y="3440113"/>
          <p14:tracePt t="17144" x="4160838" y="3446463"/>
          <p14:tracePt t="17160" x="4160838" y="3454400"/>
          <p14:tracePt t="17183" x="4160838" y="3460750"/>
          <p14:tracePt t="17194" x="4160838" y="3468688"/>
          <p14:tracePt t="17210" x="4160838" y="3475038"/>
          <p14:tracePt t="17448" x="4160838" y="3482975"/>
          <p14:tracePt t="18176" x="4160838" y="3475038"/>
          <p14:tracePt t="18192" x="4160838" y="3460750"/>
          <p14:tracePt t="18198" x="4160838" y="3454400"/>
          <p14:tracePt t="18212" x="4160838" y="3440113"/>
          <p14:tracePt t="18228" x="4160838" y="3417888"/>
          <p14:tracePt t="18245" x="4160838" y="3395663"/>
          <p14:tracePt t="18261" x="4160838" y="3381375"/>
          <p14:tracePt t="18278" x="4167188" y="3360738"/>
          <p14:tracePt t="18294" x="4167188" y="3338513"/>
          <p14:tracePt t="18310" x="4167188" y="3309938"/>
          <p14:tracePt t="18327" x="4167188" y="3295650"/>
          <p14:tracePt t="18345" x="4175125" y="3273425"/>
          <p14:tracePt t="18360" x="4175125" y="3259138"/>
          <p14:tracePt t="18377" x="4175125" y="3236913"/>
          <p14:tracePt t="18393" x="4175125" y="3222625"/>
          <p14:tracePt t="18410" x="4175125" y="3201988"/>
          <p14:tracePt t="18427" x="4175125" y="3187700"/>
          <p14:tracePt t="18574" x="4175125" y="3179763"/>
          <p14:tracePt t="18593" x="4175125" y="3173413"/>
          <p14:tracePt t="18661" x="4175125" y="3165475"/>
          <p14:tracePt t="19056" x="4175125" y="3173413"/>
          <p14:tracePt t="19093" x="4175125" y="3179763"/>
          <p14:tracePt t="19118" x="4167188" y="3179763"/>
          <p14:tracePt t="19126" x="4167188" y="3187700"/>
          <p14:tracePt t="19134" x="4167188" y="3194050"/>
          <p14:tracePt t="19147" x="4160838" y="3201988"/>
          <p14:tracePt t="19160" x="4160838" y="3208338"/>
          <p14:tracePt t="19176" x="4152900" y="3222625"/>
          <p14:tracePt t="19193" x="4146550" y="3252788"/>
          <p14:tracePt t="19210" x="4146550" y="3267075"/>
          <p14:tracePt t="19226" x="4138613" y="3281363"/>
          <p14:tracePt t="19244" x="4138613" y="3287713"/>
          <p14:tracePt t="19261" x="4138613" y="3302000"/>
          <p14:tracePt t="19277" x="4138613" y="3316288"/>
          <p14:tracePt t="19294" x="4138613" y="3332163"/>
          <p14:tracePt t="19311" x="4138613" y="3338513"/>
          <p14:tracePt t="19330" x="4138613" y="3352800"/>
          <p14:tracePt t="19345" x="4138613" y="3360738"/>
          <p14:tracePt t="19379" x="4138613" y="3367088"/>
          <p14:tracePt t="19400" x="4138613" y="3375025"/>
          <p14:tracePt t="19410" x="4138613" y="3381375"/>
          <p14:tracePt t="19428" x="4138613" y="3389313"/>
          <p14:tracePt t="19444" x="4138613" y="3395663"/>
          <p14:tracePt t="19463" x="4138613" y="3403600"/>
          <p14:tracePt t="19481" x="4138613" y="3409950"/>
          <p14:tracePt t="19497" x="4138613" y="3417888"/>
          <p14:tracePt t="19538" x="4138613" y="3425825"/>
          <p14:tracePt t="19575" x="4138613" y="3432175"/>
          <p14:tracePt t="19628" x="4146550" y="3440113"/>
          <p14:tracePt t="19960" x="4146550" y="3446463"/>
          <p14:tracePt t="19978" x="4146550" y="3454400"/>
          <p14:tracePt t="19998" x="4146550" y="3460750"/>
          <p14:tracePt t="20072" x="4146550" y="3468688"/>
          <p14:tracePt t="20091" x="4146550" y="3475038"/>
          <p14:tracePt t="21190" x="4146550" y="3482975"/>
          <p14:tracePt t="21197" x="4146550" y="3489325"/>
          <p14:tracePt t="21211" x="4146550" y="3497263"/>
          <p14:tracePt t="21387" x="4146550" y="3505200"/>
          <p14:tracePt t="22334" x="4146550" y="3511550"/>
          <p14:tracePt t="22345" x="4138613" y="3511550"/>
          <p14:tracePt t="22351" x="4132263" y="3519488"/>
          <p14:tracePt t="22367" x="4124325" y="3525838"/>
          <p14:tracePt t="22377" x="4124325" y="3533775"/>
          <p14:tracePt t="22393" x="4110038" y="3533775"/>
          <p14:tracePt t="22410" x="4102100" y="3533775"/>
          <p14:tracePt t="22508" x="4095750" y="3540125"/>
          <p14:tracePt t="22527" x="4087813" y="3540125"/>
          <p14:tracePt t="22533" x="4081463" y="3540125"/>
          <p14:tracePt t="22543" x="4073525" y="3540125"/>
          <p14:tracePt t="22560" x="4052888" y="3540125"/>
          <p14:tracePt t="22576" x="4038600" y="3540125"/>
          <p14:tracePt t="22595" x="4024313" y="3540125"/>
          <p14:tracePt t="22611" x="4002088" y="3540125"/>
          <p14:tracePt t="22627" x="3987800" y="3540125"/>
          <p14:tracePt t="22644" x="3979863" y="3540125"/>
          <p14:tracePt t="22661" x="3973513" y="3540125"/>
          <p14:tracePt t="22777" x="3965575" y="3540125"/>
          <p14:tracePt t="22788" x="3959225" y="3540125"/>
          <p14:tracePt t="22815" x="3951288" y="3540125"/>
          <p14:tracePt t="23151" x="3951288" y="3548063"/>
          <p14:tracePt t="23159" x="3929063" y="3554413"/>
          <p14:tracePt t="23167" x="3894138" y="3568700"/>
          <p14:tracePt t="23176" x="3851275" y="3582988"/>
          <p14:tracePt t="23192" x="3756025" y="3627438"/>
          <p14:tracePt t="23209" x="3627438" y="3678238"/>
          <p14:tracePt t="23225" x="3468688" y="3756025"/>
          <p14:tracePt t="23243" x="3259138" y="3851275"/>
          <p14:tracePt t="23259" x="3165475" y="3894138"/>
          <p14:tracePt t="23276" x="3122613" y="3914775"/>
          <p14:tracePt t="23292" x="3094038" y="3930650"/>
          <p14:tracePt t="23309" x="3079750" y="3937000"/>
          <p14:tracePt t="23326" x="3071813" y="3951288"/>
          <p14:tracePt t="23344" x="3057525" y="3959225"/>
          <p14:tracePt t="23361" x="3035300" y="3973513"/>
          <p14:tracePt t="23376" x="3021013" y="3987800"/>
          <p14:tracePt t="23392" x="3000375" y="3994150"/>
          <p14:tracePt t="23409" x="2984500" y="4016375"/>
          <p14:tracePt t="23426" x="2963863" y="4030663"/>
          <p14:tracePt t="23443" x="2941638" y="4052888"/>
          <p14:tracePt t="23459" x="2913063" y="4081463"/>
          <p14:tracePt t="23476" x="2884488" y="4095750"/>
          <p14:tracePt t="23493" x="2855913" y="4117975"/>
          <p14:tracePt t="23510" x="2833688" y="4138613"/>
          <p14:tracePt t="23527" x="2819400" y="4160838"/>
          <p14:tracePt t="23544" x="2805113" y="4167188"/>
          <p14:tracePt t="23545" x="2790825" y="4175125"/>
          <p14:tracePt t="23560" x="2776538" y="4181475"/>
          <p14:tracePt t="23576" x="2768600" y="4197350"/>
          <p14:tracePt t="23593" x="2762250" y="4203700"/>
          <p14:tracePt t="23610" x="2747963" y="4217988"/>
          <p14:tracePt t="23627" x="2732088" y="4232275"/>
          <p14:tracePt t="23644" x="2717800" y="4240213"/>
          <p14:tracePt t="23660" x="2717800" y="4246563"/>
          <p14:tracePt t="23769" x="2717800" y="4254500"/>
          <p14:tracePt t="23789" x="2725738" y="4260850"/>
          <p14:tracePt t="23796" x="2732088" y="4268788"/>
          <p14:tracePt t="23811" x="2762250" y="4283075"/>
          <p14:tracePt t="23827" x="2805113" y="4297363"/>
          <p14:tracePt t="23843" x="2862263" y="4297363"/>
          <p14:tracePt t="23859" x="2913063" y="4291013"/>
          <p14:tracePt t="23878" x="2955925" y="4260850"/>
          <p14:tracePt t="23894" x="3021013" y="4232275"/>
          <p14:tracePt t="23910" x="3079750" y="4203700"/>
          <p14:tracePt t="23927" x="3128963" y="4181475"/>
          <p14:tracePt t="23944" x="3201988" y="4152900"/>
          <p14:tracePt t="23960" x="3222625" y="4132263"/>
          <p14:tracePt t="23976" x="3230563" y="4132263"/>
          <p14:tracePt t="24260" x="3244850" y="4124325"/>
          <p14:tracePt t="24271" x="3252788" y="4124325"/>
          <p14:tracePt t="24280" x="3259138" y="4124325"/>
          <p14:tracePt t="24293" x="3281363" y="4124325"/>
          <p14:tracePt t="24310" x="3295650" y="4124325"/>
          <p14:tracePt t="24327" x="3316288" y="4117975"/>
          <p14:tracePt t="24360" x="3330575" y="4117975"/>
          <p14:tracePt t="24377" x="3346450" y="4110038"/>
          <p14:tracePt t="24394" x="3367088" y="4103688"/>
          <p14:tracePt t="24409" x="3389313" y="4095750"/>
          <p14:tracePt t="24426" x="3403600" y="4087813"/>
          <p14:tracePt t="24444" x="3432175" y="4081463"/>
          <p14:tracePt t="24459" x="3454400" y="4073525"/>
          <p14:tracePt t="24476" x="3475038" y="4067175"/>
          <p14:tracePt t="24493" x="3489325" y="4059238"/>
          <p14:tracePt t="24509" x="3511550" y="4052888"/>
          <p14:tracePt t="24527" x="3533775" y="4044950"/>
          <p14:tracePt t="24546" x="3562350" y="4030663"/>
          <p14:tracePt t="24560" x="3576638" y="4024313"/>
          <p14:tracePt t="24577" x="3590925" y="4016375"/>
          <p14:tracePt t="24593" x="3613150" y="4016375"/>
          <p14:tracePt t="24610" x="3627438" y="4002088"/>
          <p14:tracePt t="24626" x="3648075" y="3987800"/>
          <p14:tracePt t="24644" x="3684588" y="3965575"/>
          <p14:tracePt t="24660" x="3721100" y="3944938"/>
          <p14:tracePt t="24677" x="3749675" y="3922713"/>
          <p14:tracePt t="24693" x="3771900" y="3900488"/>
          <p14:tracePt t="24709" x="3792538" y="3879850"/>
          <p14:tracePt t="24727" x="3814763" y="3865563"/>
          <p14:tracePt t="24744" x="3829050" y="3857625"/>
          <p14:tracePt t="24761" x="3835400" y="3843338"/>
          <p14:tracePt t="24777" x="3851275" y="3829050"/>
          <p14:tracePt t="24794" x="3865563" y="3829050"/>
          <p14:tracePt t="24810" x="3871913" y="3821113"/>
          <p14:tracePt t="24826" x="3886200" y="3806825"/>
          <p14:tracePt t="24844" x="3908425" y="3806825"/>
          <p14:tracePt t="24861" x="3922713" y="3800475"/>
          <p14:tracePt t="24876" x="3929063" y="3792538"/>
          <p14:tracePt t="24893" x="3937000" y="3792538"/>
          <p14:tracePt t="24950" x="3944938" y="3792538"/>
          <p14:tracePt t="24962" x="3951288" y="3792538"/>
          <p14:tracePt t="24972" x="3951288" y="3786188"/>
          <p14:tracePt t="24979" x="3959225" y="3786188"/>
          <p14:tracePt t="24994" x="3973513" y="3786188"/>
          <p14:tracePt t="25010" x="3987800" y="3778250"/>
          <p14:tracePt t="25027" x="4002088" y="3778250"/>
          <p14:tracePt t="25043" x="4024313" y="3778250"/>
          <p14:tracePt t="25060" x="4052888" y="3778250"/>
          <p14:tracePt t="25077" x="4067175" y="3778250"/>
          <p14:tracePt t="25094" x="4087813" y="3778250"/>
          <p14:tracePt t="25110" x="4110038" y="3778250"/>
          <p14:tracePt t="25128" x="4138613" y="3786188"/>
          <p14:tracePt t="25143" x="4160838" y="3786188"/>
          <p14:tracePt t="25161" x="4181475" y="3792538"/>
          <p14:tracePt t="25178" x="4203700" y="3800475"/>
          <p14:tracePt t="25195" x="4217988" y="3800475"/>
          <p14:tracePt t="25211" x="4232275" y="3800475"/>
          <p14:tracePt t="25227" x="4246563" y="3800475"/>
          <p14:tracePt t="25243" x="4260850" y="3800475"/>
          <p14:tracePt t="25259" x="4276725" y="3800475"/>
          <p14:tracePt t="25275" x="4291013" y="3800475"/>
          <p14:tracePt t="25293" x="4319588" y="3800475"/>
          <p14:tracePt t="25309" x="4325938" y="3800475"/>
          <p14:tracePt t="25326" x="4333875" y="3800475"/>
          <p14:tracePt t="27532" x="4333875" y="3806825"/>
          <p14:tracePt t="27548" x="4319588" y="3821113"/>
          <p14:tracePt t="27556" x="4305300" y="3829050"/>
          <p14:tracePt t="27562" x="4297363" y="3843338"/>
          <p14:tracePt t="27574" x="4283075" y="3851275"/>
          <p14:tracePt t="27590" x="4246563" y="3894138"/>
          <p14:tracePt t="27608" x="4146550" y="3979863"/>
          <p14:tracePt t="27624" x="4110038" y="4016375"/>
          <p14:tracePt t="27640" x="4067175" y="4038600"/>
          <p14:tracePt t="27658" x="4024313" y="4067175"/>
          <p14:tracePt t="27675" x="3973513" y="4117975"/>
          <p14:tracePt t="27691" x="3922713" y="4167188"/>
          <p14:tracePt t="27707" x="3865563" y="4225925"/>
          <p14:tracePt t="27724" x="3735388" y="4305300"/>
          <p14:tracePt t="27741" x="3656013" y="4340225"/>
          <p14:tracePt t="27758" x="3627438" y="4362450"/>
          <p14:tracePt t="27774" x="3605213" y="4376738"/>
          <p14:tracePt t="27791" x="3582988" y="4391025"/>
          <p14:tracePt t="27808" x="3562350" y="4405313"/>
          <p14:tracePt t="27824" x="3548063" y="4419600"/>
          <p14:tracePt t="27841" x="3519488" y="4433888"/>
          <p14:tracePt t="27857" x="3497263" y="4441825"/>
          <p14:tracePt t="27874" x="3475038" y="4449763"/>
          <p14:tracePt t="27892" x="3454400" y="4464050"/>
          <p14:tracePt t="27908" x="3440113" y="4478338"/>
          <p14:tracePt t="27925" x="3417888" y="4492625"/>
          <p14:tracePt t="27926" x="3403600" y="4498975"/>
          <p14:tracePt t="27942" x="3352800" y="4529138"/>
          <p14:tracePt t="27958" x="3295650" y="4549775"/>
          <p14:tracePt t="27974" x="3267075" y="4572000"/>
          <p14:tracePt t="27991" x="3252788" y="4578350"/>
          <p14:tracePt t="28008" x="3244850" y="4578350"/>
          <p14:tracePt t="28112" x="3252788" y="4578350"/>
          <p14:tracePt t="28120" x="3259138" y="4578350"/>
          <p14:tracePt t="28129" x="3267075" y="4572000"/>
          <p14:tracePt t="28143" x="3281363" y="4564063"/>
          <p14:tracePt t="28159" x="3287713" y="4557713"/>
          <p14:tracePt t="28175" x="3295650" y="4557713"/>
          <p14:tracePt t="28193" x="3302000" y="4557713"/>
          <p14:tracePt t="28256" x="3309938" y="4557713"/>
          <p14:tracePt t="28264" x="3316288" y="4557713"/>
          <p14:tracePt t="28276" x="3330575" y="4549775"/>
          <p14:tracePt t="28293" x="3367088" y="4543425"/>
          <p14:tracePt t="28309" x="3409950" y="4521200"/>
          <p14:tracePt t="28325" x="3446463" y="4513263"/>
          <p14:tracePt t="28342" x="3460750" y="4506913"/>
          <p14:tracePt t="28359" x="3475038" y="4498975"/>
          <p14:tracePt t="28375" x="3482975" y="4498975"/>
          <p14:tracePt t="28392" x="3489325" y="4498975"/>
          <p14:tracePt t="28429" x="3497263" y="4498975"/>
          <p14:tracePt t="28618" x="3497263" y="4492625"/>
          <p14:tracePt t="28696" x="3511550" y="4492625"/>
          <p14:tracePt t="28709" x="3519488" y="4478338"/>
          <p14:tracePt t="28714" x="3525838" y="4470400"/>
          <p14:tracePt t="28725" x="3540125" y="4456113"/>
          <p14:tracePt t="28741" x="3568700" y="4427538"/>
          <p14:tracePt t="28759" x="3627438" y="4376738"/>
          <p14:tracePt t="28776" x="3727450" y="4291013"/>
          <p14:tracePt t="28792" x="3778250" y="4260850"/>
          <p14:tracePt t="28808" x="3806825" y="4240213"/>
          <p14:tracePt t="28825" x="3829050" y="4217988"/>
          <p14:tracePt t="28842" x="3843338" y="4203700"/>
          <p14:tracePt t="28859" x="3865563" y="4197350"/>
          <p14:tracePt t="28876" x="3871913" y="4181475"/>
          <p14:tracePt t="28892" x="3886200" y="4152900"/>
          <p14:tracePt t="28909" x="3908425" y="4138613"/>
          <p14:tracePt t="28926" x="3929063" y="4117975"/>
          <p14:tracePt t="28942" x="3951288" y="4095750"/>
          <p14:tracePt t="28958" x="3973513" y="4073525"/>
          <p14:tracePt t="28976" x="4002088" y="4044950"/>
          <p14:tracePt t="28992" x="4024313" y="4024313"/>
          <p14:tracePt t="29008" x="4044950" y="4002088"/>
          <p14:tracePt t="29025" x="4067175" y="3987800"/>
          <p14:tracePt t="29041" x="4081463" y="3965575"/>
          <p14:tracePt t="29059" x="4095750" y="3951288"/>
          <p14:tracePt t="29075" x="4095750" y="3944938"/>
          <p14:tracePt t="29093" x="4110038" y="3922713"/>
          <p14:tracePt t="29110" x="4124325" y="3908425"/>
          <p14:tracePt t="29126" x="4138613" y="3886200"/>
          <p14:tracePt t="29142" x="4160838" y="3857625"/>
          <p14:tracePt t="29159" x="4167188" y="3843338"/>
          <p14:tracePt t="29175" x="4175125" y="3835400"/>
          <p14:tracePt t="29192" x="4181475" y="3821113"/>
          <p14:tracePt t="29208" x="4189413" y="3814763"/>
          <p14:tracePt t="29426" x="4189413" y="3806825"/>
          <p14:tracePt t="29447" x="4189413" y="3800475"/>
          <p14:tracePt t="29480" x="4189413" y="3792538"/>
          <p14:tracePt t="29552" x="4189413" y="3786188"/>
          <p14:tracePt t="29568" x="4189413" y="3771900"/>
          <p14:tracePt t="29577" x="4189413" y="3756025"/>
          <p14:tracePt t="29593" x="4189413" y="3727450"/>
          <p14:tracePt t="29609" x="4189413" y="3713163"/>
          <p14:tracePt t="29626" x="4189413" y="3692525"/>
          <p14:tracePt t="29644" x="4189413" y="3662363"/>
          <p14:tracePt t="29660" x="4181475" y="3648075"/>
          <p14:tracePt t="29675" x="4167188" y="3627438"/>
          <p14:tracePt t="29690" x="4152900" y="3619500"/>
          <p14:tracePt t="29708" x="4138613" y="3598863"/>
          <p14:tracePt t="29725" x="4117975" y="3576638"/>
          <p14:tracePt t="29741" x="4087813" y="3562350"/>
          <p14:tracePt t="29759" x="4030663" y="3525838"/>
          <p14:tracePt t="29775" x="3965575" y="3511550"/>
          <p14:tracePt t="29792" x="3929063" y="3497263"/>
          <p14:tracePt t="29809" x="3914775" y="3489325"/>
          <p14:tracePt t="30046" x="3922713" y="3482975"/>
          <p14:tracePt t="30054" x="3929063" y="3482975"/>
          <p14:tracePt t="30062" x="3944938" y="3482975"/>
          <p14:tracePt t="30075" x="3951288" y="3482975"/>
          <p14:tracePt t="30092" x="3973513" y="3482975"/>
          <p14:tracePt t="30108" x="3994150" y="3482975"/>
          <p14:tracePt t="30125" x="4030663" y="3482975"/>
          <p14:tracePt t="30143" x="4081463" y="3482975"/>
          <p14:tracePt t="30158" x="4124325" y="3482975"/>
          <p14:tracePt t="30177" x="4160838" y="3482975"/>
          <p14:tracePt t="30193" x="4175125" y="3482975"/>
          <p14:tracePt t="30208" x="4181475" y="3482975"/>
          <p14:tracePt t="30290" x="4189413" y="3475038"/>
          <p14:tracePt t="30298" x="4197350" y="3468688"/>
          <p14:tracePt t="30308" x="4203700" y="3468688"/>
          <p14:tracePt t="30325" x="4217988" y="3468688"/>
          <p14:tracePt t="30342" x="4232275" y="3468688"/>
          <p14:tracePt t="30376" x="4240213" y="3468688"/>
          <p14:tracePt t="31386" x="4246563" y="3468688"/>
          <p14:tracePt t="31398" x="4254500" y="3468688"/>
          <p14:tracePt t="31460" x="4260850" y="3468688"/>
          <p14:tracePt t="31473" x="4260850" y="3475038"/>
          <p14:tracePt t="31479" x="4268788" y="3482975"/>
          <p14:tracePt t="31494" x="4276725" y="3482975"/>
          <p14:tracePt t="31508" x="4283075" y="3482975"/>
          <p14:tracePt t="31642" x="4283075" y="3489325"/>
          <p14:tracePt t="31660" x="4276725" y="3497263"/>
          <p14:tracePt t="31676" x="4268788" y="3505200"/>
          <p14:tracePt t="31684" x="4268788" y="3511550"/>
          <p14:tracePt t="31693" x="4260850" y="3511550"/>
          <p14:tracePt t="31708" x="4246563" y="3519488"/>
          <p14:tracePt t="31724" x="4232275" y="3519488"/>
          <p14:tracePt t="31741" x="4225925" y="3525838"/>
          <p14:tracePt t="31759" x="4197350" y="3533775"/>
          <p14:tracePt t="31775" x="4181475" y="3540125"/>
          <p14:tracePt t="31791" x="4160838" y="3548063"/>
          <p14:tracePt t="31807" x="4146550" y="3548063"/>
          <p14:tracePt t="31823" x="4124325" y="3554413"/>
          <p14:tracePt t="31840" x="4102100" y="3562350"/>
          <p14:tracePt t="31856" x="4081463" y="3568700"/>
          <p14:tracePt t="31874" x="4052888" y="3582988"/>
          <p14:tracePt t="31891" x="4044950" y="3582988"/>
          <p14:tracePt t="31907" x="4030663" y="3590925"/>
          <p14:tracePt t="31924" x="4008438" y="3590925"/>
          <p14:tracePt t="31941" x="3994150" y="3590925"/>
          <p14:tracePt t="31958" x="3973513" y="3598863"/>
          <p14:tracePt t="31974" x="3965575" y="3598863"/>
          <p14:tracePt t="31991" x="3959225" y="3598863"/>
          <p14:tracePt t="32232" x="3965575" y="3598863"/>
          <p14:tracePt t="32244" x="3965575" y="3590925"/>
          <p14:tracePt t="32262" x="3973513" y="3590925"/>
          <p14:tracePt t="32277" x="3979863" y="3582988"/>
          <p14:tracePt t="32306" x="3987800" y="3576638"/>
          <p14:tracePt t="32320" x="3987800" y="3568700"/>
          <p14:tracePt t="32327" x="3994150" y="3562350"/>
          <p14:tracePt t="32344" x="3994150" y="3554413"/>
          <p14:tracePt t="32358" x="4002088" y="3554413"/>
          <p14:tracePt t="32374" x="4008438" y="3554413"/>
          <p14:tracePt t="32391" x="4008438" y="3548063"/>
          <p14:tracePt t="32428" x="4016375" y="3540125"/>
          <p14:tracePt t="32441" x="4016375" y="3533775"/>
          <p14:tracePt t="32452" x="4024313" y="3533775"/>
          <p14:tracePt t="32460" x="4024313" y="3525838"/>
          <p14:tracePt t="32477" x="4030663" y="3525838"/>
          <p14:tracePt t="32491" x="4038600" y="3519488"/>
          <p14:tracePt t="32508" x="4044950" y="3511550"/>
          <p14:tracePt t="32524" x="4059238" y="3505200"/>
          <p14:tracePt t="32540" x="4067175" y="3505200"/>
          <p14:tracePt t="32558" x="4073525" y="3497263"/>
          <p14:tracePt t="32574" x="4081463" y="3497263"/>
          <p14:tracePt t="32591" x="4087813" y="3497263"/>
          <p14:tracePt t="32609" x="4110038" y="3489325"/>
          <p14:tracePt t="32625" x="4132263" y="3482975"/>
          <p14:tracePt t="32642" x="4146550" y="3482975"/>
          <p14:tracePt t="32657" x="4167188" y="3482975"/>
          <p14:tracePt t="32675" x="4181475" y="3482975"/>
          <p14:tracePt t="32690" x="4203700" y="3482975"/>
          <p14:tracePt t="32708" x="4225925" y="3482975"/>
          <p14:tracePt t="32725" x="4232275" y="3482975"/>
          <p14:tracePt t="32742" x="4246563" y="3489325"/>
          <p14:tracePt t="32758" x="4254500" y="3489325"/>
          <p14:tracePt t="32880" x="4260850" y="3489325"/>
          <p14:tracePt t="32903" x="4268788" y="3489325"/>
          <p14:tracePt t="32912" x="4276725" y="3489325"/>
          <p14:tracePt t="33015" x="4283075" y="3489325"/>
          <p14:tracePt t="33038" x="4283075" y="3497263"/>
          <p14:tracePt t="33052" x="4291013" y="3497263"/>
          <p14:tracePt t="33059" x="4297363" y="3505200"/>
          <p14:tracePt t="33075" x="4319588" y="3511550"/>
          <p14:tracePt t="33091" x="4333875" y="3525838"/>
          <p14:tracePt t="33108" x="4348163" y="3525838"/>
          <p14:tracePt t="33126" x="4348163" y="3533775"/>
          <p14:tracePt t="33160" x="4348163" y="3540125"/>
          <p14:tracePt t="33175" x="4348163" y="3548063"/>
          <p14:tracePt t="33209" x="4340225" y="3548063"/>
          <p14:tracePt t="33216" x="4340225" y="3554413"/>
          <p14:tracePt t="33232" x="4333875" y="3562350"/>
          <p14:tracePt t="33248" x="4325938" y="3576638"/>
          <p14:tracePt t="33262" x="4319588" y="3590925"/>
          <p14:tracePt t="33275" x="4305300" y="3598863"/>
          <p14:tracePt t="33292" x="4291013" y="3627438"/>
          <p14:tracePt t="33308" x="4268788" y="3662363"/>
          <p14:tracePt t="33325" x="4254500" y="3678238"/>
          <p14:tracePt t="33341" x="4240213" y="3698875"/>
          <p14:tracePt t="33357" x="4217988" y="3721100"/>
          <p14:tracePt t="33375" x="4197350" y="3727450"/>
          <p14:tracePt t="33391" x="4189413" y="3735388"/>
          <p14:tracePt t="33409" x="4189413" y="3741738"/>
          <p14:tracePt t="33424" x="4181475" y="3741738"/>
          <p14:tracePt t="33442" x="4175125" y="3749675"/>
          <p14:tracePt t="33458" x="4152900" y="3778250"/>
          <p14:tracePt t="33475" x="4146550" y="3786188"/>
          <p14:tracePt t="33491" x="4138613" y="3800475"/>
          <p14:tracePt t="33508" x="4132263" y="3806825"/>
          <p14:tracePt t="33525" x="4124325" y="3814763"/>
          <p14:tracePt t="33541" x="4124325" y="3821113"/>
          <p14:tracePt t="33577" x="4117975" y="3821113"/>
          <p14:tracePt t="33591" x="4117975" y="3829050"/>
          <p14:tracePt t="33681" x="4110038" y="3829050"/>
          <p14:tracePt t="33688" x="4102100" y="3829050"/>
          <p14:tracePt t="33694" x="4102100" y="3821113"/>
          <p14:tracePt t="33708" x="4095750" y="3806825"/>
          <p14:tracePt t="33725" x="4081463" y="3786188"/>
          <p14:tracePt t="33742" x="4067175" y="3771900"/>
          <p14:tracePt t="33757" x="4059238" y="3749675"/>
          <p14:tracePt t="33774" x="4052888" y="3727450"/>
          <p14:tracePt t="33791" x="4044950" y="3706813"/>
          <p14:tracePt t="33808" x="4044950" y="3662363"/>
          <p14:tracePt t="33825" x="4044950" y="3641725"/>
          <p14:tracePt t="33842" x="4038600" y="3619500"/>
          <p14:tracePt t="33857" x="4030663" y="3605213"/>
          <p14:tracePt t="34237" x="4030663" y="3598863"/>
          <p14:tracePt t="34244" x="4038600" y="3598863"/>
          <p14:tracePt t="34257" x="4044950" y="3590925"/>
          <p14:tracePt t="34275" x="4052888" y="3576638"/>
          <p14:tracePt t="34292" x="4073525" y="3562350"/>
          <p14:tracePt t="34307" x="4081463" y="3554413"/>
          <p14:tracePt t="34325" x="4095750" y="3533775"/>
          <p14:tracePt t="34340" x="4110038" y="3519488"/>
          <p14:tracePt t="34357" x="4124325" y="3511550"/>
          <p14:tracePt t="34373" x="4132263" y="3497263"/>
          <p14:tracePt t="34390" x="4138613" y="3489325"/>
          <p14:tracePt t="34406" x="4152900" y="3475038"/>
          <p14:tracePt t="34423" x="4160838" y="3475038"/>
          <p14:tracePt t="34440" x="4167188" y="3468688"/>
          <p14:tracePt t="34456" x="4175125" y="3460750"/>
          <p14:tracePt t="34473" x="4181475" y="3454400"/>
          <p14:tracePt t="34611" x="4181475" y="3446463"/>
          <p14:tracePt t="34644" x="4181475" y="3440113"/>
          <p14:tracePt t="34652" x="4189413" y="3440113"/>
          <p14:tracePt t="35706" x="4189413" y="3446463"/>
          <p14:tracePt t="35714" x="4197350" y="3454400"/>
          <p14:tracePt t="35724" x="4211638" y="3468688"/>
          <p14:tracePt t="35741" x="4225925" y="3497263"/>
          <p14:tracePt t="35757" x="4246563" y="3519488"/>
          <p14:tracePt t="35774" x="4276725" y="3540125"/>
          <p14:tracePt t="35806" x="4276725" y="3548063"/>
          <p14:tracePt t="35842" x="4283075" y="3554413"/>
          <p14:tracePt t="35860" x="4283075" y="3562350"/>
          <p14:tracePt t="35868" x="4283075" y="3568700"/>
          <p14:tracePt t="35877" x="4291013" y="3568700"/>
          <p14:tracePt t="35891" x="4297363" y="3590925"/>
          <p14:tracePt t="35907" x="4297363" y="3605213"/>
          <p14:tracePt t="35924" x="4305300" y="3613150"/>
          <p14:tracePt t="35940" x="4305300" y="3619500"/>
          <p14:tracePt t="35956" x="4311650" y="3633788"/>
          <p14:tracePt t="36012" x="4311650" y="3641725"/>
          <p14:tracePt t="36021" x="4311650" y="3648075"/>
          <p14:tracePt t="36034" x="4311650" y="3656013"/>
          <p14:tracePt t="36043" x="4305300" y="3656013"/>
          <p14:tracePt t="36057" x="4297363" y="3670300"/>
          <p14:tracePt t="36073" x="4283075" y="3678238"/>
          <p14:tracePt t="36090" x="4276725" y="3692525"/>
          <p14:tracePt t="36106" x="4268788" y="3698875"/>
          <p14:tracePt t="36125" x="4260850" y="3706813"/>
          <p14:tracePt t="36141" x="4254500" y="3713163"/>
          <p14:tracePt t="36158" x="4246563" y="3721100"/>
          <p14:tracePt t="36174" x="4240213" y="3727450"/>
          <p14:tracePt t="36191" x="4232275" y="3735388"/>
          <p14:tracePt t="36208" x="4225925" y="3741738"/>
          <p14:tracePt t="36224" x="4211638" y="3749675"/>
          <p14:tracePt t="36240" x="4189413" y="3771900"/>
          <p14:tracePt t="36257" x="4175125" y="3778250"/>
          <p14:tracePt t="36273" x="4160838" y="3792538"/>
          <p14:tracePt t="36288" x="4152900" y="3800475"/>
          <p14:tracePt t="36306" x="4146550" y="3806825"/>
          <p14:tracePt t="36578" x="4146550" y="3814763"/>
          <p14:tracePt t="36722" x="4138613" y="3821113"/>
          <p14:tracePt t="36729" x="4132263" y="3829050"/>
          <p14:tracePt t="36740" x="4132263" y="3835400"/>
          <p14:tracePt t="36758" x="4124325" y="3851275"/>
          <p14:tracePt t="36775" x="4110038" y="3879850"/>
          <p14:tracePt t="36792" x="4095750" y="3900488"/>
          <p14:tracePt t="36807" x="4095750" y="3914775"/>
          <p14:tracePt t="36827" x="4087813" y="3930650"/>
          <p14:tracePt t="36841" x="4081463" y="3951288"/>
          <p14:tracePt t="36856" x="4081463" y="3965575"/>
          <p14:tracePt t="36875" x="4067175" y="3994150"/>
          <p14:tracePt t="36891" x="4059238" y="4016375"/>
          <p14:tracePt t="36907" x="4052888" y="4030663"/>
          <p14:tracePt t="36921" x="4052888" y="4052888"/>
          <p14:tracePt t="36938" x="4038600" y="4073525"/>
          <p14:tracePt t="36955" x="4038600" y="4095750"/>
          <p14:tracePt t="36971" x="4030663" y="4117975"/>
          <p14:tracePt t="36988" x="4024313" y="4132263"/>
          <p14:tracePt t="37005" x="4024313" y="4146550"/>
          <p14:tracePt t="37021" x="4016375" y="4175125"/>
          <p14:tracePt t="37038" x="4008438" y="4197350"/>
          <p14:tracePt t="37055" x="4002088" y="4211638"/>
          <p14:tracePt t="37071" x="3994150" y="4232275"/>
          <p14:tracePt t="37088" x="3987800" y="4260850"/>
          <p14:tracePt t="37106" x="3987800" y="4283075"/>
          <p14:tracePt t="37123" x="3979863" y="4305300"/>
          <p14:tracePt t="37139" x="3979863" y="4325938"/>
          <p14:tracePt t="37155" x="3973513" y="4333875"/>
          <p14:tracePt t="37172" x="3973513" y="4356100"/>
          <p14:tracePt t="37189" x="3973513" y="4376738"/>
          <p14:tracePt t="37206" x="3965575" y="4405313"/>
          <p14:tracePt t="37224" x="3965575" y="4419600"/>
          <p14:tracePt t="37240" x="3959225" y="4441825"/>
          <p14:tracePt t="37256" x="3959225" y="4456113"/>
          <p14:tracePt t="37274" x="3959225" y="4470400"/>
          <p14:tracePt t="37290" x="3959225" y="4492625"/>
          <p14:tracePt t="37308" x="3959225" y="4506913"/>
          <p14:tracePt t="37324" x="3959225" y="4521200"/>
          <p14:tracePt t="37342" x="3959225" y="4535488"/>
          <p14:tracePt t="37356" x="3951288" y="4557713"/>
          <p14:tracePt t="37373" x="3951288" y="4564063"/>
          <p14:tracePt t="37388" x="3951288" y="4578350"/>
          <p14:tracePt t="37404" x="3951288" y="4592638"/>
          <p14:tracePt t="37421" x="3951288" y="4600575"/>
          <p14:tracePt t="37438" x="3951288" y="4614863"/>
          <p14:tracePt t="37454" x="3951288" y="4622800"/>
          <p14:tracePt t="37471" x="3951288" y="4629150"/>
          <p14:tracePt t="37626" x="3951288" y="4637088"/>
          <p14:tracePt t="37650" x="3951288" y="4643438"/>
          <p14:tracePt t="37672" x="3951288" y="4651375"/>
          <p14:tracePt t="37689" x="3951288" y="4657725"/>
          <p14:tracePt t="38068" x="3951288" y="4651375"/>
          <p14:tracePt t="38076" x="3951288" y="4637088"/>
          <p14:tracePt t="38090" x="3959225" y="4600575"/>
          <p14:tracePt t="38107" x="3965575" y="4557713"/>
          <p14:tracePt t="38123" x="3973513" y="4521200"/>
          <p14:tracePt t="38139" x="3979863" y="4470400"/>
          <p14:tracePt t="38156" x="3979863" y="4427538"/>
          <p14:tracePt t="38174" x="3979863" y="4305300"/>
          <p14:tracePt t="38190" x="3979863" y="4240213"/>
          <p14:tracePt t="38206" x="3973513" y="4167188"/>
          <p14:tracePt t="38224" x="3965575" y="4124325"/>
          <p14:tracePt t="38239" x="3965575" y="4103688"/>
          <p14:tracePt t="38256" x="3959225" y="4087813"/>
          <p14:tracePt t="38273" x="3959225" y="4081463"/>
          <p14:tracePt t="38306" x="3959225" y="4073525"/>
          <p14:tracePt t="38322" x="3959225" y="4067175"/>
          <p14:tracePt t="38339" x="3959225" y="4052888"/>
          <p14:tracePt t="38356" x="3959225" y="4024313"/>
          <p14:tracePt t="38373" x="3951288" y="4016375"/>
          <p14:tracePt t="38389" x="3951288" y="4002088"/>
          <p14:tracePt t="38406" x="3944938" y="3987800"/>
          <p14:tracePt t="38424" x="3944938" y="3979863"/>
          <p14:tracePt t="38440" x="3944938" y="3959225"/>
          <p14:tracePt t="38456" x="3944938" y="3951288"/>
          <p14:tracePt t="38471" x="3944938" y="3944938"/>
          <p14:tracePt t="38488" x="3944938" y="3937000"/>
          <p14:tracePt t="38775" x="3951288" y="3930650"/>
          <p14:tracePt t="38798" x="3959225" y="3914775"/>
          <p14:tracePt t="38806" x="3965575" y="3908425"/>
          <p14:tracePt t="38814" x="3979863" y="3900488"/>
          <p14:tracePt t="38823" x="3987800" y="3886200"/>
          <p14:tracePt t="38839" x="4008438" y="3865563"/>
          <p14:tracePt t="38855" x="4030663" y="3843338"/>
          <p14:tracePt t="38873" x="4044950" y="3829050"/>
          <p14:tracePt t="38889" x="4044950" y="3821113"/>
          <p14:tracePt t="38906" x="4052888" y="3814763"/>
          <p14:tracePt t="38924" x="4067175" y="3800475"/>
          <p14:tracePt t="38939" x="4081463" y="3778250"/>
          <p14:tracePt t="38956" x="4081463" y="3763963"/>
          <p14:tracePt t="38974" x="4087813" y="3763963"/>
          <p14:tracePt t="39088" x="4081463" y="3763963"/>
          <p14:tracePt t="39099" x="4081463" y="3771900"/>
          <p14:tracePt t="39134" x="4073525" y="3771900"/>
          <p14:tracePt t="39147" x="4073525" y="3778250"/>
          <p14:tracePt t="39156" x="4067175" y="3778250"/>
          <p14:tracePt t="39174" x="4067175" y="3792538"/>
          <p14:tracePt t="39190" x="4052888" y="3814763"/>
          <p14:tracePt t="39206" x="4044950" y="3829050"/>
          <p14:tracePt t="39223" x="4038600" y="3835400"/>
          <p14:tracePt t="39240" x="4038600" y="3851275"/>
          <p14:tracePt t="39257" x="4038600" y="3857625"/>
          <p14:tracePt t="39273" x="4030663" y="3871913"/>
          <p14:tracePt t="39289" x="4030663" y="3886200"/>
          <p14:tracePt t="39306" x="4030663" y="3914775"/>
          <p14:tracePt t="39324" x="4030663" y="3930650"/>
          <p14:tracePt t="39339" x="4024313" y="3951288"/>
          <p14:tracePt t="39355" x="4024313" y="3973513"/>
          <p14:tracePt t="39373" x="4016375" y="3987800"/>
          <p14:tracePt t="39389" x="4008438" y="4008438"/>
          <p14:tracePt t="39407" x="4008438" y="4044950"/>
          <p14:tracePt t="39424" x="4008438" y="4059238"/>
          <p14:tracePt t="39439" x="4008438" y="4073525"/>
          <p14:tracePt t="39455" x="4008438" y="4087813"/>
          <p14:tracePt t="39473" x="4008438" y="4103688"/>
          <p14:tracePt t="39489" x="4008438" y="4124325"/>
          <p14:tracePt t="39506" x="4008438" y="4146550"/>
          <p14:tracePt t="39523" x="4008438" y="4167188"/>
          <p14:tracePt t="39540" x="4008438" y="4181475"/>
          <p14:tracePt t="39557" x="4008438" y="4203700"/>
          <p14:tracePt t="39573" x="4008438" y="4217988"/>
          <p14:tracePt t="39590" x="4008438" y="4232275"/>
          <p14:tracePt t="39607" x="4008438" y="4260850"/>
          <p14:tracePt t="39623" x="4008438" y="4283075"/>
          <p14:tracePt t="39639" x="4008438" y="4297363"/>
          <p14:tracePt t="39655" x="4008438" y="4319588"/>
          <p14:tracePt t="39671" x="4008438" y="4340225"/>
          <p14:tracePt t="39688" x="4008438" y="4362450"/>
          <p14:tracePt t="39705" x="4008438" y="4391025"/>
          <p14:tracePt t="39723" x="4002088" y="4441825"/>
          <p14:tracePt t="39740" x="3994150" y="4464050"/>
          <p14:tracePt t="39756" x="3994150" y="4478338"/>
          <p14:tracePt t="39773" x="3994150" y="4484688"/>
          <p14:tracePt t="39806" x="3994150" y="4492625"/>
          <p14:tracePt t="39823" x="3994150" y="4498975"/>
          <p14:tracePt t="39844" x="4002088" y="4498975"/>
          <p14:tracePt t="39856" x="4016375" y="4498975"/>
          <p14:tracePt t="39873" x="4038600" y="4484688"/>
          <p14:tracePt t="39890" x="4059238" y="4464050"/>
          <p14:tracePt t="39907" x="4081463" y="4433888"/>
          <p14:tracePt t="39923" x="4102100" y="4398963"/>
          <p14:tracePt t="39939" x="4132263" y="4348163"/>
          <p14:tracePt t="39956" x="4152900" y="4311650"/>
          <p14:tracePt t="39973" x="4175125" y="4283075"/>
          <p14:tracePt t="39990" x="4203700" y="4246563"/>
          <p14:tracePt t="40007" x="4217988" y="4225925"/>
          <p14:tracePt t="40023" x="4225925" y="4203700"/>
          <p14:tracePt t="40039" x="4232275" y="4197350"/>
          <p14:tracePt t="40056" x="4240213" y="4189413"/>
          <p14:tracePt t="40073" x="4240213" y="4181475"/>
          <p14:tracePt t="40089" x="4240213" y="4175125"/>
          <p14:tracePt t="40108" x="4246563" y="4167188"/>
          <p14:tracePt t="40124" x="4254500" y="4152900"/>
          <p14:tracePt t="40139" x="4254500" y="4146550"/>
          <p14:tracePt t="40155" x="4260850" y="4124325"/>
          <p14:tracePt t="40173" x="4260850" y="4110038"/>
          <p14:tracePt t="40190" x="4260850" y="4095750"/>
          <p14:tracePt t="40207" x="4268788" y="4073525"/>
          <p14:tracePt t="40223" x="4276725" y="4067175"/>
          <p14:tracePt t="40239" x="4276725" y="4059238"/>
          <p14:tracePt t="40256" x="4276725" y="4052888"/>
          <p14:tracePt t="40273" x="4276725" y="4044950"/>
          <p14:tracePt t="40290" x="4283075" y="4038600"/>
          <p14:tracePt t="40307" x="4283075" y="4030663"/>
          <p14:tracePt t="40429" x="4283075" y="4038600"/>
          <p14:tracePt t="40434" x="4276725" y="4044950"/>
          <p14:tracePt t="40442" x="4268788" y="4059238"/>
          <p14:tracePt t="40456" x="4260850" y="4081463"/>
          <p14:tracePt t="40474" x="4254500" y="4110038"/>
          <p14:tracePt t="40489" x="4246563" y="4132263"/>
          <p14:tracePt t="40505" x="4246563" y="4160838"/>
          <p14:tracePt t="40523" x="4246563" y="4181475"/>
          <p14:tracePt t="40539" x="4246563" y="4211638"/>
          <p14:tracePt t="40556" x="4246563" y="4283075"/>
          <p14:tracePt t="40573" x="4246563" y="4333875"/>
          <p14:tracePt t="40590" x="4225925" y="4384675"/>
          <p14:tracePt t="40606" x="4217988" y="4405313"/>
          <p14:tracePt t="40623" x="4203700" y="4433888"/>
          <p14:tracePt t="40639" x="4189413" y="4449763"/>
          <p14:tracePt t="40656" x="4175125" y="4484688"/>
          <p14:tracePt t="40674" x="4175125" y="4498975"/>
          <p14:tracePt t="40690" x="4175125" y="4521200"/>
          <p14:tracePt t="40707" x="4167188" y="4535488"/>
          <p14:tracePt t="40723" x="4167188" y="4557713"/>
          <p14:tracePt t="40740" x="4167188" y="4564063"/>
          <p14:tracePt t="40757" x="4160838" y="4586288"/>
          <p14:tracePt t="40774" x="4160838" y="4606925"/>
          <p14:tracePt t="40790" x="4160838" y="4622800"/>
          <p14:tracePt t="40805" x="4160838" y="4629150"/>
          <p14:tracePt t="40821" x="4160838" y="4637088"/>
          <p14:tracePt t="40838" x="4160838" y="4643438"/>
          <p14:tracePt t="40895" x="4152900" y="4643438"/>
          <p14:tracePt t="40914" x="4146550" y="4643438"/>
          <p14:tracePt t="40923" x="4138613" y="4651375"/>
          <p14:tracePt t="40936" x="4132263" y="4651375"/>
          <p14:tracePt t="40944" x="4117975" y="4665663"/>
          <p14:tracePt t="40956" x="4110038" y="4665663"/>
          <p14:tracePt t="40973" x="4087813" y="4665663"/>
          <p14:tracePt t="40990" x="4059238" y="4679950"/>
          <p14:tracePt t="41006" x="4016375" y="4679950"/>
          <p14:tracePt t="41023" x="3965575" y="4686300"/>
          <p14:tracePt t="41039" x="3886200" y="4694238"/>
          <p14:tracePt t="41055" x="3771900" y="4694238"/>
          <p14:tracePt t="41060" x="3721100" y="4694238"/>
          <p14:tracePt t="41073" x="3670300" y="4708525"/>
          <p14:tracePt t="41089" x="3497263" y="4722813"/>
          <p14:tracePt t="41106" x="3403600" y="4730750"/>
          <p14:tracePt t="41123" x="3367088" y="4745038"/>
          <p14:tracePt t="41140" x="3330575" y="4745038"/>
          <p14:tracePt t="41156" x="3316288" y="4745038"/>
          <p14:tracePt t="41173" x="3302000" y="4745038"/>
          <p14:tracePt t="41188" x="3281363" y="4745038"/>
          <p14:tracePt t="41206" x="3259138" y="4751388"/>
          <p14:tracePt t="41221" x="3244850" y="4751388"/>
          <p14:tracePt t="41238" x="3222625" y="4751388"/>
          <p14:tracePt t="41254" x="3216275" y="4751388"/>
          <p14:tracePt t="41271" x="3201988" y="4759325"/>
          <p14:tracePt t="41288" x="3194050" y="4759325"/>
          <p14:tracePt t="41442" x="3201988" y="4765675"/>
          <p14:tracePt t="41459" x="3216275" y="4773613"/>
          <p14:tracePt t="41466" x="3222625" y="4779963"/>
          <p14:tracePt t="41474" x="3230563" y="4779963"/>
          <p14:tracePt t="41489" x="3244850" y="4779963"/>
          <p14:tracePt t="41505" x="3281363" y="4795838"/>
          <p14:tracePt t="41522" x="3330575" y="4810125"/>
          <p14:tracePt t="41539" x="3417888" y="4838700"/>
          <p14:tracePt t="41556" x="3619500" y="4881563"/>
          <p14:tracePt t="41573" x="3778250" y="4903788"/>
          <p14:tracePt t="41588" x="3914775" y="4918075"/>
          <p14:tracePt t="41605" x="4030663" y="4932363"/>
          <p14:tracePt t="41622" x="4110038" y="4938713"/>
          <p14:tracePt t="41638" x="4146550" y="4946650"/>
          <p14:tracePt t="41656" x="4175125" y="4946650"/>
          <p14:tracePt t="41690" x="4189413" y="4946650"/>
          <p14:tracePt t="41706" x="4203700" y="4946650"/>
          <p14:tracePt t="41723" x="4240213" y="4938713"/>
          <p14:tracePt t="41739" x="4283075" y="4924425"/>
          <p14:tracePt t="41755" x="4348163" y="4918075"/>
          <p14:tracePt t="41772" x="4376738" y="4910138"/>
          <p14:tracePt t="41789" x="4391025" y="4910138"/>
          <p14:tracePt t="41806" x="4398963" y="4910138"/>
          <p14:tracePt t="41840" x="4405313" y="4903788"/>
          <p14:tracePt t="41856" x="4413250" y="4903788"/>
          <p14:tracePt t="41874" x="4419600" y="4895850"/>
          <p14:tracePt t="41890" x="4427538" y="4889500"/>
          <p14:tracePt t="41907" x="4449763" y="4867275"/>
          <p14:tracePt t="41923" x="4456113" y="4867275"/>
          <p14:tracePt t="41939" x="4464050" y="4859338"/>
          <p14:tracePt t="41954" x="4464050" y="4852988"/>
          <p14:tracePt t="41987" x="4470400" y="4845050"/>
          <p14:tracePt t="42020" x="4478338" y="4845050"/>
          <p14:tracePt t="42037" x="4478338" y="4838700"/>
          <p14:tracePt t="42056" x="4478338" y="4830763"/>
          <p14:tracePt t="42072" x="4478338" y="4816475"/>
          <p14:tracePt t="42089" x="4478338" y="4810125"/>
          <p14:tracePt t="42106" x="4470400" y="4802188"/>
          <p14:tracePt t="42123" x="4464050" y="4787900"/>
          <p14:tracePt t="42140" x="4449763" y="4787900"/>
          <p14:tracePt t="42157" x="4441825" y="4779963"/>
          <p14:tracePt t="42172" x="4427538" y="4773613"/>
          <p14:tracePt t="42384" x="4419600" y="4773613"/>
          <p14:tracePt t="42400" x="4413250" y="4773613"/>
          <p14:tracePt t="42407" x="4405313" y="4773613"/>
          <p14:tracePt t="42422" x="4398963" y="4773613"/>
          <p14:tracePt t="42446" x="4391025" y="4773613"/>
          <p14:tracePt t="42468" x="4384675" y="4773613"/>
          <p14:tracePt t="42522" x="4376738" y="4773613"/>
          <p14:tracePt t="42530" x="4370388" y="4773613"/>
          <p14:tracePt t="42539" x="4362450" y="4773613"/>
          <p14:tracePt t="42556" x="4348163" y="4773613"/>
          <p14:tracePt t="42572" x="4319588" y="4759325"/>
          <p14:tracePt t="42589" x="4297363" y="4745038"/>
          <p14:tracePt t="42606" x="4276725" y="4730750"/>
          <p14:tracePt t="42623" x="4260850" y="4722813"/>
          <p14:tracePt t="42890" x="4260850" y="4716463"/>
          <p14:tracePt t="42909" x="4260850" y="4708525"/>
          <p14:tracePt t="42957" x="4254500" y="4708525"/>
          <p14:tracePt t="42963" x="4246563" y="4694238"/>
          <p14:tracePt t="42973" x="4246563" y="4686300"/>
          <p14:tracePt t="42989" x="4232275" y="4665663"/>
          <p14:tracePt t="43007" x="4225925" y="4651375"/>
          <p14:tracePt t="43023" x="4217988" y="4637088"/>
          <p14:tracePt t="43053" x="4217988" y="4629150"/>
          <p14:tracePt t="43070" x="4211638" y="4622800"/>
          <p14:tracePt t="43087" x="4197350" y="4614863"/>
          <p14:tracePt t="43104" x="4167188" y="4592638"/>
          <p14:tracePt t="43120" x="4152900" y="4572000"/>
          <p14:tracePt t="43138" x="4117975" y="4549775"/>
          <p14:tracePt t="43154" x="4073525" y="4529138"/>
          <p14:tracePt t="43171" x="4008438" y="4498975"/>
          <p14:tracePt t="43189" x="3894138" y="4456113"/>
          <p14:tracePt t="43206" x="3806825" y="4441825"/>
          <p14:tracePt t="43222" x="3763963" y="4433888"/>
          <p14:tracePt t="43238" x="3741738" y="4433888"/>
          <p14:tracePt t="43326" x="3735388" y="4441825"/>
          <p14:tracePt t="43334" x="3727450" y="4441825"/>
          <p14:tracePt t="43342" x="3721100" y="4456113"/>
          <p14:tracePt t="43356" x="3713163" y="4464050"/>
          <p14:tracePt t="43372" x="3706813" y="4484688"/>
          <p14:tracePt t="43388" x="3698875" y="4506913"/>
          <p14:tracePt t="43405" x="3684588" y="4529138"/>
          <p14:tracePt t="43422" x="3684588" y="4543425"/>
          <p14:tracePt t="43438" x="3684588" y="4564063"/>
          <p14:tracePt t="43455" x="3692525" y="4592638"/>
          <p14:tracePt t="43473" x="3692525" y="4600575"/>
          <p14:tracePt t="43489" x="3706813" y="4622800"/>
          <p14:tracePt t="43505" x="3721100" y="4643438"/>
          <p14:tracePt t="43522" x="3727450" y="4665663"/>
          <p14:tracePt t="43539" x="3735388" y="4679950"/>
          <p14:tracePt t="43555" x="3741738" y="4702175"/>
          <p14:tracePt t="43558" x="3741738" y="4708525"/>
          <p14:tracePt t="43571" x="3749675" y="4722813"/>
          <p14:tracePt t="43588" x="3756025" y="4745038"/>
          <p14:tracePt t="43605" x="3763963" y="4759325"/>
          <p14:tracePt t="43621" x="3778250" y="4773613"/>
          <p14:tracePt t="43638" x="3792538" y="4787900"/>
          <p14:tracePt t="43657" x="3814763" y="4816475"/>
          <p14:tracePt t="43672" x="3835400" y="4830763"/>
          <p14:tracePt t="43688" x="3857625" y="4845050"/>
          <p14:tracePt t="43706" x="3871913" y="4852988"/>
          <p14:tracePt t="43721" x="3894138" y="4859338"/>
          <p14:tracePt t="43739" x="3914775" y="4875213"/>
          <p14:tracePt t="43756" x="3959225" y="4895850"/>
          <p14:tracePt t="43773" x="4002088" y="4903788"/>
          <p14:tracePt t="43789" x="4030663" y="4924425"/>
          <p14:tracePt t="43805" x="4052888" y="4924425"/>
          <p14:tracePt t="43822" x="4073525" y="4924425"/>
          <p14:tracePt t="43838" x="4110038" y="4924425"/>
          <p14:tracePt t="43856" x="4138613" y="4918075"/>
          <p14:tracePt t="43872" x="4167188" y="4895850"/>
          <p14:tracePt t="43888" x="4189413" y="4881563"/>
          <p14:tracePt t="43905" x="4211638" y="4867275"/>
          <p14:tracePt t="43922" x="4225925" y="4845050"/>
          <p14:tracePt t="43938" x="4240213" y="4830763"/>
          <p14:tracePt t="43956" x="4246563" y="4810125"/>
          <p14:tracePt t="43973" x="4260850" y="4779963"/>
          <p14:tracePt t="43989" x="4276725" y="4759325"/>
          <p14:tracePt t="44006" x="4276725" y="4737100"/>
          <p14:tracePt t="44021" x="4291013" y="4722813"/>
          <p14:tracePt t="44038" x="4291013" y="4716463"/>
          <p14:tracePt t="44055" x="4291013" y="4702175"/>
          <p14:tracePt t="44059" x="4297363" y="4694238"/>
          <p14:tracePt t="44074" x="4297363" y="4686300"/>
          <p14:tracePt t="44091" x="4297363" y="4679950"/>
          <p14:tracePt t="44108" x="4297363" y="4672013"/>
          <p14:tracePt t="44123" x="4297363" y="4665663"/>
          <p14:tracePt t="44140" x="4297363" y="4657725"/>
          <p14:tracePt t="44156" x="4297363" y="4651375"/>
          <p14:tracePt t="44173" x="4291013" y="4622800"/>
          <p14:tracePt t="44189" x="4276725" y="4600575"/>
          <p14:tracePt t="44204" x="4260850" y="4578350"/>
          <p14:tracePt t="44221" x="4240213" y="4557713"/>
          <p14:tracePt t="44236" x="4217988" y="4535488"/>
          <p14:tracePt t="44253" x="4197350" y="4513263"/>
          <p14:tracePt t="44273" x="4167188" y="4484688"/>
          <p14:tracePt t="44289" x="4146550" y="4464050"/>
          <p14:tracePt t="44306" x="4132263" y="4456113"/>
          <p14:tracePt t="44322" x="4117975" y="4449763"/>
          <p14:tracePt t="44338" x="4110038" y="4441825"/>
          <p14:tracePt t="44355" x="4102100" y="4441825"/>
          <p14:tracePt t="44411" x="4095750" y="4441825"/>
          <p14:tracePt t="44430" x="4081463" y="4441825"/>
          <p14:tracePt t="44439" x="4059238" y="4441825"/>
          <p14:tracePt t="44444" x="4024313" y="4456113"/>
          <p14:tracePt t="44455" x="3994150" y="4470400"/>
          <p14:tracePt t="44471" x="3908425" y="4492625"/>
          <p14:tracePt t="44488" x="3843338" y="4506913"/>
          <p14:tracePt t="44507" x="3800475" y="4535488"/>
          <p14:tracePt t="44522" x="3792538" y="4543425"/>
          <p14:tracePt t="44538" x="3786188" y="4549775"/>
          <p14:tracePt t="44555" x="3778250" y="4557713"/>
          <p14:tracePt t="44559" x="3778250" y="4564063"/>
          <p14:tracePt t="44571" x="3771900" y="4578350"/>
          <p14:tracePt t="44588" x="3771900" y="4592638"/>
          <p14:tracePt t="44605" x="3771900" y="4614863"/>
          <p14:tracePt t="44622" x="3763963" y="4637088"/>
          <p14:tracePt t="44639" x="3756025" y="4657725"/>
          <p14:tracePt t="44655" x="3756025" y="4672013"/>
          <p14:tracePt t="44672" x="3756025" y="4694238"/>
          <p14:tracePt t="44688" x="3749675" y="4708525"/>
          <p14:tracePt t="44706" x="3749675" y="4730750"/>
          <p14:tracePt t="44722" x="3741738" y="4759325"/>
          <p14:tracePt t="44739" x="3741738" y="4779963"/>
          <p14:tracePt t="44756" x="3741738" y="4795838"/>
          <p14:tracePt t="44771" x="3763963" y="4816475"/>
          <p14:tracePt t="44788" x="3771900" y="4830763"/>
          <p14:tracePt t="44805" x="3792538" y="4852988"/>
          <p14:tracePt t="44822" x="3814763" y="4867275"/>
          <p14:tracePt t="44838" x="3829050" y="4889500"/>
          <p14:tracePt t="44855" x="3851275" y="4903788"/>
          <p14:tracePt t="44871" x="3871913" y="4918075"/>
          <p14:tracePt t="44888" x="3886200" y="4938713"/>
          <p14:tracePt t="44905" x="3908425" y="4946650"/>
          <p14:tracePt t="44922" x="3929063" y="4954588"/>
          <p14:tracePt t="44938" x="3965575" y="4968875"/>
          <p14:tracePt t="44955" x="3994150" y="4968875"/>
          <p14:tracePt t="44972" x="4016375" y="4968875"/>
          <p14:tracePt t="44988" x="4030663" y="4960938"/>
          <p14:tracePt t="45006" x="4044950" y="4954588"/>
          <p14:tracePt t="45022" x="4073525" y="4938713"/>
          <p14:tracePt t="45038" x="4095750" y="4932363"/>
          <p14:tracePt t="45055" x="4117975" y="4924425"/>
          <p14:tracePt t="45071" x="4132263" y="4910138"/>
          <p14:tracePt t="45088" x="4146550" y="4895850"/>
          <p14:tracePt t="45105" x="4160838" y="4875213"/>
          <p14:tracePt t="45123" x="4175125" y="4845050"/>
          <p14:tracePt t="45139" x="4189413" y="4824413"/>
          <p14:tracePt t="45156" x="4197350" y="4802188"/>
          <p14:tracePt t="45171" x="4203700" y="4787900"/>
          <p14:tracePt t="45188" x="4211638" y="4773613"/>
          <p14:tracePt t="45207" x="4217988" y="4745038"/>
          <p14:tracePt t="45222" x="4217988" y="4737100"/>
          <p14:tracePt t="45239" x="4225925" y="4708525"/>
          <p14:tracePt t="45256" x="4225925" y="4694238"/>
          <p14:tracePt t="45273" x="4225925" y="4672013"/>
          <p14:tracePt t="45290" x="4225925" y="4657725"/>
          <p14:tracePt t="45305" x="4225925" y="4637088"/>
          <p14:tracePt t="45322" x="4217988" y="4622800"/>
          <p14:tracePt t="45340" x="4211638" y="4592638"/>
          <p14:tracePt t="45354" x="4203700" y="4578350"/>
          <p14:tracePt t="45370" x="4197350" y="4557713"/>
          <p14:tracePt t="45386" x="4181475" y="4529138"/>
          <p14:tracePt t="45404" x="4181475" y="4513263"/>
          <p14:tracePt t="45421" x="4167188" y="4492625"/>
          <p14:tracePt t="45439" x="4160838" y="4464050"/>
          <p14:tracePt t="45455" x="4152900" y="4456113"/>
          <p14:tracePt t="45471" x="4152900" y="4449763"/>
          <p14:tracePt t="45488" x="4152900" y="4433888"/>
          <p14:tracePt t="45505" x="4152900" y="4413250"/>
          <p14:tracePt t="45522" x="4152900" y="4405313"/>
          <p14:tracePt t="45537" x="4152900" y="4398963"/>
          <p14:tracePt t="45554" x="4152900" y="4391025"/>
          <p14:tracePt t="45859" x="4152900" y="4384675"/>
          <p14:tracePt t="45892" x="4152900" y="4376738"/>
          <p14:tracePt t="45900" x="4152900" y="4370388"/>
          <p14:tracePt t="45909" x="4146550" y="4362450"/>
          <p14:tracePt t="45922" x="4138613" y="4348163"/>
          <p14:tracePt t="45938" x="4110038" y="4311650"/>
          <p14:tracePt t="45955" x="4073525" y="4276725"/>
          <p14:tracePt t="45972" x="4024313" y="4240213"/>
          <p14:tracePt t="45988" x="3944938" y="4211638"/>
          <p14:tracePt t="46004" x="3879850" y="4189413"/>
          <p14:tracePt t="46022" x="3843338" y="4167188"/>
          <p14:tracePt t="46038" x="3814763" y="4167188"/>
          <p14:tracePt t="46162" x="3814763" y="4160838"/>
          <p14:tracePt t="46178" x="3821113" y="4146550"/>
          <p14:tracePt t="46186" x="3829050" y="4138613"/>
          <p14:tracePt t="46194" x="3835400" y="4132263"/>
          <p14:tracePt t="46204" x="3843338" y="4117975"/>
          <p14:tracePt t="46221" x="3851275" y="4103688"/>
          <p14:tracePt t="46239" x="3865563" y="4067175"/>
          <p14:tracePt t="46255" x="3886200" y="4030663"/>
          <p14:tracePt t="46271" x="3914775" y="3944938"/>
          <p14:tracePt t="46287" x="3937000" y="3894138"/>
          <p14:tracePt t="46304" x="3959225" y="3851275"/>
          <p14:tracePt t="46322" x="3987800" y="3792538"/>
          <p14:tracePt t="46339" x="4016375" y="3741738"/>
          <p14:tracePt t="46355" x="4030663" y="3721100"/>
          <p14:tracePt t="46371" x="4030663" y="3713163"/>
          <p14:tracePt t="46388" x="4030663" y="3706813"/>
          <p14:tracePt t="46406" x="4030663" y="3698875"/>
          <p14:tracePt t="46422" x="4030663" y="3692525"/>
          <p14:tracePt t="46623" x="4024313" y="3692525"/>
          <p14:tracePt t="46734" x="4016375" y="3692525"/>
          <p14:tracePt t="46746" x="4016375" y="3698875"/>
          <p14:tracePt t="47724" x="4008438" y="3698875"/>
          <p14:tracePt t="48810" x="4008438" y="3678238"/>
          <p14:tracePt t="48818" x="4002088" y="3670300"/>
          <p14:tracePt t="48826" x="4002088" y="3662363"/>
          <p14:tracePt t="48836" x="4002088" y="3648075"/>
          <p14:tracePt t="48854" x="3987800" y="3633788"/>
          <p14:tracePt t="48871" x="3979863" y="3613150"/>
          <p14:tracePt t="48887" x="3979863" y="3605213"/>
          <p14:tracePt t="48942" x="3979863" y="3598863"/>
          <p14:tracePt t="48959" x="3987800" y="3590925"/>
          <p14:tracePt t="48965" x="3994150" y="3576638"/>
          <p14:tracePt t="48972" x="4008438" y="3568700"/>
          <p14:tracePt t="48987" x="4030663" y="3548063"/>
          <p14:tracePt t="49003" x="4044950" y="3525838"/>
          <p14:tracePt t="49020" x="4067175" y="3511550"/>
          <p14:tracePt t="49036" x="4073525" y="3505200"/>
          <p14:tracePt t="49053" x="4087813" y="3497263"/>
          <p14:tracePt t="49120" x="4095750" y="3489325"/>
          <p14:tracePt t="49129" x="4102100" y="3482975"/>
          <p14:tracePt t="49139" x="4110038" y="3482975"/>
          <p14:tracePt t="49153" x="4132263" y="3482975"/>
          <p14:tracePt t="49170" x="4146550" y="3482975"/>
          <p14:tracePt t="49186" x="4175125" y="3482975"/>
          <p14:tracePt t="49203" x="4189413" y="3489325"/>
          <p14:tracePt t="49220" x="4211638" y="3497263"/>
          <p14:tracePt t="49236" x="4217988" y="3497263"/>
          <p14:tracePt t="49253" x="4225925" y="3497263"/>
          <p14:tracePt t="49277" x="4232275" y="3497263"/>
          <p14:tracePt t="49293" x="4240213" y="3497263"/>
          <p14:tracePt t="49303" x="4246563" y="3497263"/>
          <p14:tracePt t="49319" x="4246563" y="3505200"/>
          <p14:tracePt t="49336" x="4254500" y="3505200"/>
          <p14:tracePt t="49353" x="4260850" y="3511550"/>
          <p14:tracePt t="49370" x="4276725" y="3519488"/>
          <p14:tracePt t="49387" x="4291013" y="3525838"/>
          <p14:tracePt t="49404" x="4305300" y="3533775"/>
          <p14:tracePt t="49420" x="4311650" y="3533775"/>
          <p14:tracePt t="49454" x="4311650" y="3540125"/>
          <p14:tracePt t="49470" x="4311650" y="3548063"/>
          <p14:tracePt t="49487" x="4305300" y="3554413"/>
          <p14:tracePt t="49504" x="4297363" y="3568700"/>
          <p14:tracePt t="49520" x="4283075" y="3582988"/>
          <p14:tracePt t="49536" x="4276725" y="3598863"/>
          <p14:tracePt t="49554" x="4260850" y="3613150"/>
          <p14:tracePt t="49558" x="4260850" y="3627438"/>
          <p14:tracePt t="49570" x="4260850" y="3633788"/>
          <p14:tracePt t="49587" x="4246563" y="3662363"/>
          <p14:tracePt t="49604" x="4246563" y="3684588"/>
          <p14:tracePt t="49620" x="4246563" y="3698875"/>
          <p14:tracePt t="49638" x="4232275" y="3706813"/>
          <p14:tracePt t="49653" x="4232275" y="3721100"/>
          <p14:tracePt t="49669" x="4225925" y="3727450"/>
          <p14:tracePt t="49688" x="4211638" y="3735388"/>
          <p14:tracePt t="49705" x="4189413" y="3756025"/>
          <p14:tracePt t="49720" x="4167188" y="3778250"/>
          <p14:tracePt t="49737" x="4146550" y="3806825"/>
          <p14:tracePt t="49754" x="4132263" y="3829050"/>
          <p14:tracePt t="49771" x="4117975" y="3843338"/>
          <p14:tracePt t="49788" x="4117975" y="3857625"/>
          <p14:tracePt t="49803" x="4110038" y="3865563"/>
          <p14:tracePt t="49818" x="4102100" y="3865563"/>
          <p14:tracePt t="49835" x="4095750" y="3871913"/>
          <p14:tracePt t="49852" x="4087813" y="3886200"/>
          <p14:tracePt t="49886" x="4081463" y="3894138"/>
          <p14:tracePt t="49903" x="4073525" y="3894138"/>
          <p14:tracePt t="50035" x="4073525" y="3900488"/>
          <p14:tracePt t="50042" x="4059238" y="3930650"/>
          <p14:tracePt t="50053" x="4038600" y="3973513"/>
          <p14:tracePt t="50070" x="3908425" y="4138613"/>
          <p14:tracePt t="50088" x="3835400" y="4232275"/>
          <p14:tracePt t="50104" x="3806825" y="4319588"/>
          <p14:tracePt t="50120" x="3778250" y="4362450"/>
          <p14:tracePt t="50136" x="3756025" y="4398963"/>
          <p14:tracePt t="50153" x="3749675" y="4427538"/>
          <p14:tracePt t="50170" x="3741738" y="4456113"/>
          <p14:tracePt t="50187" x="3735388" y="4484688"/>
          <p14:tracePt t="50204" x="3735388" y="4506913"/>
          <p14:tracePt t="50220" x="3735388" y="4529138"/>
          <p14:tracePt t="50237" x="3727450" y="4543425"/>
          <p14:tracePt t="50253" x="3721100" y="4564063"/>
          <p14:tracePt t="50270" x="3713163" y="4586288"/>
          <p14:tracePt t="50287" x="3713163" y="4592638"/>
          <p14:tracePt t="50321" x="3706813" y="4600575"/>
          <p14:tracePt t="50336" x="3706813" y="4614863"/>
          <p14:tracePt t="50370" x="3706813" y="4622800"/>
          <p14:tracePt t="50386" x="3713163" y="4629150"/>
          <p14:tracePt t="50404" x="3713163" y="4643438"/>
          <p14:tracePt t="50420" x="3721100" y="4643438"/>
          <p14:tracePt t="50437" x="3721100" y="4651375"/>
          <p14:tracePt t="50454" x="3721100" y="4665663"/>
          <p14:tracePt t="50470" x="3735388" y="4702175"/>
          <p14:tracePt t="50486" x="3756025" y="4722813"/>
          <p14:tracePt t="50503" x="3778250" y="4751388"/>
          <p14:tracePt t="50519" x="3800475" y="4787900"/>
          <p14:tracePt t="50536" x="3814763" y="4810125"/>
          <p14:tracePt t="50555" x="3851275" y="4838700"/>
          <p14:tracePt t="50570" x="3871913" y="4852988"/>
          <p14:tracePt t="50586" x="3886200" y="4875213"/>
          <p14:tracePt t="50603" x="3894138" y="4889500"/>
          <p14:tracePt t="50619" x="3908425" y="4903788"/>
          <p14:tracePt t="50637" x="3929063" y="4918075"/>
          <p14:tracePt t="50654" x="3944938" y="4932363"/>
          <p14:tracePt t="50670" x="3979863" y="4954588"/>
          <p14:tracePt t="50687" x="4008438" y="4975225"/>
          <p14:tracePt t="50704" x="4044950" y="4989513"/>
          <p14:tracePt t="50720" x="4059238" y="5003800"/>
          <p14:tracePt t="50736" x="4081463" y="5011738"/>
          <p14:tracePt t="50754" x="4110038" y="5026025"/>
          <p14:tracePt t="50770" x="4124325" y="5026025"/>
          <p14:tracePt t="50785" x="4138613" y="5026025"/>
          <p14:tracePt t="50802" x="4146550" y="5026025"/>
          <p14:tracePt t="50818" x="4160838" y="5026025"/>
          <p14:tracePt t="50836" x="4181475" y="5018088"/>
          <p14:tracePt t="50852" x="4203700" y="5003800"/>
          <p14:tracePt t="50869" x="4240213" y="4997450"/>
          <p14:tracePt t="50885" x="4283075" y="4975225"/>
          <p14:tracePt t="50902" x="4362450" y="4946650"/>
          <p14:tracePt t="50918" x="4398963" y="4932363"/>
          <p14:tracePt t="50935" x="4419600" y="4918075"/>
          <p14:tracePt t="50952" x="4441825" y="4895850"/>
          <p14:tracePt t="50970" x="4464050" y="4867275"/>
          <p14:tracePt t="50987" x="4470400" y="4852988"/>
          <p14:tracePt t="51004" x="4478338" y="4830763"/>
          <p14:tracePt t="51019" x="4492625" y="4810125"/>
          <p14:tracePt t="51036" x="4506913" y="4779963"/>
          <p14:tracePt t="51054" x="4535488" y="4751388"/>
          <p14:tracePt t="51071" x="4557713" y="4730750"/>
          <p14:tracePt t="51087" x="4564063" y="4708525"/>
          <p14:tracePt t="51104" x="4572000" y="4694238"/>
          <p14:tracePt t="51119" x="4572000" y="4672013"/>
          <p14:tracePt t="51137" x="4572000" y="4651375"/>
          <p14:tracePt t="51154" x="4572000" y="4629150"/>
          <p14:tracePt t="51171" x="4564063" y="4600575"/>
          <p14:tracePt t="51187" x="4543425" y="4578350"/>
          <p14:tracePt t="51204" x="4543425" y="4557713"/>
          <p14:tracePt t="51220" x="4527550" y="4543425"/>
          <p14:tracePt t="51236" x="4506913" y="4521200"/>
          <p14:tracePt t="51254" x="4484688" y="4498975"/>
          <p14:tracePt t="51271" x="4464050" y="4478338"/>
          <p14:tracePt t="51287" x="4413250" y="4449763"/>
          <p14:tracePt t="51304" x="4370388" y="4419600"/>
          <p14:tracePt t="51320" x="4333875" y="4398963"/>
          <p14:tracePt t="51336" x="4297363" y="4376738"/>
          <p14:tracePt t="51354" x="4260850" y="4362450"/>
          <p14:tracePt t="51369" x="4232275" y="4348163"/>
          <p14:tracePt t="51386" x="4211638" y="4333875"/>
          <p14:tracePt t="51404" x="4189413" y="4325938"/>
          <p14:tracePt t="51419" x="4175125" y="4325938"/>
          <p14:tracePt t="51436" x="4152900" y="4325938"/>
          <p14:tracePt t="51453" x="4132263" y="4319588"/>
          <p14:tracePt t="51470" x="4095750" y="4319588"/>
          <p14:tracePt t="51486" x="4052888" y="4319588"/>
          <p14:tracePt t="51504" x="3959225" y="4340225"/>
          <p14:tracePt t="51520" x="3886200" y="4356100"/>
          <p14:tracePt t="51536" x="3821113" y="4376738"/>
          <p14:tracePt t="51553" x="3778250" y="4391025"/>
          <p14:tracePt t="51557" x="3763963" y="4398963"/>
          <p14:tracePt t="51569" x="3749675" y="4405313"/>
          <p14:tracePt t="51586" x="3727450" y="4427538"/>
          <p14:tracePt t="51604" x="3706813" y="4449763"/>
          <p14:tracePt t="51620" x="3678238" y="4478338"/>
          <p14:tracePt t="51637" x="3656013" y="4498975"/>
          <p14:tracePt t="51653" x="3633788" y="4529138"/>
          <p14:tracePt t="51669" x="3613150" y="4557713"/>
          <p14:tracePt t="51686" x="3590925" y="4572000"/>
          <p14:tracePt t="51704" x="3582988" y="4592638"/>
          <p14:tracePt t="51721" x="3576638" y="4622800"/>
          <p14:tracePt t="51736" x="3568700" y="4643438"/>
          <p14:tracePt t="51753" x="3568700" y="4665663"/>
          <p14:tracePt t="51770" x="3568700" y="4694238"/>
          <p14:tracePt t="51786" x="3590925" y="4730750"/>
          <p14:tracePt t="51804" x="3619500" y="4773613"/>
          <p14:tracePt t="51820" x="3648075" y="4810125"/>
          <p14:tracePt t="51837" x="3670300" y="4830763"/>
          <p14:tracePt t="51853" x="3692525" y="4852988"/>
          <p14:tracePt t="51869" x="3713163" y="4875213"/>
          <p14:tracePt t="51886" x="3727450" y="4895850"/>
          <p14:tracePt t="51904" x="3763963" y="4918075"/>
          <p14:tracePt t="51921" x="3778250" y="4938713"/>
          <p14:tracePt t="51938" x="3806825" y="4954588"/>
          <p14:tracePt t="51955" x="3843338" y="4975225"/>
          <p14:tracePt t="51970" x="3886200" y="5003800"/>
          <p14:tracePt t="51987" x="3929063" y="5026025"/>
          <p14:tracePt t="52004" x="3965575" y="5054600"/>
          <p14:tracePt t="52020" x="3987800" y="5068888"/>
          <p14:tracePt t="52036" x="4008438" y="5076825"/>
          <p14:tracePt t="52052" x="4030663" y="5083175"/>
          <p14:tracePt t="52068" x="4044950" y="5091113"/>
          <p14:tracePt t="52085" x="4067175" y="5091113"/>
          <p14:tracePt t="52101" x="4087813" y="5097463"/>
          <p14:tracePt t="52118" x="4124325" y="5105400"/>
          <p14:tracePt t="52134" x="4152900" y="5105400"/>
          <p14:tracePt t="52154" x="4197350" y="5105400"/>
          <p14:tracePt t="52169" x="4217988" y="5111750"/>
          <p14:tracePt t="52186" x="4240213" y="5111750"/>
          <p14:tracePt t="52203" x="4254500" y="5105400"/>
          <p14:tracePt t="52220" x="4283075" y="5083175"/>
          <p14:tracePt t="52237" x="4297363" y="5068888"/>
          <p14:tracePt t="52254" x="4319588" y="5054600"/>
          <p14:tracePt t="52270" x="4340225" y="5032375"/>
          <p14:tracePt t="52286" x="4362450" y="5011738"/>
          <p14:tracePt t="52303" x="4376738" y="4997450"/>
          <p14:tracePt t="52320" x="4384675" y="4968875"/>
          <p14:tracePt t="52337" x="4405313" y="4924425"/>
          <p14:tracePt t="52354" x="4413250" y="4889500"/>
          <p14:tracePt t="52369" x="4433888" y="4830763"/>
          <p14:tracePt t="52386" x="4456113" y="4787900"/>
          <p14:tracePt t="52403" x="4464050" y="4765675"/>
          <p14:tracePt t="52419" x="4464050" y="4751388"/>
          <p14:tracePt t="52436" x="4464050" y="4730750"/>
          <p14:tracePt t="52454" x="4464050" y="4722813"/>
          <p14:tracePt t="52470" x="4464050" y="4702175"/>
          <p14:tracePt t="52486" x="4464050" y="4694238"/>
          <p14:tracePt t="52503" x="4456113" y="4686300"/>
          <p14:tracePt t="52520" x="4449763" y="4672013"/>
          <p14:tracePt t="52537" x="4441825" y="4665663"/>
          <p14:tracePt t="52569" x="4433888" y="4665663"/>
          <p14:tracePt t="52603" x="4433888" y="4657725"/>
          <p14:tracePt t="53140" x="4427538" y="4651375"/>
          <p14:tracePt t="53152" x="4427538" y="4643438"/>
          <p14:tracePt t="53166" x="4419600" y="4637088"/>
          <p14:tracePt t="53182" x="4405313" y="4629150"/>
          <p14:tracePt t="53198" x="4405313" y="4622800"/>
          <p14:tracePt t="53206" x="4398963" y="4614863"/>
          <p14:tracePt t="53221" x="4391025" y="4614863"/>
          <p14:tracePt t="53234" x="4384675" y="4606925"/>
          <p14:tracePt t="53251" x="4370388" y="4592638"/>
          <p14:tracePt t="53268" x="4362450" y="4586288"/>
          <p14:tracePt t="53284" x="4354513" y="4586288"/>
          <p14:tracePt t="53380" x="4348163" y="4578350"/>
          <p14:tracePt t="53388" x="4340225" y="4572000"/>
          <p14:tracePt t="53434" x="4333875" y="4564063"/>
          <p14:tracePt t="53442" x="4325938" y="4557713"/>
          <p14:tracePt t="53452" x="4319588" y="4543425"/>
          <p14:tracePt t="53469" x="4305300" y="4535488"/>
          <p14:tracePt t="53487" x="4276725" y="4513263"/>
          <p14:tracePt t="53504" x="4260850" y="4506913"/>
          <p14:tracePt t="53520" x="4246563" y="4498975"/>
          <p14:tracePt t="53536" x="4225925" y="4498975"/>
          <p14:tracePt t="53552" x="4203700" y="4492625"/>
          <p14:tracePt t="53556" x="4197350" y="4484688"/>
          <p14:tracePt t="53568" x="4189413" y="4484688"/>
          <p14:tracePt t="53586" x="4167188" y="4484688"/>
          <p14:tracePt t="53603" x="4138613" y="4478338"/>
          <p14:tracePt t="53619" x="4117975" y="4478338"/>
          <p14:tracePt t="53636" x="4102100" y="4470400"/>
          <p14:tracePt t="53652" x="4081463" y="4470400"/>
          <p14:tracePt t="53669" x="4067175" y="4470400"/>
          <p14:tracePt t="53685" x="4059238" y="4464050"/>
          <p14:tracePt t="53703" x="4044950" y="4464050"/>
          <p14:tracePt t="53718" x="4038600" y="4464050"/>
          <p14:tracePt t="53735" x="4030663" y="4464050"/>
          <p14:tracePt t="53768" x="4016375" y="4464050"/>
          <p14:tracePt t="53785" x="4002088" y="4464050"/>
          <p14:tracePt t="53802" x="3987800" y="4464050"/>
          <p14:tracePt t="53820" x="3959225" y="4456113"/>
          <p14:tracePt t="53836" x="3937000" y="4456113"/>
          <p14:tracePt t="53853" x="3922713" y="4456113"/>
          <p14:tracePt t="53870" x="3908425" y="4456113"/>
          <p14:tracePt t="53886" x="3900488" y="4456113"/>
          <p14:tracePt t="53902" x="3894138" y="4464050"/>
          <p14:tracePt t="53920" x="3886200" y="4470400"/>
          <p14:tracePt t="53935" x="3865563" y="4498975"/>
          <p14:tracePt t="53953" x="3851275" y="4513263"/>
          <p14:tracePt t="53969" x="3829050" y="4535488"/>
          <p14:tracePt t="53986" x="3814763" y="4557713"/>
          <p14:tracePt t="54003" x="3800475" y="4572000"/>
          <p14:tracePt t="54021" x="3786188" y="4592638"/>
          <p14:tracePt t="54037" x="3786188" y="4614863"/>
          <p14:tracePt t="54053" x="3778250" y="4629150"/>
          <p14:tracePt t="54070" x="3778250" y="4643438"/>
          <p14:tracePt t="54086" x="3778250" y="4665663"/>
          <p14:tracePt t="54102" x="3778250" y="4679950"/>
          <p14:tracePt t="54119" x="3778250" y="4702175"/>
          <p14:tracePt t="54136" x="3778250" y="4730750"/>
          <p14:tracePt t="54153" x="3778250" y="4745038"/>
          <p14:tracePt t="54169" x="3778250" y="4765675"/>
          <p14:tracePt t="54186" x="3778250" y="4779963"/>
          <p14:tracePt t="54203" x="3778250" y="4795838"/>
          <p14:tracePt t="54220" x="3778250" y="4802188"/>
          <p14:tracePt t="54237" x="3792538" y="4824413"/>
          <p14:tracePt t="54254" x="3800475" y="4838700"/>
          <p14:tracePt t="54270" x="3806825" y="4845050"/>
          <p14:tracePt t="54286" x="3821113" y="4859338"/>
          <p14:tracePt t="54301" x="3843338" y="4875213"/>
          <p14:tracePt t="54317" x="3865563" y="4895850"/>
          <p14:tracePt t="54333" x="3879850" y="4910138"/>
          <p14:tracePt t="54351" x="3900488" y="4924425"/>
          <p14:tracePt t="54368" x="3944938" y="4954588"/>
          <p14:tracePt t="54384" x="3987800" y="4968875"/>
          <p14:tracePt t="54403" x="4038600" y="4968875"/>
          <p14:tracePt t="54419" x="4073525" y="4968875"/>
          <p14:tracePt t="54436" x="4117975" y="4975225"/>
          <p14:tracePt t="54453" x="4138613" y="4975225"/>
          <p14:tracePt t="54470" x="4152900" y="4975225"/>
          <p14:tracePt t="54487" x="4175125" y="4975225"/>
          <p14:tracePt t="54503" x="4197350" y="4968875"/>
          <p14:tracePt t="54519" x="4203700" y="4960938"/>
          <p14:tracePt t="54536" x="4217988" y="4960938"/>
          <p14:tracePt t="54553" x="4225925" y="4946650"/>
          <p14:tracePt t="54569" x="4240213" y="4932363"/>
          <p14:tracePt t="54585" x="4254500" y="4910138"/>
          <p14:tracePt t="54603" x="4276725" y="4895850"/>
          <p14:tracePt t="54618" x="4297363" y="4881563"/>
          <p14:tracePt t="54635" x="4311650" y="4875213"/>
          <p14:tracePt t="54653" x="4319588" y="4867275"/>
          <p14:tracePt t="54668" x="4325938" y="4867275"/>
          <p14:tracePt t="54685" x="4325938" y="4859338"/>
          <p14:tracePt t="54703" x="4325938" y="4845050"/>
          <p14:tracePt t="54719" x="4325938" y="4830763"/>
          <p14:tracePt t="54736" x="4325938" y="4824413"/>
          <p14:tracePt t="54753" x="4325938" y="4816475"/>
          <p14:tracePt t="54770" x="4325938" y="4802188"/>
          <p14:tracePt t="54786" x="4319588" y="4787900"/>
          <p14:tracePt t="54803" x="4319588" y="4773613"/>
          <p14:tracePt t="54819" x="4311650" y="4759325"/>
          <p14:tracePt t="54836" x="4311650" y="4737100"/>
          <p14:tracePt t="54853" x="4311650" y="4722813"/>
          <p14:tracePt t="54869" x="4305300" y="4702175"/>
          <p14:tracePt t="54902" x="4305300" y="4694238"/>
          <p14:tracePt t="57198" x="4297363" y="4694238"/>
          <p14:tracePt t="57232" x="4291013" y="4694238"/>
          <p14:tracePt t="57274" x="4283075" y="4694238"/>
          <p14:tracePt t="57306" x="4276725" y="4694238"/>
          <p14:tracePt t="61055" x="4268788" y="4679950"/>
          <p14:tracePt t="61064" x="4268788" y="4672013"/>
          <p14:tracePt t="61071" x="4268788" y="4665663"/>
          <p14:tracePt t="61083" x="4260850" y="4651375"/>
          <p14:tracePt t="61100" x="4254500" y="4622800"/>
          <p14:tracePt t="61117" x="4254500" y="4606925"/>
          <p14:tracePt t="61133" x="4254500" y="4578350"/>
          <p14:tracePt t="61150" x="4254500" y="4535488"/>
          <p14:tracePt t="61166" x="4260850" y="4506913"/>
          <p14:tracePt t="61184" x="4276725" y="4484688"/>
          <p14:tracePt t="61199" x="4291013" y="4456113"/>
          <p14:tracePt t="61217" x="4319588" y="4427538"/>
          <p14:tracePt t="61233" x="4325938" y="4413250"/>
          <p14:tracePt t="61251" x="4348163" y="4398963"/>
          <p14:tracePt t="61267" x="4362450" y="4376738"/>
          <p14:tracePt t="61284" x="4370388" y="4370388"/>
          <p14:tracePt t="61300" x="4376738" y="4362450"/>
          <p14:tracePt t="61316" x="4384675" y="4348163"/>
          <p14:tracePt t="61333" x="4391025" y="4340225"/>
          <p14:tracePt t="61350" x="4405313" y="4333875"/>
          <p14:tracePt t="61366" x="4419600" y="4319588"/>
          <p14:tracePt t="61383" x="4427538" y="4305300"/>
          <p14:tracePt t="61400" x="4441825" y="4297363"/>
          <p14:tracePt t="61416" x="4449763" y="4291013"/>
          <p14:tracePt t="61434" x="4456113" y="4283075"/>
          <p14:tracePt t="61450" x="4464050" y="4276725"/>
          <p14:tracePt t="61467" x="4470400" y="4268788"/>
          <p14:tracePt t="61483" x="4478338" y="4268788"/>
          <p14:tracePt t="61500" x="4492625" y="4254500"/>
          <p14:tracePt t="61518" x="4521200" y="4225925"/>
          <p14:tracePt t="61533" x="4535488" y="4203700"/>
          <p14:tracePt t="61550" x="4637088" y="4103688"/>
          <p14:tracePt t="61566" x="4700588" y="4038600"/>
          <p14:tracePt t="61583" x="4730750" y="4002088"/>
          <p14:tracePt t="61599" x="4765675" y="3973513"/>
          <p14:tracePt t="61616" x="4787900" y="3951288"/>
          <p14:tracePt t="61634" x="4845050" y="3894138"/>
          <p14:tracePt t="61650" x="4924425" y="3821113"/>
          <p14:tracePt t="61666" x="5018088" y="3735388"/>
          <p14:tracePt t="61683" x="5091113" y="3662363"/>
          <p14:tracePt t="61699" x="5148263" y="3613150"/>
          <p14:tracePt t="61716" x="5184775" y="3576638"/>
          <p14:tracePt t="61734" x="5205413" y="3548063"/>
          <p14:tracePt t="61750" x="5249863" y="3505200"/>
          <p14:tracePt t="61766" x="5292725" y="3432175"/>
          <p14:tracePt t="61783" x="5378450" y="3346450"/>
          <p14:tracePt t="61800" x="5451475" y="3259138"/>
          <p14:tracePt t="61818" x="5508625" y="3173413"/>
          <p14:tracePt t="61835" x="5588000" y="3043238"/>
          <p14:tracePt t="61852" x="5630863" y="2955925"/>
          <p14:tracePt t="61868" x="5661025" y="2870200"/>
          <p14:tracePt t="61884" x="5689600" y="2827338"/>
          <p14:tracePt t="61901" x="5689600" y="2790825"/>
          <p14:tracePt t="61917" x="5695950" y="2762250"/>
          <p14:tracePt t="61934" x="5695950" y="2703513"/>
          <p14:tracePt t="61950" x="5667375" y="2646363"/>
          <p14:tracePt t="61965" x="5653088" y="2589213"/>
          <p14:tracePt t="61982" x="5630863" y="2559050"/>
          <p14:tracePt t="61999" x="5616575" y="2530475"/>
          <p14:tracePt t="62015" x="5595938" y="2509838"/>
          <p14:tracePt t="62033" x="5573713" y="2487613"/>
          <p14:tracePt t="62050" x="5537200" y="2459038"/>
          <p14:tracePt t="62067" x="5473700" y="2430463"/>
          <p14:tracePt t="62083" x="5394325" y="2408238"/>
          <p14:tracePt t="62099" x="5284788" y="2379663"/>
          <p14:tracePt t="62117" x="5091113" y="2343150"/>
          <p14:tracePt t="62133" x="4852988" y="2308225"/>
          <p14:tracePt t="62151" x="4427538" y="2249488"/>
          <p14:tracePt t="62167" x="4225925" y="2220913"/>
          <p14:tracePt t="62184" x="4008438" y="2212975"/>
          <p14:tracePt t="62200" x="3821113" y="2212975"/>
          <p14:tracePt t="62216" x="3670300" y="2206625"/>
          <p14:tracePt t="62233" x="3548063" y="2220913"/>
          <p14:tracePt t="62250" x="3432175" y="2249488"/>
          <p14:tracePt t="62268" x="3259138" y="2292350"/>
          <p14:tracePt t="62284" x="3143250" y="2314575"/>
          <p14:tracePt t="62300" x="3021013" y="2336800"/>
          <p14:tracePt t="62316" x="2913063" y="2351088"/>
          <p14:tracePt t="62333" x="2827338" y="2351088"/>
          <p14:tracePt t="62350" x="2747963" y="2351088"/>
          <p14:tracePt t="62366" x="2711450" y="2351088"/>
          <p14:tracePt t="62384" x="2674938" y="2357438"/>
          <p14:tracePt t="62401" x="2660650" y="2357438"/>
          <p14:tracePt t="62417" x="2646363" y="2357438"/>
          <p14:tracePt t="62433" x="2624138" y="2357438"/>
          <p14:tracePt t="62450" x="2609850" y="2365375"/>
          <p14:tracePt t="62466" x="2581275" y="2379663"/>
          <p14:tracePt t="62483" x="2495550" y="2416175"/>
          <p14:tracePt t="62502" x="2416175" y="2422525"/>
          <p14:tracePt t="62516" x="2336800" y="2430463"/>
          <p14:tracePt t="62533" x="2263775" y="2444750"/>
          <p14:tracePt t="62550" x="2228850" y="2451100"/>
          <p14:tracePt t="62554" x="2220913" y="2459038"/>
          <p14:tracePt t="62566" x="2212975" y="2459038"/>
          <p14:tracePt t="62584" x="2178050" y="2487613"/>
          <p14:tracePt t="62600" x="2149475" y="2509838"/>
          <p14:tracePt t="62616" x="2105025" y="2559050"/>
          <p14:tracePt t="62633" x="2039938" y="2646363"/>
          <p14:tracePt t="62652" x="1931988" y="2811463"/>
          <p14:tracePt t="62667" x="1903413" y="2862263"/>
          <p14:tracePt t="62684" x="1824038" y="3006725"/>
          <p14:tracePt t="62701" x="1795463" y="3086100"/>
          <p14:tracePt t="62717" x="1781175" y="3157538"/>
          <p14:tracePt t="62733" x="1766888" y="3230563"/>
          <p14:tracePt t="62749" x="1766888" y="3309938"/>
          <p14:tracePt t="62766" x="1773238" y="3395663"/>
          <p14:tracePt t="62784" x="1817688" y="3576638"/>
          <p14:tracePt t="62800" x="1852613" y="3698875"/>
          <p14:tracePt t="62817" x="1882775" y="3814763"/>
          <p14:tracePt t="62834" x="1911350" y="3937000"/>
          <p14:tracePt t="62850" x="1917700" y="4044950"/>
          <p14:tracePt t="62866" x="1931988" y="4146550"/>
          <p14:tracePt t="62884" x="1968500" y="4305300"/>
          <p14:tracePt t="62901" x="2025650" y="4405313"/>
          <p14:tracePt t="62917" x="2119313" y="4506913"/>
          <p14:tracePt t="62933" x="2220913" y="4606925"/>
          <p14:tracePt t="62949" x="2322513" y="4686300"/>
          <p14:tracePt t="62967" x="2416175" y="4773613"/>
          <p14:tracePt t="62985" x="2481263" y="4824413"/>
          <p14:tracePt t="63110" x="2487613" y="4824413"/>
          <p14:tracePt t="63121" x="2495550" y="4824413"/>
          <p14:tracePt t="63133" x="2509838" y="4838700"/>
          <p14:tracePt t="63151" x="2654300" y="4895850"/>
          <p14:tracePt t="63167" x="2776538" y="4960938"/>
          <p14:tracePt t="63183" x="2898775" y="5026025"/>
          <p14:tracePt t="63200" x="3021013" y="5062538"/>
          <p14:tracePt t="63218" x="3173413" y="5097463"/>
          <p14:tracePt t="63234" x="3330575" y="5133975"/>
          <p14:tracePt t="63250" x="3460750" y="5162550"/>
          <p14:tracePt t="63268" x="3627438" y="5191125"/>
          <p14:tracePt t="63283" x="3741738" y="5199063"/>
          <p14:tracePt t="63300" x="3900488" y="5205413"/>
          <p14:tracePt t="63316" x="4067175" y="5184775"/>
          <p14:tracePt t="63333" x="4260850" y="5148263"/>
          <p14:tracePt t="63352" x="4549775" y="5119688"/>
          <p14:tracePt t="63366" x="4722813" y="5097463"/>
          <p14:tracePt t="63384" x="4845050" y="5076825"/>
          <p14:tracePt t="63400" x="4946650" y="5062538"/>
          <p14:tracePt t="63417" x="5026025" y="5054600"/>
          <p14:tracePt t="63433" x="5141913" y="5032375"/>
          <p14:tracePt t="63451" x="5292725" y="4997450"/>
          <p14:tracePt t="63466" x="5451475" y="4968875"/>
          <p14:tracePt t="63484" x="5646738" y="4924425"/>
          <p14:tracePt t="63500" x="5768975" y="4895850"/>
          <p14:tracePt t="63516" x="5868988" y="4881563"/>
          <p14:tracePt t="63534" x="5927725" y="4875213"/>
          <p14:tracePt t="63550" x="5962650" y="4867275"/>
          <p14:tracePt t="63552" x="5976938" y="4859338"/>
          <p14:tracePt t="63566" x="5984875" y="4859338"/>
          <p14:tracePt t="63584" x="6013450" y="4852988"/>
          <p14:tracePt t="63600" x="6035675" y="4845050"/>
          <p14:tracePt t="63616" x="6049963" y="4845050"/>
          <p14:tracePt t="63634" x="6086475" y="4830763"/>
          <p14:tracePt t="63650" x="6121400" y="4816475"/>
          <p14:tracePt t="63666" x="6143625" y="4795838"/>
          <p14:tracePt t="63685" x="6172200" y="4765675"/>
          <p14:tracePt t="63700" x="6186488" y="4745038"/>
          <p14:tracePt t="63716" x="6200775" y="4716463"/>
          <p14:tracePt t="63734" x="6215063" y="4672013"/>
          <p14:tracePt t="63749" x="6223000" y="4600575"/>
          <p14:tracePt t="63767" x="6229350" y="4521200"/>
          <p14:tracePt t="63784" x="6245225" y="4413250"/>
          <p14:tracePt t="63800" x="6265863" y="4240213"/>
          <p14:tracePt t="63817" x="6294438" y="4117975"/>
          <p14:tracePt t="63834" x="6323013" y="4002088"/>
          <p14:tracePt t="63849" x="6353175" y="3886200"/>
          <p14:tracePt t="63866" x="6373813" y="3771900"/>
          <p14:tracePt t="63883" x="6396038" y="3678238"/>
          <p14:tracePt t="63900" x="6410325" y="3533775"/>
          <p14:tracePt t="63917" x="6424613" y="3446463"/>
          <p14:tracePt t="63933" x="6432550" y="3367088"/>
          <p14:tracePt t="63949" x="6438900" y="3324225"/>
          <p14:tracePt t="63966" x="6446838" y="3273425"/>
          <p14:tracePt t="63984" x="6453188" y="3165475"/>
          <p14:tracePt t="64000" x="6461125" y="3086100"/>
          <p14:tracePt t="64017" x="6467475" y="3000375"/>
          <p14:tracePt t="64033" x="6467475" y="2913063"/>
          <p14:tracePt t="64049" x="6467475" y="2833688"/>
          <p14:tracePt t="64054" x="6467475" y="2805113"/>
          <p14:tracePt t="64067" x="6467475" y="2762250"/>
          <p14:tracePt t="64084" x="6446838" y="2697163"/>
          <p14:tracePt t="64101" x="6410325" y="2646363"/>
          <p14:tracePt t="64117" x="6396038" y="2632075"/>
          <p14:tracePt t="64135" x="6381750" y="2609850"/>
          <p14:tracePt t="64152" x="6359525" y="2581275"/>
          <p14:tracePt t="64168" x="6338888" y="2559050"/>
          <p14:tracePt t="64184" x="6316663" y="2524125"/>
          <p14:tracePt t="64201" x="6259513" y="2481263"/>
          <p14:tracePt t="64218" x="6200775" y="2451100"/>
          <p14:tracePt t="64234" x="6129338" y="2430463"/>
          <p14:tracePt t="64249" x="6042025" y="2401888"/>
          <p14:tracePt t="64265" x="5962650" y="2371725"/>
          <p14:tracePt t="64282" x="5876925" y="2351088"/>
          <p14:tracePt t="64300" x="5797550" y="2343150"/>
          <p14:tracePt t="64317" x="5689600" y="2314575"/>
          <p14:tracePt t="64334" x="5616575" y="2308225"/>
          <p14:tracePt t="64349" x="5545138" y="2286000"/>
          <p14:tracePt t="64366" x="5473700" y="2271713"/>
          <p14:tracePt t="64384" x="5400675" y="2263775"/>
          <p14:tracePt t="64400" x="5329238" y="2263775"/>
          <p14:tracePt t="64416" x="5191125" y="2286000"/>
          <p14:tracePt t="64434" x="5032375" y="2314575"/>
          <p14:tracePt t="64450" x="4867275" y="2351088"/>
          <p14:tracePt t="64466" x="4730750" y="2365375"/>
          <p14:tracePt t="64483" x="4606925" y="2365375"/>
          <p14:tracePt t="64500" x="4492625" y="2371725"/>
          <p14:tracePt t="64516" x="4384675" y="2379663"/>
          <p14:tracePt t="64534" x="4217988" y="2371725"/>
          <p14:tracePt t="64550" x="4117975" y="2371725"/>
          <p14:tracePt t="64566" x="4038600" y="2379663"/>
          <p14:tracePt t="64583" x="3959225" y="2401888"/>
          <p14:tracePt t="64600" x="3871913" y="2408238"/>
          <p14:tracePt t="64618" x="3763963" y="2422525"/>
          <p14:tracePt t="64634" x="3684588" y="2430463"/>
          <p14:tracePt t="64650" x="3627438" y="2430463"/>
          <p14:tracePt t="64668" x="3590925" y="2430463"/>
          <p14:tracePt t="64683" x="3568700" y="2436813"/>
          <p14:tracePt t="64700" x="3548063" y="2436813"/>
          <p14:tracePt t="64716" x="3540125" y="2436813"/>
          <p14:tracePt t="65010" x="3548063" y="2436813"/>
          <p14:tracePt t="65168" x="3554413" y="2436813"/>
          <p14:tracePt t="65176" x="3562350" y="2436813"/>
          <p14:tracePt t="66852" x="3562350" y="2451100"/>
          <p14:tracePt t="66860" x="3554413" y="2481263"/>
          <p14:tracePt t="66869" x="3554413" y="2530475"/>
          <p14:tracePt t="66882" x="3548063" y="2589213"/>
          <p14:tracePt t="66897" x="3548063" y="2703513"/>
          <p14:tracePt t="66914" x="3554413" y="2876550"/>
          <p14:tracePt t="66931" x="3576638" y="3000375"/>
          <p14:tracePt t="66948" x="3598863" y="3100388"/>
          <p14:tracePt t="66964" x="3627438" y="3208338"/>
          <p14:tracePt t="66981" x="3656013" y="3309938"/>
          <p14:tracePt t="66998" x="3684588" y="3403600"/>
          <p14:tracePt t="67015" x="3741738" y="3525838"/>
          <p14:tracePt t="67032" x="3792538" y="3590925"/>
          <p14:tracePt t="67048" x="3843338" y="3627438"/>
          <p14:tracePt t="67064" x="3879850" y="3648075"/>
          <p14:tracePt t="67068" x="3879850" y="3656013"/>
          <p14:tracePt t="67082" x="3886200" y="3656013"/>
          <p14:tracePt t="67132" x="3894138" y="3662363"/>
          <p14:tracePt t="67155" x="3900488" y="3678238"/>
          <p14:tracePt t="67164" x="3908425" y="3692525"/>
          <p14:tracePt t="67170" x="3914775" y="3706813"/>
          <p14:tracePt t="67181" x="3914775" y="3721100"/>
          <p14:tracePt t="67197" x="3929063" y="3741738"/>
          <p14:tracePt t="67214" x="3929063" y="3771900"/>
          <p14:tracePt t="67230" x="3929063" y="3792538"/>
          <p14:tracePt t="67247" x="3944938" y="3821113"/>
          <p14:tracePt t="67264" x="3951288" y="3843338"/>
          <p14:tracePt t="67280" x="3959225" y="3865563"/>
          <p14:tracePt t="67297" x="3959225" y="3879850"/>
          <p14:tracePt t="67313" x="3965575" y="3900488"/>
          <p14:tracePt t="67330" x="3965575" y="3937000"/>
          <p14:tracePt t="67347" x="3979863" y="4008438"/>
          <p14:tracePt t="67363" x="3987800" y="4038600"/>
          <p14:tracePt t="67380" x="3994150" y="4052888"/>
          <p14:tracePt t="67397" x="4002088" y="4067175"/>
          <p14:tracePt t="67413" x="4002088" y="4073525"/>
          <p14:tracePt t="67430" x="4002088" y="4081463"/>
          <p14:tracePt t="67490" x="4008438" y="4081463"/>
          <p14:tracePt t="67498" x="4016375" y="4081463"/>
          <p14:tracePt t="67506" x="4016375" y="4073525"/>
          <p14:tracePt t="67514" x="4016375" y="4067175"/>
          <p14:tracePt t="67530" x="4030663" y="4052888"/>
          <p14:tracePt t="67547" x="4038600" y="4044950"/>
          <p14:tracePt t="67564" x="4052888" y="4030663"/>
          <p14:tracePt t="67565" x="4052888" y="4016375"/>
          <p14:tracePt t="67580" x="4059238" y="4008438"/>
          <p14:tracePt t="67597" x="4081463" y="3979863"/>
          <p14:tracePt t="67614" x="4095750" y="3944938"/>
          <p14:tracePt t="67630" x="4102100" y="3930650"/>
          <p14:tracePt t="67647" x="4102100" y="3908425"/>
          <p14:tracePt t="67664" x="4102100" y="3886200"/>
          <p14:tracePt t="67680" x="4110038" y="3871913"/>
          <p14:tracePt t="67697" x="4117975" y="3857625"/>
          <p14:tracePt t="67713" x="4117975" y="3843338"/>
          <p14:tracePt t="67730" x="4124325" y="3821113"/>
          <p14:tracePt t="67747" x="4124325" y="3800475"/>
          <p14:tracePt t="67764" x="4124325" y="3792538"/>
          <p14:tracePt t="67780" x="4124325" y="3786188"/>
          <p14:tracePt t="67797" x="4132263" y="3778250"/>
          <p14:tracePt t="67815" x="4132263" y="3763963"/>
          <p14:tracePt t="67831" x="4138613" y="3749675"/>
          <p14:tracePt t="67847" x="4138613" y="3741738"/>
          <p14:tracePt t="68077" x="4138613" y="3749675"/>
          <p14:tracePt t="68085" x="4138613" y="3756025"/>
          <p14:tracePt t="68098" x="4138613" y="3763963"/>
          <p14:tracePt t="68116" x="4132263" y="3786188"/>
          <p14:tracePt t="68132" x="4132263" y="3800475"/>
          <p14:tracePt t="68148" x="4132263" y="3814763"/>
          <p14:tracePt t="68165" x="4124325" y="3843338"/>
          <p14:tracePt t="68182" x="4117975" y="3865563"/>
          <p14:tracePt t="68198" x="4110038" y="3886200"/>
          <p14:tracePt t="68215" x="4110038" y="3908425"/>
          <p14:tracePt t="68232" x="4110038" y="3937000"/>
          <p14:tracePt t="68248" x="4110038" y="3944938"/>
          <p14:tracePt t="68266" x="4110038" y="3959225"/>
          <p14:tracePt t="68282" x="4110038" y="3965575"/>
          <p14:tracePt t="68298" x="4110038" y="3973513"/>
          <p14:tracePt t="68315" x="4117975" y="3987800"/>
          <p14:tracePt t="68331" x="4117975" y="3994150"/>
          <p14:tracePt t="68348" x="4117975" y="4002088"/>
          <p14:tracePt t="69404" x="4117975" y="4008438"/>
          <p14:tracePt t="69414" x="4117975" y="4016375"/>
          <p14:tracePt t="69421" x="4117975" y="4024313"/>
          <p14:tracePt t="69437" x="4117975" y="4038600"/>
          <p14:tracePt t="69447" x="4117975" y="4044950"/>
          <p14:tracePt t="69465" x="4117975" y="4052888"/>
          <p14:tracePt t="69480" x="4117975" y="4059238"/>
          <p14:tracePt t="69497" x="4117975" y="4067175"/>
          <p14:tracePt t="69514" x="4117975" y="4073525"/>
          <p14:tracePt t="69530" x="4117975" y="4095750"/>
          <p14:tracePt t="69547" x="4117975" y="4117975"/>
          <p14:tracePt t="69564" x="4117975" y="4132263"/>
          <p14:tracePt t="69567" x="4117975" y="4138613"/>
          <p14:tracePt t="69584" x="4117975" y="4146550"/>
          <p14:tracePt t="69609" x="4117975" y="4152900"/>
          <p14:tracePt t="69633" x="4117975" y="4160838"/>
          <p14:tracePt t="69653" x="4117975" y="4167188"/>
          <p14:tracePt t="69668" x="4117975" y="4175125"/>
          <p14:tracePt t="69676" x="4117975" y="4189413"/>
          <p14:tracePt t="69685" x="4117975" y="4197350"/>
          <p14:tracePt t="69699" x="4117975" y="4232275"/>
          <p14:tracePt t="69714" x="4117975" y="4276725"/>
          <p14:tracePt t="69730" x="4117975" y="4325938"/>
          <p14:tracePt t="69747" x="4117975" y="4356100"/>
          <p14:tracePt t="69763" x="4117975" y="4376738"/>
          <p14:tracePt t="69780" x="4117975" y="4391025"/>
          <p14:tracePt t="69797" x="4124325" y="4405313"/>
          <p14:tracePt t="69813" x="4124325" y="4413250"/>
          <p14:tracePt t="69854" x="4132263" y="4413250"/>
          <p14:tracePt t="69900" x="4132263" y="4419600"/>
          <p14:tracePt t="69908" x="4132263" y="4427538"/>
          <p14:tracePt t="69917" x="4138613" y="4427538"/>
          <p14:tracePt t="69931" x="4138613" y="4433888"/>
          <p14:tracePt t="69948" x="4146550" y="4441825"/>
          <p14:tracePt t="69965" x="4152900" y="4464050"/>
          <p14:tracePt t="69981" x="4167188" y="4478338"/>
          <p14:tracePt t="69999" x="4189413" y="4506913"/>
          <p14:tracePt t="70016" x="4203700" y="4513263"/>
          <p14:tracePt t="70053" x="4211638" y="4513263"/>
          <p14:tracePt t="70082" x="4217988" y="4513263"/>
          <p14:tracePt t="70089" x="4225925" y="4513263"/>
          <p14:tracePt t="70104" x="4232275" y="4513263"/>
          <p14:tracePt t="70120" x="4246563" y="4513263"/>
          <p14:tracePt t="70137" x="4254500" y="4513263"/>
          <p14:tracePt t="70152" x="4260850" y="4513263"/>
          <p14:tracePt t="70166" x="4276725" y="4513263"/>
          <p14:tracePt t="70182" x="4283075" y="4513263"/>
          <p14:tracePt t="70198" x="4291013" y="4513263"/>
          <p14:tracePt t="70231" x="4297363" y="4513263"/>
          <p14:tracePt t="70246" x="4305300" y="4513263"/>
          <p14:tracePt t="70331" x="4311650" y="4513263"/>
          <p14:tracePt t="70394" x="4311650" y="4506913"/>
          <p14:tracePt t="71765" x="4311650" y="4498975"/>
          <p14:tracePt t="71771" x="4305300" y="4492625"/>
          <p14:tracePt t="71782" x="4291013" y="4470400"/>
          <p14:tracePt t="71797" x="4268788" y="4419600"/>
          <p14:tracePt t="71814" x="4240213" y="4319588"/>
          <p14:tracePt t="71830" x="4211638" y="4189413"/>
          <p14:tracePt t="71849" x="4197350" y="4016375"/>
          <p14:tracePt t="71865" x="4197350" y="3900488"/>
          <p14:tracePt t="71880" x="4211638" y="3786188"/>
          <p14:tracePt t="71896" x="4246563" y="3627438"/>
          <p14:tracePt t="71913" x="4297363" y="3460750"/>
          <p14:tracePt t="71929" x="4325938" y="3324225"/>
          <p14:tracePt t="71946" x="4354513" y="3201988"/>
          <p14:tracePt t="71964" x="4391025" y="3014663"/>
          <p14:tracePt t="71980" x="4427538" y="2890838"/>
          <p14:tracePt t="71996" x="4449763" y="2790825"/>
          <p14:tracePt t="72014" x="4456113" y="2703513"/>
          <p14:tracePt t="72031" x="4470400" y="2624138"/>
          <p14:tracePt t="72048" x="4492625" y="2530475"/>
          <p14:tracePt t="72065" x="4498975" y="2495550"/>
          <p14:tracePt t="72082" x="4521200" y="2465388"/>
          <p14:tracePt t="72097" x="4527550" y="2422525"/>
          <p14:tracePt t="72115" x="4535488" y="2393950"/>
          <p14:tracePt t="72130" x="4535488" y="2379663"/>
          <p14:tracePt t="72148" x="4535488" y="2351088"/>
          <p14:tracePt t="72165" x="4535488" y="2322513"/>
          <p14:tracePt t="72181" x="4535488" y="2308225"/>
          <p14:tracePt t="72198" x="4513263" y="2286000"/>
          <p14:tracePt t="72214" x="4498975" y="2257425"/>
          <p14:tracePt t="72231" x="4492625" y="2243138"/>
          <p14:tracePt t="72247" x="4492625" y="2228850"/>
          <p14:tracePt t="72263" x="4484688" y="2220913"/>
          <p14:tracePt t="72279" x="4484688" y="2206625"/>
          <p14:tracePt t="72296" x="4484688" y="2198688"/>
          <p14:tracePt t="72482" x="4484688" y="2192338"/>
          <p14:tracePt t="72498" x="4484688" y="2184400"/>
          <p14:tracePt t="72506" x="4484688" y="2178050"/>
          <p14:tracePt t="72515" x="4478338" y="2178050"/>
          <p14:tracePt t="72531" x="4478338" y="2155825"/>
          <p14:tracePt t="72547" x="4470400" y="2141538"/>
          <p14:tracePt t="72564" x="4464050" y="2127250"/>
          <p14:tracePt t="72582" x="4456113" y="2105025"/>
          <p14:tracePt t="72584" x="4456113" y="2098675"/>
          <p14:tracePt t="72597" x="4449763" y="2076450"/>
          <p14:tracePt t="72615" x="4441825" y="2055813"/>
          <p14:tracePt t="72631" x="4433888" y="2039938"/>
          <p14:tracePt t="72647" x="4433888" y="2025650"/>
          <p14:tracePt t="72664" x="4419600" y="2005013"/>
          <p14:tracePt t="72680" x="4413250" y="1990725"/>
          <p14:tracePt t="72698" x="4405313" y="1960563"/>
          <p14:tracePt t="72714" x="4405313" y="1946275"/>
          <p14:tracePt t="72730" x="4398963" y="1939925"/>
          <p14:tracePt t="72747" x="4398963" y="1925638"/>
          <p14:tracePt t="72764" x="4398963" y="1917700"/>
          <p14:tracePt t="72782" x="4398963" y="1903413"/>
          <p14:tracePt t="72799" x="4391025" y="1882775"/>
          <p14:tracePt t="72816" x="4391025" y="1860550"/>
          <p14:tracePt t="72832" x="4384675" y="1852613"/>
          <p14:tracePt t="72847" x="4384675" y="1838325"/>
          <p14:tracePt t="72864" x="4384675" y="1831975"/>
          <p14:tracePt t="72881" x="4376738" y="1817688"/>
          <p14:tracePt t="72898" x="4376738" y="1809750"/>
          <p14:tracePt t="72914" x="4376738" y="1795463"/>
          <p14:tracePt t="72930" x="4376738" y="1787525"/>
          <p14:tracePt t="72948" x="4376738" y="1781175"/>
          <p14:tracePt t="72965" x="4376738" y="1773238"/>
          <p14:tracePt t="72982" x="4376738" y="1758950"/>
          <p14:tracePt t="72998" x="4384675" y="1758950"/>
          <p14:tracePt t="73015" x="4384675" y="1752600"/>
          <p14:tracePt t="74335" x="4384675" y="1758950"/>
          <p14:tracePt t="74343" x="4384675" y="1766888"/>
          <p14:tracePt t="74351" x="4384675" y="1773238"/>
          <p14:tracePt t="74364" x="4376738" y="1803400"/>
          <p14:tracePt t="74381" x="4354513" y="1860550"/>
          <p14:tracePt t="74397" x="4333875" y="1939925"/>
          <p14:tracePt t="74414" x="4311650" y="2062163"/>
          <p14:tracePt t="74430" x="4291013" y="2170113"/>
          <p14:tracePt t="74446" x="4268788" y="2271713"/>
          <p14:tracePt t="74463" x="4254500" y="2365375"/>
          <p14:tracePt t="74480" x="4232275" y="2538413"/>
          <p14:tracePt t="74497" x="4203700" y="2674938"/>
          <p14:tracePt t="74514" x="4167188" y="2841625"/>
          <p14:tracePt t="74530" x="4138613" y="3014663"/>
          <p14:tracePt t="74546" x="4102100" y="3179763"/>
          <p14:tracePt t="74564" x="4073525" y="3352800"/>
          <p14:tracePt t="74580" x="4008438" y="3619500"/>
          <p14:tracePt t="74597" x="3965575" y="3749675"/>
          <p14:tracePt t="74613" x="3929063" y="3857625"/>
          <p14:tracePt t="74630" x="3900488" y="3959225"/>
          <p14:tracePt t="74646" x="3871913" y="4059238"/>
          <p14:tracePt t="74663" x="3829050" y="4175125"/>
          <p14:tracePt t="74680" x="3800475" y="4291013"/>
          <p14:tracePt t="74697" x="3756025" y="4470400"/>
          <p14:tracePt t="74713" x="3727450" y="4592638"/>
          <p14:tracePt t="74730" x="3698875" y="4672013"/>
          <p14:tracePt t="74747" x="3678238" y="4737100"/>
          <p14:tracePt t="74764" x="3656013" y="4795838"/>
          <p14:tracePt t="74779" x="3633788" y="4859338"/>
          <p14:tracePt t="74797" x="3613150" y="4924425"/>
          <p14:tracePt t="74813" x="3598863" y="4975225"/>
          <p14:tracePt t="74830" x="3576638" y="5018088"/>
          <p14:tracePt t="74846" x="3568700" y="5062538"/>
          <p14:tracePt t="74864" x="3548063" y="5097463"/>
          <p14:tracePt t="74880" x="3533775" y="5141913"/>
          <p14:tracePt t="74897" x="3511550" y="5191125"/>
          <p14:tracePt t="74913" x="3482975" y="5249863"/>
          <p14:tracePt t="74930" x="3468688" y="5284788"/>
          <p14:tracePt t="74947" x="3468688" y="5307013"/>
          <p14:tracePt t="74963" x="3468688" y="5329238"/>
          <p14:tracePt t="74980" x="3468688" y="5349875"/>
          <p14:tracePt t="74997" x="3475038" y="5394325"/>
          <p14:tracePt t="75014" x="3511550" y="5451475"/>
          <p14:tracePt t="75030" x="3533775" y="5487988"/>
          <p14:tracePt t="75046" x="3562350" y="5508625"/>
          <p14:tracePt t="75064" x="3613150" y="5530850"/>
          <p14:tracePt t="75080" x="3648075" y="5553075"/>
          <p14:tracePt t="75084" x="3662363" y="5559425"/>
          <p14:tracePt t="75096" x="3684588" y="5573713"/>
          <p14:tracePt t="75115" x="3771900" y="5610225"/>
          <p14:tracePt t="75131" x="3814763" y="5630863"/>
          <p14:tracePt t="75147" x="3857625" y="5653088"/>
          <p14:tracePt t="75165" x="3894138" y="5661025"/>
          <p14:tracePt t="75182" x="3922713" y="5667375"/>
          <p14:tracePt t="75199" x="3959225" y="5675313"/>
          <p14:tracePt t="75215" x="3979863" y="5681663"/>
          <p14:tracePt t="75231" x="4024313" y="5681663"/>
          <p14:tracePt t="75247" x="4081463" y="5689600"/>
          <p14:tracePt t="75262" x="4160838" y="5689600"/>
          <p14:tracePt t="75279" x="4225925" y="5695950"/>
          <p14:tracePt t="75295" x="4291013" y="5695950"/>
          <p14:tracePt t="75312" x="4325938" y="5689600"/>
          <p14:tracePt t="75329" x="4348163" y="5675313"/>
          <p14:tracePt t="75345" x="4370388" y="5661025"/>
          <p14:tracePt t="75363" x="4376738" y="5661025"/>
          <p14:tracePt t="75397" x="4376738" y="5653088"/>
          <p14:tracePt t="75540" x="4376738" y="5646738"/>
          <p14:tracePt t="75560" x="4376738" y="5638800"/>
          <p14:tracePt t="75566" x="4376738" y="5630863"/>
          <p14:tracePt t="75838" x="4370388" y="5630863"/>
          <p14:tracePt t="75844" x="4362450" y="5624513"/>
          <p14:tracePt t="75851" x="4362450" y="5602288"/>
          <p14:tracePt t="75863" x="4354513" y="5581650"/>
          <p14:tracePt t="75880" x="4340225" y="5502275"/>
          <p14:tracePt t="75897" x="4311650" y="5278438"/>
          <p14:tracePt t="75913" x="4311650" y="5091113"/>
          <p14:tracePt t="75930" x="4348163" y="4859338"/>
          <p14:tracePt t="75946" x="4376738" y="4586288"/>
          <p14:tracePt t="75963" x="4384675" y="4376738"/>
          <p14:tracePt t="75980" x="4384675" y="4181475"/>
          <p14:tracePt t="75997" x="4384675" y="4008438"/>
          <p14:tracePt t="76014" x="4391025" y="3763963"/>
          <p14:tracePt t="76030" x="4413250" y="3627438"/>
          <p14:tracePt t="76047" x="4441825" y="3482975"/>
          <p14:tracePt t="76063" x="4456113" y="3338513"/>
          <p14:tracePt t="76080" x="4484688" y="3201988"/>
          <p14:tracePt t="76084" x="4492625" y="3151188"/>
          <p14:tracePt t="76097" x="4498975" y="3100388"/>
          <p14:tracePt t="76115" x="4498975" y="3028950"/>
          <p14:tracePt t="76131" x="4506913" y="2978150"/>
          <p14:tracePt t="76148" x="4521200" y="2906713"/>
          <p14:tracePt t="76163" x="4521200" y="2811463"/>
          <p14:tracePt t="76180" x="4527550" y="2703513"/>
          <p14:tracePt t="76196" x="4527550" y="2624138"/>
          <p14:tracePt t="76213" x="4527550" y="2544763"/>
          <p14:tracePt t="76230" x="4527550" y="2436813"/>
          <p14:tracePt t="76247" x="4513263" y="2379663"/>
          <p14:tracePt t="76264" x="4498975" y="2357438"/>
          <p14:tracePt t="76280" x="4492625" y="2328863"/>
          <p14:tracePt t="76298" x="4478338" y="2308225"/>
          <p14:tracePt t="76315" x="4464050" y="2278063"/>
          <p14:tracePt t="76331" x="4449763" y="2249488"/>
          <p14:tracePt t="76348" x="4433888" y="2220913"/>
          <p14:tracePt t="76364" x="4419600" y="2206625"/>
          <p14:tracePt t="76380" x="4413250" y="2184400"/>
          <p14:tracePt t="76396" x="4405313" y="2170113"/>
          <p14:tracePt t="76412" x="4405313" y="2155825"/>
          <p14:tracePt t="76428" x="4405313" y="2149475"/>
          <p14:tracePt t="76445" x="4405313" y="2133600"/>
          <p14:tracePt t="76462" x="4405313" y="2112963"/>
          <p14:tracePt t="76479" x="4398963" y="2098675"/>
          <p14:tracePt t="76497" x="4398963" y="2076450"/>
          <p14:tracePt t="76514" x="4391025" y="2055813"/>
          <p14:tracePt t="76531" x="4391025" y="2039938"/>
          <p14:tracePt t="76547" x="4391025" y="2025650"/>
          <p14:tracePt t="76563" x="4391025" y="2011363"/>
          <p14:tracePt t="76579" x="4391025" y="2005013"/>
          <p14:tracePt t="76601" x="4391025" y="1997075"/>
          <p14:tracePt t="76617" x="4391025" y="1990725"/>
          <p14:tracePt t="76630" x="4391025" y="1982788"/>
          <p14:tracePt t="76647" x="4398963" y="1976438"/>
          <p14:tracePt t="76663" x="4398963" y="1968500"/>
          <p14:tracePt t="76681" x="4398963" y="1954213"/>
          <p14:tracePt t="76698" x="4398963" y="1946275"/>
          <p14:tracePt t="76714" x="4398963" y="1939925"/>
          <p14:tracePt t="76732" x="4405313" y="1931988"/>
          <p14:tracePt t="76870" x="4405313" y="1925638"/>
          <p14:tracePt t="77692" x="4405313" y="1939925"/>
          <p14:tracePt t="77700" x="4398963" y="1968500"/>
          <p14:tracePt t="77710" x="4398963" y="2005013"/>
          <p14:tracePt t="77727" x="4391025" y="2098675"/>
          <p14:tracePt t="77744" x="4391025" y="2206625"/>
          <p14:tracePt t="77761" x="4398963" y="2286000"/>
          <p14:tracePt t="77777" x="4419600" y="2416175"/>
          <p14:tracePt t="77794" x="4427538" y="2487613"/>
          <p14:tracePt t="77811" x="4433888" y="2544763"/>
          <p14:tracePt t="77828" x="4433888" y="2574925"/>
          <p14:tracePt t="77846" x="4433888" y="2581275"/>
          <p14:tracePt t="79878" x="4441825" y="2574925"/>
          <p14:tracePt t="79885" x="4449763" y="2552700"/>
          <p14:tracePt t="79895" x="4449763" y="2544763"/>
          <p14:tracePt t="79912" x="4456113" y="2524125"/>
          <p14:tracePt t="79929" x="4456113" y="2501900"/>
          <p14:tracePt t="79946" x="4464050" y="2465388"/>
          <p14:tracePt t="79962" x="4464050" y="2422525"/>
          <p14:tracePt t="79979" x="4464050" y="2386013"/>
          <p14:tracePt t="79995" x="4464050" y="2371725"/>
          <p14:tracePt t="80012" x="4464050" y="2351088"/>
          <p14:tracePt t="80028" x="4464050" y="2336800"/>
          <p14:tracePt t="80046" x="4464050" y="2314575"/>
          <p14:tracePt t="80063" x="4464050" y="2300288"/>
          <p14:tracePt t="80079" x="4464050" y="2292350"/>
          <p14:tracePt t="80096" x="4464050" y="2278063"/>
          <p14:tracePt t="80113" x="4464050" y="2271713"/>
          <p14:tracePt t="80130" x="4464050" y="2263775"/>
          <p14:tracePt t="80145" x="4464050" y="2249488"/>
          <p14:tracePt t="80163" x="4464050" y="2228850"/>
          <p14:tracePt t="80179" x="4464050" y="2212975"/>
          <p14:tracePt t="80195" x="4464050" y="2206625"/>
          <p14:tracePt t="80211" x="4456113" y="2198688"/>
          <p14:tracePt t="80228" x="4441825" y="2184400"/>
          <p14:tracePt t="80244" x="4427538" y="2184400"/>
          <p14:tracePt t="80261" x="4405313" y="2178050"/>
          <p14:tracePt t="80278" x="4305300" y="2163763"/>
          <p14:tracePt t="80294" x="4217988" y="2149475"/>
          <p14:tracePt t="80311" x="4124325" y="2133600"/>
          <p14:tracePt t="80327" x="4038600" y="2127250"/>
          <p14:tracePt t="80344" x="3959225" y="2119313"/>
          <p14:tracePt t="80362" x="3894138" y="2119313"/>
          <p14:tracePt t="80379" x="3771900" y="2119313"/>
          <p14:tracePt t="80395" x="3692525" y="2127250"/>
          <p14:tracePt t="80413" x="3613150" y="2141538"/>
          <p14:tracePt t="80429" x="3533775" y="2155825"/>
          <p14:tracePt t="80445" x="3460750" y="2170113"/>
          <p14:tracePt t="80463" x="3417888" y="2178050"/>
          <p14:tracePt t="80478" x="3409950" y="2184400"/>
          <p14:tracePt t="80496" x="3395663" y="2184400"/>
          <p14:tracePt t="80551" x="3403600" y="2184400"/>
          <p14:tracePt t="80566" x="3409950" y="2184400"/>
          <p14:tracePt t="80573" x="3409950" y="2192338"/>
          <p14:tracePt t="80582" x="3417888" y="2198688"/>
          <p14:tracePt t="80596" x="3417888" y="2212975"/>
          <p14:tracePt t="80612" x="3409950" y="2249488"/>
          <p14:tracePt t="80628" x="3403600" y="2278063"/>
          <p14:tracePt t="80645" x="3395663" y="2314575"/>
          <p14:tracePt t="80663" x="3389313" y="2357438"/>
          <p14:tracePt t="80680" x="3395663" y="2408238"/>
          <p14:tracePt t="80697" x="3432175" y="2451100"/>
          <p14:tracePt t="80713" x="3446463" y="2473325"/>
          <p14:tracePt t="80728" x="3468688" y="2487613"/>
          <p14:tracePt t="80744" x="3475038" y="2501900"/>
          <p14:tracePt t="80761" x="3497263" y="2516188"/>
          <p14:tracePt t="80777" x="3503613" y="2524125"/>
          <p14:tracePt t="80793" x="3519488" y="2524125"/>
          <p14:tracePt t="80811" x="3533775" y="2530475"/>
          <p14:tracePt t="80827" x="3548063" y="2530475"/>
          <p14:tracePt t="80844" x="3554413" y="2538413"/>
          <p14:tracePt t="80861" x="3576638" y="2538413"/>
          <p14:tracePt t="80879" x="3598863" y="2538413"/>
          <p14:tracePt t="80896" x="3613150" y="2538413"/>
          <p14:tracePt t="80913" x="3662363" y="2530475"/>
          <p14:tracePt t="80929" x="3713163" y="2524125"/>
          <p14:tracePt t="80946" x="3786188" y="2524125"/>
          <p14:tracePt t="80962" x="3865563" y="2501900"/>
          <p14:tracePt t="80978" x="3944938" y="2481263"/>
          <p14:tracePt t="80995" x="4030663" y="2465388"/>
          <p14:tracePt t="81013" x="4124325" y="2436813"/>
          <p14:tracePt t="81028" x="4175125" y="2422525"/>
          <p14:tracePt t="81045" x="4197350" y="2408238"/>
          <p14:tracePt t="81062" x="4225925" y="2393950"/>
          <p14:tracePt t="81078" x="4240213" y="2386013"/>
          <p14:tracePt t="81082" x="4246563" y="2379663"/>
          <p14:tracePt t="81096" x="4254500" y="2379663"/>
          <p14:tracePt t="81113" x="4291013" y="2343150"/>
          <p14:tracePt t="81129" x="4340225" y="2322513"/>
          <p14:tracePt t="81146" x="4376738" y="2308225"/>
          <p14:tracePt t="81162" x="4405313" y="2292350"/>
          <p14:tracePt t="81178" x="4419600" y="2278063"/>
          <p14:tracePt t="81195" x="4427538" y="2263775"/>
          <p14:tracePt t="81212" x="4433888" y="2263775"/>
          <p14:tracePt t="81364" x="4433888" y="2271713"/>
          <p14:tracePt t="81372" x="4441825" y="2300288"/>
          <p14:tracePt t="81381" x="4441825" y="2328863"/>
          <p14:tracePt t="81395" x="4456113" y="2393950"/>
          <p14:tracePt t="81412" x="4478338" y="2473325"/>
          <p14:tracePt t="81428" x="4484688" y="2552700"/>
          <p14:tracePt t="81445" x="4492625" y="2624138"/>
          <p14:tracePt t="81461" x="4492625" y="2703513"/>
          <p14:tracePt t="81479" x="4492625" y="2819400"/>
          <p14:tracePt t="81495" x="4478338" y="2921000"/>
          <p14:tracePt t="81512" x="4478338" y="3028950"/>
          <p14:tracePt t="81528" x="4470400" y="3143250"/>
          <p14:tracePt t="81545" x="4464050" y="3259138"/>
          <p14:tracePt t="81562" x="4449763" y="3375025"/>
          <p14:tracePt t="81578" x="4441825" y="3454400"/>
          <p14:tracePt t="81583" x="4433888" y="3497263"/>
          <p14:tracePt t="81595" x="4427538" y="3576638"/>
          <p14:tracePt t="81612" x="4413250" y="3656013"/>
          <p14:tracePt t="81628" x="4391025" y="3741738"/>
          <p14:tracePt t="81645" x="4376738" y="3814763"/>
          <p14:tracePt t="81662" x="4354513" y="3894138"/>
          <p14:tracePt t="81680" x="4311650" y="4008438"/>
          <p14:tracePt t="81696" x="4291013" y="4095750"/>
          <p14:tracePt t="81712" x="4268788" y="4167188"/>
          <p14:tracePt t="81728" x="4268788" y="4211638"/>
          <p14:tracePt t="81745" x="4268788" y="4246563"/>
          <p14:tracePt t="81762" x="4260850" y="4276725"/>
          <p14:tracePt t="81780" x="4254500" y="4325938"/>
          <p14:tracePt t="81797" x="4254500" y="4362450"/>
          <p14:tracePt t="81813" x="4254500" y="4405313"/>
          <p14:tracePt t="81830" x="4246563" y="4464050"/>
          <p14:tracePt t="81846" x="4246563" y="4521200"/>
          <p14:tracePt t="81862" x="4246563" y="4557713"/>
          <p14:tracePt t="81878" x="4246563" y="4572000"/>
          <p14:tracePt t="81894" x="4246563" y="4592638"/>
          <p14:tracePt t="81910" x="4246563" y="4606925"/>
          <p14:tracePt t="81927" x="4246563" y="4637088"/>
          <p14:tracePt t="81944" x="4246563" y="4657725"/>
          <p14:tracePt t="81960" x="4246563" y="4672013"/>
          <p14:tracePt t="81978" x="4246563" y="4694238"/>
          <p14:tracePt t="81996" x="4240213" y="4722813"/>
          <p14:tracePt t="82015" x="4240213" y="4737100"/>
          <p14:tracePt t="82029" x="4240213" y="4745038"/>
          <p14:tracePt t="82045" x="4240213" y="4759325"/>
          <p14:tracePt t="82061" x="4240213" y="4765675"/>
          <p14:tracePt t="82078" x="4240213" y="4779963"/>
          <p14:tracePt t="82083" x="4240213" y="4787900"/>
          <p14:tracePt t="82095" x="4240213" y="4802188"/>
          <p14:tracePt t="82114" x="4232275" y="4824413"/>
          <p14:tracePt t="82130" x="4232275" y="4838700"/>
          <p14:tracePt t="82145" x="4232275" y="4859338"/>
          <p14:tracePt t="82161" x="4232275" y="4875213"/>
          <p14:tracePt t="82178" x="4232275" y="4889500"/>
          <p14:tracePt t="82196" x="4225925" y="4910138"/>
          <p14:tracePt t="82213" x="4225925" y="4924425"/>
          <p14:tracePt t="82246" x="4217988" y="4938713"/>
          <p14:tracePt t="82279" x="4217988" y="4954588"/>
          <p14:tracePt t="82295" x="4217988" y="4960938"/>
          <p14:tracePt t="82311" x="4217988" y="4968875"/>
          <p14:tracePt t="82329" x="4211638" y="4975225"/>
          <p14:tracePt t="82516" x="4211638" y="4983163"/>
          <p14:tracePt t="82550" x="4203700" y="4989513"/>
          <p14:tracePt t="82558" x="4203700" y="4997450"/>
          <p14:tracePt t="82567" x="4203700" y="5003800"/>
          <p14:tracePt t="82578" x="4197350" y="5032375"/>
          <p14:tracePt t="82595" x="4181475" y="5068888"/>
          <p14:tracePt t="82612" x="4152900" y="5141913"/>
          <p14:tracePt t="82628" x="4132263" y="5227638"/>
          <p14:tracePt t="82645" x="4102100" y="5307013"/>
          <p14:tracePt t="82662" x="4081463" y="5372100"/>
          <p14:tracePt t="82679" x="4073525" y="5414963"/>
          <p14:tracePt t="82696" x="4073525" y="5443538"/>
          <p14:tracePt t="82712" x="4073525" y="5457825"/>
          <p14:tracePt t="82728" x="4073525" y="5480050"/>
          <p14:tracePt t="82745" x="4073525" y="5494338"/>
          <p14:tracePt t="82762" x="4081463" y="5522913"/>
          <p14:tracePt t="82779" x="4081463" y="5559425"/>
          <p14:tracePt t="82795" x="4073525" y="5624513"/>
          <p14:tracePt t="82812" x="4073525" y="5661025"/>
          <p14:tracePt t="82828" x="4073525" y="5703888"/>
          <p14:tracePt t="82849" x="4081463" y="5783263"/>
          <p14:tracePt t="82862" x="4087813" y="5803900"/>
          <p14:tracePt t="82879" x="4087813" y="5854700"/>
          <p14:tracePt t="82881" x="4095750" y="5883275"/>
          <p14:tracePt t="82895" x="4095750" y="5905500"/>
          <p14:tracePt t="82912" x="4117975" y="5948363"/>
          <p14:tracePt t="82929" x="4132263" y="5970588"/>
          <p14:tracePt t="82946" x="4132263" y="5992813"/>
          <p14:tracePt t="82963" x="4138613" y="6007100"/>
          <p14:tracePt t="82979" x="4138613" y="6021388"/>
          <p14:tracePt t="82996" x="4138613" y="6035675"/>
          <p14:tracePt t="83011" x="4146550" y="6049963"/>
          <p14:tracePt t="83058" x="4152900" y="6049963"/>
          <p14:tracePt t="83172" x="4152900" y="6056313"/>
          <p14:tracePt t="83182" x="4152900" y="6064250"/>
          <p14:tracePt t="83202" x="4152900" y="6072188"/>
          <p14:tracePt t="83240" x="4152900" y="6078538"/>
          <p14:tracePt t="83816" x="4160838" y="6078538"/>
          <p14:tracePt t="83838" x="4160838" y="6072188"/>
          <p14:tracePt t="84205" x="4160838" y="6064250"/>
          <p14:tracePt t="84226" x="4160838" y="6056313"/>
          <p14:tracePt t="84232" x="4160838" y="6049963"/>
          <p14:tracePt t="84271" x="4160838" y="6042025"/>
          <p14:tracePt t="84280" x="4160838" y="6035675"/>
          <p14:tracePt t="84294" x="4160838" y="6027738"/>
          <p14:tracePt t="84311" x="4160838" y="6013450"/>
          <p14:tracePt t="84329" x="4160838" y="5999163"/>
          <p14:tracePt t="84345" x="4160838" y="5992813"/>
          <p14:tracePt t="84362" x="4160838" y="5978525"/>
          <p14:tracePt t="84394" x="4160838" y="5962650"/>
          <p14:tracePt t="84411" x="4160838" y="5956300"/>
          <p14:tracePt t="84428" x="4160838" y="5948363"/>
          <p14:tracePt t="84445" x="4160838" y="5934075"/>
          <p14:tracePt t="84588" x="4152900" y="5934075"/>
          <p14:tracePt t="84627" x="4152900" y="5927725"/>
          <p14:tracePt t="84634" x="4146550" y="5913438"/>
          <p14:tracePt t="84644" x="4146550" y="5905500"/>
          <p14:tracePt t="84661" x="4138613" y="5883275"/>
          <p14:tracePt t="84678" x="4138613" y="5868988"/>
          <p14:tracePt t="84695" x="4138613" y="5862638"/>
          <p14:tracePt t="84711" x="4138613" y="5848350"/>
          <p14:tracePt t="84727" x="4138613" y="5840413"/>
          <p14:tracePt t="84744" x="4138613" y="5834063"/>
          <p14:tracePt t="84761" x="4138613" y="5826125"/>
          <p14:tracePt t="84778" x="4138613" y="5811838"/>
          <p14:tracePt t="84916" x="4138613" y="5803900"/>
          <p14:tracePt t="84936" x="4138613" y="5797550"/>
          <p14:tracePt t="84970" x="4138613" y="5789613"/>
          <p14:tracePt t="84978" x="4138613" y="5783263"/>
          <p14:tracePt t="84986" x="4138613" y="5775325"/>
          <p14:tracePt t="84998" x="4138613" y="5768975"/>
          <p14:tracePt t="85011" x="4138613" y="5754688"/>
          <p14:tracePt t="85028" x="4138613" y="5740400"/>
          <p14:tracePt t="85044" x="4138613" y="5732463"/>
          <p14:tracePt t="85061" x="4138613" y="5718175"/>
          <p14:tracePt t="85078" x="4138613" y="5710238"/>
          <p14:tracePt t="85095" x="4138613" y="5703888"/>
          <p14:tracePt t="85113" x="4138613" y="5689600"/>
          <p14:tracePt t="85128" x="4138613" y="5681663"/>
          <p14:tracePt t="85145" x="4138613" y="5667375"/>
          <p14:tracePt t="85162" x="4138613" y="5653088"/>
          <p14:tracePt t="85178" x="4138613" y="5638800"/>
          <p14:tracePt t="85195" x="4138613" y="5624513"/>
          <p14:tracePt t="85210" x="4138613" y="5602288"/>
          <p14:tracePt t="85226" x="4138613" y="5573713"/>
          <p14:tracePt t="85243" x="4138613" y="5559425"/>
          <p14:tracePt t="85259" x="4138613" y="5553075"/>
          <p14:tracePt t="85276" x="4138613" y="5537200"/>
          <p14:tracePt t="85293" x="4138613" y="5516563"/>
          <p14:tracePt t="85309" x="4138613" y="5502275"/>
          <p14:tracePt t="85328" x="4138613" y="5473700"/>
          <p14:tracePt t="85345" x="4138613" y="5443538"/>
          <p14:tracePt t="85361" x="4138613" y="5429250"/>
          <p14:tracePt t="85377" x="4138613" y="5408613"/>
          <p14:tracePt t="85394" x="4138613" y="5394325"/>
          <p14:tracePt t="85412" x="4138613" y="5364163"/>
          <p14:tracePt t="85413" x="4138613" y="5349875"/>
          <p14:tracePt t="85428" x="4138613" y="5329238"/>
          <p14:tracePt t="85445" x="4138613" y="5307013"/>
          <p14:tracePt t="85461" x="4138613" y="5284788"/>
          <p14:tracePt t="85477" x="4138613" y="5264150"/>
          <p14:tracePt t="85494" x="4146550" y="5235575"/>
          <p14:tracePt t="85511" x="4152900" y="5199063"/>
          <p14:tracePt t="85528" x="4152900" y="5133975"/>
          <p14:tracePt t="85545" x="4160838" y="5076825"/>
          <p14:tracePt t="85562" x="4167188" y="5003800"/>
          <p14:tracePt t="85578" x="4167188" y="4932363"/>
          <p14:tracePt t="85594" x="4167188" y="4867275"/>
          <p14:tracePt t="85611" x="4167188" y="4802188"/>
          <p14:tracePt t="85628" x="4181475" y="4686300"/>
          <p14:tracePt t="85645" x="4197350" y="4614863"/>
          <p14:tracePt t="85661" x="4211638" y="4557713"/>
          <p14:tracePt t="85677" x="4217988" y="4513263"/>
          <p14:tracePt t="85694" x="4225925" y="4441825"/>
          <p14:tracePt t="85710" x="4246563" y="4356100"/>
          <p14:tracePt t="85728" x="4260850" y="4240213"/>
          <p14:tracePt t="85745" x="4276725" y="4167188"/>
          <p14:tracePt t="85761" x="4283075" y="4103688"/>
          <p14:tracePt t="85778" x="4291013" y="4073525"/>
          <p14:tracePt t="85794" x="4291013" y="4052888"/>
          <p14:tracePt t="85810" x="4291013" y="4024313"/>
          <p14:tracePt t="85828" x="4297363" y="3979863"/>
          <p14:tracePt t="85845" x="4305300" y="3951288"/>
          <p14:tracePt t="85862" x="4305300" y="3914775"/>
          <p14:tracePt t="85879" x="4305300" y="3865563"/>
          <p14:tracePt t="85894" x="4311650" y="3806825"/>
          <p14:tracePt t="85910" x="4319588" y="3756025"/>
          <p14:tracePt t="85927" x="4333875" y="3735388"/>
          <p14:tracePt t="85944" x="4333875" y="3706813"/>
          <p14:tracePt t="85961" x="4340225" y="3684588"/>
          <p14:tracePt t="85978" x="4340225" y="3662363"/>
          <p14:tracePt t="85994" x="4348163" y="3641725"/>
          <p14:tracePt t="86011" x="4348163" y="3619500"/>
          <p14:tracePt t="86028" x="4348163" y="3605213"/>
          <p14:tracePt t="86045" x="4354513" y="3576638"/>
          <p14:tracePt t="86061" x="4354513" y="3562350"/>
          <p14:tracePt t="86078" x="4354513" y="3548063"/>
          <p14:tracePt t="86095" x="4354513" y="3533775"/>
          <p14:tracePt t="86112" x="4354513" y="3525838"/>
          <p14:tracePt t="86128" x="4354513" y="3511550"/>
          <p14:tracePt t="86144" x="4354513" y="3489325"/>
          <p14:tracePt t="86161" x="4354513" y="3475038"/>
          <p14:tracePt t="86177" x="4354513" y="3460750"/>
          <p14:tracePt t="86194" x="4354513" y="3446463"/>
          <p14:tracePt t="86211" x="4354513" y="3425825"/>
          <p14:tracePt t="86227" x="4354513" y="3403600"/>
          <p14:tracePt t="86245" x="4354513" y="3381375"/>
          <p14:tracePt t="86261" x="4354513" y="3367088"/>
          <p14:tracePt t="86279" x="4354513" y="3346450"/>
          <p14:tracePt t="86296" x="4354513" y="3316288"/>
          <p14:tracePt t="86312" x="4354513" y="3309938"/>
          <p14:tracePt t="86329" x="4354513" y="3281363"/>
          <p14:tracePt t="86346" x="4354513" y="3259138"/>
          <p14:tracePt t="86361" x="4348163" y="3230563"/>
          <p14:tracePt t="86376" x="4340225" y="3216275"/>
          <p14:tracePt t="86393" x="4340225" y="3194050"/>
          <p14:tracePt t="86410" x="4340225" y="3187700"/>
          <p14:tracePt t="86428" x="4333875" y="3157538"/>
          <p14:tracePt t="86445" x="4325938" y="3143250"/>
          <p14:tracePt t="86460" x="4325938" y="3128963"/>
          <p14:tracePt t="86476" x="4325938" y="3122613"/>
          <p14:tracePt t="86493" x="4325938" y="3114675"/>
          <p14:tracePt t="87912" x="4319588" y="3114675"/>
          <p14:tracePt t="87920" x="4305300" y="3165475"/>
          <p14:tracePt t="87928" x="4276725" y="3252788"/>
          <p14:tracePt t="87944" x="4240213" y="3395663"/>
          <p14:tracePt t="87959" x="4211638" y="3511550"/>
          <p14:tracePt t="87978" x="4167188" y="3633788"/>
          <p14:tracePt t="87994" x="4167188" y="3706813"/>
          <p14:tracePt t="88011" x="4167188" y="3771900"/>
          <p14:tracePt t="88027" x="4167188" y="3857625"/>
          <p14:tracePt t="88043" x="4181475" y="3944938"/>
          <p14:tracePt t="88060" x="4211638" y="4038600"/>
          <p14:tracePt t="88077" x="4240213" y="4132263"/>
          <p14:tracePt t="88094" x="4283075" y="4260850"/>
          <p14:tracePt t="88110" x="4305300" y="4348163"/>
          <p14:tracePt t="88127" x="4333875" y="4391025"/>
          <p14:tracePt t="88143" x="4348163" y="4419600"/>
          <p14:tracePt t="88160" x="4348163" y="4427538"/>
          <p14:tracePt t="88193" x="4348163" y="4433888"/>
          <p14:tracePt t="88360" x="4348163" y="4427538"/>
          <p14:tracePt t="88366" x="4340225" y="4419600"/>
          <p14:tracePt t="88376" x="4325938" y="4391025"/>
          <p14:tracePt t="88394" x="4305300" y="4356100"/>
          <p14:tracePt t="88410" x="4283075" y="4311650"/>
          <p14:tracePt t="88427" x="4246563" y="4217988"/>
          <p14:tracePt t="88443" x="4225925" y="4189413"/>
          <p14:tracePt t="88461" x="4203700" y="4167188"/>
          <p14:tracePt t="88477" x="4189413" y="4160838"/>
          <p14:tracePt t="88494" x="4181475" y="4160838"/>
          <p14:tracePt t="88510" x="4167188" y="4167188"/>
          <p14:tracePt t="88525" x="4102100" y="4254500"/>
          <p14:tracePt t="88542" x="3959225" y="4441825"/>
          <p14:tracePt t="88558" x="3829050" y="4586288"/>
          <p14:tracePt t="88576" x="3648075" y="4759325"/>
          <p14:tracePt t="88593" x="3554413" y="4859338"/>
          <p14:tracePt t="88609" x="3497263" y="4938713"/>
          <p14:tracePt t="88626" x="3475038" y="4975225"/>
          <p14:tracePt t="88642" x="3468688" y="5018088"/>
          <p14:tracePt t="88660" x="3460750" y="5091113"/>
          <p14:tracePt t="88676" x="3460750" y="5170488"/>
          <p14:tracePt t="88694" x="3489325" y="5292725"/>
          <p14:tracePt t="88710" x="3511550" y="5378450"/>
          <p14:tracePt t="88727" x="3548063" y="5457825"/>
          <p14:tracePt t="88743" x="3582988" y="5537200"/>
          <p14:tracePt t="88759" x="3619500" y="5602288"/>
          <p14:tracePt t="88776" x="3662363" y="5661025"/>
          <p14:tracePt t="88794" x="3706813" y="5726113"/>
          <p14:tracePt t="88810" x="3727450" y="5761038"/>
          <p14:tracePt t="88827" x="3756025" y="5783263"/>
          <p14:tracePt t="88843" x="3786188" y="5797550"/>
          <p14:tracePt t="88860" x="3806825" y="5819775"/>
          <p14:tracePt t="88876" x="3829050" y="5840413"/>
          <p14:tracePt t="88894" x="3879850" y="5868988"/>
          <p14:tracePt t="88909" x="3914775" y="5891213"/>
          <p14:tracePt t="88927" x="3937000" y="5913438"/>
          <p14:tracePt t="88943" x="3959225" y="5934075"/>
          <p14:tracePt t="88961" x="3994150" y="5956300"/>
          <p14:tracePt t="88976" x="4008438" y="5978525"/>
          <p14:tracePt t="88994" x="4044950" y="5992813"/>
          <p14:tracePt t="89010" x="4087813" y="5999163"/>
          <p14:tracePt t="89026" x="4132263" y="6007100"/>
          <p14:tracePt t="89043" x="4197350" y="6007100"/>
          <p14:tracePt t="89060" x="4260850" y="6007100"/>
          <p14:tracePt t="89076" x="4291013" y="6007100"/>
          <p14:tracePt t="89093" x="4305300" y="6007100"/>
          <p14:tracePt t="89110" x="4311650" y="6007100"/>
          <p14:tracePt t="89127" x="4319588" y="5999163"/>
          <p14:tracePt t="89143" x="4340225" y="5992813"/>
          <p14:tracePt t="89159" x="4354513" y="5978525"/>
          <p14:tracePt t="89176" x="4376738" y="5962650"/>
          <p14:tracePt t="89195" x="4405313" y="5934075"/>
          <p14:tracePt t="89210" x="4427538" y="5919788"/>
          <p14:tracePt t="89227" x="4441825" y="5905500"/>
          <p14:tracePt t="89244" x="4456113" y="5891213"/>
          <p14:tracePt t="89260" x="4470400" y="5868988"/>
          <p14:tracePt t="89276" x="4484688" y="5854700"/>
          <p14:tracePt t="89294" x="4498975" y="5819775"/>
          <p14:tracePt t="89311" x="4521200" y="5789613"/>
          <p14:tracePt t="89327" x="4535488" y="5761038"/>
          <p14:tracePt t="89343" x="4543425" y="5732463"/>
          <p14:tracePt t="89360" x="4543425" y="5695950"/>
          <p14:tracePt t="89376" x="4543425" y="5667375"/>
          <p14:tracePt t="89393" x="4543425" y="5638800"/>
          <p14:tracePt t="89410" x="4543425" y="5602288"/>
          <p14:tracePt t="89427" x="4535488" y="5573713"/>
          <p14:tracePt t="89444" x="4513263" y="5545138"/>
          <p14:tracePt t="89460" x="4498975" y="5522913"/>
          <p14:tracePt t="89477" x="4484688" y="5502275"/>
          <p14:tracePt t="89494" x="4464050" y="5480050"/>
          <p14:tracePt t="89510" x="4449763" y="5465763"/>
          <p14:tracePt t="89527" x="4413250" y="5437188"/>
          <p14:tracePt t="89544" x="4398963" y="5429250"/>
          <p14:tracePt t="89560" x="4376738" y="5422900"/>
          <p14:tracePt t="89578" x="4354513" y="5422900"/>
          <p14:tracePt t="89582" x="4348163" y="5422900"/>
          <p14:tracePt t="89594" x="4340225" y="5422900"/>
          <p14:tracePt t="89611" x="4319588" y="5422900"/>
          <p14:tracePt t="89628" x="4291013" y="5422900"/>
          <p14:tracePt t="89644" x="4268788" y="5422900"/>
          <p14:tracePt t="89660" x="4240213" y="5429250"/>
          <p14:tracePt t="89675" x="4203700" y="5437188"/>
          <p14:tracePt t="89692" x="4152900" y="5451475"/>
          <p14:tracePt t="89708" x="4095750" y="5465763"/>
          <p14:tracePt t="89725" x="4030663" y="5494338"/>
          <p14:tracePt t="89742" x="3965575" y="5522913"/>
          <p14:tracePt t="89759" x="3944938" y="5545138"/>
          <p14:tracePt t="89776" x="3922713" y="5559425"/>
          <p14:tracePt t="89794" x="3900488" y="5567363"/>
          <p14:tracePt t="89810" x="3894138" y="5573713"/>
          <p14:tracePt t="89826" x="3886200" y="5581650"/>
          <p14:tracePt t="89844" x="3871913" y="5595938"/>
          <p14:tracePt t="89860" x="3857625" y="5610225"/>
          <p14:tracePt t="89877" x="3843338" y="5624513"/>
          <p14:tracePt t="89895" x="3829050" y="5646738"/>
          <p14:tracePt t="89910" x="3814763" y="5667375"/>
          <p14:tracePt t="89927" x="3806825" y="5681663"/>
          <p14:tracePt t="89944" x="3800475" y="5703888"/>
          <p14:tracePt t="89960" x="3792538" y="5726113"/>
          <p14:tracePt t="89976" x="3786188" y="5746750"/>
          <p14:tracePt t="89993" x="3771900" y="5768975"/>
          <p14:tracePt t="90009" x="3771900" y="5783263"/>
          <p14:tracePt t="90026" x="3771900" y="5803900"/>
          <p14:tracePt t="90044" x="3771900" y="5834063"/>
          <p14:tracePt t="90045" x="3771900" y="5840413"/>
          <p14:tracePt t="90060" x="3771900" y="5862638"/>
          <p14:tracePt t="90077" x="3778250" y="5883275"/>
          <p14:tracePt t="90094" x="3778250" y="5899150"/>
          <p14:tracePt t="90098" x="3786188" y="5913438"/>
          <p14:tracePt t="90112" x="3792538" y="5927725"/>
          <p14:tracePt t="90127" x="3806825" y="5942013"/>
          <p14:tracePt t="90144" x="3821113" y="5962650"/>
          <p14:tracePt t="90160" x="3843338" y="5999163"/>
          <p14:tracePt t="90176" x="3865563" y="6021388"/>
          <p14:tracePt t="90193" x="3886200" y="6056313"/>
          <p14:tracePt t="90210" x="3908425" y="6078538"/>
          <p14:tracePt t="90226" x="3929063" y="6100763"/>
          <p14:tracePt t="90244" x="3959225" y="6129338"/>
          <p14:tracePt t="90260" x="3979863" y="6143625"/>
          <p14:tracePt t="90277" x="4008438" y="6165850"/>
          <p14:tracePt t="90293" x="4059238" y="6172200"/>
          <p14:tracePt t="90309" x="4110038" y="6172200"/>
          <p14:tracePt t="90326" x="4181475" y="6172200"/>
          <p14:tracePt t="90344" x="4217988" y="6172200"/>
          <p14:tracePt t="90360" x="4254500" y="6180138"/>
          <p14:tracePt t="90393" x="4260850" y="6180138"/>
          <p14:tracePt t="90437" x="4268788" y="6180138"/>
          <p14:tracePt t="90444" x="4276725" y="6180138"/>
          <p14:tracePt t="90459" x="4297363" y="6180138"/>
          <p14:tracePt t="90476" x="4311650" y="6180138"/>
          <p14:tracePt t="90493" x="4340225" y="6180138"/>
          <p14:tracePt t="90511" x="4376738" y="6180138"/>
          <p14:tracePt t="90526" x="4384675" y="6165850"/>
          <p14:tracePt t="90544" x="4398963" y="6157913"/>
          <p14:tracePt t="90560" x="4398963" y="6151563"/>
          <p14:tracePt t="90576" x="4405313" y="6135688"/>
          <p14:tracePt t="90594" x="4405313" y="6121400"/>
          <p14:tracePt t="90597" x="4405313" y="6115050"/>
          <p14:tracePt t="90612" x="4398963" y="6100763"/>
          <p14:tracePt t="90629" x="4398963" y="6086475"/>
          <p14:tracePt t="90644" x="4391025" y="6072188"/>
          <p14:tracePt t="90660" x="4391025" y="6049963"/>
          <p14:tracePt t="90676" x="4391025" y="6035675"/>
          <p14:tracePt t="90693" x="4391025" y="6013450"/>
          <p14:tracePt t="90710" x="4398963" y="5992813"/>
          <p14:tracePt t="90727" x="4398963" y="5962650"/>
          <p14:tracePt t="90744" x="4405313" y="5956300"/>
          <p14:tracePt t="90778" x="4405313" y="5948363"/>
          <p14:tracePt t="90795" x="4413250" y="5942013"/>
          <p14:tracePt t="90809" x="4413250" y="5934075"/>
          <p14:tracePt t="90825" x="4413250" y="5919788"/>
          <p14:tracePt t="90844" x="4413250" y="5905500"/>
          <p14:tracePt t="90860" x="4413250" y="5899150"/>
          <p14:tracePt t="90894" x="4413250" y="5891213"/>
          <p14:tracePt t="90909" x="4413250" y="5883275"/>
          <p14:tracePt t="90926" x="4413250" y="5876925"/>
          <p14:tracePt t="90944" x="4405313" y="5868988"/>
          <p14:tracePt t="90960" x="4391025" y="5862638"/>
          <p14:tracePt t="90976" x="4384675" y="5862638"/>
          <p14:tracePt t="90993" x="4376738" y="5854700"/>
          <p14:tracePt t="91009" x="4362450" y="5848350"/>
          <p14:tracePt t="91026" x="4348163" y="5848350"/>
          <p14:tracePt t="91045" x="4297363" y="5848350"/>
          <p14:tracePt t="91060" x="4240213" y="5840413"/>
          <p14:tracePt t="91076" x="4160838" y="5834063"/>
          <p14:tracePt t="91093" x="4110038" y="5834063"/>
          <p14:tracePt t="91098" x="4081463" y="5834063"/>
          <p14:tracePt t="91111" x="4067175" y="5834063"/>
          <p14:tracePt t="91128" x="4024313" y="5834063"/>
          <p14:tracePt t="91144" x="4008438" y="5840413"/>
          <p14:tracePt t="91160" x="4002088" y="5848350"/>
          <p14:tracePt t="91176" x="3994150" y="5848350"/>
          <p14:tracePt t="91193" x="3979863" y="5848350"/>
          <p14:tracePt t="91210" x="3959225" y="5854700"/>
          <p14:tracePt t="91226" x="3929063" y="5854700"/>
          <p14:tracePt t="91243" x="3908425" y="5854700"/>
          <p14:tracePt t="91259" x="3886200" y="5854700"/>
          <p14:tracePt t="91276" x="3865563" y="5848350"/>
          <p14:tracePt t="91294" x="3851275" y="5840413"/>
          <p14:tracePt t="91309" x="3843338" y="5840413"/>
          <p14:tracePt t="91438" x="3851275" y="5840413"/>
          <p14:tracePt t="91446" x="3857625" y="5848350"/>
          <p14:tracePt t="91460" x="3879850" y="5868988"/>
          <p14:tracePt t="91476" x="3922713" y="5891213"/>
          <p14:tracePt t="91493" x="3994150" y="5919788"/>
          <p14:tracePt t="91510" x="4110038" y="5948363"/>
          <p14:tracePt t="91526" x="4260850" y="5970588"/>
          <p14:tracePt t="91543" x="4376738" y="5978525"/>
          <p14:tracePt t="91560" x="4433888" y="5978525"/>
          <p14:tracePt t="91576" x="4456113" y="5978525"/>
          <p14:tracePt t="91620" x="4464050" y="5978525"/>
          <p14:tracePt t="91678" x="4464050" y="5970588"/>
          <p14:tracePt t="91686" x="4456113" y="5970588"/>
          <p14:tracePt t="91697" x="4441825" y="5970588"/>
          <p14:tracePt t="91710" x="4427538" y="5970588"/>
          <p14:tracePt t="91726" x="4405313" y="5962650"/>
          <p14:tracePt t="91743" x="4391025" y="5962650"/>
          <p14:tracePt t="91760" x="4384675" y="5962650"/>
          <p14:tracePt t="91776" x="4370388" y="5962650"/>
          <p14:tracePt t="91878" x="4362450" y="5962650"/>
          <p14:tracePt t="91889" x="4354513" y="5956300"/>
          <p14:tracePt t="91896" x="4340225" y="5956300"/>
          <p14:tracePt t="91907" x="4305300" y="5956300"/>
          <p14:tracePt t="91924" x="4203700" y="5942013"/>
          <p14:tracePt t="91942" x="4024313" y="5919788"/>
          <p14:tracePt t="91959" x="3959225" y="5919788"/>
          <p14:tracePt t="91975" x="3929063" y="5913438"/>
          <p14:tracePt t="91991" x="3922713" y="5913438"/>
          <p14:tracePt t="92978" x="3922713" y="5919788"/>
          <p14:tracePt t="92984" x="3929063" y="5934075"/>
          <p14:tracePt t="92993" x="3937000" y="5942013"/>
          <p14:tracePt t="93008" x="3951288" y="5948363"/>
          <p14:tracePt t="93024" x="3965575" y="5962650"/>
          <p14:tracePt t="93041" x="3973513" y="5970588"/>
          <p14:tracePt t="93057" x="3979863" y="5970588"/>
          <p14:tracePt t="93074" x="3994150" y="5978525"/>
          <p14:tracePt t="93091" x="4016375" y="5978525"/>
          <p14:tracePt t="93094" x="4024313" y="5978525"/>
          <p14:tracePt t="93108" x="4044950" y="5978525"/>
          <p14:tracePt t="93126" x="4059238" y="5978525"/>
          <p14:tracePt t="93141" x="4081463" y="5978525"/>
          <p14:tracePt t="93157" x="4102100" y="5978525"/>
          <p14:tracePt t="93174" x="4124325" y="5970588"/>
          <p14:tracePt t="93191" x="4138613" y="5962650"/>
          <p14:tracePt t="93208" x="4160838" y="5948363"/>
          <p14:tracePt t="93225" x="4167188" y="5948363"/>
          <p14:tracePt t="93243" x="4175125" y="5942013"/>
          <p14:tracePt t="93728" x="4167188" y="5942013"/>
          <p14:tracePt t="93778" x="4160838" y="5942013"/>
          <p14:tracePt t="93820" x="4152900" y="5942013"/>
          <p14:tracePt t="93998" x="4146550" y="5942013"/>
          <p14:tracePt t="94006" x="4138613" y="5942013"/>
          <p14:tracePt t="94014" x="4132263" y="5942013"/>
          <p14:tracePt t="94026" x="4124325" y="5942013"/>
          <p14:tracePt t="94043" x="4110038" y="5934075"/>
          <p14:tracePt t="94057" x="4095750" y="5927725"/>
          <p14:tracePt t="94074" x="4081463" y="5919788"/>
          <p14:tracePt t="94090" x="4073525" y="5919788"/>
          <p14:tracePt t="94238" x="4067175" y="5905500"/>
          <p14:tracePt t="94246" x="4067175" y="5899150"/>
          <p14:tracePt t="94259" x="4052888" y="5876925"/>
          <p14:tracePt t="94276" x="4030663" y="5854700"/>
          <p14:tracePt t="94292" x="4008438" y="5834063"/>
          <p14:tracePt t="94308" x="3994150" y="5783263"/>
          <p14:tracePt t="94324" x="3965575" y="5703888"/>
          <p14:tracePt t="94341" x="3937000" y="5581650"/>
          <p14:tracePt t="94357" x="3914775" y="5465763"/>
          <p14:tracePt t="94374" x="3900488" y="5314950"/>
          <p14:tracePt t="94392" x="3886200" y="5235575"/>
          <p14:tracePt t="94408" x="3886200" y="5156200"/>
          <p14:tracePt t="94425" x="3886200" y="5076825"/>
          <p14:tracePt t="94442" x="3894138" y="4997450"/>
          <p14:tracePt t="94459" x="3914775" y="4918075"/>
          <p14:tracePt t="94475" x="3951288" y="4773613"/>
          <p14:tracePt t="94493" x="3979863" y="4679950"/>
          <p14:tracePt t="94509" x="4002088" y="4600575"/>
          <p14:tracePt t="94526" x="4008438" y="4535488"/>
          <p14:tracePt t="94543" x="4024313" y="4478338"/>
          <p14:tracePt t="94558" x="4044950" y="4405313"/>
          <p14:tracePt t="94576" x="4081463" y="4240213"/>
          <p14:tracePt t="94592" x="4102100" y="4160838"/>
          <p14:tracePt t="94609" x="4124325" y="4081463"/>
          <p14:tracePt t="94626" x="4138613" y="4024313"/>
          <p14:tracePt t="94642" x="4160838" y="3994150"/>
          <p14:tracePt t="94659" x="4175125" y="3959225"/>
          <p14:tracePt t="94676" x="4189413" y="3937000"/>
          <p14:tracePt t="94694" x="4203700" y="3930650"/>
          <p14:tracePt t="94708" x="4211638" y="3908425"/>
          <p14:tracePt t="94725" x="4217988" y="3894138"/>
          <p14:tracePt t="94742" x="4225925" y="3879850"/>
          <p14:tracePt t="94759" x="4232275" y="3865563"/>
          <p14:tracePt t="94775" x="4240213" y="3851275"/>
          <p14:tracePt t="94792" x="4240213" y="3843338"/>
          <p14:tracePt t="95144" x="4232275" y="3843338"/>
          <p14:tracePt t="95152" x="4232275" y="3835400"/>
          <p14:tracePt t="95162" x="4225925" y="3829050"/>
          <p14:tracePt t="95177" x="4211638" y="3821113"/>
          <p14:tracePt t="95193" x="4189413" y="3806825"/>
          <p14:tracePt t="95209" x="4175125" y="3786188"/>
          <p14:tracePt t="95224" x="4160838" y="3778250"/>
          <p14:tracePt t="95240" x="4152900" y="3778250"/>
          <p14:tracePt t="95273" x="4146550" y="3778250"/>
          <p14:tracePt t="95291" x="4132263" y="3778250"/>
          <p14:tracePt t="95309" x="4117975" y="3786188"/>
          <p14:tracePt t="95325" x="4110038" y="3800475"/>
          <p14:tracePt t="95342" x="4087813" y="3821113"/>
          <p14:tracePt t="95358" x="4059238" y="3843338"/>
          <p14:tracePt t="95375" x="4030663" y="3865563"/>
          <p14:tracePt t="95391" x="4016375" y="3886200"/>
          <p14:tracePt t="95408" x="3994150" y="3908425"/>
          <p14:tracePt t="95425" x="3973513" y="3914775"/>
          <p14:tracePt t="95442" x="3973513" y="3922713"/>
          <p14:tracePt t="95458" x="3973513" y="3930650"/>
          <p14:tracePt t="95475" x="3959225" y="3944938"/>
          <p14:tracePt t="95492" x="3959225" y="3959225"/>
          <p14:tracePt t="95508" x="3951288" y="3973513"/>
          <p14:tracePt t="95525" x="3951288" y="3987800"/>
          <p14:tracePt t="95542" x="3951288" y="3994150"/>
          <p14:tracePt t="95575" x="3959225" y="4002088"/>
          <p14:tracePt t="95592" x="3965575" y="4002088"/>
          <p14:tracePt t="95609" x="3979863" y="4008438"/>
          <p14:tracePt t="95625" x="3987800" y="4016375"/>
          <p14:tracePt t="95642" x="4016375" y="4024313"/>
          <p14:tracePt t="95659" x="4038600" y="4030663"/>
          <p14:tracePt t="95677" x="4052888" y="4030663"/>
          <p14:tracePt t="95692" x="4067175" y="4038600"/>
          <p14:tracePt t="95709" x="4073525" y="4038600"/>
          <p14:tracePt t="95725" x="4081463" y="4038600"/>
          <p14:tracePt t="95742" x="4087813" y="4038600"/>
          <p14:tracePt t="95758" x="4102100" y="4038600"/>
          <p14:tracePt t="95776" x="4110038" y="4030663"/>
          <p14:tracePt t="95792" x="4132263" y="4024313"/>
          <p14:tracePt t="95809" x="4152900" y="4008438"/>
          <p14:tracePt t="95826" x="4160838" y="4008438"/>
          <p14:tracePt t="95842" x="4175125" y="4002088"/>
          <p14:tracePt t="95859" x="4181475" y="3994150"/>
          <p14:tracePt t="95876" x="4189413" y="3987800"/>
          <p14:tracePt t="95892" x="4197350" y="3979863"/>
          <p14:tracePt t="95909" x="4203700" y="3973513"/>
          <p14:tracePt t="95925" x="4211638" y="3965575"/>
          <p14:tracePt t="95941" x="4211638" y="3959225"/>
          <p14:tracePt t="95958" x="4217988" y="3959225"/>
          <p14:tracePt t="95975" x="4217988" y="3951288"/>
          <p14:tracePt t="98915" x="4211638" y="3951288"/>
          <p14:tracePt t="99062" x="4211638" y="3959225"/>
          <p14:tracePt t="99074" x="4203700" y="3959225"/>
          <p14:tracePt t="99083" x="4203700" y="3965575"/>
          <p14:tracePt t="99091" x="4189413" y="3965575"/>
          <p14:tracePt t="99106" x="4175125" y="3965575"/>
          <p14:tracePt t="99124" x="4160838" y="3965575"/>
          <p14:tracePt t="99139" x="4138613" y="3965575"/>
          <p14:tracePt t="99156" x="4124325" y="3965575"/>
          <p14:tracePt t="99173" x="4102100" y="3973513"/>
          <p14:tracePt t="99189" x="4095750" y="3973513"/>
          <p14:tracePt t="99206" x="4087813" y="3973513"/>
          <p14:tracePt t="99223" x="4081463" y="3973513"/>
          <p14:tracePt t="99240" x="4059238" y="3979863"/>
          <p14:tracePt t="99256" x="4044950" y="3979863"/>
          <p14:tracePt t="99273" x="4024313" y="3987800"/>
          <p14:tracePt t="99290" x="3994150" y="3994150"/>
          <p14:tracePt t="99306" x="3973513" y="4008438"/>
          <p14:tracePt t="99323" x="3959225" y="4008438"/>
          <p14:tracePt t="99340" x="3937000" y="4008438"/>
          <p14:tracePt t="99356" x="3922713" y="4008438"/>
          <p14:tracePt t="99374" x="3900488" y="4008438"/>
          <p14:tracePt t="99390" x="3857625" y="4002088"/>
          <p14:tracePt t="99406" x="3843338" y="4002088"/>
          <p14:tracePt t="99423" x="3821113" y="4002088"/>
          <p14:tracePt t="99440" x="3806825" y="4002088"/>
          <p14:tracePt t="99457" x="3786188" y="4002088"/>
          <p14:tracePt t="99475" x="3778250" y="4002088"/>
          <p14:tracePt t="99663" x="3771900" y="4002088"/>
          <p14:tracePt t="99671" x="3763963" y="3994150"/>
          <p14:tracePt t="99679" x="3749675" y="3987800"/>
          <p14:tracePt t="99690" x="3741738" y="3979863"/>
          <p14:tracePt t="99708" x="3721100" y="3973513"/>
          <p14:tracePt t="99725" x="3692525" y="3965575"/>
          <p14:tracePt t="99741" x="3684588" y="3959225"/>
          <p14:tracePt t="99757" x="3678238" y="3959225"/>
          <p14:tracePt t="99774" x="3670300" y="3944938"/>
          <p14:tracePt t="99790" x="3656013" y="3930650"/>
          <p14:tracePt t="99806" x="3641725" y="3914775"/>
          <p14:tracePt t="99823" x="3627438" y="3900488"/>
          <p14:tracePt t="99841" x="3605213" y="3871913"/>
          <p14:tracePt t="99857" x="3590925" y="3857625"/>
          <p14:tracePt t="99874" x="3568700" y="3829050"/>
          <p14:tracePt t="99890" x="3554413" y="3806825"/>
          <p14:tracePt t="99906" x="3540125" y="3786188"/>
          <p14:tracePt t="99924" x="3533775" y="3741738"/>
          <p14:tracePt t="99942" x="3533775" y="3706813"/>
          <p14:tracePt t="99957" x="3533775" y="3684588"/>
          <p14:tracePt t="99974" x="3548063" y="3662363"/>
          <p14:tracePt t="99990" x="3562350" y="3641725"/>
          <p14:tracePt t="100007" x="3582988" y="3627438"/>
          <p14:tracePt t="100025" x="3605213" y="3605213"/>
          <p14:tracePt t="100040" x="3627438" y="3582988"/>
          <p14:tracePt t="100057" x="3656013" y="3568700"/>
          <p14:tracePt t="100074" x="3670300" y="3562350"/>
          <p14:tracePt t="100090" x="3678238" y="3562350"/>
          <p14:tracePt t="100107" x="3684588" y="3562350"/>
          <p14:tracePt t="100160" x="3692525" y="3568700"/>
          <p14:tracePt t="100166" x="3698875" y="3576638"/>
          <p14:tracePt t="100176" x="3706813" y="3590925"/>
          <p14:tracePt t="100191" x="3713163" y="3605213"/>
          <p14:tracePt t="100206" x="3713163" y="3627438"/>
          <p14:tracePt t="100224" x="3713163" y="3648075"/>
          <p14:tracePt t="100240" x="3706813" y="3662363"/>
          <p14:tracePt t="100258" x="3692525" y="3684588"/>
          <p14:tracePt t="100275" x="3662363" y="3713163"/>
          <p14:tracePt t="100290" x="3648075" y="3735388"/>
          <p14:tracePt t="100307" x="3627438" y="3756025"/>
          <p14:tracePt t="100323" x="3605213" y="3778250"/>
          <p14:tracePt t="100340" x="3582988" y="3792538"/>
          <p14:tracePt t="100357" x="3562350" y="3814763"/>
          <p14:tracePt t="100374" x="3548063" y="3829050"/>
          <p14:tracePt t="100390" x="3540125" y="3829050"/>
          <p14:tracePt t="105178" x="3540125" y="3814763"/>
          <p14:tracePt t="105185" x="3540125" y="3806825"/>
          <p14:tracePt t="105193" x="3540125" y="3792538"/>
          <p14:tracePt t="105206" x="3554413" y="3756025"/>
          <p14:tracePt t="105223" x="3568700" y="3721100"/>
          <p14:tracePt t="105239" x="3568700" y="3684588"/>
          <p14:tracePt t="105255" x="3568700" y="3648075"/>
          <p14:tracePt t="105272" x="3576638" y="3613150"/>
          <p14:tracePt t="105289" x="3582988" y="3576638"/>
          <p14:tracePt t="105305" x="3590925" y="3540125"/>
          <p14:tracePt t="105322" x="3619500" y="3446463"/>
          <p14:tracePt t="105338" x="3641725" y="3360738"/>
          <p14:tracePt t="105355" x="3656013" y="3309938"/>
          <p14:tracePt t="105372" x="3684588" y="3252788"/>
          <p14:tracePt t="105388" x="3706813" y="3194050"/>
          <p14:tracePt t="105405" x="3735388" y="3128963"/>
          <p14:tracePt t="105423" x="3771900" y="3043238"/>
          <p14:tracePt t="105439" x="3800475" y="2984500"/>
          <p14:tracePt t="105455" x="3821113" y="2921000"/>
          <p14:tracePt t="105472" x="3843338" y="2870200"/>
          <p14:tracePt t="105488" x="3865563" y="2805113"/>
          <p14:tracePt t="105505" x="3894138" y="2740025"/>
          <p14:tracePt t="105523" x="3922713" y="2668588"/>
          <p14:tracePt t="105539" x="3944938" y="2595563"/>
          <p14:tracePt t="105555" x="3951288" y="2574925"/>
          <p14:tracePt t="105572" x="3951288" y="2566988"/>
          <p14:tracePt t="107238" x="3951288" y="2589213"/>
          <p14:tracePt t="107244" x="3951288" y="2632075"/>
          <p14:tracePt t="107252" x="3965575" y="2668588"/>
          <p14:tracePt t="107270" x="3987800" y="2754313"/>
          <p14:tracePt t="107286" x="4016375" y="2841625"/>
          <p14:tracePt t="107303" x="4044950" y="2921000"/>
          <p14:tracePt t="107320" x="4073525" y="3006725"/>
          <p14:tracePt t="107338" x="4124325" y="3136900"/>
          <p14:tracePt t="107353" x="4152900" y="3222625"/>
          <p14:tracePt t="107370" x="4181475" y="3316288"/>
          <p14:tracePt t="107386" x="4217988" y="3409950"/>
          <p14:tracePt t="107403" x="4254500" y="3511550"/>
          <p14:tracePt t="107420" x="4276725" y="3582988"/>
          <p14:tracePt t="107436" x="4305300" y="3648075"/>
          <p14:tracePt t="107454" x="4333875" y="3706813"/>
          <p14:tracePt t="107470" x="4348163" y="3735388"/>
          <p14:tracePt t="107486" x="4354513" y="3763963"/>
          <p14:tracePt t="107503" x="4354513" y="3778250"/>
          <p14:tracePt t="107520" x="4362450" y="3800475"/>
          <p14:tracePt t="107536" x="4370388" y="3821113"/>
          <p14:tracePt t="107554" x="4370388" y="3843338"/>
          <p14:tracePt t="107570" x="4370388" y="3851275"/>
          <p14:tracePt t="107586" x="4370388" y="3857625"/>
          <p14:tracePt t="107605" x="4370388" y="3865563"/>
          <p14:tracePt t="107621" x="4370388" y="3871913"/>
          <p14:tracePt t="107636" x="4370388" y="3879850"/>
          <p14:tracePt t="107653" x="4370388" y="3886200"/>
          <p14:tracePt t="107671" x="4370388" y="3894138"/>
          <p14:tracePt t="107799" x="4370388" y="3900488"/>
          <p14:tracePt t="107805" x="4354513" y="3908425"/>
          <p14:tracePt t="107821" x="4333875" y="3908425"/>
          <p14:tracePt t="107838" x="4268788" y="3922713"/>
          <p14:tracePt t="107854" x="4197350" y="3944938"/>
          <p14:tracePt t="107871" x="4102100" y="3973513"/>
          <p14:tracePt t="107887" x="3994150" y="4002088"/>
          <p14:tracePt t="107905" x="3749675" y="4044950"/>
          <p14:tracePt t="107921" x="3562350" y="4059238"/>
          <p14:tracePt t="107938" x="3381375" y="4059238"/>
          <p14:tracePt t="107954" x="3259138" y="4038600"/>
          <p14:tracePt t="107971" x="3165475" y="3987800"/>
          <p14:tracePt t="107987" x="3079750" y="3914775"/>
          <p14:tracePt t="108005" x="3006725" y="3829050"/>
          <p14:tracePt t="108021" x="2870200" y="3641725"/>
          <p14:tracePt t="108037" x="2768600" y="3497263"/>
          <p14:tracePt t="108056" x="2589213" y="3259138"/>
          <p14:tracePt t="108071" x="2408238" y="3035300"/>
          <p14:tracePt t="108088" x="2249488" y="2827338"/>
          <p14:tracePt t="108091" x="2184400" y="2754313"/>
          <p14:tracePt t="108104" x="2119313" y="2674938"/>
          <p14:tracePt t="108121" x="2005013" y="2544763"/>
          <p14:tracePt t="108137" x="1831975" y="2308225"/>
          <p14:tracePt t="108154" x="1708150" y="2127250"/>
          <p14:tracePt t="108170" x="1614488" y="1997075"/>
          <p14:tracePt t="108189" x="1528763" y="1897063"/>
          <p14:tracePt t="108205" x="1457325" y="1817688"/>
          <p14:tracePt t="108222" x="1384300" y="1758950"/>
          <p14:tracePt t="108239" x="1347788" y="1724025"/>
          <p14:tracePt t="108254" x="1319213" y="1679575"/>
          <p14:tracePt t="108271" x="1268413" y="1644650"/>
          <p14:tracePt t="108287" x="1174750" y="1585913"/>
          <p14:tracePt t="108303" x="1046163" y="1543050"/>
          <p14:tracePt t="108320" x="915988" y="1492250"/>
          <p14:tracePt t="108337" x="779463" y="1463675"/>
          <p14:tracePt t="108354" x="620713" y="1420813"/>
          <p14:tracePt t="108371" x="527050" y="1398588"/>
          <p14:tracePt t="108388" x="439738" y="1370013"/>
          <p14:tracePt t="108405" x="360363" y="1341438"/>
          <p14:tracePt t="108422" x="260350" y="1304925"/>
          <p14:tracePt t="108439" x="215900" y="1284288"/>
          <p14:tracePt t="108455" x="173038" y="1262063"/>
          <p14:tracePt t="108472" x="107950" y="1233488"/>
          <p14:tracePt t="108488" x="28575" y="1211263"/>
          <p14:tracePt t="109021" x="447675" y="1254125"/>
          <p14:tracePt t="109038" x="1608138" y="1514475"/>
          <p14:tracePt t="109055" x="2501900" y="1766888"/>
          <p14:tracePt t="109071" x="3122613" y="2025650"/>
          <p14:tracePt t="109088" x="3236913" y="2127250"/>
          <p14:tracePt t="109105" x="3281363" y="2178050"/>
          <p14:tracePt t="109121" x="3302000" y="2198688"/>
          <p14:tracePt t="109137" x="3302000" y="2206625"/>
          <p14:tracePt t="109196" x="3309938" y="2206625"/>
          <p14:tracePt t="109204" x="3367088" y="2170113"/>
          <p14:tracePt t="109212" x="3417888" y="2127250"/>
          <p14:tracePt t="109222" x="3446463" y="2090738"/>
          <p14:tracePt t="109238" x="3468688" y="2055813"/>
          <p14:tracePt t="109254" x="3468688" y="2047875"/>
          <p14:tracePt t="109287" x="3446463" y="2033588"/>
          <p14:tracePt t="109306" x="2984500" y="1903413"/>
          <p14:tracePt t="109322" x="1752600" y="1673225"/>
          <p14:tracePt t="109338" x="901700" y="1471613"/>
          <p14:tracePt t="109355" x="79375" y="1341438"/>
          <p14:tracePt t="109802" x="158750" y="238125"/>
          <p14:tracePt t="109821" x="749300" y="230188"/>
          <p14:tracePt t="109838" x="1160463" y="165100"/>
          <p14:tracePt t="109855" x="1189038" y="136525"/>
          <p14:tracePt t="109871" x="1189038" y="93663"/>
          <p14:tracePt t="109888" x="1089025" y="57150"/>
          <p14:tracePt t="109905" x="873125" y="22225"/>
          <p14:tracePt t="109921" x="547688" y="0"/>
          <p14:tracePt t="109938" x="309563" y="0"/>
          <p14:tracePt t="109955" x="150813" y="14288"/>
          <p14:tracePt t="109972" x="115888" y="22225"/>
          <p14:tracePt t="109988" x="101600" y="28575"/>
          <p14:tracePt t="110005" x="87313" y="28575"/>
          <p14:tracePt t="110021" x="57150" y="28575"/>
          <p14:tracePt t="110038" x="0" y="28575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76500" y="295275"/>
            <a:ext cx="3482975" cy="76263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indent="847725">
              <a:lnSpc>
                <a:spcPct val="101600"/>
              </a:lnSpc>
              <a:spcBef>
                <a:spcPts val="50"/>
              </a:spcBef>
            </a:pPr>
            <a:r>
              <a:rPr sz="2400" b="1" spc="-5" dirty="0">
                <a:latin typeface="Arial"/>
                <a:cs typeface="Arial"/>
              </a:rPr>
              <a:t>1. </a:t>
            </a:r>
            <a:r>
              <a:rPr sz="2400" b="1" dirty="0">
                <a:latin typeface="Arial"/>
                <a:cs typeface="Arial"/>
              </a:rPr>
              <a:t>Introducción  Tipos de</a:t>
            </a:r>
            <a:r>
              <a:rPr sz="2400" b="1" spc="-8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subestaciones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6800" y="1211580"/>
            <a:ext cx="7265670" cy="654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46100" marR="5080" indent="-533400">
              <a:lnSpc>
                <a:spcPct val="133100"/>
              </a:lnSpc>
              <a:spcBef>
                <a:spcPts val="95"/>
              </a:spcBef>
              <a:tabLst>
                <a:tab pos="545465" algn="l"/>
              </a:tabLst>
            </a:pPr>
            <a:r>
              <a:rPr sz="1550" spc="15" dirty="0">
                <a:latin typeface="Arial"/>
                <a:cs typeface="Arial"/>
              </a:rPr>
              <a:t>6.	De </a:t>
            </a:r>
            <a:r>
              <a:rPr sz="1550" b="1" spc="10" dirty="0">
                <a:latin typeface="Arial"/>
                <a:cs typeface="Arial"/>
              </a:rPr>
              <a:t>central: </a:t>
            </a:r>
            <a:r>
              <a:rPr sz="1550" spc="15" dirty="0">
                <a:latin typeface="Arial"/>
                <a:cs typeface="Arial"/>
              </a:rPr>
              <a:t>destinada </a:t>
            </a:r>
            <a:r>
              <a:rPr sz="1550" spc="10" dirty="0">
                <a:latin typeface="Arial"/>
                <a:cs typeface="Arial"/>
              </a:rPr>
              <a:t>a la </a:t>
            </a:r>
            <a:r>
              <a:rPr sz="1550" spc="15" dirty="0">
                <a:latin typeface="Arial"/>
                <a:cs typeface="Arial"/>
              </a:rPr>
              <a:t>transformación de tensión desde un nivel  inferior </a:t>
            </a:r>
            <a:r>
              <a:rPr sz="1550" spc="10" dirty="0">
                <a:latin typeface="Arial"/>
                <a:cs typeface="Arial"/>
              </a:rPr>
              <a:t>a </a:t>
            </a:r>
            <a:r>
              <a:rPr sz="1550" spc="15" dirty="0">
                <a:latin typeface="Arial"/>
                <a:cs typeface="Arial"/>
              </a:rPr>
              <a:t>otro </a:t>
            </a:r>
            <a:r>
              <a:rPr sz="1550" spc="20" dirty="0">
                <a:latin typeface="Arial"/>
                <a:cs typeface="Arial"/>
              </a:rPr>
              <a:t>superior (centrales</a:t>
            </a:r>
            <a:r>
              <a:rPr sz="1550" spc="85" dirty="0">
                <a:latin typeface="Arial"/>
                <a:cs typeface="Arial"/>
              </a:rPr>
              <a:t> </a:t>
            </a:r>
            <a:r>
              <a:rPr sz="1550" spc="20" dirty="0">
                <a:latin typeface="Arial"/>
                <a:cs typeface="Arial"/>
              </a:rPr>
              <a:t>eléctricas)</a:t>
            </a:r>
            <a:endParaRPr sz="1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72319" y="2270125"/>
            <a:ext cx="1712080" cy="30956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8775" y="2632075"/>
            <a:ext cx="5362575" cy="3200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Rectángulo 6"/>
          <p:cNvSpPr/>
          <p:nvPr/>
        </p:nvSpPr>
        <p:spPr>
          <a:xfrm>
            <a:off x="472319" y="3168650"/>
            <a:ext cx="721481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CuadroTexto 7"/>
          <p:cNvSpPr txBox="1"/>
          <p:nvPr/>
        </p:nvSpPr>
        <p:spPr>
          <a:xfrm>
            <a:off x="355600" y="3150284"/>
            <a:ext cx="8965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13.2 kV</a:t>
            </a:r>
          </a:p>
          <a:p>
            <a:endParaRPr lang="es-AR" dirty="0"/>
          </a:p>
        </p:txBody>
      </p:sp>
      <p:sp>
        <p:nvSpPr>
          <p:cNvPr id="10" name="Rectángulo 9"/>
          <p:cNvSpPr/>
          <p:nvPr/>
        </p:nvSpPr>
        <p:spPr>
          <a:xfrm>
            <a:off x="472319" y="4921250"/>
            <a:ext cx="950081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CuadroTexto 10"/>
          <p:cNvSpPr txBox="1"/>
          <p:nvPr/>
        </p:nvSpPr>
        <p:spPr>
          <a:xfrm>
            <a:off x="413959" y="4881001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500 kV</a:t>
            </a:r>
          </a:p>
          <a:p>
            <a:endParaRPr lang="es-A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6283"/>
    </mc:Choice>
    <mc:Fallback xmlns="">
      <p:transition spd="slow" advTm="296283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1176" x="107950" y="1709738"/>
          <p14:tracePt t="1183" x="230188" y="1787525"/>
          <p14:tracePt t="1192" x="346075" y="1852613"/>
          <p14:tracePt t="1208" x="527050" y="1911350"/>
          <p14:tracePt t="1224" x="655638" y="1960563"/>
          <p14:tracePt t="1240" x="757238" y="1990725"/>
          <p14:tracePt t="1257" x="836613" y="2019300"/>
          <p14:tracePt t="1259" x="887413" y="2025650"/>
          <p14:tracePt t="1275" x="1009650" y="2047875"/>
          <p14:tracePt t="1291" x="1154113" y="2076450"/>
          <p14:tracePt t="1308" x="1333500" y="2076450"/>
          <p14:tracePt t="1324" x="1543050" y="2070100"/>
          <p14:tracePt t="1340" x="1730375" y="2076450"/>
          <p14:tracePt t="1357" x="1911350" y="2084388"/>
          <p14:tracePt t="1374" x="2105025" y="2105025"/>
          <p14:tracePt t="1390" x="2163763" y="2105025"/>
          <p14:tracePt t="1407" x="2178050" y="2105025"/>
          <p14:tracePt t="1472" x="2184400" y="2105025"/>
          <p14:tracePt t="1480" x="2198688" y="2105025"/>
          <p14:tracePt t="1489" x="2212975" y="2098675"/>
          <p14:tracePt t="1507" x="2243138" y="2090738"/>
          <p14:tracePt t="1524" x="2257425" y="2090738"/>
          <p14:tracePt t="1540" x="2278063" y="2090738"/>
          <p14:tracePt t="1557" x="2300288" y="2090738"/>
          <p14:tracePt t="1591" x="2314575" y="2090738"/>
          <p14:tracePt t="1608" x="2336800" y="2090738"/>
          <p14:tracePt t="1624" x="2343150" y="2084388"/>
          <p14:tracePt t="1641" x="2351088" y="2084388"/>
          <p14:tracePt t="2322" x="2357438" y="2076450"/>
          <p14:tracePt t="2329" x="2371725" y="2070100"/>
          <p14:tracePt t="2343" x="2379663" y="2062163"/>
          <p14:tracePt t="2360" x="2401888" y="2055813"/>
          <p14:tracePt t="2375" x="2416175" y="2039938"/>
          <p14:tracePt t="2391" x="2444750" y="2039938"/>
          <p14:tracePt t="2407" x="2465388" y="2039938"/>
          <p14:tracePt t="2424" x="2501900" y="2039938"/>
          <p14:tracePt t="2441" x="2544763" y="2033588"/>
          <p14:tracePt t="2458" x="2566988" y="2025650"/>
          <p14:tracePt t="2474" x="2574925" y="2025650"/>
          <p14:tracePt t="2573" x="2566988" y="2025650"/>
          <p14:tracePt t="2582" x="2566988" y="2039938"/>
          <p14:tracePt t="2593" x="2559050" y="2039938"/>
          <p14:tracePt t="2644" x="2552700" y="2039938"/>
          <p14:tracePt t="2777" x="2559050" y="2039938"/>
          <p14:tracePt t="2785" x="2566988" y="2033588"/>
          <p14:tracePt t="2793" x="2581275" y="2025650"/>
          <p14:tracePt t="2808" x="2603500" y="2005013"/>
          <p14:tracePt t="2824" x="2646363" y="1976438"/>
          <p14:tracePt t="2841" x="2711450" y="1925638"/>
          <p14:tracePt t="2859" x="2762250" y="1889125"/>
          <p14:tracePt t="2876" x="2827338" y="1809750"/>
          <p14:tracePt t="2893" x="2884488" y="1738313"/>
          <p14:tracePt t="2909" x="2935288" y="1651000"/>
          <p14:tracePt t="2925" x="2970213" y="1565275"/>
          <p14:tracePt t="2942" x="3000375" y="1477963"/>
          <p14:tracePt t="2959" x="3021013" y="1427163"/>
          <p14:tracePt t="2976" x="3049588" y="1392238"/>
          <p14:tracePt t="2994" x="3071813" y="1370013"/>
          <p14:tracePt t="3009" x="3086100" y="1347788"/>
          <p14:tracePt t="3025" x="3100388" y="1327150"/>
          <p14:tracePt t="3042" x="3114675" y="1298575"/>
          <p14:tracePt t="3059" x="3136900" y="1247775"/>
          <p14:tracePt t="3075" x="3165475" y="1174750"/>
          <p14:tracePt t="3093" x="3201988" y="1089025"/>
          <p14:tracePt t="3109" x="3222625" y="1052513"/>
          <p14:tracePt t="3125" x="3244850" y="1031875"/>
          <p14:tracePt t="3142" x="3252788" y="1016000"/>
          <p14:tracePt t="3159" x="3259138" y="1009650"/>
          <p14:tracePt t="3175" x="3267075" y="995363"/>
          <p14:tracePt t="3193" x="3273425" y="973138"/>
          <p14:tracePt t="3209" x="3273425" y="944563"/>
          <p14:tracePt t="3225" x="3281363" y="936625"/>
          <p14:tracePt t="3242" x="3281363" y="930275"/>
          <p14:tracePt t="3259" x="3281363" y="922338"/>
          <p14:tracePt t="3338" x="3273425" y="922338"/>
          <p14:tracePt t="3359" x="3267075" y="922338"/>
          <p14:tracePt t="3372" x="3259138" y="922338"/>
          <p14:tracePt t="3388" x="3252788" y="930275"/>
          <p14:tracePt t="3457" x="3244850" y="936625"/>
          <p14:tracePt t="3468" x="3244850" y="944563"/>
          <p14:tracePt t="3476" x="3236913" y="944563"/>
          <p14:tracePt t="3491" x="3222625" y="966788"/>
          <p14:tracePt t="3507" x="3201988" y="995363"/>
          <p14:tracePt t="3524" x="3179763" y="1016000"/>
          <p14:tracePt t="3541" x="3157538" y="1060450"/>
          <p14:tracePt t="3557" x="3136900" y="1089025"/>
          <p14:tracePt t="3575" x="3114675" y="1111250"/>
          <p14:tracePt t="3592" x="3094038" y="1146175"/>
          <p14:tracePt t="3609" x="3079750" y="1174750"/>
          <p14:tracePt t="3626" x="3063875" y="1196975"/>
          <p14:tracePt t="3642" x="3057525" y="1233488"/>
          <p14:tracePt t="3659" x="3043238" y="1262063"/>
          <p14:tracePt t="3676" x="3014663" y="1327150"/>
          <p14:tracePt t="3692" x="2984500" y="1362075"/>
          <p14:tracePt t="3709" x="2963863" y="1412875"/>
          <p14:tracePt t="3725" x="2949575" y="1449388"/>
          <p14:tracePt t="3742" x="2935288" y="1477963"/>
          <p14:tracePt t="3759" x="2913063" y="1500188"/>
          <p14:tracePt t="3763" x="2905125" y="1506538"/>
          <p14:tracePt t="3776" x="2890838" y="1528763"/>
          <p14:tracePt t="3792" x="2876550" y="1550988"/>
          <p14:tracePt t="3809" x="2862263" y="1565275"/>
          <p14:tracePt t="3825" x="2841625" y="1585913"/>
          <p14:tracePt t="3841" x="2819400" y="1614488"/>
          <p14:tracePt t="3860" x="2776538" y="1693863"/>
          <p14:tracePt t="3875" x="2747963" y="1730375"/>
          <p14:tracePt t="3892" x="2660650" y="1852613"/>
          <p14:tracePt t="3909" x="2589213" y="1939925"/>
          <p14:tracePt t="3925" x="2524125" y="2011363"/>
          <p14:tracePt t="3941" x="2501900" y="2033588"/>
          <p14:tracePt t="3959" x="2481263" y="2047875"/>
          <p14:tracePt t="3975" x="2465388" y="2070100"/>
          <p14:tracePt t="3992" x="2444750" y="2098675"/>
          <p14:tracePt t="4009" x="2430463" y="2112963"/>
          <p14:tracePt t="4025" x="2408238" y="2133600"/>
          <p14:tracePt t="4041" x="2386013" y="2149475"/>
          <p14:tracePt t="4059" x="2371725" y="2170113"/>
          <p14:tracePt t="4076" x="2357438" y="2184400"/>
          <p14:tracePt t="4093" x="2328863" y="2198688"/>
          <p14:tracePt t="4109" x="2314575" y="2206625"/>
          <p14:tracePt t="4126" x="2306638" y="2212975"/>
          <p14:tracePt t="4141" x="2292350" y="2220913"/>
          <p14:tracePt t="4159" x="2286000" y="2220913"/>
          <p14:tracePt t="4175" x="2271713" y="2228850"/>
          <p14:tracePt t="4193" x="2243138" y="2228850"/>
          <p14:tracePt t="4209" x="2220913" y="2228850"/>
          <p14:tracePt t="4226" x="2198688" y="2228850"/>
          <p14:tracePt t="4242" x="2178050" y="2228850"/>
          <p14:tracePt t="4259" x="2170113" y="2228850"/>
          <p14:tracePt t="4263" x="2163763" y="2228850"/>
          <p14:tracePt t="4434" x="2155825" y="2228850"/>
          <p14:tracePt t="4443" x="2155825" y="2220913"/>
          <p14:tracePt t="4449" x="2149475" y="2206625"/>
          <p14:tracePt t="4460" x="2141538" y="2198688"/>
          <p14:tracePt t="4475" x="2119313" y="2178050"/>
          <p14:tracePt t="4492" x="2105025" y="2149475"/>
          <p14:tracePt t="4509" x="2076450" y="2127250"/>
          <p14:tracePt t="4526" x="2039938" y="2090738"/>
          <p14:tracePt t="4542" x="2019300" y="2076450"/>
          <p14:tracePt t="4559" x="1997075" y="2055813"/>
          <p14:tracePt t="4575" x="1982788" y="2039938"/>
          <p14:tracePt t="4592" x="1976438" y="2033588"/>
          <p14:tracePt t="4609" x="1976438" y="2025650"/>
          <p14:tracePt t="4625" x="1968500" y="2019300"/>
          <p14:tracePt t="4641" x="1960563" y="1997075"/>
          <p14:tracePt t="4657" x="1946275" y="1990725"/>
          <p14:tracePt t="4674" x="1931988" y="1982788"/>
          <p14:tracePt t="4690" x="1917700" y="1976438"/>
          <p14:tracePt t="4707" x="1903413" y="1968500"/>
          <p14:tracePt t="4724" x="1889125" y="1960563"/>
          <p14:tracePt t="4742" x="1860550" y="1954213"/>
          <p14:tracePt t="4759" x="1838325" y="1946275"/>
          <p14:tracePt t="4776" x="1824038" y="1939925"/>
          <p14:tracePt t="4794" x="1817688" y="1939925"/>
          <p14:tracePt t="4810" x="1809750" y="1931988"/>
          <p14:tracePt t="6599" x="1817688" y="1931988"/>
          <p14:tracePt t="6615" x="1824038" y="1925638"/>
          <p14:tracePt t="6624" x="1831975" y="1917700"/>
          <p14:tracePt t="6641" x="1846263" y="1917700"/>
          <p14:tracePt t="6658" x="1852613" y="1917700"/>
          <p14:tracePt t="6674" x="1860550" y="1917700"/>
          <p14:tracePt t="6690" x="1866900" y="1917700"/>
          <p14:tracePt t="6810" x="1866900" y="1925638"/>
          <p14:tracePt t="6818" x="1866900" y="1931988"/>
          <p14:tracePt t="6826" x="1866900" y="1939925"/>
          <p14:tracePt t="6841" x="1866900" y="1946275"/>
          <p14:tracePt t="6857" x="1866900" y="1960563"/>
          <p14:tracePt t="6874" x="1852613" y="1982788"/>
          <p14:tracePt t="6889" x="1852613" y="1997075"/>
          <p14:tracePt t="6906" x="1838325" y="2019300"/>
          <p14:tracePt t="6924" x="1838325" y="2033588"/>
          <p14:tracePt t="6940" x="1838325" y="2047875"/>
          <p14:tracePt t="6958" x="1831975" y="2076450"/>
          <p14:tracePt t="6973" x="1824038" y="2090738"/>
          <p14:tracePt t="6989" x="1817688" y="2112963"/>
          <p14:tracePt t="7006" x="1817688" y="2133600"/>
          <p14:tracePt t="7023" x="1809750" y="2149475"/>
          <p14:tracePt t="7041" x="1809750" y="2163763"/>
          <p14:tracePt t="7058" x="1787525" y="2192338"/>
          <p14:tracePt t="7073" x="1773238" y="2212975"/>
          <p14:tracePt t="7090" x="1758950" y="2235200"/>
          <p14:tracePt t="7107" x="1738313" y="2249488"/>
          <p14:tracePt t="7123" x="1730375" y="2263775"/>
          <p14:tracePt t="7140" x="1730375" y="2278063"/>
          <p14:tracePt t="7156" x="1724025" y="2278063"/>
          <p14:tracePt t="7185" x="1716088" y="2278063"/>
          <p14:tracePt t="7198" x="1716088" y="2286000"/>
          <p14:tracePt t="7208" x="1708150" y="2286000"/>
          <p14:tracePt t="7226" x="1701800" y="2286000"/>
          <p14:tracePt t="7241" x="1687513" y="2286000"/>
          <p14:tracePt t="7258" x="1673225" y="2286000"/>
          <p14:tracePt t="7275" x="1658938" y="2286000"/>
          <p14:tracePt t="7291" x="1644650" y="2278063"/>
          <p14:tracePt t="7307" x="1630363" y="2278063"/>
          <p14:tracePt t="7325" x="1622425" y="2278063"/>
          <p14:tracePt t="7342" x="1608138" y="2271713"/>
          <p14:tracePt t="7358" x="1600200" y="2271713"/>
          <p14:tracePt t="7375" x="1579563" y="2263775"/>
          <p14:tracePt t="7391" x="1535113" y="2249488"/>
          <p14:tracePt t="7407" x="1485900" y="2249488"/>
          <p14:tracePt t="7424" x="1406525" y="2249488"/>
          <p14:tracePt t="7441" x="1341438" y="2249488"/>
          <p14:tracePt t="7458" x="1247775" y="2243138"/>
          <p14:tracePt t="7475" x="1196975" y="2243138"/>
          <p14:tracePt t="7491" x="1174750" y="2243138"/>
          <p14:tracePt t="7508" x="1168400" y="2243138"/>
          <p14:tracePt t="7525" x="1160463" y="2249488"/>
          <p14:tracePt t="7541" x="1154113" y="2249488"/>
          <p14:tracePt t="7558" x="1146175" y="2257425"/>
          <p14:tracePt t="7576" x="1139825" y="2263775"/>
          <p14:tracePt t="7592" x="1125538" y="2271713"/>
          <p14:tracePt t="7608" x="1109663" y="2292350"/>
          <p14:tracePt t="7624" x="1095375" y="2314575"/>
          <p14:tracePt t="7640" x="1074738" y="2328863"/>
          <p14:tracePt t="7659" x="1066800" y="2343150"/>
          <p14:tracePt t="7674" x="1038225" y="2371725"/>
          <p14:tracePt t="7691" x="1023938" y="2393950"/>
          <p14:tracePt t="7707" x="1009650" y="2408238"/>
          <p14:tracePt t="7724" x="995363" y="2430463"/>
          <p14:tracePt t="7741" x="987425" y="2451100"/>
          <p14:tracePt t="7758" x="987425" y="2465388"/>
          <p14:tracePt t="7763" x="987425" y="2487613"/>
          <p14:tracePt t="7775" x="987425" y="2509838"/>
          <p14:tracePt t="7791" x="995363" y="2530475"/>
          <p14:tracePt t="7807" x="1009650" y="2559050"/>
          <p14:tracePt t="7825" x="1031875" y="2581275"/>
          <p14:tracePt t="7842" x="1046163" y="2603500"/>
          <p14:tracePt t="7860" x="1066800" y="2624138"/>
          <p14:tracePt t="7877" x="1095375" y="2646363"/>
          <p14:tracePt t="7892" x="1117600" y="2668588"/>
          <p14:tracePt t="7907" x="1139825" y="2682875"/>
          <p14:tracePt t="7923" x="1160463" y="2697163"/>
          <p14:tracePt t="7939" x="1189038" y="2717800"/>
          <p14:tracePt t="7955" x="1254125" y="2740025"/>
          <p14:tracePt t="7973" x="1319213" y="2762250"/>
          <p14:tracePt t="7990" x="1355725" y="2762250"/>
          <p14:tracePt t="8007" x="1370013" y="2768600"/>
          <p14:tracePt t="8024" x="1377950" y="2768600"/>
          <p14:tracePt t="8058" x="1392238" y="2768600"/>
          <p14:tracePt t="8075" x="1406525" y="2776538"/>
          <p14:tracePt t="8092" x="1420813" y="2776538"/>
          <p14:tracePt t="8108" x="1435100" y="2776538"/>
          <p14:tracePt t="8124" x="1457325" y="2776538"/>
          <p14:tracePt t="8140" x="1471613" y="2776538"/>
          <p14:tracePt t="8142" x="1485900" y="2776538"/>
          <p14:tracePt t="8158" x="1492250" y="2776538"/>
          <p14:tracePt t="8174" x="1506538" y="2782888"/>
          <p14:tracePt t="8192" x="1520825" y="2790825"/>
          <p14:tracePt t="8208" x="1543050" y="2790825"/>
          <p14:tracePt t="8224" x="1557338" y="2797175"/>
          <p14:tracePt t="8241" x="1585913" y="2805113"/>
          <p14:tracePt t="8258" x="1644650" y="2811463"/>
          <p14:tracePt t="8274" x="1679575" y="2819400"/>
          <p14:tracePt t="8291" x="1693863" y="2827338"/>
          <p14:tracePt t="8308" x="1701800" y="2827338"/>
          <p14:tracePt t="8988" x="1701800" y="2833688"/>
          <p14:tracePt t="9012" x="1693863" y="2833688"/>
          <p14:tracePt t="11733" x="1687513" y="2841625"/>
          <p14:tracePt t="11792" x="1679575" y="2841625"/>
          <p14:tracePt t="19581" x="1673225" y="2841625"/>
          <p14:tracePt t="19602" x="1665288" y="2841625"/>
          <p14:tracePt t="19607" x="1658938" y="2841625"/>
          <p14:tracePt t="19623" x="1651000" y="2841625"/>
          <p14:tracePt t="37505" x="1658938" y="2827338"/>
          <p14:tracePt t="37511" x="1665288" y="2827338"/>
          <p14:tracePt t="37519" x="1673225" y="2827338"/>
          <p14:tracePt t="37533" x="1679575" y="2819400"/>
          <p14:tracePt t="37549" x="1693863" y="2819400"/>
          <p14:tracePt t="37567" x="1724025" y="2819400"/>
          <p14:tracePt t="37583" x="1730375" y="2819400"/>
          <p14:tracePt t="37600" x="1738313" y="2811463"/>
          <p14:tracePt t="37616" x="1752600" y="2811463"/>
          <p14:tracePt t="37632" x="1758950" y="2805113"/>
          <p14:tracePt t="37650" x="1766888" y="2805113"/>
          <p14:tracePt t="37682" x="1773238" y="2805113"/>
          <p14:tracePt t="37699" x="1781175" y="2805113"/>
          <p14:tracePt t="37729" x="1787525" y="2805113"/>
          <p14:tracePt t="37821" x="1795463" y="2797175"/>
          <p14:tracePt t="37837" x="1803400" y="2797175"/>
          <p14:tracePt t="37855" x="1809750" y="2797175"/>
          <p14:tracePt t="37871" x="1817688" y="2790825"/>
          <p14:tracePt t="37879" x="1824038" y="2790825"/>
          <p14:tracePt t="37887" x="1831975" y="2776538"/>
          <p14:tracePt t="37900" x="1852613" y="2754313"/>
          <p14:tracePt t="37916" x="1874838" y="2740025"/>
          <p14:tracePt t="37933" x="1897063" y="2725738"/>
          <p14:tracePt t="37949" x="1911350" y="2717800"/>
          <p14:tracePt t="37966" x="1925638" y="2703513"/>
          <p14:tracePt t="37982" x="1946275" y="2689225"/>
          <p14:tracePt t="38000" x="1976438" y="2654300"/>
          <p14:tracePt t="38017" x="1997075" y="2638425"/>
          <p14:tracePt t="38034" x="2019300" y="2617788"/>
          <p14:tracePt t="38050" x="2039938" y="2603500"/>
          <p14:tracePt t="38066" x="2055813" y="2581275"/>
          <p14:tracePt t="38083" x="2070100" y="2559050"/>
          <p14:tracePt t="38100" x="2076450" y="2552700"/>
          <p14:tracePt t="38116" x="2084388" y="2530475"/>
          <p14:tracePt t="38132" x="2084388" y="2524125"/>
          <p14:tracePt t="38149" x="2090738" y="2509838"/>
          <p14:tracePt t="38165" x="2098675" y="2487613"/>
          <p14:tracePt t="38181" x="2098675" y="2473325"/>
          <p14:tracePt t="38198" x="2098675" y="2451100"/>
          <p14:tracePt t="38215" x="2098675" y="2430463"/>
          <p14:tracePt t="38232" x="2098675" y="2408238"/>
          <p14:tracePt t="38249" x="2098675" y="2386013"/>
          <p14:tracePt t="38267" x="2090738" y="2357438"/>
          <p14:tracePt t="38284" x="2084388" y="2343150"/>
          <p14:tracePt t="38299" x="2070100" y="2322513"/>
          <p14:tracePt t="38316" x="2055813" y="2300288"/>
          <p14:tracePt t="38332" x="2039938" y="2286000"/>
          <p14:tracePt t="38334" x="2033588" y="2286000"/>
          <p14:tracePt t="38349" x="2019300" y="2271713"/>
          <p14:tracePt t="38366" x="2005013" y="2257425"/>
          <p14:tracePt t="38383" x="1990725" y="2243138"/>
          <p14:tracePt t="38399" x="1976438" y="2235200"/>
          <p14:tracePt t="38416" x="1960563" y="2228850"/>
          <p14:tracePt t="38433" x="1939925" y="2220913"/>
          <p14:tracePt t="38450" x="1917700" y="2220913"/>
          <p14:tracePt t="38467" x="1897063" y="2220913"/>
          <p14:tracePt t="38483" x="1874838" y="2220913"/>
          <p14:tracePt t="38499" x="1860550" y="2220913"/>
          <p14:tracePt t="38516" x="1838325" y="2220913"/>
          <p14:tracePt t="38533" x="1824038" y="2220913"/>
          <p14:tracePt t="38550" x="1781175" y="2220913"/>
          <p14:tracePt t="38567" x="1752600" y="2220913"/>
          <p14:tracePt t="38583" x="1716088" y="2220913"/>
          <p14:tracePt t="38599" x="1679575" y="2220913"/>
          <p14:tracePt t="38616" x="1636713" y="2220913"/>
          <p14:tracePt t="38633" x="1608138" y="2220913"/>
          <p14:tracePt t="38650" x="1565275" y="2220913"/>
          <p14:tracePt t="38666" x="1543050" y="2220913"/>
          <p14:tracePt t="38683" x="1520825" y="2220913"/>
          <p14:tracePt t="38699" x="1514475" y="2220913"/>
          <p14:tracePt t="38716" x="1506538" y="2220913"/>
          <p14:tracePt t="38733" x="1492250" y="2220913"/>
          <p14:tracePt t="38750" x="1471613" y="2235200"/>
          <p14:tracePt t="38766" x="1457325" y="2235200"/>
          <p14:tracePt t="38785" x="1441450" y="2235200"/>
          <p14:tracePt t="38800" x="1420813" y="2249488"/>
          <p14:tracePt t="38816" x="1406525" y="2257425"/>
          <p14:tracePt t="38832" x="1398588" y="2263775"/>
          <p14:tracePt t="38850" x="1370013" y="2271713"/>
          <p14:tracePt t="38867" x="1347788" y="2286000"/>
          <p14:tracePt t="38882" x="1333500" y="2286000"/>
          <p14:tracePt t="38900" x="1319213" y="2292350"/>
          <p14:tracePt t="38916" x="1304925" y="2300288"/>
          <p14:tracePt t="38932" x="1290638" y="2308225"/>
          <p14:tracePt t="38950" x="1268413" y="2314575"/>
          <p14:tracePt t="38967" x="1254125" y="2322513"/>
          <p14:tracePt t="38985" x="1233488" y="2328863"/>
          <p14:tracePt t="38999" x="1211263" y="2343150"/>
          <p14:tracePt t="39016" x="1189038" y="2351088"/>
          <p14:tracePt t="39033" x="1174750" y="2365375"/>
          <p14:tracePt t="39051" x="1154113" y="2379663"/>
          <p14:tracePt t="39067" x="1139825" y="2386013"/>
          <p14:tracePt t="39083" x="1139825" y="2393950"/>
          <p14:tracePt t="39099" x="1131888" y="2401888"/>
          <p14:tracePt t="39117" x="1125538" y="2408238"/>
          <p14:tracePt t="39132" x="1117600" y="2416175"/>
          <p14:tracePt t="39149" x="1109663" y="2430463"/>
          <p14:tracePt t="39167" x="1103313" y="2444750"/>
          <p14:tracePt t="39184" x="1089025" y="2459038"/>
          <p14:tracePt t="39201" x="1089025" y="2473325"/>
          <p14:tracePt t="39218" x="1081088" y="2481263"/>
          <p14:tracePt t="39233" x="1081088" y="2495550"/>
          <p14:tracePt t="39250" x="1081088" y="2516188"/>
          <p14:tracePt t="39268" x="1074738" y="2544763"/>
          <p14:tracePt t="39284" x="1074738" y="2559050"/>
          <p14:tracePt t="39299" x="1074738" y="2581275"/>
          <p14:tracePt t="39316" x="1081088" y="2603500"/>
          <p14:tracePt t="39331" x="1089025" y="2624138"/>
          <p14:tracePt t="39348" x="1103313" y="2654300"/>
          <p14:tracePt t="39365" x="1109663" y="2668588"/>
          <p14:tracePt t="39383" x="1125538" y="2697163"/>
          <p14:tracePt t="39400" x="1131888" y="2717800"/>
          <p14:tracePt t="39416" x="1139825" y="2733675"/>
          <p14:tracePt t="39432" x="1139825" y="2740025"/>
          <p14:tracePt t="39449" x="1146175" y="2747963"/>
          <p14:tracePt t="39466" x="1154113" y="2754313"/>
          <p14:tracePt t="39482" x="1160463" y="2762250"/>
          <p14:tracePt t="39499" x="1168400" y="2776538"/>
          <p14:tracePt t="39516" x="1182688" y="2776538"/>
          <p14:tracePt t="39533" x="1196975" y="2790825"/>
          <p14:tracePt t="39550" x="1225550" y="2805113"/>
          <p14:tracePt t="39566" x="1247775" y="2819400"/>
          <p14:tracePt t="39583" x="1262063" y="2827338"/>
          <p14:tracePt t="39600" x="1268413" y="2833688"/>
          <p14:tracePt t="39616" x="1284288" y="2841625"/>
          <p14:tracePt t="39633" x="1298575" y="2841625"/>
          <p14:tracePt t="39650" x="1327150" y="2847975"/>
          <p14:tracePt t="39666" x="1347788" y="2855913"/>
          <p14:tracePt t="39683" x="1355725" y="2855913"/>
          <p14:tracePt t="39699" x="1377950" y="2862263"/>
          <p14:tracePt t="39716" x="1398588" y="2862263"/>
          <p14:tracePt t="39733" x="1412875" y="2870200"/>
          <p14:tracePt t="39750" x="1441450" y="2876550"/>
          <p14:tracePt t="39767" x="1463675" y="2884488"/>
          <p14:tracePt t="39784" x="1485900" y="2890838"/>
          <p14:tracePt t="39801" x="1520825" y="2898775"/>
          <p14:tracePt t="39816" x="1557338" y="2913063"/>
          <p14:tracePt t="39832" x="1600200" y="2921000"/>
          <p14:tracePt t="39850" x="1651000" y="2941638"/>
          <p14:tracePt t="39867" x="1673225" y="2941638"/>
          <p14:tracePt t="39882" x="1687513" y="2949575"/>
          <p14:tracePt t="39900" x="1708150" y="2955925"/>
          <p14:tracePt t="39916" x="1724025" y="2955925"/>
          <p14:tracePt t="39933" x="1744663" y="2963863"/>
          <p14:tracePt t="39950" x="1766888" y="2970213"/>
          <p14:tracePt t="39967" x="1781175" y="2970213"/>
          <p14:tracePt t="39982" x="1803400" y="2970213"/>
          <p14:tracePt t="39999" x="1817688" y="2970213"/>
          <p14:tracePt t="40016" x="1838325" y="2970213"/>
          <p14:tracePt t="40032" x="1852613" y="2970213"/>
          <p14:tracePt t="40050" x="1882775" y="2970213"/>
          <p14:tracePt t="40068" x="1889125" y="2970213"/>
          <p14:tracePt t="40083" x="1897063" y="2963863"/>
          <p14:tracePt t="40100" x="1903413" y="2963863"/>
          <p14:tracePt t="40132" x="1917700" y="2955925"/>
          <p14:tracePt t="40150" x="1939925" y="2935288"/>
          <p14:tracePt t="40167" x="1960563" y="2913063"/>
          <p14:tracePt t="40183" x="1976438" y="2898775"/>
          <p14:tracePt t="40200" x="1997075" y="2876550"/>
          <p14:tracePt t="40216" x="2019300" y="2862263"/>
          <p14:tracePt t="40232" x="2025650" y="2847975"/>
          <p14:tracePt t="40250" x="2039938" y="2827338"/>
          <p14:tracePt t="40267" x="2047875" y="2811463"/>
          <p14:tracePt t="40283" x="2047875" y="2797175"/>
          <p14:tracePt t="40299" x="2055813" y="2782888"/>
          <p14:tracePt t="40315" x="2055813" y="2762250"/>
          <p14:tracePt t="40334" x="2055813" y="2747963"/>
          <p14:tracePt t="40350" x="2055813" y="2725738"/>
          <p14:tracePt t="40368" x="2055813" y="2697163"/>
          <p14:tracePt t="40384" x="2039938" y="2682875"/>
          <p14:tracePt t="40401" x="2025650" y="2660650"/>
          <p14:tracePt t="40416" x="2019300" y="2638425"/>
          <p14:tracePt t="40431" x="2005013" y="2624138"/>
          <p14:tracePt t="40448" x="1997075" y="2609850"/>
          <p14:tracePt t="40464" x="1976438" y="2589213"/>
          <p14:tracePt t="40482" x="1968500" y="2566988"/>
          <p14:tracePt t="40498" x="1968500" y="2552700"/>
          <p14:tracePt t="40515" x="1968500" y="2544763"/>
          <p14:tracePt t="40532" x="1968500" y="2530475"/>
          <p14:tracePt t="40550" x="1968500" y="2524125"/>
          <p14:tracePt t="40566" x="1968500" y="2509838"/>
          <p14:tracePt t="40584" x="1968500" y="2495550"/>
          <p14:tracePt t="40600" x="1968500" y="2481263"/>
          <p14:tracePt t="40617" x="1968500" y="2473325"/>
          <p14:tracePt t="40633" x="1968500" y="2465388"/>
          <p14:tracePt t="40650" x="1968500" y="2451100"/>
          <p14:tracePt t="40666" x="1968500" y="2444750"/>
          <p14:tracePt t="40683" x="1968500" y="2430463"/>
          <p14:tracePt t="40699" x="1968500" y="2408238"/>
          <p14:tracePt t="40716" x="1968500" y="2386013"/>
          <p14:tracePt t="40732" x="1976438" y="2371725"/>
          <p14:tracePt t="40749" x="1976438" y="2351088"/>
          <p14:tracePt t="40782" x="1976438" y="2343150"/>
          <p14:tracePt t="40799" x="1968500" y="2336800"/>
          <p14:tracePt t="40816" x="1968500" y="2328863"/>
          <p14:tracePt t="40833" x="1960563" y="2328863"/>
          <p14:tracePt t="40849" x="1954213" y="2322513"/>
          <p14:tracePt t="40883" x="1939925" y="2322513"/>
          <p14:tracePt t="40900" x="1931988" y="2322513"/>
          <p14:tracePt t="40917" x="1925638" y="2322513"/>
          <p14:tracePt t="40950" x="1911350" y="2322513"/>
          <p14:tracePt t="40966" x="1889125" y="2322513"/>
          <p14:tracePt t="40983" x="1874838" y="2322513"/>
          <p14:tracePt t="40999" x="1852613" y="2322513"/>
          <p14:tracePt t="41016" x="1846263" y="2322513"/>
          <p14:tracePt t="41033" x="1824038" y="2322513"/>
          <p14:tracePt t="41051" x="1795463" y="2322513"/>
          <p14:tracePt t="41067" x="1766888" y="2328863"/>
          <p14:tracePt t="41082" x="1738313" y="2328863"/>
          <p14:tracePt t="41100" x="1708150" y="2328863"/>
          <p14:tracePt t="41116" x="1687513" y="2328863"/>
          <p14:tracePt t="41133" x="1673225" y="2328863"/>
          <p14:tracePt t="41150" x="1651000" y="2328863"/>
          <p14:tracePt t="41166" x="1636713" y="2328863"/>
          <p14:tracePt t="41183" x="1614488" y="2328863"/>
          <p14:tracePt t="41200" x="1600200" y="2328863"/>
          <p14:tracePt t="41215" x="1579563" y="2328863"/>
          <p14:tracePt t="41232" x="1565275" y="2328863"/>
          <p14:tracePt t="41250" x="1550988" y="2322513"/>
          <p14:tracePt t="41267" x="1528763" y="2322513"/>
          <p14:tracePt t="41283" x="1520825" y="2322513"/>
          <p14:tracePt t="41300" x="1506538" y="2322513"/>
          <p14:tracePt t="41315" x="1492250" y="2322513"/>
          <p14:tracePt t="41332" x="1471613" y="2322513"/>
          <p14:tracePt t="41351" x="1449388" y="2314575"/>
          <p14:tracePt t="41367" x="1435100" y="2308225"/>
          <p14:tracePt t="41383" x="1420813" y="2308225"/>
          <p14:tracePt t="41399" x="1412875" y="2308225"/>
          <p14:tracePt t="41416" x="1398588" y="2308225"/>
          <p14:tracePt t="41432" x="1392238" y="2308225"/>
          <p14:tracePt t="41449" x="1384300" y="2308225"/>
          <p14:tracePt t="41467" x="1377950" y="2308225"/>
          <p14:tracePt t="41514" x="1370013" y="2308225"/>
          <p14:tracePt t="41534" x="1362075" y="2308225"/>
          <p14:tracePt t="41542" x="1355725" y="2314575"/>
          <p14:tracePt t="41551" x="1347788" y="2328863"/>
          <p14:tracePt t="41566" x="1327150" y="2351088"/>
          <p14:tracePt t="41581" x="1304925" y="2365375"/>
          <p14:tracePt t="41597" x="1284288" y="2379663"/>
          <p14:tracePt t="41614" x="1262063" y="2386013"/>
          <p14:tracePt t="41631" x="1247775" y="2401888"/>
          <p14:tracePt t="41648" x="1225550" y="2408238"/>
          <p14:tracePt t="41665" x="1219200" y="2416175"/>
          <p14:tracePt t="41681" x="1211263" y="2422525"/>
          <p14:tracePt t="41699" x="1204913" y="2430463"/>
          <p14:tracePt t="41716" x="1196975" y="2436813"/>
          <p14:tracePt t="41733" x="1174750" y="2451100"/>
          <p14:tracePt t="41749" x="1160463" y="2465388"/>
          <p14:tracePt t="41766" x="1146175" y="2473325"/>
          <p14:tracePt t="41783" x="1139825" y="2487613"/>
          <p14:tracePt t="41801" x="1125538" y="2509838"/>
          <p14:tracePt t="41816" x="1109663" y="2530475"/>
          <p14:tracePt t="41833" x="1103313" y="2544763"/>
          <p14:tracePt t="41850" x="1089025" y="2574925"/>
          <p14:tracePt t="41866" x="1089025" y="2603500"/>
          <p14:tracePt t="41882" x="1089025" y="2617788"/>
          <p14:tracePt t="41900" x="1095375" y="2638425"/>
          <p14:tracePt t="41915" x="1103313" y="2654300"/>
          <p14:tracePt t="41932" x="1109663" y="2674938"/>
          <p14:tracePt t="41950" x="1109663" y="2682875"/>
          <p14:tracePt t="41966" x="1117600" y="2689225"/>
          <p14:tracePt t="41982" x="1117600" y="2697163"/>
          <p14:tracePt t="41999" x="1117600" y="2703513"/>
          <p14:tracePt t="42016" x="1125538" y="2711450"/>
          <p14:tracePt t="42033" x="1125538" y="2725738"/>
          <p14:tracePt t="42050" x="1139825" y="2747963"/>
          <p14:tracePt t="42067" x="1139825" y="2754313"/>
          <p14:tracePt t="42084" x="1154113" y="2768600"/>
          <p14:tracePt t="42099" x="1160463" y="2776538"/>
          <p14:tracePt t="42115" x="1168400" y="2782888"/>
          <p14:tracePt t="42132" x="1182688" y="2790825"/>
          <p14:tracePt t="42149" x="1189038" y="2797175"/>
          <p14:tracePt t="42166" x="1211263" y="2805113"/>
          <p14:tracePt t="42182" x="1225550" y="2805113"/>
          <p14:tracePt t="42199" x="1239838" y="2811463"/>
          <p14:tracePt t="42215" x="1262063" y="2819400"/>
          <p14:tracePt t="42232" x="1276350" y="2819400"/>
          <p14:tracePt t="42250" x="1298575" y="2819400"/>
          <p14:tracePt t="42267" x="1327150" y="2827338"/>
          <p14:tracePt t="42285" x="1333500" y="2827338"/>
          <p14:tracePt t="42299" x="1355725" y="2833688"/>
          <p14:tracePt t="42315" x="1362075" y="2833688"/>
          <p14:tracePt t="42332" x="1384300" y="2833688"/>
          <p14:tracePt t="42350" x="1406525" y="2833688"/>
          <p14:tracePt t="42367" x="1427163" y="2833688"/>
          <p14:tracePt t="42383" x="1449388" y="2833688"/>
          <p14:tracePt t="42399" x="1471613" y="2833688"/>
          <p14:tracePt t="42416" x="1492250" y="2833688"/>
          <p14:tracePt t="42432" x="1506538" y="2833688"/>
          <p14:tracePt t="42450" x="1535113" y="2841625"/>
          <p14:tracePt t="42467" x="1557338" y="2841625"/>
          <p14:tracePt t="42483" x="1579563" y="2841625"/>
          <p14:tracePt t="42499" x="1585913" y="2841625"/>
          <p14:tracePt t="42515" x="1600200" y="2841625"/>
          <p14:tracePt t="42532" x="1614488" y="2841625"/>
          <p14:tracePt t="42549" x="1630363" y="2847975"/>
          <p14:tracePt t="42566" x="1651000" y="2847975"/>
          <p14:tracePt t="42583" x="1665288" y="2847975"/>
          <p14:tracePt t="42599" x="1679575" y="2855913"/>
          <p14:tracePt t="42617" x="1687513" y="2855913"/>
          <p14:tracePt t="42633" x="1701800" y="2855913"/>
          <p14:tracePt t="42649" x="1716088" y="2855913"/>
          <p14:tracePt t="42667" x="1738313" y="2855913"/>
          <p14:tracePt t="42684" x="1744663" y="2855913"/>
          <p14:tracePt t="42700" x="1752600" y="2855913"/>
          <p14:tracePt t="42715" x="1752600" y="2862263"/>
          <p14:tracePt t="42761" x="1758950" y="2862263"/>
          <p14:tracePt t="42769" x="1758950" y="2870200"/>
          <p14:tracePt t="42781" x="1766888" y="2870200"/>
          <p14:tracePt t="42798" x="1773238" y="2870200"/>
          <p14:tracePt t="42814" x="1787525" y="2870200"/>
          <p14:tracePt t="42830" x="1795463" y="2870200"/>
          <p14:tracePt t="42847" x="1803400" y="2870200"/>
          <p14:tracePt t="42882" x="1809750" y="2870200"/>
          <p14:tracePt t="42966" x="1809750" y="2862263"/>
          <p14:tracePt t="42978" x="1817688" y="2862263"/>
          <p14:tracePt t="42986" x="1817688" y="2855913"/>
          <p14:tracePt t="43004" x="1824038" y="2855913"/>
          <p14:tracePt t="43020" x="1831975" y="2855913"/>
          <p14:tracePt t="43040" x="1838325" y="2847975"/>
          <p14:tracePt t="43050" x="1846263" y="2847975"/>
          <p14:tracePt t="43066" x="1866900" y="2833688"/>
          <p14:tracePt t="43082" x="1882775" y="2827338"/>
          <p14:tracePt t="43084" x="1897063" y="2819400"/>
          <p14:tracePt t="43099" x="1903413" y="2811463"/>
          <p14:tracePt t="43116" x="1931988" y="2797175"/>
          <p14:tracePt t="43132" x="1939925" y="2797175"/>
          <p14:tracePt t="43149" x="1946275" y="2797175"/>
          <p14:tracePt t="43166" x="1954213" y="2797175"/>
          <p14:tracePt t="43228" x="1954213" y="2790825"/>
          <p14:tracePt t="43264" x="1960563" y="2790825"/>
          <p14:tracePt t="43274" x="1960563" y="2782888"/>
          <p14:tracePt t="43289" x="1968500" y="2782888"/>
          <p14:tracePt t="43315" x="1968500" y="2776538"/>
          <p14:tracePt t="43322" x="1968500" y="2768600"/>
          <p14:tracePt t="43336" x="1968500" y="2762250"/>
          <p14:tracePt t="43352" x="1968500" y="2754313"/>
          <p14:tracePt t="43366" x="1968500" y="2740025"/>
          <p14:tracePt t="43382" x="1968500" y="2717800"/>
          <p14:tracePt t="43399" x="1968500" y="2703513"/>
          <p14:tracePt t="43415" x="1968500" y="2682875"/>
          <p14:tracePt t="43431" x="1968500" y="2660650"/>
          <p14:tracePt t="43449" x="1968500" y="2646363"/>
          <p14:tracePt t="43466" x="1968500" y="2624138"/>
          <p14:tracePt t="43482" x="1982788" y="2595563"/>
          <p14:tracePt t="43499" x="1990725" y="2559050"/>
          <p14:tracePt t="43515" x="1997075" y="2538413"/>
          <p14:tracePt t="43531" x="1997075" y="2524125"/>
          <p14:tracePt t="43549" x="1997075" y="2501900"/>
          <p14:tracePt t="43551" x="1997075" y="2495550"/>
          <p14:tracePt t="43566" x="1997075" y="2473325"/>
          <p14:tracePt t="43583" x="1990725" y="2459038"/>
          <p14:tracePt t="43599" x="1968500" y="2444750"/>
          <p14:tracePt t="43616" x="1954213" y="2430463"/>
          <p14:tracePt t="43631" x="1931988" y="2416175"/>
          <p14:tracePt t="43648" x="1917700" y="2401888"/>
          <p14:tracePt t="43666" x="1897063" y="2379663"/>
          <p14:tracePt t="43667" x="1882775" y="2371725"/>
          <p14:tracePt t="43682" x="1860550" y="2357438"/>
          <p14:tracePt t="43699" x="1838325" y="2343150"/>
          <p14:tracePt t="43715" x="1817688" y="2336800"/>
          <p14:tracePt t="43731" x="1803400" y="2328863"/>
          <p14:tracePt t="43749" x="1781175" y="2328863"/>
          <p14:tracePt t="43766" x="1752600" y="2328863"/>
          <p14:tracePt t="43784" x="1730375" y="2328863"/>
          <p14:tracePt t="43800" x="1701800" y="2336800"/>
          <p14:tracePt t="43817" x="1679575" y="2357438"/>
          <p14:tracePt t="43833" x="1651000" y="2379663"/>
          <p14:tracePt t="43849" x="1622425" y="2401888"/>
          <p14:tracePt t="43867" x="1585913" y="2436813"/>
          <p14:tracePt t="43883" x="1557338" y="2459038"/>
          <p14:tracePt t="43898" x="1535113" y="2495550"/>
          <p14:tracePt t="43914" x="1514475" y="2530475"/>
          <p14:tracePt t="43930" x="1506538" y="2566988"/>
          <p14:tracePt t="43948" x="1500188" y="2581275"/>
          <p14:tracePt t="43965" x="1500188" y="2603500"/>
          <p14:tracePt t="43982" x="1500188" y="2632075"/>
          <p14:tracePt t="43999" x="1500188" y="2646363"/>
          <p14:tracePt t="44015" x="1500188" y="2668588"/>
          <p14:tracePt t="44031" x="1500188" y="2689225"/>
          <p14:tracePt t="44049" x="1500188" y="2703513"/>
          <p14:tracePt t="44065" x="1500188" y="2725738"/>
          <p14:tracePt t="44081" x="1500188" y="2740025"/>
          <p14:tracePt t="44100" x="1514475" y="2762250"/>
          <p14:tracePt t="44116" x="1514475" y="2776538"/>
          <p14:tracePt t="44132" x="1520825" y="2782888"/>
          <p14:tracePt t="44149" x="1528763" y="2797175"/>
          <p14:tracePt t="44165" x="1528763" y="2805113"/>
          <p14:tracePt t="44182" x="1535113" y="2819400"/>
          <p14:tracePt t="44198" x="1535113" y="2827338"/>
          <p14:tracePt t="44231" x="1535113" y="2833688"/>
          <p14:tracePt t="44266" x="1535113" y="2841625"/>
          <p14:tracePt t="44294" x="1535113" y="2847975"/>
          <p14:tracePt t="44312" x="1535113" y="2855913"/>
          <p14:tracePt t="44336" x="1535113" y="2862263"/>
          <p14:tracePt t="44356" x="1535113" y="2870200"/>
          <p14:tracePt t="44374" x="1535113" y="2876550"/>
          <p14:tracePt t="44399" x="1535113" y="2884488"/>
          <p14:tracePt t="44416" x="1535113" y="2898775"/>
          <p14:tracePt t="44432" x="1535113" y="2906713"/>
          <p14:tracePt t="44448" x="1535113" y="2913063"/>
          <p14:tracePt t="44456" x="1528763" y="2913063"/>
          <p14:tracePt t="44466" x="1528763" y="2921000"/>
          <p14:tracePt t="44481" x="1528763" y="2935288"/>
          <p14:tracePt t="44498" x="1528763" y="2941638"/>
          <p14:tracePt t="44516" x="1520825" y="2955925"/>
          <p14:tracePt t="44531" x="1520825" y="2984500"/>
          <p14:tracePt t="44549" x="1520825" y="3000375"/>
          <p14:tracePt t="44565" x="1520825" y="3014663"/>
          <p14:tracePt t="44582" x="1514475" y="3028950"/>
          <p14:tracePt t="44598" x="1506538" y="3043238"/>
          <p14:tracePt t="44615" x="1506538" y="3063875"/>
          <p14:tracePt t="44632" x="1500188" y="3094038"/>
          <p14:tracePt t="44649" x="1500188" y="3108325"/>
          <p14:tracePt t="44665" x="1492250" y="3128963"/>
          <p14:tracePt t="44681" x="1492250" y="3151188"/>
          <p14:tracePt t="44699" x="1485900" y="3165475"/>
          <p14:tracePt t="44715" x="1477963" y="3187700"/>
          <p14:tracePt t="44731" x="1477963" y="3208338"/>
          <p14:tracePt t="44749" x="1463675" y="3244850"/>
          <p14:tracePt t="44765" x="1457325" y="3259138"/>
          <p14:tracePt t="44782" x="1457325" y="3281363"/>
          <p14:tracePt t="44787" x="1457325" y="3287713"/>
          <p14:tracePt t="44800" x="1449388" y="3309938"/>
          <p14:tracePt t="44817" x="1449388" y="3324225"/>
          <p14:tracePt t="44832" x="1449388" y="3346450"/>
          <p14:tracePt t="44850" x="1441450" y="3367088"/>
          <p14:tracePt t="44865" x="1435100" y="3375025"/>
          <p14:tracePt t="44881" x="1435100" y="3389313"/>
          <p14:tracePt t="44898" x="1435100" y="3403600"/>
          <p14:tracePt t="44914" x="1427163" y="3425825"/>
          <p14:tracePt t="44917" x="1427163" y="3432175"/>
          <p14:tracePt t="44932" x="1420813" y="3454400"/>
          <p14:tracePt t="44949" x="1420813" y="3468688"/>
          <p14:tracePt t="44966" x="1420813" y="3489325"/>
          <p14:tracePt t="44982" x="1420813" y="3505200"/>
          <p14:tracePt t="44999" x="1420813" y="3511550"/>
          <p14:tracePt t="45016" x="1420813" y="3525838"/>
          <p14:tracePt t="45030" x="1420813" y="3540125"/>
          <p14:tracePt t="45048" x="1420813" y="3562350"/>
          <p14:tracePt t="45063" x="1420813" y="3568700"/>
          <p14:tracePt t="45080" x="1435100" y="3582988"/>
          <p14:tracePt t="45096" x="1449388" y="3613150"/>
          <p14:tracePt t="45113" x="1463675" y="3633788"/>
          <p14:tracePt t="45130" x="1485900" y="3656013"/>
          <p14:tracePt t="45147" x="1500188" y="3678238"/>
          <p14:tracePt t="45148" x="1506538" y="3684588"/>
          <p14:tracePt t="45167" x="1514475" y="3684588"/>
          <p14:tracePt t="45304" x="1520825" y="3684588"/>
          <p14:tracePt t="46114" x="1520825" y="3692525"/>
          <p14:tracePt t="46132" x="1520825" y="3706813"/>
          <p14:tracePt t="46140" x="1514475" y="3706813"/>
          <p14:tracePt t="46148" x="1514475" y="3713163"/>
          <p14:tracePt t="46162" x="1514475" y="3721100"/>
          <p14:tracePt t="46179" x="1514475" y="3735388"/>
          <p14:tracePt t="46195" x="1506538" y="3756025"/>
          <p14:tracePt t="46212" x="1500188" y="3778250"/>
          <p14:tracePt t="46229" x="1500188" y="3786188"/>
          <p14:tracePt t="46246" x="1500188" y="3800475"/>
          <p14:tracePt t="46262" x="1492250" y="3806825"/>
          <p14:tracePt t="46279" x="1492250" y="3814763"/>
          <p14:tracePt t="46296" x="1492250" y="3829050"/>
          <p14:tracePt t="46312" x="1492250" y="3843338"/>
          <p14:tracePt t="46329" x="1492250" y="3857625"/>
          <p14:tracePt t="46345" x="1492250" y="3886200"/>
          <p14:tracePt t="46362" x="1492250" y="3908425"/>
          <p14:tracePt t="46379" x="1500188" y="3930650"/>
          <p14:tracePt t="46395" x="1500188" y="3944938"/>
          <p14:tracePt t="46412" x="1506538" y="3959225"/>
          <p14:tracePt t="46429" x="1514475" y="3979863"/>
          <p14:tracePt t="46446" x="1520825" y="4008438"/>
          <p14:tracePt t="46462" x="1528763" y="4016375"/>
          <p14:tracePt t="46497" x="1528763" y="4030663"/>
          <p14:tracePt t="46513" x="1535113" y="4038600"/>
          <p14:tracePt t="46530" x="1535113" y="4052888"/>
          <p14:tracePt t="46547" x="1535113" y="4067175"/>
          <p14:tracePt t="46563" x="1543050" y="4073525"/>
          <p14:tracePt t="46580" x="1543050" y="4095750"/>
          <p14:tracePt t="46596" x="1550988" y="4110038"/>
          <p14:tracePt t="46613" x="1550988" y="4124325"/>
          <p14:tracePt t="46630" x="1550988" y="4132263"/>
          <p14:tracePt t="46646" x="1550988" y="4138613"/>
          <p14:tracePt t="46663" x="1550988" y="4146550"/>
          <p14:tracePt t="46679" x="1550988" y="4160838"/>
          <p14:tracePt t="46696" x="1557338" y="4175125"/>
          <p14:tracePt t="46713" x="1565275" y="4197350"/>
          <p14:tracePt t="46731" x="1579563" y="4225925"/>
          <p14:tracePt t="46748" x="1579563" y="4240213"/>
          <p14:tracePt t="46764" x="1585913" y="4260850"/>
          <p14:tracePt t="46780" x="1593850" y="4276725"/>
          <p14:tracePt t="46785" x="1593850" y="4283075"/>
          <p14:tracePt t="46798" x="1600200" y="4297363"/>
          <p14:tracePt t="46813" x="1608138" y="4305300"/>
          <p14:tracePt t="46831" x="1614488" y="4333875"/>
          <p14:tracePt t="46848" x="1622425" y="4333875"/>
          <p14:tracePt t="46863" x="1630363" y="4340225"/>
          <p14:tracePt t="46880" x="1636713" y="4340225"/>
          <p14:tracePt t="46897" x="1644650" y="4340225"/>
          <p14:tracePt t="46914" x="1651000" y="4340225"/>
          <p14:tracePt t="46930" x="1658938" y="4340225"/>
          <p14:tracePt t="46948" x="1679575" y="4340225"/>
          <p14:tracePt t="46965" x="1693863" y="4340225"/>
          <p14:tracePt t="46981" x="1716088" y="4333875"/>
          <p14:tracePt t="46998" x="1730375" y="4319588"/>
          <p14:tracePt t="47014" x="1752600" y="4305300"/>
          <p14:tracePt t="47030" x="1773238" y="4291013"/>
          <p14:tracePt t="47048" x="1795463" y="4276725"/>
          <p14:tracePt t="47065" x="1803400" y="4268788"/>
          <p14:tracePt t="47081" x="1803400" y="4260850"/>
          <p14:tracePt t="47098" x="1809750" y="4254500"/>
          <p14:tracePt t="47114" x="1809750" y="4246563"/>
          <p14:tracePt t="47132" x="1809750" y="4240213"/>
          <p14:tracePt t="47148" x="1809750" y="4232275"/>
          <p14:tracePt t="47165" x="1803400" y="4232275"/>
          <p14:tracePt t="47182" x="1795463" y="4232275"/>
          <p14:tracePt t="47198" x="1781175" y="4232275"/>
          <p14:tracePt t="47215" x="1773238" y="4232275"/>
          <p14:tracePt t="47232" x="1758950" y="4232275"/>
          <p14:tracePt t="47247" x="1752600" y="4232275"/>
          <p14:tracePt t="47263" x="1738313" y="4240213"/>
          <p14:tracePt t="47279" x="1708150" y="4246563"/>
          <p14:tracePt t="47296" x="1687513" y="4254500"/>
          <p14:tracePt t="47312" x="1665288" y="4268788"/>
          <p14:tracePt t="47329" x="1651000" y="4276725"/>
          <p14:tracePt t="47346" x="1630363" y="4283075"/>
          <p14:tracePt t="47365" x="1600200" y="4305300"/>
          <p14:tracePt t="47381" x="1571625" y="4325938"/>
          <p14:tracePt t="47397" x="1550988" y="4340225"/>
          <p14:tracePt t="47414" x="1535113" y="4356100"/>
          <p14:tracePt t="47431" x="1514475" y="4370388"/>
          <p14:tracePt t="47449" x="1492250" y="4370388"/>
          <p14:tracePt t="47465" x="1471613" y="4384675"/>
          <p14:tracePt t="47482" x="1457325" y="4384675"/>
          <p14:tracePt t="47498" x="1441450" y="4391025"/>
          <p14:tracePt t="47514" x="1420813" y="4398963"/>
          <p14:tracePt t="47531" x="1398588" y="4398963"/>
          <p14:tracePt t="47549" x="1370013" y="4405313"/>
          <p14:tracePt t="47565" x="1355725" y="4413250"/>
          <p14:tracePt t="47581" x="1333500" y="4413250"/>
          <p14:tracePt t="47598" x="1319213" y="4413250"/>
          <p14:tracePt t="47614" x="1304925" y="4413250"/>
          <p14:tracePt t="47630" x="1284288" y="4419600"/>
          <p14:tracePt t="47648" x="1268413" y="4419600"/>
          <p14:tracePt t="47664" x="1262063" y="4419600"/>
          <p14:tracePt t="48123" x="1262063" y="4413250"/>
          <p14:tracePt t="48356" x="1254125" y="4413250"/>
          <p14:tracePt t="48375" x="1247775" y="4413250"/>
          <p14:tracePt t="48390" x="1239838" y="4413250"/>
          <p14:tracePt t="48407" x="1233488" y="4419600"/>
          <p14:tracePt t="48423" x="1225550" y="4427538"/>
          <p14:tracePt t="48437" x="1219200" y="4427538"/>
          <p14:tracePt t="48447" x="1211263" y="4427538"/>
          <p14:tracePt t="48464" x="1204913" y="4433888"/>
          <p14:tracePt t="48480" x="1196975" y="4433888"/>
          <p14:tracePt t="48498" x="1196975" y="4441825"/>
          <p14:tracePt t="48515" x="1182688" y="4449763"/>
          <p14:tracePt t="48531" x="1174750" y="4456113"/>
          <p14:tracePt t="48547" x="1168400" y="4464050"/>
          <p14:tracePt t="48564" x="1154113" y="4470400"/>
          <p14:tracePt t="48580" x="1139825" y="4470400"/>
          <p14:tracePt t="48598" x="1131888" y="4484688"/>
          <p14:tracePt t="48615" x="1109663" y="4484688"/>
          <p14:tracePt t="48736" x="1103313" y="4492625"/>
          <p14:tracePt t="48761" x="1095375" y="4492625"/>
          <p14:tracePt t="48978" x="1103313" y="4492625"/>
          <p14:tracePt t="48995" x="1117600" y="4492625"/>
          <p14:tracePt t="49010" x="1125538" y="4498975"/>
          <p14:tracePt t="49018" x="1131888" y="4498975"/>
          <p14:tracePt t="49030" x="1139825" y="4498975"/>
          <p14:tracePt t="49047" x="1146175" y="4498975"/>
          <p14:tracePt t="49064" x="1154113" y="4498975"/>
          <p14:tracePt t="49080" x="1168400" y="4498975"/>
          <p14:tracePt t="49098" x="1189038" y="4498975"/>
          <p14:tracePt t="49114" x="1211263" y="4498975"/>
          <p14:tracePt t="49130" x="1233488" y="4498975"/>
          <p14:tracePt t="49148" x="1247775" y="4498975"/>
          <p14:tracePt t="49164" x="1268413" y="4498975"/>
          <p14:tracePt t="49180" x="1284288" y="4498975"/>
          <p14:tracePt t="49198" x="1298575" y="4498975"/>
          <p14:tracePt t="49214" x="1319213" y="4492625"/>
          <p14:tracePt t="49230" x="1333500" y="4484688"/>
          <p14:tracePt t="49247" x="1355725" y="4484688"/>
          <p14:tracePt t="49263" x="1377950" y="4470400"/>
          <p14:tracePt t="49282" x="1384300" y="4456113"/>
          <p14:tracePt t="49285" x="1398588" y="4456113"/>
          <p14:tracePt t="49298" x="1412875" y="4441825"/>
          <p14:tracePt t="49314" x="1427163" y="4427538"/>
          <p14:tracePt t="49330" x="1449388" y="4413250"/>
          <p14:tracePt t="49347" x="1463675" y="4391025"/>
          <p14:tracePt t="49364" x="1500188" y="4370388"/>
          <p14:tracePt t="49381" x="1528763" y="4348163"/>
          <p14:tracePt t="49398" x="1557338" y="4325938"/>
          <p14:tracePt t="49415" x="1579563" y="4305300"/>
          <p14:tracePt t="49431" x="1593850" y="4291013"/>
          <p14:tracePt t="49448" x="1600200" y="4276725"/>
          <p14:tracePt t="49479" x="1600200" y="4268788"/>
          <p14:tracePt t="49512" x="1600200" y="4260850"/>
          <p14:tracePt t="49758" x="1600200" y="4268788"/>
          <p14:tracePt t="49773" x="1593850" y="4268788"/>
          <p14:tracePt t="49783" x="1593850" y="4283075"/>
          <p14:tracePt t="49799" x="1593850" y="4291013"/>
          <p14:tracePt t="49813" x="1593850" y="4305300"/>
          <p14:tracePt t="49831" x="1593850" y="4311650"/>
          <p14:tracePt t="49847" x="1585913" y="4325938"/>
          <p14:tracePt t="49863" x="1585913" y="4340225"/>
          <p14:tracePt t="49879" x="1585913" y="4356100"/>
          <p14:tracePt t="49896" x="1585913" y="4376738"/>
          <p14:tracePt t="49912" x="1579563" y="4384675"/>
          <p14:tracePt t="49929" x="1579563" y="4398963"/>
          <p14:tracePt t="49946" x="1579563" y="4413250"/>
          <p14:tracePt t="49964" x="1579563" y="4419600"/>
          <p14:tracePt t="49980" x="1579563" y="4433888"/>
          <p14:tracePt t="50014" x="1579563" y="4449763"/>
          <p14:tracePt t="50031" x="1579563" y="4464050"/>
          <p14:tracePt t="50048" x="1579563" y="4470400"/>
          <p14:tracePt t="50063" x="1579563" y="4484688"/>
          <p14:tracePt t="50081" x="1579563" y="4506913"/>
          <p14:tracePt t="50097" x="1579563" y="4521200"/>
          <p14:tracePt t="50113" x="1579563" y="4529138"/>
          <p14:tracePt t="50130" x="1579563" y="4535488"/>
          <p14:tracePt t="50148" x="1579563" y="4543425"/>
          <p14:tracePt t="50222" x="1579563" y="4549775"/>
          <p14:tracePt t="50297" x="1579563" y="4557713"/>
          <p14:tracePt t="50317" x="1579563" y="4564063"/>
          <p14:tracePt t="50346" x="1579563" y="4572000"/>
          <p14:tracePt t="50380" x="1579563" y="4578350"/>
          <p14:tracePt t="50393" x="1579563" y="4586288"/>
          <p14:tracePt t="50422" x="1571625" y="4586288"/>
          <p14:tracePt t="50462" x="1571625" y="4592638"/>
          <p14:tracePt t="50534" x="1565275" y="4592638"/>
          <p14:tracePt t="50568" x="1557338" y="4592638"/>
          <p14:tracePt t="50582" x="1550988" y="4586288"/>
          <p14:tracePt t="50590" x="1543050" y="4586288"/>
          <p14:tracePt t="50598" x="1535113" y="4586288"/>
          <p14:tracePt t="50612" x="1535113" y="4578350"/>
          <p14:tracePt t="50628" x="1528763" y="4578350"/>
          <p14:tracePt t="50645" x="1514475" y="4572000"/>
          <p14:tracePt t="50662" x="1500188" y="4564063"/>
          <p14:tracePt t="50679" x="1492250" y="4557713"/>
          <p14:tracePt t="50697" x="1485900" y="4557713"/>
          <p14:tracePt t="50714" x="1477963" y="4549775"/>
          <p14:tracePt t="50731" x="1463675" y="4549775"/>
          <p14:tracePt t="50747" x="1457325" y="4543425"/>
          <p14:tracePt t="50763" x="1435100" y="4543425"/>
          <p14:tracePt t="50780" x="1420813" y="4529138"/>
          <p14:tracePt t="50786" x="1406525" y="4529138"/>
          <p14:tracePt t="50799" x="1392238" y="4521200"/>
          <p14:tracePt t="50816" x="1370013" y="4521200"/>
          <p14:tracePt t="50831" x="1347788" y="4521200"/>
          <p14:tracePt t="50847" x="1333500" y="4513263"/>
          <p14:tracePt t="50863" x="1319213" y="4513263"/>
          <p14:tracePt t="50880" x="1312863" y="4513263"/>
          <p14:tracePt t="50896" x="1298575" y="4513263"/>
          <p14:tracePt t="50913" x="1276350" y="4513263"/>
          <p14:tracePt t="50930" x="1254125" y="4513263"/>
          <p14:tracePt t="50947" x="1225550" y="4506913"/>
          <p14:tracePt t="50963" x="1204913" y="4506913"/>
          <p14:tracePt t="50980" x="1174750" y="4506913"/>
          <p14:tracePt t="50997" x="1160463" y="4506913"/>
          <p14:tracePt t="51013" x="1139825" y="4506913"/>
          <p14:tracePt t="51030" x="1109663" y="4506913"/>
          <p14:tracePt t="51049" x="1103313" y="4506913"/>
          <p14:tracePt t="51080" x="1095375" y="4506913"/>
          <p14:tracePt t="51160" x="1089025" y="4506913"/>
          <p14:tracePt t="51271" x="1095375" y="4513263"/>
          <p14:tracePt t="51279" x="1103313" y="4513263"/>
          <p14:tracePt t="51292" x="1109663" y="4513263"/>
          <p14:tracePt t="51300" x="1117600" y="4521200"/>
          <p14:tracePt t="51311" x="1125538" y="4521200"/>
          <p14:tracePt t="51328" x="1139825" y="4521200"/>
          <p14:tracePt t="51346" x="1168400" y="4529138"/>
          <p14:tracePt t="51363" x="1189038" y="4529138"/>
          <p14:tracePt t="51380" x="1211263" y="4535488"/>
          <p14:tracePt t="51395" x="1247775" y="4535488"/>
          <p14:tracePt t="51412" x="1312863" y="4535488"/>
          <p14:tracePt t="51428" x="1398588" y="4535488"/>
          <p14:tracePt t="51445" x="1485900" y="4549775"/>
          <p14:tracePt t="51463" x="1571625" y="4557713"/>
          <p14:tracePt t="51480" x="1600200" y="4557713"/>
          <p14:tracePt t="51498" x="1622425" y="4557713"/>
          <p14:tracePt t="51514" x="1636713" y="4557713"/>
          <p14:tracePt t="51530" x="1658938" y="4549775"/>
          <p14:tracePt t="51546" x="1673225" y="4535488"/>
          <p14:tracePt t="51564" x="1701800" y="4529138"/>
          <p14:tracePt t="51580" x="1752600" y="4506913"/>
          <p14:tracePt t="51598" x="1773238" y="4484688"/>
          <p14:tracePt t="51615" x="1809750" y="4464050"/>
          <p14:tracePt t="51632" x="1838325" y="4433888"/>
          <p14:tracePt t="51648" x="1860550" y="4413250"/>
          <p14:tracePt t="51665" x="1882775" y="4391025"/>
          <p14:tracePt t="51680" x="1903413" y="4362450"/>
          <p14:tracePt t="51695" x="1925638" y="4333875"/>
          <p14:tracePt t="51712" x="1946275" y="4297363"/>
          <p14:tracePt t="51728" x="1968500" y="4268788"/>
          <p14:tracePt t="51745" x="1982788" y="4240213"/>
          <p14:tracePt t="51761" x="2011363" y="4203700"/>
          <p14:tracePt t="51778" x="2033588" y="4152900"/>
          <p14:tracePt t="51795" x="2047875" y="4124325"/>
          <p14:tracePt t="51812" x="2055813" y="4087813"/>
          <p14:tracePt t="51828" x="2055813" y="4073525"/>
          <p14:tracePt t="51845" x="2055813" y="4038600"/>
          <p14:tracePt t="51862" x="2039938" y="4008438"/>
          <p14:tracePt t="51878" x="2033588" y="3973513"/>
          <p14:tracePt t="51895" x="2011363" y="3894138"/>
          <p14:tracePt t="51912" x="1997075" y="3835400"/>
          <p14:tracePt t="51928" x="1976438" y="3786188"/>
          <p14:tracePt t="51945" x="1968500" y="3741738"/>
          <p14:tracePt t="51962" x="1954213" y="3692525"/>
          <p14:tracePt t="51978" x="1946275" y="3656013"/>
          <p14:tracePt t="51980" x="1946275" y="3641725"/>
          <p14:tracePt t="51995" x="1946275" y="3627438"/>
          <p14:tracePt t="52011" x="1939925" y="3598863"/>
          <p14:tracePt t="52028" x="1931988" y="3568700"/>
          <p14:tracePt t="52045" x="1917700" y="3548063"/>
          <p14:tracePt t="52063" x="1911350" y="3511550"/>
          <p14:tracePt t="52082" x="1882775" y="3432175"/>
          <p14:tracePt t="52097" x="1866900" y="3389313"/>
          <p14:tracePt t="52113" x="1852613" y="3346450"/>
          <p14:tracePt t="52130" x="1838325" y="3309938"/>
          <p14:tracePt t="52146" x="1831975" y="3287713"/>
          <p14:tracePt t="52163" x="1817688" y="3267075"/>
          <p14:tracePt t="52181" x="1795463" y="3236913"/>
          <p14:tracePt t="52197" x="1781175" y="3208338"/>
          <p14:tracePt t="52214" x="1766888" y="3194050"/>
          <p14:tracePt t="52230" x="1766888" y="3173413"/>
          <p14:tracePt t="52246" x="1766888" y="3143250"/>
          <p14:tracePt t="52263" x="1766888" y="3128963"/>
          <p14:tracePt t="52281" x="1766888" y="3100388"/>
          <p14:tracePt t="52297" x="1766888" y="3079750"/>
          <p14:tracePt t="52314" x="1766888" y="3063875"/>
          <p14:tracePt t="52330" x="1758950" y="3035300"/>
          <p14:tracePt t="52346" x="1744663" y="3021013"/>
          <p14:tracePt t="52363" x="1724025" y="3000375"/>
          <p14:tracePt t="52379" x="1708150" y="2978150"/>
          <p14:tracePt t="52397" x="1679575" y="2949575"/>
          <p14:tracePt t="52413" x="1673225" y="2927350"/>
          <p14:tracePt t="52430" x="1665288" y="2898775"/>
          <p14:tracePt t="52446" x="1658938" y="2884488"/>
          <p14:tracePt t="52463" x="1651000" y="2862263"/>
          <p14:tracePt t="52479" x="1644650" y="2841625"/>
          <p14:tracePt t="52497" x="1614488" y="2827338"/>
          <p14:tracePt t="52513" x="1600200" y="2819400"/>
          <p14:tracePt t="52530" x="1579563" y="2811463"/>
          <p14:tracePt t="52546" x="1557338" y="2805113"/>
          <p14:tracePt t="52563" x="1543050" y="2797175"/>
          <p14:tracePt t="52580" x="1520825" y="2797175"/>
          <p14:tracePt t="52597" x="1500188" y="2790825"/>
          <p14:tracePt t="52614" x="1457325" y="2790825"/>
          <p14:tracePt t="52630" x="1406525" y="2782888"/>
          <p14:tracePt t="52647" x="1362075" y="2776538"/>
          <p14:tracePt t="52663" x="1319213" y="2768600"/>
          <p14:tracePt t="52680" x="1290638" y="2762250"/>
          <p14:tracePt t="52696" x="1262063" y="2762250"/>
          <p14:tracePt t="52713" x="1204913" y="2762250"/>
          <p14:tracePt t="52730" x="1160463" y="2762250"/>
          <p14:tracePt t="52747" x="1117600" y="2768600"/>
          <p14:tracePt t="52764" x="1095375" y="2768600"/>
          <p14:tracePt t="52782" x="1074738" y="2776538"/>
          <p14:tracePt t="52786" x="1060450" y="2790825"/>
          <p14:tracePt t="52797" x="1052513" y="2790825"/>
          <p14:tracePt t="52815" x="1023938" y="2805113"/>
          <p14:tracePt t="52830" x="1001713" y="2805113"/>
          <p14:tracePt t="52845" x="995363" y="2811463"/>
          <p14:tracePt t="52861" x="981075" y="2819400"/>
          <p14:tracePt t="52878" x="958850" y="2827338"/>
          <p14:tracePt t="52894" x="944563" y="2833688"/>
          <p14:tracePt t="52911" x="930275" y="2841625"/>
          <p14:tracePt t="52928" x="922338" y="2847975"/>
          <p14:tracePt t="52944" x="922338" y="2855913"/>
          <p14:tracePt t="52978" x="936625" y="2855913"/>
          <p14:tracePt t="52994" x="952500" y="2855913"/>
          <p14:tracePt t="53011" x="973138" y="2847975"/>
          <p14:tracePt t="53031" x="1009650" y="2833688"/>
          <p14:tracePt t="53047" x="1031875" y="2827338"/>
          <p14:tracePt t="53063" x="1066800" y="2805113"/>
          <p14:tracePt t="53080" x="1125538" y="2782888"/>
          <p14:tracePt t="53096" x="1196975" y="2754313"/>
          <p14:tracePt t="53114" x="1319213" y="2717800"/>
          <p14:tracePt t="53130" x="1420813" y="2697163"/>
          <p14:tracePt t="53147" x="1514475" y="2682875"/>
          <p14:tracePt t="53163" x="1600200" y="2660650"/>
          <p14:tracePt t="53180" x="1644650" y="2646363"/>
          <p14:tracePt t="53197" x="1658938" y="2638425"/>
          <p14:tracePt t="53418" x="1651000" y="2638425"/>
          <p14:tracePt t="53432" x="1644650" y="2638425"/>
          <p14:tracePt t="53510" x="1636713" y="2638425"/>
          <p14:tracePt t="53706" x="1636713" y="2646363"/>
          <p14:tracePt t="54148" x="1622425" y="2654300"/>
          <p14:tracePt t="54154" x="1585913" y="2674938"/>
          <p14:tracePt t="54163" x="1528763" y="2725738"/>
          <p14:tracePt t="54179" x="1412875" y="2819400"/>
          <p14:tracePt t="54195" x="1298575" y="2906713"/>
          <p14:tracePt t="54212" x="1174750" y="3000375"/>
          <p14:tracePt t="54230" x="1060450" y="3100388"/>
          <p14:tracePt t="54246" x="893763" y="3244850"/>
          <p14:tracePt t="54262" x="808038" y="3316288"/>
          <p14:tracePt t="54279" x="742950" y="3375025"/>
          <p14:tracePt t="54295" x="720725" y="3403600"/>
          <p14:tracePt t="54312" x="706438" y="3409950"/>
          <p14:tracePt t="54498" x="706438" y="3417888"/>
          <p14:tracePt t="59508" x="714375" y="3417888"/>
          <p14:tracePt t="59528" x="720725" y="3417888"/>
          <p14:tracePt t="59536" x="720725" y="3409950"/>
          <p14:tracePt t="59552" x="728663" y="3409950"/>
          <p14:tracePt t="59561" x="728663" y="3403600"/>
          <p14:tracePt t="59582" x="735013" y="3403600"/>
          <p14:tracePt t="59593" x="735013" y="3395663"/>
          <p14:tracePt t="59611" x="742950" y="3395663"/>
          <p14:tracePt t="59627" x="749300" y="3389313"/>
          <p14:tracePt t="59661" x="757238" y="3381375"/>
          <p14:tracePt t="59677" x="763588" y="3381375"/>
          <p14:tracePt t="59694" x="771525" y="3375025"/>
          <p14:tracePt t="59710" x="779463" y="3367088"/>
          <p14:tracePt t="59712" x="785813" y="3360738"/>
          <p14:tracePt t="59728" x="793750" y="3360738"/>
          <p14:tracePt t="59744" x="800100" y="3352800"/>
          <p14:tracePt t="59760" x="808038" y="3352800"/>
          <p14:tracePt t="59793" x="814388" y="3346450"/>
          <p14:tracePt t="59809" x="828675" y="3346450"/>
          <p14:tracePt t="59826" x="850900" y="3338513"/>
          <p14:tracePt t="59843" x="865188" y="3338513"/>
          <p14:tracePt t="59859" x="893763" y="3332163"/>
          <p14:tracePt t="59876" x="915988" y="3332163"/>
          <p14:tracePt t="59893" x="930275" y="3332163"/>
          <p14:tracePt t="59909" x="936625" y="3332163"/>
          <p14:tracePt t="59927" x="952500" y="3332163"/>
          <p14:tracePt t="59944" x="958850" y="3332163"/>
          <p14:tracePt t="59961" x="973138" y="3332163"/>
          <p14:tracePt t="59977" x="995363" y="3332163"/>
          <p14:tracePt t="59994" x="1001713" y="3332163"/>
          <p14:tracePt t="60010" x="1023938" y="3332163"/>
          <p14:tracePt t="60028" x="1046163" y="3332163"/>
          <p14:tracePt t="60029" x="1052513" y="3332163"/>
          <p14:tracePt t="60044" x="1066800" y="3338513"/>
          <p14:tracePt t="60060" x="1074738" y="3338513"/>
          <p14:tracePt t="60077" x="1081088" y="3338513"/>
          <p14:tracePt t="60110" x="1089025" y="3338513"/>
          <p14:tracePt t="60278" x="1089025" y="3346450"/>
          <p14:tracePt t="61026" x="1081088" y="3352800"/>
          <p14:tracePt t="61042" x="1074738" y="3352800"/>
          <p14:tracePt t="61060" x="1074738" y="3360738"/>
          <p14:tracePt t="61067" x="1066800" y="3360738"/>
          <p14:tracePt t="61078" x="1060450" y="3360738"/>
          <p14:tracePt t="61100" x="1052513" y="3360738"/>
          <p14:tracePt t="61154" x="1052513" y="3367088"/>
          <p14:tracePt t="69673" x="1052513" y="3360738"/>
          <p14:tracePt t="69736" x="1060450" y="3360738"/>
          <p14:tracePt t="69745" x="1060450" y="3352800"/>
          <p14:tracePt t="69758" x="1066800" y="3352800"/>
          <p14:tracePt t="69775" x="1066800" y="3346450"/>
          <p14:tracePt t="69793" x="1074738" y="3346450"/>
          <p14:tracePt t="69819" x="1074738" y="3338513"/>
          <p14:tracePt t="69844" x="1081088" y="3338513"/>
          <p14:tracePt t="69851" x="1081088" y="3332163"/>
          <p14:tracePt t="69981" x="1089025" y="3332163"/>
          <p14:tracePt t="70006" x="1095375" y="3324225"/>
          <p14:tracePt t="70077" x="1095375" y="3316288"/>
          <p14:tracePt t="70189" x="1103313" y="3309938"/>
          <p14:tracePt t="70205" x="1103313" y="3302000"/>
          <p14:tracePt t="70213" x="1109663" y="3302000"/>
          <p14:tracePt t="70224" x="1117600" y="3295650"/>
          <p14:tracePt t="70241" x="1125538" y="3281363"/>
          <p14:tracePt t="70259" x="1146175" y="3267075"/>
          <p14:tracePt t="70275" x="1160463" y="3252788"/>
          <p14:tracePt t="70291" x="1168400" y="3244850"/>
          <p14:tracePt t="70308" x="1174750" y="3244850"/>
          <p14:tracePt t="70325" x="1182688" y="3236913"/>
          <p14:tracePt t="70341" x="1189038" y="3230563"/>
          <p14:tracePt t="70374" x="1196975" y="3222625"/>
          <p14:tracePt t="70391" x="1204913" y="3222625"/>
          <p14:tracePt t="70408" x="1211263" y="3222625"/>
          <p14:tracePt t="70558" x="1204913" y="3222625"/>
          <p14:tracePt t="70566" x="1196975" y="3222625"/>
          <p14:tracePt t="70580" x="1189038" y="3230563"/>
          <p14:tracePt t="70591" x="1182688" y="3230563"/>
          <p14:tracePt t="70609" x="1168400" y="3236913"/>
          <p14:tracePt t="70624" x="1154113" y="3236913"/>
          <p14:tracePt t="70642" x="1131888" y="3236913"/>
          <p14:tracePt t="70659" x="1117600" y="3244850"/>
          <p14:tracePt t="70675" x="1103313" y="3244850"/>
          <p14:tracePt t="70691" x="1081088" y="3244850"/>
          <p14:tracePt t="70708" x="1074738" y="3244850"/>
          <p14:tracePt t="70725" x="1060450" y="3244850"/>
          <p14:tracePt t="70741" x="1031875" y="3244850"/>
          <p14:tracePt t="70758" x="1016000" y="3244850"/>
          <p14:tracePt t="70775" x="1001713" y="3244850"/>
          <p14:tracePt t="70792" x="981075" y="3244850"/>
          <p14:tracePt t="70796" x="973138" y="3244850"/>
          <p14:tracePt t="70808" x="966788" y="3244850"/>
          <p14:tracePt t="70824" x="952500" y="3244850"/>
          <p14:tracePt t="70858" x="936625" y="3244850"/>
          <p14:tracePt t="70876" x="922338" y="3244850"/>
          <p14:tracePt t="70892" x="915988" y="3236913"/>
          <p14:tracePt t="70908" x="908050" y="3236913"/>
          <p14:tracePt t="70924" x="901700" y="3236913"/>
          <p14:tracePt t="70941" x="887413" y="3236913"/>
          <p14:tracePt t="70958" x="873125" y="3236913"/>
          <p14:tracePt t="70975" x="865188" y="3236913"/>
          <p14:tracePt t="70991" x="850900" y="3230563"/>
          <p14:tracePt t="71008" x="836613" y="3222625"/>
          <p14:tracePt t="71024" x="822325" y="3222625"/>
          <p14:tracePt t="71041" x="800100" y="3222625"/>
          <p14:tracePt t="71058" x="779463" y="3216275"/>
          <p14:tracePt t="71075" x="763588" y="3208338"/>
          <p14:tracePt t="71091" x="742950" y="3208338"/>
          <p14:tracePt t="71109" x="692150" y="3187700"/>
          <p14:tracePt t="71124" x="669925" y="3165475"/>
          <p14:tracePt t="71142" x="641350" y="3157538"/>
          <p14:tracePt t="71159" x="620713" y="3143250"/>
          <p14:tracePt t="71176" x="590550" y="3128963"/>
          <p14:tracePt t="71193" x="576263" y="3122613"/>
          <p14:tracePt t="71209" x="561975" y="3114675"/>
          <p14:tracePt t="71225" x="555625" y="3114675"/>
          <p14:tracePt t="71257" x="547688" y="3114675"/>
          <p14:tracePt t="71273" x="541338" y="3114675"/>
          <p14:tracePt t="71290" x="519113" y="3114675"/>
          <p14:tracePt t="71294" x="511175" y="3114675"/>
          <p14:tracePt t="71308" x="496888" y="3114675"/>
          <p14:tracePt t="71325" x="482600" y="3114675"/>
          <p14:tracePt t="71342" x="461963" y="3114675"/>
          <p14:tracePt t="71357" x="447675" y="3114675"/>
          <p14:tracePt t="71374" x="425450" y="3114675"/>
          <p14:tracePt t="71391" x="403225" y="3122613"/>
          <p14:tracePt t="71408" x="388938" y="3122613"/>
          <p14:tracePt t="71425" x="374650" y="3136900"/>
          <p14:tracePt t="71441" x="360363" y="3136900"/>
          <p14:tracePt t="71458" x="338138" y="3151188"/>
          <p14:tracePt t="71474" x="323850" y="3151188"/>
          <p14:tracePt t="71491" x="309563" y="3157538"/>
          <p14:tracePt t="71509" x="280988" y="3179763"/>
          <p14:tracePt t="71525" x="266700" y="3187700"/>
          <p14:tracePt t="71542" x="244475" y="3208338"/>
          <p14:tracePt t="71558" x="230188" y="3230563"/>
          <p14:tracePt t="71575" x="209550" y="3244850"/>
          <p14:tracePt t="71591" x="195263" y="3259138"/>
          <p14:tracePt t="71609" x="180975" y="3281363"/>
          <p14:tracePt t="71625" x="173038" y="3287713"/>
          <p14:tracePt t="71641" x="173038" y="3295650"/>
          <p14:tracePt t="71658" x="173038" y="3302000"/>
          <p14:tracePt t="71675" x="173038" y="3324225"/>
          <p14:tracePt t="71691" x="173038" y="3338513"/>
          <p14:tracePt t="71708" x="173038" y="3360738"/>
          <p14:tracePt t="71724" x="173038" y="3381375"/>
          <p14:tracePt t="71741" x="180975" y="3389313"/>
          <p14:tracePt t="71759" x="195263" y="3409950"/>
          <p14:tracePt t="71775" x="230188" y="3432175"/>
          <p14:tracePt t="71792" x="244475" y="3440113"/>
          <p14:tracePt t="71809" x="266700" y="3446463"/>
          <p14:tracePt t="71825" x="288925" y="3454400"/>
          <p14:tracePt t="71841" x="303213" y="3454400"/>
          <p14:tracePt t="71858" x="323850" y="3460750"/>
          <p14:tracePt t="71874" x="346075" y="3468688"/>
          <p14:tracePt t="71892" x="374650" y="3482975"/>
          <p14:tracePt t="71908" x="396875" y="3489325"/>
          <p14:tracePt t="71924" x="433388" y="3497263"/>
          <p14:tracePt t="71941" x="468313" y="3511550"/>
          <p14:tracePt t="71958" x="504825" y="3511550"/>
          <p14:tracePt t="71974" x="527050" y="3511550"/>
          <p14:tracePt t="71991" x="576263" y="3511550"/>
          <p14:tracePt t="72008" x="598488" y="3511550"/>
          <p14:tracePt t="72025" x="627063" y="3511550"/>
          <p14:tracePt t="72041" x="641350" y="3511550"/>
          <p14:tracePt t="72057" x="669925" y="3511550"/>
          <p14:tracePt t="72074" x="700088" y="3511550"/>
          <p14:tracePt t="72091" x="749300" y="3497263"/>
          <p14:tracePt t="72093" x="763588" y="3497263"/>
          <p14:tracePt t="72108" x="800100" y="3497263"/>
          <p14:tracePt t="72124" x="822325" y="3497263"/>
          <p14:tracePt t="72141" x="850900" y="3489325"/>
          <p14:tracePt t="72158" x="865188" y="3489325"/>
          <p14:tracePt t="72174" x="887413" y="3489325"/>
          <p14:tracePt t="72192" x="901700" y="3489325"/>
          <p14:tracePt t="72209" x="915988" y="3482975"/>
          <p14:tracePt t="72225" x="922338" y="3482975"/>
          <p14:tracePt t="72241" x="936625" y="3482975"/>
          <p14:tracePt t="72258" x="944563" y="3482975"/>
          <p14:tracePt t="72275" x="966788" y="3475038"/>
          <p14:tracePt t="72292" x="995363" y="3475038"/>
          <p14:tracePt t="72309" x="1038225" y="3482975"/>
          <p14:tracePt t="72326" x="1089025" y="3482975"/>
          <p14:tracePt t="72342" x="1131888" y="3482975"/>
          <p14:tracePt t="72358" x="1168400" y="3489325"/>
          <p14:tracePt t="72373" x="1182688" y="3497263"/>
          <p14:tracePt t="72389" x="1196975" y="3497263"/>
          <p14:tracePt t="72451" x="1204913" y="3497263"/>
          <p14:tracePt t="72468" x="1211263" y="3497263"/>
          <p14:tracePt t="72484" x="1219200" y="3497263"/>
          <p14:tracePt t="72494" x="1225550" y="3497263"/>
          <p14:tracePt t="72518" x="1225550" y="3489325"/>
          <p14:tracePt t="72527" x="1233488" y="3482975"/>
          <p14:tracePt t="72540" x="1247775" y="3482975"/>
          <p14:tracePt t="72558" x="1254125" y="3468688"/>
          <p14:tracePt t="72574" x="1268413" y="3460750"/>
          <p14:tracePt t="72591" x="1284288" y="3446463"/>
          <p14:tracePt t="72609" x="1290638" y="3425825"/>
          <p14:tracePt t="72626" x="1298575" y="3403600"/>
          <p14:tracePt t="72642" x="1304925" y="3381375"/>
          <p14:tracePt t="72658" x="1304925" y="3375025"/>
          <p14:tracePt t="72674" x="1304925" y="3360738"/>
          <p14:tracePt t="72691" x="1304925" y="3338513"/>
          <p14:tracePt t="72708" x="1304925" y="3309938"/>
          <p14:tracePt t="72725" x="1304925" y="3302000"/>
          <p14:tracePt t="72742" x="1304925" y="3281363"/>
          <p14:tracePt t="72758" x="1304925" y="3267075"/>
          <p14:tracePt t="72774" x="1298575" y="3252788"/>
          <p14:tracePt t="72792" x="1298575" y="3236913"/>
          <p14:tracePt t="72797" x="1290638" y="3236913"/>
          <p14:tracePt t="72808" x="1290638" y="3230563"/>
          <p14:tracePt t="72830" x="1290638" y="3222625"/>
          <p14:tracePt t="72872" x="1290638" y="3216275"/>
          <p14:tracePt t="72880" x="1284288" y="3208338"/>
          <p14:tracePt t="72896" x="1276350" y="3208338"/>
          <p14:tracePt t="72908" x="1268413" y="3208338"/>
          <p14:tracePt t="72925" x="1254125" y="3201988"/>
          <p14:tracePt t="72941" x="1247775" y="3194050"/>
          <p14:tracePt t="72958" x="1225550" y="3187700"/>
          <p14:tracePt t="72974" x="1211263" y="3179763"/>
          <p14:tracePt t="72990" x="1189038" y="3173413"/>
          <p14:tracePt t="73007" x="1168400" y="3173413"/>
          <p14:tracePt t="73024" x="1154113" y="3173413"/>
          <p14:tracePt t="73041" x="1117600" y="3173413"/>
          <p14:tracePt t="73058" x="1095375" y="3173413"/>
          <p14:tracePt t="73074" x="1066800" y="3173413"/>
          <p14:tracePt t="73090" x="1038225" y="3187700"/>
          <p14:tracePt t="73108" x="995363" y="3194050"/>
          <p14:tracePt t="73124" x="958850" y="3201988"/>
          <p14:tracePt t="73141" x="915988" y="3216275"/>
          <p14:tracePt t="73158" x="893763" y="3216275"/>
          <p14:tracePt t="73174" x="873125" y="3222625"/>
          <p14:tracePt t="73191" x="858838" y="3222625"/>
          <p14:tracePt t="73208" x="836613" y="3222625"/>
          <p14:tracePt t="73226" x="814388" y="3222625"/>
          <p14:tracePt t="73240" x="808038" y="3222625"/>
          <p14:tracePt t="73258" x="779463" y="3222625"/>
          <p14:tracePt t="73275" x="757238" y="3222625"/>
          <p14:tracePt t="73291" x="742950" y="3222625"/>
          <p14:tracePt t="73308" x="720725" y="3222625"/>
          <p14:tracePt t="73325" x="706438" y="3222625"/>
          <p14:tracePt t="73340" x="685800" y="3222625"/>
          <p14:tracePt t="73358" x="655638" y="3216275"/>
          <p14:tracePt t="73374" x="641350" y="3216275"/>
          <p14:tracePt t="73391" x="627063" y="3216275"/>
          <p14:tracePt t="73408" x="612775" y="3216275"/>
          <p14:tracePt t="73425" x="606425" y="3216275"/>
          <p14:tracePt t="73442" x="584200" y="3216275"/>
          <p14:tracePt t="73458" x="561975" y="3216275"/>
          <p14:tracePt t="73475" x="555625" y="3216275"/>
          <p14:tracePt t="73492" x="541338" y="3216275"/>
          <p14:tracePt t="73507" x="533400" y="3216275"/>
          <p14:tracePt t="73523" x="519113" y="3216275"/>
          <p14:tracePt t="73556" x="511175" y="3216275"/>
          <p14:tracePt t="73572" x="504825" y="3216275"/>
          <p14:tracePt t="73589" x="496888" y="3216275"/>
          <p14:tracePt t="73630" x="490538" y="3216275"/>
          <p14:tracePt t="73676" x="482600" y="3216275"/>
          <p14:tracePt t="73826" x="476250" y="3222625"/>
          <p14:tracePt t="73846" x="468313" y="3230563"/>
          <p14:tracePt t="73868" x="461963" y="3236913"/>
          <p14:tracePt t="73888" x="454025" y="3236913"/>
          <p14:tracePt t="73896" x="454025" y="3244850"/>
          <p14:tracePt t="73911" x="447675" y="3244850"/>
          <p14:tracePt t="73925" x="447675" y="3259138"/>
          <p14:tracePt t="73941" x="439738" y="3267075"/>
          <p14:tracePt t="73974" x="433388" y="3273425"/>
          <p14:tracePt t="73990" x="425450" y="3281363"/>
          <p14:tracePt t="74008" x="425450" y="3287713"/>
          <p14:tracePt t="74024" x="417513" y="3302000"/>
          <p14:tracePt t="74041" x="417513" y="3309938"/>
          <p14:tracePt t="74058" x="417513" y="3316288"/>
          <p14:tracePt t="74074" x="417513" y="3324225"/>
          <p14:tracePt t="74092" x="411163" y="3324225"/>
          <p14:tracePt t="74108" x="411163" y="3332163"/>
          <p14:tracePt t="74141" x="411163" y="3346450"/>
          <p14:tracePt t="74157" x="403225" y="3346450"/>
          <p14:tracePt t="74243" x="411163" y="3346450"/>
          <p14:tracePt t="74259" x="417513" y="3346450"/>
          <p14:tracePt t="74282" x="425450" y="3346450"/>
          <p14:tracePt t="74292" x="433388" y="3352800"/>
          <p14:tracePt t="74313" x="439738" y="3352800"/>
          <p14:tracePt t="74336" x="447675" y="3352800"/>
          <p14:tracePt t="74350" x="454025" y="3352800"/>
          <p14:tracePt t="74360" x="461963" y="3352800"/>
          <p14:tracePt t="74376" x="468313" y="3352800"/>
          <p14:tracePt t="74391" x="476250" y="3352800"/>
          <p14:tracePt t="74408" x="496888" y="3352800"/>
          <p14:tracePt t="74424" x="504825" y="3352800"/>
          <p14:tracePt t="74441" x="527050" y="3352800"/>
          <p14:tracePt t="74458" x="547688" y="3352800"/>
          <p14:tracePt t="74474" x="569913" y="3352800"/>
          <p14:tracePt t="74490" x="590550" y="3352800"/>
          <p14:tracePt t="74508" x="606425" y="3352800"/>
          <p14:tracePt t="74524" x="627063" y="3352800"/>
          <p14:tracePt t="74540" x="641350" y="3352800"/>
          <p14:tracePt t="74559" x="663575" y="3346450"/>
          <p14:tracePt t="74575" x="685800" y="3346450"/>
          <p14:tracePt t="74591" x="706438" y="3346450"/>
          <p14:tracePt t="74609" x="720725" y="3346450"/>
          <p14:tracePt t="74625" x="728663" y="3346450"/>
          <p14:tracePt t="74642" x="757238" y="3346450"/>
          <p14:tracePt t="74658" x="763588" y="3346450"/>
          <p14:tracePt t="74673" x="779463" y="3346450"/>
          <p14:tracePt t="74689" x="785813" y="3338513"/>
          <p14:tracePt t="74706" x="793750" y="3338513"/>
          <p14:tracePt t="74722" x="800100" y="3338513"/>
          <p14:tracePt t="74756" x="808038" y="3338513"/>
          <p14:tracePt t="74773" x="822325" y="3338513"/>
          <p14:tracePt t="74791" x="828675" y="3338513"/>
          <p14:tracePt t="74860" x="836613" y="3346450"/>
          <p14:tracePt t="74896" x="842963" y="3346450"/>
          <p14:tracePt t="74902" x="850900" y="3346450"/>
          <p14:tracePt t="74910" x="858838" y="3346450"/>
          <p14:tracePt t="74926" x="873125" y="3352800"/>
          <p14:tracePt t="74943" x="879475" y="3352800"/>
          <p14:tracePt t="74958" x="893763" y="3352800"/>
          <p14:tracePt t="74974" x="901700" y="3360738"/>
          <p14:tracePt t="74990" x="908050" y="3360738"/>
          <p14:tracePt t="75009" x="922338" y="3360738"/>
          <p14:tracePt t="75041" x="930275" y="3360738"/>
          <p14:tracePt t="75059" x="936625" y="3360738"/>
          <p14:tracePt t="75073" x="944563" y="3360738"/>
          <p14:tracePt t="75091" x="952500" y="3367088"/>
          <p14:tracePt t="75107" x="958850" y="3367088"/>
          <p14:tracePt t="75124" x="966788" y="3367088"/>
          <p14:tracePt t="75154" x="973138" y="3367088"/>
          <p14:tracePt t="75170" x="981075" y="3367088"/>
          <p14:tracePt t="75184" x="987425" y="3367088"/>
          <p14:tracePt t="75194" x="995363" y="3367088"/>
          <p14:tracePt t="75207" x="1001713" y="3367088"/>
          <p14:tracePt t="75224" x="1016000" y="3367088"/>
          <p14:tracePt t="75511" x="1016000" y="3375025"/>
          <p14:tracePt t="75766" x="1023938" y="3381375"/>
          <p14:tracePt t="75772" x="1023938" y="3389313"/>
          <p14:tracePt t="77928" x="1023938" y="3395663"/>
          <p14:tracePt t="77966" x="1016000" y="3395663"/>
          <p14:tracePt t="79242" x="1023938" y="3395663"/>
          <p14:tracePt t="79249" x="1031875" y="3389313"/>
          <p14:tracePt t="79257" x="1038225" y="3375025"/>
          <p14:tracePt t="79272" x="1060450" y="3360738"/>
          <p14:tracePt t="79289" x="1074738" y="3346450"/>
          <p14:tracePt t="79305" x="1131888" y="3332163"/>
          <p14:tracePt t="79323" x="1225550" y="3309938"/>
          <p14:tracePt t="79340" x="1384300" y="3309938"/>
          <p14:tracePt t="79355" x="1427163" y="3302000"/>
          <p14:tracePt t="79372" x="1543050" y="3295650"/>
          <p14:tracePt t="79389" x="1614488" y="3287713"/>
          <p14:tracePt t="79405" x="1644650" y="3281363"/>
          <p14:tracePt t="79422" x="1665288" y="3281363"/>
          <p14:tracePt t="79440" x="1693863" y="3267075"/>
          <p14:tracePt t="79456" x="1716088" y="3252788"/>
          <p14:tracePt t="79473" x="1752600" y="3236913"/>
          <p14:tracePt t="79489" x="1817688" y="3216275"/>
          <p14:tracePt t="79505" x="1874838" y="3208338"/>
          <p14:tracePt t="79522" x="1917700" y="3201988"/>
          <p14:tracePt t="79539" x="1931988" y="3194050"/>
          <p14:tracePt t="79556" x="1960563" y="3187700"/>
          <p14:tracePt t="79830" x="1946275" y="3194050"/>
          <p14:tracePt t="79838" x="1939925" y="3194050"/>
          <p14:tracePt t="79846" x="1931988" y="3201988"/>
          <p14:tracePt t="79856" x="1925638" y="3201988"/>
          <p14:tracePt t="79870" x="1903413" y="3201988"/>
          <p14:tracePt t="79888" x="1882775" y="3201988"/>
          <p14:tracePt t="79904" x="1860550" y="3201988"/>
          <p14:tracePt t="79921" x="1838325" y="3201988"/>
          <p14:tracePt t="79938" x="1809750" y="3187700"/>
          <p14:tracePt t="79955" x="1795463" y="3187700"/>
          <p14:tracePt t="79971" x="1781175" y="3187700"/>
          <p14:tracePt t="79988" x="1773238" y="3187700"/>
          <p14:tracePt t="80005" x="1766888" y="3179763"/>
          <p14:tracePt t="80023" x="1744663" y="3179763"/>
          <p14:tracePt t="80040" x="1738313" y="3173413"/>
          <p14:tracePt t="80055" x="1724025" y="3173413"/>
          <p14:tracePt t="80072" x="1716088" y="3173413"/>
          <p14:tracePt t="80088" x="1701800" y="3165475"/>
          <p14:tracePt t="80104" x="1679575" y="3157538"/>
          <p14:tracePt t="80121" x="1658938" y="3151188"/>
          <p14:tracePt t="80138" x="1636713" y="3151188"/>
          <p14:tracePt t="80155" x="1622425" y="3151188"/>
          <p14:tracePt t="80198" x="1614488" y="3151188"/>
          <p14:tracePt t="80272" x="1608138" y="3151188"/>
          <p14:tracePt t="80280" x="1600200" y="3151188"/>
          <p14:tracePt t="80291" x="1593850" y="3151188"/>
          <p14:tracePt t="80305" x="1579563" y="3151188"/>
          <p14:tracePt t="80323" x="1571625" y="3151188"/>
          <p14:tracePt t="80339" x="1557338" y="3151188"/>
          <p14:tracePt t="80355" x="1550988" y="3151188"/>
          <p14:tracePt t="80410" x="1543050" y="3151188"/>
          <p14:tracePt t="80430" x="1535113" y="3151188"/>
          <p14:tracePt t="80439" x="1528763" y="3151188"/>
          <p14:tracePt t="80446" x="1514475" y="3151188"/>
          <p14:tracePt t="80456" x="1506538" y="3151188"/>
          <p14:tracePt t="80472" x="1492250" y="3151188"/>
          <p14:tracePt t="80490" x="1485900" y="3151188"/>
          <p14:tracePt t="81754" x="1477963" y="3157538"/>
          <p14:tracePt t="81766" x="1471613" y="3157538"/>
          <p14:tracePt t="81774" x="1471613" y="3165475"/>
          <p14:tracePt t="81789" x="1463675" y="3187700"/>
          <p14:tracePt t="81806" x="1463675" y="3201988"/>
          <p14:tracePt t="81820" x="1463675" y="3216275"/>
          <p14:tracePt t="81838" x="1457325" y="3230563"/>
          <p14:tracePt t="81854" x="1457325" y="3236913"/>
          <p14:tracePt t="81870" x="1449388" y="3259138"/>
          <p14:tracePt t="81888" x="1441450" y="3287713"/>
          <p14:tracePt t="81904" x="1435100" y="3309938"/>
          <p14:tracePt t="81920" x="1435100" y="3324225"/>
          <p14:tracePt t="81936" x="1427163" y="3338513"/>
          <p14:tracePt t="81953" x="1420813" y="3360738"/>
          <p14:tracePt t="81970" x="1420813" y="3375025"/>
          <p14:tracePt t="81987" x="1420813" y="3395663"/>
          <p14:tracePt t="82004" x="1412875" y="3425825"/>
          <p14:tracePt t="82021" x="1412875" y="3440113"/>
          <p14:tracePt t="82037" x="1412875" y="3460750"/>
          <p14:tracePt t="82054" x="1412875" y="3482975"/>
          <p14:tracePt t="82070" x="1406525" y="3497263"/>
          <p14:tracePt t="82088" x="1406525" y="3525838"/>
          <p14:tracePt t="82104" x="1406525" y="3548063"/>
          <p14:tracePt t="82121" x="1406525" y="3562350"/>
          <p14:tracePt t="82137" x="1406525" y="3576638"/>
          <p14:tracePt t="82153" x="1412875" y="3590925"/>
          <p14:tracePt t="82170" x="1412875" y="3605213"/>
          <p14:tracePt t="82187" x="1412875" y="3613150"/>
          <p14:tracePt t="82204" x="1420813" y="3641725"/>
          <p14:tracePt t="82220" x="1420813" y="3662363"/>
          <p14:tracePt t="82238" x="1420813" y="3678238"/>
          <p14:tracePt t="82254" x="1420813" y="3692525"/>
          <p14:tracePt t="82271" x="1420813" y="3706813"/>
          <p14:tracePt t="82287" x="1420813" y="3727450"/>
          <p14:tracePt t="82304" x="1420813" y="3749675"/>
          <p14:tracePt t="82321" x="1420813" y="3763963"/>
          <p14:tracePt t="82337" x="1420813" y="3771900"/>
          <p14:tracePt t="82353" x="1420813" y="3786188"/>
          <p14:tracePt t="82370" x="1420813" y="3800475"/>
          <p14:tracePt t="82386" x="1420813" y="3814763"/>
          <p14:tracePt t="82404" x="1420813" y="3843338"/>
          <p14:tracePt t="82420" x="1420813" y="3857625"/>
          <p14:tracePt t="82437" x="1427163" y="3879850"/>
          <p14:tracePt t="82453" x="1427163" y="3894138"/>
          <p14:tracePt t="82470" x="1427163" y="3914775"/>
          <p14:tracePt t="82487" x="1427163" y="3944938"/>
          <p14:tracePt t="82504" x="1427163" y="3959225"/>
          <p14:tracePt t="82521" x="1420813" y="3987800"/>
          <p14:tracePt t="82537" x="1420813" y="4008438"/>
          <p14:tracePt t="82554" x="1420813" y="4024313"/>
          <p14:tracePt t="82570" x="1420813" y="4044950"/>
          <p14:tracePt t="82587" x="1420813" y="4059238"/>
          <p14:tracePt t="82604" x="1427163" y="4073525"/>
          <p14:tracePt t="82620" x="1441450" y="4103688"/>
          <p14:tracePt t="82637" x="1457325" y="4124325"/>
          <p14:tracePt t="82653" x="1471613" y="4138613"/>
          <p14:tracePt t="82670" x="1477963" y="4152900"/>
          <p14:tracePt t="82687" x="1485900" y="4167188"/>
          <p14:tracePt t="82703" x="1492250" y="4175125"/>
          <p14:tracePt t="82720" x="1506538" y="4181475"/>
          <p14:tracePt t="82737" x="1528763" y="4197350"/>
          <p14:tracePt t="82754" x="1543050" y="4197350"/>
          <p14:tracePt t="82770" x="1565275" y="4197350"/>
          <p14:tracePt t="82787" x="1579563" y="4197350"/>
          <p14:tracePt t="82790" x="1593850" y="4197350"/>
          <p14:tracePt t="82803" x="1600200" y="4197350"/>
          <p14:tracePt t="82820" x="1622425" y="4197350"/>
          <p14:tracePt t="82838" x="1651000" y="4189413"/>
          <p14:tracePt t="82854" x="1665288" y="4175125"/>
          <p14:tracePt t="82870" x="1679575" y="4160838"/>
          <p14:tracePt t="82887" x="1693863" y="4152900"/>
          <p14:tracePt t="82903" x="1701800" y="4146550"/>
          <p14:tracePt t="82920" x="1716088" y="4138613"/>
          <p14:tracePt t="82937" x="1716088" y="4132263"/>
          <p14:tracePt t="82953" x="1716088" y="4124325"/>
          <p14:tracePt t="82970" x="1716088" y="4117975"/>
          <p14:tracePt t="82987" x="1716088" y="4110038"/>
          <p14:tracePt t="83004" x="1716088" y="4103688"/>
          <p14:tracePt t="83020" x="1724025" y="4081463"/>
          <p14:tracePt t="83039" x="1738313" y="4052888"/>
          <p14:tracePt t="83055" x="1752600" y="4038600"/>
          <p14:tracePt t="83071" x="1752600" y="4024313"/>
          <p14:tracePt t="83088" x="1752600" y="4008438"/>
          <p14:tracePt t="83105" x="1752600" y="4002088"/>
          <p14:tracePt t="83122" x="1752600" y="3979863"/>
          <p14:tracePt t="83139" x="1752600" y="3973513"/>
          <p14:tracePt t="83155" x="1752600" y="3951288"/>
          <p14:tracePt t="83171" x="1752600" y="3930650"/>
          <p14:tracePt t="83188" x="1744663" y="3914775"/>
          <p14:tracePt t="83205" x="1738313" y="3894138"/>
          <p14:tracePt t="83222" x="1730375" y="3879850"/>
          <p14:tracePt t="83239" x="1730375" y="3865563"/>
          <p14:tracePt t="83298" x="1730375" y="3857625"/>
          <p14:tracePt t="83309" x="1724025" y="3857625"/>
          <p14:tracePt t="83322" x="1724025" y="3851275"/>
          <p14:tracePt t="83339" x="1708150" y="3835400"/>
          <p14:tracePt t="83356" x="1701800" y="3829050"/>
          <p14:tracePt t="83372" x="1693863" y="3829050"/>
          <p14:tracePt t="83389" x="1693863" y="3821113"/>
          <p14:tracePt t="83405" x="1687513" y="3821113"/>
          <p14:tracePt t="83422" x="1679575" y="3814763"/>
          <p14:tracePt t="83438" x="1673225" y="3814763"/>
          <p14:tracePt t="83453" x="1644650" y="3806825"/>
          <p14:tracePt t="83471" x="1622425" y="3806825"/>
          <p14:tracePt t="83487" x="1608138" y="3806825"/>
          <p14:tracePt t="83503" x="1585913" y="3800475"/>
          <p14:tracePt t="83520" x="1565275" y="3792538"/>
          <p14:tracePt t="83539" x="1550988" y="3792538"/>
          <p14:tracePt t="83556" x="1520825" y="3786188"/>
          <p14:tracePt t="83571" x="1500188" y="3786188"/>
          <p14:tracePt t="83588" x="1485900" y="3786188"/>
          <p14:tracePt t="83605" x="1471613" y="3786188"/>
          <p14:tracePt t="83621" x="1457325" y="3786188"/>
          <p14:tracePt t="83638" x="1435100" y="3786188"/>
          <p14:tracePt t="83655" x="1427163" y="3786188"/>
          <p14:tracePt t="83671" x="1420813" y="3792538"/>
          <p14:tracePt t="83689" x="1412875" y="3792538"/>
          <p14:tracePt t="83705" x="1406525" y="3792538"/>
          <p14:tracePt t="83721" x="1392238" y="3800475"/>
          <p14:tracePt t="83739" x="1377950" y="3800475"/>
          <p14:tracePt t="84128" x="1377950" y="3806825"/>
          <p14:tracePt t="84144" x="1377950" y="3814763"/>
          <p14:tracePt t="84151" x="1370013" y="3821113"/>
          <p14:tracePt t="84158" x="1370013" y="3829050"/>
          <p14:tracePt t="84171" x="1370013" y="3835400"/>
          <p14:tracePt t="84189" x="1341438" y="3871913"/>
          <p14:tracePt t="84205" x="1327150" y="3894138"/>
          <p14:tracePt t="84221" x="1312863" y="3914775"/>
          <p14:tracePt t="84238" x="1298575" y="3937000"/>
          <p14:tracePt t="84255" x="1284288" y="3959225"/>
          <p14:tracePt t="84272" x="1268413" y="3973513"/>
          <p14:tracePt t="84289" x="1262063" y="4002088"/>
          <p14:tracePt t="84305" x="1247775" y="4024313"/>
          <p14:tracePt t="84321" x="1247775" y="4044950"/>
          <p14:tracePt t="84338" x="1247775" y="4059238"/>
          <p14:tracePt t="84354" x="1247775" y="4073525"/>
          <p14:tracePt t="84370" x="1247775" y="4087813"/>
          <p14:tracePt t="84389" x="1247775" y="4103688"/>
          <p14:tracePt t="84405" x="1247775" y="4117975"/>
          <p14:tracePt t="84421" x="1247775" y="4124325"/>
          <p14:tracePt t="84439" x="1247775" y="4132263"/>
          <p14:tracePt t="84455" x="1247775" y="4138613"/>
          <p14:tracePt t="84472" x="1247775" y="4146550"/>
          <p14:tracePt t="84489" x="1247775" y="4160838"/>
          <p14:tracePt t="84506" x="1247775" y="4175125"/>
          <p14:tracePt t="84522" x="1254125" y="4189413"/>
          <p14:tracePt t="84538" x="1268413" y="4211638"/>
          <p14:tracePt t="84554" x="1290638" y="4225925"/>
          <p14:tracePt t="84570" x="1304925" y="4240213"/>
          <p14:tracePt t="84586" x="1327150" y="4260850"/>
          <p14:tracePt t="84605" x="1355725" y="4283075"/>
          <p14:tracePt t="84621" x="1377950" y="4297363"/>
          <p14:tracePt t="84638" x="1398588" y="4305300"/>
          <p14:tracePt t="84655" x="1420813" y="4311650"/>
          <p14:tracePt t="84670" x="1441450" y="4325938"/>
          <p14:tracePt t="84689" x="1477963" y="4333875"/>
          <p14:tracePt t="84706" x="1506538" y="4348163"/>
          <p14:tracePt t="84722" x="1514475" y="4348163"/>
          <p14:tracePt t="84738" x="1528763" y="4348163"/>
          <p14:tracePt t="84755" x="1535113" y="4348163"/>
          <p14:tracePt t="84771" x="1557338" y="4348163"/>
          <p14:tracePt t="84790" x="1579563" y="4348163"/>
          <p14:tracePt t="84795" x="1585913" y="4348163"/>
          <p14:tracePt t="84806" x="1608138" y="4340225"/>
          <p14:tracePt t="84822" x="1622425" y="4325938"/>
          <p14:tracePt t="84838" x="1636713" y="4319588"/>
          <p14:tracePt t="84855" x="1636713" y="4311650"/>
          <p14:tracePt t="84873" x="1644650" y="4311650"/>
          <p14:tracePt t="84888" x="1644650" y="4305300"/>
          <p14:tracePt t="84904" x="1658938" y="4291013"/>
          <p14:tracePt t="84922" x="1679575" y="4268788"/>
          <p14:tracePt t="84938" x="1708150" y="4240213"/>
          <p14:tracePt t="84955" x="1724025" y="4217988"/>
          <p14:tracePt t="84971" x="1724025" y="4203700"/>
          <p14:tracePt t="84989" x="1730375" y="4189413"/>
          <p14:tracePt t="85004" x="1730375" y="4175125"/>
          <p14:tracePt t="85022" x="1738313" y="4167188"/>
          <p14:tracePt t="85038" x="1738313" y="4146550"/>
          <p14:tracePt t="85054" x="1744663" y="4124325"/>
          <p14:tracePt t="85071" x="1744663" y="4110038"/>
          <p14:tracePt t="85088" x="1752600" y="4087813"/>
          <p14:tracePt t="85104" x="1752600" y="4073525"/>
          <p14:tracePt t="85121" x="1752600" y="4052888"/>
          <p14:tracePt t="85138" x="1752600" y="4030663"/>
          <p14:tracePt t="85155" x="1752600" y="4008438"/>
          <p14:tracePt t="85170" x="1752600" y="3987800"/>
          <p14:tracePt t="85187" x="1752600" y="3979863"/>
          <p14:tracePt t="85204" x="1752600" y="3965575"/>
          <p14:tracePt t="85221" x="1744663" y="3944938"/>
          <p14:tracePt t="85238" x="1744663" y="3937000"/>
          <p14:tracePt t="85254" x="1738313" y="3937000"/>
          <p14:tracePt t="85271" x="1738313" y="3930650"/>
          <p14:tracePt t="85297" x="1738313" y="3922713"/>
          <p14:tracePt t="85312" x="1730375" y="3914775"/>
          <p14:tracePt t="85322" x="1724025" y="3914775"/>
          <p14:tracePt t="85338" x="1724025" y="3908425"/>
          <p14:tracePt t="85355" x="1724025" y="3900488"/>
          <p14:tracePt t="85372" x="1716088" y="3894138"/>
          <p14:tracePt t="85390" x="1708150" y="3894138"/>
          <p14:tracePt t="85404" x="1708150" y="3886200"/>
          <p14:tracePt t="85501" x="1708150" y="3879850"/>
          <p14:tracePt t="85669" x="1701800" y="3879850"/>
          <p14:tracePt t="85681" x="1693863" y="3871913"/>
          <p14:tracePt t="85697" x="1687513" y="3871913"/>
          <p14:tracePt t="85705" x="1687513" y="3865563"/>
          <p14:tracePt t="85720" x="1679575" y="3865563"/>
          <p14:tracePt t="85736" x="1673225" y="3865563"/>
          <p14:tracePt t="85753" x="1665288" y="3857625"/>
          <p14:tracePt t="85794" x="1658938" y="3857625"/>
          <p14:tracePt t="85809" x="1651000" y="3857625"/>
          <p14:tracePt t="85825" x="1644650" y="3857625"/>
          <p14:tracePt t="85836" x="1636713" y="3857625"/>
          <p14:tracePt t="85887" x="1630363" y="3857625"/>
          <p14:tracePt t="85908" x="1622425" y="3857625"/>
          <p14:tracePt t="85930" x="1614488" y="3857625"/>
          <p14:tracePt t="85939" x="1608138" y="3857625"/>
          <p14:tracePt t="85946" x="1593850" y="3865563"/>
          <p14:tracePt t="85956" x="1585913" y="3865563"/>
          <p14:tracePt t="85972" x="1571625" y="3871913"/>
          <p14:tracePt t="85988" x="1557338" y="3886200"/>
          <p14:tracePt t="86003" x="1543050" y="3900488"/>
          <p14:tracePt t="86019" x="1535113" y="3908425"/>
          <p14:tracePt t="86036" x="1514475" y="3922713"/>
          <p14:tracePt t="86053" x="1506538" y="3922713"/>
          <p14:tracePt t="86069" x="1500188" y="3930650"/>
          <p14:tracePt t="86085" x="1492250" y="3937000"/>
          <p14:tracePt t="86102" x="1477963" y="3944938"/>
          <p14:tracePt t="86119" x="1471613" y="3959225"/>
          <p14:tracePt t="86135" x="1457325" y="3973513"/>
          <p14:tracePt t="86152" x="1435100" y="3994150"/>
          <p14:tracePt t="86169" x="1420813" y="4002088"/>
          <p14:tracePt t="86185" x="1420813" y="4008438"/>
          <p14:tracePt t="86350" x="1420813" y="4002088"/>
          <p14:tracePt t="86356" x="1427163" y="3987800"/>
          <p14:tracePt t="86368" x="1435100" y="3979863"/>
          <p14:tracePt t="86385" x="1449388" y="3951288"/>
          <p14:tracePt t="86402" x="1463675" y="3908425"/>
          <p14:tracePt t="86419" x="1485900" y="3851275"/>
          <p14:tracePt t="86435" x="1485900" y="3829050"/>
          <p14:tracePt t="86452" x="1485900" y="3806825"/>
          <p14:tracePt t="86469" x="1471613" y="3792538"/>
          <p14:tracePt t="86485" x="1457325" y="3771900"/>
          <p14:tracePt t="86502" x="1441450" y="3749675"/>
          <p14:tracePt t="86519" x="1420813" y="3727450"/>
          <p14:tracePt t="86535" x="1392238" y="3698875"/>
          <p14:tracePt t="86552" x="1370013" y="3678238"/>
          <p14:tracePt t="86568" x="1347788" y="3656013"/>
          <p14:tracePt t="86586" x="1333500" y="3641725"/>
          <p14:tracePt t="86603" x="1312863" y="3627438"/>
          <p14:tracePt t="86619" x="1312863" y="3619500"/>
          <p14:tracePt t="86636" x="1304925" y="3613150"/>
          <p14:tracePt t="86846" x="1312863" y="3613150"/>
          <p14:tracePt t="86854" x="1319213" y="3613150"/>
          <p14:tracePt t="86859" x="1319213" y="3605213"/>
          <p14:tracePt t="86870" x="1327150" y="3605213"/>
          <p14:tracePt t="86887" x="1333500" y="3605213"/>
          <p14:tracePt t="86904" x="1355725" y="3605213"/>
          <p14:tracePt t="86921" x="1370013" y="3605213"/>
          <p14:tracePt t="86938" x="1392238" y="3598863"/>
          <p14:tracePt t="86954" x="1406525" y="3598863"/>
          <p14:tracePt t="86970" x="1427163" y="3590925"/>
          <p14:tracePt t="86987" x="1441450" y="3590925"/>
          <p14:tracePt t="87004" x="1463675" y="3590925"/>
          <p14:tracePt t="87021" x="1492250" y="3590925"/>
          <p14:tracePt t="87037" x="1506538" y="3590925"/>
          <p14:tracePt t="87054" x="1528763" y="3590925"/>
          <p14:tracePt t="87070" x="1550988" y="3590925"/>
          <p14:tracePt t="87087" x="1565275" y="3590925"/>
          <p14:tracePt t="87104" x="1593850" y="3598863"/>
          <p14:tracePt t="87120" x="1622425" y="3598863"/>
          <p14:tracePt t="87138" x="1665288" y="3598863"/>
          <p14:tracePt t="87154" x="1701800" y="3598863"/>
          <p14:tracePt t="87170" x="1716088" y="3598863"/>
          <p14:tracePt t="87187" x="1730375" y="3598863"/>
          <p14:tracePt t="87204" x="1738313" y="3598863"/>
          <p14:tracePt t="87220" x="1744663" y="3598863"/>
          <p14:tracePt t="87238" x="1766888" y="3598863"/>
          <p14:tracePt t="87254" x="1787525" y="3598863"/>
          <p14:tracePt t="87271" x="1803400" y="3598863"/>
          <p14:tracePt t="87287" x="1824038" y="3605213"/>
          <p14:tracePt t="87291" x="1831975" y="3605213"/>
          <p14:tracePt t="87304" x="1846263" y="3613150"/>
          <p14:tracePt t="87321" x="1866900" y="3613150"/>
          <p14:tracePt t="87337" x="1903413" y="3627438"/>
          <p14:tracePt t="87354" x="1931988" y="3633788"/>
          <p14:tracePt t="87370" x="1946275" y="3633788"/>
          <p14:tracePt t="87387" x="1960563" y="3633788"/>
          <p14:tracePt t="87403" x="1982788" y="3641725"/>
          <p14:tracePt t="87420" x="1990725" y="3641725"/>
          <p14:tracePt t="87471" x="1997075" y="3641725"/>
          <p14:tracePt t="87478" x="2005013" y="3641725"/>
          <p14:tracePt t="87488" x="2011363" y="3648075"/>
          <p14:tracePt t="87503" x="2019300" y="3656013"/>
          <p14:tracePt t="87521" x="2025650" y="3656013"/>
          <p14:tracePt t="87556" x="2025650" y="3662363"/>
          <p14:tracePt t="87571" x="2033588" y="3670300"/>
          <p14:tracePt t="87588" x="2033588" y="3678238"/>
          <p14:tracePt t="87603" x="2033588" y="3684588"/>
          <p14:tracePt t="87638" x="2033588" y="3692525"/>
          <p14:tracePt t="87654" x="2033588" y="3698875"/>
          <p14:tracePt t="87671" x="2033588" y="3721100"/>
          <p14:tracePt t="87688" x="2039938" y="3741738"/>
          <p14:tracePt t="87704" x="2039938" y="3756025"/>
          <p14:tracePt t="87722" x="2039938" y="3778250"/>
          <p14:tracePt t="87739" x="2039938" y="3806825"/>
          <p14:tracePt t="87755" x="2039938" y="3821113"/>
          <p14:tracePt t="87772" x="2039938" y="3843338"/>
          <p14:tracePt t="87788" x="2039938" y="3857625"/>
          <p14:tracePt t="87792" x="2039938" y="3871913"/>
          <p14:tracePt t="87804" x="2039938" y="3879850"/>
          <p14:tracePt t="87819" x="2039938" y="3894138"/>
          <p14:tracePt t="87835" x="2039938" y="3908425"/>
          <p14:tracePt t="87853" x="2039938" y="3930650"/>
          <p14:tracePt t="87871" x="2047875" y="3959225"/>
          <p14:tracePt t="87887" x="2047875" y="3973513"/>
          <p14:tracePt t="87903" x="2047875" y="3994150"/>
          <p14:tracePt t="87920" x="2047875" y="4024313"/>
          <p14:tracePt t="87937" x="2047875" y="4044950"/>
          <p14:tracePt t="87954" x="2047875" y="4073525"/>
          <p14:tracePt t="87971" x="2047875" y="4103688"/>
          <p14:tracePt t="87988" x="2039938" y="4124325"/>
          <p14:tracePt t="88003" x="2039938" y="4138613"/>
          <p14:tracePt t="88020" x="2039938" y="4167188"/>
          <p14:tracePt t="88037" x="2039938" y="4181475"/>
          <p14:tracePt t="88054" x="2039938" y="4211638"/>
          <p14:tracePt t="88071" x="2039938" y="4232275"/>
          <p14:tracePt t="88088" x="2039938" y="4240213"/>
          <p14:tracePt t="88104" x="2039938" y="4260850"/>
          <p14:tracePt t="88120" x="2039938" y="4276725"/>
          <p14:tracePt t="88138" x="2039938" y="4297363"/>
          <p14:tracePt t="88154" x="2039938" y="4319588"/>
          <p14:tracePt t="88171" x="2039938" y="4340225"/>
          <p14:tracePt t="88188" x="2039938" y="4362450"/>
          <p14:tracePt t="88204" x="2033588" y="4384675"/>
          <p14:tracePt t="88220" x="2025650" y="4398963"/>
          <p14:tracePt t="88237" x="2019300" y="4419600"/>
          <p14:tracePt t="88254" x="2019300" y="4441825"/>
          <p14:tracePt t="88271" x="2019300" y="4464050"/>
          <p14:tracePt t="88288" x="2019300" y="4492625"/>
          <p14:tracePt t="88304" x="2019300" y="4506913"/>
          <p14:tracePt t="88320" x="2019300" y="4513263"/>
          <p14:tracePt t="88338" x="2019300" y="4521200"/>
          <p14:tracePt t="88354" x="2019300" y="4529138"/>
          <p14:tracePt t="88371" x="2019300" y="4535488"/>
          <p14:tracePt t="88404" x="2019300" y="4543425"/>
          <p14:tracePt t="88440" x="2019300" y="4549775"/>
          <p14:tracePt t="88490" x="2019300" y="4557713"/>
          <p14:tracePt t="88498" x="2011363" y="4557713"/>
          <p14:tracePt t="88506" x="2011363" y="4564063"/>
          <p14:tracePt t="88554" x="2005013" y="4564063"/>
          <p14:tracePt t="88574" x="1997075" y="4564063"/>
          <p14:tracePt t="88582" x="1990725" y="4564063"/>
          <p14:tracePt t="88590" x="1976438" y="4557713"/>
          <p14:tracePt t="88604" x="1960563" y="4557713"/>
          <p14:tracePt t="88621" x="1939925" y="4543425"/>
          <p14:tracePt t="88637" x="1911350" y="4535488"/>
          <p14:tracePt t="88653" x="1874838" y="4521200"/>
          <p14:tracePt t="88670" x="1809750" y="4506913"/>
          <p14:tracePt t="88688" x="1730375" y="4492625"/>
          <p14:tracePt t="88690" x="1679575" y="4484688"/>
          <p14:tracePt t="88704" x="1593850" y="4464050"/>
          <p14:tracePt t="88720" x="1514475" y="4456113"/>
          <p14:tracePt t="88738" x="1427163" y="4449763"/>
          <p14:tracePt t="88754" x="1392238" y="4433888"/>
          <p14:tracePt t="88770" x="1377950" y="4433888"/>
          <p14:tracePt t="88788" x="1355725" y="4433888"/>
          <p14:tracePt t="88807" x="1347788" y="4433888"/>
          <p14:tracePt t="88821" x="1327150" y="4433888"/>
          <p14:tracePt t="88838" x="1304925" y="4433888"/>
          <p14:tracePt t="88854" x="1276350" y="4433888"/>
          <p14:tracePt t="88871" x="1239838" y="4449763"/>
          <p14:tracePt t="88888" x="1196975" y="4470400"/>
          <p14:tracePt t="88904" x="1168400" y="4478338"/>
          <p14:tracePt t="88922" x="1146175" y="4492625"/>
          <p14:tracePt t="88938" x="1125538" y="4506913"/>
          <p14:tracePt t="88954" x="1109663" y="4521200"/>
          <p14:tracePt t="88971" x="1089025" y="4529138"/>
          <p14:tracePt t="88986" x="1074738" y="4543425"/>
          <p14:tracePt t="89002" x="1066800" y="4549775"/>
          <p14:tracePt t="89018" x="1052513" y="4549775"/>
          <p14:tracePt t="89037" x="1046163" y="4557713"/>
          <p14:tracePt t="89115" x="1038225" y="4549775"/>
          <p14:tracePt t="89122" x="1038225" y="4543425"/>
          <p14:tracePt t="89138" x="1038225" y="4521200"/>
          <p14:tracePt t="89153" x="1038225" y="4492625"/>
          <p14:tracePt t="89170" x="1046163" y="4464050"/>
          <p14:tracePt t="89187" x="1060450" y="4398963"/>
          <p14:tracePt t="89204" x="1081088" y="4319588"/>
          <p14:tracePt t="89220" x="1117600" y="4197350"/>
          <p14:tracePt t="89238" x="1125538" y="4124325"/>
          <p14:tracePt t="89254" x="1131888" y="4059238"/>
          <p14:tracePt t="89271" x="1131888" y="4016375"/>
          <p14:tracePt t="89287" x="1131888" y="3987800"/>
          <p14:tracePt t="89291" x="1131888" y="3979863"/>
          <p14:tracePt t="89303" x="1131888" y="3965575"/>
          <p14:tracePt t="89320" x="1131888" y="3951288"/>
          <p14:tracePt t="89337" x="1131888" y="3908425"/>
          <p14:tracePt t="89354" x="1131888" y="3886200"/>
          <p14:tracePt t="89370" x="1131888" y="3865563"/>
          <p14:tracePt t="89387" x="1131888" y="3835400"/>
          <p14:tracePt t="89403" x="1139825" y="3814763"/>
          <p14:tracePt t="89420" x="1146175" y="3792538"/>
          <p14:tracePt t="89438" x="1154113" y="3756025"/>
          <p14:tracePt t="89454" x="1160463" y="3735388"/>
          <p14:tracePt t="89471" x="1168400" y="3721100"/>
          <p14:tracePt t="89488" x="1168400" y="3706813"/>
          <p14:tracePt t="89518" x="1168400" y="3698875"/>
          <p14:tracePt t="89535" x="1174750" y="3684588"/>
          <p14:tracePt t="89551" x="1174750" y="3662363"/>
          <p14:tracePt t="89568" x="1182688" y="3648075"/>
          <p14:tracePt t="89585" x="1182688" y="3627438"/>
          <p14:tracePt t="89603" x="1182688" y="3613150"/>
          <p14:tracePt t="89637" x="1182688" y="3605213"/>
          <p14:tracePt t="89760" x="1189038" y="3605213"/>
          <p14:tracePt t="89778" x="1196975" y="3598863"/>
          <p14:tracePt t="89788" x="1204913" y="3598863"/>
          <p14:tracePt t="89795" x="1211263" y="3598863"/>
          <p14:tracePt t="89805" x="1219200" y="3598863"/>
          <p14:tracePt t="89820" x="1239838" y="3598863"/>
          <p14:tracePt t="89836" x="1254125" y="3598863"/>
          <p14:tracePt t="89854" x="1284288" y="3598863"/>
          <p14:tracePt t="89870" x="1304925" y="3598863"/>
          <p14:tracePt t="89887" x="1355725" y="3613150"/>
          <p14:tracePt t="89903" x="1435100" y="3627438"/>
          <p14:tracePt t="89920" x="1514475" y="3633788"/>
          <p14:tracePt t="89937" x="1593850" y="3648075"/>
          <p14:tracePt t="89954" x="1693863" y="3656013"/>
          <p14:tracePt t="89970" x="1730375" y="3662363"/>
          <p14:tracePt t="89987" x="1758950" y="3662363"/>
          <p14:tracePt t="90003" x="1773238" y="3662363"/>
          <p14:tracePt t="90021" x="1781175" y="3662363"/>
          <p14:tracePt t="90038" x="1795463" y="3662363"/>
          <p14:tracePt t="90054" x="1824038" y="3662363"/>
          <p14:tracePt t="90072" x="1846263" y="3662363"/>
          <p14:tracePt t="90088" x="1874838" y="3662363"/>
          <p14:tracePt t="90104" x="1889125" y="3662363"/>
          <p14:tracePt t="90121" x="1911350" y="3662363"/>
          <p14:tracePt t="90135" x="1931988" y="3662363"/>
          <p14:tracePt t="90151" x="1946275" y="3662363"/>
          <p14:tracePt t="90168" x="1968500" y="3656013"/>
          <p14:tracePt t="90185" x="1982788" y="3656013"/>
          <p14:tracePt t="90202" x="2005013" y="3648075"/>
          <p14:tracePt t="90256" x="2011363" y="3648075"/>
          <p14:tracePt t="90276" x="2025650" y="3648075"/>
          <p14:tracePt t="90403" x="2033588" y="3648075"/>
          <p14:tracePt t="90508" x="2039938" y="3648075"/>
          <p14:tracePt t="90546" x="2047875" y="3648075"/>
          <p14:tracePt t="90562" x="2055813" y="3656013"/>
          <p14:tracePt t="90571" x="2062163" y="3662363"/>
          <p14:tracePt t="90587" x="2070100" y="3684588"/>
          <p14:tracePt t="90603" x="2084388" y="3692525"/>
          <p14:tracePt t="90620" x="2098675" y="3713163"/>
          <p14:tracePt t="90636" x="2105025" y="3735388"/>
          <p14:tracePt t="90638" x="2112963" y="3741738"/>
          <p14:tracePt t="90654" x="2112963" y="3763963"/>
          <p14:tracePt t="90670" x="2112963" y="3778250"/>
          <p14:tracePt t="90687" x="2112963" y="3800475"/>
          <p14:tracePt t="90703" x="2112963" y="3821113"/>
          <p14:tracePt t="90720" x="2112963" y="3835400"/>
          <p14:tracePt t="90737" x="2119313" y="3857625"/>
          <p14:tracePt t="90754" x="2119313" y="3871913"/>
          <p14:tracePt t="90770" x="2127250" y="3900488"/>
          <p14:tracePt t="90787" x="2127250" y="3930650"/>
          <p14:tracePt t="90792" x="2127250" y="3937000"/>
          <p14:tracePt t="90805" x="2127250" y="3951288"/>
          <p14:tracePt t="90821" x="2133600" y="3994150"/>
          <p14:tracePt t="90838" x="2149475" y="4059238"/>
          <p14:tracePt t="90853" x="2155825" y="4073525"/>
          <p14:tracePt t="90870" x="2163763" y="4124325"/>
          <p14:tracePt t="90886" x="2170113" y="4160838"/>
          <p14:tracePt t="90903" x="2178050" y="4197350"/>
          <p14:tracePt t="90919" x="2184400" y="4232275"/>
          <p14:tracePt t="90937" x="2184400" y="4254500"/>
          <p14:tracePt t="90953" x="2184400" y="4276725"/>
          <p14:tracePt t="90971" x="2184400" y="4319588"/>
          <p14:tracePt t="90987" x="2184400" y="4356100"/>
          <p14:tracePt t="91003" x="2184400" y="4376738"/>
          <p14:tracePt t="91020" x="2184400" y="4398963"/>
          <p14:tracePt t="91037" x="2184400" y="4405313"/>
          <p14:tracePt t="91054" x="2184400" y="4419600"/>
          <p14:tracePt t="91070" x="2184400" y="4441825"/>
          <p14:tracePt t="91087" x="2184400" y="4456113"/>
          <p14:tracePt t="91103" x="2184400" y="4470400"/>
          <p14:tracePt t="91120" x="2184400" y="4492625"/>
          <p14:tracePt t="91136" x="2178050" y="4506913"/>
          <p14:tracePt t="91153" x="2170113" y="4529138"/>
          <p14:tracePt t="91171" x="2163763" y="4543425"/>
          <p14:tracePt t="91187" x="2155825" y="4557713"/>
          <p14:tracePt t="91204" x="2149475" y="4564063"/>
          <p14:tracePt t="91221" x="2141538" y="4572000"/>
          <p14:tracePt t="91237" x="2133600" y="4578350"/>
          <p14:tracePt t="91254" x="2127250" y="4578350"/>
          <p14:tracePt t="91271" x="2119313" y="4578350"/>
          <p14:tracePt t="91286" x="2098675" y="4578350"/>
          <p14:tracePt t="91302" x="2076450" y="4578350"/>
          <p14:tracePt t="91318" x="2039938" y="4578350"/>
          <p14:tracePt t="91334" x="2011363" y="4578350"/>
          <p14:tracePt t="91352" x="1990725" y="4578350"/>
          <p14:tracePt t="91368" x="1968500" y="4578350"/>
          <p14:tracePt t="91387" x="1939925" y="4578350"/>
          <p14:tracePt t="91403" x="1925638" y="4578350"/>
          <p14:tracePt t="91420" x="1917700" y="4578350"/>
          <p14:tracePt t="91436" x="1903413" y="4578350"/>
          <p14:tracePt t="91453" x="1889125" y="4578350"/>
          <p14:tracePt t="91470" x="1860550" y="4572000"/>
          <p14:tracePt t="91487" x="1809750" y="4557713"/>
          <p14:tracePt t="91503" x="1773238" y="4535488"/>
          <p14:tracePt t="91520" x="1744663" y="4535488"/>
          <p14:tracePt t="91536" x="1730375" y="4535488"/>
          <p14:tracePt t="91553" x="1708150" y="4535488"/>
          <p14:tracePt t="91570" x="1701800" y="4535488"/>
          <p14:tracePt t="91587" x="1679575" y="4535488"/>
          <p14:tracePt t="91605" x="1665288" y="4535488"/>
          <p14:tracePt t="91621" x="1644650" y="4535488"/>
          <p14:tracePt t="91636" x="1630363" y="4535488"/>
          <p14:tracePt t="91652" x="1608138" y="4535488"/>
          <p14:tracePt t="91669" x="1593850" y="4535488"/>
          <p14:tracePt t="91687" x="1565275" y="4529138"/>
          <p14:tracePt t="91703" x="1543050" y="4521200"/>
          <p14:tracePt t="91719" x="1535113" y="4521200"/>
          <p14:tracePt t="91796" x="1535113" y="4506913"/>
          <p14:tracePt t="91805" x="1535113" y="4498975"/>
          <p14:tracePt t="91820" x="1543050" y="4478338"/>
          <p14:tracePt t="91837" x="1565275" y="4464050"/>
          <p14:tracePt t="91852" x="1593850" y="4405313"/>
          <p14:tracePt t="91870" x="1614488" y="4348163"/>
          <p14:tracePt t="91886" x="1636713" y="4297363"/>
          <p14:tracePt t="91903" x="1673225" y="4254500"/>
          <p14:tracePt t="91920" x="1693863" y="4225925"/>
          <p14:tracePt t="91936" x="1716088" y="4197350"/>
          <p14:tracePt t="91952" x="1730375" y="4181475"/>
          <p14:tracePt t="91970" x="1738313" y="4160838"/>
          <p14:tracePt t="91986" x="1752600" y="4138613"/>
          <p14:tracePt t="91988" x="1752600" y="4132263"/>
          <p14:tracePt t="92003" x="1752600" y="4117975"/>
          <p14:tracePt t="92020" x="1773238" y="4073525"/>
          <p14:tracePt t="92037" x="1787525" y="4044950"/>
          <p14:tracePt t="92053" x="1795463" y="4024313"/>
          <p14:tracePt t="92069" x="1803400" y="3994150"/>
          <p14:tracePt t="92086" x="1803400" y="3973513"/>
          <p14:tracePt t="92103" x="1809750" y="3959225"/>
          <p14:tracePt t="92120" x="1809750" y="3937000"/>
          <p14:tracePt t="92136" x="1809750" y="3930650"/>
          <p14:tracePt t="92153" x="1809750" y="3922713"/>
          <p14:tracePt t="92170" x="1787525" y="3900488"/>
          <p14:tracePt t="92186" x="1773238" y="3879850"/>
          <p14:tracePt t="92202" x="1752600" y="3857625"/>
          <p14:tracePt t="92220" x="1730375" y="3835400"/>
          <p14:tracePt t="92236" x="1708150" y="3814763"/>
          <p14:tracePt t="92254" x="1679575" y="3792538"/>
          <p14:tracePt t="92270" x="1658938" y="3778250"/>
          <p14:tracePt t="92286" x="1644650" y="3778250"/>
          <p14:tracePt t="92303" x="1630363" y="3778250"/>
          <p14:tracePt t="92320" x="1614488" y="3778250"/>
          <p14:tracePt t="92337" x="1593850" y="3786188"/>
          <p14:tracePt t="92353" x="1571625" y="3792538"/>
          <p14:tracePt t="92371" x="1535113" y="3821113"/>
          <p14:tracePt t="92387" x="1506538" y="3843338"/>
          <p14:tracePt t="92403" x="1449388" y="3871913"/>
          <p14:tracePt t="92418" x="1384300" y="3900488"/>
          <p14:tracePt t="92434" x="1355725" y="3922713"/>
          <p14:tracePt t="92451" x="1327150" y="3944938"/>
          <p14:tracePt t="92470" x="1304925" y="3965575"/>
          <p14:tracePt t="92486" x="1276350" y="3994150"/>
          <p14:tracePt t="92503" x="1254125" y="4016375"/>
          <p14:tracePt t="92520" x="1239838" y="4038600"/>
          <p14:tracePt t="92536" x="1233488" y="4059238"/>
          <p14:tracePt t="92552" x="1225550" y="4073525"/>
          <p14:tracePt t="92570" x="1225550" y="4103688"/>
          <p14:tracePt t="92587" x="1225550" y="4124325"/>
          <p14:tracePt t="92603" x="1225550" y="4146550"/>
          <p14:tracePt t="92620" x="1239838" y="4160838"/>
          <p14:tracePt t="92635" x="1262063" y="4181475"/>
          <p14:tracePt t="92653" x="1284288" y="4203700"/>
          <p14:tracePt t="92669" x="1304925" y="4225925"/>
          <p14:tracePt t="92686" x="1333500" y="4254500"/>
          <p14:tracePt t="92703" x="1347788" y="4260850"/>
          <p14:tracePt t="92720" x="1370013" y="4276725"/>
          <p14:tracePt t="92736" x="1384300" y="4276725"/>
          <p14:tracePt t="92753" x="1406525" y="4276725"/>
          <p14:tracePt t="92770" x="1427163" y="4276725"/>
          <p14:tracePt t="92787" x="1463675" y="4268788"/>
          <p14:tracePt t="92803" x="1485900" y="4268788"/>
          <p14:tracePt t="92820" x="1500188" y="4268788"/>
          <p14:tracePt t="92836" x="1514475" y="4268788"/>
          <p14:tracePt t="92853" x="1520825" y="4268788"/>
          <p14:tracePt t="92869" x="1528763" y="4268788"/>
          <p14:tracePt t="92903" x="1535113" y="4268788"/>
          <p14:tracePt t="92919" x="1543050" y="4268788"/>
          <p14:tracePt t="92938" x="1550988" y="4268788"/>
          <p14:tracePt t="93040" x="1550988" y="4260850"/>
          <p14:tracePt t="93049" x="1550988" y="4254500"/>
          <p14:tracePt t="93056" x="1557338" y="4240213"/>
          <p14:tracePt t="93070" x="1565275" y="4225925"/>
          <p14:tracePt t="93086" x="1579563" y="4160838"/>
          <p14:tracePt t="93103" x="1593850" y="4087813"/>
          <p14:tracePt t="93119" x="1600200" y="4024313"/>
          <p14:tracePt t="93136" x="1600200" y="3965575"/>
          <p14:tracePt t="93153" x="1600200" y="3937000"/>
          <p14:tracePt t="93169" x="1600200" y="3900488"/>
          <p14:tracePt t="93186" x="1593850" y="3879850"/>
          <p14:tracePt t="93203" x="1585913" y="3857625"/>
          <p14:tracePt t="93220" x="1579563" y="3843338"/>
          <p14:tracePt t="93236" x="1571625" y="3814763"/>
          <p14:tracePt t="93238" x="1571625" y="3806825"/>
          <p14:tracePt t="93252" x="1565275" y="3792538"/>
          <p14:tracePt t="93270" x="1557338" y="3735388"/>
          <p14:tracePt t="93286" x="1543050" y="3713163"/>
          <p14:tracePt t="93302" x="1535113" y="3678238"/>
          <p14:tracePt t="93320" x="1528763" y="3648075"/>
          <p14:tracePt t="93336" x="1520825" y="3619500"/>
          <p14:tracePt t="93353" x="1520825" y="3590925"/>
          <p14:tracePt t="93370" x="1514475" y="3548063"/>
          <p14:tracePt t="93386" x="1506538" y="3511550"/>
          <p14:tracePt t="93402" x="1506538" y="3468688"/>
          <p14:tracePt t="93419" x="1500188" y="3417888"/>
          <p14:tracePt t="93436" x="1500188" y="3367088"/>
          <p14:tracePt t="93452" x="1500188" y="3316288"/>
          <p14:tracePt t="93471" x="1500188" y="3236913"/>
          <p14:tracePt t="93487" x="1500188" y="3194050"/>
          <p14:tracePt t="93504" x="1506538" y="3157538"/>
          <p14:tracePt t="93521" x="1506538" y="3136900"/>
          <p14:tracePt t="93537" x="1506538" y="3100388"/>
          <p14:tracePt t="93553" x="1506538" y="3079750"/>
          <p14:tracePt t="93571" x="1506538" y="3021013"/>
          <p14:tracePt t="93586" x="1500188" y="3000375"/>
          <p14:tracePt t="93601" x="1492250" y="2963863"/>
          <p14:tracePt t="93617" x="1492250" y="2935288"/>
          <p14:tracePt t="93634" x="1492250" y="2913063"/>
          <p14:tracePt t="93652" x="1485900" y="2890838"/>
          <p14:tracePt t="93669" x="1485900" y="2876550"/>
          <p14:tracePt t="93685" x="1485900" y="2847975"/>
          <p14:tracePt t="93702" x="1485900" y="2827338"/>
          <p14:tracePt t="93720" x="1485900" y="2805113"/>
          <p14:tracePt t="93736" x="1485900" y="2790825"/>
          <p14:tracePt t="93752" x="1492250" y="2776538"/>
          <p14:tracePt t="93770" x="1492250" y="2747963"/>
          <p14:tracePt t="93787" x="1500188" y="2740025"/>
          <p14:tracePt t="93803" x="1506538" y="2717800"/>
          <p14:tracePt t="93819" x="1506538" y="2711450"/>
          <p14:tracePt t="93835" x="1506538" y="2703513"/>
          <p14:tracePt t="93874" x="1506538" y="2697163"/>
          <p14:tracePt t="93900" x="1514475" y="2682875"/>
          <p14:tracePt t="93908" x="1514475" y="2674938"/>
          <p14:tracePt t="93919" x="1514475" y="2668588"/>
          <p14:tracePt t="93936" x="1520825" y="2646363"/>
          <p14:tracePt t="95609" x="1520825" y="2660650"/>
          <p14:tracePt t="95618" x="1520825" y="2682875"/>
          <p14:tracePt t="95627" x="1514475" y="2703513"/>
          <p14:tracePt t="95635" x="1514475" y="2725738"/>
          <p14:tracePt t="95651" x="1506538" y="2747963"/>
          <p14:tracePt t="95668" x="1506538" y="2790825"/>
          <p14:tracePt t="95685" x="1506538" y="2847975"/>
          <p14:tracePt t="95686" x="1506538" y="2884488"/>
          <p14:tracePt t="95701" x="1506538" y="2970213"/>
          <p14:tracePt t="95720" x="1506538" y="3079750"/>
          <p14:tracePt t="95734" x="1506538" y="3194050"/>
          <p14:tracePt t="95750" x="1506538" y="3281363"/>
          <p14:tracePt t="95767" x="1500188" y="3367088"/>
          <p14:tracePt t="95783" x="1500188" y="3440113"/>
          <p14:tracePt t="95786" x="1492250" y="3482975"/>
          <p14:tracePt t="95800" x="1485900" y="3519488"/>
          <p14:tracePt t="95816" x="1463675" y="3627438"/>
          <p14:tracePt t="95833" x="1449388" y="3692525"/>
          <p14:tracePt t="95849" x="1427163" y="3741738"/>
          <p14:tracePt t="95866" x="1412875" y="3778250"/>
          <p14:tracePt t="95883" x="1398588" y="3821113"/>
          <p14:tracePt t="95899" x="1398588" y="3851275"/>
          <p14:tracePt t="95916" x="1398588" y="3879850"/>
          <p14:tracePt t="95933" x="1392238" y="3908425"/>
          <p14:tracePt t="95949" x="1384300" y="3930650"/>
          <p14:tracePt t="95966" x="1384300" y="3951288"/>
          <p14:tracePt t="95983" x="1384300" y="3987800"/>
          <p14:tracePt t="96000" x="1384300" y="4024313"/>
          <p14:tracePt t="96016" x="1384300" y="4052888"/>
          <p14:tracePt t="96033" x="1384300" y="4117975"/>
          <p14:tracePt t="96049" x="1384300" y="4167188"/>
          <p14:tracePt t="96066" x="1384300" y="4203700"/>
          <p14:tracePt t="96083" x="1384300" y="4240213"/>
          <p14:tracePt t="96099" x="1384300" y="4260850"/>
          <p14:tracePt t="96116" x="1392238" y="4283075"/>
          <p14:tracePt t="96133" x="1392238" y="4297363"/>
          <p14:tracePt t="96149" x="1406525" y="4333875"/>
          <p14:tracePt t="96166" x="1406525" y="4356100"/>
          <p14:tracePt t="96183" x="1412875" y="4370388"/>
          <p14:tracePt t="96199" x="1412875" y="4391025"/>
          <p14:tracePt t="96217" x="1412875" y="4413250"/>
          <p14:tracePt t="96233" x="1412875" y="4427538"/>
          <p14:tracePt t="96249" x="1412875" y="4441825"/>
          <p14:tracePt t="96266" x="1412875" y="4449763"/>
          <p14:tracePt t="98298" x="1420813" y="4441825"/>
          <p14:tracePt t="98311" x="1420813" y="4433888"/>
          <p14:tracePt t="98320" x="1427163" y="4433888"/>
          <p14:tracePt t="98334" x="1427163" y="4427538"/>
          <p14:tracePt t="98351" x="1441450" y="4413250"/>
          <p14:tracePt t="98367" x="1449388" y="4398963"/>
          <p14:tracePt t="98383" x="1449388" y="4391025"/>
          <p14:tracePt t="98401" x="1457325" y="4376738"/>
          <p14:tracePt t="98417" x="1463675" y="4356100"/>
          <p14:tracePt t="98433" x="1471613" y="4340225"/>
          <p14:tracePt t="98450" x="1477963" y="4325938"/>
          <p14:tracePt t="98467" x="1477963" y="4319588"/>
          <p14:tracePt t="98484" x="1477963" y="4311650"/>
          <p14:tracePt t="98501" x="1485900" y="4305300"/>
          <p14:tracePt t="98555" x="1485900" y="4297363"/>
          <p14:tracePt t="98575" x="1485900" y="4291013"/>
          <p14:tracePt t="98598" x="1492250" y="4283075"/>
          <p14:tracePt t="98606" x="1492250" y="4276725"/>
          <p14:tracePt t="98621" x="1500188" y="4268788"/>
          <p14:tracePt t="98634" x="1506538" y="4254500"/>
          <p14:tracePt t="98651" x="1520825" y="4232275"/>
          <p14:tracePt t="98668" x="1528763" y="4217988"/>
          <p14:tracePt t="98684" x="1535113" y="4203700"/>
          <p14:tracePt t="98701" x="1543050" y="4189413"/>
          <p14:tracePt t="98718" x="1557338" y="4175125"/>
          <p14:tracePt t="98734" x="1565275" y="4152900"/>
          <p14:tracePt t="98751" x="1579563" y="4124325"/>
          <p14:tracePt t="98768" x="1593850" y="4103688"/>
          <p14:tracePt t="98786" x="1600200" y="4087813"/>
          <p14:tracePt t="98790" x="1614488" y="4073525"/>
          <p14:tracePt t="98801" x="1622425" y="4067175"/>
          <p14:tracePt t="98818" x="1636713" y="4044950"/>
          <p14:tracePt t="98834" x="1644650" y="4024313"/>
          <p14:tracePt t="98836" x="1651000" y="4016375"/>
          <p14:tracePt t="98851" x="1651000" y="4008438"/>
          <p14:tracePt t="98868" x="1658938" y="4002088"/>
          <p14:tracePt t="98884" x="1658938" y="3994150"/>
          <p14:tracePt t="98950" x="1665288" y="3987800"/>
          <p14:tracePt t="98959" x="1673225" y="3987800"/>
          <p14:tracePt t="98988" x="1673225" y="3979863"/>
          <p14:tracePt t="99154" x="1665288" y="3979863"/>
          <p14:tracePt t="99169" x="1665288" y="3987800"/>
          <p14:tracePt t="99177" x="1665288" y="3994150"/>
          <p14:tracePt t="99185" x="1658938" y="3994150"/>
          <p14:tracePt t="99202" x="1658938" y="4002088"/>
          <p14:tracePt t="99218" x="1651000" y="4002088"/>
          <p14:tracePt t="99233" x="1644650" y="4008438"/>
          <p14:tracePt t="99250" x="1636713" y="4030663"/>
          <p14:tracePt t="99268" x="1622425" y="4052888"/>
          <p14:tracePt t="99288" x="1614488" y="4059238"/>
          <p14:tracePt t="99300" x="1614488" y="4067175"/>
          <p14:tracePt t="99319" x="1614488" y="4081463"/>
          <p14:tracePt t="99335" x="1614488" y="4087813"/>
          <p14:tracePt t="99350" x="1614488" y="4103688"/>
          <p14:tracePt t="99367" x="1608138" y="4110038"/>
          <p14:tracePt t="99385" x="1600200" y="4132263"/>
          <p14:tracePt t="99400" x="1600200" y="4146550"/>
          <p14:tracePt t="99418" x="1600200" y="4175125"/>
          <p14:tracePt t="99435" x="1600200" y="4197350"/>
          <p14:tracePt t="99451" x="1600200" y="4211638"/>
          <p14:tracePt t="99467" x="1600200" y="4232275"/>
          <p14:tracePt t="99483" x="1600200" y="4254500"/>
          <p14:tracePt t="99500" x="1600200" y="4268788"/>
          <p14:tracePt t="99517" x="1600200" y="4291013"/>
          <p14:tracePt t="99535" x="1600200" y="4311650"/>
          <p14:tracePt t="99551" x="1608138" y="4319588"/>
          <p14:tracePt t="99568" x="1608138" y="4325938"/>
          <p14:tracePt t="99584" x="1608138" y="4333875"/>
          <p14:tracePt t="99600" x="1608138" y="4340225"/>
          <p14:tracePt t="99618" x="1608138" y="4356100"/>
          <p14:tracePt t="99633" x="1608138" y="4370388"/>
          <p14:tracePt t="99650" x="1608138" y="4376738"/>
          <p14:tracePt t="99668" x="1608138" y="4384675"/>
          <p14:tracePt t="99700" x="1608138" y="4391025"/>
          <p14:tracePt t="99726" x="1608138" y="4398963"/>
          <p14:tracePt t="100029" x="1608138" y="4405313"/>
          <p14:tracePt t="100054" x="1608138" y="4413250"/>
          <p14:tracePt t="100091" x="1608138" y="4419600"/>
          <p14:tracePt t="100107" x="1608138" y="4427538"/>
          <p14:tracePt t="100125" x="1608138" y="4433888"/>
          <p14:tracePt t="100134" x="1608138" y="4441825"/>
          <p14:tracePt t="100149" x="1608138" y="4449763"/>
          <p14:tracePt t="100182" x="1608138" y="4456113"/>
          <p14:tracePt t="102241" x="1600200" y="4470400"/>
          <p14:tracePt t="102250" x="1593850" y="4470400"/>
          <p14:tracePt t="102257" x="1593850" y="4478338"/>
          <p14:tracePt t="102268" x="1585913" y="4478338"/>
          <p14:tracePt t="102283" x="1585913" y="4492625"/>
          <p14:tracePt t="102299" x="1579563" y="4498975"/>
          <p14:tracePt t="102315" x="1571625" y="4506913"/>
          <p14:tracePt t="102332" x="1571625" y="4521200"/>
          <p14:tracePt t="102348" x="1565275" y="4535488"/>
          <p14:tracePt t="102365" x="1565275" y="4543425"/>
          <p14:tracePt t="102382" x="1557338" y="4549775"/>
          <p14:tracePt t="102398" x="1550988" y="4557713"/>
          <p14:tracePt t="102415" x="1543050" y="4564063"/>
          <p14:tracePt t="102432" x="1543050" y="4572000"/>
          <p14:tracePt t="102449" x="1535113" y="4586288"/>
          <p14:tracePt t="102467" x="1528763" y="4592638"/>
          <p14:tracePt t="102483" x="1520825" y="4600575"/>
          <p14:tracePt t="102500" x="1514475" y="4606925"/>
          <p14:tracePt t="102516" x="1506538" y="4622800"/>
          <p14:tracePt t="102518" x="1500188" y="4622800"/>
          <p14:tracePt t="102533" x="1500188" y="4629150"/>
          <p14:tracePt t="102551" x="1485900" y="4637088"/>
          <p14:tracePt t="102567" x="1477963" y="4651375"/>
          <p14:tracePt t="102583" x="1463675" y="4657725"/>
          <p14:tracePt t="102599" x="1457325" y="4672013"/>
          <p14:tracePt t="102616" x="1435100" y="4686300"/>
          <p14:tracePt t="102633" x="1420813" y="4702175"/>
          <p14:tracePt t="102650" x="1384300" y="4716463"/>
          <p14:tracePt t="102666" x="1370013" y="4730750"/>
          <p14:tracePt t="102683" x="1347788" y="4745038"/>
          <p14:tracePt t="102700" x="1319213" y="4751388"/>
          <p14:tracePt t="102717" x="1304925" y="4765675"/>
          <p14:tracePt t="102733" x="1276350" y="4787900"/>
          <p14:tracePt t="102750" x="1189038" y="4824413"/>
          <p14:tracePt t="102767" x="1125538" y="4845050"/>
          <p14:tracePt t="102784" x="1046163" y="4875213"/>
          <p14:tracePt t="102788" x="1009650" y="4889500"/>
          <p14:tracePt t="102801" x="973138" y="4903788"/>
          <p14:tracePt t="102817" x="922338" y="4918075"/>
          <p14:tracePt t="102833" x="901700" y="4932363"/>
          <p14:tracePt t="102850" x="873125" y="4946650"/>
          <p14:tracePt t="102867" x="858838" y="4954588"/>
          <p14:tracePt t="102883" x="850900" y="4954588"/>
          <p14:tracePt t="102899" x="842963" y="4954588"/>
          <p14:tracePt t="102916" x="828675" y="4960938"/>
          <p14:tracePt t="102934" x="814388" y="4960938"/>
          <p14:tracePt t="102950" x="793750" y="4960938"/>
          <p14:tracePt t="102967" x="779463" y="4960938"/>
          <p14:tracePt t="102983" x="763588" y="4968875"/>
          <p14:tracePt t="103000" x="742950" y="4968875"/>
          <p14:tracePt t="103017" x="720725" y="4968875"/>
          <p14:tracePt t="103033" x="700088" y="4975225"/>
          <p14:tracePt t="103050" x="669925" y="4975225"/>
          <p14:tracePt t="103067" x="655638" y="4975225"/>
          <p14:tracePt t="103083" x="635000" y="4975225"/>
          <p14:tracePt t="103100" x="620713" y="4975225"/>
          <p14:tracePt t="103116" x="606425" y="4975225"/>
          <p14:tracePt t="103132" x="598488" y="4983163"/>
          <p14:tracePt t="103150" x="576263" y="4983163"/>
          <p14:tracePt t="103167" x="547688" y="4997450"/>
          <p14:tracePt t="103184" x="533400" y="5003800"/>
          <p14:tracePt t="103199" x="527050" y="5003800"/>
          <p14:tracePt t="103217" x="519113" y="5011738"/>
          <p14:tracePt t="103233" x="511175" y="5011738"/>
          <p14:tracePt t="103249" x="504825" y="5018088"/>
          <p14:tracePt t="103267" x="496888" y="5026025"/>
          <p14:tracePt t="103283" x="490538" y="5026025"/>
          <p14:tracePt t="103286" x="482600" y="5040313"/>
          <p14:tracePt t="103303" x="476250" y="5054600"/>
          <p14:tracePt t="103316" x="468313" y="5054600"/>
          <p14:tracePt t="103333" x="454025" y="5076825"/>
          <p14:tracePt t="103350" x="447675" y="5083175"/>
          <p14:tracePt t="103387" x="447675" y="5091113"/>
          <p14:tracePt t="103402" x="439738" y="5091113"/>
          <p14:tracePt t="103417" x="439738" y="5097463"/>
          <p14:tracePt t="103434" x="439738" y="5105400"/>
          <p14:tracePt t="103450" x="439738" y="5111750"/>
          <p14:tracePt t="103468" x="447675" y="5119688"/>
          <p14:tracePt t="103482" x="454025" y="5133975"/>
          <p14:tracePt t="103498" x="461963" y="5133975"/>
          <p14:tracePt t="103515" x="468313" y="5148263"/>
          <p14:tracePt t="103532" x="482600" y="5156200"/>
          <p14:tracePt t="103548" x="504825" y="5170488"/>
          <p14:tracePt t="103566" x="511175" y="5176838"/>
          <p14:tracePt t="103583" x="527050" y="5184775"/>
          <p14:tracePt t="103599" x="541338" y="5191125"/>
          <p14:tracePt t="103617" x="561975" y="5199063"/>
          <p14:tracePt t="103635" x="590550" y="5221288"/>
          <p14:tracePt t="103651" x="606425" y="5227638"/>
          <p14:tracePt t="103667" x="627063" y="5241925"/>
          <p14:tracePt t="103683" x="641350" y="5256213"/>
          <p14:tracePt t="103700" x="663575" y="5270500"/>
          <p14:tracePt t="103717" x="685800" y="5292725"/>
          <p14:tracePt t="103733" x="706438" y="5307013"/>
          <p14:tracePt t="103750" x="728663" y="5321300"/>
          <p14:tracePt t="103766" x="749300" y="5335588"/>
          <p14:tracePt t="103783" x="763588" y="5343525"/>
          <p14:tracePt t="103800" x="779463" y="5349875"/>
          <p14:tracePt t="103817" x="793750" y="5349875"/>
          <p14:tracePt t="103832" x="808038" y="5349875"/>
          <p14:tracePt t="103850" x="822325" y="5349875"/>
          <p14:tracePt t="103867" x="828675" y="5349875"/>
          <p14:tracePt t="103882" x="842963" y="5349875"/>
          <p14:tracePt t="103900" x="865188" y="5349875"/>
          <p14:tracePt t="103917" x="879475" y="5349875"/>
          <p14:tracePt t="103933" x="901700" y="5349875"/>
          <p14:tracePt t="103951" x="930275" y="5349875"/>
          <p14:tracePt t="103967" x="944563" y="5349875"/>
          <p14:tracePt t="103983" x="966788" y="5343525"/>
          <p14:tracePt t="104000" x="987425" y="5329238"/>
          <p14:tracePt t="104016" x="1009650" y="5314950"/>
          <p14:tracePt t="104033" x="1023938" y="5300663"/>
          <p14:tracePt t="104051" x="1066800" y="5270500"/>
          <p14:tracePt t="104067" x="1109663" y="5256213"/>
          <p14:tracePt t="104083" x="1131888" y="5249863"/>
          <p14:tracePt t="104100" x="1154113" y="5227638"/>
          <p14:tracePt t="104117" x="1168400" y="5213350"/>
          <p14:tracePt t="104132" x="1174750" y="5191125"/>
          <p14:tracePt t="104150" x="1174750" y="5162550"/>
          <p14:tracePt t="104167" x="1174750" y="5141913"/>
          <p14:tracePt t="104183" x="1168400" y="5127625"/>
          <p14:tracePt t="104200" x="1168400" y="5111750"/>
          <p14:tracePt t="104217" x="1160463" y="5105400"/>
          <p14:tracePt t="104233" x="1160463" y="5097463"/>
          <p14:tracePt t="104250" x="1160463" y="5091113"/>
          <p14:tracePt t="104267" x="1154113" y="5083175"/>
          <p14:tracePt t="104372" x="1146175" y="5076825"/>
          <p14:tracePt t="104396" x="1139825" y="5068888"/>
          <p14:tracePt t="104420" x="1131888" y="5068888"/>
          <p14:tracePt t="104438" x="1125538" y="5062538"/>
          <p14:tracePt t="104445" x="1117600" y="5062538"/>
          <p14:tracePt t="104454" x="1117600" y="5054600"/>
          <p14:tracePt t="104466" x="1109663" y="5054600"/>
          <p14:tracePt t="104483" x="1103313" y="5054600"/>
          <p14:tracePt t="104499" x="1081088" y="5048250"/>
          <p14:tracePt t="104517" x="1060450" y="5032375"/>
          <p14:tracePt t="104534" x="1052513" y="5032375"/>
          <p14:tracePt t="104550" x="1038225" y="5026025"/>
          <p14:tracePt t="104568" x="1031875" y="5018088"/>
          <p14:tracePt t="104584" x="1016000" y="5018088"/>
          <p14:tracePt t="104600" x="1009650" y="5018088"/>
          <p14:tracePt t="104616" x="995363" y="5018088"/>
          <p14:tracePt t="104632" x="981075" y="5018088"/>
          <p14:tracePt t="104647" x="958850" y="5011738"/>
          <p14:tracePt t="104664" x="944563" y="5011738"/>
          <p14:tracePt t="104681" x="930275" y="5011738"/>
          <p14:tracePt t="104699" x="901700" y="5011738"/>
          <p14:tracePt t="104715" x="873125" y="5011738"/>
          <p14:tracePt t="104733" x="842963" y="5011738"/>
          <p14:tracePt t="104749" x="814388" y="5011738"/>
          <p14:tracePt t="104767" x="785813" y="5018088"/>
          <p14:tracePt t="104783" x="763588" y="5018088"/>
          <p14:tracePt t="104788" x="749300" y="5026025"/>
          <p14:tracePt t="104801" x="728663" y="5032375"/>
          <p14:tracePt t="104817" x="714375" y="5040313"/>
          <p14:tracePt t="104832" x="692150" y="5040313"/>
          <p14:tracePt t="104850" x="669925" y="5048250"/>
          <p14:tracePt t="104868" x="649288" y="5054600"/>
          <p14:tracePt t="104884" x="627063" y="5062538"/>
          <p14:tracePt t="104900" x="612775" y="5068888"/>
          <p14:tracePt t="104917" x="590550" y="5068888"/>
          <p14:tracePt t="104933" x="576263" y="5068888"/>
          <p14:tracePt t="104951" x="555625" y="5068888"/>
          <p14:tracePt t="104966" x="533400" y="5068888"/>
          <p14:tracePt t="104982" x="527050" y="5076825"/>
          <p14:tracePt t="105000" x="511175" y="5076825"/>
          <p14:tracePt t="105017" x="496888" y="5083175"/>
          <p14:tracePt t="105033" x="490538" y="5083175"/>
          <p14:tracePt t="105050" x="482600" y="5083175"/>
          <p14:tracePt t="105303" x="490538" y="5076825"/>
          <p14:tracePt t="105309" x="496888" y="5076825"/>
          <p14:tracePt t="105319" x="504825" y="5076825"/>
          <p14:tracePt t="105333" x="519113" y="5076825"/>
          <p14:tracePt t="105351" x="541338" y="5076825"/>
          <p14:tracePt t="105366" x="569913" y="5076825"/>
          <p14:tracePt t="105383" x="620713" y="5076825"/>
          <p14:tracePt t="105400" x="692150" y="5076825"/>
          <p14:tracePt t="105415" x="771525" y="5068888"/>
          <p14:tracePt t="105432" x="850900" y="5062538"/>
          <p14:tracePt t="105448" x="915988" y="5062538"/>
          <p14:tracePt t="105467" x="973138" y="5062538"/>
          <p14:tracePt t="105483" x="1046163" y="5062538"/>
          <p14:tracePt t="105499" x="1089025" y="5068888"/>
          <p14:tracePt t="105514" x="1103313" y="5068888"/>
          <p14:tracePt t="105531" x="1125538" y="5068888"/>
          <p14:tracePt t="105548" x="1131888" y="5068888"/>
          <p14:tracePt t="105746" x="1125538" y="5068888"/>
          <p14:tracePt t="106038" x="1117600" y="5076825"/>
          <p14:tracePt t="111181" x="1109663" y="5076825"/>
          <p14:tracePt t="111201" x="1103313" y="5076825"/>
          <p14:tracePt t="111293" x="1095375" y="5076825"/>
          <p14:tracePt t="114073" x="1103313" y="5062538"/>
          <p14:tracePt t="114081" x="1109663" y="5062538"/>
          <p14:tracePt t="114089" x="1109663" y="5054600"/>
          <p14:tracePt t="114097" x="1125538" y="5018088"/>
          <p14:tracePt t="114112" x="1182688" y="4889500"/>
          <p14:tracePt t="114129" x="1254125" y="4730750"/>
          <p14:tracePt t="114146" x="1298575" y="4637088"/>
          <p14:tracePt t="114164" x="1347788" y="4543425"/>
          <p14:tracePt t="114180" x="1412875" y="4441825"/>
          <p14:tracePt t="114197" x="1435100" y="4405313"/>
          <p14:tracePt t="114213" x="1457325" y="4384675"/>
          <p14:tracePt t="114229" x="1477963" y="4348163"/>
          <p14:tracePt t="114246" x="1500188" y="4291013"/>
          <p14:tracePt t="114264" x="1543050" y="4167188"/>
          <p14:tracePt t="114280" x="1571625" y="4081463"/>
          <p14:tracePt t="114297" x="1600200" y="4002088"/>
          <p14:tracePt t="114313" x="1622425" y="3944938"/>
          <p14:tracePt t="114329" x="1636713" y="3908425"/>
          <p14:tracePt t="114345" x="1651000" y="3894138"/>
          <p14:tracePt t="114362" x="1651000" y="3879850"/>
          <p14:tracePt t="114379" x="1658938" y="3871913"/>
          <p14:tracePt t="114397" x="1665288" y="3857625"/>
          <p14:tracePt t="114413" x="1679575" y="3835400"/>
          <p14:tracePt t="114429" x="1693863" y="3814763"/>
          <p14:tracePt t="114447" x="1701800" y="3792538"/>
          <p14:tracePt t="114463" x="1708150" y="3771900"/>
          <p14:tracePt t="114481" x="1730375" y="3735388"/>
          <p14:tracePt t="114499" x="1744663" y="3713163"/>
          <p14:tracePt t="114513" x="1744663" y="3692525"/>
          <p14:tracePt t="114530" x="1744663" y="3662363"/>
          <p14:tracePt t="114547" x="1744663" y="3627438"/>
          <p14:tracePt t="114563" x="1744663" y="3576638"/>
          <p14:tracePt t="114581" x="1758950" y="3454400"/>
          <p14:tracePt t="114597" x="1758950" y="3360738"/>
          <p14:tracePt t="114613" x="1758950" y="3287713"/>
          <p14:tracePt t="114630" x="1766888" y="3216275"/>
          <p14:tracePt t="114647" x="1766888" y="3179763"/>
          <p14:tracePt t="114663" x="1766888" y="3151188"/>
          <p14:tracePt t="114679" x="1766888" y="3136900"/>
          <p14:tracePt t="114697" x="1766888" y="3108325"/>
          <p14:tracePt t="114713" x="1766888" y="3079750"/>
          <p14:tracePt t="114730" x="1752600" y="3035300"/>
          <p14:tracePt t="114747" x="1730375" y="2963863"/>
          <p14:tracePt t="114763" x="1701800" y="2876550"/>
          <p14:tracePt t="114780" x="1673225" y="2811463"/>
          <p14:tracePt t="114798" x="1644650" y="2776538"/>
          <p14:tracePt t="114813" x="1630363" y="2754313"/>
          <p14:tracePt t="114830" x="1614488" y="2733675"/>
          <p14:tracePt t="114847" x="1600200" y="2725738"/>
          <p14:tracePt t="114863" x="1593850" y="2717800"/>
          <p14:tracePt t="116444" x="1593850" y="2725738"/>
          <p14:tracePt t="116450" x="1585913" y="2747963"/>
          <p14:tracePt t="116464" x="1585913" y="2819400"/>
          <p14:tracePt t="116480" x="1585913" y="2898775"/>
          <p14:tracePt t="116495" x="1585913" y="2949575"/>
          <p14:tracePt t="116511" x="1585913" y="3108325"/>
          <p14:tracePt t="116528" x="1585913" y="3216275"/>
          <p14:tracePt t="116545" x="1571625" y="3332163"/>
          <p14:tracePt t="116562" x="1543050" y="3454400"/>
          <p14:tracePt t="116578" x="1506538" y="3582988"/>
          <p14:tracePt t="116595" x="1477963" y="3713163"/>
          <p14:tracePt t="116612" x="1449388" y="3900488"/>
          <p14:tracePt t="116628" x="1441450" y="4052888"/>
          <p14:tracePt t="116645" x="1435100" y="4197350"/>
          <p14:tracePt t="116664" x="1427163" y="4333875"/>
          <p14:tracePt t="116680" x="1427163" y="4478338"/>
          <p14:tracePt t="116697" x="1427163" y="4549775"/>
          <p14:tracePt t="116714" x="1427163" y="4572000"/>
          <p14:tracePt t="116729" x="1420813" y="4592638"/>
          <p14:tracePt t="116746" x="1420813" y="4600575"/>
          <p14:tracePt t="116763" x="1420813" y="4606925"/>
          <p14:tracePt t="116780" x="1420813" y="4614863"/>
          <p14:tracePt t="116797" x="1412875" y="4629150"/>
          <p14:tracePt t="116802" x="1412875" y="4637088"/>
          <p14:tracePt t="116813" x="1412875" y="4643438"/>
          <p14:tracePt t="116830" x="1406525" y="4672013"/>
          <p14:tracePt t="116846" x="1406525" y="4694238"/>
          <p14:tracePt t="116863" x="1406525" y="4716463"/>
          <p14:tracePt t="116880" x="1406525" y="4722813"/>
          <p14:tracePt t="116897" x="1406525" y="4730750"/>
          <p14:tracePt t="116960" x="1412875" y="4730750"/>
          <p14:tracePt t="117122" x="1420813" y="4730750"/>
          <p14:tracePt t="117138" x="1427163" y="4722813"/>
          <p14:tracePt t="117146" x="1435100" y="4716463"/>
          <p14:tracePt t="117154" x="1435100" y="4708525"/>
          <p14:tracePt t="117163" x="1441450" y="4708525"/>
          <p14:tracePt t="117179" x="1441450" y="4702175"/>
          <p14:tracePt t="117196" x="1449388" y="4702175"/>
          <p14:tracePt t="117242" x="1449388" y="4694238"/>
          <p14:tracePt t="117292" x="1457325" y="4686300"/>
          <p14:tracePt t="117313" x="1463675" y="4686300"/>
          <p14:tracePt t="118246" x="1471613" y="4679950"/>
          <p14:tracePt t="118263" x="1485900" y="4672013"/>
          <p14:tracePt t="118268" x="1485900" y="4665663"/>
          <p14:tracePt t="118279" x="1500188" y="4665663"/>
          <p14:tracePt t="118295" x="1514475" y="4651375"/>
          <p14:tracePt t="118312" x="1535113" y="4637088"/>
          <p14:tracePt t="118329" x="1565275" y="4614863"/>
          <p14:tracePt t="118346" x="1585913" y="4600575"/>
          <p14:tracePt t="118363" x="1600200" y="4586288"/>
          <p14:tracePt t="118379" x="1614488" y="4586288"/>
          <p14:tracePt t="118396" x="1614488" y="4578350"/>
          <p14:tracePt t="118461" x="1622425" y="4578350"/>
          <p14:tracePt t="119196" x="1622425" y="4572000"/>
          <p14:tracePt t="119206" x="1630363" y="4572000"/>
          <p14:tracePt t="119222" x="1630363" y="4564063"/>
          <p14:tracePt t="119231" x="1636713" y="4564063"/>
          <p14:tracePt t="119245" x="1644650" y="4557713"/>
          <p14:tracePt t="119262" x="1658938" y="4543425"/>
          <p14:tracePt t="119279" x="1708150" y="4513263"/>
          <p14:tracePt t="119294" x="1803400" y="4427538"/>
          <p14:tracePt t="119311" x="1917700" y="4340225"/>
          <p14:tracePt t="119328" x="2062163" y="4203700"/>
          <p14:tracePt t="119344" x="2127250" y="4146550"/>
          <p14:tracePt t="119361" x="2170113" y="4110038"/>
          <p14:tracePt t="119377" x="2220913" y="4073525"/>
          <p14:tracePt t="119394" x="2263775" y="4030663"/>
          <p14:tracePt t="119411" x="2292350" y="4002088"/>
          <p14:tracePt t="119429" x="2322513" y="3965575"/>
          <p14:tracePt t="119445" x="2343150" y="3944938"/>
          <p14:tracePt t="119461" x="2365375" y="3922713"/>
          <p14:tracePt t="119478" x="2371725" y="3914775"/>
          <p14:tracePt t="119496" x="2379663" y="3900488"/>
          <p14:tracePt t="119529" x="2393950" y="3886200"/>
          <p14:tracePt t="119546" x="2408238" y="3865563"/>
          <p14:tracePt t="119563" x="2430463" y="3835400"/>
          <p14:tracePt t="119579" x="2444750" y="3829050"/>
          <p14:tracePt t="119595" x="2459038" y="3792538"/>
          <p14:tracePt t="119612" x="2459038" y="3786188"/>
          <p14:tracePt t="119628" x="2465388" y="3786188"/>
          <p14:tracePt t="119882" x="2465388" y="3778250"/>
          <p14:tracePt t="125649" x="2459038" y="3786188"/>
          <p14:tracePt t="125657" x="2444750" y="3792538"/>
          <p14:tracePt t="125663" x="2422525" y="3814763"/>
          <p14:tracePt t="125677" x="2416175" y="3829050"/>
          <p14:tracePt t="125694" x="2393950" y="3851275"/>
          <p14:tracePt t="125710" x="2379663" y="3865563"/>
          <p14:tracePt t="125727" x="2357438" y="3886200"/>
          <p14:tracePt t="125743" x="2328863" y="3930650"/>
          <p14:tracePt t="125760" x="2300288" y="3965575"/>
          <p14:tracePt t="125776" x="2278063" y="4016375"/>
          <p14:tracePt t="125792" x="2249488" y="4052888"/>
          <p14:tracePt t="125794" x="2235200" y="4081463"/>
          <p14:tracePt t="125808" x="2220913" y="4095750"/>
          <p14:tracePt t="125825" x="2184400" y="4175125"/>
          <p14:tracePt t="125842" x="2163763" y="4203700"/>
          <p14:tracePt t="125859" x="2141538" y="4240213"/>
          <p14:tracePt t="125875" x="2119313" y="4268788"/>
          <p14:tracePt t="125892" x="2098675" y="4311650"/>
          <p14:tracePt t="125909" x="2076450" y="4340225"/>
          <p14:tracePt t="125926" x="2039938" y="4398963"/>
          <p14:tracePt t="125942" x="2019300" y="4433888"/>
          <p14:tracePt t="125958" x="1990725" y="4492625"/>
          <p14:tracePt t="125975" x="1968500" y="4535488"/>
          <p14:tracePt t="125992" x="1946275" y="4557713"/>
          <p14:tracePt t="126008" x="1931988" y="4578350"/>
          <p14:tracePt t="126025" x="1911350" y="4606925"/>
          <p14:tracePt t="126042" x="1903413" y="4622800"/>
          <p14:tracePt t="126058" x="1897063" y="4629150"/>
          <p14:tracePt t="126152" x="1889125" y="4637088"/>
          <p14:tracePt t="126171" x="1889125" y="4643438"/>
          <p14:tracePt t="126179" x="1882775" y="4643438"/>
          <p14:tracePt t="126191" x="1882775" y="4651375"/>
          <p14:tracePt t="126209" x="1860550" y="4672013"/>
          <p14:tracePt t="126226" x="1852613" y="4686300"/>
          <p14:tracePt t="126242" x="1824038" y="4716463"/>
          <p14:tracePt t="126259" x="1803400" y="4730750"/>
          <p14:tracePt t="126275" x="1795463" y="4745038"/>
          <p14:tracePt t="126292" x="1781175" y="4759325"/>
          <p14:tracePt t="126308" x="1766888" y="4765675"/>
          <p14:tracePt t="126325" x="1766888" y="4773613"/>
          <p14:tracePt t="126358" x="1758950" y="4779963"/>
          <p14:tracePt t="126375" x="1758950" y="4787900"/>
          <p14:tracePt t="126392" x="1744663" y="4802188"/>
          <p14:tracePt t="126408" x="1738313" y="4802188"/>
          <p14:tracePt t="126426" x="1738313" y="4810125"/>
          <p14:tracePt t="126442" x="1730375" y="4810125"/>
          <p14:tracePt t="126610" x="1730375" y="4816475"/>
          <p14:tracePt t="126629" x="1730375" y="4824413"/>
          <p14:tracePt t="126638" x="1724025" y="4830763"/>
          <p14:tracePt t="126645" x="1716088" y="4838700"/>
          <p14:tracePt t="126660" x="1716088" y="4859338"/>
          <p14:tracePt t="126677" x="1701800" y="4875213"/>
          <p14:tracePt t="126693" x="1693863" y="4895850"/>
          <p14:tracePt t="126710" x="1687513" y="4918075"/>
          <p14:tracePt t="126726" x="1687513" y="4932363"/>
          <p14:tracePt t="126728" x="1679575" y="4946650"/>
          <p14:tracePt t="126744" x="1673225" y="4960938"/>
          <p14:tracePt t="126761" x="1665288" y="4983163"/>
          <p14:tracePt t="126778" x="1658938" y="5003800"/>
          <p14:tracePt t="126794" x="1651000" y="5018088"/>
          <p14:tracePt t="126798" x="1644650" y="5018088"/>
          <p14:tracePt t="126810" x="1644650" y="5026025"/>
          <p14:tracePt t="126827" x="1636713" y="5040313"/>
          <p14:tracePt t="126844" x="1622425" y="5062538"/>
          <p14:tracePt t="126861" x="1608138" y="5076825"/>
          <p14:tracePt t="126877" x="1593850" y="5105400"/>
          <p14:tracePt t="126893" x="1579563" y="5133975"/>
          <p14:tracePt t="126910" x="1565275" y="5170488"/>
          <p14:tracePt t="126926" x="1565275" y="5199063"/>
          <p14:tracePt t="126944" x="1550988" y="5235575"/>
          <p14:tracePt t="126961" x="1543050" y="5256213"/>
          <p14:tracePt t="126977" x="1535113" y="5270500"/>
          <p14:tracePt t="126993" x="1535113" y="5292725"/>
          <p14:tracePt t="127009" x="1535113" y="5307013"/>
          <p14:tracePt t="127026" x="1535113" y="5314950"/>
          <p14:tracePt t="127044" x="1528763" y="5321300"/>
          <p14:tracePt t="127061" x="1528763" y="5329238"/>
          <p14:tracePt t="127079" x="1528763" y="5335588"/>
          <p14:tracePt t="127094" x="1520825" y="5343525"/>
          <p14:tracePt t="127110" x="1520825" y="5357813"/>
          <p14:tracePt t="127127" x="1520825" y="5372100"/>
          <p14:tracePt t="127143" x="1520825" y="5378450"/>
          <p14:tracePt t="127160" x="1520825" y="5386388"/>
          <p14:tracePt t="127178" x="1514475" y="5394325"/>
          <p14:tracePt t="127194" x="1514475" y="5400675"/>
          <p14:tracePt t="127227" x="1514475" y="5408613"/>
          <p14:tracePt t="127245" x="1514475" y="5414963"/>
          <p14:tracePt t="127362" x="1514475" y="5422900"/>
          <p14:tracePt t="127392" x="1520825" y="5422900"/>
          <p14:tracePt t="127400" x="1528763" y="5422900"/>
          <p14:tracePt t="127414" x="1535113" y="5422900"/>
          <p14:tracePt t="127425" x="1543050" y="5422900"/>
          <p14:tracePt t="127444" x="1550988" y="5422900"/>
          <p14:tracePt t="127459" x="1557338" y="5422900"/>
          <p14:tracePt t="127984" x="1565275" y="5422900"/>
          <p14:tracePt t="128000" x="1579563" y="5422900"/>
          <p14:tracePt t="128020" x="1585913" y="5422900"/>
          <p14:tracePt t="128034" x="1593850" y="5414963"/>
          <p14:tracePt t="128049" x="1608138" y="5414963"/>
          <p14:tracePt t="128060" x="1614488" y="5414963"/>
          <p14:tracePt t="128077" x="1622425" y="5414963"/>
          <p14:tracePt t="128093" x="1636713" y="5414963"/>
          <p14:tracePt t="128110" x="1651000" y="5414963"/>
          <p14:tracePt t="128127" x="1658938" y="5414963"/>
          <p14:tracePt t="128143" x="1665288" y="5414963"/>
          <p14:tracePt t="128160" x="1679575" y="5422900"/>
          <p14:tracePt t="128177" x="1693863" y="5429250"/>
          <p14:tracePt t="128194" x="1693863" y="5437188"/>
          <p14:tracePt t="128266" x="1693863" y="5443538"/>
          <p14:tracePt t="128295" x="1693863" y="5451475"/>
          <p14:tracePt t="128324" x="1693863" y="5465763"/>
          <p14:tracePt t="128342" x="1687513" y="5480050"/>
          <p14:tracePt t="128360" x="1687513" y="5508625"/>
          <p14:tracePt t="128377" x="1687513" y="5530850"/>
          <p14:tracePt t="128394" x="1687513" y="5545138"/>
          <p14:tracePt t="128410" x="1679575" y="5553075"/>
          <p14:tracePt t="128427" x="1673225" y="5567363"/>
          <p14:tracePt t="128444" x="1673225" y="5573713"/>
          <p14:tracePt t="128460" x="1665288" y="5588000"/>
          <p14:tracePt t="128478" x="1665288" y="5602288"/>
          <p14:tracePt t="128494" x="1658938" y="5616575"/>
          <p14:tracePt t="128511" x="1658938" y="5630863"/>
          <p14:tracePt t="128525" x="1658938" y="5638800"/>
          <p14:tracePt t="128664" x="1651000" y="5646738"/>
          <p14:tracePt t="128682" x="1651000" y="5653088"/>
          <p14:tracePt t="128694" x="1651000" y="5661025"/>
          <p14:tracePt t="128716" x="1651000" y="5667375"/>
          <p14:tracePt t="128722" x="1651000" y="5681663"/>
          <p14:tracePt t="128730" x="1651000" y="5689600"/>
          <p14:tracePt t="128744" x="1651000" y="5710238"/>
          <p14:tracePt t="128760" x="1644650" y="5726113"/>
          <p14:tracePt t="128777" x="1644650" y="5746750"/>
          <p14:tracePt t="128794" x="1636713" y="5761038"/>
          <p14:tracePt t="128799" x="1636713" y="5775325"/>
          <p14:tracePt t="128812" x="1636713" y="5783263"/>
          <p14:tracePt t="128827" x="1636713" y="5803900"/>
          <p14:tracePt t="128844" x="1636713" y="5826125"/>
          <p14:tracePt t="128860" x="1636713" y="5840413"/>
          <p14:tracePt t="128878" x="1636713" y="5854700"/>
          <p14:tracePt t="128893" x="1636713" y="5868988"/>
          <p14:tracePt t="128910" x="1636713" y="5883275"/>
          <p14:tracePt t="128927" x="1636713" y="5899150"/>
          <p14:tracePt t="128944" x="1644650" y="5919788"/>
          <p14:tracePt t="128960" x="1644650" y="5927725"/>
          <p14:tracePt t="128977" x="1644650" y="5942013"/>
          <p14:tracePt t="128993" x="1651000" y="5956300"/>
          <p14:tracePt t="129010" x="1651000" y="5970588"/>
          <p14:tracePt t="129027" x="1651000" y="5984875"/>
          <p14:tracePt t="129045" x="1651000" y="5992813"/>
          <p14:tracePt t="129062" x="1651000" y="5999163"/>
          <p14:tracePt t="129408" x="1658938" y="6007100"/>
          <p14:tracePt t="129416" x="1665288" y="6013450"/>
          <p14:tracePt t="129426" x="1679575" y="6021388"/>
          <p14:tracePt t="129443" x="1716088" y="6042025"/>
          <p14:tracePt t="129460" x="1708150" y="6121400"/>
          <p14:tracePt t="129477" x="1687513" y="6151563"/>
          <p14:tracePt t="129494" x="1679575" y="6172200"/>
          <p14:tracePt t="129527" x="1673225" y="6172200"/>
          <p14:tracePt t="129544" x="1665288" y="6172200"/>
          <p14:tracePt t="129560" x="1665288" y="6180138"/>
          <p14:tracePt t="129602" x="1651000" y="6172200"/>
          <p14:tracePt t="129610" x="1651000" y="6165850"/>
          <p14:tracePt t="129626" x="1651000" y="6151563"/>
          <p14:tracePt t="129642" x="1651000" y="6121400"/>
          <p14:tracePt t="129658" x="1651000" y="6100763"/>
          <p14:tracePt t="129676" x="1651000" y="6092825"/>
          <p14:tracePt t="129692" x="1651000" y="6072188"/>
          <p14:tracePt t="129709" x="1673225" y="6021388"/>
          <p14:tracePt t="129726" x="1679575" y="6007100"/>
          <p14:tracePt t="129744" x="1687513" y="5984875"/>
          <p14:tracePt t="129760" x="1687513" y="5962650"/>
          <p14:tracePt t="129777" x="1687513" y="5942013"/>
          <p14:tracePt t="129794" x="1673225" y="5913438"/>
          <p14:tracePt t="129810" x="1658938" y="5913438"/>
          <p14:tracePt t="129827" x="1651000" y="5913438"/>
          <p14:tracePt t="150665" x="1651000" y="5905500"/>
          <p14:tracePt t="150674" x="1651000" y="5891213"/>
          <p14:tracePt t="150688" x="1651000" y="5876925"/>
          <p14:tracePt t="150705" x="1644650" y="5848350"/>
          <p14:tracePt t="150720" x="1644650" y="5840413"/>
          <p14:tracePt t="150738" x="1644650" y="5768975"/>
          <p14:tracePt t="150754" x="1636713" y="5689600"/>
          <p14:tracePt t="150771" x="1636713" y="5638800"/>
          <p14:tracePt t="150788" x="1636713" y="5602288"/>
          <p14:tracePt t="150803" x="1644650" y="5581650"/>
          <p14:tracePt t="150819" x="1651000" y="5553075"/>
          <p14:tracePt t="150836" x="1658938" y="5530850"/>
          <p14:tracePt t="150852" x="1658938" y="5508625"/>
          <p14:tracePt t="150869" x="1665288" y="5502275"/>
          <p14:tracePt t="151043" x="1665288" y="5494338"/>
          <p14:tracePt t="151839" x="1658938" y="5494338"/>
          <p14:tracePt t="151889" x="1651000" y="5494338"/>
          <p14:tracePt t="151901" x="1651000" y="5502275"/>
          <p14:tracePt t="151952" x="1644650" y="5502275"/>
          <p14:tracePt t="152013" x="1644650" y="5508625"/>
          <p14:tracePt t="152076" x="1636713" y="5508625"/>
          <p14:tracePt t="152098" x="1636713" y="5516563"/>
          <p14:tracePt t="152134" x="1630363" y="5516563"/>
          <p14:tracePt t="152171" x="1622425" y="5516563"/>
          <p14:tracePt t="152206" x="1614488" y="5516563"/>
          <p14:tracePt t="152295" x="1608138" y="5516563"/>
          <p14:tracePt t="152304" x="1600200" y="5508625"/>
          <p14:tracePt t="152311" x="1593850" y="5508625"/>
          <p14:tracePt t="152320" x="1585913" y="5502275"/>
          <p14:tracePt t="152337" x="1571625" y="5494338"/>
          <p14:tracePt t="152353" x="1557338" y="5487988"/>
          <p14:tracePt t="152369" x="1550988" y="5480050"/>
          <p14:tracePt t="152386" x="1543050" y="5480050"/>
          <p14:tracePt t="152403" x="1528763" y="5473700"/>
          <p14:tracePt t="152419" x="1514475" y="5473700"/>
          <p14:tracePt t="152436" x="1500188" y="5473700"/>
          <p14:tracePt t="152452" x="1492250" y="5465763"/>
          <p14:tracePt t="152469" x="1477963" y="5465763"/>
          <p14:tracePt t="152487" x="1457325" y="5465763"/>
          <p14:tracePt t="152503" x="1441450" y="5465763"/>
          <p14:tracePt t="152519" x="1427163" y="5465763"/>
          <p14:tracePt t="152537" x="1412875" y="5465763"/>
          <p14:tracePt t="152553" x="1398588" y="5465763"/>
          <p14:tracePt t="152571" x="1384300" y="5465763"/>
          <p14:tracePt t="152587" x="1362075" y="5457825"/>
          <p14:tracePt t="152604" x="1341438" y="5457825"/>
          <p14:tracePt t="152620" x="1319213" y="5457825"/>
          <p14:tracePt t="152636" x="1304925" y="5457825"/>
          <p14:tracePt t="152654" x="1284288" y="5451475"/>
          <p14:tracePt t="152670" x="1268413" y="5451475"/>
          <p14:tracePt t="152688" x="1247775" y="5451475"/>
          <p14:tracePt t="152704" x="1219200" y="5451475"/>
          <p14:tracePt t="152720" x="1204913" y="5451475"/>
          <p14:tracePt t="152998" x="1204913" y="5443538"/>
          <p14:tracePt t="153321" x="1196975" y="5443538"/>
          <p14:tracePt t="161305" x="1189038" y="5443538"/>
          <p14:tracePt t="161313" x="1182688" y="5443538"/>
          <p14:tracePt t="161320" x="1174750" y="5437188"/>
          <p14:tracePt t="166016" x="1174750" y="5429250"/>
          <p14:tracePt t="166039" x="1182688" y="5422900"/>
          <p14:tracePt t="166049" x="1189038" y="5422900"/>
          <p14:tracePt t="166407" x="1196975" y="5422900"/>
          <p14:tracePt t="166458" x="1196975" y="5414963"/>
          <p14:tracePt t="166492" x="1204913" y="5414963"/>
          <p14:tracePt t="166509" x="1219200" y="5414963"/>
          <p14:tracePt t="166517" x="1225550" y="5414963"/>
          <p14:tracePt t="166522" x="1233488" y="5414963"/>
          <p14:tracePt t="166532" x="1247775" y="5414963"/>
          <p14:tracePt t="166548" x="1262063" y="5437188"/>
          <p14:tracePt t="166565" x="1284288" y="5451475"/>
          <p14:tracePt t="166582" x="1304925" y="5457825"/>
          <p14:tracePt t="166599" x="1341438" y="5480050"/>
          <p14:tracePt t="166601" x="1377950" y="5480050"/>
          <p14:tracePt t="166617" x="1471613" y="5480050"/>
          <p14:tracePt t="166632" x="1593850" y="5480050"/>
          <p14:tracePt t="166649" x="1744663" y="5465763"/>
          <p14:tracePt t="166666" x="1882775" y="5437188"/>
          <p14:tracePt t="166682" x="2055813" y="5429250"/>
          <p14:tracePt t="166699" x="2220913" y="5414963"/>
          <p14:tracePt t="166701" x="2278063" y="5408613"/>
          <p14:tracePt t="166716" x="2386013" y="5394325"/>
          <p14:tracePt t="166733" x="2465388" y="5378450"/>
          <p14:tracePt t="166749" x="2581275" y="5378450"/>
          <p14:tracePt t="166765" x="2697163" y="5378450"/>
          <p14:tracePt t="166782" x="2827338" y="5372100"/>
          <p14:tracePt t="166785" x="2898775" y="5372100"/>
          <p14:tracePt t="166800" x="3108325" y="5335588"/>
          <p14:tracePt t="166816" x="3330575" y="5300663"/>
          <p14:tracePt t="166832" x="3525838" y="5264150"/>
          <p14:tracePt t="166848" x="3706813" y="5227638"/>
          <p14:tracePt t="166866" x="3894138" y="5227638"/>
          <p14:tracePt t="166883" x="4081463" y="5213350"/>
          <p14:tracePt t="166900" x="4370388" y="5162550"/>
          <p14:tracePt t="166917" x="4557713" y="5111750"/>
          <p14:tracePt t="166933" x="4751388" y="5048250"/>
          <p14:tracePt t="166949" x="4946650" y="4960938"/>
          <p14:tracePt t="166966" x="5162550" y="4845050"/>
          <p14:tracePt t="166983" x="5378450" y="4745038"/>
          <p14:tracePt t="166999" x="5588000" y="4643438"/>
          <p14:tracePt t="167018" x="5803900" y="4498975"/>
          <p14:tracePt t="167034" x="5897563" y="4441825"/>
          <p14:tracePt t="167050" x="5976938" y="4398963"/>
          <p14:tracePt t="167067" x="6035675" y="4356100"/>
          <p14:tracePt t="167083" x="6072188" y="4333875"/>
          <p14:tracePt t="167099" x="6086475" y="4311650"/>
          <p14:tracePt t="167116" x="6107113" y="4297363"/>
          <p14:tracePt t="167133" x="6143625" y="4260850"/>
          <p14:tracePt t="167149" x="6172200" y="4225925"/>
          <p14:tracePt t="167167" x="6223000" y="4146550"/>
          <p14:tracePt t="167183" x="6294438" y="4059238"/>
          <p14:tracePt t="167199" x="6353175" y="3973513"/>
          <p14:tracePt t="167216" x="6402388" y="3894138"/>
          <p14:tracePt t="167233" x="6467475" y="3771900"/>
          <p14:tracePt t="167250" x="6496050" y="3721100"/>
          <p14:tracePt t="167266" x="6503988" y="3692525"/>
          <p14:tracePt t="167283" x="6511925" y="3670300"/>
          <p14:tracePt t="167288" x="6511925" y="3648075"/>
          <p14:tracePt t="167300" x="6511925" y="3641725"/>
          <p14:tracePt t="167316" x="6511925" y="3627438"/>
          <p14:tracePt t="167333" x="6511925" y="3613150"/>
          <p14:tracePt t="167349" x="6496050" y="3582988"/>
          <p14:tracePt t="167366" x="6489700" y="3576638"/>
          <p14:tracePt t="167382" x="6475413" y="3554413"/>
          <p14:tracePt t="167399" x="6453188" y="3533775"/>
          <p14:tracePt t="167416" x="6432550" y="3511550"/>
          <p14:tracePt t="167433" x="6410325" y="3489325"/>
          <p14:tracePt t="167435" x="6402388" y="3489325"/>
          <p14:tracePt t="167450" x="6381750" y="3468688"/>
          <p14:tracePt t="167467" x="6359525" y="3454400"/>
          <p14:tracePt t="167483" x="6338888" y="3432175"/>
          <p14:tracePt t="167500" x="6323013" y="3409950"/>
          <p14:tracePt t="167519" x="6273800" y="3375025"/>
          <p14:tracePt t="167534" x="6237288" y="3352800"/>
          <p14:tracePt t="167552" x="6215063" y="3338513"/>
          <p14:tracePt t="167568" x="6186488" y="3324225"/>
          <p14:tracePt t="167584" x="6157913" y="3316288"/>
          <p14:tracePt t="167601" x="6129338" y="3309938"/>
          <p14:tracePt t="167617" x="6086475" y="3295650"/>
          <p14:tracePt t="167632" x="6042025" y="3287713"/>
          <p14:tracePt t="167648" x="5976938" y="3267075"/>
          <p14:tracePt t="167665" x="5919788" y="3252788"/>
          <p14:tracePt t="167681" x="5819775" y="3222625"/>
          <p14:tracePt t="167698" x="5740400" y="3208338"/>
          <p14:tracePt t="167716" x="5638800" y="3208338"/>
          <p14:tracePt t="167734" x="5502275" y="3201988"/>
          <p14:tracePt t="167751" x="5227638" y="3201988"/>
          <p14:tracePt t="167767" x="5026025" y="3216275"/>
          <p14:tracePt t="167784" x="4830763" y="3236913"/>
          <p14:tracePt t="167789" x="4759325" y="3244850"/>
          <p14:tracePt t="167801" x="4686300" y="3252788"/>
          <p14:tracePt t="167817" x="4578350" y="3267075"/>
          <p14:tracePt t="167833" x="4506913" y="3287713"/>
          <p14:tracePt t="167851" x="4441825" y="3316288"/>
          <p14:tracePt t="167867" x="4419600" y="3338513"/>
          <p14:tracePt t="167883" x="4398963" y="3352800"/>
          <p14:tracePt t="167899" x="4370388" y="3375025"/>
          <p14:tracePt t="167916" x="4348163" y="3389313"/>
          <p14:tracePt t="167933" x="4325938" y="3409950"/>
          <p14:tracePt t="167950" x="4268788" y="3460750"/>
          <p14:tracePt t="167967" x="4211638" y="3489325"/>
          <p14:tracePt t="167983" x="4160838" y="3519488"/>
          <p14:tracePt t="168000" x="4110038" y="3548063"/>
          <p14:tracePt t="168017" x="4087813" y="3568700"/>
          <p14:tracePt t="168033" x="4067175" y="3582988"/>
          <p14:tracePt t="168051" x="4044950" y="3605213"/>
          <p14:tracePt t="168067" x="4016375" y="3641725"/>
          <p14:tracePt t="168083" x="3994150" y="3656013"/>
          <p14:tracePt t="168100" x="3987800" y="3670300"/>
          <p14:tracePt t="168116" x="3979863" y="3678238"/>
          <p14:tracePt t="168133" x="3979863" y="3684588"/>
          <p14:tracePt t="168149" x="3973513" y="3698875"/>
          <p14:tracePt t="168167" x="3951288" y="3721100"/>
          <p14:tracePt t="168183" x="3937000" y="3741738"/>
          <p14:tracePt t="168200" x="3914775" y="3763963"/>
          <p14:tracePt t="168217" x="3894138" y="3792538"/>
          <p14:tracePt t="168233" x="3871913" y="3829050"/>
          <p14:tracePt t="168250" x="3857625" y="3843338"/>
          <p14:tracePt t="168266" x="3843338" y="3865563"/>
          <p14:tracePt t="168283" x="3829050" y="3894138"/>
          <p14:tracePt t="168300" x="3814763" y="3908425"/>
          <p14:tracePt t="168317" x="3806825" y="3930650"/>
          <p14:tracePt t="168332" x="3792538" y="3951288"/>
          <p14:tracePt t="168349" x="3786188" y="3965575"/>
          <p14:tracePt t="168367" x="3771900" y="3987800"/>
          <p14:tracePt t="168383" x="3763963" y="4016375"/>
          <p14:tracePt t="168400" x="3756025" y="4038600"/>
          <p14:tracePt t="168416" x="3756025" y="4052888"/>
          <p14:tracePt t="168433" x="3749675" y="4059238"/>
          <p14:tracePt t="168449" x="3749675" y="4073525"/>
          <p14:tracePt t="169743" x="3749675" y="4067175"/>
          <p14:tracePt t="169751" x="3749675" y="4059238"/>
          <p14:tracePt t="169765" x="3749675" y="4044950"/>
          <p14:tracePt t="169783" x="3756025" y="4016375"/>
          <p14:tracePt t="169799" x="3756025" y="4002088"/>
          <p14:tracePt t="169815" x="3763963" y="3979863"/>
          <p14:tracePt t="169831" x="3771900" y="3959225"/>
          <p14:tracePt t="169848" x="3778250" y="3944938"/>
          <p14:tracePt t="169880" x="3778250" y="3937000"/>
          <p14:tracePt t="169905" x="3778250" y="3930650"/>
          <p14:tracePt t="169918" x="3778250" y="3922713"/>
          <p14:tracePt t="169932" x="3786188" y="3894138"/>
          <p14:tracePt t="169949" x="3792538" y="3871913"/>
          <p14:tracePt t="169965" x="3792538" y="3851275"/>
          <p14:tracePt t="169982" x="3792538" y="3829050"/>
          <p14:tracePt t="170000" x="3800475" y="3814763"/>
          <p14:tracePt t="170001" x="3800475" y="3800475"/>
          <p14:tracePt t="170017" x="3800475" y="3786188"/>
          <p14:tracePt t="170033" x="3806825" y="3771900"/>
          <p14:tracePt t="170049" x="3806825" y="3763963"/>
          <p14:tracePt t="170067" x="3806825" y="3749675"/>
          <p14:tracePt t="170084" x="3814763" y="3735388"/>
          <p14:tracePt t="170099" x="3821113" y="3713163"/>
          <p14:tracePt t="170115" x="3835400" y="3692525"/>
          <p14:tracePt t="170132" x="3835400" y="3678238"/>
          <p14:tracePt t="170149" x="3835400" y="3662363"/>
          <p14:tracePt t="170165" x="3835400" y="3656013"/>
          <p14:tracePt t="171863" x="3829050" y="3662363"/>
          <p14:tracePt t="171882" x="3821113" y="3670300"/>
          <p14:tracePt t="171889" x="3806825" y="3678238"/>
          <p14:tracePt t="171899" x="3800475" y="3692525"/>
          <p14:tracePt t="171915" x="3778250" y="3706813"/>
          <p14:tracePt t="171932" x="3771900" y="3713163"/>
          <p14:tracePt t="171949" x="3763963" y="3713163"/>
          <p14:tracePt t="171965" x="3756025" y="3727450"/>
          <p14:tracePt t="171981" x="3741738" y="3741738"/>
          <p14:tracePt t="171999" x="3721100" y="3763963"/>
          <p14:tracePt t="172014" x="3698875" y="3792538"/>
          <p14:tracePt t="172030" x="3692525" y="3851275"/>
          <p14:tracePt t="172047" x="3692525" y="3886200"/>
          <p14:tracePt t="172064" x="3692525" y="3922713"/>
          <p14:tracePt t="172082" x="3692525" y="3959225"/>
          <p14:tracePt t="172098" x="3692525" y="3979863"/>
          <p14:tracePt t="172114" x="3692525" y="3994150"/>
          <p14:tracePt t="172131" x="3692525" y="4008438"/>
          <p14:tracePt t="172147" x="3698875" y="4030663"/>
          <p14:tracePt t="172164" x="3721100" y="4052888"/>
          <p14:tracePt t="172181" x="3749675" y="4095750"/>
          <p14:tracePt t="172199" x="3786188" y="4152900"/>
          <p14:tracePt t="172215" x="3806825" y="4211638"/>
          <p14:tracePt t="172232" x="3843338" y="4260850"/>
          <p14:tracePt t="172249" x="3851275" y="4283075"/>
          <p14:tracePt t="172265" x="3857625" y="4297363"/>
          <p14:tracePt t="172281" x="3865563" y="4305300"/>
          <p14:tracePt t="172299" x="3871913" y="4311650"/>
          <p14:tracePt t="172315" x="3879850" y="4325938"/>
          <p14:tracePt t="172332" x="3900488" y="4340225"/>
          <p14:tracePt t="172349" x="3922713" y="4356100"/>
          <p14:tracePt t="172365" x="3944938" y="4362450"/>
          <p14:tracePt t="172381" x="4002088" y="4376738"/>
          <p14:tracePt t="172398" x="4073525" y="4376738"/>
          <p14:tracePt t="172415" x="4152900" y="4376738"/>
          <p14:tracePt t="172432" x="4268788" y="4340225"/>
          <p14:tracePt t="172449" x="4340225" y="4311650"/>
          <p14:tracePt t="172465" x="4413250" y="4276725"/>
          <p14:tracePt t="172482" x="4484688" y="4246563"/>
          <p14:tracePt t="172499" x="4564063" y="4197350"/>
          <p14:tracePt t="172515" x="4657725" y="4152900"/>
          <p14:tracePt t="172532" x="4816475" y="4103688"/>
          <p14:tracePt t="172549" x="4895850" y="4073525"/>
          <p14:tracePt t="172565" x="4989513" y="4052888"/>
          <p14:tracePt t="172581" x="5068888" y="4024313"/>
          <p14:tracePt t="172599" x="5156200" y="4002088"/>
          <p14:tracePt t="172615" x="5213350" y="3973513"/>
          <p14:tracePt t="172632" x="5241925" y="3959225"/>
          <p14:tracePt t="172649" x="5307013" y="3930650"/>
          <p14:tracePt t="172665" x="5364163" y="3908425"/>
          <p14:tracePt t="172682" x="5429250" y="3879850"/>
          <p14:tracePt t="172698" x="5480050" y="3851275"/>
          <p14:tracePt t="172715" x="5537200" y="3835400"/>
          <p14:tracePt t="172732" x="5610225" y="3814763"/>
          <p14:tracePt t="172749" x="5724525" y="3792538"/>
          <p14:tracePt t="172765" x="5803900" y="3792538"/>
          <p14:tracePt t="172782" x="5897563" y="3786188"/>
          <p14:tracePt t="172787" x="5948363" y="3778250"/>
          <p14:tracePt t="172799" x="5999163" y="3763963"/>
          <p14:tracePt t="172816" x="6092825" y="3749675"/>
          <p14:tracePt t="172832" x="6172200" y="3721100"/>
          <p14:tracePt t="172849" x="6223000" y="3698875"/>
          <p14:tracePt t="172866" x="6245225" y="3684588"/>
          <p14:tracePt t="172898" x="6245225" y="3678238"/>
          <p14:tracePt t="172918" x="6245225" y="3670300"/>
          <p14:tracePt t="173044" x="6251575" y="3662363"/>
          <p14:tracePt t="173059" x="6259513" y="3662363"/>
          <p14:tracePt t="173075" x="6265863" y="3662363"/>
          <p14:tracePt t="173085" x="6273800" y="3662363"/>
          <p14:tracePt t="173148" x="6280150" y="3662363"/>
          <p14:tracePt t="173165" x="6288088" y="3662363"/>
          <p14:tracePt t="173184" x="6302375" y="3662363"/>
          <p14:tracePt t="173198" x="6308725" y="3656013"/>
          <p14:tracePt t="173205" x="6316663" y="3656013"/>
          <p14:tracePt t="173214" x="6330950" y="3656013"/>
          <p14:tracePt t="173230" x="6359525" y="3656013"/>
          <p14:tracePt t="173247" x="6402388" y="3656013"/>
          <p14:tracePt t="173264" x="6438900" y="3656013"/>
          <p14:tracePt t="173280" x="6453188" y="3662363"/>
          <p14:tracePt t="173297" x="6467475" y="3670300"/>
          <p14:tracePt t="173314" x="6475413" y="3670300"/>
          <p14:tracePt t="173330" x="6489700" y="3678238"/>
          <p14:tracePt t="173348" x="6511925" y="3678238"/>
          <p14:tracePt t="173365" x="6540500" y="3678238"/>
          <p14:tracePt t="173381" x="6554788" y="3678238"/>
          <p14:tracePt t="173398" x="6583363" y="3684588"/>
          <p14:tracePt t="173416" x="6634163" y="3692525"/>
          <p14:tracePt t="173432" x="6662738" y="3698875"/>
          <p14:tracePt t="173449" x="6677025" y="3706813"/>
          <p14:tracePt t="173465" x="6691313" y="3713163"/>
          <p14:tracePt t="173482" x="6705600" y="3721100"/>
          <p14:tracePt t="173498" x="6713538" y="3721100"/>
          <p14:tracePt t="173516" x="6734175" y="3727450"/>
          <p14:tracePt t="173533" x="6742113" y="3735388"/>
          <p14:tracePt t="173549" x="6756400" y="3741738"/>
          <p14:tracePt t="173566" x="6813550" y="3756025"/>
          <p14:tracePt t="173581" x="6858000" y="3778250"/>
          <p14:tracePt t="173598" x="6907213" y="3792538"/>
          <p14:tracePt t="173615" x="6937375" y="3800475"/>
          <p14:tracePt t="173633" x="6965950" y="3806825"/>
          <p14:tracePt t="173649" x="6986588" y="3821113"/>
          <p14:tracePt t="173665" x="7008813" y="3821113"/>
          <p14:tracePt t="173682" x="7045325" y="3835400"/>
          <p14:tracePt t="173699" x="7065963" y="3851275"/>
          <p14:tracePt t="173714" x="7102475" y="3865563"/>
          <p14:tracePt t="173732" x="7145338" y="3879850"/>
          <p14:tracePt t="173749" x="7189788" y="3900488"/>
          <p14:tracePt t="173765" x="7246938" y="3914775"/>
          <p14:tracePt t="173782" x="7289800" y="3937000"/>
          <p14:tracePt t="173799" x="7340600" y="3944938"/>
          <p14:tracePt t="173814" x="7354888" y="3959225"/>
          <p14:tracePt t="173831" x="7377113" y="3959225"/>
          <p14:tracePt t="173849" x="7405688" y="3965575"/>
          <p14:tracePt t="173866" x="7426325" y="3973513"/>
          <p14:tracePt t="173882" x="7442200" y="3973513"/>
          <p14:tracePt t="173899" x="7456488" y="3979863"/>
          <p14:tracePt t="173915" x="7470775" y="3979863"/>
          <p14:tracePt t="173931" x="7485063" y="3979863"/>
          <p14:tracePt t="173949" x="7499350" y="3979863"/>
          <p14:tracePt t="173965" x="7505700" y="3994150"/>
          <p14:tracePt t="173998" x="7505700" y="4002088"/>
          <p14:tracePt t="174016" x="7513638" y="4002088"/>
          <p14:tracePt t="174036" x="7513638" y="4008438"/>
          <p14:tracePt t="174059" x="7513638" y="4016375"/>
          <p14:tracePt t="174067" x="7513638" y="4024313"/>
          <p14:tracePt t="174083" x="7513638" y="4030663"/>
          <p14:tracePt t="174100" x="7513638" y="4038600"/>
          <p14:tracePt t="174115" x="7513638" y="4052888"/>
          <p14:tracePt t="174131" x="7513638" y="4073525"/>
          <p14:tracePt t="174149" x="7513638" y="4087813"/>
          <p14:tracePt t="174164" x="7519988" y="4110038"/>
          <p14:tracePt t="174181" x="7519988" y="4132263"/>
          <p14:tracePt t="174199" x="7519988" y="4146550"/>
          <p14:tracePt t="174214" x="7519988" y="4160838"/>
          <p14:tracePt t="174248" x="7519988" y="4167188"/>
          <p14:tracePt t="174305" x="7513638" y="4167188"/>
          <p14:tracePt t="174402" x="7505700" y="4167188"/>
          <p14:tracePt t="174464" x="7505700" y="4175125"/>
          <p14:tracePt t="174472" x="7505700" y="4181475"/>
          <p14:tracePt t="174481" x="7505700" y="4197350"/>
          <p14:tracePt t="174498" x="7513638" y="4203700"/>
          <p14:tracePt t="174515" x="7519988" y="4225925"/>
          <p14:tracePt t="174532" x="7542213" y="4260850"/>
          <p14:tracePt t="174549" x="7564438" y="4297363"/>
          <p14:tracePt t="174565" x="7578725" y="4333875"/>
          <p14:tracePt t="174581" x="7585075" y="4384675"/>
          <p14:tracePt t="174598" x="7585075" y="4433888"/>
          <p14:tracePt t="174615" x="7585075" y="4470400"/>
          <p14:tracePt t="174632" x="7585075" y="4506913"/>
          <p14:tracePt t="174649" x="7585075" y="4521200"/>
          <p14:tracePt t="174666" x="7585075" y="4535488"/>
          <p14:tracePt t="174681" x="7585075" y="4543425"/>
          <p14:tracePt t="174698" x="7585075" y="4549775"/>
          <p14:tracePt t="174715" x="7585075" y="4564063"/>
          <p14:tracePt t="174732" x="7585075" y="4586288"/>
          <p14:tracePt t="174749" x="7585075" y="4606925"/>
          <p14:tracePt t="174765" x="7585075" y="4629150"/>
          <p14:tracePt t="174782" x="7578725" y="4643438"/>
          <p14:tracePt t="174786" x="7570788" y="4657725"/>
          <p14:tracePt t="174800" x="7564438" y="4665663"/>
          <p14:tracePt t="174815" x="7542213" y="4686300"/>
          <p14:tracePt t="174832" x="7527925" y="4708525"/>
          <p14:tracePt t="174850" x="7513638" y="4737100"/>
          <p14:tracePt t="174866" x="7491413" y="4759325"/>
          <p14:tracePt t="174882" x="7477125" y="4773613"/>
          <p14:tracePt t="174898" x="7456488" y="4795838"/>
          <p14:tracePt t="174914" x="7419975" y="4816475"/>
          <p14:tracePt t="174931" x="7369175" y="4845050"/>
          <p14:tracePt t="174949" x="7239000" y="4881563"/>
          <p14:tracePt t="174965" x="7153275" y="4918075"/>
          <p14:tracePt t="174981" x="7065963" y="4946650"/>
          <p14:tracePt t="174999" x="6986588" y="4954588"/>
          <p14:tracePt t="175014" x="6907213" y="4954588"/>
          <p14:tracePt t="175031" x="6858000" y="4954588"/>
          <p14:tracePt t="175049" x="6835775" y="4954588"/>
          <p14:tracePt t="175050" x="6821488" y="4946650"/>
          <p14:tracePt t="175065" x="6807200" y="4938713"/>
          <p14:tracePt t="175082" x="6784975" y="4924425"/>
          <p14:tracePt t="175099" x="6748463" y="4903788"/>
          <p14:tracePt t="175117" x="6677025" y="4875213"/>
          <p14:tracePt t="175131" x="6591300" y="4845050"/>
          <p14:tracePt t="175148" x="6489700" y="4816475"/>
          <p14:tracePt t="175165" x="6353175" y="4779963"/>
          <p14:tracePt t="175181" x="6280150" y="4751388"/>
          <p14:tracePt t="175198" x="6251575" y="4737100"/>
          <p14:tracePt t="175215" x="6237288" y="4722813"/>
          <p14:tracePt t="175231" x="6229350" y="4702175"/>
          <p14:tracePt t="175248" x="6215063" y="4679950"/>
          <p14:tracePt t="175264" x="6208713" y="4657725"/>
          <p14:tracePt t="175282" x="6157913" y="4592638"/>
          <p14:tracePt t="175298" x="6092825" y="4543425"/>
          <p14:tracePt t="175315" x="6042025" y="4513263"/>
          <p14:tracePt t="175331" x="6021388" y="4498975"/>
          <p14:tracePt t="175349" x="5999163" y="4478338"/>
          <p14:tracePt t="175366" x="5970588" y="4456113"/>
          <p14:tracePt t="175382" x="5956300" y="4433888"/>
          <p14:tracePt t="175399" x="5942013" y="4413250"/>
          <p14:tracePt t="175416" x="5919788" y="4398963"/>
          <p14:tracePt t="175432" x="5905500" y="4376738"/>
          <p14:tracePt t="175447" x="5883275" y="4362450"/>
          <p14:tracePt t="175463" x="5862638" y="4340225"/>
          <p14:tracePt t="175479" x="5840413" y="4319588"/>
          <p14:tracePt t="175497" x="5811838" y="4291013"/>
          <p14:tracePt t="175515" x="5797550" y="4268788"/>
          <p14:tracePt t="175529" x="5775325" y="4246563"/>
          <p14:tracePt t="175546" x="5761038" y="4232275"/>
          <p14:tracePt t="175562" x="5754688" y="4211638"/>
          <p14:tracePt t="175579" x="5740400" y="4197350"/>
          <p14:tracePt t="175596" x="5740400" y="4175125"/>
          <p14:tracePt t="175612" x="5740400" y="4152900"/>
          <p14:tracePt t="175629" x="5740400" y="4132263"/>
          <p14:tracePt t="175646" x="5740400" y="4117975"/>
          <p14:tracePt t="175662" x="5732463" y="4095750"/>
          <p14:tracePt t="175680" x="5724525" y="4073525"/>
          <p14:tracePt t="175697" x="5724525" y="4052888"/>
          <p14:tracePt t="175714" x="5724525" y="4024313"/>
          <p14:tracePt t="175730" x="5724525" y="4008438"/>
          <p14:tracePt t="175747" x="5724525" y="3987800"/>
          <p14:tracePt t="175765" x="5732463" y="3965575"/>
          <p14:tracePt t="175782" x="5746750" y="3959225"/>
          <p14:tracePt t="175800" x="5761038" y="3944938"/>
          <p14:tracePt t="175815" x="5775325" y="3937000"/>
          <p14:tracePt t="175831" x="5789613" y="3922713"/>
          <p14:tracePt t="175848" x="5803900" y="3914775"/>
          <p14:tracePt t="175865" x="5826125" y="3908425"/>
          <p14:tracePt t="175882" x="5840413" y="3894138"/>
          <p14:tracePt t="175898" x="5848350" y="3894138"/>
          <p14:tracePt t="175915" x="5854700" y="3886200"/>
          <p14:tracePt t="175932" x="5868988" y="3879850"/>
          <p14:tracePt t="175948" x="5891213" y="3871913"/>
          <p14:tracePt t="175964" x="5913438" y="3857625"/>
          <p14:tracePt t="175981" x="5934075" y="3843338"/>
          <p14:tracePt t="175998" x="5962650" y="3814763"/>
          <p14:tracePt t="176015" x="5984875" y="3800475"/>
          <p14:tracePt t="176032" x="6007100" y="3786188"/>
          <p14:tracePt t="176048" x="6027738" y="3771900"/>
          <p14:tracePt t="176064" x="6049963" y="3756025"/>
          <p14:tracePt t="176081" x="6064250" y="3741738"/>
          <p14:tracePt t="176098" x="6100763" y="3721100"/>
          <p14:tracePt t="176114" x="6121400" y="3706813"/>
          <p14:tracePt t="176132" x="6143625" y="3692525"/>
          <p14:tracePt t="176148" x="6165850" y="3678238"/>
          <p14:tracePt t="176163" x="6186488" y="3662363"/>
          <p14:tracePt t="176180" x="6200775" y="3656013"/>
          <p14:tracePt t="176197" x="6223000" y="3641725"/>
          <p14:tracePt t="176214" x="6251575" y="3627438"/>
          <p14:tracePt t="176230" x="6302375" y="3613150"/>
          <p14:tracePt t="176247" x="6330950" y="3598863"/>
          <p14:tracePt t="176263" x="6359525" y="3590925"/>
          <p14:tracePt t="176280" x="6388100" y="3582988"/>
          <p14:tracePt t="176296" x="6410325" y="3576638"/>
          <p14:tracePt t="176313" x="6432550" y="3576638"/>
          <p14:tracePt t="176330" x="6461125" y="3576638"/>
          <p14:tracePt t="176346" x="6489700" y="3576638"/>
          <p14:tracePt t="176362" x="6511925" y="3576638"/>
          <p14:tracePt t="176379" x="6546850" y="3576638"/>
          <p14:tracePt t="176395" x="6583363" y="3576638"/>
          <p14:tracePt t="176412" x="6611938" y="3590925"/>
          <p14:tracePt t="176429" x="6662738" y="3598863"/>
          <p14:tracePt t="176446" x="6699250" y="3605213"/>
          <p14:tracePt t="176462" x="6734175" y="3613150"/>
          <p14:tracePt t="176479" x="6764338" y="3613150"/>
          <p14:tracePt t="176495" x="6792913" y="3613150"/>
          <p14:tracePt t="176512" x="6813550" y="3619500"/>
          <p14:tracePt t="176529" x="6843713" y="3627438"/>
          <p14:tracePt t="176547" x="6872288" y="3627438"/>
          <p14:tracePt t="176562" x="6886575" y="3627438"/>
          <p14:tracePt t="176579" x="6900863" y="3633788"/>
          <p14:tracePt t="176595" x="6921500" y="3633788"/>
          <p14:tracePt t="176612" x="6937375" y="3633788"/>
          <p14:tracePt t="176629" x="6951663" y="3633788"/>
          <p14:tracePt t="176646" x="6980238" y="3641725"/>
          <p14:tracePt t="176662" x="7008813" y="3656013"/>
          <p14:tracePt t="176679" x="7031038" y="3678238"/>
          <p14:tracePt t="176695" x="7059613" y="3698875"/>
          <p14:tracePt t="176712" x="7088188" y="3721100"/>
          <p14:tracePt t="176729" x="7116763" y="3735388"/>
          <p14:tracePt t="176745" x="7145338" y="3741738"/>
          <p14:tracePt t="176762" x="7181850" y="3756025"/>
          <p14:tracePt t="176779" x="7196138" y="3763963"/>
          <p14:tracePt t="176796" x="7218363" y="3771900"/>
          <p14:tracePt t="176812" x="7239000" y="3771900"/>
          <p14:tracePt t="176829" x="7269163" y="3786188"/>
          <p14:tracePt t="176846" x="7297738" y="3792538"/>
          <p14:tracePt t="176863" x="7326313" y="3800475"/>
          <p14:tracePt t="176880" x="7369175" y="3806825"/>
          <p14:tracePt t="176896" x="7397750" y="3814763"/>
          <p14:tracePt t="176913" x="7426325" y="3829050"/>
          <p14:tracePt t="176929" x="7448550" y="3829050"/>
          <p14:tracePt t="176947" x="7470775" y="3843338"/>
          <p14:tracePt t="176964" x="7485063" y="3843338"/>
          <p14:tracePt t="176981" x="7505700" y="3857625"/>
          <p14:tracePt t="176997" x="7527925" y="3857625"/>
          <p14:tracePt t="177013" x="7556500" y="3865563"/>
          <p14:tracePt t="177030" x="7599363" y="3865563"/>
          <p14:tracePt t="177048" x="7678738" y="3865563"/>
          <p14:tracePt t="177067" x="7729538" y="3865563"/>
          <p14:tracePt t="177081" x="7772400" y="3865563"/>
          <p14:tracePt t="177097" x="7802563" y="3865563"/>
          <p14:tracePt t="177114" x="7816850" y="3865563"/>
          <p14:tracePt t="177132" x="7823200" y="3865563"/>
          <p14:tracePt t="177148" x="7845425" y="3865563"/>
          <p14:tracePt t="177165" x="7859713" y="3865563"/>
          <p14:tracePt t="177181" x="7874000" y="3865563"/>
          <p14:tracePt t="177197" x="7902575" y="3865563"/>
          <p14:tracePt t="177213" x="7939088" y="3871913"/>
          <p14:tracePt t="177230" x="7967663" y="3871913"/>
          <p14:tracePt t="177248" x="7996238" y="3871913"/>
          <p14:tracePt t="177352" x="7996238" y="3879850"/>
          <p14:tracePt t="177369" x="8004175" y="3886200"/>
          <p14:tracePt t="177378" x="8010525" y="3894138"/>
          <p14:tracePt t="177385" x="8018463" y="3900488"/>
          <p14:tracePt t="177398" x="8032750" y="3908425"/>
          <p14:tracePt t="177414" x="8040688" y="3914775"/>
          <p14:tracePt t="177435" x="8047038" y="3922713"/>
          <p14:tracePt t="177456" x="8047038" y="3930650"/>
          <p14:tracePt t="177478" x="8047038" y="3937000"/>
          <p14:tracePt t="177486" x="8047038" y="3944938"/>
          <p14:tracePt t="177497" x="8047038" y="3951288"/>
          <p14:tracePt t="177514" x="8047038" y="3973513"/>
          <p14:tracePt t="177531" x="8040688" y="4008438"/>
          <p14:tracePt t="177547" x="8040688" y="4024313"/>
          <p14:tracePt t="177564" x="8040688" y="4038600"/>
          <p14:tracePt t="177581" x="8054975" y="4059238"/>
          <p14:tracePt t="177599" x="8069263" y="4073525"/>
          <p14:tracePt t="177616" x="8083550" y="4087813"/>
          <p14:tracePt t="177631" x="8083550" y="4095750"/>
          <p14:tracePt t="177648" x="8083550" y="4103688"/>
          <p14:tracePt t="177675" x="8083550" y="4110038"/>
          <p14:tracePt t="177682" x="8083550" y="4117975"/>
          <p14:tracePt t="177697" x="8083550" y="4138613"/>
          <p14:tracePt t="177712" x="8083550" y="4152900"/>
          <p14:tracePt t="177729" x="8083550" y="4175125"/>
          <p14:tracePt t="177746" x="8083550" y="4189413"/>
          <p14:tracePt t="177762" x="8089900" y="4211638"/>
          <p14:tracePt t="177779" x="8089900" y="4232275"/>
          <p14:tracePt t="177797" x="8089900" y="4260850"/>
          <p14:tracePt t="177813" x="8089900" y="4268788"/>
          <p14:tracePt t="177829" x="8089900" y="4276725"/>
          <p14:tracePt t="177847" x="8083550" y="4291013"/>
          <p14:tracePt t="177864" x="8069263" y="4311650"/>
          <p14:tracePt t="177880" x="8047038" y="4333875"/>
          <p14:tracePt t="177898" x="8024813" y="4370388"/>
          <p14:tracePt t="177914" x="8010525" y="4391025"/>
          <p14:tracePt t="177930" x="7989888" y="4413250"/>
          <p14:tracePt t="177948" x="7961313" y="4441825"/>
          <p14:tracePt t="177964" x="7961313" y="4449763"/>
          <p14:tracePt t="177980" x="7939088" y="4456113"/>
          <p14:tracePt t="177998" x="7924800" y="4464050"/>
          <p14:tracePt t="178014" x="7910513" y="4478338"/>
          <p14:tracePt t="178030" x="7888288" y="4478338"/>
          <p14:tracePt t="178048" x="7851775" y="4478338"/>
          <p14:tracePt t="178064" x="7780338" y="4484688"/>
          <p14:tracePt t="178083" x="7643813" y="4521200"/>
          <p14:tracePt t="178098" x="7564438" y="4543425"/>
          <p14:tracePt t="178115" x="7513638" y="4549775"/>
          <p14:tracePt t="178131" x="7477125" y="4549775"/>
          <p14:tracePt t="178149" x="7456488" y="4549775"/>
          <p14:tracePt t="178164" x="7426325" y="4549775"/>
          <p14:tracePt t="178180" x="7405688" y="4549775"/>
          <p14:tracePt t="178198" x="7377113" y="4549775"/>
          <p14:tracePt t="178214" x="7346950" y="4543425"/>
          <p14:tracePt t="178231" x="7318375" y="4543425"/>
          <p14:tracePt t="178247" x="7289800" y="4535488"/>
          <p14:tracePt t="178264" x="7269163" y="4535488"/>
          <p14:tracePt t="178280" x="7253288" y="4535488"/>
          <p14:tracePt t="178285" x="7239000" y="4535488"/>
          <p14:tracePt t="178298" x="7224713" y="4535488"/>
          <p14:tracePt t="178315" x="7204075" y="4535488"/>
          <p14:tracePt t="178331" x="7173913" y="4535488"/>
          <p14:tracePt t="178347" x="7159625" y="4535488"/>
          <p14:tracePt t="178363" x="7138988" y="4535488"/>
          <p14:tracePt t="178380" x="7116763" y="4529138"/>
          <p14:tracePt t="178398" x="7088188" y="4521200"/>
          <p14:tracePt t="178415" x="7059613" y="4521200"/>
          <p14:tracePt t="178431" x="7016750" y="4506913"/>
          <p14:tracePt t="178448" x="6958013" y="4492625"/>
          <p14:tracePt t="178463" x="6907213" y="4478338"/>
          <p14:tracePt t="178480" x="6864350" y="4464050"/>
          <p14:tracePt t="178498" x="6843713" y="4456113"/>
          <p14:tracePt t="178515" x="6821488" y="4449763"/>
          <p14:tracePt t="178530" x="6813550" y="4449763"/>
          <p14:tracePt t="178590" x="6813550" y="4441825"/>
          <p14:tracePt t="178614" x="6807200" y="4433888"/>
          <p14:tracePt t="178628" x="6799263" y="4427538"/>
          <p14:tracePt t="178636" x="6792913" y="4413250"/>
          <p14:tracePt t="178647" x="6784975" y="4405313"/>
          <p14:tracePt t="178664" x="6764338" y="4384675"/>
          <p14:tracePt t="178681" x="6727825" y="4348163"/>
          <p14:tracePt t="178698" x="6705600" y="4311650"/>
          <p14:tracePt t="178714" x="6684963" y="4283075"/>
          <p14:tracePt t="178731" x="6662738" y="4268788"/>
          <p14:tracePt t="178747" x="6648450" y="4254500"/>
          <p14:tracePt t="178764" x="6634163" y="4232275"/>
          <p14:tracePt t="178783" x="6626225" y="4217988"/>
          <p14:tracePt t="178800" x="6619875" y="4211638"/>
          <p14:tracePt t="178814" x="6605588" y="4203700"/>
          <p14:tracePt t="178830" x="6583363" y="4189413"/>
          <p14:tracePt t="178845" x="6569075" y="4167188"/>
          <p14:tracePt t="178861" x="6546850" y="4152900"/>
          <p14:tracePt t="178878" x="6526213" y="4138613"/>
          <p14:tracePt t="178896" x="6503988" y="4117975"/>
          <p14:tracePt t="178912" x="6481763" y="4103688"/>
          <p14:tracePt t="178929" x="6467475" y="4095750"/>
          <p14:tracePt t="178948" x="6453188" y="4087813"/>
          <p14:tracePt t="178964" x="6446838" y="4081463"/>
          <p14:tracePt t="178980" x="6432550" y="4067175"/>
          <p14:tracePt t="178998" x="6396038" y="4038600"/>
          <p14:tracePt t="179014" x="6381750" y="4024313"/>
          <p14:tracePt t="179031" x="6367463" y="4016375"/>
          <p14:tracePt t="179048" x="6345238" y="4002088"/>
          <p14:tracePt t="179064" x="6330950" y="3994150"/>
          <p14:tracePt t="179080" x="6316663" y="3994150"/>
          <p14:tracePt t="179098" x="6302375" y="3987800"/>
          <p14:tracePt t="179099" x="6294438" y="3987800"/>
          <p14:tracePt t="179114" x="6280150" y="3979863"/>
          <p14:tracePt t="179147" x="6273800" y="3979863"/>
          <p14:tracePt t="179165" x="6265863" y="3979863"/>
          <p14:tracePt t="179183" x="6259513" y="3973513"/>
          <p14:tracePt t="179198" x="6245225" y="3959225"/>
          <p14:tracePt t="179214" x="6223000" y="3944938"/>
          <p14:tracePt t="179230" x="6208713" y="3930650"/>
          <p14:tracePt t="179247" x="6180138" y="3908425"/>
          <p14:tracePt t="179263" x="6143625" y="3886200"/>
          <p14:tracePt t="179280" x="6129338" y="3871913"/>
          <p14:tracePt t="179298" x="6121400" y="3865563"/>
          <p14:tracePt t="179314" x="6121400" y="3857625"/>
          <p14:tracePt t="179353" x="6129338" y="3857625"/>
          <p14:tracePt t="179377" x="6135688" y="3857625"/>
          <p14:tracePt t="179385" x="6135688" y="3851275"/>
          <p14:tracePt t="179400" x="6143625" y="3851275"/>
          <p14:tracePt t="179414" x="6149975" y="3851275"/>
          <p14:tracePt t="179440" x="6157913" y="3851275"/>
          <p14:tracePt t="179469" x="6165850" y="3851275"/>
          <p14:tracePt t="179498" x="6172200" y="3843338"/>
          <p14:tracePt t="179507" x="6180138" y="3843338"/>
          <p14:tracePt t="179527" x="6186488" y="3843338"/>
          <p14:tracePt t="179549" x="6194425" y="3843338"/>
          <p14:tracePt t="179565" x="6208713" y="3843338"/>
          <p14:tracePt t="179573" x="6208713" y="3835400"/>
          <p14:tracePt t="179584" x="6215063" y="3835400"/>
          <p14:tracePt t="179597" x="6229350" y="3829050"/>
          <p14:tracePt t="179613" x="6245225" y="3829050"/>
          <p14:tracePt t="179630" x="6259513" y="3821113"/>
          <p14:tracePt t="179647" x="6265863" y="3821113"/>
          <p14:tracePt t="179664" x="6273800" y="3814763"/>
          <p14:tracePt t="179679" x="6280150" y="3814763"/>
          <p14:tracePt t="179696" x="6288088" y="3806825"/>
          <p14:tracePt t="179713" x="6288088" y="3800475"/>
          <p14:tracePt t="179730" x="6316663" y="3792538"/>
          <p14:tracePt t="179747" x="6330950" y="3778250"/>
          <p14:tracePt t="179763" x="6353175" y="3763963"/>
          <p14:tracePt t="179781" x="6388100" y="3741738"/>
          <p14:tracePt t="179785" x="6396038" y="3735388"/>
          <p14:tracePt t="179798" x="6402388" y="3727450"/>
          <p14:tracePt t="179813" x="6424613" y="3713163"/>
          <p14:tracePt t="179830" x="6446838" y="3698875"/>
          <p14:tracePt t="179847" x="6461125" y="3692525"/>
          <p14:tracePt t="179881" x="6467475" y="3684588"/>
          <p14:tracePt t="179898" x="6489700" y="3684588"/>
          <p14:tracePt t="179914" x="6503988" y="3670300"/>
          <p14:tracePt t="179931" x="6511925" y="3662363"/>
          <p14:tracePt t="179946" x="6518275" y="3662363"/>
          <p14:tracePt t="180017" x="6526213" y="3662363"/>
          <p14:tracePt t="180025" x="6532563" y="3656013"/>
          <p14:tracePt t="180033" x="6540500" y="3656013"/>
          <p14:tracePt t="180048" x="6561138" y="3641725"/>
          <p14:tracePt t="180064" x="6597650" y="3633788"/>
          <p14:tracePt t="180080" x="6662738" y="3633788"/>
          <p14:tracePt t="180097" x="6742113" y="3633788"/>
          <p14:tracePt t="180114" x="6792913" y="3648075"/>
          <p14:tracePt t="180130" x="6827838" y="3662363"/>
          <p14:tracePt t="180147" x="6850063" y="3662363"/>
          <p14:tracePt t="180163" x="6878638" y="3678238"/>
          <p14:tracePt t="180180" x="6900863" y="3684588"/>
          <p14:tracePt t="180197" x="6915150" y="3684588"/>
          <p14:tracePt t="180214" x="6937375" y="3692525"/>
          <p14:tracePt t="180230" x="6958013" y="3698875"/>
          <p14:tracePt t="180248" x="6986588" y="3721100"/>
          <p14:tracePt t="180264" x="7008813" y="3727450"/>
          <p14:tracePt t="180281" x="7023100" y="3735388"/>
          <p14:tracePt t="180297" x="7037388" y="3741738"/>
          <p14:tracePt t="180313" x="7051675" y="3749675"/>
          <p14:tracePt t="180330" x="7073900" y="3763963"/>
          <p14:tracePt t="180347" x="7088188" y="3771900"/>
          <p14:tracePt t="180350" x="7102475" y="3778250"/>
          <p14:tracePt t="180364" x="7131050" y="3786188"/>
          <p14:tracePt t="180380" x="7173913" y="3806825"/>
          <p14:tracePt t="180397" x="7232650" y="3821113"/>
          <p14:tracePt t="180413" x="7261225" y="3835400"/>
          <p14:tracePt t="180430" x="7289800" y="3835400"/>
          <p14:tracePt t="180447" x="7312025" y="3843338"/>
          <p14:tracePt t="180464" x="7340600" y="3851275"/>
          <p14:tracePt t="180481" x="7354888" y="3851275"/>
          <p14:tracePt t="180497" x="7377113" y="3857625"/>
          <p14:tracePt t="180514" x="7419975" y="3857625"/>
          <p14:tracePt t="180530" x="7491413" y="3857625"/>
          <p14:tracePt t="180546" x="7570788" y="3857625"/>
          <p14:tracePt t="180564" x="7643813" y="3857625"/>
          <p14:tracePt t="180581" x="7678738" y="3857625"/>
          <p14:tracePt t="180596" x="7715250" y="3857625"/>
          <p14:tracePt t="180613" x="7729538" y="3851275"/>
          <p14:tracePt t="180630" x="7737475" y="3851275"/>
          <p14:tracePt t="180646" x="7737475" y="3843338"/>
          <p14:tracePt t="180683" x="7743825" y="3843338"/>
          <p14:tracePt t="180697" x="7751763" y="3843338"/>
          <p14:tracePt t="180714" x="7766050" y="3843338"/>
          <p14:tracePt t="180731" x="7788275" y="3843338"/>
          <p14:tracePt t="180747" x="7808913" y="3843338"/>
          <p14:tracePt t="180763" x="7831138" y="3843338"/>
          <p14:tracePt t="180780" x="7845425" y="3851275"/>
          <p14:tracePt t="180798" x="7851775" y="3851275"/>
          <p14:tracePt t="180820" x="7837488" y="3857625"/>
          <p14:tracePt t="180844" x="7831138" y="3857625"/>
          <p14:tracePt t="180898" x="7831138" y="3865563"/>
          <p14:tracePt t="180906" x="7831138" y="3871913"/>
          <p14:tracePt t="180922" x="7837488" y="3879850"/>
          <p14:tracePt t="180930" x="7845425" y="3886200"/>
          <p14:tracePt t="180946" x="7851775" y="3886200"/>
          <p14:tracePt t="180964" x="7867650" y="3894138"/>
          <p14:tracePt t="180981" x="7881938" y="3908425"/>
          <p14:tracePt t="181013" x="7888288" y="3914775"/>
          <p14:tracePt t="181031" x="7896225" y="3914775"/>
          <p14:tracePt t="181048" x="7902575" y="3922713"/>
          <p14:tracePt t="181064" x="7910513" y="3922713"/>
          <p14:tracePt t="181081" x="7924800" y="3937000"/>
          <p14:tracePt t="181098" x="7945438" y="3944938"/>
          <p14:tracePt t="181114" x="7967663" y="3959225"/>
          <p14:tracePt t="181129" x="7981950" y="3965575"/>
          <p14:tracePt t="181145" x="7996238" y="3973513"/>
          <p14:tracePt t="181186" x="7996238" y="3979863"/>
          <p14:tracePt t="181196" x="8004175" y="3987800"/>
          <p14:tracePt t="181217" x="8010525" y="3987800"/>
          <p14:tracePt t="181229" x="8010525" y="3994150"/>
          <p14:tracePt t="181247" x="8018463" y="4002088"/>
          <p14:tracePt t="181262" x="8024813" y="4002088"/>
          <p14:tracePt t="181280" x="8024813" y="4016375"/>
          <p14:tracePt t="181314" x="8040688" y="4030663"/>
          <p14:tracePt t="181330" x="8047038" y="4030663"/>
          <p14:tracePt t="181347" x="8054975" y="4044950"/>
          <p14:tracePt t="181363" x="8061325" y="4044950"/>
          <p14:tracePt t="181380" x="8069263" y="4052888"/>
          <p14:tracePt t="181396" x="8075613" y="4059238"/>
          <p14:tracePt t="181413" x="8083550" y="4067175"/>
          <p14:tracePt t="181431" x="8089900" y="4073525"/>
          <p14:tracePt t="181446" x="8097838" y="4081463"/>
          <p14:tracePt t="181463" x="8097838" y="4087813"/>
          <p14:tracePt t="181480" x="8097838" y="4095750"/>
          <p14:tracePt t="181497" x="8097838" y="4103688"/>
          <p14:tracePt t="181513" x="8097838" y="4110038"/>
          <p14:tracePt t="181530" x="8104188" y="4117975"/>
          <p14:tracePt t="181547" x="8104188" y="4132263"/>
          <p14:tracePt t="181563" x="8104188" y="4138613"/>
          <p14:tracePt t="181580" x="8104188" y="4146550"/>
          <p14:tracePt t="181597" x="8104188" y="4152900"/>
          <p14:tracePt t="181614" x="8104188" y="4160838"/>
          <p14:tracePt t="181630" x="8104188" y="4175125"/>
          <p14:tracePt t="181646" x="8097838" y="4189413"/>
          <p14:tracePt t="181663" x="8089900" y="4211638"/>
          <p14:tracePt t="181680" x="8083550" y="4240213"/>
          <p14:tracePt t="181697" x="8083550" y="4254500"/>
          <p14:tracePt t="181713" x="8083550" y="4260850"/>
          <p14:tracePt t="181729" x="8075613" y="4276725"/>
          <p14:tracePt t="181764" x="8075613" y="4291013"/>
          <p14:tracePt t="181781" x="8069263" y="4297363"/>
          <p14:tracePt t="181798" x="8069263" y="4311650"/>
          <p14:tracePt t="181814" x="8069263" y="4319588"/>
          <p14:tracePt t="181830" x="8069263" y="4325938"/>
          <p14:tracePt t="181848" x="8061325" y="4333875"/>
          <p14:tracePt t="181864" x="8061325" y="4340225"/>
          <p14:tracePt t="181881" x="8054975" y="4348163"/>
          <p14:tracePt t="181898" x="8054975" y="4356100"/>
          <p14:tracePt t="181914" x="8047038" y="4362450"/>
          <p14:tracePt t="181929" x="8040688" y="4362450"/>
          <p14:tracePt t="181961" x="8032750" y="4370388"/>
          <p14:tracePt t="181978" x="8032750" y="4376738"/>
          <p14:tracePt t="181996" x="8018463" y="4376738"/>
          <p14:tracePt t="182013" x="8010525" y="4376738"/>
          <p14:tracePt t="182030" x="8004175" y="4384675"/>
          <p14:tracePt t="182047" x="7996238" y="4384675"/>
          <p14:tracePt t="182063" x="7981950" y="4384675"/>
          <p14:tracePt t="182081" x="7975600" y="4384675"/>
          <p14:tracePt t="182097" x="7967663" y="4384675"/>
          <p14:tracePt t="182113" x="7961313" y="4384675"/>
          <p14:tracePt t="182130" x="7953375" y="4391025"/>
          <p14:tracePt t="182146" x="7945438" y="4391025"/>
          <p14:tracePt t="182163" x="7939088" y="4391025"/>
          <p14:tracePt t="182181" x="7924800" y="4391025"/>
          <p14:tracePt t="182198" x="7896225" y="4398963"/>
          <p14:tracePt t="182214" x="7874000" y="4398963"/>
          <p14:tracePt t="182231" x="7845425" y="4398963"/>
          <p14:tracePt t="182247" x="7831138" y="4398963"/>
          <p14:tracePt t="182264" x="7808913" y="4398963"/>
          <p14:tracePt t="182279" x="7794625" y="4398963"/>
          <p14:tracePt t="182295" x="7780338" y="4398963"/>
          <p14:tracePt t="182297" x="7772400" y="4398963"/>
          <p14:tracePt t="182312" x="7751763" y="4398963"/>
          <p14:tracePt t="182328" x="7737475" y="4398963"/>
          <p14:tracePt t="182344" x="7723188" y="4398963"/>
          <p14:tracePt t="182361" x="7700963" y="4398963"/>
          <p14:tracePt t="182379" x="7686675" y="4398963"/>
          <p14:tracePt t="182396" x="7664450" y="4398963"/>
          <p14:tracePt t="182413" x="7635875" y="4398963"/>
          <p14:tracePt t="182430" x="7615238" y="4398963"/>
          <p14:tracePt t="182446" x="7593013" y="4398963"/>
          <p14:tracePt t="182463" x="7578725" y="4398963"/>
          <p14:tracePt t="182480" x="7556500" y="4398963"/>
          <p14:tracePt t="182497" x="7535863" y="4398963"/>
          <p14:tracePt t="182513" x="7505700" y="4398963"/>
          <p14:tracePt t="182530" x="7485063" y="4391025"/>
          <p14:tracePt t="182546" x="7456488" y="4384675"/>
          <p14:tracePt t="182563" x="7419975" y="4370388"/>
          <p14:tracePt t="182579" x="7383463" y="4362450"/>
          <p14:tracePt t="182598" x="7340600" y="4340225"/>
          <p14:tracePt t="182614" x="7326313" y="4340225"/>
          <p14:tracePt t="182630" x="7304088" y="4333875"/>
          <p14:tracePt t="182646" x="7297738" y="4325938"/>
          <p14:tracePt t="182663" x="7283450" y="4325938"/>
          <p14:tracePt t="182680" x="7261225" y="4325938"/>
          <p14:tracePt t="182696" x="7246938" y="4311650"/>
          <p14:tracePt t="182712" x="7224713" y="4297363"/>
          <p14:tracePt t="182730" x="7196138" y="4283075"/>
          <p14:tracePt t="182746" x="7167563" y="4268788"/>
          <p14:tracePt t="182762" x="7145338" y="4254500"/>
          <p14:tracePt t="182780" x="7116763" y="4240213"/>
          <p14:tracePt t="182798" x="7094538" y="4211638"/>
          <p14:tracePt t="182813" x="7080250" y="4203700"/>
          <p14:tracePt t="182831" x="7065963" y="4197350"/>
          <p14:tracePt t="182846" x="7059613" y="4189413"/>
          <p14:tracePt t="182863" x="7045325" y="4181475"/>
          <p14:tracePt t="182880" x="7037388" y="4175125"/>
          <p14:tracePt t="182896" x="7016750" y="4167188"/>
          <p14:tracePt t="182912" x="6994525" y="4160838"/>
          <p14:tracePt t="182930" x="6965950" y="4146550"/>
          <p14:tracePt t="182946" x="6943725" y="4132263"/>
          <p14:tracePt t="182962" x="6921500" y="4124325"/>
          <p14:tracePt t="182979" x="6900863" y="4117975"/>
          <p14:tracePt t="182995" x="6878638" y="4110038"/>
          <p14:tracePt t="183012" x="6864350" y="4103688"/>
          <p14:tracePt t="183030" x="6835775" y="4087813"/>
          <p14:tracePt t="183047" x="6813550" y="4081463"/>
          <p14:tracePt t="183063" x="6792913" y="4073525"/>
          <p14:tracePt t="183080" x="6770688" y="4059238"/>
          <p14:tracePt t="183095" x="6748463" y="4044950"/>
          <p14:tracePt t="183114" x="6719888" y="4038600"/>
          <p14:tracePt t="183130" x="6713538" y="4030663"/>
          <p14:tracePt t="183147" x="6705600" y="4030663"/>
          <p14:tracePt t="183163" x="6699250" y="4030663"/>
          <p14:tracePt t="183180" x="6691313" y="4024313"/>
          <p14:tracePt t="183196" x="6684963" y="4016375"/>
          <p14:tracePt t="183214" x="6662738" y="4016375"/>
          <p14:tracePt t="183229" x="6648450" y="4002088"/>
          <p14:tracePt t="183246" x="6626225" y="3994150"/>
          <p14:tracePt t="183263" x="6605588" y="3987800"/>
          <p14:tracePt t="183280" x="6575425" y="3965575"/>
          <p14:tracePt t="183296" x="6554788" y="3959225"/>
          <p14:tracePt t="183314" x="6540500" y="3951288"/>
          <p14:tracePt t="183331" x="6526213" y="3944938"/>
          <p14:tracePt t="183347" x="6518275" y="3937000"/>
          <p14:tracePt t="183364" x="6503988" y="3937000"/>
          <p14:tracePt t="183380" x="6503988" y="3930650"/>
          <p14:tracePt t="183398" x="6496050" y="3930650"/>
          <p14:tracePt t="183428" x="6489700" y="3922713"/>
          <p14:tracePt t="183463" x="6481763" y="3922713"/>
          <p14:tracePt t="183483" x="6475413" y="3922713"/>
          <p14:tracePt t="183714" x="6475413" y="3914775"/>
          <p14:tracePt t="183722" x="6467475" y="3914775"/>
          <p14:tracePt t="183742" x="6467475" y="3908425"/>
          <p14:tracePt t="183750" x="6461125" y="3908425"/>
          <p14:tracePt t="183767" x="6461125" y="3900488"/>
          <p14:tracePt t="183780" x="6453188" y="3900488"/>
          <p14:tracePt t="183797" x="6446838" y="3900488"/>
          <p14:tracePt t="183813" x="6438900" y="3900488"/>
          <p14:tracePt t="183829" x="6438900" y="3894138"/>
          <p14:tracePt t="183846" x="6432550" y="3894138"/>
          <p14:tracePt t="183870" x="6424613" y="3894138"/>
          <p14:tracePt t="183888" x="6418263" y="3894138"/>
          <p14:tracePt t="183909" x="6418263" y="3886200"/>
          <p14:tracePt t="183954" x="6410325" y="3886200"/>
          <p14:tracePt t="183970" x="6402388" y="3886200"/>
          <p14:tracePt t="183990" x="6396038" y="3886200"/>
          <p14:tracePt t="183996" x="6388100" y="3879850"/>
          <p14:tracePt t="184029" x="6381750" y="3879850"/>
          <p14:tracePt t="184044" x="6373813" y="3879850"/>
          <p14:tracePt t="184051" x="6373813" y="3871913"/>
          <p14:tracePt t="184062" x="6367463" y="3871913"/>
          <p14:tracePt t="184080" x="6353175" y="3865563"/>
          <p14:tracePt t="184096" x="6345238" y="3865563"/>
          <p14:tracePt t="184113" x="6338888" y="3865563"/>
          <p14:tracePt t="184129" x="6338888" y="3857625"/>
          <p14:tracePt t="184163" x="6330950" y="3857625"/>
          <p14:tracePt t="184182" x="6323013" y="3851275"/>
          <p14:tracePt t="184197" x="6308725" y="3843338"/>
          <p14:tracePt t="184212" x="6294438" y="3829050"/>
          <p14:tracePt t="184230" x="6273800" y="3821113"/>
          <p14:tracePt t="184245" x="6251575" y="3814763"/>
          <p14:tracePt t="184262" x="6229350" y="3800475"/>
          <p14:tracePt t="184280" x="6200775" y="3771900"/>
          <p14:tracePt t="184297" x="6186488" y="3763963"/>
          <p14:tracePt t="184313" x="6165850" y="3749675"/>
          <p14:tracePt t="184330" x="6149975" y="3735388"/>
          <p14:tracePt t="184346" x="6129338" y="3721100"/>
          <p14:tracePt t="184362" x="6107113" y="3706813"/>
          <p14:tracePt t="184380" x="6078538" y="3678238"/>
          <p14:tracePt t="184397" x="6056313" y="3656013"/>
          <p14:tracePt t="184413" x="6035675" y="3633788"/>
          <p14:tracePt t="184430" x="6021388" y="3613150"/>
          <p14:tracePt t="184445" x="5999163" y="3598863"/>
          <p14:tracePt t="184463" x="5976938" y="3568700"/>
          <p14:tracePt t="184480" x="5956300" y="3548063"/>
          <p14:tracePt t="184496" x="5919788" y="3511550"/>
          <p14:tracePt t="184513" x="5876925" y="3482975"/>
          <p14:tracePt t="184530" x="5848350" y="3460750"/>
          <p14:tracePt t="184546" x="5826125" y="3432175"/>
          <p14:tracePt t="184561" x="5811838" y="3409950"/>
          <p14:tracePt t="184577" x="5789613" y="3389313"/>
          <p14:tracePt t="184594" x="5768975" y="3367088"/>
          <p14:tracePt t="184611" x="5746750" y="3346450"/>
          <p14:tracePt t="184628" x="5718175" y="3316288"/>
          <p14:tracePt t="184645" x="5695950" y="3295650"/>
          <p14:tracePt t="184661" x="5675313" y="3273425"/>
          <p14:tracePt t="184678" x="5653088" y="3252788"/>
          <p14:tracePt t="184694" x="5624513" y="3230563"/>
          <p14:tracePt t="184711" x="5602288" y="3216275"/>
          <p14:tracePt t="184729" x="5551488" y="3179763"/>
          <p14:tracePt t="184746" x="5522913" y="3157538"/>
          <p14:tracePt t="184763" x="5473700" y="3136900"/>
          <p14:tracePt t="184779" x="5429250" y="3114675"/>
          <p14:tracePt t="184798" x="5378450" y="3094038"/>
          <p14:tracePt t="184803" x="5349875" y="3086100"/>
          <p14:tracePt t="184813" x="5278438" y="3071813"/>
          <p14:tracePt t="184829" x="5213350" y="3057525"/>
          <p14:tracePt t="184846" x="5162550" y="3043238"/>
          <p14:tracePt t="184862" x="5119688" y="3035300"/>
          <p14:tracePt t="184879" x="5091113" y="3035300"/>
          <p14:tracePt t="184896" x="5076825" y="3035300"/>
          <p14:tracePt t="184912" x="5054600" y="3035300"/>
          <p14:tracePt t="184929" x="5026025" y="3035300"/>
          <p14:tracePt t="184946" x="4997450" y="3035300"/>
          <p14:tracePt t="184962" x="4960938" y="3043238"/>
          <p14:tracePt t="184979" x="4938713" y="3049588"/>
          <p14:tracePt t="184997" x="4903788" y="3057525"/>
          <p14:tracePt t="185012" x="4859338" y="3057525"/>
          <p14:tracePt t="185030" x="4810125" y="3063875"/>
          <p14:tracePt t="185031" x="4779963" y="3063875"/>
          <p14:tracePt t="185045" x="4708525" y="3063875"/>
          <p14:tracePt t="185062" x="4629150" y="3063875"/>
          <p14:tracePt t="185079" x="4557713" y="3063875"/>
          <p14:tracePt t="185096" x="4506913" y="3057525"/>
          <p14:tracePt t="185112" x="4470400" y="3057525"/>
          <p14:tracePt t="185130" x="4427538" y="3049588"/>
          <p14:tracePt t="185146" x="4405313" y="3049588"/>
          <p14:tracePt t="185162" x="4384675" y="3049588"/>
          <p14:tracePt t="185179" x="4370388" y="3049588"/>
          <p14:tracePt t="185196" x="4354513" y="3043238"/>
          <p14:tracePt t="185212" x="4348163" y="3043238"/>
          <p14:tracePt t="185358" x="4348163" y="3035300"/>
          <p14:tracePt t="185366" x="4354513" y="3028950"/>
          <p14:tracePt t="185380" x="4398963" y="3006725"/>
          <p14:tracePt t="185397" x="4470400" y="2984500"/>
          <p14:tracePt t="185413" x="4543425" y="2978150"/>
          <p14:tracePt t="185430" x="4600575" y="2963863"/>
          <p14:tracePt t="185446" x="4629150" y="2949575"/>
          <p14:tracePt t="185463" x="4637088" y="2949575"/>
          <p14:tracePt t="185529" x="4643438" y="2949575"/>
          <p14:tracePt t="185538" x="4643438" y="2941638"/>
          <p14:tracePt t="185546" x="4651375" y="2941638"/>
          <p14:tracePt t="185560" x="4657725" y="2941638"/>
          <p14:tracePt t="185577" x="4657725" y="2935288"/>
          <p14:tracePt t="185594" x="4665663" y="2935288"/>
          <p14:tracePt t="185611" x="4672013" y="2921000"/>
          <p14:tracePt t="185627" x="4679950" y="2921000"/>
          <p14:tracePt t="185644" x="4686300" y="2913063"/>
          <p14:tracePt t="185660" x="4700588" y="2906713"/>
          <p14:tracePt t="185677" x="4722813" y="2890838"/>
          <p14:tracePt t="185693" x="4751388" y="2876550"/>
          <p14:tracePt t="185710" x="4759325" y="2870200"/>
          <p14:tracePt t="185727" x="4765675" y="2870200"/>
          <p14:tracePt t="185743" x="4773613" y="2870200"/>
          <p14:tracePt t="185760" x="4773613" y="2862263"/>
          <p14:tracePt t="185871" x="4765675" y="2862263"/>
          <p14:tracePt t="185879" x="4759325" y="2870200"/>
          <p14:tracePt t="185887" x="4745038" y="2876550"/>
          <p14:tracePt t="185896" x="4730750" y="2890838"/>
          <p14:tracePt t="185910" x="4700588" y="2906713"/>
          <p14:tracePt t="185928" x="4657725" y="2913063"/>
          <p14:tracePt t="185945" x="4592638" y="2927350"/>
          <p14:tracePt t="185961" x="4521200" y="2941638"/>
          <p14:tracePt t="185979" x="4478338" y="2949575"/>
          <p14:tracePt t="185994" x="4470400" y="2949575"/>
          <p14:tracePt t="186027" x="4464050" y="2949575"/>
          <p14:tracePt t="186139" x="4470400" y="2949575"/>
          <p14:tracePt t="186148" x="4478338" y="2949575"/>
          <p14:tracePt t="186159" x="4484688" y="2949575"/>
          <p14:tracePt t="186176" x="4513263" y="2949575"/>
          <p14:tracePt t="186193" x="4535488" y="2949575"/>
          <p14:tracePt t="186210" x="4564063" y="2949575"/>
          <p14:tracePt t="186226" x="4586288" y="2949575"/>
          <p14:tracePt t="186243" x="4600575" y="2949575"/>
          <p14:tracePt t="186259" x="4622800" y="2949575"/>
          <p14:tracePt t="186276" x="4637088" y="2949575"/>
          <p14:tracePt t="186293" x="4657725" y="2949575"/>
          <p14:tracePt t="186295" x="4665663" y="2941638"/>
          <p14:tracePt t="186310" x="4694238" y="2941638"/>
          <p14:tracePt t="186327" x="4716463" y="2941638"/>
          <p14:tracePt t="186343" x="4745038" y="2941638"/>
          <p14:tracePt t="186360" x="4765675" y="2941638"/>
          <p14:tracePt t="186376" x="4773613" y="2941638"/>
          <p14:tracePt t="186393" x="4779963" y="2941638"/>
          <p14:tracePt t="186410" x="4802188" y="2941638"/>
          <p14:tracePt t="186427" x="4816475" y="2941638"/>
          <p14:tracePt t="186443" x="4838700" y="2941638"/>
          <p14:tracePt t="186460" x="4845050" y="2941638"/>
          <p14:tracePt t="186476" x="4852988" y="2941638"/>
          <p14:tracePt t="186493" x="4859338" y="2935288"/>
          <p14:tracePt t="186510" x="4867275" y="2935288"/>
          <p14:tracePt t="186595" x="4859338" y="2935288"/>
          <p14:tracePt t="186604" x="4852988" y="2941638"/>
          <p14:tracePt t="186612" x="4852988" y="2949575"/>
          <p14:tracePt t="186627" x="4845050" y="2955925"/>
          <p14:tracePt t="186644" x="4845050" y="2963863"/>
          <p14:tracePt t="186680" x="4845050" y="2970213"/>
          <p14:tracePt t="186704" x="4852988" y="2978150"/>
          <p14:tracePt t="186712" x="4859338" y="2984500"/>
          <p14:tracePt t="186728" x="4867275" y="2984500"/>
          <p14:tracePt t="186734" x="4867275" y="2992438"/>
          <p14:tracePt t="186746" x="4875213" y="2992438"/>
          <p14:tracePt t="186900" x="4875213" y="3000375"/>
          <p14:tracePt t="186920" x="4875213" y="3006725"/>
          <p14:tracePt t="186936" x="4875213" y="3014663"/>
          <p14:tracePt t="186945" x="4875213" y="3021013"/>
          <p14:tracePt t="186951" x="4875213" y="3028950"/>
          <p14:tracePt t="186960" x="4875213" y="3035300"/>
          <p14:tracePt t="186977" x="4875213" y="3049588"/>
          <p14:tracePt t="186993" x="4895850" y="3063875"/>
          <p14:tracePt t="187012" x="4924425" y="3100388"/>
          <p14:tracePt t="187029" x="4946650" y="3122613"/>
          <p14:tracePt t="187045" x="4960938" y="3136900"/>
          <p14:tracePt t="187061" x="4968875" y="3136900"/>
          <p14:tracePt t="187078" x="4968875" y="3143250"/>
          <p14:tracePt t="187828" x="4960938" y="3151188"/>
          <p14:tracePt t="187851" x="4953000" y="3151188"/>
          <p14:tracePt t="187875" x="4953000" y="3157538"/>
          <p14:tracePt t="187884" x="4946650" y="3157538"/>
          <p14:tracePt t="187898" x="4946650" y="3165475"/>
          <p14:tracePt t="187912" x="4938713" y="3165475"/>
          <p14:tracePt t="187928" x="4924425" y="3173413"/>
          <p14:tracePt t="187945" x="4918075" y="3179763"/>
          <p14:tracePt t="187961" x="4910138" y="3179763"/>
          <p14:tracePt t="187978" x="4903788" y="3187700"/>
          <p14:tracePt t="187994" x="4903788" y="3194050"/>
          <p14:tracePt t="188138" x="4903788" y="3187700"/>
          <p14:tracePt t="188400" x="4910138" y="3187700"/>
          <p14:tracePt t="188460" x="4918075" y="3179763"/>
          <p14:tracePt t="188546" x="4918075" y="3173413"/>
          <p14:tracePt t="188572" x="4924425" y="3173413"/>
          <p14:tracePt t="188646" x="4924425" y="3165475"/>
          <p14:tracePt t="188656" x="4924425" y="3157538"/>
          <p14:tracePt t="188664" x="4932363" y="3157538"/>
          <p14:tracePt t="188676" x="4932363" y="3151188"/>
          <p14:tracePt t="188694" x="4938713" y="3151188"/>
          <p14:tracePt t="188722" x="4946650" y="3151188"/>
          <p14:tracePt t="188734" x="4946650" y="3143250"/>
          <p14:tracePt t="188920" x="4946650" y="3136900"/>
          <p14:tracePt t="188930" x="4946650" y="3128963"/>
          <p14:tracePt t="188946" x="4946650" y="3122613"/>
          <p14:tracePt t="188955" x="4946650" y="3108325"/>
          <p14:tracePt t="188962" x="4946650" y="3100388"/>
          <p14:tracePt t="188976" x="4946650" y="3094038"/>
          <p14:tracePt t="188993" x="4946650" y="3071813"/>
          <p14:tracePt t="189009" x="4946650" y="3057525"/>
          <p14:tracePt t="189026" x="4938713" y="3043238"/>
          <p14:tracePt t="189043" x="4938713" y="3035300"/>
          <p14:tracePt t="189060" x="4938713" y="3021013"/>
          <p14:tracePt t="189076" x="4938713" y="3014663"/>
          <p14:tracePt t="189094" x="4938713" y="3000375"/>
          <p14:tracePt t="189110" x="4938713" y="2992438"/>
          <p14:tracePt t="189279" x="4938713" y="2984500"/>
          <p14:tracePt t="189480" x="4938713" y="2992438"/>
          <p14:tracePt t="189494" x="4946650" y="3000375"/>
          <p14:tracePt t="189502" x="4953000" y="3014663"/>
          <p14:tracePt t="189511" x="4960938" y="3028950"/>
          <p14:tracePt t="189526" x="4983163" y="3063875"/>
          <p14:tracePt t="189542" x="5003800" y="3122613"/>
          <p14:tracePt t="189559" x="5026025" y="3179763"/>
          <p14:tracePt t="189576" x="5054600" y="3230563"/>
          <p14:tracePt t="189592" x="5076825" y="3273425"/>
          <p14:tracePt t="189610" x="5111750" y="3332163"/>
          <p14:tracePt t="189626" x="5111750" y="3360738"/>
          <p14:tracePt t="189642" x="5126038" y="3375025"/>
          <p14:tracePt t="189659" x="5141913" y="3395663"/>
          <p14:tracePt t="189676" x="5148263" y="3425825"/>
          <p14:tracePt t="189692" x="5162550" y="3440113"/>
          <p14:tracePt t="189709" x="5184775" y="3475038"/>
          <p14:tracePt t="189727" x="5205413" y="3497263"/>
          <p14:tracePt t="189743" x="5221288" y="3525838"/>
          <p14:tracePt t="189760" x="5241925" y="3554413"/>
          <p14:tracePt t="189776" x="5264150" y="3576638"/>
          <p14:tracePt t="189793" x="5284788" y="3613150"/>
          <p14:tracePt t="189796" x="5292725" y="3627438"/>
          <p14:tracePt t="189809" x="5343525" y="3678238"/>
          <p14:tracePt t="189826" x="5422900" y="3741738"/>
          <p14:tracePt t="189843" x="5530850" y="3814763"/>
          <p14:tracePt t="189859" x="5646738" y="3865563"/>
          <p14:tracePt t="189876" x="5768975" y="3900488"/>
          <p14:tracePt t="189892" x="5876925" y="3930650"/>
          <p14:tracePt t="189910" x="5984875" y="3959225"/>
          <p14:tracePt t="189927" x="6121400" y="3987800"/>
          <p14:tracePt t="189942" x="6180138" y="3994150"/>
          <p14:tracePt t="189959" x="6251575" y="3994150"/>
          <p14:tracePt t="189976" x="6302375" y="3994150"/>
          <p14:tracePt t="189993" x="6353175" y="3994150"/>
          <p14:tracePt t="190010" x="6432550" y="3987800"/>
          <p14:tracePt t="190027" x="6561138" y="3979863"/>
          <p14:tracePt t="190043" x="6640513" y="3979863"/>
          <p14:tracePt t="190059" x="6684963" y="3987800"/>
          <p14:tracePt t="190076" x="6734175" y="3994150"/>
          <p14:tracePt t="190092" x="6784975" y="3994150"/>
          <p14:tracePt t="190109" x="6821488" y="4002088"/>
          <p14:tracePt t="190125" x="6850063" y="4002088"/>
          <p14:tracePt t="190142" x="6907213" y="4016375"/>
          <p14:tracePt t="190159" x="6958013" y="4030663"/>
          <p14:tracePt t="190176" x="7045325" y="4059238"/>
          <p14:tracePt t="190192" x="7110413" y="4081463"/>
          <p14:tracePt t="190209" x="7159625" y="4095750"/>
          <p14:tracePt t="190226" x="7210425" y="4110038"/>
          <p14:tracePt t="190242" x="7253288" y="4124325"/>
          <p14:tracePt t="190259" x="7304088" y="4132263"/>
          <p14:tracePt t="190276" x="7340600" y="4138613"/>
          <p14:tracePt t="190292" x="7377113" y="4160838"/>
          <p14:tracePt t="190309" x="7419975" y="4175125"/>
          <p14:tracePt t="190326" x="7448550" y="4189413"/>
          <p14:tracePt t="190343" x="7470775" y="4197350"/>
          <p14:tracePt t="190359" x="7491413" y="4203700"/>
          <p14:tracePt t="190376" x="7505700" y="4203700"/>
          <p14:tracePt t="190392" x="7519988" y="4203700"/>
          <p14:tracePt t="190409" x="7527925" y="4211638"/>
          <p14:tracePt t="190426" x="7542213" y="4211638"/>
          <p14:tracePt t="190442" x="7570788" y="4217988"/>
          <p14:tracePt t="190460" x="7599363" y="4232275"/>
          <p14:tracePt t="190476" x="7621588" y="4240213"/>
          <p14:tracePt t="190492" x="7643813" y="4246563"/>
          <p14:tracePt t="190509" x="7664450" y="4260850"/>
          <p14:tracePt t="190526" x="7678738" y="4260850"/>
          <p14:tracePt t="190559" x="7686675" y="4260850"/>
          <p14:tracePt t="190595" x="7700963" y="4260850"/>
          <p14:tracePt t="190613" x="7708900" y="4260850"/>
          <p14:tracePt t="190628" x="7715250" y="4260850"/>
          <p14:tracePt t="190638" x="7723188" y="4260850"/>
          <p14:tracePt t="190673" x="7729538" y="4260850"/>
          <p14:tracePt t="190689" x="7737475" y="4260850"/>
          <p14:tracePt t="190695" x="7743825" y="4260850"/>
          <p14:tracePt t="190709" x="7758113" y="4260850"/>
          <p14:tracePt t="190726" x="7772400" y="4260850"/>
          <p14:tracePt t="190742" x="7780338" y="4260850"/>
          <p14:tracePt t="190759" x="7794625" y="4260850"/>
          <p14:tracePt t="190792" x="7794625" y="4254500"/>
          <p14:tracePt t="190811" x="7802563" y="4254500"/>
          <p14:tracePt t="190830" x="7808913" y="4254500"/>
          <p14:tracePt t="190846" x="7816850" y="4254500"/>
          <p14:tracePt t="190859" x="7823200" y="4254500"/>
          <p14:tracePt t="190876" x="7851775" y="4246563"/>
          <p14:tracePt t="190892" x="7859713" y="4246563"/>
          <p14:tracePt t="190910" x="7867650" y="4246563"/>
          <p14:tracePt t="190942" x="7874000" y="4246563"/>
          <p14:tracePt t="191030" x="7881938" y="4240213"/>
          <p14:tracePt t="191354" x="7874000" y="4240213"/>
          <p14:tracePt t="191462" x="7867650" y="4240213"/>
          <p14:tracePt t="191544" x="7859713" y="4240213"/>
          <p14:tracePt t="191568" x="7851775" y="4240213"/>
          <p14:tracePt t="191590" x="7845425" y="4240213"/>
          <p14:tracePt t="191628" x="7837488" y="4240213"/>
          <p14:tracePt t="191664" x="7831138" y="4240213"/>
          <p14:tracePt t="191698" x="7831138" y="4232275"/>
          <p14:tracePt t="191946" x="7831138" y="4225925"/>
          <p14:tracePt t="191964" x="7823200" y="4217988"/>
          <p14:tracePt t="191972" x="7823200" y="4211638"/>
          <p14:tracePt t="191980" x="7816850" y="4203700"/>
          <p14:tracePt t="191992" x="7816850" y="4189413"/>
          <p14:tracePt t="192009" x="7802563" y="4175125"/>
          <p14:tracePt t="192026" x="7788275" y="4146550"/>
          <p14:tracePt t="192042" x="7772400" y="4132263"/>
          <p14:tracePt t="192059" x="7772400" y="4124325"/>
          <p14:tracePt t="192076" x="7766050" y="4117975"/>
          <p14:tracePt t="192092" x="7751763" y="4110038"/>
          <p14:tracePt t="192109" x="7743825" y="4103688"/>
          <p14:tracePt t="192125" x="7715250" y="4081463"/>
          <p14:tracePt t="192142" x="7693025" y="4059238"/>
          <p14:tracePt t="192159" x="7678738" y="4038600"/>
          <p14:tracePt t="192175" x="7658100" y="4016375"/>
          <p14:tracePt t="192192" x="7635875" y="4002088"/>
          <p14:tracePt t="192208" x="7621588" y="3994150"/>
          <p14:tracePt t="192225" x="7607300" y="3987800"/>
          <p14:tracePt t="192242" x="7593013" y="3987800"/>
          <p14:tracePt t="192259" x="7585075" y="3979863"/>
          <p14:tracePt t="192275" x="7564438" y="3973513"/>
          <p14:tracePt t="192292" x="7550150" y="3965575"/>
          <p14:tracePt t="192309" x="7527925" y="3951288"/>
          <p14:tracePt t="192325" x="7499350" y="3930650"/>
          <p14:tracePt t="192342" x="7448550" y="3900488"/>
          <p14:tracePt t="192359" x="7426325" y="3886200"/>
          <p14:tracePt t="192376" x="7405688" y="3871913"/>
          <p14:tracePt t="192393" x="7383463" y="3851275"/>
          <p14:tracePt t="192408" x="7362825" y="3835400"/>
          <p14:tracePt t="192425" x="7346950" y="3829050"/>
          <p14:tracePt t="192442" x="7326313" y="3821113"/>
          <p14:tracePt t="192459" x="7297738" y="3814763"/>
          <p14:tracePt t="192476" x="7275513" y="3806825"/>
          <p14:tracePt t="192491" x="7253288" y="3800475"/>
          <p14:tracePt t="192508" x="7232650" y="3792538"/>
          <p14:tracePt t="192525" x="7210425" y="3786188"/>
          <p14:tracePt t="192542" x="7196138" y="3778250"/>
          <p14:tracePt t="192559" x="7173913" y="3771900"/>
          <p14:tracePt t="192575" x="7159625" y="3763963"/>
          <p14:tracePt t="192592" x="7138988" y="3756025"/>
          <p14:tracePt t="192609" x="7116763" y="3741738"/>
          <p14:tracePt t="192627" x="7094538" y="3727450"/>
          <p14:tracePt t="192643" x="7059613" y="3721100"/>
          <p14:tracePt t="192660" x="7023100" y="3706813"/>
          <p14:tracePt t="192676" x="6986588" y="3692525"/>
          <p14:tracePt t="192692" x="6951663" y="3678238"/>
          <p14:tracePt t="192709" x="6907213" y="3670300"/>
          <p14:tracePt t="192726" x="6872288" y="3656013"/>
          <p14:tracePt t="192743" x="6850063" y="3641725"/>
          <p14:tracePt t="192744" x="6843713" y="3641725"/>
          <p14:tracePt t="192759" x="6835775" y="3633788"/>
          <p14:tracePt t="192776" x="6813550" y="3627438"/>
          <p14:tracePt t="192792" x="6792913" y="3627438"/>
          <p14:tracePt t="192809" x="6770688" y="3627438"/>
          <p14:tracePt t="192826" x="6756400" y="3627438"/>
          <p14:tracePt t="192842" x="6727825" y="3619500"/>
          <p14:tracePt t="192860" x="6684963" y="3619500"/>
          <p14:tracePt t="192877" x="6648450" y="3619500"/>
          <p14:tracePt t="192892" x="6619875" y="3619500"/>
          <p14:tracePt t="192909" x="6597650" y="3619500"/>
          <p14:tracePt t="192927" x="6569075" y="3619500"/>
          <p14:tracePt t="192944" x="6526213" y="3619500"/>
          <p14:tracePt t="192961" x="6496050" y="3619500"/>
          <p14:tracePt t="192978" x="6467475" y="3619500"/>
          <p14:tracePt t="192993" x="6424613" y="3627438"/>
          <p14:tracePt t="193010" x="6359525" y="3641725"/>
          <p14:tracePt t="193027" x="6273800" y="3656013"/>
          <p14:tracePt t="193044" x="6180138" y="3684588"/>
          <p14:tracePt t="193060" x="6165850" y="3692525"/>
          <p14:tracePt t="193077" x="6143625" y="3692525"/>
          <p14:tracePt t="193093" x="6129338" y="3692525"/>
          <p14:tracePt t="193110" x="6115050" y="3698875"/>
          <p14:tracePt t="193128" x="6107113" y="3698875"/>
          <p14:tracePt t="193145" x="6100763" y="3698875"/>
          <p14:tracePt t="193161" x="6092825" y="3698875"/>
          <p14:tracePt t="193177" x="6086475" y="3698875"/>
          <p14:tracePt t="193206" x="6078538" y="3698875"/>
          <p14:tracePt t="193213" x="6072188" y="3698875"/>
          <p14:tracePt t="193228" x="6064250" y="3698875"/>
          <p14:tracePt t="193242" x="6056313" y="3698875"/>
          <p14:tracePt t="193432" x="6056313" y="3706813"/>
          <p14:tracePt t="193518" x="6049963" y="3713163"/>
          <p14:tracePt t="193642" x="6042025" y="3713163"/>
          <p14:tracePt t="193933" x="6042025" y="3721100"/>
          <p14:tracePt t="193957" x="6035675" y="3721100"/>
          <p14:tracePt t="194069" x="6035675" y="3727450"/>
          <p14:tracePt t="194289" x="6027738" y="3727450"/>
          <p14:tracePt t="194302" x="6027738" y="3735388"/>
          <p14:tracePt t="194311" x="6021388" y="3735388"/>
          <p14:tracePt t="194327" x="6013450" y="3741738"/>
          <p14:tracePt t="194350" x="6007100" y="3741738"/>
          <p14:tracePt t="194364" x="6007100" y="3749675"/>
          <p14:tracePt t="194396" x="6007100" y="3756025"/>
          <p14:tracePt t="194417" x="6007100" y="3763963"/>
          <p14:tracePt t="194435" x="6007100" y="3771900"/>
          <p14:tracePt t="194498" x="5999163" y="3771900"/>
          <p14:tracePt t="194532" x="5999163" y="3778250"/>
          <p14:tracePt t="194551" x="5999163" y="3786188"/>
          <p14:tracePt t="194572" x="5999163" y="3792538"/>
          <p14:tracePt t="194580" x="5999163" y="3800475"/>
          <p14:tracePt t="194597" x="5999163" y="3806825"/>
          <p14:tracePt t="194613" x="5999163" y="3814763"/>
          <p14:tracePt t="194630" x="5999163" y="3829050"/>
          <p14:tracePt t="194645" x="5999163" y="3835400"/>
          <p14:tracePt t="194659" x="5999163" y="3851275"/>
          <p14:tracePt t="194676" x="5999163" y="3857625"/>
          <p14:tracePt t="194692" x="6013450" y="3871913"/>
          <p14:tracePt t="194709" x="6027738" y="3886200"/>
          <p14:tracePt t="194726" x="6049963" y="3900488"/>
          <p14:tracePt t="194743" x="6078538" y="3922713"/>
          <p14:tracePt t="194760" x="6149975" y="3959225"/>
          <p14:tracePt t="194776" x="6208713" y="3987800"/>
          <p14:tracePt t="194794" x="6288088" y="4016375"/>
          <p14:tracePt t="194799" x="6330950" y="4024313"/>
          <p14:tracePt t="194811" x="6359525" y="4030663"/>
          <p14:tracePt t="194826" x="6432550" y="4052888"/>
          <p14:tracePt t="194843" x="6511925" y="4052888"/>
          <p14:tracePt t="194860" x="6626225" y="4052888"/>
          <p14:tracePt t="194877" x="6705600" y="4052888"/>
          <p14:tracePt t="194893" x="6784975" y="4059238"/>
          <p14:tracePt t="194909" x="6878638" y="4073525"/>
          <p14:tracePt t="194926" x="6951663" y="4087813"/>
          <p14:tracePt t="194943" x="6994525" y="4087813"/>
          <p14:tracePt t="194960" x="7023100" y="4087813"/>
          <p14:tracePt t="194976" x="7045325" y="4087813"/>
          <p14:tracePt t="194992" x="7065963" y="4087813"/>
          <p14:tracePt t="195009" x="7088188" y="4087813"/>
          <p14:tracePt t="195026" x="7116763" y="4087813"/>
          <p14:tracePt t="195043" x="7181850" y="4095750"/>
          <p14:tracePt t="195061" x="7304088" y="4117975"/>
          <p14:tracePt t="195077" x="7354888" y="4138613"/>
          <p14:tracePt t="195094" x="7405688" y="4138613"/>
          <p14:tracePt t="195109" x="7426325" y="4146550"/>
          <p14:tracePt t="195126" x="7434263" y="4146550"/>
          <p14:tracePt t="195142" x="7448550" y="4152900"/>
          <p14:tracePt t="195159" x="7462838" y="4152900"/>
          <p14:tracePt t="195176" x="7491413" y="4167188"/>
          <p14:tracePt t="195194" x="7527925" y="4175125"/>
          <p14:tracePt t="195210" x="7585075" y="4189413"/>
          <p14:tracePt t="195227" x="7629525" y="4197350"/>
          <p14:tracePt t="195242" x="7643813" y="4197350"/>
          <p14:tracePt t="195259" x="7658100" y="4197350"/>
          <p14:tracePt t="195276" x="7672388" y="4197350"/>
          <p14:tracePt t="195293" x="7678738" y="4197350"/>
          <p14:tracePt t="195298" x="7686675" y="4197350"/>
          <p14:tracePt t="195313" x="7693025" y="4197350"/>
          <p14:tracePt t="195328" x="7708900" y="4197350"/>
          <p14:tracePt t="195344" x="7729538" y="4197350"/>
          <p14:tracePt t="195361" x="7743825" y="4203700"/>
          <p14:tracePt t="195377" x="7766050" y="4203700"/>
          <p14:tracePt t="195394" x="7788275" y="4211638"/>
          <p14:tracePt t="195411" x="7802563" y="4211638"/>
          <p14:tracePt t="195507" x="7802563" y="4217988"/>
          <p14:tracePt t="195561" x="7794625" y="4217988"/>
          <p14:tracePt t="195646" x="7788275" y="4217988"/>
          <p14:tracePt t="195890" x="7788275" y="4225925"/>
          <p14:tracePt t="195904" x="7788275" y="4232275"/>
          <p14:tracePt t="195911" x="7788275" y="4240213"/>
          <p14:tracePt t="195927" x="7788275" y="4246563"/>
          <p14:tracePt t="195943" x="7788275" y="4254500"/>
          <p14:tracePt t="195957" x="7788275" y="4260850"/>
          <p14:tracePt t="195974" x="7788275" y="4268788"/>
          <p14:tracePt t="195990" x="7788275" y="4276725"/>
          <p14:tracePt t="196007" x="7788275" y="4283075"/>
          <p14:tracePt t="196027" x="7788275" y="4291013"/>
          <p14:tracePt t="196047" x="7788275" y="4297363"/>
          <p14:tracePt t="196074" x="7788275" y="4305300"/>
          <p14:tracePt t="196090" x="7780338" y="4305300"/>
          <p14:tracePt t="196097" x="7780338" y="4311650"/>
          <p14:tracePt t="196107" x="7772400" y="4311650"/>
          <p14:tracePt t="196124" x="7772400" y="4319588"/>
          <p14:tracePt t="196140" x="7766050" y="4325938"/>
          <p14:tracePt t="196174" x="7751763" y="4340225"/>
          <p14:tracePt t="196190" x="7743825" y="4340225"/>
          <p14:tracePt t="196208" x="7737475" y="4340225"/>
          <p14:tracePt t="196224" x="7729538" y="4348163"/>
          <p14:tracePt t="196241" x="7723188" y="4356100"/>
          <p14:tracePt t="196258" x="7715250" y="4356100"/>
          <p14:tracePt t="196275" x="7708900" y="4362450"/>
          <p14:tracePt t="196291" x="7700963" y="4370388"/>
          <p14:tracePt t="196308" x="7693025" y="4384675"/>
          <p14:tracePt t="196324" x="7678738" y="4398963"/>
          <p14:tracePt t="196341" x="7664450" y="4413250"/>
          <p14:tracePt t="196358" x="7643813" y="4433888"/>
          <p14:tracePt t="196375" x="7621588" y="4456113"/>
          <p14:tracePt t="196391" x="7599363" y="4484688"/>
          <p14:tracePt t="196408" x="7585075" y="4506913"/>
          <p14:tracePt t="196424" x="7564438" y="4529138"/>
          <p14:tracePt t="196440" x="7550150" y="4549775"/>
          <p14:tracePt t="196457" x="7527925" y="4578350"/>
          <p14:tracePt t="196474" x="7513638" y="4600575"/>
          <p14:tracePt t="196490" x="7505700" y="4614863"/>
          <p14:tracePt t="196507" x="7485063" y="4637088"/>
          <p14:tracePt t="196524" x="7477125" y="4643438"/>
          <p14:tracePt t="196541" x="7456488" y="4657725"/>
          <p14:tracePt t="196557" x="7434263" y="4679950"/>
          <p14:tracePt t="196573" x="7412038" y="4702175"/>
          <p14:tracePt t="196590" x="7383463" y="4722813"/>
          <p14:tracePt t="196607" x="7332663" y="4773613"/>
          <p14:tracePt t="196623" x="7318375" y="4795838"/>
          <p14:tracePt t="196657" x="7312025" y="4802188"/>
          <p14:tracePt t="196696" x="7312025" y="4810125"/>
          <p14:tracePt t="196709" x="7304088" y="4810125"/>
          <p14:tracePt t="196859" x="7312025" y="4810125"/>
          <p14:tracePt t="196889" x="7318375" y="4802188"/>
          <p14:tracePt t="196897" x="7318375" y="4787900"/>
          <p14:tracePt t="196913" x="7318375" y="4773613"/>
          <p14:tracePt t="196925" x="7318375" y="4765675"/>
          <p14:tracePt t="196940" x="7304088" y="4745038"/>
          <p14:tracePt t="196958" x="7283450" y="4730750"/>
          <p14:tracePt t="196974" x="7269163" y="4722813"/>
          <p14:tracePt t="197008" x="7269163" y="4716463"/>
          <p14:tracePt t="197027" x="7261225" y="4716463"/>
          <p14:tracePt t="197172" x="7253288" y="4716463"/>
          <p14:tracePt t="197184" x="7246938" y="4716463"/>
          <p14:tracePt t="197193" x="7232650" y="4716463"/>
          <p14:tracePt t="197209" x="7204075" y="4716463"/>
          <p14:tracePt t="197226" x="7153275" y="4708525"/>
          <p14:tracePt t="197242" x="7080250" y="4694238"/>
          <p14:tracePt t="197260" x="7037388" y="4686300"/>
          <p14:tracePt t="197280" x="7031038" y="4686300"/>
          <p14:tracePt t="197399" x="7023100" y="4686300"/>
          <p14:tracePt t="197416" x="7008813" y="4686300"/>
          <p14:tracePt t="197423" x="7000875" y="4686300"/>
          <p14:tracePt t="197429" x="6986588" y="4686300"/>
          <p14:tracePt t="197441" x="6965950" y="4686300"/>
          <p14:tracePt t="197458" x="6886575" y="4665663"/>
          <p14:tracePt t="197475" x="6807200" y="4643438"/>
          <p14:tracePt t="197492" x="6764338" y="4637088"/>
          <p14:tracePt t="197510" x="6756400" y="4637088"/>
          <p14:tracePt t="197603" x="6748463" y="4629150"/>
          <p14:tracePt t="197619" x="6742113" y="4629150"/>
          <p14:tracePt t="197660" x="6734175" y="4622800"/>
          <p14:tracePt t="197668" x="6727825" y="4614863"/>
          <p14:tracePt t="197676" x="6719888" y="4614863"/>
          <p14:tracePt t="197690" x="6713538" y="4606925"/>
          <p14:tracePt t="197707" x="6705600" y="4606925"/>
          <p14:tracePt t="197724" x="6705600" y="4600575"/>
          <p14:tracePt t="197766" x="6705600" y="4592638"/>
          <p14:tracePt t="197790" x="6713538" y="4592638"/>
          <p14:tracePt t="197894" x="6713538" y="4586288"/>
          <p14:tracePt t="197902" x="6705600" y="4586288"/>
          <p14:tracePt t="197918" x="6699250" y="4586288"/>
          <p14:tracePt t="197926" x="6691313" y="4586288"/>
          <p14:tracePt t="197942" x="6670675" y="4578350"/>
          <p14:tracePt t="197959" x="6648450" y="4572000"/>
          <p14:tracePt t="197976" x="6597650" y="4564063"/>
          <p14:tracePt t="197993" x="6561138" y="4557713"/>
          <p14:tracePt t="198009" x="6540500" y="4549775"/>
          <p14:tracePt t="198026" x="6518275" y="4549775"/>
          <p14:tracePt t="198042" x="6511925" y="4549775"/>
          <p14:tracePt t="198059" x="6503988" y="4549775"/>
          <p14:tracePt t="198093" x="6496050" y="4549775"/>
          <p14:tracePt t="198111" x="6481763" y="4549775"/>
          <p14:tracePt t="198126" x="6475413" y="4543425"/>
          <p14:tracePt t="198142" x="6461125" y="4535488"/>
          <p14:tracePt t="198159" x="6438900" y="4535488"/>
          <p14:tracePt t="198175" x="6418263" y="4529138"/>
          <p14:tracePt t="198193" x="6388100" y="4521200"/>
          <p14:tracePt t="198209" x="6381750" y="4513263"/>
          <p14:tracePt t="198252" x="6373813" y="4513263"/>
          <p14:tracePt t="198261" x="6367463" y="4513263"/>
          <p14:tracePt t="198278" x="6359525" y="4513263"/>
          <p14:tracePt t="198293" x="6353175" y="4498975"/>
          <p14:tracePt t="198309" x="6338888" y="4498975"/>
          <p14:tracePt t="198327" x="6330950" y="4492625"/>
          <p14:tracePt t="198342" x="6330950" y="4484688"/>
          <p14:tracePt t="198359" x="6323013" y="4478338"/>
          <p14:tracePt t="198376" x="6308725" y="4470400"/>
          <p14:tracePt t="198392" x="6302375" y="4464050"/>
          <p14:tracePt t="198409" x="6294438" y="4456113"/>
          <p14:tracePt t="198500" x="6302375" y="4456113"/>
          <p14:tracePt t="198562" x="6302375" y="4449763"/>
          <p14:tracePt t="198608" x="6294438" y="4441825"/>
          <p14:tracePt t="198616" x="6288088" y="4441825"/>
          <p14:tracePt t="198626" x="6273800" y="4441825"/>
          <p14:tracePt t="198643" x="6251575" y="4427538"/>
          <p14:tracePt t="198660" x="6223000" y="4413250"/>
          <p14:tracePt t="198676" x="6194425" y="4405313"/>
          <p14:tracePt t="198693" x="6180138" y="4405313"/>
          <p14:tracePt t="198710" x="6157913" y="4398963"/>
          <p14:tracePt t="198727" x="6143625" y="4391025"/>
          <p14:tracePt t="198743" x="6135688" y="4391025"/>
          <p14:tracePt t="198760" x="6129338" y="4391025"/>
          <p14:tracePt t="198776" x="6121400" y="4391025"/>
          <p14:tracePt t="198791" x="6115050" y="4391025"/>
          <p14:tracePt t="198807" x="6100763" y="4391025"/>
          <p14:tracePt t="198824" x="6086475" y="4391025"/>
          <p14:tracePt t="198842" x="6064250" y="4384675"/>
          <p14:tracePt t="198858" x="6049963" y="4384675"/>
          <p14:tracePt t="198875" x="6042025" y="4384675"/>
          <p14:tracePt t="198892" x="6035675" y="4384675"/>
          <p14:tracePt t="198908" x="6027738" y="4384675"/>
          <p14:tracePt t="198952" x="6021388" y="4384675"/>
          <p14:tracePt t="198986" x="6013450" y="4376738"/>
          <p14:tracePt t="199002" x="6007100" y="4376738"/>
          <p14:tracePt t="199011" x="5999163" y="4376738"/>
          <p14:tracePt t="199026" x="5984875" y="4362450"/>
          <p14:tracePt t="199041" x="5962650" y="4356100"/>
          <p14:tracePt t="199059" x="5948363" y="4348163"/>
          <p14:tracePt t="199075" x="5942013" y="4340225"/>
          <p14:tracePt t="199092" x="5934075" y="4333875"/>
          <p14:tracePt t="199168" x="5934075" y="4325938"/>
          <p14:tracePt t="199230" x="5934075" y="4319588"/>
          <p14:tracePt t="199248" x="5934075" y="4311650"/>
          <p14:tracePt t="199256" x="5934075" y="4305300"/>
          <p14:tracePt t="199291" x="5934075" y="4297363"/>
          <p14:tracePt t="199356" x="5927725" y="4297363"/>
          <p14:tracePt t="199397" x="5919788" y="4297363"/>
          <p14:tracePt t="199410" x="5905500" y="4291013"/>
          <p14:tracePt t="199418" x="5897563" y="4283075"/>
          <p14:tracePt t="199427" x="5891213" y="4283075"/>
          <p14:tracePt t="199443" x="5868988" y="4268788"/>
          <p14:tracePt t="199459" x="5848350" y="4254500"/>
          <p14:tracePt t="199475" x="5826125" y="4240213"/>
          <p14:tracePt t="199492" x="5811838" y="4232275"/>
          <p14:tracePt t="199509" x="5783263" y="4217988"/>
          <p14:tracePt t="199525" x="5775325" y="4217988"/>
          <p14:tracePt t="199542" x="5761038" y="4211638"/>
          <p14:tracePt t="199559" x="5754688" y="4211638"/>
          <p14:tracePt t="199575" x="5740400" y="4211638"/>
          <p14:tracePt t="199592" x="5724525" y="4203700"/>
          <p14:tracePt t="199609" x="5703888" y="4203700"/>
          <p14:tracePt t="199625" x="5675313" y="4181475"/>
          <p14:tracePt t="199642" x="5646738" y="4181475"/>
          <p14:tracePt t="199659" x="5624513" y="4167188"/>
          <p14:tracePt t="199676" x="5610225" y="4167188"/>
          <p14:tracePt t="199692" x="5602288" y="4167188"/>
          <p14:tracePt t="199930" x="5595938" y="4167188"/>
          <p14:tracePt t="200228" x="5602288" y="4167188"/>
          <p14:tracePt t="200237" x="5616575" y="4167188"/>
          <p14:tracePt t="200244" x="5624513" y="4167188"/>
          <p14:tracePt t="200259" x="5653088" y="4181475"/>
          <p14:tracePt t="200275" x="5681663" y="4203700"/>
          <p14:tracePt t="200291" x="5740400" y="4232275"/>
          <p14:tracePt t="200308" x="5811838" y="4254500"/>
          <p14:tracePt t="200325" x="5897563" y="4283075"/>
          <p14:tracePt t="200342" x="5976938" y="4311650"/>
          <p14:tracePt t="200359" x="6115050" y="4356100"/>
          <p14:tracePt t="200375" x="6194425" y="4376738"/>
          <p14:tracePt t="200392" x="6273800" y="4384675"/>
          <p14:tracePt t="200409" x="6330950" y="4391025"/>
          <p14:tracePt t="200425" x="6353175" y="4405313"/>
          <p14:tracePt t="200442" x="6381750" y="4413250"/>
          <p14:tracePt t="200459" x="6446838" y="4413250"/>
          <p14:tracePt t="200476" x="6489700" y="4413250"/>
          <p14:tracePt t="200491" x="6540500" y="4419600"/>
          <p14:tracePt t="200508" x="6591300" y="4419600"/>
          <p14:tracePt t="200524" x="6640513" y="4419600"/>
          <p14:tracePt t="200541" x="6684963" y="4419600"/>
          <p14:tracePt t="200559" x="6719888" y="4419600"/>
          <p14:tracePt t="200575" x="6734175" y="4419600"/>
          <p14:tracePt t="200591" x="6756400" y="4419600"/>
          <p14:tracePt t="200608" x="6770688" y="4419600"/>
          <p14:tracePt t="200625" x="6778625" y="4419600"/>
          <p14:tracePt t="200640" x="6799263" y="4419600"/>
          <p14:tracePt t="200657" x="6813550" y="4419600"/>
          <p14:tracePt t="200673" x="6850063" y="4419600"/>
          <p14:tracePt t="200690" x="6878638" y="4419600"/>
          <p14:tracePt t="200707" x="6915150" y="4419600"/>
          <p14:tracePt t="200723" x="6929438" y="4419600"/>
          <p14:tracePt t="200740" x="6943725" y="4419600"/>
          <p14:tracePt t="200756" x="6958013" y="4419600"/>
          <p14:tracePt t="200773" x="6972300" y="4419600"/>
          <p14:tracePt t="200790" x="6980238" y="4419600"/>
          <p14:tracePt t="200806" x="6994525" y="4419600"/>
          <p14:tracePt t="200823" x="7016750" y="4419600"/>
          <p14:tracePt t="200840" x="7031038" y="4419600"/>
          <p14:tracePt t="200857" x="7051675" y="4419600"/>
          <p14:tracePt t="200873" x="7065963" y="4419600"/>
          <p14:tracePt t="200890" x="7088188" y="4427538"/>
          <p14:tracePt t="200907" x="7110413" y="4433888"/>
          <p14:tracePt t="200924" x="7138988" y="4449763"/>
          <p14:tracePt t="200941" x="7153275" y="4456113"/>
          <p14:tracePt t="200957" x="7159625" y="4456113"/>
          <p14:tracePt t="200973" x="7173913" y="4456113"/>
          <p14:tracePt t="200990" x="7189788" y="4470400"/>
          <p14:tracePt t="201006" x="7196138" y="4478338"/>
          <p14:tracePt t="201023" x="7204075" y="4484688"/>
          <p14:tracePt t="201040" x="7204075" y="4492625"/>
          <p14:tracePt t="201056" x="7210425" y="4492625"/>
          <p14:tracePt t="201073" x="7224713" y="4498975"/>
          <p14:tracePt t="201089" x="7232650" y="4506913"/>
          <p14:tracePt t="201106" x="7261225" y="4535488"/>
          <p14:tracePt t="201123" x="7283450" y="4557713"/>
          <p14:tracePt t="201140" x="7289800" y="4564063"/>
          <p14:tracePt t="201157" x="7297738" y="4578350"/>
          <p14:tracePt t="201175" x="7297738" y="4586288"/>
          <p14:tracePt t="201192" x="7297738" y="4592638"/>
          <p14:tracePt t="201208" x="7304088" y="4600575"/>
          <p14:tracePt t="201225" x="7312025" y="4614863"/>
          <p14:tracePt t="201258" x="7318375" y="4614863"/>
          <p14:tracePt t="201287" x="7318375" y="4622800"/>
          <p14:tracePt t="201348" x="7318375" y="4629150"/>
          <p14:tracePt t="201361" x="7318375" y="4637088"/>
          <p14:tracePt t="201752" x="7332663" y="4629150"/>
          <p14:tracePt t="201759" x="7332663" y="4622800"/>
          <p14:tracePt t="201774" x="7340600" y="4614863"/>
          <p14:tracePt t="201791" x="7354888" y="4606925"/>
          <p14:tracePt t="201806" x="7362825" y="4592638"/>
          <p14:tracePt t="201823" x="7383463" y="4578350"/>
          <p14:tracePt t="201839" x="7397750" y="4564063"/>
          <p14:tracePt t="201856" x="7412038" y="4549775"/>
          <p14:tracePt t="201873" x="7426325" y="4543425"/>
          <p14:tracePt t="201890" x="7442200" y="4529138"/>
          <p14:tracePt t="201907" x="7462838" y="4513263"/>
          <p14:tracePt t="201924" x="7485063" y="4492625"/>
          <p14:tracePt t="201939" x="7505700" y="4470400"/>
          <p14:tracePt t="201957" x="7527925" y="4456113"/>
          <p14:tracePt t="201974" x="7556500" y="4441825"/>
          <p14:tracePt t="201990" x="7564438" y="4433888"/>
          <p14:tracePt t="202007" x="7570788" y="4433888"/>
          <p14:tracePt t="202024" x="7578725" y="4427538"/>
          <p14:tracePt t="202041" x="7585075" y="4427538"/>
          <p14:tracePt t="202058" x="7593013" y="4419600"/>
          <p14:tracePt t="202074" x="7607300" y="4413250"/>
          <p14:tracePt t="202091" x="7621588" y="4413250"/>
          <p14:tracePt t="202106" x="7635875" y="4398963"/>
          <p14:tracePt t="202123" x="7650163" y="4391025"/>
          <p14:tracePt t="202139" x="7658100" y="4391025"/>
          <p14:tracePt t="202156" x="7672388" y="4384675"/>
          <p14:tracePt t="202173" x="7678738" y="4376738"/>
          <p14:tracePt t="202190" x="7678738" y="4370388"/>
          <p14:tracePt t="202255" x="7686675" y="4370388"/>
          <p14:tracePt t="202281" x="7693025" y="4370388"/>
          <p14:tracePt t="202293" x="7700963" y="4370388"/>
          <p14:tracePt t="202308" x="7708900" y="4370388"/>
          <p14:tracePt t="202316" x="7715250" y="4370388"/>
          <p14:tracePt t="202331" x="7723188" y="4370388"/>
          <p14:tracePt t="202341" x="7729538" y="4370388"/>
          <p14:tracePt t="202360" x="7737475" y="4370388"/>
          <p14:tracePt t="202460" x="7743825" y="4362450"/>
          <p14:tracePt t="202478" x="7751763" y="4362450"/>
          <p14:tracePt t="202520" x="7751763" y="4356100"/>
          <p14:tracePt t="202572" x="7758113" y="4348163"/>
          <p14:tracePt t="202706" x="7751763" y="4348163"/>
          <p14:tracePt t="202846" x="7743825" y="4348163"/>
          <p14:tracePt t="202867" x="7737475" y="4348163"/>
          <p14:tracePt t="203016" x="7729538" y="4348163"/>
          <p14:tracePt t="203026" x="7723188" y="4348163"/>
          <p14:tracePt t="203038" x="7723188" y="4356100"/>
          <p14:tracePt t="203050" x="7715250" y="4356100"/>
          <p14:tracePt t="203059" x="7708900" y="4356100"/>
          <p14:tracePt t="203074" x="7700963" y="4362450"/>
          <p14:tracePt t="203090" x="7693025" y="4362450"/>
          <p14:tracePt t="203107" x="7678738" y="4370388"/>
          <p14:tracePt t="203124" x="7672388" y="4376738"/>
          <p14:tracePt t="203142" x="7664450" y="4384675"/>
          <p14:tracePt t="203173" x="7658100" y="4384675"/>
          <p14:tracePt t="203209" x="7658100" y="4391025"/>
          <p14:tracePt t="203218" x="7650163" y="4391025"/>
          <p14:tracePt t="203232" x="7643813" y="4391025"/>
          <p14:tracePt t="203245" x="7643813" y="4398963"/>
          <p14:tracePt t="203260" x="7635875" y="4398963"/>
          <p14:tracePt t="203273" x="7635875" y="4405313"/>
          <p14:tracePt t="203327" x="7629525" y="4405313"/>
          <p14:tracePt t="203346" x="7621588" y="4405313"/>
          <p14:tracePt t="203353" x="7621588" y="4413250"/>
          <p14:tracePt t="203361" x="7615238" y="4413250"/>
          <p14:tracePt t="203379" x="7607300" y="4419600"/>
          <p14:tracePt t="203390" x="7599363" y="4419600"/>
          <p14:tracePt t="203408" x="7578725" y="4456113"/>
          <p14:tracePt t="203424" x="7556500" y="4478338"/>
          <p14:tracePt t="203441" x="7535863" y="4492625"/>
          <p14:tracePt t="203457" x="7513638" y="4513263"/>
          <p14:tracePt t="203476" x="7499350" y="4529138"/>
          <p14:tracePt t="203507" x="7485063" y="4543425"/>
          <p14:tracePt t="203524" x="7477125" y="4543425"/>
          <p14:tracePt t="203540" x="7477125" y="4549775"/>
          <p14:tracePt t="203557" x="7470775" y="4549775"/>
          <p14:tracePt t="203574" x="7462838" y="4557713"/>
          <p14:tracePt t="203590" x="7462838" y="4564063"/>
          <p14:tracePt t="203607" x="7456488" y="4564063"/>
          <p14:tracePt t="203631" x="7456488" y="4572000"/>
          <p14:tracePt t="203661" x="7448550" y="4572000"/>
          <p14:tracePt t="203672" x="7448550" y="4578350"/>
          <p14:tracePt t="203678" x="7442200" y="4578350"/>
          <p14:tracePt t="203702" x="7442200" y="4586288"/>
          <p14:tracePt t="203710" x="7434263" y="4586288"/>
          <p14:tracePt t="203732" x="7426325" y="4592638"/>
          <p14:tracePt t="203741" x="7419975" y="4592638"/>
          <p14:tracePt t="203758" x="7419975" y="4600575"/>
          <p14:tracePt t="203774" x="7412038" y="4606925"/>
          <p14:tracePt t="203790" x="7397750" y="4614863"/>
          <p14:tracePt t="203795" x="7391400" y="4622800"/>
          <p14:tracePt t="203808" x="7369175" y="4637088"/>
          <p14:tracePt t="203825" x="7354888" y="4651375"/>
          <p14:tracePt t="203841" x="7332663" y="4665663"/>
          <p14:tracePt t="203858" x="7312025" y="4672013"/>
          <p14:tracePt t="203874" x="7304088" y="4679950"/>
          <p14:tracePt t="203891" x="7297738" y="4686300"/>
          <p14:tracePt t="204035" x="7289800" y="4686300"/>
          <p14:tracePt t="204057" x="7283450" y="4686300"/>
          <p14:tracePt t="204088" x="7275513" y="4686300"/>
          <p14:tracePt t="204108" x="7269163" y="4686300"/>
          <p14:tracePt t="204122" x="7261225" y="4686300"/>
          <p14:tracePt t="204130" x="7253288" y="4686300"/>
          <p14:tracePt t="204141" x="7246938" y="4686300"/>
          <p14:tracePt t="204157" x="7239000" y="4679950"/>
          <p14:tracePt t="204175" x="7210425" y="4679950"/>
          <p14:tracePt t="204191" x="7196138" y="4672013"/>
          <p14:tracePt t="204208" x="7189788" y="4672013"/>
          <p14:tracePt t="204225" x="7189788" y="4665663"/>
          <p14:tracePt t="204259" x="7181850" y="4665663"/>
          <p14:tracePt t="204275" x="7173913" y="4665663"/>
          <p14:tracePt t="204408" x="7167563" y="4665663"/>
          <p14:tracePt t="204415" x="7159625" y="4665663"/>
          <p14:tracePt t="204426" x="7153275" y="4665663"/>
          <p14:tracePt t="204440" x="7138988" y="4665663"/>
          <p14:tracePt t="204458" x="7116763" y="4665663"/>
          <p14:tracePt t="204474" x="7102475" y="4665663"/>
          <p14:tracePt t="204476" x="7088188" y="4665663"/>
          <p14:tracePt t="204491" x="7088188" y="4672013"/>
          <p14:tracePt t="204508" x="7080250" y="4672013"/>
          <p14:tracePt t="204948" x="7088188" y="4672013"/>
          <p14:tracePt t="204973" x="7094538" y="4672013"/>
          <p14:tracePt t="205002" x="7102475" y="4672013"/>
          <p14:tracePt t="205096" x="7110413" y="4672013"/>
          <p14:tracePt t="205255" x="7110413" y="4679950"/>
          <p14:tracePt t="205386" x="7110413" y="4686300"/>
          <p14:tracePt t="205394" x="7116763" y="4686300"/>
          <p14:tracePt t="205405" x="7124700" y="4686300"/>
          <p14:tracePt t="205422" x="7138988" y="4694238"/>
          <p14:tracePt t="205440" x="7153275" y="4694238"/>
          <p14:tracePt t="205455" x="7167563" y="4694238"/>
          <p14:tracePt t="205488" x="7173913" y="4694238"/>
          <p14:tracePt t="205507" x="7181850" y="4694238"/>
          <p14:tracePt t="205547" x="7189788" y="4686300"/>
          <p14:tracePt t="205555" x="7196138" y="4686300"/>
          <p14:tracePt t="205576" x="7204075" y="4686300"/>
          <p14:tracePt t="205591" x="7210425" y="4686300"/>
          <p14:tracePt t="205597" x="7218363" y="4686300"/>
          <p14:tracePt t="205607" x="7224713" y="4679950"/>
          <p14:tracePt t="205942" x="7218363" y="4679950"/>
          <p14:tracePt t="205966" x="7218363" y="4686300"/>
          <p14:tracePt t="205977" x="7210425" y="4686300"/>
          <p14:tracePt t="205991" x="7210425" y="4694238"/>
          <p14:tracePt t="206015" x="7204075" y="4702175"/>
          <p14:tracePt t="206032" x="7196138" y="4708525"/>
          <p14:tracePt t="206045" x="7196138" y="4716463"/>
          <p14:tracePt t="206057" x="7189788" y="4722813"/>
          <p14:tracePt t="206073" x="7181850" y="4730750"/>
          <p14:tracePt t="206091" x="7173913" y="4730750"/>
          <p14:tracePt t="206107" x="7167563" y="4737100"/>
          <p14:tracePt t="206136" x="7159625" y="4737100"/>
          <p14:tracePt t="206142" x="7153275" y="4737100"/>
          <p14:tracePt t="206154" x="7153275" y="4745038"/>
          <p14:tracePt t="206171" x="7145338" y="4745038"/>
          <p14:tracePt t="206188" x="7138988" y="4751388"/>
          <p14:tracePt t="206204" x="7116763" y="4751388"/>
          <p14:tracePt t="206221" x="7116763" y="4759325"/>
          <p14:tracePt t="206238" x="7110413" y="4759325"/>
          <p14:tracePt t="206254" x="7102475" y="4759325"/>
          <p14:tracePt t="206271" x="7094538" y="4765675"/>
          <p14:tracePt t="206305" x="7088188" y="4765675"/>
          <p14:tracePt t="206321" x="7065963" y="4779963"/>
          <p14:tracePt t="206338" x="7045325" y="4795838"/>
          <p14:tracePt t="206354" x="7031038" y="4802188"/>
          <p14:tracePt t="206371" x="7016750" y="4802188"/>
          <p14:tracePt t="206388" x="7008813" y="4810125"/>
          <p14:tracePt t="206404" x="7000875" y="4810125"/>
          <p14:tracePt t="206421" x="6994525" y="4816475"/>
          <p14:tracePt t="206440" x="6986588" y="4816475"/>
          <p14:tracePt t="206456" x="6972300" y="4816475"/>
          <p14:tracePt t="206472" x="6965950" y="4824413"/>
          <p14:tracePt t="206488" x="6958013" y="4824413"/>
          <p14:tracePt t="206522" x="6943725" y="4824413"/>
          <p14:tracePt t="206555" x="6937375" y="4824413"/>
          <p14:tracePt t="206572" x="6921500" y="4824413"/>
          <p14:tracePt t="206588" x="6915150" y="4830763"/>
          <p14:tracePt t="206605" x="6907213" y="4830763"/>
          <p14:tracePt t="206622" x="6892925" y="4830763"/>
          <p14:tracePt t="206639" x="6886575" y="4830763"/>
          <p14:tracePt t="206673" x="6878638" y="4830763"/>
          <p14:tracePt t="206690" x="6864350" y="4830763"/>
          <p14:tracePt t="206707" x="6850063" y="4830763"/>
          <p14:tracePt t="206740" x="6843713" y="4830763"/>
          <p14:tracePt t="206914" x="6835775" y="4830763"/>
          <p14:tracePt t="206936" x="6827838" y="4830763"/>
          <p14:tracePt t="206964" x="6821488" y="4830763"/>
          <p14:tracePt t="206987" x="6813550" y="4824413"/>
          <p14:tracePt t="207010" x="6807200" y="4824413"/>
          <p14:tracePt t="207039" x="6799263" y="4824413"/>
          <p14:tracePt t="207064" x="6792913" y="4824413"/>
          <p14:tracePt t="207076" x="6792913" y="4816475"/>
          <p14:tracePt t="207090" x="6784975" y="4816475"/>
          <p14:tracePt t="207102" x="6778625" y="4816475"/>
          <p14:tracePt t="207132" x="6778625" y="4810125"/>
          <p14:tracePt t="207200" x="6770688" y="4810125"/>
          <p14:tracePt t="207287" x="6764338" y="4802188"/>
          <p14:tracePt t="207294" x="6756400" y="4802188"/>
          <p14:tracePt t="207305" x="6748463" y="4802188"/>
          <p14:tracePt t="207321" x="6742113" y="4795838"/>
          <p14:tracePt t="207338" x="6727825" y="4795838"/>
          <p14:tracePt t="207356" x="6719888" y="4795838"/>
          <p14:tracePt t="207373" x="6713538" y="4795838"/>
          <p14:tracePt t="207389" x="6705600" y="4795838"/>
          <p14:tracePt t="207418" x="6699250" y="4795838"/>
          <p14:tracePt t="207434" x="6691313" y="4795838"/>
          <p14:tracePt t="207455" x="6684963" y="4795838"/>
          <p14:tracePt t="207473" x="6677025" y="4795838"/>
          <p14:tracePt t="207484" x="6670675" y="4795838"/>
          <p14:tracePt t="207516" x="6662738" y="4795838"/>
          <p14:tracePt t="207708" x="6662738" y="4787900"/>
          <p14:tracePt t="208068" x="6654800" y="4787900"/>
          <p14:tracePt t="208094" x="6648450" y="4787900"/>
          <p14:tracePt t="208102" x="6640513" y="4787900"/>
          <p14:tracePt t="208124" x="6634163" y="4787900"/>
          <p14:tracePt t="208144" x="6626225" y="4787900"/>
          <p14:tracePt t="208172" x="6619875" y="4787900"/>
          <p14:tracePt t="208178" x="6611938" y="4787900"/>
          <p14:tracePt t="208189" x="6605588" y="4787900"/>
          <p14:tracePt t="208206" x="6591300" y="4787900"/>
          <p14:tracePt t="208223" x="6569075" y="4787900"/>
          <p14:tracePt t="208225" x="6561138" y="4787900"/>
          <p14:tracePt t="208240" x="6540500" y="4787900"/>
          <p14:tracePt t="208257" x="6526213" y="4787900"/>
          <p14:tracePt t="208273" x="6518275" y="4787900"/>
          <p14:tracePt t="208396" x="6511925" y="4787900"/>
          <p14:tracePt t="208442" x="6503988" y="4787900"/>
          <p14:tracePt t="208459" x="6496050" y="4787900"/>
          <p14:tracePt t="208468" x="6489700" y="4787900"/>
          <p14:tracePt t="208484" x="6481763" y="4787900"/>
          <p14:tracePt t="208492" x="6475413" y="4787900"/>
          <p14:tracePt t="208507" x="6467475" y="4779963"/>
          <p14:tracePt t="208522" x="6461125" y="4779963"/>
          <p14:tracePt t="208539" x="6453188" y="4779963"/>
          <p14:tracePt t="208556" x="6446838" y="4779963"/>
          <p14:tracePt t="208574" x="6438900" y="4779963"/>
          <p14:tracePt t="208589" x="6424613" y="4779963"/>
          <p14:tracePt t="208607" x="6418263" y="4779963"/>
          <p14:tracePt t="208623" x="6396038" y="4779963"/>
          <p14:tracePt t="208640" x="6367463" y="4779963"/>
          <p14:tracePt t="208657" x="6353175" y="4779963"/>
          <p14:tracePt t="208674" x="6330950" y="4779963"/>
          <p14:tracePt t="208691" x="6316663" y="4779963"/>
          <p14:tracePt t="208708" x="6288088" y="4779963"/>
          <p14:tracePt t="208722" x="6259513" y="4779963"/>
          <p14:tracePt t="208738" x="6229350" y="4779963"/>
          <p14:tracePt t="208754" x="6215063" y="4779963"/>
          <p14:tracePt t="208771" x="6208713" y="4787900"/>
          <p14:tracePt t="208990" x="6200775" y="4787900"/>
          <p14:tracePt t="208998" x="6194425" y="4787900"/>
          <p14:tracePt t="209017" x="6186488" y="4787900"/>
          <p14:tracePt t="209036" x="6180138" y="4787900"/>
          <p14:tracePt t="209058" x="6165850" y="4787900"/>
          <p14:tracePt t="209075" x="6157913" y="4787900"/>
          <p14:tracePt t="209081" x="6143625" y="4787900"/>
          <p14:tracePt t="209091" x="6135688" y="4787900"/>
          <p14:tracePt t="209106" x="6115050" y="4779963"/>
          <p14:tracePt t="209123" x="6092825" y="4765675"/>
          <p14:tracePt t="209139" x="6078538" y="4751388"/>
          <p14:tracePt t="209157" x="6056313" y="4737100"/>
          <p14:tracePt t="209173" x="6007100" y="4708525"/>
          <p14:tracePt t="209189" x="5976938" y="4686300"/>
          <p14:tracePt t="209207" x="5948363" y="4679950"/>
          <p14:tracePt t="209223" x="5927725" y="4672013"/>
          <p14:tracePt t="209348" x="5919788" y="4672013"/>
          <p14:tracePt t="209367" x="5913438" y="4672013"/>
          <p14:tracePt t="209397" x="5905500" y="4672013"/>
          <p14:tracePt t="209767" x="5905500" y="4665663"/>
          <p14:tracePt t="209776" x="5913438" y="4665663"/>
          <p14:tracePt t="209795" x="5919788" y="4665663"/>
          <p14:tracePt t="209805" x="5919788" y="4657725"/>
          <p14:tracePt t="209821" x="5919788" y="4651375"/>
          <p14:tracePt t="209837" x="5927725" y="4651375"/>
          <p14:tracePt t="209853" x="5927725" y="4643438"/>
          <p14:tracePt t="209873" x="5934075" y="4643438"/>
          <p14:tracePt t="210065" x="5927725" y="4643438"/>
          <p14:tracePt t="210098" x="5919788" y="4643438"/>
          <p14:tracePt t="210152" x="5919788" y="4637088"/>
          <p14:tracePt t="210161" x="5913438" y="4637088"/>
          <p14:tracePt t="210175" x="5905500" y="4637088"/>
          <p14:tracePt t="210248" x="5897563" y="4637088"/>
          <p14:tracePt t="210277" x="5891213" y="4637088"/>
          <p14:tracePt t="210298" x="5883275" y="4637088"/>
          <p14:tracePt t="210314" x="5876925" y="4637088"/>
          <p14:tracePt t="210332" x="5868988" y="4637088"/>
          <p14:tracePt t="210356" x="5862638" y="4637088"/>
          <p14:tracePt t="210397" x="5854700" y="4637088"/>
          <p14:tracePt t="210522" x="5848350" y="4637088"/>
          <p14:tracePt t="210529" x="5840413" y="4637088"/>
          <p14:tracePt t="210557" x="5834063" y="4637088"/>
          <p14:tracePt t="210572" x="5826125" y="4637088"/>
          <p14:tracePt t="210584" x="5826125" y="4629150"/>
          <p14:tracePt t="210598" x="5819775" y="4629150"/>
          <p14:tracePt t="210614" x="5811838" y="4629150"/>
          <p14:tracePt t="210629" x="5803900" y="4629150"/>
          <p14:tracePt t="210668" x="5797550" y="4629150"/>
          <p14:tracePt t="210690" x="5797550" y="4622800"/>
          <p14:tracePt t="210949" x="5789613" y="4614863"/>
          <p14:tracePt t="210960" x="5783263" y="4614863"/>
          <p14:tracePt t="211139" x="5783263" y="4606925"/>
          <p14:tracePt t="211158" x="5789613" y="4606925"/>
          <p14:tracePt t="211170" x="5789613" y="4600575"/>
          <p14:tracePt t="211190" x="5797550" y="4600575"/>
          <p14:tracePt t="211217" x="5797550" y="4592638"/>
          <p14:tracePt t="211278" x="5803900" y="4586288"/>
          <p14:tracePt t="211399" x="5797550" y="4586288"/>
          <p14:tracePt t="211622" x="5789613" y="4592638"/>
          <p14:tracePt t="211631" x="5783263" y="4592638"/>
          <p14:tracePt t="211640" x="5775325" y="4592638"/>
          <p14:tracePt t="211655" x="5761038" y="4592638"/>
          <p14:tracePt t="211672" x="5754688" y="4600575"/>
          <p14:tracePt t="211689" x="5732463" y="4614863"/>
          <p14:tracePt t="211706" x="5681663" y="4637088"/>
          <p14:tracePt t="211722" x="5661025" y="4643438"/>
          <p14:tracePt t="211739" x="5653088" y="4651375"/>
          <p14:tracePt t="211953" x="5653088" y="4657725"/>
          <p14:tracePt t="212037" x="5646738" y="4657725"/>
          <p14:tracePt t="212044" x="5638800" y="4657725"/>
          <p14:tracePt t="212055" x="5638800" y="4665663"/>
          <p14:tracePt t="212070" x="5630863" y="4672013"/>
          <p14:tracePt t="212087" x="5616575" y="4686300"/>
          <p14:tracePt t="212104" x="5595938" y="4694238"/>
          <p14:tracePt t="212123" x="5573713" y="4716463"/>
          <p14:tracePt t="212139" x="5559425" y="4716463"/>
          <p14:tracePt t="212154" x="5537200" y="4722813"/>
          <p14:tracePt t="212171" x="5516563" y="4730750"/>
          <p14:tracePt t="212188" x="5508625" y="4730750"/>
          <p14:tracePt t="212205" x="5502275" y="4730750"/>
          <p14:tracePt t="212221" x="5494338" y="4730750"/>
          <p14:tracePt t="212274" x="5487988" y="4730750"/>
          <p14:tracePt t="212296" x="5480050" y="4730750"/>
          <p14:tracePt t="212308" x="5473700" y="4730750"/>
          <p14:tracePt t="212316" x="5465763" y="4722813"/>
          <p14:tracePt t="212325" x="5457825" y="4722813"/>
          <p14:tracePt t="212339" x="5443538" y="4722813"/>
          <p14:tracePt t="212355" x="5429250" y="4716463"/>
          <p14:tracePt t="212372" x="5414963" y="4708525"/>
          <p14:tracePt t="212389" x="5400675" y="4702175"/>
          <p14:tracePt t="212406" x="5394325" y="4694238"/>
          <p14:tracePt t="212443" x="5386388" y="4694238"/>
          <p14:tracePt t="212457" x="5386388" y="4686300"/>
          <p14:tracePt t="212472" x="5386388" y="4679950"/>
          <p14:tracePt t="212489" x="5378450" y="4657725"/>
          <p14:tracePt t="212505" x="5364163" y="4643438"/>
          <p14:tracePt t="212522" x="5357813" y="4622800"/>
          <p14:tracePt t="212538" x="5343525" y="4600575"/>
          <p14:tracePt t="212555" x="5343525" y="4592638"/>
          <p14:tracePt t="212571" x="5335588" y="4586288"/>
          <p14:tracePt t="212588" x="5329238" y="4578350"/>
          <p14:tracePt t="212605" x="5314950" y="4564063"/>
          <p14:tracePt t="212622" x="5292725" y="4549775"/>
          <p14:tracePt t="212639" x="5264150" y="4529138"/>
          <p14:tracePt t="212656" x="5241925" y="4506913"/>
          <p14:tracePt t="212672" x="5221288" y="4484688"/>
          <p14:tracePt t="212688" x="5205413" y="4470400"/>
          <p14:tracePt t="212706" x="5191125" y="4456113"/>
          <p14:tracePt t="212722" x="5184775" y="4449763"/>
          <p14:tracePt t="212739" x="5148263" y="4427538"/>
          <p14:tracePt t="212756" x="5133975" y="4413250"/>
          <p14:tracePt t="212773" x="5111750" y="4398963"/>
          <p14:tracePt t="212789" x="5091113" y="4384675"/>
          <p14:tracePt t="212807" x="5076825" y="4370388"/>
          <p14:tracePt t="212822" x="5054600" y="4356100"/>
          <p14:tracePt t="212840" x="5040313" y="4333875"/>
          <p14:tracePt t="212856" x="5011738" y="4319588"/>
          <p14:tracePt t="212872" x="4989513" y="4297363"/>
          <p14:tracePt t="212889" x="4968875" y="4276725"/>
          <p14:tracePt t="212905" x="4953000" y="4254500"/>
          <p14:tracePt t="212922" x="4932363" y="4232275"/>
          <p14:tracePt t="212939" x="4910138" y="4225925"/>
          <p14:tracePt t="212956" x="4889500" y="4211638"/>
          <p14:tracePt t="212957" x="4881563" y="4211638"/>
          <p14:tracePt t="212971" x="4859338" y="4197350"/>
          <p14:tracePt t="212989" x="4838700" y="4181475"/>
          <p14:tracePt t="213005" x="4810125" y="4160838"/>
          <p14:tracePt t="213022" x="4773613" y="4146550"/>
          <p14:tracePt t="213041" x="4745038" y="4132263"/>
          <p14:tracePt t="213056" x="4722813" y="4124325"/>
          <p14:tracePt t="213072" x="4700588" y="4124325"/>
          <p14:tracePt t="213090" x="4686300" y="4124325"/>
          <p14:tracePt t="213106" x="4665663" y="4124325"/>
          <p14:tracePt t="213122" x="4651375" y="4132263"/>
          <p14:tracePt t="213138" x="4629150" y="4132263"/>
          <p14:tracePt t="213153" x="4606925" y="4138613"/>
          <p14:tracePt t="213170" x="4586288" y="4146550"/>
          <p14:tracePt t="213188" x="4498975" y="4181475"/>
          <p14:tracePt t="213205" x="4419600" y="4197350"/>
          <p14:tracePt t="213221" x="4354513" y="4225925"/>
          <p14:tracePt t="213238" x="4311650" y="4246563"/>
          <p14:tracePt t="213254" x="4283075" y="4260850"/>
          <p14:tracePt t="213256" x="4276725" y="4260850"/>
          <p14:tracePt t="213271" x="4260850" y="4268788"/>
          <p14:tracePt t="213288" x="4260850" y="4276725"/>
          <p14:tracePt t="213308" x="4260850" y="4283075"/>
          <p14:tracePt t="213322" x="4254500" y="4291013"/>
          <p14:tracePt t="213339" x="4240213" y="4311650"/>
          <p14:tracePt t="213355" x="4232275" y="4340225"/>
          <p14:tracePt t="213371" x="4225925" y="4398963"/>
          <p14:tracePt t="213388" x="4225925" y="4441825"/>
          <p14:tracePt t="213405" x="4225925" y="4470400"/>
          <p14:tracePt t="213422" x="4225925" y="4498975"/>
          <p14:tracePt t="213439" x="4225925" y="4513263"/>
          <p14:tracePt t="213455" x="4225925" y="4535488"/>
          <p14:tracePt t="213471" x="4240213" y="4564063"/>
          <p14:tracePt t="213489" x="4260850" y="4600575"/>
          <p14:tracePt t="213506" x="4348163" y="4694238"/>
          <p14:tracePt t="213522" x="4433888" y="4759325"/>
          <p14:tracePt t="213539" x="4535488" y="4816475"/>
          <p14:tracePt t="213555" x="4614863" y="4859338"/>
          <p14:tracePt t="213571" x="4665663" y="4889500"/>
          <p14:tracePt t="213589" x="4694238" y="4903788"/>
          <p14:tracePt t="213605" x="4716463" y="4918075"/>
          <p14:tracePt t="213622" x="4751388" y="4946650"/>
          <p14:tracePt t="213639" x="4779963" y="4960938"/>
          <p14:tracePt t="213655" x="4859338" y="4989513"/>
          <p14:tracePt t="213671" x="4938713" y="5018088"/>
          <p14:tracePt t="213688" x="5026025" y="5048250"/>
          <p14:tracePt t="213705" x="5091113" y="5068888"/>
          <p14:tracePt t="213722" x="5119688" y="5083175"/>
          <p14:tracePt t="213740" x="5133975" y="5097463"/>
          <p14:tracePt t="213755" x="5141913" y="5097463"/>
          <p14:tracePt t="213773" x="5162550" y="5097463"/>
          <p14:tracePt t="213790" x="5184775" y="5105400"/>
          <p14:tracePt t="213795" x="5191125" y="5105400"/>
          <p14:tracePt t="213806" x="5199063" y="5105400"/>
          <p14:tracePt t="213821" x="5235575" y="5105400"/>
          <p14:tracePt t="213839" x="5299075" y="5111750"/>
          <p14:tracePt t="213855" x="5364163" y="5105400"/>
          <p14:tracePt t="213871" x="5443538" y="5076825"/>
          <p14:tracePt t="213888" x="5508625" y="5054600"/>
          <p14:tracePt t="213905" x="5537200" y="5032375"/>
          <p14:tracePt t="213921" x="5567363" y="5011738"/>
          <p14:tracePt t="213939" x="5602288" y="4975225"/>
          <p14:tracePt t="213956" x="5624513" y="4968875"/>
          <p14:tracePt t="213971" x="5646738" y="4954588"/>
          <p14:tracePt t="213989" x="5661025" y="4946650"/>
          <p14:tracePt t="214005" x="5681663" y="4924425"/>
          <p14:tracePt t="214022" x="5703888" y="4910138"/>
          <p14:tracePt t="214038" x="5724525" y="4903788"/>
          <p14:tracePt t="214055" x="5746750" y="4881563"/>
          <p14:tracePt t="214071" x="5761038" y="4875213"/>
          <p14:tracePt t="214089" x="5761038" y="4867275"/>
          <p14:tracePt t="214105" x="5761038" y="4852988"/>
          <p14:tracePt t="214121" x="5761038" y="4838700"/>
          <p14:tracePt t="214138" x="5761038" y="4816475"/>
          <p14:tracePt t="214155" x="5768975" y="4795838"/>
          <p14:tracePt t="214171" x="5775325" y="4779963"/>
          <p14:tracePt t="214189" x="5783263" y="4765675"/>
          <p14:tracePt t="214206" x="5789613" y="4759325"/>
          <p14:tracePt t="214223" x="5797550" y="4745038"/>
          <p14:tracePt t="214239" x="5797550" y="4737100"/>
          <p14:tracePt t="214256" x="5797550" y="4730750"/>
          <p14:tracePt t="214273" x="5797550" y="4716463"/>
          <p14:tracePt t="214303" x="5789613" y="4708525"/>
          <p14:tracePt t="214356" x="5783263" y="4708525"/>
          <p14:tracePt t="214368" x="5783263" y="4702175"/>
          <p14:tracePt t="214388" x="5775325" y="4702175"/>
          <p14:tracePt t="214419" x="5775325" y="4694238"/>
          <p14:tracePt t="214428" x="5768975" y="4694238"/>
          <p14:tracePt t="214438" x="5761038" y="4686300"/>
          <p14:tracePt t="214454" x="5754688" y="4686300"/>
          <p14:tracePt t="214472" x="5740400" y="4679950"/>
          <p14:tracePt t="214490" x="5732463" y="4665663"/>
          <p14:tracePt t="214505" x="5724525" y="4665663"/>
          <p14:tracePt t="214522" x="5724525" y="4657725"/>
          <p14:tracePt t="214538" x="5718175" y="4651375"/>
          <p14:tracePt t="214554" x="5710238" y="4637088"/>
          <p14:tracePt t="214571" x="5703888" y="4622800"/>
          <p14:tracePt t="214588" x="5695950" y="4614863"/>
          <p14:tracePt t="214605" x="5689600" y="4600575"/>
          <p14:tracePt t="214621" x="5681663" y="4592638"/>
          <p14:tracePt t="214639" x="5653088" y="4564063"/>
          <p14:tracePt t="214655" x="5630863" y="4543425"/>
          <p14:tracePt t="214671" x="5610225" y="4529138"/>
          <p14:tracePt t="214688" x="5602288" y="4521200"/>
          <p14:tracePt t="214705" x="5602288" y="4513263"/>
          <p14:tracePt t="214723" x="5581650" y="4492625"/>
          <p14:tracePt t="214739" x="5559425" y="4478338"/>
          <p14:tracePt t="214755" x="5545138" y="4464050"/>
          <p14:tracePt t="214771" x="5522913" y="4441825"/>
          <p14:tracePt t="214789" x="5502275" y="4427538"/>
          <p14:tracePt t="214795" x="5494338" y="4419600"/>
          <p14:tracePt t="214806" x="5480050" y="4413250"/>
          <p14:tracePt t="214823" x="5457825" y="4405313"/>
          <p14:tracePt t="214839" x="5443538" y="4398963"/>
          <p14:tracePt t="214855" x="5429250" y="4391025"/>
          <p14:tracePt t="214871" x="5414963" y="4384675"/>
          <p14:tracePt t="214888" x="5408613" y="4384675"/>
          <p14:tracePt t="214904" x="5394325" y="4384675"/>
          <p14:tracePt t="214921" x="5386388" y="4376738"/>
          <p14:tracePt t="214939" x="5372100" y="4376738"/>
          <p14:tracePt t="214956" x="5364163" y="4370388"/>
          <p14:tracePt t="214971" x="5357813" y="4362450"/>
          <p14:tracePt t="214989" x="5349875" y="4362450"/>
          <p14:tracePt t="215006" x="5335588" y="4362450"/>
          <p14:tracePt t="215021" x="5329238" y="4362450"/>
          <p14:tracePt t="215038" x="5314950" y="4362450"/>
          <p14:tracePt t="215054" x="5299075" y="4356100"/>
          <p14:tracePt t="215071" x="5284788" y="4356100"/>
          <p14:tracePt t="215088" x="5256213" y="4340225"/>
          <p14:tracePt t="215104" x="5235575" y="4319588"/>
          <p14:tracePt t="215121" x="5199063" y="4305300"/>
          <p14:tracePt t="215138" x="5176838" y="4297363"/>
          <p14:tracePt t="215154" x="5156200" y="4283075"/>
          <p14:tracePt t="215171" x="5133975" y="4276725"/>
          <p14:tracePt t="215189" x="5111750" y="4268788"/>
          <p14:tracePt t="215205" x="5091113" y="4260850"/>
          <p14:tracePt t="215222" x="5076825" y="4246563"/>
          <p14:tracePt t="215238" x="5048250" y="4240213"/>
          <p14:tracePt t="215254" x="5018088" y="4225925"/>
          <p14:tracePt t="215270" x="4989513" y="4211638"/>
          <p14:tracePt t="215288" x="4960938" y="4189413"/>
          <p14:tracePt t="215291" x="4946650" y="4181475"/>
          <p14:tracePt t="215305" x="4918075" y="4160838"/>
          <p14:tracePt t="215321" x="4889500" y="4138613"/>
          <p14:tracePt t="215339" x="4859338" y="4132263"/>
          <p14:tracePt t="215355" x="4845050" y="4124325"/>
          <p14:tracePt t="215372" x="4824413" y="4117975"/>
          <p14:tracePt t="215389" x="4810125" y="4117975"/>
          <p14:tracePt t="215403" x="4795838" y="4110038"/>
          <p14:tracePt t="215421" x="4773613" y="4110038"/>
          <p14:tracePt t="215436" x="4751388" y="4110038"/>
          <p14:tracePt t="215453" x="4730750" y="4110038"/>
          <p14:tracePt t="215470" x="4722813" y="4110038"/>
          <p14:tracePt t="215486" x="4700588" y="4110038"/>
          <p14:tracePt t="215502" x="4679950" y="4110038"/>
          <p14:tracePt t="215519" x="4651375" y="4117975"/>
          <p14:tracePt t="215535" x="4592638" y="4138613"/>
          <p14:tracePt t="215552" x="4564063" y="4152900"/>
          <p14:tracePt t="215569" x="4535488" y="4167188"/>
          <p14:tracePt t="215585" x="4498975" y="4189413"/>
          <p14:tracePt t="215602" x="4470400" y="4203700"/>
          <p14:tracePt t="215619" x="4456113" y="4225925"/>
          <p14:tracePt t="215636" x="4433888" y="4232275"/>
          <p14:tracePt t="215652" x="4419600" y="4246563"/>
          <p14:tracePt t="215669" x="4413250" y="4254500"/>
          <p14:tracePt t="215686" x="4398963" y="4276725"/>
          <p14:tracePt t="215706" x="4376738" y="4305300"/>
          <p14:tracePt t="215720" x="4370388" y="4319588"/>
          <p14:tracePt t="215738" x="4340225" y="4348163"/>
          <p14:tracePt t="215754" x="4325938" y="4370388"/>
          <p14:tracePt t="215771" x="4319588" y="4384675"/>
          <p14:tracePt t="215788" x="4311650" y="4391025"/>
          <p14:tracePt t="215793" x="4311650" y="4398963"/>
          <p14:tracePt t="215805" x="4311650" y="4405313"/>
          <p14:tracePt t="215821" x="4311650" y="4413250"/>
          <p14:tracePt t="215838" x="4311650" y="4433888"/>
          <p14:tracePt t="215856" x="4311650" y="4449763"/>
          <p14:tracePt t="215871" x="4319588" y="4470400"/>
          <p14:tracePt t="215888" x="4333875" y="4492625"/>
          <p14:tracePt t="215906" x="4333875" y="4513263"/>
          <p14:tracePt t="215922" x="4340225" y="4535488"/>
          <p14:tracePt t="215939" x="4348163" y="4549775"/>
          <p14:tracePt t="215955" x="4370388" y="4572000"/>
          <p14:tracePt t="215972" x="4391025" y="4586288"/>
          <p14:tracePt t="215988" x="4413250" y="4606925"/>
          <p14:tracePt t="216003" x="4427538" y="4629150"/>
          <p14:tracePt t="216019" x="4449763" y="4651375"/>
          <p14:tracePt t="216036" x="4470400" y="4672013"/>
          <p14:tracePt t="216052" x="4492625" y="4694238"/>
          <p14:tracePt t="216069" x="4527550" y="4722813"/>
          <p14:tracePt t="216086" x="4549775" y="4745038"/>
          <p14:tracePt t="216103" x="4572000" y="4765675"/>
          <p14:tracePt t="216119" x="4586288" y="4779963"/>
          <p14:tracePt t="216136" x="4606925" y="4802188"/>
          <p14:tracePt t="216152" x="4629150" y="4824413"/>
          <p14:tracePt t="216169" x="4651375" y="4845050"/>
          <p14:tracePt t="216186" x="4686300" y="4875213"/>
          <p14:tracePt t="216202" x="4730750" y="4903788"/>
          <p14:tracePt t="216219" x="4787900" y="4918075"/>
          <p14:tracePt t="216235" x="4845050" y="4946650"/>
          <p14:tracePt t="216252" x="4895850" y="4968875"/>
          <p14:tracePt t="216269" x="4932363" y="4983163"/>
          <p14:tracePt t="216285" x="4946650" y="4989513"/>
          <p14:tracePt t="216302" x="4968875" y="4989513"/>
          <p14:tracePt t="216318" x="4983163" y="4989513"/>
          <p14:tracePt t="216335" x="5003800" y="4997450"/>
          <p14:tracePt t="216352" x="5026025" y="5003800"/>
          <p14:tracePt t="216368" x="5048250" y="5003800"/>
          <p14:tracePt t="216385" x="5076825" y="5003800"/>
          <p14:tracePt t="216402" x="5083175" y="5003800"/>
          <p14:tracePt t="216435" x="5091113" y="4997450"/>
          <p14:tracePt t="216452" x="5105400" y="4983163"/>
          <p14:tracePt t="216470" x="5141913" y="4954588"/>
          <p14:tracePt t="216486" x="5156200" y="4932363"/>
          <p14:tracePt t="216502" x="5176838" y="4910138"/>
          <p14:tracePt t="216519" x="5184775" y="4895850"/>
          <p14:tracePt t="216535" x="5184775" y="4881563"/>
          <p14:tracePt t="216552" x="5191125" y="4867275"/>
          <p14:tracePt t="216568" x="5199063" y="4859338"/>
          <p14:tracePt t="216585" x="5199063" y="4838700"/>
          <p14:tracePt t="216618" x="5199063" y="4830763"/>
          <p14:tracePt t="216635" x="5199063" y="4824413"/>
          <p14:tracePt t="216652" x="5199063" y="4816475"/>
          <p14:tracePt t="216668" x="5191125" y="4810125"/>
          <p14:tracePt t="216685" x="5184775" y="4802188"/>
          <p14:tracePt t="216786" x="5184775" y="4795838"/>
          <p14:tracePt t="216799" x="5191125" y="4795838"/>
          <p14:tracePt t="216858" x="5191125" y="4787900"/>
          <p14:tracePt t="216981" x="5191125" y="4779963"/>
          <p14:tracePt t="217008" x="5184775" y="4779963"/>
          <p14:tracePt t="217016" x="5184775" y="4773613"/>
          <p14:tracePt t="217024" x="5176838" y="4773613"/>
          <p14:tracePt t="217040" x="5176838" y="4765675"/>
          <p14:tracePt t="217054" x="5170488" y="4765675"/>
          <p14:tracePt t="217302" x="5162550" y="4765675"/>
          <p14:tracePt t="217314" x="5162550" y="4759325"/>
          <p14:tracePt t="217331" x="5156200" y="4759325"/>
          <p14:tracePt t="217340" x="5156200" y="4751388"/>
          <p14:tracePt t="217353" x="5148263" y="4751388"/>
          <p14:tracePt t="217372" x="5141913" y="4751388"/>
          <p14:tracePt t="217390" x="5133975" y="4751388"/>
          <p14:tracePt t="217404" x="5133975" y="4745038"/>
          <p14:tracePt t="217422" x="5126038" y="4745038"/>
          <p14:tracePt t="217438" x="5119688" y="4745038"/>
          <p14:tracePt t="217453" x="5105400" y="4745038"/>
          <p14:tracePt t="218098" x="5097463" y="4745038"/>
          <p14:tracePt t="218128" x="5091113" y="4745038"/>
          <p14:tracePt t="218212" x="5083175" y="4745038"/>
          <p14:tracePt t="218359" x="5076825" y="4745038"/>
          <p14:tracePt t="218383" x="5068888" y="4737100"/>
          <p14:tracePt t="218398" x="5062538" y="4737100"/>
          <p14:tracePt t="218406" x="5062538" y="4730750"/>
          <p14:tracePt t="218422" x="5054600" y="4730750"/>
          <p14:tracePt t="218437" x="5048250" y="4722813"/>
          <p14:tracePt t="218453" x="5040313" y="4716463"/>
          <p14:tracePt t="218470" x="5032375" y="4708525"/>
          <p14:tracePt t="224577" x="5040313" y="4708525"/>
          <p14:tracePt t="224601" x="5048250" y="4708525"/>
          <p14:tracePt t="224609" x="5054600" y="4716463"/>
          <p14:tracePt t="224627" x="5062538" y="4716463"/>
          <p14:tracePt t="224637" x="5062538" y="4722813"/>
          <p14:tracePt t="224653" x="5068888" y="4730750"/>
          <p14:tracePt t="224669" x="5083175" y="4730750"/>
          <p14:tracePt t="224685" x="5091113" y="4737100"/>
          <p14:tracePt t="224718" x="5097463" y="4737100"/>
          <p14:tracePt t="224735" x="5105400" y="4745038"/>
          <p14:tracePt t="224769" x="5111750" y="4745038"/>
          <p14:tracePt t="224793" x="5119688" y="4745038"/>
          <p14:tracePt t="224810" x="5133975" y="4751388"/>
          <p14:tracePt t="224819" x="5141913" y="4759325"/>
          <p14:tracePt t="224834" x="5156200" y="4759325"/>
          <p14:tracePt t="224850" x="5170488" y="4765675"/>
          <p14:tracePt t="224867" x="5176838" y="4773613"/>
          <p14:tracePt t="224884" x="5191125" y="4779963"/>
          <p14:tracePt t="224901" x="5221288" y="4787900"/>
          <p14:tracePt t="224919" x="5241925" y="4802188"/>
          <p14:tracePt t="224935" x="5264150" y="4816475"/>
          <p14:tracePt t="224951" x="5284788" y="4816475"/>
          <p14:tracePt t="224969" x="5307013" y="4824413"/>
          <p14:tracePt t="224986" x="5357813" y="4838700"/>
          <p14:tracePt t="225002" x="5408613" y="4838700"/>
          <p14:tracePt t="225019" x="5457825" y="4845050"/>
          <p14:tracePt t="225035" x="5473700" y="4852988"/>
          <p14:tracePt t="225051" x="5494338" y="4852988"/>
          <p14:tracePt t="225068" x="5508625" y="4852988"/>
          <p14:tracePt t="225086" x="5522913" y="4852988"/>
          <p14:tracePt t="225102" x="5537200" y="4852988"/>
          <p14:tracePt t="225135" x="5551488" y="4852988"/>
          <p14:tracePt t="225151" x="5567363" y="4852988"/>
          <p14:tracePt t="225168" x="5588000" y="4852988"/>
          <p14:tracePt t="225186" x="5602288" y="4859338"/>
          <p14:tracePt t="225202" x="5630863" y="4859338"/>
          <p14:tracePt t="225220" x="5638800" y="4859338"/>
          <p14:tracePt t="225236" x="5646738" y="4859338"/>
          <p14:tracePt t="225267" x="5667375" y="4859338"/>
          <p14:tracePt t="225284" x="5681663" y="4859338"/>
          <p14:tracePt t="225300" x="5703888" y="4859338"/>
          <p14:tracePt t="225317" x="5718175" y="4859338"/>
          <p14:tracePt t="225334" x="5740400" y="4859338"/>
          <p14:tracePt t="225350" x="5754688" y="4859338"/>
          <p14:tracePt t="225368" x="5768975" y="4852988"/>
          <p14:tracePt t="225384" x="5775325" y="4852988"/>
          <p14:tracePt t="225400" x="5783263" y="4852988"/>
          <p14:tracePt t="225759" x="5789613" y="4852988"/>
          <p14:tracePt t="225991" x="5797550" y="4845050"/>
          <p14:tracePt t="226000" x="5803900" y="4845050"/>
          <p14:tracePt t="226007" x="5811838" y="4845050"/>
          <p14:tracePt t="226017" x="5826125" y="4845050"/>
          <p14:tracePt t="226033" x="5862638" y="4845050"/>
          <p14:tracePt t="226049" x="5891213" y="4838700"/>
          <p14:tracePt t="226066" x="5913438" y="4838700"/>
          <p14:tracePt t="226083" x="5919788" y="4838700"/>
          <p14:tracePt t="226099" x="5927725" y="4830763"/>
          <p14:tracePt t="226133" x="5934075" y="4830763"/>
          <p14:tracePt t="226149" x="5934075" y="4824413"/>
          <p14:tracePt t="226166" x="5956300" y="4816475"/>
          <p14:tracePt t="226183" x="5992813" y="4816475"/>
          <p14:tracePt t="226199" x="6035675" y="4802188"/>
          <p14:tracePt t="226216" x="6064250" y="4787900"/>
          <p14:tracePt t="226233" x="6086475" y="4779963"/>
          <p14:tracePt t="226249" x="6100763" y="4779963"/>
          <p14:tracePt t="226331" x="6107113" y="4779963"/>
          <p14:tracePt t="226339" x="6107113" y="4773613"/>
          <p14:tracePt t="226348" x="6121400" y="4773613"/>
          <p14:tracePt t="226366" x="6135688" y="4765675"/>
          <p14:tracePt t="226382" x="6143625" y="4765675"/>
          <p14:tracePt t="226399" x="6157913" y="4759325"/>
          <p14:tracePt t="226416" x="6165850" y="4751388"/>
          <p14:tracePt t="226432" x="6194425" y="4745038"/>
          <p14:tracePt t="226449" x="6223000" y="4730750"/>
          <p14:tracePt t="226466" x="6245225" y="4722813"/>
          <p14:tracePt t="226483" x="6265863" y="4716463"/>
          <p14:tracePt t="226501" x="6280150" y="4716463"/>
          <p14:tracePt t="226517" x="6294438" y="4708525"/>
          <p14:tracePt t="226534" x="6302375" y="4702175"/>
          <p14:tracePt t="226550" x="6316663" y="4702175"/>
          <p14:tracePt t="226567" x="6338888" y="4694238"/>
          <p14:tracePt t="226583" x="6359525" y="4679950"/>
          <p14:tracePt t="226600" x="6373813" y="4672013"/>
          <p14:tracePt t="226618" x="6410325" y="4657725"/>
          <p14:tracePt t="226635" x="6424613" y="4643438"/>
          <p14:tracePt t="226651" x="6446838" y="4643438"/>
          <p14:tracePt t="226668" x="6467475" y="4637088"/>
          <p14:tracePt t="226684" x="6481763" y="4629150"/>
          <p14:tracePt t="226702" x="6511925" y="4622800"/>
          <p14:tracePt t="226719" x="6532563" y="4622800"/>
          <p14:tracePt t="226734" x="6546850" y="4622800"/>
          <p14:tracePt t="226751" x="6569075" y="4606925"/>
          <p14:tracePt t="226767" x="6591300" y="4606925"/>
          <p14:tracePt t="226784" x="6605588" y="4606925"/>
          <p14:tracePt t="226787" x="6605588" y="4600575"/>
          <p14:tracePt t="226801" x="6611938" y="4600575"/>
          <p14:tracePt t="226858" x="6619875" y="4600575"/>
          <p14:tracePt t="226876" x="6626225" y="4600575"/>
          <p14:tracePt t="226884" x="6634163" y="4600575"/>
          <p14:tracePt t="226892" x="6640513" y="4600575"/>
          <p14:tracePt t="226901" x="6648450" y="4600575"/>
          <p14:tracePt t="226917" x="6670675" y="4600575"/>
          <p14:tracePt t="226933" x="6699250" y="4600575"/>
          <p14:tracePt t="226950" x="6742113" y="4614863"/>
          <p14:tracePt t="226967" x="6770688" y="4622800"/>
          <p14:tracePt t="226983" x="6799263" y="4629150"/>
          <p14:tracePt t="227000" x="6807200" y="4629150"/>
          <p14:tracePt t="227039" x="6813550" y="4629150"/>
          <p14:tracePt t="227050" x="6821488" y="4629150"/>
          <p14:tracePt t="227068" x="6827838" y="4629150"/>
          <p14:tracePt t="227085" x="6858000" y="4643438"/>
          <p14:tracePt t="227102" x="6886575" y="4651375"/>
          <p14:tracePt t="227118" x="6929438" y="4665663"/>
          <p14:tracePt t="227134" x="6986588" y="4672013"/>
          <p14:tracePt t="227151" x="7031038" y="4694238"/>
          <p14:tracePt t="227168" x="7051675" y="4702175"/>
          <p14:tracePt t="227185" x="7065963" y="4702175"/>
          <p14:tracePt t="227201" x="7088188" y="4708525"/>
          <p14:tracePt t="227218" x="7102475" y="4722813"/>
          <p14:tracePt t="227235" x="7145338" y="4730750"/>
          <p14:tracePt t="227251" x="7210425" y="4737100"/>
          <p14:tracePt t="227269" x="7283450" y="4751388"/>
          <p14:tracePt t="227284" x="7332663" y="4759325"/>
          <p14:tracePt t="227288" x="7369175" y="4759325"/>
          <p14:tracePt t="227302" x="7434263" y="4759325"/>
          <p14:tracePt t="227318" x="7462838" y="4759325"/>
          <p14:tracePt t="227335" x="7470775" y="4759325"/>
          <p14:tracePt t="227457" x="7477125" y="4759325"/>
          <p14:tracePt t="227491" x="7477125" y="4751388"/>
          <p14:tracePt t="227499" x="7477125" y="4745038"/>
          <p14:tracePt t="227515" x="7470775" y="4737100"/>
          <p14:tracePt t="227523" x="7462838" y="4737100"/>
          <p14:tracePt t="227534" x="7456488" y="4722813"/>
          <p14:tracePt t="227550" x="7434263" y="4716463"/>
          <p14:tracePt t="227568" x="7405688" y="4694238"/>
          <p14:tracePt t="227585" x="7397750" y="4694238"/>
          <p14:tracePt t="227601" x="7397750" y="4686300"/>
          <p14:tracePt t="227666" x="7391400" y="4686300"/>
          <p14:tracePt t="227678" x="7383463" y="4686300"/>
          <p14:tracePt t="227692" x="7377113" y="4686300"/>
          <p14:tracePt t="227708" x="7369175" y="4686300"/>
          <p14:tracePt t="227718" x="7354888" y="4686300"/>
          <p14:tracePt t="227734" x="7340600" y="4686300"/>
          <p14:tracePt t="227752" x="7332663" y="4686300"/>
          <p14:tracePt t="227794" x="7332663" y="4679950"/>
          <p14:tracePt t="227804" x="7326313" y="4679950"/>
          <p14:tracePt t="227952" x="7318375" y="4679950"/>
          <p14:tracePt t="227962" x="7312025" y="4679950"/>
          <p14:tracePt t="227987" x="7304088" y="4672013"/>
          <p14:tracePt t="228010" x="7297738" y="4672013"/>
          <p14:tracePt t="228028" x="7289800" y="4672013"/>
          <p14:tracePt t="228036" x="7283450" y="4672013"/>
          <p14:tracePt t="228053" x="7275513" y="4672013"/>
          <p14:tracePt t="228068" x="7253288" y="4672013"/>
          <p14:tracePt t="228084" x="7239000" y="4672013"/>
          <p14:tracePt t="228101" x="7224713" y="4672013"/>
          <p14:tracePt t="228118" x="7218363" y="4672013"/>
          <p14:tracePt t="228135" x="7196138" y="4672013"/>
          <p14:tracePt t="228152" x="7189788" y="4672013"/>
          <p14:tracePt t="228210" x="7181850" y="4672013"/>
          <p14:tracePt t="228222" x="7173913" y="4672013"/>
          <p14:tracePt t="228238" x="7153275" y="4672013"/>
          <p14:tracePt t="228251" x="7080250" y="4651375"/>
          <p14:tracePt t="228269" x="6972300" y="4622800"/>
          <p14:tracePt t="228284" x="6886575" y="4614863"/>
          <p14:tracePt t="228301" x="6813550" y="4606925"/>
          <p14:tracePt t="228318" x="6792913" y="4606925"/>
          <p14:tracePt t="228334" x="6778625" y="4606925"/>
          <p14:tracePt t="228351" x="6770688" y="4600575"/>
          <p14:tracePt t="228446" x="6764338" y="4600575"/>
          <p14:tracePt t="228619" x="6764338" y="4592638"/>
          <p14:tracePt t="228659" x="6756400" y="4592638"/>
          <p14:tracePt t="228666" x="6748463" y="4592638"/>
          <p14:tracePt t="228674" x="6734175" y="4586288"/>
          <p14:tracePt t="228684" x="6727825" y="4578350"/>
          <p14:tracePt t="228701" x="6705600" y="4572000"/>
          <p14:tracePt t="228718" x="6684963" y="4564063"/>
          <p14:tracePt t="228735" x="6677025" y="4564063"/>
          <p14:tracePt t="228752" x="6662738" y="4557713"/>
          <p14:tracePt t="228768" x="6648450" y="4549775"/>
          <p14:tracePt t="228785" x="6634163" y="4549775"/>
          <p14:tracePt t="228790" x="6619875" y="4549775"/>
          <p14:tracePt t="228803" x="6597650" y="4535488"/>
          <p14:tracePt t="228818" x="6575425" y="4529138"/>
          <p14:tracePt t="228835" x="6554788" y="4521200"/>
          <p14:tracePt t="228851" x="6518275" y="4513263"/>
          <p14:tracePt t="228867" x="6496050" y="4513263"/>
          <p14:tracePt t="228884" x="6467475" y="4498975"/>
          <p14:tracePt t="228901" x="6453188" y="4498975"/>
          <p14:tracePt t="228918" x="6438900" y="4498975"/>
          <p14:tracePt t="228934" x="6432550" y="4498975"/>
          <p14:tracePt t="229002" x="6424613" y="4498975"/>
          <p14:tracePt t="229017" x="6410325" y="4498975"/>
          <p14:tracePt t="229024" x="6402388" y="4492625"/>
          <p14:tracePt t="229034" x="6396038" y="4492625"/>
          <p14:tracePt t="229051" x="6359525" y="4484688"/>
          <p14:tracePt t="229068" x="6330950" y="4484688"/>
          <p14:tracePt t="229085" x="6323013" y="4478338"/>
          <p14:tracePt t="229101" x="6308725" y="4478338"/>
          <p14:tracePt t="229198" x="6302375" y="4470400"/>
          <p14:tracePt t="229214" x="6294438" y="4470400"/>
          <p14:tracePt t="229221" x="6288088" y="4464050"/>
          <p14:tracePt t="229235" x="6259513" y="4449763"/>
          <p14:tracePt t="229251" x="6229350" y="4441825"/>
          <p14:tracePt t="229268" x="6186488" y="4419600"/>
          <p14:tracePt t="229285" x="6143625" y="4405313"/>
          <p14:tracePt t="229289" x="6129338" y="4398963"/>
          <p14:tracePt t="229301" x="6121400" y="4391025"/>
          <p14:tracePt t="229318" x="6100763" y="4376738"/>
          <p14:tracePt t="229334" x="6086475" y="4376738"/>
          <p14:tracePt t="229351" x="6072188" y="4370388"/>
          <p14:tracePt t="229368" x="6064250" y="4370388"/>
          <p14:tracePt t="229384" x="6056313" y="4370388"/>
          <p14:tracePt t="229401" x="6049963" y="4362450"/>
          <p14:tracePt t="229418" x="6027738" y="4362450"/>
          <p14:tracePt t="229434" x="6013450" y="4356100"/>
          <p14:tracePt t="229450" x="5992813" y="4356100"/>
          <p14:tracePt t="229468" x="5970588" y="4340225"/>
          <p14:tracePt t="229484" x="5948363" y="4340225"/>
          <p14:tracePt t="229501" x="5913438" y="4325938"/>
          <p14:tracePt t="229518" x="5891213" y="4325938"/>
          <p14:tracePt t="229534" x="5883275" y="4319588"/>
          <p14:tracePt t="229552" x="5876925" y="4319588"/>
          <p14:tracePt t="229642" x="5868988" y="4311650"/>
          <p14:tracePt t="229658" x="5862638" y="4311650"/>
          <p14:tracePt t="229672" x="5848350" y="4311650"/>
          <p14:tracePt t="229688" x="5840413" y="4311650"/>
          <p14:tracePt t="229700" x="5840413" y="4305300"/>
          <p14:tracePt t="229706" x="5834063" y="4305300"/>
          <p14:tracePt t="229719" x="5826125" y="4305300"/>
          <p14:tracePt t="229756" x="5819775" y="4305300"/>
          <p14:tracePt t="229764" x="5819775" y="4297363"/>
          <p14:tracePt t="229776" x="5811838" y="4297363"/>
          <p14:tracePt t="229785" x="5811838" y="4291013"/>
          <p14:tracePt t="229801" x="5797550" y="4291013"/>
          <p14:tracePt t="229816" x="5783263" y="4291013"/>
          <p14:tracePt t="229832" x="5761038" y="4283075"/>
          <p14:tracePt t="229849" x="5746750" y="4276725"/>
          <p14:tracePt t="229866" x="5724525" y="4268788"/>
          <p14:tracePt t="229883" x="5695950" y="4260850"/>
          <p14:tracePt t="229900" x="5689600" y="4260850"/>
          <p14:tracePt t="229918" x="5689600" y="4254500"/>
          <p14:tracePt t="229937" x="5681663" y="4254500"/>
          <p14:tracePt t="229996" x="5675313" y="4254500"/>
          <p14:tracePt t="230008" x="5667375" y="4246563"/>
          <p14:tracePt t="230028" x="5661025" y="4240213"/>
          <p14:tracePt t="230044" x="5653088" y="4240213"/>
          <p14:tracePt t="230053" x="5638800" y="4232275"/>
          <p14:tracePt t="230068" x="5624513" y="4225925"/>
          <p14:tracePt t="230083" x="5602288" y="4217988"/>
          <p14:tracePt t="230100" x="5581650" y="4211638"/>
          <p14:tracePt t="230118" x="5573713" y="4211638"/>
          <p14:tracePt t="230182" x="5567363" y="4203700"/>
          <p14:tracePt t="230209" x="5559425" y="4203700"/>
          <p14:tracePt t="230228" x="5551488" y="4203700"/>
          <p14:tracePt t="230252" x="5551488" y="4197350"/>
          <p14:tracePt t="230347" x="5567363" y="4197350"/>
          <p14:tracePt t="230363" x="5573713" y="4197350"/>
          <p14:tracePt t="230377" x="5581650" y="4197350"/>
          <p14:tracePt t="230385" x="5588000" y="4197350"/>
          <p14:tracePt t="230400" x="5595938" y="4197350"/>
          <p14:tracePt t="230416" x="5602288" y="4197350"/>
          <p14:tracePt t="230432" x="5610225" y="4197350"/>
          <p14:tracePt t="230449" x="5624513" y="4197350"/>
          <p14:tracePt t="230467" x="5630863" y="4197350"/>
          <p14:tracePt t="230483" x="5630863" y="4203700"/>
          <p14:tracePt t="230500" x="5646738" y="4217988"/>
          <p14:tracePt t="230517" x="5661025" y="4232275"/>
          <p14:tracePt t="230533" x="5681663" y="4246563"/>
          <p14:tracePt t="230549" x="5703888" y="4268788"/>
          <p14:tracePt t="230566" x="5724525" y="4283075"/>
          <p14:tracePt t="230583" x="5754688" y="4305300"/>
          <p14:tracePt t="230600" x="5803900" y="4333875"/>
          <p14:tracePt t="230617" x="5819775" y="4356100"/>
          <p14:tracePt t="230633" x="5848350" y="4370388"/>
          <p14:tracePt t="230650" x="5868988" y="4384675"/>
          <p14:tracePt t="230667" x="5891213" y="4391025"/>
          <p14:tracePt t="230683" x="5905500" y="4398963"/>
          <p14:tracePt t="230701" x="5919788" y="4405313"/>
          <p14:tracePt t="230717" x="5942013" y="4419600"/>
          <p14:tracePt t="230735" x="5962650" y="4427538"/>
          <p14:tracePt t="230751" x="6007100" y="4441825"/>
          <p14:tracePt t="230768" x="6072188" y="4449763"/>
          <p14:tracePt t="230785" x="6149975" y="4470400"/>
          <p14:tracePt t="230789" x="6194425" y="4470400"/>
          <p14:tracePt t="230802" x="6237288" y="4484688"/>
          <p14:tracePt t="230818" x="6323013" y="4506913"/>
          <p14:tracePt t="230834" x="6353175" y="4513263"/>
          <p14:tracePt t="230849" x="6381750" y="4521200"/>
          <p14:tracePt t="230865" x="6396038" y="4521200"/>
          <p14:tracePt t="230883" x="6418263" y="4521200"/>
          <p14:tracePt t="230899" x="6432550" y="4521200"/>
          <p14:tracePt t="230918" x="6453188" y="4521200"/>
          <p14:tracePt t="230934" x="6475413" y="4521200"/>
          <p14:tracePt t="230950" x="6481763" y="4521200"/>
          <p14:tracePt t="230968" x="6496050" y="4521200"/>
          <p14:tracePt t="230983" x="6511925" y="4521200"/>
          <p14:tracePt t="231001" x="6532563" y="4521200"/>
          <p14:tracePt t="231019" x="6561138" y="4529138"/>
          <p14:tracePt t="231035" x="6575425" y="4529138"/>
          <p14:tracePt t="231050" x="6591300" y="4535488"/>
          <p14:tracePt t="231067" x="6611938" y="4535488"/>
          <p14:tracePt t="231083" x="6626225" y="4535488"/>
          <p14:tracePt t="231100" x="6648450" y="4543425"/>
          <p14:tracePt t="231118" x="6677025" y="4543425"/>
          <p14:tracePt t="231134" x="6691313" y="4543425"/>
          <p14:tracePt t="231150" x="6699250" y="4549775"/>
          <p14:tracePt t="231168" x="6719888" y="4549775"/>
          <p14:tracePt t="231183" x="6742113" y="4549775"/>
          <p14:tracePt t="231200" x="6756400" y="4564063"/>
          <p14:tracePt t="231218" x="6784975" y="4572000"/>
          <p14:tracePt t="231234" x="6807200" y="4578350"/>
          <p14:tracePt t="231251" x="6827838" y="4586288"/>
          <p14:tracePt t="231268" x="6835775" y="4586288"/>
          <p14:tracePt t="231284" x="6843713" y="4586288"/>
          <p14:tracePt t="231300" x="6850063" y="4586288"/>
          <p14:tracePt t="231318" x="6878638" y="4600575"/>
          <p14:tracePt t="231334" x="6907213" y="4614863"/>
          <p14:tracePt t="231351" x="6951663" y="4622800"/>
          <p14:tracePt t="231368" x="6986588" y="4637088"/>
          <p14:tracePt t="231383" x="7023100" y="4657725"/>
          <p14:tracePt t="231401" x="7037388" y="4657725"/>
          <p14:tracePt t="231418" x="7059613" y="4665663"/>
          <p14:tracePt t="231434" x="7073900" y="4665663"/>
          <p14:tracePt t="231467" x="7080250" y="4665663"/>
          <p14:tracePt t="231484" x="7110413" y="4679950"/>
          <p14:tracePt t="231501" x="7124700" y="4679950"/>
          <p14:tracePt t="231518" x="7145338" y="4686300"/>
          <p14:tracePt t="231534" x="7159625" y="4694238"/>
          <p14:tracePt t="231551" x="7189788" y="4708525"/>
          <p14:tracePt t="231567" x="7210425" y="4716463"/>
          <p14:tracePt t="231585" x="7218363" y="4716463"/>
          <p14:tracePt t="231680" x="7224713" y="4716463"/>
          <p14:tracePt t="231688" x="7232650" y="4716463"/>
          <p14:tracePt t="231703" x="7239000" y="4716463"/>
          <p14:tracePt t="231717" x="7253288" y="4716463"/>
          <p14:tracePt t="231736" x="7261225" y="4716463"/>
          <p14:tracePt t="232041" x="7253288" y="4716463"/>
          <p14:tracePt t="232066" x="7246938" y="4716463"/>
          <p14:tracePt t="232087" x="7239000" y="4716463"/>
          <p14:tracePt t="232112" x="7232650" y="4716463"/>
          <p14:tracePt t="232124" x="7232650" y="4708525"/>
          <p14:tracePt t="232138" x="7224713" y="4702175"/>
          <p14:tracePt t="232170" x="7218363" y="4694238"/>
          <p14:tracePt t="232188" x="7210425" y="4694238"/>
          <p14:tracePt t="232208" x="7210425" y="4686300"/>
          <p14:tracePt t="232224" x="7204075" y="4686300"/>
          <p14:tracePt t="232232" x="7204075" y="4679950"/>
          <p14:tracePt t="232244" x="7196138" y="4679950"/>
          <p14:tracePt t="232251" x="7196138" y="4672013"/>
          <p14:tracePt t="232268" x="7196138" y="4665663"/>
          <p14:tracePt t="232284" x="7181850" y="4665663"/>
          <p14:tracePt t="232301" x="7173913" y="4657725"/>
          <p14:tracePt t="232316" x="7159625" y="4643438"/>
          <p14:tracePt t="232332" x="7145338" y="4637088"/>
          <p14:tracePt t="232348" x="7124700" y="4622800"/>
          <p14:tracePt t="232365" x="7094538" y="4600575"/>
          <p14:tracePt t="232382" x="7059613" y="4578350"/>
          <p14:tracePt t="232398" x="7037388" y="4557713"/>
          <p14:tracePt t="232415" x="6994525" y="4535488"/>
          <p14:tracePt t="232431" x="6958013" y="4521200"/>
          <p14:tracePt t="232449" x="6937375" y="4498975"/>
          <p14:tracePt t="232467" x="6907213" y="4484688"/>
          <p14:tracePt t="232484" x="6886575" y="4470400"/>
          <p14:tracePt t="232500" x="6843713" y="4456113"/>
          <p14:tracePt t="232517" x="6778625" y="4441825"/>
          <p14:tracePt t="232532" x="6727825" y="4433888"/>
          <p14:tracePt t="232549" x="6684963" y="4427538"/>
          <p14:tracePt t="232567" x="6640513" y="4413250"/>
          <p14:tracePt t="232584" x="6605588" y="4405313"/>
          <p14:tracePt t="232600" x="6569075" y="4391025"/>
          <p14:tracePt t="232618" x="6540500" y="4384675"/>
          <p14:tracePt t="232633" x="6503988" y="4370388"/>
          <p14:tracePt t="232650" x="6489700" y="4356100"/>
          <p14:tracePt t="232667" x="6467475" y="4340225"/>
          <p14:tracePt t="232684" x="6432550" y="4333875"/>
          <p14:tracePt t="232700" x="6388100" y="4325938"/>
          <p14:tracePt t="232717" x="6316663" y="4311650"/>
          <p14:tracePt t="232733" x="6237288" y="4291013"/>
          <p14:tracePt t="232750" x="6149975" y="4276725"/>
          <p14:tracePt t="232767" x="6092825" y="4254500"/>
          <p14:tracePt t="232784" x="6056313" y="4240213"/>
          <p14:tracePt t="232789" x="6049963" y="4240213"/>
          <p14:tracePt t="232801" x="6027738" y="4225925"/>
          <p14:tracePt t="232817" x="6007100" y="4225925"/>
          <p14:tracePt t="232834" x="5992813" y="4217988"/>
          <p14:tracePt t="232850" x="5970588" y="4211638"/>
          <p14:tracePt t="232866" x="5956300" y="4211638"/>
          <p14:tracePt t="232883" x="5919788" y="4211638"/>
          <p14:tracePt t="232901" x="5848350" y="4203700"/>
          <p14:tracePt t="232917" x="5775325" y="4189413"/>
          <p14:tracePt t="232934" x="5695950" y="4167188"/>
          <p14:tracePt t="232950" x="5616575" y="4160838"/>
          <p14:tracePt t="232967" x="5559425" y="4146550"/>
          <p14:tracePt t="232984" x="5545138" y="4146550"/>
          <p14:tracePt t="233001" x="5537200" y="4138613"/>
          <p14:tracePt t="233098" x="5530850" y="4138613"/>
          <p14:tracePt t="233196" x="5530850" y="4132263"/>
          <p14:tracePt t="233217" x="5530850" y="4124325"/>
          <p14:tracePt t="233223" x="5537200" y="4124325"/>
          <p14:tracePt t="233250" x="5545138" y="4124325"/>
          <p14:tracePt t="233320" x="5545138" y="4117975"/>
          <p14:tracePt t="233455" x="5551488" y="4117975"/>
          <p14:tracePt t="233462" x="5559425" y="4117975"/>
          <p14:tracePt t="233470" x="5567363" y="4117975"/>
          <p14:tracePt t="233486" x="5573713" y="4117975"/>
          <p14:tracePt t="233504" x="5581650" y="4117975"/>
          <p14:tracePt t="233516" x="5581650" y="4132263"/>
          <p14:tracePt t="233534" x="5610225" y="4152900"/>
          <p14:tracePt t="233551" x="5630863" y="4175125"/>
          <p14:tracePt t="233567" x="5646738" y="4197350"/>
          <p14:tracePt t="233583" x="5667375" y="4211638"/>
          <p14:tracePt t="233601" x="5689600" y="4225925"/>
          <p14:tracePt t="233617" x="5710238" y="4232275"/>
          <p14:tracePt t="233633" x="5732463" y="4246563"/>
          <p14:tracePt t="233650" x="5775325" y="4268788"/>
          <p14:tracePt t="233666" x="5803900" y="4283075"/>
          <p14:tracePt t="233683" x="5826125" y="4297363"/>
          <p14:tracePt t="233699" x="5848350" y="4305300"/>
          <p14:tracePt t="233716" x="5868988" y="4319588"/>
          <p14:tracePt t="233734" x="5883275" y="4319588"/>
          <p14:tracePt t="233751" x="5913438" y="4333875"/>
          <p14:tracePt t="233767" x="5942013" y="4340225"/>
          <p14:tracePt t="233784" x="5970588" y="4356100"/>
          <p14:tracePt t="233789" x="5992813" y="4356100"/>
          <p14:tracePt t="233801" x="6021388" y="4362450"/>
          <p14:tracePt t="233817" x="6049963" y="4370388"/>
          <p14:tracePt t="233834" x="6086475" y="4384675"/>
          <p14:tracePt t="233850" x="6100763" y="4384675"/>
          <p14:tracePt t="233867" x="6121400" y="4391025"/>
          <p14:tracePt t="233883" x="6129338" y="4391025"/>
          <p14:tracePt t="233900" x="6149975" y="4398963"/>
          <p14:tracePt t="233916" x="6172200" y="4398963"/>
          <p14:tracePt t="233932" x="6186488" y="4405313"/>
          <p14:tracePt t="233950" x="6223000" y="4413250"/>
          <p14:tracePt t="233967" x="6251575" y="4419600"/>
          <p14:tracePt t="233983" x="6294438" y="4427538"/>
          <p14:tracePt t="234000" x="6338888" y="4427538"/>
          <p14:tracePt t="234017" x="6367463" y="4433888"/>
          <p14:tracePt t="234033" x="6381750" y="4441825"/>
          <p14:tracePt t="234050" x="6402388" y="4441825"/>
          <p14:tracePt t="234068" x="6418263" y="4441825"/>
          <p14:tracePt t="234083" x="6438900" y="4441825"/>
          <p14:tracePt t="234100" x="6453188" y="4441825"/>
          <p14:tracePt t="234117" x="6489700" y="4449763"/>
          <p14:tracePt t="234133" x="6546850" y="4456113"/>
          <p14:tracePt t="234151" x="6611938" y="4470400"/>
          <p14:tracePt t="234167" x="6691313" y="4484688"/>
          <p14:tracePt t="234184" x="6727825" y="4484688"/>
          <p14:tracePt t="234201" x="6742113" y="4484688"/>
          <p14:tracePt t="234217" x="6756400" y="4484688"/>
          <p14:tracePt t="234233" x="6764338" y="4492625"/>
          <p14:tracePt t="234266" x="6784975" y="4498975"/>
          <p14:tracePt t="234283" x="6807200" y="4506913"/>
          <p14:tracePt t="234299" x="6835775" y="4521200"/>
          <p14:tracePt t="234315" x="6886575" y="4535488"/>
          <p14:tracePt t="234332" x="6915150" y="4543425"/>
          <p14:tracePt t="234349" x="6929438" y="4549775"/>
          <p14:tracePt t="234365" x="6943725" y="4549775"/>
          <p14:tracePt t="234399" x="6951663" y="4549775"/>
          <p14:tracePt t="234428" x="6958013" y="4549775"/>
          <p14:tracePt t="234435" x="6958013" y="4557713"/>
          <p14:tracePt t="234450" x="6980238" y="4564063"/>
          <p14:tracePt t="234467" x="7000875" y="4564063"/>
          <p14:tracePt t="234482" x="7016750" y="4572000"/>
          <p14:tracePt t="234499" x="7037388" y="4578350"/>
          <p14:tracePt t="234517" x="7059613" y="4578350"/>
          <p14:tracePt t="234535" x="7088188" y="4592638"/>
          <p14:tracePt t="234550" x="7102475" y="4592638"/>
          <p14:tracePt t="234568" x="7110413" y="4600575"/>
          <p14:tracePt t="234601" x="7116763" y="4600575"/>
          <p14:tracePt t="234618" x="7131050" y="4606925"/>
          <p14:tracePt t="234632" x="7145338" y="4614863"/>
          <p14:tracePt t="234650" x="7173913" y="4629150"/>
          <p14:tracePt t="234666" x="7196138" y="4637088"/>
          <p14:tracePt t="234683" x="7210425" y="4643438"/>
          <p14:tracePt t="234700" x="7218363" y="4643438"/>
          <p14:tracePt t="234733" x="7224713" y="4643438"/>
          <p14:tracePt t="234744" x="7224713" y="4651375"/>
          <p14:tracePt t="234752" x="7232650" y="4651375"/>
          <p14:tracePt t="234767" x="7239000" y="4657725"/>
          <p14:tracePt t="234784" x="7246938" y="4657725"/>
          <p14:tracePt t="234819" x="7253288" y="4657725"/>
          <p14:tracePt t="234832" x="7253288" y="4665663"/>
          <p14:tracePt t="234844" x="7261225" y="4665663"/>
          <p14:tracePt t="234864" x="7269163" y="4665663"/>
          <p14:tracePt t="234922" x="7261225" y="4665663"/>
          <p14:tracePt t="234944" x="7253288" y="4665663"/>
          <p14:tracePt t="235143" x="7246938" y="4665663"/>
          <p14:tracePt t="235226" x="7239000" y="4665663"/>
          <p14:tracePt t="235279" x="7232650" y="4665663"/>
          <p14:tracePt t="238487" x="7232650" y="4657725"/>
          <p14:tracePt t="238498" x="7224713" y="4651375"/>
          <p14:tracePt t="238504" x="7218363" y="4651375"/>
          <p14:tracePt t="238515" x="7204075" y="4643438"/>
          <p14:tracePt t="238532" x="7189788" y="4637088"/>
          <p14:tracePt t="238548" x="7167563" y="4622800"/>
          <p14:tracePt t="238563" x="7145338" y="4614863"/>
          <p14:tracePt t="238580" x="7131050" y="4606925"/>
          <p14:tracePt t="238596" x="7110413" y="4600575"/>
          <p14:tracePt t="238614" x="7080250" y="4592638"/>
          <p14:tracePt t="238631" x="7059613" y="4578350"/>
          <p14:tracePt t="238647" x="7031038" y="4572000"/>
          <p14:tracePt t="238663" x="6994525" y="4564063"/>
          <p14:tracePt t="238680" x="6943725" y="4557713"/>
          <p14:tracePt t="238697" x="6886575" y="4543425"/>
          <p14:tracePt t="238715" x="6850063" y="4529138"/>
          <p14:tracePt t="238731" x="6827838" y="4529138"/>
          <p14:tracePt t="238748" x="6813550" y="4521200"/>
          <p14:tracePt t="238764" x="6792913" y="4521200"/>
          <p14:tracePt t="238782" x="6770688" y="4513263"/>
          <p14:tracePt t="238799" x="6748463" y="4513263"/>
          <p14:tracePt t="238815" x="6734175" y="4513263"/>
          <p14:tracePt t="238831" x="6713538" y="4513263"/>
          <p14:tracePt t="238848" x="6691313" y="4498975"/>
          <p14:tracePt t="238864" x="6677025" y="4498975"/>
          <p14:tracePt t="238881" x="6654800" y="4498975"/>
          <p14:tracePt t="238898" x="6626225" y="4492625"/>
          <p14:tracePt t="238915" x="6605588" y="4484688"/>
          <p14:tracePt t="238931" x="6575425" y="4470400"/>
          <p14:tracePt t="238948" x="6554788" y="4464050"/>
          <p14:tracePt t="238965" x="6526213" y="4449763"/>
          <p14:tracePt t="238981" x="6503988" y="4449763"/>
          <p14:tracePt t="238999" x="6475413" y="4433888"/>
          <p14:tracePt t="239015" x="6461125" y="4419600"/>
          <p14:tracePt t="239031" x="6453188" y="4419600"/>
          <p14:tracePt t="239049" x="6438900" y="4413250"/>
          <p14:tracePt t="239064" x="6432550" y="4413250"/>
          <p14:tracePt t="239081" x="6418263" y="4405313"/>
          <p14:tracePt t="239098" x="6402388" y="4405313"/>
          <p14:tracePt t="239115" x="6373813" y="4398963"/>
          <p14:tracePt t="239131" x="6353175" y="4391025"/>
          <p14:tracePt t="239148" x="6338888" y="4384675"/>
          <p14:tracePt t="239164" x="6302375" y="4370388"/>
          <p14:tracePt t="239181" x="6288088" y="4362450"/>
          <p14:tracePt t="239198" x="6265863" y="4348163"/>
          <p14:tracePt t="239215" x="6237288" y="4333875"/>
          <p14:tracePt t="239231" x="6215063" y="4325938"/>
          <p14:tracePt t="239248" x="6186488" y="4311650"/>
          <p14:tracePt t="239264" x="6172200" y="4311650"/>
          <p14:tracePt t="239281" x="6157913" y="4297363"/>
          <p14:tracePt t="239286" x="6149975" y="4297363"/>
          <p14:tracePt t="239298" x="6143625" y="4297363"/>
          <p14:tracePt t="239315" x="6121400" y="4291013"/>
          <p14:tracePt t="239331" x="6092825" y="4276725"/>
          <p14:tracePt t="239348" x="6078538" y="4276725"/>
          <p14:tracePt t="239364" x="6064250" y="4268788"/>
          <p14:tracePt t="239382" x="6042025" y="4260850"/>
          <p14:tracePt t="239398" x="6027738" y="4254500"/>
          <p14:tracePt t="239414" x="6007100" y="4246563"/>
          <p14:tracePt t="239432" x="5976938" y="4240213"/>
          <p14:tracePt t="239448" x="5956300" y="4232275"/>
          <p14:tracePt t="239464" x="5934075" y="4225925"/>
          <p14:tracePt t="239481" x="5913438" y="4217988"/>
          <p14:tracePt t="239498" x="5891213" y="4203700"/>
          <p14:tracePt t="239514" x="5876925" y="4197350"/>
          <p14:tracePt t="239531" x="5854700" y="4197350"/>
          <p14:tracePt t="239548" x="5840413" y="4189413"/>
          <p14:tracePt t="239564" x="5826125" y="4181475"/>
          <p14:tracePt t="239581" x="5819775" y="4181475"/>
          <p14:tracePt t="239598" x="5803900" y="4181475"/>
          <p14:tracePt t="239615" x="5797550" y="4175125"/>
          <p14:tracePt t="239617" x="5783263" y="4175125"/>
          <p14:tracePt t="239632" x="5775325" y="4167188"/>
          <p14:tracePt t="239649" x="5754688" y="4160838"/>
          <p14:tracePt t="239665" x="5740400" y="4160838"/>
          <p14:tracePt t="239682" x="5732463" y="4160838"/>
          <p14:tracePt t="239698" x="5724525" y="4152900"/>
          <p14:tracePt t="239714" x="5710238" y="4152900"/>
          <p14:tracePt t="239730" x="5703888" y="4152900"/>
          <p14:tracePt t="239783" x="5710238" y="4146550"/>
          <p14:tracePt t="239791" x="5710238" y="4138613"/>
          <p14:tracePt t="239799" x="5718175" y="4138613"/>
          <p14:tracePt t="239813" x="5740400" y="4132263"/>
          <p14:tracePt t="239830" x="5746750" y="4132263"/>
          <p14:tracePt t="239847" x="5768975" y="4124325"/>
          <p14:tracePt t="239865" x="5783263" y="4117975"/>
          <p14:tracePt t="239882" x="5789613" y="4117975"/>
          <p14:tracePt t="239900" x="5803900" y="4103688"/>
          <p14:tracePt t="239915" x="5826125" y="4095750"/>
          <p14:tracePt t="239931" x="5854700" y="4081463"/>
          <p14:tracePt t="239949" x="5891213" y="4059238"/>
          <p14:tracePt t="239964" x="5962650" y="4030663"/>
          <p14:tracePt t="239981" x="6049963" y="4002088"/>
          <p14:tracePt t="239998" x="6172200" y="3965575"/>
          <p14:tracePt t="240015" x="6259513" y="3937000"/>
          <p14:tracePt t="240031" x="6288088" y="3914775"/>
          <p14:tracePt t="240048" x="6308725" y="3908425"/>
          <p14:tracePt t="240064" x="6330950" y="3900488"/>
          <p14:tracePt t="240082" x="6367463" y="3894138"/>
          <p14:tracePt t="240099" x="6402388" y="3879850"/>
          <p14:tracePt t="240115" x="6481763" y="3865563"/>
          <p14:tracePt t="240132" x="6554788" y="3843338"/>
          <p14:tracePt t="240148" x="6605588" y="3821113"/>
          <p14:tracePt t="240164" x="6626225" y="3814763"/>
          <p14:tracePt t="240181" x="6640513" y="3806825"/>
          <p14:tracePt t="240199" x="6670675" y="3792538"/>
          <p14:tracePt t="240215" x="6684963" y="3792538"/>
          <p14:tracePt t="240231" x="6727825" y="3786188"/>
          <p14:tracePt t="240247" x="6792913" y="3786188"/>
          <p14:tracePt t="240264" x="6864350" y="3771900"/>
          <p14:tracePt t="240281" x="6915150" y="3756025"/>
          <p14:tracePt t="240285" x="6921500" y="3756025"/>
          <p14:tracePt t="240298" x="6929438" y="3756025"/>
          <p14:tracePt t="240316" x="6937375" y="3749675"/>
          <p14:tracePt t="240343" x="6937375" y="3741738"/>
          <p14:tracePt t="240366" x="6943725" y="3741738"/>
          <p14:tracePt t="240444" x="6937375" y="3741738"/>
          <p14:tracePt t="240466" x="6921500" y="3741738"/>
          <p14:tracePt t="240474" x="6921500" y="3749675"/>
          <p14:tracePt t="240483" x="6915150" y="3749675"/>
          <p14:tracePt t="240500" x="6907213" y="3756025"/>
          <p14:tracePt t="240514" x="6892925" y="3763963"/>
          <p14:tracePt t="240531" x="6878638" y="3763963"/>
          <p14:tracePt t="240549" x="6858000" y="3763963"/>
          <p14:tracePt t="240564" x="6835775" y="3778250"/>
          <p14:tracePt t="240581" x="6807200" y="3786188"/>
          <p14:tracePt t="240598" x="6799263" y="3792538"/>
          <p14:tracePt t="240614" x="6792913" y="3800475"/>
          <p14:tracePt t="240631" x="6778625" y="3806825"/>
          <p14:tracePt t="240649" x="6770688" y="3814763"/>
          <p14:tracePt t="240681" x="6764338" y="3814763"/>
          <p14:tracePt t="240701" x="6756400" y="3814763"/>
          <p14:tracePt t="240714" x="6756400" y="3821113"/>
          <p14:tracePt t="240731" x="6748463" y="3821113"/>
          <p14:tracePt t="240748" x="6734175" y="3829050"/>
          <p14:tracePt t="240764" x="6727825" y="3843338"/>
          <p14:tracePt t="240783" x="6699250" y="3865563"/>
          <p14:tracePt t="240799" x="6684963" y="3879850"/>
          <p14:tracePt t="240815" x="6670675" y="3886200"/>
          <p14:tracePt t="240833" x="6670675" y="3894138"/>
          <p14:tracePt t="240890" x="6670675" y="3900488"/>
          <p14:tracePt t="240898" x="6670675" y="3908425"/>
          <p14:tracePt t="240914" x="6670675" y="3914775"/>
          <p14:tracePt t="240921" x="6670675" y="3922713"/>
          <p14:tracePt t="240931" x="6670675" y="3930650"/>
          <p14:tracePt t="240947" x="6670675" y="3944938"/>
          <p14:tracePt t="240964" x="6670675" y="3959225"/>
          <p14:tracePt t="240981" x="6662738" y="3973513"/>
          <p14:tracePt t="240998" x="6662738" y="3979863"/>
          <p14:tracePt t="241031" x="6662738" y="3987800"/>
          <p14:tracePt t="241049" x="6670675" y="3987800"/>
          <p14:tracePt t="241065" x="6677025" y="4002088"/>
          <p14:tracePt t="241081" x="6691313" y="4002088"/>
          <p14:tracePt t="241098" x="6705600" y="4016375"/>
          <p14:tracePt t="241115" x="6727825" y="4024313"/>
          <p14:tracePt t="241130" x="6748463" y="4038600"/>
          <p14:tracePt t="241148" x="6764338" y="4044950"/>
          <p14:tracePt t="241164" x="6778625" y="4052888"/>
          <p14:tracePt t="241180" x="6799263" y="4067175"/>
          <p14:tracePt t="241198" x="6827838" y="4073525"/>
          <p14:tracePt t="241215" x="6858000" y="4081463"/>
          <p14:tracePt t="241230" x="6872288" y="4095750"/>
          <p14:tracePt t="241248" x="6892925" y="4095750"/>
          <p14:tracePt t="241264" x="6907213" y="4095750"/>
          <p14:tracePt t="241282" x="6958013" y="4117975"/>
          <p14:tracePt t="241300" x="6994525" y="4117975"/>
          <p14:tracePt t="241315" x="7037388" y="4117975"/>
          <p14:tracePt t="241331" x="7065963" y="4117975"/>
          <p14:tracePt t="241348" x="7094538" y="4117975"/>
          <p14:tracePt t="241364" x="7116763" y="4117975"/>
          <p14:tracePt t="241381" x="7124700" y="4117975"/>
          <p14:tracePt t="241398" x="7159625" y="4117975"/>
          <p14:tracePt t="241415" x="7189788" y="4117975"/>
          <p14:tracePt t="241431" x="7210425" y="4117975"/>
          <p14:tracePt t="241448" x="7224713" y="4117975"/>
          <p14:tracePt t="241464" x="7246938" y="4117975"/>
          <p14:tracePt t="241481" x="7269163" y="4117975"/>
          <p14:tracePt t="241498" x="7289800" y="4110038"/>
          <p14:tracePt t="241514" x="7304088" y="4110038"/>
          <p14:tracePt t="241531" x="7312025" y="4110038"/>
          <p14:tracePt t="241565" x="7332663" y="4110038"/>
          <p14:tracePt t="241581" x="7340600" y="4110038"/>
          <p14:tracePt t="241598" x="7346950" y="4110038"/>
          <p14:tracePt t="241615" x="7362825" y="4110038"/>
          <p14:tracePt t="241631" x="7369175" y="4110038"/>
          <p14:tracePt t="241648" x="7377113" y="4110038"/>
          <p14:tracePt t="241666" x="7397750" y="4110038"/>
          <p14:tracePt t="241680" x="7419975" y="4110038"/>
          <p14:tracePt t="241698" x="7442200" y="4110038"/>
          <p14:tracePt t="241714" x="7470775" y="4117975"/>
          <p14:tracePt t="241731" x="7499350" y="4117975"/>
          <p14:tracePt t="241748" x="7519988" y="4124325"/>
          <p14:tracePt t="241764" x="7535863" y="4132263"/>
          <p14:tracePt t="241781" x="7550150" y="4132263"/>
          <p14:tracePt t="241786" x="7564438" y="4132263"/>
          <p14:tracePt t="241799" x="7570788" y="4132263"/>
          <p14:tracePt t="241816" x="7593013" y="4132263"/>
          <p14:tracePt t="241831" x="7599363" y="4138613"/>
          <p14:tracePt t="241848" x="7629525" y="4138613"/>
          <p14:tracePt t="241864" x="7643813" y="4138613"/>
          <p14:tracePt t="241882" x="7650163" y="4138613"/>
          <p14:tracePt t="241899" x="7658100" y="4138613"/>
          <p14:tracePt t="241916" x="7678738" y="4138613"/>
          <p14:tracePt t="241950" x="7686675" y="4138613"/>
          <p14:tracePt t="241964" x="7693025" y="4138613"/>
          <p14:tracePt t="241979" x="7715250" y="4146550"/>
          <p14:tracePt t="241996" x="7737475" y="4146550"/>
          <p14:tracePt t="242012" x="7751763" y="4146550"/>
          <p14:tracePt t="242029" x="7772400" y="4146550"/>
          <p14:tracePt t="242046" x="7788275" y="4146550"/>
          <p14:tracePt t="242063" x="7802563" y="4146550"/>
          <p14:tracePt t="242154" x="7808913" y="4146550"/>
          <p14:tracePt t="242162" x="7816850" y="4146550"/>
          <p14:tracePt t="242168" x="7823200" y="4146550"/>
          <p14:tracePt t="242180" x="7831138" y="4146550"/>
          <p14:tracePt t="242198" x="7837488" y="4146550"/>
          <p14:tracePt t="242217" x="7845425" y="4146550"/>
          <p14:tracePt t="242328" x="7851775" y="4146550"/>
          <p14:tracePt t="242347" x="7859713" y="4146550"/>
          <p14:tracePt t="242366" x="7867650" y="4146550"/>
          <p14:tracePt t="242393" x="7874000" y="4146550"/>
          <p14:tracePt t="242461" x="7881938" y="4146550"/>
          <p14:tracePt t="242478" x="7888288" y="4146550"/>
          <p14:tracePt t="242487" x="7896225" y="4152900"/>
          <p14:tracePt t="242498" x="7902575" y="4160838"/>
          <p14:tracePt t="242515" x="7924800" y="4175125"/>
          <p14:tracePt t="242532" x="7945438" y="4181475"/>
          <p14:tracePt t="242548" x="7967663" y="4197350"/>
          <p14:tracePt t="242564" x="7981950" y="4211638"/>
          <p14:tracePt t="242581" x="7989888" y="4211638"/>
          <p14:tracePt t="242764" x="7981950" y="4211638"/>
          <p14:tracePt t="242791" x="7975600" y="4211638"/>
          <p14:tracePt t="242798" x="7967663" y="4211638"/>
          <p14:tracePt t="242817" x="7961313" y="4211638"/>
          <p14:tracePt t="242833" x="7953375" y="4211638"/>
          <p14:tracePt t="242855" x="7945438" y="4211638"/>
          <p14:tracePt t="242867" x="7939088" y="4211638"/>
          <p14:tracePt t="242886" x="7931150" y="4211638"/>
          <p14:tracePt t="242897" x="7931150" y="4217988"/>
          <p14:tracePt t="242936" x="7924800" y="4217988"/>
          <p14:tracePt t="242986" x="7916863" y="4217988"/>
          <p14:tracePt t="242994" x="7910513" y="4225925"/>
          <p14:tracePt t="243014" x="7902575" y="4225925"/>
          <p14:tracePt t="243048" x="7896225" y="4225925"/>
          <p14:tracePt t="243080" x="7888288" y="4225925"/>
          <p14:tracePt t="243092" x="7881938" y="4225925"/>
          <p14:tracePt t="243115" x="7874000" y="4225925"/>
          <p14:tracePt t="243126" x="7874000" y="4232275"/>
          <p14:tracePt t="243138" x="7867650" y="4232275"/>
          <p14:tracePt t="243146" x="7859713" y="4232275"/>
          <p14:tracePt t="243163" x="7831138" y="4232275"/>
          <p14:tracePt t="243178" x="7794625" y="4232275"/>
          <p14:tracePt t="243197" x="7751763" y="4232275"/>
          <p14:tracePt t="243212" x="7708900" y="4232275"/>
          <p14:tracePt t="243229" x="7693025" y="4232275"/>
          <p14:tracePt t="243246" x="7678738" y="4232275"/>
          <p14:tracePt t="243262" x="7672388" y="4232275"/>
          <p14:tracePt t="243279" x="7664450" y="4232275"/>
          <p14:tracePt t="243296" x="7650163" y="4232275"/>
          <p14:tracePt t="243313" x="7621588" y="4232275"/>
          <p14:tracePt t="243329" x="7599363" y="4232275"/>
          <p14:tracePt t="243347" x="7585075" y="4232275"/>
          <p14:tracePt t="243363" x="7556500" y="4232275"/>
          <p14:tracePt t="243381" x="7542213" y="4232275"/>
          <p14:tracePt t="243398" x="7519988" y="4232275"/>
          <p14:tracePt t="243415" x="7505700" y="4232275"/>
          <p14:tracePt t="243431" x="7499350" y="4232275"/>
          <p14:tracePt t="243448" x="7491413" y="4232275"/>
          <p14:tracePt t="243465" x="7477125" y="4225925"/>
          <p14:tracePt t="243481" x="7456488" y="4225925"/>
          <p14:tracePt t="243497" x="7419975" y="4211638"/>
          <p14:tracePt t="243514" x="7383463" y="4211638"/>
          <p14:tracePt t="243530" x="7354888" y="4203700"/>
          <p14:tracePt t="243548" x="7326313" y="4189413"/>
          <p14:tracePt t="243565" x="7312025" y="4189413"/>
          <p14:tracePt t="243581" x="7289800" y="4189413"/>
          <p14:tracePt t="243597" x="7269163" y="4189413"/>
          <p14:tracePt t="243614" x="7253288" y="4181475"/>
          <p14:tracePt t="243631" x="7239000" y="4181475"/>
          <p14:tracePt t="243648" x="7218363" y="4175125"/>
          <p14:tracePt t="243665" x="7196138" y="4167188"/>
          <p14:tracePt t="243681" x="7167563" y="4152900"/>
          <p14:tracePt t="243697" x="7116763" y="4146550"/>
          <p14:tracePt t="243713" x="7059613" y="4124325"/>
          <p14:tracePt t="243730" x="7000875" y="4117975"/>
          <p14:tracePt t="243747" x="6980238" y="4110038"/>
          <p14:tracePt t="243765" x="6951663" y="4095750"/>
          <p14:tracePt t="243781" x="6929438" y="4095750"/>
          <p14:tracePt t="243800" x="6915150" y="4095750"/>
          <p14:tracePt t="243814" x="6907213" y="4087813"/>
          <p14:tracePt t="243830" x="6892925" y="4087813"/>
          <p14:tracePt t="243848" x="6872288" y="4073525"/>
          <p14:tracePt t="243865" x="6827838" y="4067175"/>
          <p14:tracePt t="243881" x="6807200" y="4059238"/>
          <p14:tracePt t="243898" x="6764338" y="4044950"/>
          <p14:tracePt t="243914" x="6734175" y="4024313"/>
          <p14:tracePt t="243930" x="6713538" y="4016375"/>
          <p14:tracePt t="243947" x="6699250" y="4008438"/>
          <p14:tracePt t="243963" x="6684963" y="4008438"/>
          <p14:tracePt t="243981" x="6677025" y="4008438"/>
          <p14:tracePt t="243998" x="6662738" y="4002088"/>
          <p14:tracePt t="244014" x="6640513" y="4002088"/>
          <p14:tracePt t="244030" x="6626225" y="4002088"/>
          <p14:tracePt t="244047" x="6605588" y="3994150"/>
          <p14:tracePt t="244064" x="6569075" y="3979863"/>
          <p14:tracePt t="244080" x="6511925" y="3959225"/>
          <p14:tracePt t="244098" x="6481763" y="3951288"/>
          <p14:tracePt t="244114" x="6453188" y="3944938"/>
          <p14:tracePt t="244131" x="6438900" y="3937000"/>
          <p14:tracePt t="244217" x="6432550" y="3937000"/>
          <p14:tracePt t="244233" x="6424613" y="3937000"/>
          <p14:tracePt t="244260" x="6418263" y="3937000"/>
          <p14:tracePt t="244280" x="6410325" y="3937000"/>
          <p14:tracePt t="244309" x="6402388" y="3937000"/>
          <p14:tracePt t="244358" x="6410325" y="3937000"/>
          <p14:tracePt t="244366" x="6418263" y="3937000"/>
          <p14:tracePt t="244379" x="6424613" y="3937000"/>
          <p14:tracePt t="244397" x="6432550" y="3937000"/>
          <p14:tracePt t="244414" x="6461125" y="3937000"/>
          <p14:tracePt t="244431" x="6481763" y="3937000"/>
          <p14:tracePt t="244447" x="6496050" y="3937000"/>
          <p14:tracePt t="244464" x="6503988" y="3937000"/>
          <p14:tracePt t="244551" x="6503988" y="3944938"/>
          <p14:tracePt t="244669" x="6518275" y="3951288"/>
          <p14:tracePt t="244688" x="6526213" y="3951288"/>
          <p14:tracePt t="244704" x="6532563" y="3951288"/>
          <p14:tracePt t="244720" x="6540500" y="3951288"/>
          <p14:tracePt t="244743" x="6546850" y="3951288"/>
          <p14:tracePt t="244758" x="6554788" y="3951288"/>
          <p14:tracePt t="244766" x="6561138" y="3951288"/>
          <p14:tracePt t="244781" x="6583363" y="3951288"/>
          <p14:tracePt t="244798" x="6597650" y="3959225"/>
          <p14:tracePt t="244814" x="6619875" y="3965575"/>
          <p14:tracePt t="244830" x="6654800" y="3979863"/>
          <p14:tracePt t="244848" x="6705600" y="3987800"/>
          <p14:tracePt t="244864" x="6827838" y="4030663"/>
          <p14:tracePt t="244880" x="6907213" y="4052888"/>
          <p14:tracePt t="244898" x="6965950" y="4059238"/>
          <p14:tracePt t="244913" x="6980238" y="4073525"/>
          <p14:tracePt t="244930" x="7000875" y="4073525"/>
          <p14:tracePt t="244947" x="7016750" y="4073525"/>
          <p14:tracePt t="244964" x="7045325" y="4081463"/>
          <p14:tracePt t="244981" x="7059613" y="4081463"/>
          <p14:tracePt t="244997" x="7080250" y="4087813"/>
          <p14:tracePt t="245013" x="7110413" y="4095750"/>
          <p14:tracePt t="245030" x="7145338" y="4103688"/>
          <p14:tracePt t="245047" x="7159625" y="4110038"/>
          <p14:tracePt t="245064" x="7181850" y="4117975"/>
          <p14:tracePt t="245080" x="7210425" y="4124325"/>
          <p14:tracePt t="245097" x="7232650" y="4132263"/>
          <p14:tracePt t="245114" x="7246938" y="4138613"/>
          <p14:tracePt t="245129" x="7261225" y="4138613"/>
          <p14:tracePt t="245147" x="7275513" y="4138613"/>
          <p14:tracePt t="245163" x="7289800" y="4138613"/>
          <p14:tracePt t="245181" x="7318375" y="4138613"/>
          <p14:tracePt t="245197" x="7332663" y="4138613"/>
          <p14:tracePt t="245215" x="7354888" y="4138613"/>
          <p14:tracePt t="245230" x="7369175" y="4138613"/>
          <p14:tracePt t="245247" x="7397750" y="4138613"/>
          <p14:tracePt t="245264" x="7412038" y="4138613"/>
          <p14:tracePt t="245281" x="7434263" y="4138613"/>
          <p14:tracePt t="245285" x="7442200" y="4146550"/>
          <p14:tracePt t="245298" x="7462838" y="4152900"/>
          <p14:tracePt t="245314" x="7485063" y="4152900"/>
          <p14:tracePt t="245330" x="7505700" y="4160838"/>
          <p14:tracePt t="245347" x="7535863" y="4167188"/>
          <p14:tracePt t="245364" x="7556500" y="4167188"/>
          <p14:tracePt t="245382" x="7578725" y="4175125"/>
          <p14:tracePt t="245398" x="7599363" y="4175125"/>
          <p14:tracePt t="245413" x="7607300" y="4175125"/>
          <p14:tracePt t="245429" x="7615238" y="4175125"/>
          <p14:tracePt t="245445" x="7621588" y="4175125"/>
          <p14:tracePt t="245501" x="7629525" y="4175125"/>
          <p14:tracePt t="245515" x="7635875" y="4175125"/>
          <p14:tracePt t="245535" x="7643813" y="4175125"/>
          <p14:tracePt t="245543" x="7650163" y="4175125"/>
          <p14:tracePt t="245551" x="7658100" y="4175125"/>
          <p14:tracePt t="245569" x="7664450" y="4175125"/>
          <p14:tracePt t="245581" x="7672388" y="4181475"/>
          <p14:tracePt t="245594" x="7678738" y="4181475"/>
          <p14:tracePt t="245611" x="7693025" y="4181475"/>
          <p14:tracePt t="245629" x="7708900" y="4189413"/>
          <p14:tracePt t="245662" x="7723188" y="4189413"/>
          <p14:tracePt t="245679" x="7737475" y="4197350"/>
          <p14:tracePt t="245695" x="7743825" y="4197350"/>
          <p14:tracePt t="245714" x="7758113" y="4197350"/>
          <p14:tracePt t="245729" x="7780338" y="4197350"/>
          <p14:tracePt t="245745" x="7794625" y="4203700"/>
          <p14:tracePt t="245763" x="7816850" y="4211638"/>
          <p14:tracePt t="245780" x="7837488" y="4211638"/>
          <p14:tracePt t="245798" x="7851775" y="4211638"/>
          <p14:tracePt t="245892" x="7851775" y="4217988"/>
          <p14:tracePt t="245908" x="7867650" y="4217988"/>
          <p14:tracePt t="245924" x="7874000" y="4225925"/>
          <p14:tracePt t="245933" x="7881938" y="4225925"/>
          <p14:tracePt t="245947" x="7896225" y="4232275"/>
          <p14:tracePt t="245964" x="7902575" y="4232275"/>
          <p14:tracePt t="246146" x="7896225" y="4232275"/>
          <p14:tracePt t="246257" x="7888288" y="4232275"/>
          <p14:tracePt t="247314" x="7888288" y="4240213"/>
          <p14:tracePt t="247327" x="7881938" y="4240213"/>
          <p14:tracePt t="247340" x="7874000" y="4240213"/>
          <p14:tracePt t="247355" x="7867650" y="4240213"/>
          <p14:tracePt t="247366" x="7867650" y="4246563"/>
          <p14:tracePt t="247379" x="7851775" y="4254500"/>
          <p14:tracePt t="247396" x="7845425" y="4254500"/>
          <p14:tracePt t="247412" x="7823200" y="4268788"/>
          <p14:tracePt t="247430" x="7780338" y="4305300"/>
          <p14:tracePt t="247447" x="7715250" y="4333875"/>
          <p14:tracePt t="247464" x="7607300" y="4376738"/>
          <p14:tracePt t="247480" x="7462838" y="4456113"/>
          <p14:tracePt t="247496" x="7275513" y="4521200"/>
          <p14:tracePt t="247512" x="7073900" y="4592638"/>
          <p14:tracePt t="247530" x="6858000" y="4679950"/>
          <p14:tracePt t="247548" x="6634163" y="4716463"/>
          <p14:tracePt t="247563" x="6583363" y="4722813"/>
          <p14:tracePt t="247580" x="6554788" y="4722813"/>
          <p14:tracePt t="247597" x="6532563" y="4722813"/>
          <p14:tracePt t="247612" x="6489700" y="4722813"/>
          <p14:tracePt t="247628" x="6410325" y="4702175"/>
          <p14:tracePt t="247645" x="6330950" y="4686300"/>
          <p14:tracePt t="247661" x="6251575" y="4679950"/>
          <p14:tracePt t="247678" x="6157913" y="4679950"/>
          <p14:tracePt t="247695" x="6129338" y="4679950"/>
          <p14:tracePt t="247711" x="6115050" y="4679950"/>
          <p14:tracePt t="247728" x="6100763" y="4679950"/>
          <p14:tracePt t="247746" x="6092825" y="4679950"/>
          <p14:tracePt t="247762" x="6078538" y="4679950"/>
          <p14:tracePt t="247779" x="6056313" y="4679950"/>
          <p14:tracePt t="247795" x="6042025" y="4672013"/>
          <p14:tracePt t="247811" x="6013450" y="4651375"/>
          <p14:tracePt t="247828" x="5984875" y="4637088"/>
          <p14:tracePt t="247845" x="5962650" y="4622800"/>
          <p14:tracePt t="247863" x="5948363" y="4614863"/>
          <p14:tracePt t="247879" x="5942013" y="4600575"/>
          <p14:tracePt t="247896" x="5942013" y="4592638"/>
          <p14:tracePt t="247913" x="5942013" y="4586288"/>
          <p14:tracePt t="247930" x="5962650" y="4557713"/>
          <p14:tracePt t="247946" x="5992813" y="4535488"/>
          <p14:tracePt t="247963" x="6049963" y="4513263"/>
          <p14:tracePt t="247980" x="6129338" y="4484688"/>
          <p14:tracePt t="247996" x="6208713" y="4478338"/>
          <p14:tracePt t="248013" x="6259513" y="4470400"/>
          <p14:tracePt t="248030" x="6280150" y="4484688"/>
          <p14:tracePt t="248046" x="6265863" y="4521200"/>
          <p14:tracePt t="248063" x="6237288" y="4586288"/>
          <p14:tracePt t="248079" x="6149975" y="4672013"/>
          <p14:tracePt t="248096" x="6064250" y="4765675"/>
          <p14:tracePt t="248114" x="5962650" y="4824413"/>
          <p14:tracePt t="248130" x="5840413" y="4889500"/>
          <p14:tracePt t="248146" x="5803900" y="4903788"/>
          <p14:tracePt t="248163" x="5797550" y="4910138"/>
          <p14:tracePt t="248197" x="5797550" y="4889500"/>
          <p14:tracePt t="248229" x="5789613" y="4859338"/>
          <p14:tracePt t="248246" x="5768975" y="4702175"/>
          <p14:tracePt t="248263" x="5710238" y="4643438"/>
          <p14:tracePt t="248279" x="5630863" y="4614863"/>
          <p14:tracePt t="248295" x="5537200" y="4578350"/>
          <p14:tracePt t="248312" x="5400675" y="4529138"/>
          <p14:tracePt t="248330" x="5111750" y="4433888"/>
          <p14:tracePt t="248347" x="5011738" y="4413250"/>
          <p14:tracePt t="248362" x="4989513" y="4405313"/>
          <p14:tracePt t="248379" x="4983163" y="4405313"/>
          <p14:tracePt t="248397" x="4983163" y="4398963"/>
          <p14:tracePt t="248412" x="4983163" y="4391025"/>
          <p14:tracePt t="248429" x="4975225" y="4391025"/>
          <p14:tracePt t="248445" x="4968875" y="4391025"/>
          <p14:tracePt t="248462" x="4953000" y="4391025"/>
          <p14:tracePt t="248480" x="4918075" y="4376738"/>
          <p14:tracePt t="248496" x="4875213" y="4370388"/>
          <p14:tracePt t="248513" x="4845050" y="4356100"/>
          <p14:tracePt t="248529" x="4824413" y="4356100"/>
          <p14:tracePt t="248546" x="4824413" y="4348163"/>
          <p14:tracePt t="248562" x="4830763" y="4340225"/>
          <p14:tracePt t="248581" x="4852988" y="4333875"/>
          <p14:tracePt t="248597" x="4867275" y="4333875"/>
          <p14:tracePt t="248652" x="4867275" y="4325938"/>
          <p14:tracePt t="248671" x="4859338" y="4325938"/>
          <p14:tracePt t="248680" x="4852988" y="4325938"/>
          <p14:tracePt t="248686" x="4838700" y="4319588"/>
          <p14:tracePt t="248697" x="4830763" y="4319588"/>
          <p14:tracePt t="248712" x="4810125" y="4319588"/>
          <p14:tracePt t="248730" x="4802188" y="4319588"/>
          <p14:tracePt t="248747" x="4773613" y="4319588"/>
          <p14:tracePt t="248763" x="4759325" y="4319588"/>
          <p14:tracePt t="248778" x="4737100" y="4319588"/>
          <p14:tracePt t="248794" x="4716463" y="4319588"/>
          <p14:tracePt t="248810" x="4694238" y="4311650"/>
          <p14:tracePt t="248827" x="4679950" y="4311650"/>
          <p14:tracePt t="248844" x="4657725" y="4311650"/>
          <p14:tracePt t="248861" x="4637088" y="4311650"/>
          <p14:tracePt t="248879" x="4614863" y="4311650"/>
          <p14:tracePt t="248896" x="4592638" y="4311650"/>
          <p14:tracePt t="248912" x="4572000" y="4311650"/>
          <p14:tracePt t="248929" x="4557713" y="4319588"/>
          <p14:tracePt t="248946" x="4543425" y="4319588"/>
          <p14:tracePt t="248963" x="4527550" y="4325938"/>
          <p14:tracePt t="248995" x="4521200" y="4325938"/>
          <p14:tracePt t="249013" x="4513263" y="4325938"/>
          <p14:tracePt t="249029" x="4506913" y="4333875"/>
          <p14:tracePt t="249046" x="4498975" y="4333875"/>
          <p14:tracePt t="249080" x="4492625" y="4333875"/>
          <p14:tracePt t="249097" x="4484688" y="4340225"/>
          <p14:tracePt t="249113" x="4478338" y="4348163"/>
          <p14:tracePt t="249130" x="4456113" y="4370388"/>
          <p14:tracePt t="249146" x="4433888" y="4384675"/>
          <p14:tracePt t="249163" x="4419600" y="4405313"/>
          <p14:tracePt t="249179" x="4405313" y="4419600"/>
          <p14:tracePt t="249195" x="4384675" y="4441825"/>
          <p14:tracePt t="249212" x="4370388" y="4464050"/>
          <p14:tracePt t="249229" x="4354513" y="4478338"/>
          <p14:tracePt t="249246" x="4325938" y="4506913"/>
          <p14:tracePt t="249262" x="4311650" y="4529138"/>
          <p14:tracePt t="249279" x="4297363" y="4549775"/>
          <p14:tracePt t="249296" x="4297363" y="4564063"/>
          <p14:tracePt t="249299" x="4297363" y="4572000"/>
          <p14:tracePt t="249312" x="4297363" y="4578350"/>
          <p14:tracePt t="249330" x="4297363" y="4592638"/>
          <p14:tracePt t="249346" x="4297363" y="4600575"/>
          <p14:tracePt t="249362" x="4297363" y="4614863"/>
          <p14:tracePt t="249380" x="4297363" y="4629150"/>
          <p14:tracePt t="249396" x="4291013" y="4643438"/>
          <p14:tracePt t="249412" x="4283075" y="4665663"/>
          <p14:tracePt t="249430" x="4283075" y="4694238"/>
          <p14:tracePt t="249446" x="4268788" y="4708525"/>
          <p14:tracePt t="249463" x="4260850" y="4722813"/>
          <p14:tracePt t="249479" x="4254500" y="4737100"/>
          <p14:tracePt t="249495" x="4246563" y="4745038"/>
          <p14:tracePt t="249632" x="4246563" y="4751388"/>
          <p14:tracePt t="249686" x="4254500" y="4759325"/>
          <p14:tracePt t="249697" x="4254500" y="4765675"/>
          <p14:tracePt t="249718" x="4260850" y="4765675"/>
          <p14:tracePt t="249732" x="4260850" y="4773613"/>
          <p14:tracePt t="249791" x="4260850" y="4779963"/>
          <p14:tracePt t="249817" x="4268788" y="4779963"/>
          <p14:tracePt t="249830" x="4268788" y="4787900"/>
          <p14:tracePt t="249839" x="4268788" y="4795838"/>
          <p14:tracePt t="249863" x="4276725" y="4795838"/>
          <p14:tracePt t="249870" x="4276725" y="4802188"/>
          <p14:tracePt t="249900" x="4276725" y="4810125"/>
          <p14:tracePt t="249920" x="4283075" y="4810125"/>
          <p14:tracePt t="249928" x="4283075" y="4816475"/>
          <p14:tracePt t="249936" x="4291013" y="4824413"/>
          <p14:tracePt t="249950" x="4297363" y="4824413"/>
          <p14:tracePt t="249971" x="4297363" y="4830763"/>
          <p14:tracePt t="249988" x="4305300" y="4830763"/>
          <p14:tracePt t="250002" x="4305300" y="4838700"/>
          <p14:tracePt t="250012" x="4311650" y="4838700"/>
          <p14:tracePt t="250029" x="4325938" y="4845050"/>
          <p14:tracePt t="250046" x="4340225" y="4852988"/>
          <p14:tracePt t="250062" x="4354513" y="4859338"/>
          <p14:tracePt t="250079" x="4370388" y="4867275"/>
          <p14:tracePt t="250096" x="4376738" y="4867275"/>
          <p14:tracePt t="250112" x="4384675" y="4875213"/>
          <p14:tracePt t="250129" x="4391025" y="4875213"/>
          <p14:tracePt t="250218" x="4384675" y="4875213"/>
          <p14:tracePt t="250234" x="4376738" y="4875213"/>
          <p14:tracePt t="250254" x="4370388" y="4875213"/>
          <p14:tracePt t="250292" x="4362450" y="4875213"/>
          <p14:tracePt t="250413" x="4362450" y="4867275"/>
          <p14:tracePt t="250632" x="4362450" y="4859338"/>
          <p14:tracePt t="250656" x="4354513" y="4845050"/>
          <p14:tracePt t="250666" x="4348163" y="4845050"/>
          <p14:tracePt t="251092" x="4340225" y="4845050"/>
          <p14:tracePt t="251099" x="4333875" y="4845050"/>
          <p14:tracePt t="251112" x="4333875" y="4838700"/>
          <p14:tracePt t="251129" x="4325938" y="4830763"/>
          <p14:tracePt t="251145" x="4319588" y="4816475"/>
          <p14:tracePt t="251161" x="4311650" y="4795838"/>
          <p14:tracePt t="251179" x="4297363" y="4765675"/>
          <p14:tracePt t="251195" x="4291013" y="4722813"/>
          <p14:tracePt t="251213" x="4268788" y="4679950"/>
          <p14:tracePt t="251229" x="4254500" y="4637088"/>
          <p14:tracePt t="251245" x="4246563" y="4600575"/>
          <p14:tracePt t="251263" x="4240213" y="4586288"/>
          <p14:tracePt t="251278" x="4240213" y="4578350"/>
          <p14:tracePt t="251372" x="4240213" y="4572000"/>
          <p14:tracePt t="251519" x="4232275" y="4572000"/>
          <p14:tracePt t="251604" x="4225925" y="4572000"/>
          <p14:tracePt t="251612" x="4225925" y="4564063"/>
          <p14:tracePt t="251619" x="4225925" y="4549775"/>
          <p14:tracePt t="251629" x="4225925" y="4543425"/>
          <p14:tracePt t="251644" x="4225925" y="4521200"/>
          <p14:tracePt t="251662" x="4232275" y="4506913"/>
          <p14:tracePt t="251678" x="4240213" y="4492625"/>
          <p14:tracePt t="251694" x="4240213" y="4478338"/>
          <p14:tracePt t="251712" x="4246563" y="4456113"/>
          <p14:tracePt t="251728" x="4268788" y="4433888"/>
          <p14:tracePt t="251744" x="4283075" y="4413250"/>
          <p14:tracePt t="251761" x="4305300" y="4391025"/>
          <p14:tracePt t="251779" x="4340225" y="4356100"/>
          <p14:tracePt t="251797" x="4362450" y="4333875"/>
          <p14:tracePt t="251813" x="4376738" y="4311650"/>
          <p14:tracePt t="251828" x="4398963" y="4291013"/>
          <p14:tracePt t="251845" x="4405313" y="4283075"/>
          <p14:tracePt t="251861" x="4419600" y="4276725"/>
          <p14:tracePt t="251878" x="4427538" y="4268788"/>
          <p14:tracePt t="251895" x="4441825" y="4260850"/>
          <p14:tracePt t="251912" x="4492625" y="4240213"/>
          <p14:tracePt t="251928" x="4578350" y="4240213"/>
          <p14:tracePt t="251945" x="4679950" y="4240213"/>
          <p14:tracePt t="251961" x="4795838" y="4254500"/>
          <p14:tracePt t="251978" x="4875213" y="4260850"/>
          <p14:tracePt t="251995" x="4924425" y="4260850"/>
          <p14:tracePt t="252013" x="4975225" y="4260850"/>
          <p14:tracePt t="252029" x="4983163" y="4260850"/>
          <p14:tracePt t="252046" x="4997450" y="4260850"/>
          <p14:tracePt t="252063" x="5018088" y="4283075"/>
          <p14:tracePt t="252079" x="5068888" y="4305300"/>
          <p14:tracePt t="252096" x="5156200" y="4340225"/>
          <p14:tracePt t="252113" x="5213350" y="4370388"/>
          <p14:tracePt t="252129" x="5284788" y="4413250"/>
          <p14:tracePt t="252146" x="5364163" y="4456113"/>
          <p14:tracePt t="252160" x="5408613" y="4478338"/>
          <p14:tracePt t="252177" x="5422900" y="4498975"/>
          <p14:tracePt t="252193" x="5437188" y="4521200"/>
          <p14:tracePt t="252211" x="5451475" y="4535488"/>
          <p14:tracePt t="252229" x="5465763" y="4564063"/>
          <p14:tracePt t="252245" x="5487988" y="4586288"/>
          <p14:tracePt t="252261" x="5502275" y="4606925"/>
          <p14:tracePt t="252278" x="5522913" y="4622800"/>
          <p14:tracePt t="252295" x="5522913" y="4643438"/>
          <p14:tracePt t="252298" x="5530850" y="4651375"/>
          <p14:tracePt t="252312" x="5537200" y="4672013"/>
          <p14:tracePt t="252329" x="5537200" y="4694238"/>
          <p14:tracePt t="252345" x="5537200" y="4708525"/>
          <p14:tracePt t="252361" x="5537200" y="4730750"/>
          <p14:tracePt t="252378" x="5537200" y="4745038"/>
          <p14:tracePt t="252395" x="5537200" y="4765675"/>
          <p14:tracePt t="252412" x="5516563" y="4795838"/>
          <p14:tracePt t="252429" x="5508625" y="4816475"/>
          <p14:tracePt t="252446" x="5494338" y="4838700"/>
          <p14:tracePt t="252462" x="5473700" y="4859338"/>
          <p14:tracePt t="252478" x="5457825" y="4881563"/>
          <p14:tracePt t="252495" x="5437188" y="4903788"/>
          <p14:tracePt t="252512" x="5414963" y="4924425"/>
          <p14:tracePt t="252529" x="5386388" y="4954588"/>
          <p14:tracePt t="252546" x="5364163" y="4975225"/>
          <p14:tracePt t="252562" x="5343525" y="5003800"/>
          <p14:tracePt t="252579" x="5321300" y="5018088"/>
          <p14:tracePt t="252595" x="5299075" y="5040313"/>
          <p14:tracePt t="252611" x="5278438" y="5054600"/>
          <p14:tracePt t="252629" x="5264150" y="5062538"/>
          <p14:tracePt t="252630" x="5249863" y="5068888"/>
          <p14:tracePt t="252645" x="5221288" y="5076825"/>
          <p14:tracePt t="252662" x="5162550" y="5083175"/>
          <p14:tracePt t="252679" x="5097463" y="5091113"/>
          <p14:tracePt t="252695" x="5054600" y="5097463"/>
          <p14:tracePt t="252711" x="5003800" y="5097463"/>
          <p14:tracePt t="252728" x="4960938" y="5097463"/>
          <p14:tracePt t="252745" x="4903788" y="5091113"/>
          <p14:tracePt t="252762" x="4859338" y="5076825"/>
          <p14:tracePt t="252780" x="4810125" y="5054600"/>
          <p14:tracePt t="252796" x="4751388" y="5026025"/>
          <p14:tracePt t="252800" x="4730750" y="5011738"/>
          <p14:tracePt t="252812" x="4716463" y="5011738"/>
          <p14:tracePt t="252828" x="4686300" y="4997450"/>
          <p14:tracePt t="252845" x="4665663" y="4989513"/>
          <p14:tracePt t="252862" x="4637088" y="4975225"/>
          <p14:tracePt t="252879" x="4629150" y="4960938"/>
          <p14:tracePt t="252895" x="4606925" y="4938713"/>
          <p14:tracePt t="252912" x="4592638" y="4924425"/>
          <p14:tracePt t="252929" x="4578350" y="4910138"/>
          <p14:tracePt t="252946" x="4543425" y="4875213"/>
          <p14:tracePt t="252961" x="4527550" y="4852988"/>
          <p14:tracePt t="252979" x="4506913" y="4838700"/>
          <p14:tracePt t="252995" x="4484688" y="4816475"/>
          <p14:tracePt t="253011" x="4464050" y="4795838"/>
          <p14:tracePt t="253028" x="4441825" y="4773613"/>
          <p14:tracePt t="253045" x="4419600" y="4751388"/>
          <p14:tracePt t="253046" x="4413250" y="4745038"/>
          <p14:tracePt t="253062" x="4405313" y="4730750"/>
          <p14:tracePt t="253079" x="4384675" y="4708525"/>
          <p14:tracePt t="253095" x="4370388" y="4686300"/>
          <p14:tracePt t="253111" x="4354513" y="4672013"/>
          <p14:tracePt t="253128" x="4340225" y="4651375"/>
          <p14:tracePt t="253145" x="4333875" y="4637088"/>
          <p14:tracePt t="253162" x="4311650" y="4614863"/>
          <p14:tracePt t="253180" x="4297363" y="4578350"/>
          <p14:tracePt t="253195" x="4283075" y="4549775"/>
          <p14:tracePt t="253212" x="4276725" y="4521200"/>
          <p14:tracePt t="253230" x="4254500" y="4498975"/>
          <p14:tracePt t="253246" x="4246563" y="4470400"/>
          <p14:tracePt t="253263" x="4246563" y="4456113"/>
          <p14:tracePt t="253280" x="4246563" y="4433888"/>
          <p14:tracePt t="253294" x="4254500" y="4419600"/>
          <p14:tracePt t="253310" x="4276725" y="4398963"/>
          <p14:tracePt t="253326" x="4291013" y="4391025"/>
          <p14:tracePt t="253344" x="4305300" y="4370388"/>
          <p14:tracePt t="253361" x="4319588" y="4340225"/>
          <p14:tracePt t="253363" x="4333875" y="4333875"/>
          <p14:tracePt t="253378" x="4348163" y="4311650"/>
          <p14:tracePt t="253394" x="4370388" y="4291013"/>
          <p14:tracePt t="253411" x="4391025" y="4276725"/>
          <p14:tracePt t="253429" x="4413250" y="4260850"/>
          <p14:tracePt t="253445" x="4449763" y="4240213"/>
          <p14:tracePt t="253462" x="4592638" y="4217988"/>
          <p14:tracePt t="253479" x="4672013" y="4217988"/>
          <p14:tracePt t="253495" x="4730750" y="4217988"/>
          <p14:tracePt t="253511" x="4779963" y="4225925"/>
          <p14:tracePt t="253528" x="4816475" y="4240213"/>
          <p14:tracePt t="253545" x="4838700" y="4246563"/>
          <p14:tracePt t="253561" x="4852988" y="4254500"/>
          <p14:tracePt t="253579" x="4881563" y="4268788"/>
          <p14:tracePt t="253595" x="4903788" y="4283075"/>
          <p14:tracePt t="253611" x="4938713" y="4291013"/>
          <p14:tracePt t="253628" x="4968875" y="4297363"/>
          <p14:tracePt t="253645" x="4997450" y="4305300"/>
          <p14:tracePt t="253661" x="5018088" y="4305300"/>
          <p14:tracePt t="253680" x="5048250" y="4319588"/>
          <p14:tracePt t="253696" x="5068888" y="4325938"/>
          <p14:tracePt t="253712" x="5083175" y="4340225"/>
          <p14:tracePt t="253728" x="5105400" y="4340225"/>
          <p14:tracePt t="253744" x="5126038" y="4348163"/>
          <p14:tracePt t="253761" x="5156200" y="4356100"/>
          <p14:tracePt t="253778" x="5184775" y="4376738"/>
          <p14:tracePt t="253796" x="5191125" y="4391025"/>
          <p14:tracePt t="253802" x="5199063" y="4398963"/>
          <p14:tracePt t="253812" x="5213350" y="4413250"/>
          <p14:tracePt t="253829" x="5235575" y="4427538"/>
          <p14:tracePt t="253846" x="5256213" y="4449763"/>
          <p14:tracePt t="253861" x="5278438" y="4464050"/>
          <p14:tracePt t="253878" x="5292725" y="4478338"/>
          <p14:tracePt t="253895" x="5307013" y="4492625"/>
          <p14:tracePt t="253911" x="5321300" y="4513263"/>
          <p14:tracePt t="253928" x="5335588" y="4535488"/>
          <p14:tracePt t="253944" x="5349875" y="4557713"/>
          <p14:tracePt t="253961" x="5372100" y="4572000"/>
          <p14:tracePt t="253978" x="5394325" y="4600575"/>
          <p14:tracePt t="253995" x="5414963" y="4622800"/>
          <p14:tracePt t="253996" x="5422900" y="4629150"/>
          <p14:tracePt t="254011" x="5437188" y="4643438"/>
          <p14:tracePt t="254028" x="5451475" y="4643438"/>
          <p14:tracePt t="254045" x="5457825" y="4657725"/>
          <p14:tracePt t="254061" x="5457825" y="4665663"/>
          <p14:tracePt t="254078" x="5473700" y="4672013"/>
          <p14:tracePt t="254095" x="5487988" y="4694238"/>
          <p14:tracePt t="254112" x="5502275" y="4708525"/>
          <p14:tracePt t="254128" x="5516563" y="4722813"/>
          <p14:tracePt t="254145" x="5530850" y="4745038"/>
          <p14:tracePt t="254161" x="5537200" y="4765675"/>
          <p14:tracePt t="254194" x="5537200" y="4773613"/>
          <p14:tracePt t="254212" x="5537200" y="4779963"/>
          <p14:tracePt t="254228" x="5537200" y="4802188"/>
          <p14:tracePt t="254245" x="5530850" y="4816475"/>
          <p14:tracePt t="254278" x="5530850" y="4824413"/>
          <p14:tracePt t="254295" x="5530850" y="4830763"/>
          <p14:tracePt t="254798" x="5530850" y="4824413"/>
          <p14:tracePt t="254811" x="5537200" y="4816475"/>
          <p14:tracePt t="254819" x="5545138" y="4802188"/>
          <p14:tracePt t="254826" x="5545138" y="4795838"/>
          <p14:tracePt t="254843" x="5551488" y="4773613"/>
          <p14:tracePt t="254860" x="5559425" y="4751388"/>
          <p14:tracePt t="254877" x="5559425" y="4737100"/>
          <p14:tracePt t="254894" x="5559425" y="4708525"/>
          <p14:tracePt t="254911" x="5559425" y="4686300"/>
          <p14:tracePt t="254927" x="5559425" y="4672013"/>
          <p14:tracePt t="254943" x="5559425" y="4665663"/>
          <p14:tracePt t="254960" x="5559425" y="4651375"/>
          <p14:tracePt t="254977" x="5559425" y="4637088"/>
          <p14:tracePt t="254994" x="5551488" y="4622800"/>
          <p14:tracePt t="255010" x="5551488" y="4606925"/>
          <p14:tracePt t="255027" x="5545138" y="4606925"/>
          <p14:tracePt t="255044" x="5545138" y="4600575"/>
          <p14:tracePt t="255060" x="5530850" y="4586288"/>
          <p14:tracePt t="255077" x="5516563" y="4578350"/>
          <p14:tracePt t="255095" x="5473700" y="4543425"/>
          <p14:tracePt t="255111" x="5437188" y="4521200"/>
          <p14:tracePt t="255127" x="5378450" y="4492625"/>
          <p14:tracePt t="255143" x="5299075" y="4464050"/>
          <p14:tracePt t="255160" x="5221288" y="4419600"/>
          <p14:tracePt t="255177" x="5133975" y="4391025"/>
          <p14:tracePt t="255194" x="5062538" y="4362450"/>
          <p14:tracePt t="255210" x="4975225" y="4340225"/>
          <p14:tracePt t="255227" x="4932363" y="4325938"/>
          <p14:tracePt t="255245" x="4895850" y="4311650"/>
          <p14:tracePt t="255260" x="4859338" y="4305300"/>
          <p14:tracePt t="255277" x="4816475" y="4291013"/>
          <p14:tracePt t="255294" x="4779963" y="4283075"/>
          <p14:tracePt t="255298" x="4765675" y="4276725"/>
          <p14:tracePt t="255311" x="4730750" y="4260850"/>
          <p14:tracePt t="255327" x="4694238" y="4254500"/>
          <p14:tracePt t="255345" x="4672013" y="4240213"/>
          <p14:tracePt t="255362" x="4643438" y="4232275"/>
          <p14:tracePt t="255378" x="4629150" y="4225925"/>
          <p14:tracePt t="255395" x="4622800" y="4225925"/>
          <p14:tracePt t="255410" x="4614863" y="4225925"/>
          <p14:tracePt t="255444" x="4600575" y="4225925"/>
          <p14:tracePt t="255460" x="4578350" y="4232275"/>
          <p14:tracePt t="255477" x="4564063" y="4246563"/>
          <p14:tracePt t="255494" x="4527550" y="4268788"/>
          <p14:tracePt t="255509" x="4498975" y="4291013"/>
          <p14:tracePt t="255526" x="4449763" y="4319588"/>
          <p14:tracePt t="255542" x="4427538" y="4333875"/>
          <p14:tracePt t="255558" x="4413250" y="4348163"/>
          <p14:tracePt t="255575" x="4398963" y="4356100"/>
          <p14:tracePt t="255592" x="4384675" y="4362450"/>
          <p14:tracePt t="255608" x="4376738" y="4376738"/>
          <p14:tracePt t="255625" x="4362450" y="4398963"/>
          <p14:tracePt t="255642" x="4340225" y="4427538"/>
          <p14:tracePt t="255659" x="4319588" y="4456113"/>
          <p14:tracePt t="255676" x="4297363" y="4470400"/>
          <p14:tracePt t="255692" x="4276725" y="4492625"/>
          <p14:tracePt t="255709" x="4260850" y="4513263"/>
          <p14:tracePt t="255727" x="4254500" y="4535488"/>
          <p14:tracePt t="255744" x="4232275" y="4564063"/>
          <p14:tracePt t="255760" x="4232275" y="4578350"/>
          <p14:tracePt t="255777" x="4232275" y="4600575"/>
          <p14:tracePt t="255794" x="4232275" y="4622800"/>
          <p14:tracePt t="255800" x="4240213" y="4629150"/>
          <p14:tracePt t="255811" x="4246563" y="4643438"/>
          <p14:tracePt t="255828" x="4268788" y="4672013"/>
          <p14:tracePt t="255844" x="4276725" y="4686300"/>
          <p14:tracePt t="255862" x="4291013" y="4708525"/>
          <p14:tracePt t="255878" x="4305300" y="4722813"/>
          <p14:tracePt t="255894" x="4325938" y="4737100"/>
          <p14:tracePt t="255910" x="4340225" y="4759325"/>
          <p14:tracePt t="255928" x="4354513" y="4773613"/>
          <p14:tracePt t="255945" x="4384675" y="4795838"/>
          <p14:tracePt t="255961" x="4391025" y="4816475"/>
          <p14:tracePt t="255977" x="4413250" y="4838700"/>
          <p14:tracePt t="255993" x="4433888" y="4852988"/>
          <p14:tracePt t="256011" x="4456113" y="4867275"/>
          <p14:tracePt t="256028" x="4492625" y="4903788"/>
          <p14:tracePt t="256044" x="4513263" y="4918075"/>
          <p14:tracePt t="256061" x="4549775" y="4938713"/>
          <p14:tracePt t="256078" x="4586288" y="4960938"/>
          <p14:tracePt t="256094" x="4637088" y="4989513"/>
          <p14:tracePt t="256109" x="4686300" y="5011738"/>
          <p14:tracePt t="256126" x="4745038" y="5032375"/>
          <p14:tracePt t="256142" x="4810125" y="5062538"/>
          <p14:tracePt t="256159" x="4845050" y="5076825"/>
          <p14:tracePt t="256176" x="4889500" y="5097463"/>
          <p14:tracePt t="256192" x="4924425" y="5105400"/>
          <p14:tracePt t="256209" x="4989513" y="5127625"/>
          <p14:tracePt t="256225" x="5076825" y="5141913"/>
          <p14:tracePt t="256242" x="5162550" y="5148263"/>
          <p14:tracePt t="256258" x="5241925" y="5170488"/>
          <p14:tracePt t="256275" x="5321300" y="5199063"/>
          <p14:tracePt t="256291" x="5349875" y="5199063"/>
          <p14:tracePt t="256308" x="5364163" y="5199063"/>
          <p14:tracePt t="256325" x="5378450" y="5199063"/>
          <p14:tracePt t="256341" x="5400675" y="5191125"/>
          <p14:tracePt t="256358" x="5422900" y="5170488"/>
          <p14:tracePt t="256375" x="5437188" y="5148263"/>
          <p14:tracePt t="256392" x="5473700" y="5119688"/>
          <p14:tracePt t="256408" x="5516563" y="5097463"/>
          <p14:tracePt t="256425" x="5588000" y="5068888"/>
          <p14:tracePt t="256442" x="5689600" y="5048250"/>
          <p14:tracePt t="256458" x="5768975" y="5032375"/>
          <p14:tracePt t="256475" x="5854700" y="5011738"/>
          <p14:tracePt t="256492" x="5976938" y="4975225"/>
          <p14:tracePt t="256508" x="6056313" y="4960938"/>
          <p14:tracePt t="256525" x="6092825" y="4946650"/>
          <p14:tracePt t="256542" x="6107113" y="4932363"/>
          <p14:tracePt t="256559" x="6115050" y="4903788"/>
          <p14:tracePt t="256576" x="6115050" y="4889500"/>
          <p14:tracePt t="256592" x="6115050" y="4867275"/>
          <p14:tracePt t="256608" x="6121400" y="4845050"/>
          <p14:tracePt t="256625" x="6135688" y="4824413"/>
          <p14:tracePt t="256642" x="6157913" y="4802188"/>
          <p14:tracePt t="256658" x="6165850" y="4779963"/>
          <p14:tracePt t="256675" x="6172200" y="4751388"/>
          <p14:tracePt t="256692" x="6172200" y="4737100"/>
          <p14:tracePt t="256708" x="6172200" y="4716463"/>
          <p14:tracePt t="256725" x="6149975" y="4686300"/>
          <p14:tracePt t="256741" x="6115050" y="4657725"/>
          <p14:tracePt t="256759" x="6092825" y="4637088"/>
          <p14:tracePt t="256776" x="6064250" y="4606925"/>
          <p14:tracePt t="256792" x="6042025" y="4586288"/>
          <p14:tracePt t="256808" x="6021388" y="4572000"/>
          <p14:tracePt t="256825" x="5999163" y="4557713"/>
          <p14:tracePt t="256842" x="5984875" y="4543425"/>
          <p14:tracePt t="256859" x="5962650" y="4529138"/>
          <p14:tracePt t="256876" x="5934075" y="4506913"/>
          <p14:tracePt t="256893" x="5862638" y="4478338"/>
          <p14:tracePt t="256910" x="5811838" y="4449763"/>
          <p14:tracePt t="256928" x="5775325" y="4427538"/>
          <p14:tracePt t="256943" x="5746750" y="4405313"/>
          <p14:tracePt t="256960" x="5703888" y="4384675"/>
          <p14:tracePt t="256977" x="5675313" y="4362450"/>
          <p14:tracePt t="256994" x="5630863" y="4340225"/>
          <p14:tracePt t="257010" x="5602288" y="4325938"/>
          <p14:tracePt t="257027" x="5573713" y="4305300"/>
          <p14:tracePt t="257043" x="5530850" y="4283075"/>
          <p14:tracePt t="257060" x="5494338" y="4260850"/>
          <p14:tracePt t="257077" x="5437188" y="4232275"/>
          <p14:tracePt t="257079" x="5408613" y="4225925"/>
          <p14:tracePt t="257094" x="5335588" y="4197350"/>
          <p14:tracePt t="257110" x="5278438" y="4175125"/>
          <p14:tracePt t="257127" x="5235575" y="4146550"/>
          <p14:tracePt t="257143" x="5213350" y="4132263"/>
          <p14:tracePt t="257160" x="5199063" y="4124325"/>
          <p14:tracePt t="257242" x="5191125" y="4117975"/>
          <p14:tracePt t="257249" x="5184775" y="4117975"/>
          <p14:tracePt t="257259" x="5176838" y="4117975"/>
          <p14:tracePt t="257277" x="5156200" y="4110038"/>
          <p14:tracePt t="257294" x="5097463" y="4103688"/>
          <p14:tracePt t="257310" x="5026025" y="4087813"/>
          <p14:tracePt t="257327" x="4946650" y="4067175"/>
          <p14:tracePt t="257343" x="4859338" y="4038600"/>
          <p14:tracePt t="257360" x="4795838" y="4024313"/>
          <p14:tracePt t="257376" x="4751388" y="4024313"/>
          <p14:tracePt t="257395" x="4708525" y="4024313"/>
          <p14:tracePt t="257411" x="4679950" y="4024313"/>
          <p14:tracePt t="257427" x="4643438" y="4024313"/>
          <p14:tracePt t="257443" x="4606925" y="4030663"/>
          <p14:tracePt t="257460" x="4557713" y="4038600"/>
          <p14:tracePt t="257476" x="4498975" y="4052888"/>
          <p14:tracePt t="257494" x="4413250" y="4073525"/>
          <p14:tracePt t="257510" x="4376738" y="4087813"/>
          <p14:tracePt t="257527" x="4340225" y="4095750"/>
          <p14:tracePt t="257543" x="4325938" y="4110038"/>
          <p14:tracePt t="257559" x="4305300" y="4117975"/>
          <p14:tracePt t="257576" x="4283075" y="4132263"/>
          <p14:tracePt t="257593" x="4268788" y="4138613"/>
          <p14:tracePt t="257611" x="4246563" y="4160838"/>
          <p14:tracePt t="257628" x="4225925" y="4181475"/>
          <p14:tracePt t="257644" x="4203700" y="4203700"/>
          <p14:tracePt t="257661" x="4181475" y="4232275"/>
          <p14:tracePt t="257678" x="4167188" y="4260850"/>
          <p14:tracePt t="257693" x="4146550" y="4283075"/>
          <p14:tracePt t="257710" x="4124325" y="4311650"/>
          <p14:tracePt t="257725" x="4124325" y="4333875"/>
          <p14:tracePt t="257742" x="4124325" y="4362450"/>
          <p14:tracePt t="257759" x="4138613" y="4398963"/>
          <p14:tracePt t="257776" x="4160838" y="4433888"/>
          <p14:tracePt t="257793" x="4189413" y="4513263"/>
          <p14:tracePt t="257796" x="4203700" y="4557713"/>
          <p14:tracePt t="257809" x="4211638" y="4592638"/>
          <p14:tracePt t="257826" x="4254500" y="4694238"/>
          <p14:tracePt t="257843" x="4276725" y="4745038"/>
          <p14:tracePt t="257860" x="4297363" y="4773613"/>
          <p14:tracePt t="257875" x="4319588" y="4795838"/>
          <p14:tracePt t="257892" x="4354513" y="4824413"/>
          <p14:tracePt t="257910" x="4384675" y="4845050"/>
          <p14:tracePt t="257925" x="4433888" y="4875213"/>
          <p14:tracePt t="257943" x="4464050" y="4895850"/>
          <p14:tracePt t="257959" x="4513263" y="4918075"/>
          <p14:tracePt t="257975" x="4564063" y="4946650"/>
          <p14:tracePt t="257992" x="4614863" y="4968875"/>
          <p14:tracePt t="258009" x="4637088" y="4983163"/>
          <p14:tracePt t="258025" x="4657725" y="4997450"/>
          <p14:tracePt t="258042" x="4686300" y="5011738"/>
          <p14:tracePt t="258058" x="4716463" y="5032375"/>
          <p14:tracePt t="258075" x="4759325" y="5048250"/>
          <p14:tracePt t="258091" x="4830763" y="5068888"/>
          <p14:tracePt t="258109" x="4895850" y="5083175"/>
          <p14:tracePt t="258126" x="4953000" y="5105400"/>
          <p14:tracePt t="258145" x="4989513" y="5111750"/>
          <p14:tracePt t="258161" x="5018088" y="5111750"/>
          <p14:tracePt t="258177" x="5032375" y="5111750"/>
          <p14:tracePt t="258193" x="5048250" y="5111750"/>
          <p14:tracePt t="258227" x="5048250" y="5105400"/>
          <p14:tracePt t="258244" x="5048250" y="5091113"/>
          <p14:tracePt t="258277" x="5040313" y="5091113"/>
          <p14:tracePt t="258310" x="5032375" y="5091113"/>
          <p14:tracePt t="258326" x="5026025" y="5097463"/>
          <p14:tracePt t="258334" x="5018088" y="5097463"/>
          <p14:tracePt t="258344" x="5011738" y="5097463"/>
          <p14:tracePt t="258990" x="5003800" y="5091113"/>
          <p14:tracePt t="259013" x="5003800" y="5083175"/>
          <p14:tracePt t="259047" x="5003800" y="5076825"/>
          <p14:tracePt t="259092" x="5003800" y="5068888"/>
          <p14:tracePt t="259100" x="5003800" y="5062538"/>
          <p14:tracePt t="259110" x="5011738" y="5062538"/>
          <p14:tracePt t="259125" x="5018088" y="5054600"/>
          <p14:tracePt t="259141" x="5018088" y="5048250"/>
          <p14:tracePt t="259237" x="5018088" y="5040313"/>
          <p14:tracePt t="259256" x="5018088" y="5032375"/>
          <p14:tracePt t="259272" x="5018088" y="5026025"/>
          <p14:tracePt t="259279" x="5011738" y="5003800"/>
          <p14:tracePt t="259293" x="4983163" y="4983163"/>
          <p14:tracePt t="259309" x="4960938" y="4960938"/>
          <p14:tracePt t="259325" x="4932363" y="4938713"/>
          <p14:tracePt t="259342" x="4910138" y="4924425"/>
          <p14:tracePt t="259358" x="4889500" y="4910138"/>
          <p14:tracePt t="259375" x="4881563" y="4903788"/>
          <p14:tracePt t="259392" x="4875213" y="4903788"/>
          <p14:tracePt t="259409" x="4867275" y="4895850"/>
          <p14:tracePt t="259426" x="4852988" y="4889500"/>
          <p14:tracePt t="259442" x="4830763" y="4875213"/>
          <p14:tracePt t="259459" x="4795838" y="4852988"/>
          <p14:tracePt t="259476" x="4751388" y="4824413"/>
          <p14:tracePt t="259492" x="4686300" y="4802188"/>
          <p14:tracePt t="259509" x="4637088" y="4779963"/>
          <p14:tracePt t="259526" x="4614863" y="4773613"/>
          <p14:tracePt t="259542" x="4592638" y="4773613"/>
          <p14:tracePt t="259544" x="4586288" y="4765675"/>
          <p14:tracePt t="259560" x="4572000" y="4765675"/>
          <p14:tracePt t="259576" x="4549775" y="4759325"/>
          <p14:tracePt t="259592" x="4535488" y="4751388"/>
          <p14:tracePt t="259609" x="4513263" y="4751388"/>
          <p14:tracePt t="259626" x="4492625" y="4737100"/>
          <p14:tracePt t="259642" x="4478338" y="4737100"/>
          <p14:tracePt t="259659" x="4470400" y="4737100"/>
          <p14:tracePt t="259741" x="4470400" y="4730750"/>
          <p14:tracePt t="259765" x="4470400" y="4722813"/>
          <p14:tracePt t="259773" x="4478338" y="4722813"/>
          <p14:tracePt t="259796" x="4484688" y="4722813"/>
          <p14:tracePt t="259892" x="4478338" y="4722813"/>
          <p14:tracePt t="259910" x="4470400" y="4722813"/>
          <p14:tracePt t="259934" x="4464050" y="4722813"/>
          <p14:tracePt t="259947" x="4456113" y="4722813"/>
          <p14:tracePt t="259960" x="4449763" y="4722813"/>
          <p14:tracePt t="259977" x="4441825" y="4722813"/>
          <p14:tracePt t="259985" x="4433888" y="4722813"/>
          <p14:tracePt t="259995" x="4427538" y="4722813"/>
          <p14:tracePt t="260010" x="4413250" y="4722813"/>
          <p14:tracePt t="260026" x="4405313" y="4722813"/>
          <p14:tracePt t="260042" x="4391025" y="4716463"/>
          <p14:tracePt t="260060" x="4362450" y="4716463"/>
          <p14:tracePt t="260076" x="4340225" y="4708525"/>
          <p14:tracePt t="260093" x="4305300" y="4708525"/>
          <p14:tracePt t="260109" x="4260850" y="4708525"/>
          <p14:tracePt t="260126" x="4211638" y="4708525"/>
          <p14:tracePt t="260142" x="4167188" y="4702175"/>
          <p14:tracePt t="260159" x="4132263" y="4702175"/>
          <p14:tracePt t="260177" x="4102100" y="4702175"/>
          <p14:tracePt t="260253" x="4102100" y="4694238"/>
          <p14:tracePt t="260264" x="4110038" y="4694238"/>
          <p14:tracePt t="260278" x="4117975" y="4694238"/>
          <p14:tracePt t="260293" x="4138613" y="4694238"/>
          <p14:tracePt t="260309" x="4160838" y="4694238"/>
          <p14:tracePt t="260326" x="4203700" y="4686300"/>
          <p14:tracePt t="260342" x="4283075" y="4665663"/>
          <p14:tracePt t="260359" x="4405313" y="4637088"/>
          <p14:tracePt t="260376" x="4521200" y="4606925"/>
          <p14:tracePt t="260393" x="4686300" y="4557713"/>
          <p14:tracePt t="260409" x="4779963" y="4521200"/>
          <p14:tracePt t="260426" x="4852988" y="4484688"/>
          <p14:tracePt t="260442" x="4910138" y="4456113"/>
          <p14:tracePt t="260459" x="4975225" y="4427538"/>
          <p14:tracePt t="260475" x="5054600" y="4391025"/>
          <p14:tracePt t="260493" x="5205413" y="4333875"/>
          <p14:tracePt t="260509" x="5343525" y="4305300"/>
          <p14:tracePt t="260526" x="5516563" y="4268788"/>
          <p14:tracePt t="260543" x="5653088" y="4246563"/>
          <p14:tracePt t="260559" x="5783263" y="4225925"/>
          <p14:tracePt t="260576" x="5862638" y="4203700"/>
          <p14:tracePt t="260593" x="5919788" y="4197350"/>
          <p14:tracePt t="260610" x="5942013" y="4189413"/>
          <p14:tracePt t="260644" x="5948363" y="4181475"/>
          <p14:tracePt t="260660" x="5956300" y="4181475"/>
          <p14:tracePt t="260676" x="5970588" y="4181475"/>
          <p14:tracePt t="260692" x="5984875" y="4181475"/>
          <p14:tracePt t="260709" x="5999163" y="4181475"/>
          <p14:tracePt t="260726" x="6013450" y="4181475"/>
          <p14:tracePt t="260743" x="6035675" y="4197350"/>
          <p14:tracePt t="260760" x="6064250" y="4211638"/>
          <p14:tracePt t="260777" x="6086475" y="4225925"/>
          <p14:tracePt t="260793" x="6107113" y="4240213"/>
          <p14:tracePt t="260798" x="6115050" y="4240213"/>
          <p14:tracePt t="260810" x="6121400" y="4240213"/>
          <p14:tracePt t="260875" x="6121400" y="4246563"/>
          <p14:tracePt t="260892" x="6115050" y="4254500"/>
          <p14:tracePt t="260899" x="6107113" y="4260850"/>
          <p14:tracePt t="260910" x="6092825" y="4260850"/>
          <p14:tracePt t="260924" x="6072188" y="4276725"/>
          <p14:tracePt t="260942" x="6027738" y="4283075"/>
          <p14:tracePt t="260959" x="6007100" y="4283075"/>
          <p14:tracePt t="260975" x="5984875" y="4283075"/>
          <p14:tracePt t="261041" x="5976938" y="4283075"/>
          <p14:tracePt t="261067" x="5970588" y="4276725"/>
          <p14:tracePt t="261074" x="5962650" y="4276725"/>
          <p14:tracePt t="261082" x="5956300" y="4268788"/>
          <p14:tracePt t="261092" x="5948363" y="4268788"/>
          <p14:tracePt t="261110" x="5934075" y="4254500"/>
          <p14:tracePt t="261126" x="5919788" y="4246563"/>
          <p14:tracePt t="261143" x="5905500" y="4232275"/>
          <p14:tracePt t="261159" x="5891213" y="4225925"/>
          <p14:tracePt t="261176" x="5883275" y="4203700"/>
          <p14:tracePt t="261193" x="5868988" y="4197350"/>
          <p14:tracePt t="261210" x="5854700" y="4181475"/>
          <p14:tracePt t="261226" x="5840413" y="4181475"/>
          <p14:tracePt t="261243" x="5834063" y="4167188"/>
          <p14:tracePt t="261259" x="5811838" y="4152900"/>
          <p14:tracePt t="261276" x="5783263" y="4132263"/>
          <p14:tracePt t="261293" x="5754688" y="4110038"/>
          <p14:tracePt t="261297" x="5724525" y="4103688"/>
          <p14:tracePt t="261310" x="5710238" y="4087813"/>
          <p14:tracePt t="261328" x="5695950" y="4081463"/>
          <p14:tracePt t="261343" x="5689600" y="4081463"/>
          <p14:tracePt t="261464" x="5681663" y="4081463"/>
          <p14:tracePt t="261472" x="5675313" y="4081463"/>
          <p14:tracePt t="261479" x="5667375" y="4081463"/>
          <p14:tracePt t="261493" x="5646738" y="4081463"/>
          <p14:tracePt t="261510" x="5610225" y="4081463"/>
          <p14:tracePt t="261527" x="5559425" y="4081463"/>
          <p14:tracePt t="261543" x="5502275" y="4081463"/>
          <p14:tracePt t="261560" x="5451475" y="4073525"/>
          <p14:tracePt t="261576" x="5429250" y="4073525"/>
          <p14:tracePt t="261593" x="5429250" y="4067175"/>
          <p14:tracePt t="261672" x="5422900" y="4067175"/>
          <p14:tracePt t="261692" x="5422900" y="4059238"/>
          <p14:tracePt t="261698" x="5414963" y="4059238"/>
          <p14:tracePt t="261756" x="5414963" y="4052888"/>
          <p14:tracePt t="261995" x="5422900" y="4052888"/>
          <p14:tracePt t="262004" x="5429250" y="4052888"/>
          <p14:tracePt t="262011" x="5437188" y="4052888"/>
          <p14:tracePt t="262025" x="5451475" y="4059238"/>
          <p14:tracePt t="262041" x="5465763" y="4073525"/>
          <p14:tracePt t="262058" x="5494338" y="4095750"/>
          <p14:tracePt t="262074" x="5516563" y="4110038"/>
          <p14:tracePt t="262090" x="5537200" y="4132263"/>
          <p14:tracePt t="262107" x="5573713" y="4152900"/>
          <p14:tracePt t="262124" x="5653088" y="4181475"/>
          <p14:tracePt t="262141" x="5740400" y="4217988"/>
          <p14:tracePt t="262158" x="5834063" y="4254500"/>
          <p14:tracePt t="262174" x="5919788" y="4291013"/>
          <p14:tracePt t="262193" x="6007100" y="4311650"/>
          <p14:tracePt t="262210" x="6115050" y="4356100"/>
          <p14:tracePt t="262227" x="6186488" y="4384675"/>
          <p14:tracePt t="262244" x="6245225" y="4398963"/>
          <p14:tracePt t="262259" x="6280150" y="4413250"/>
          <p14:tracePt t="262275" x="6330950" y="4433888"/>
          <p14:tracePt t="262292" x="6381750" y="4456113"/>
          <p14:tracePt t="262297" x="6424613" y="4464050"/>
          <p14:tracePt t="262310" x="6503988" y="4470400"/>
          <p14:tracePt t="262326" x="6583363" y="4470400"/>
          <p14:tracePt t="262343" x="6662738" y="4470400"/>
          <p14:tracePt t="262359" x="6713538" y="4470400"/>
          <p14:tracePt t="262375" x="6756400" y="4484688"/>
          <p14:tracePt t="262392" x="6807200" y="4492625"/>
          <p14:tracePt t="262410" x="6878638" y="4492625"/>
          <p14:tracePt t="262427" x="6900863" y="4492625"/>
          <p14:tracePt t="262443" x="6915150" y="4498975"/>
          <p14:tracePt t="262459" x="6921500" y="4498975"/>
          <p14:tracePt t="262577" x="6929438" y="4498975"/>
          <p14:tracePt t="262584" x="6937375" y="4506913"/>
          <p14:tracePt t="262593" x="6951663" y="4506913"/>
          <p14:tracePt t="262608" x="6980238" y="4513263"/>
          <p14:tracePt t="262624" x="7008813" y="4529138"/>
          <p14:tracePt t="262641" x="7023100" y="4529138"/>
          <p14:tracePt t="262658" x="7031038" y="4529138"/>
          <p14:tracePt t="262728" x="7045325" y="4529138"/>
          <p14:tracePt t="262736" x="7051675" y="4535488"/>
          <p14:tracePt t="262744" x="7059613" y="4543425"/>
          <p14:tracePt t="262760" x="7088188" y="4549775"/>
          <p14:tracePt t="262776" x="7110413" y="4557713"/>
          <p14:tracePt t="262793" x="7124700" y="4564063"/>
          <p14:tracePt t="263009" x="7124700" y="4572000"/>
          <p14:tracePt t="263035" x="7124700" y="4578350"/>
          <p14:tracePt t="263056" x="7124700" y="4586288"/>
          <p14:tracePt t="263064" x="7124700" y="4592638"/>
          <p14:tracePt t="263195" x="7124700" y="4600575"/>
          <p14:tracePt t="263208" x="7131050" y="4600575"/>
          <p14:tracePt t="263241" x="7138988" y="4600575"/>
          <p14:tracePt t="263262" x="7145338" y="4600575"/>
          <p14:tracePt t="263270" x="7153275" y="4606925"/>
          <p14:tracePt t="263285" x="7159625" y="4606925"/>
          <p14:tracePt t="263304" x="7167563" y="4606925"/>
          <p14:tracePt t="264056" x="7173913" y="4600575"/>
          <p14:tracePt t="264063" x="7181850" y="4600575"/>
          <p14:tracePt t="264077" x="7181850" y="4592638"/>
          <p14:tracePt t="264092" x="7189788" y="4586288"/>
          <p14:tracePt t="264108" x="7204075" y="4572000"/>
          <p14:tracePt t="264125" x="7224713" y="4557713"/>
          <p14:tracePt t="264142" x="7246938" y="4543425"/>
          <p14:tracePt t="264159" x="7269163" y="4513263"/>
          <p14:tracePt t="264176" x="7289800" y="4498975"/>
          <p14:tracePt t="264193" x="7312025" y="4478338"/>
          <p14:tracePt t="264208" x="7332663" y="4464050"/>
          <p14:tracePt t="264224" x="7346950" y="4441825"/>
          <p14:tracePt t="264240" x="7369175" y="4419600"/>
          <p14:tracePt t="264256" x="7391400" y="4398963"/>
          <p14:tracePt t="264272" x="7412038" y="4376738"/>
          <p14:tracePt t="264290" x="7434263" y="4356100"/>
          <p14:tracePt t="264307" x="7442200" y="4356100"/>
          <p14:tracePt t="264325" x="7448550" y="4348163"/>
          <p14:tracePt t="264354" x="7456488" y="4348163"/>
          <p14:tracePt t="264367" x="7462838" y="4340225"/>
          <p14:tracePt t="264392" x="7470775" y="4340225"/>
          <p14:tracePt t="264399" x="7470775" y="4333875"/>
          <p14:tracePt t="264415" x="7477125" y="4333875"/>
          <p14:tracePt t="264426" x="7485063" y="4325938"/>
          <p14:tracePt t="264441" x="7491413" y="4319588"/>
          <p14:tracePt t="264458" x="7499350" y="4319588"/>
          <p14:tracePt t="264476" x="7505700" y="4319588"/>
          <p14:tracePt t="264492" x="7513638" y="4319588"/>
          <p14:tracePt t="264508" x="7513638" y="4311650"/>
          <p14:tracePt t="264526" x="7519988" y="4311650"/>
          <p14:tracePt t="264542" x="7535863" y="4311650"/>
          <p14:tracePt t="264559" x="7550150" y="4311650"/>
          <p14:tracePt t="264561" x="7556500" y="4311650"/>
          <p14:tracePt t="264576" x="7578725" y="4311650"/>
          <p14:tracePt t="264592" x="7593013" y="4305300"/>
          <p14:tracePt t="264609" x="7607300" y="4305300"/>
          <p14:tracePt t="264625" x="7621588" y="4297363"/>
          <p14:tracePt t="264641" x="7629525" y="4297363"/>
          <p14:tracePt t="264658" x="7635875" y="4297363"/>
          <p14:tracePt t="264675" x="7643813" y="4297363"/>
          <p14:tracePt t="264692" x="7664450" y="4297363"/>
          <p14:tracePt t="264709" x="7678738" y="4297363"/>
          <p14:tracePt t="264725" x="7700963" y="4297363"/>
          <p14:tracePt t="264741" x="7729538" y="4297363"/>
          <p14:tracePt t="264758" x="7758113" y="4291013"/>
          <p14:tracePt t="264775" x="7766050" y="4291013"/>
          <p14:tracePt t="264848" x="7766050" y="4283075"/>
          <p14:tracePt t="264870" x="7772400" y="4283075"/>
          <p14:tracePt t="264894" x="7780338" y="4283075"/>
          <p14:tracePt t="264902" x="7788275" y="4283075"/>
          <p14:tracePt t="264914" x="7788275" y="4276725"/>
          <p14:tracePt t="265185" x="7780338" y="4276725"/>
          <p14:tracePt t="265202" x="7772400" y="4276725"/>
          <p14:tracePt t="265223" x="7766050" y="4276725"/>
          <p14:tracePt t="265248" x="7758113" y="4276725"/>
          <p14:tracePt t="265260" x="7751763" y="4276725"/>
          <p14:tracePt t="265280" x="7743825" y="4276725"/>
          <p14:tracePt t="265296" x="7737475" y="4268788"/>
          <p14:tracePt t="265310" x="7729538" y="4268788"/>
          <p14:tracePt t="265318" x="7723188" y="4268788"/>
          <p14:tracePt t="265328" x="7708900" y="4260850"/>
          <p14:tracePt t="265344" x="7700963" y="4254500"/>
          <p14:tracePt t="265358" x="7678738" y="4254500"/>
          <p14:tracePt t="265374" x="7658100" y="4246563"/>
          <p14:tracePt t="265390" x="7643813" y="4246563"/>
          <p14:tracePt t="265406" x="7621588" y="4240213"/>
          <p14:tracePt t="265423" x="7599363" y="4232275"/>
          <p14:tracePt t="265440" x="7550150" y="4217988"/>
          <p14:tracePt t="265456" x="7491413" y="4211638"/>
          <p14:tracePt t="265473" x="7442200" y="4203700"/>
          <p14:tracePt t="265489" x="7397750" y="4189413"/>
          <p14:tracePt t="265506" x="7362825" y="4181475"/>
          <p14:tracePt t="265523" x="7312025" y="4160838"/>
          <p14:tracePt t="265539" x="7261225" y="4146550"/>
          <p14:tracePt t="265558" x="7232650" y="4146550"/>
          <p14:tracePt t="265573" x="7218363" y="4138613"/>
          <p14:tracePt t="265589" x="7210425" y="4138613"/>
          <p14:tracePt t="265607" x="7196138" y="4138613"/>
          <p14:tracePt t="265624" x="7173913" y="4138613"/>
          <p14:tracePt t="265641" x="7159625" y="4132263"/>
          <p14:tracePt t="265657" x="7131050" y="4124325"/>
          <p14:tracePt t="265674" x="7094538" y="4117975"/>
          <p14:tracePt t="265692" x="7065963" y="4103688"/>
          <p14:tracePt t="265708" x="7031038" y="4095750"/>
          <p14:tracePt t="265726" x="7008813" y="4087813"/>
          <p14:tracePt t="265742" x="6986588" y="4081463"/>
          <p14:tracePt t="265759" x="6958013" y="4073525"/>
          <p14:tracePt t="265775" x="6937375" y="4067175"/>
          <p14:tracePt t="265791" x="6921500" y="4059238"/>
          <p14:tracePt t="265797" x="6907213" y="4059238"/>
          <p14:tracePt t="265809" x="6900863" y="4052888"/>
          <p14:tracePt t="265826" x="6872288" y="4052888"/>
          <p14:tracePt t="265843" x="6858000" y="4052888"/>
          <p14:tracePt t="265858" x="6843713" y="4044950"/>
          <p14:tracePt t="265874" x="6835775" y="4044950"/>
          <p14:tracePt t="265889" x="6821488" y="4044950"/>
          <p14:tracePt t="265906" x="6813550" y="4044950"/>
          <p14:tracePt t="265923" x="6792913" y="4044950"/>
          <p14:tracePt t="265939" x="6770688" y="4038600"/>
          <p14:tracePt t="265956" x="6742113" y="4030663"/>
          <p14:tracePt t="265972" x="6713538" y="4008438"/>
          <p14:tracePt t="265989" x="6684963" y="4002088"/>
          <p14:tracePt t="266006" x="6670675" y="3987800"/>
          <p14:tracePt t="266022" x="6648450" y="3973513"/>
          <p14:tracePt t="266039" x="6626225" y="3973513"/>
          <p14:tracePt t="266056" x="6611938" y="3965575"/>
          <p14:tracePt t="266072" x="6583363" y="3951288"/>
          <p14:tracePt t="266089" x="6569075" y="3937000"/>
          <p14:tracePt t="266106" x="6546850" y="3922713"/>
          <p14:tracePt t="266122" x="6526213" y="3908425"/>
          <p14:tracePt t="266139" x="6511925" y="3900488"/>
          <p14:tracePt t="266156" x="6496050" y="3900488"/>
          <p14:tracePt t="266172" x="6467475" y="3879850"/>
          <p14:tracePt t="266189" x="6453188" y="3871913"/>
          <p14:tracePt t="266206" x="6446838" y="3865563"/>
          <p14:tracePt t="266222" x="6432550" y="3865563"/>
          <p14:tracePt t="266239" x="6418263" y="3857625"/>
          <p14:tracePt t="266256" x="6410325" y="3857625"/>
          <p14:tracePt t="266273" x="6388100" y="3851275"/>
          <p14:tracePt t="266289" x="6381750" y="3851275"/>
          <p14:tracePt t="266407" x="6388100" y="3851275"/>
          <p14:tracePt t="266415" x="6396038" y="3851275"/>
          <p14:tracePt t="266425" x="6402388" y="3851275"/>
          <p14:tracePt t="266440" x="6424613" y="3851275"/>
          <p14:tracePt t="266456" x="6446838" y="3843338"/>
          <p14:tracePt t="266472" x="6461125" y="3843338"/>
          <p14:tracePt t="266489" x="6481763" y="3843338"/>
          <p14:tracePt t="266506" x="6496050" y="3843338"/>
          <p14:tracePt t="266522" x="6518275" y="3851275"/>
          <p14:tracePt t="266540" x="6546850" y="3857625"/>
          <p14:tracePt t="266556" x="6569075" y="3865563"/>
          <p14:tracePt t="266573" x="6597650" y="3871913"/>
          <p14:tracePt t="266590" x="6640513" y="3879850"/>
          <p14:tracePt t="266607" x="6677025" y="3886200"/>
          <p14:tracePt t="266625" x="6719888" y="3894138"/>
          <p14:tracePt t="266641" x="6742113" y="3894138"/>
          <p14:tracePt t="266658" x="6748463" y="3894138"/>
          <p14:tracePt t="266674" x="6764338" y="3894138"/>
          <p14:tracePt t="266691" x="6770688" y="3894138"/>
          <p14:tracePt t="266708" x="6784975" y="3894138"/>
          <p14:tracePt t="266725" x="6807200" y="3894138"/>
          <p14:tracePt t="266741" x="6821488" y="3894138"/>
          <p14:tracePt t="266758" x="6850063" y="3894138"/>
          <p14:tracePt t="266775" x="6907213" y="3900488"/>
          <p14:tracePt t="266791" x="6937375" y="3908425"/>
          <p14:tracePt t="266809" x="6958013" y="3908425"/>
          <p14:tracePt t="266827" x="6980238" y="3914775"/>
          <p14:tracePt t="266841" x="6994525" y="3922713"/>
          <p14:tracePt t="266858" x="7016750" y="3922713"/>
          <p14:tracePt t="266874" x="7023100" y="3922713"/>
          <p14:tracePt t="266892" x="7037388" y="3922713"/>
          <p14:tracePt t="266924" x="7045325" y="3922713"/>
          <p14:tracePt t="266942" x="7051675" y="3930650"/>
          <p14:tracePt t="266958" x="7065963" y="3930650"/>
          <p14:tracePt t="266975" x="7088188" y="3937000"/>
          <p14:tracePt t="266991" x="7116763" y="3951288"/>
          <p14:tracePt t="267008" x="7138988" y="3959225"/>
          <p14:tracePt t="267025" x="7159625" y="3965575"/>
          <p14:tracePt t="267041" x="7173913" y="3973513"/>
          <p14:tracePt t="267059" x="7196138" y="3979863"/>
          <p14:tracePt t="267075" x="7218363" y="3994150"/>
          <p14:tracePt t="267091" x="7232650" y="4002088"/>
          <p14:tracePt t="267108" x="7269163" y="4024313"/>
          <p14:tracePt t="267124" x="7283450" y="4030663"/>
          <p14:tracePt t="267141" x="7304088" y="4044950"/>
          <p14:tracePt t="267158" x="7326313" y="4059238"/>
          <p14:tracePt t="267174" x="7346950" y="4073525"/>
          <p14:tracePt t="267191" x="7362825" y="4081463"/>
          <p14:tracePt t="267208" x="7377113" y="4087813"/>
          <p14:tracePt t="267225" x="7383463" y="4087813"/>
          <p14:tracePt t="267241" x="7397750" y="4095750"/>
          <p14:tracePt t="267258" x="7412038" y="4095750"/>
          <p14:tracePt t="267274" x="7434263" y="4110038"/>
          <p14:tracePt t="267292" x="7448550" y="4110038"/>
          <p14:tracePt t="267296" x="7456488" y="4110038"/>
          <p14:tracePt t="267308" x="7470775" y="4117975"/>
          <p14:tracePt t="267325" x="7477125" y="4117975"/>
          <p14:tracePt t="267341" x="7491413" y="4124325"/>
          <p14:tracePt t="267358" x="7505700" y="4124325"/>
          <p14:tracePt t="267374" x="7519988" y="4124325"/>
          <p14:tracePt t="267392" x="7535863" y="4124325"/>
          <p14:tracePt t="267409" x="7564438" y="4124325"/>
          <p14:tracePt t="267424" x="7578725" y="4124325"/>
          <p14:tracePt t="267441" x="7593013" y="4124325"/>
          <p14:tracePt t="267457" x="7599363" y="4124325"/>
          <p14:tracePt t="267510" x="7607300" y="4124325"/>
          <p14:tracePt t="267522" x="7615238" y="4124325"/>
          <p14:tracePt t="267538" x="7621588" y="4124325"/>
          <p14:tracePt t="267608" x="7629525" y="4124325"/>
          <p14:tracePt t="267624" x="7643813" y="4124325"/>
          <p14:tracePt t="267632" x="7650163" y="4124325"/>
          <p14:tracePt t="267641" x="7658100" y="4124325"/>
          <p14:tracePt t="267656" x="7672388" y="4124325"/>
          <p14:tracePt t="267673" x="7686675" y="4124325"/>
          <p14:tracePt t="267689" x="7700963" y="4124325"/>
          <p14:tracePt t="267708" x="7715250" y="4124325"/>
          <p14:tracePt t="267725" x="7723188" y="4132263"/>
          <p14:tracePt t="267786" x="7729538" y="4132263"/>
          <p14:tracePt t="267805" x="7737475" y="4138613"/>
          <p14:tracePt t="267830" x="7743825" y="4138613"/>
          <p14:tracePt t="267838" x="7743825" y="4146550"/>
          <p14:tracePt t="267847" x="7751763" y="4146550"/>
          <p14:tracePt t="267858" x="7766050" y="4152900"/>
          <p14:tracePt t="267876" x="7794625" y="4175125"/>
          <p14:tracePt t="267892" x="7816850" y="4181475"/>
          <p14:tracePt t="267908" x="7831138" y="4189413"/>
          <p14:tracePt t="267924" x="7851775" y="4189413"/>
          <p14:tracePt t="267941" x="7859713" y="4203700"/>
          <p14:tracePt t="267958" x="7867650" y="4203700"/>
          <p14:tracePt t="267975" x="7888288" y="4211638"/>
          <p14:tracePt t="267992" x="7896225" y="4217988"/>
          <p14:tracePt t="268008" x="7910513" y="4225925"/>
          <p14:tracePt t="268025" x="7924800" y="4232275"/>
          <p14:tracePt t="268042" x="7939088" y="4232275"/>
          <p14:tracePt t="268058" x="7945438" y="4240213"/>
          <p14:tracePt t="268150" x="7939088" y="4240213"/>
          <p14:tracePt t="268286" x="7931150" y="4240213"/>
          <p14:tracePt t="268304" x="7924800" y="4240213"/>
          <p14:tracePt t="268311" x="7916863" y="4240213"/>
          <p14:tracePt t="268324" x="7910513" y="4240213"/>
          <p14:tracePt t="268341" x="7902575" y="4240213"/>
          <p14:tracePt t="268358" x="7881938" y="4240213"/>
          <p14:tracePt t="268374" x="7859713" y="4240213"/>
          <p14:tracePt t="268390" x="7851775" y="4225925"/>
          <p14:tracePt t="268407" x="7837488" y="4217988"/>
          <p14:tracePt t="268424" x="7816850" y="4211638"/>
          <p14:tracePt t="268440" x="7788275" y="4197350"/>
          <p14:tracePt t="268442" x="7780338" y="4189413"/>
          <p14:tracePt t="268458" x="7737475" y="4175125"/>
          <p14:tracePt t="268475" x="7664450" y="4175125"/>
          <p14:tracePt t="268491" x="7585075" y="4175125"/>
          <p14:tracePt t="268508" x="7519988" y="4175125"/>
          <p14:tracePt t="268524" x="7470775" y="4175125"/>
          <p14:tracePt t="268541" x="7434263" y="4175125"/>
          <p14:tracePt t="268558" x="7405688" y="4167188"/>
          <p14:tracePt t="268574" x="7391400" y="4160838"/>
          <p14:tracePt t="268590" x="7369175" y="4160838"/>
          <p14:tracePt t="268607" x="7354888" y="4152900"/>
          <p14:tracePt t="268624" x="7326313" y="4146550"/>
          <p14:tracePt t="268642" x="7261225" y="4117975"/>
          <p14:tracePt t="268658" x="7189788" y="4117975"/>
          <p14:tracePt t="268675" x="7145338" y="4110038"/>
          <p14:tracePt t="268693" x="7116763" y="4110038"/>
          <p14:tracePt t="268709" x="7102475" y="4110038"/>
          <p14:tracePt t="268724" x="7088188" y="4103688"/>
          <p14:tracePt t="268742" x="7073900" y="4103688"/>
          <p14:tracePt t="268776" x="7065963" y="4103688"/>
          <p14:tracePt t="268790" x="7045325" y="4095750"/>
          <p14:tracePt t="268793" x="7045325" y="4087813"/>
          <p14:tracePt t="268806" x="7037388" y="4087813"/>
          <p14:tracePt t="268822" x="7023100" y="4081463"/>
          <p14:tracePt t="268840" x="6980238" y="4067175"/>
          <p14:tracePt t="268857" x="6958013" y="4059238"/>
          <p14:tracePt t="268873" x="6943725" y="4059238"/>
          <p14:tracePt t="268890" x="6929438" y="4059238"/>
          <p14:tracePt t="268908" x="6921500" y="4052888"/>
          <p14:tracePt t="268924" x="6907213" y="4052888"/>
          <p14:tracePt t="268941" x="6900863" y="4044950"/>
          <p14:tracePt t="268957" x="6886575" y="4044950"/>
          <p14:tracePt t="268973" x="6872288" y="4038600"/>
          <p14:tracePt t="268990" x="6850063" y="4030663"/>
          <p14:tracePt t="269008" x="6821488" y="4016375"/>
          <p14:tracePt t="269025" x="6792913" y="4002088"/>
          <p14:tracePt t="269041" x="6764338" y="3994150"/>
          <p14:tracePt t="269058" x="6742113" y="3979863"/>
          <p14:tracePt t="269073" x="6719888" y="3979863"/>
          <p14:tracePt t="269091" x="6713538" y="3979863"/>
          <p14:tracePt t="269108" x="6705600" y="3979863"/>
          <p14:tracePt t="269140" x="6699250" y="3979863"/>
          <p14:tracePt t="269158" x="6684963" y="3979863"/>
          <p14:tracePt t="269174" x="6654800" y="3965575"/>
          <p14:tracePt t="269191" x="6640513" y="3965575"/>
          <p14:tracePt t="269208" x="6611938" y="3951288"/>
          <p14:tracePt t="269224" x="6583363" y="3937000"/>
          <p14:tracePt t="269241" x="6561138" y="3930650"/>
          <p14:tracePt t="269258" x="6540500" y="3922713"/>
          <p14:tracePt t="269274" x="6532563" y="3914775"/>
          <p14:tracePt t="269346" x="6526213" y="3914775"/>
          <p14:tracePt t="269353" x="6518275" y="3914775"/>
          <p14:tracePt t="269361" x="6503988" y="3914775"/>
          <p14:tracePt t="269373" x="6496050" y="3908425"/>
          <p14:tracePt t="269391" x="6467475" y="3900488"/>
          <p14:tracePt t="269408" x="6446838" y="3900488"/>
          <p14:tracePt t="269424" x="6438900" y="3900488"/>
          <p14:tracePt t="269515" x="6438900" y="3894138"/>
          <p14:tracePt t="269527" x="6432550" y="3894138"/>
          <p14:tracePt t="269558" x="6424613" y="3894138"/>
          <p14:tracePt t="269616" x="6432550" y="3894138"/>
          <p14:tracePt t="269624" x="6438900" y="3894138"/>
          <p14:tracePt t="269640" x="6446838" y="3894138"/>
          <p14:tracePt t="269648" x="6453188" y="3894138"/>
          <p14:tracePt t="269662" x="6461125" y="3894138"/>
          <p14:tracePt t="269674" x="6467475" y="3894138"/>
          <p14:tracePt t="269690" x="6481763" y="3894138"/>
          <p14:tracePt t="269708" x="6489700" y="3894138"/>
          <p14:tracePt t="269725" x="6503988" y="3894138"/>
          <p14:tracePt t="269740" x="6518275" y="3894138"/>
          <p14:tracePt t="269758" x="6583363" y="3908425"/>
          <p14:tracePt t="269775" x="6662738" y="3937000"/>
          <p14:tracePt t="269792" x="6727825" y="3965575"/>
          <p14:tracePt t="269797" x="6748463" y="3973513"/>
          <p14:tracePt t="269808" x="6770688" y="3979863"/>
          <p14:tracePt t="269824" x="6792913" y="3987800"/>
          <p14:tracePt t="269842" x="6821488" y="3994150"/>
          <p14:tracePt t="269858" x="6843713" y="4002088"/>
          <p14:tracePt t="269874" x="6872288" y="4008438"/>
          <p14:tracePt t="269891" x="6921500" y="4030663"/>
          <p14:tracePt t="269909" x="6986588" y="4044950"/>
          <p14:tracePt t="269924" x="7065963" y="4059238"/>
          <p14:tracePt t="269939" x="7138988" y="4073525"/>
          <p14:tracePt t="269955" x="7189788" y="4081463"/>
          <p14:tracePt t="269971" x="7232650" y="4087813"/>
          <p14:tracePt t="269989" x="7283450" y="4110038"/>
          <p14:tracePt t="270008" x="7297738" y="4110038"/>
          <p14:tracePt t="270023" x="7318375" y="4117975"/>
          <p14:tracePt t="270040" x="7340600" y="4124325"/>
          <p14:tracePt t="270058" x="7369175" y="4124325"/>
          <p14:tracePt t="270074" x="7397750" y="4124325"/>
          <p14:tracePt t="270090" x="7434263" y="4138613"/>
          <p14:tracePt t="270107" x="7462838" y="4138613"/>
          <p14:tracePt t="270123" x="7485063" y="4146550"/>
          <p14:tracePt t="270140" x="7505700" y="4146550"/>
          <p14:tracePt t="270158" x="7527925" y="4146550"/>
          <p14:tracePt t="270174" x="7542213" y="4152900"/>
          <p14:tracePt t="270191" x="7550150" y="4152900"/>
          <p14:tracePt t="270208" x="7564438" y="4152900"/>
          <p14:tracePt t="270223" x="7578725" y="4160838"/>
          <p14:tracePt t="270241" x="7599363" y="4167188"/>
          <p14:tracePt t="270257" x="7621588" y="4167188"/>
          <p14:tracePt t="270274" x="7650163" y="4167188"/>
          <p14:tracePt t="270291" x="7664450" y="4167188"/>
          <p14:tracePt t="270346" x="7672388" y="4167188"/>
          <p14:tracePt t="270358" x="7678738" y="4167188"/>
          <p14:tracePt t="270366" x="7686675" y="4167188"/>
          <p14:tracePt t="270373" x="7700963" y="4167188"/>
          <p14:tracePt t="270390" x="7715250" y="4167188"/>
          <p14:tracePt t="270407" x="7729538" y="4167188"/>
          <p14:tracePt t="270424" x="7737475" y="4167188"/>
          <p14:tracePt t="270617" x="7737475" y="4175125"/>
          <p14:tracePt t="270774" x="7743825" y="4181475"/>
          <p14:tracePt t="270798" x="7751763" y="4181475"/>
          <p14:tracePt t="270807" x="7751763" y="4189413"/>
          <p14:tracePt t="270816" x="7758113" y="4189413"/>
          <p14:tracePt t="270899" x="7758113" y="4197350"/>
          <p14:tracePt t="270928" x="7766050" y="4197350"/>
          <p14:tracePt t="270941" x="7766050" y="4203700"/>
          <p14:tracePt t="270959" x="7772400" y="4203700"/>
          <p14:tracePt t="270978" x="7772400" y="4211638"/>
          <p14:tracePt t="271054" x="7780338" y="4211638"/>
          <p14:tracePt t="271062" x="7788275" y="4211638"/>
          <p14:tracePt t="271078" x="7794625" y="4211638"/>
          <p14:tracePt t="271088" x="7794625" y="4217988"/>
          <p14:tracePt t="271105" x="7808913" y="4217988"/>
          <p14:tracePt t="271122" x="7816850" y="4225925"/>
          <p14:tracePt t="271139" x="7823200" y="4225925"/>
          <p14:tracePt t="271155" x="7831138" y="4225925"/>
          <p14:tracePt t="271172" x="7837488" y="4232275"/>
          <p14:tracePt t="271238" x="7845425" y="4232275"/>
          <p14:tracePt t="271442" x="7851775" y="4232275"/>
          <p14:tracePt t="271455" x="7851775" y="4240213"/>
          <p14:tracePt t="271473" x="7859713" y="4240213"/>
          <p14:tracePt t="271542" x="7867650" y="4240213"/>
          <p14:tracePt t="271724" x="7859713" y="4240213"/>
          <p14:tracePt t="271822" x="7859713" y="4246563"/>
          <p14:tracePt t="271902" x="7859713" y="4254500"/>
          <p14:tracePt t="271940" x="7867650" y="4260850"/>
          <p14:tracePt t="272044" x="7867650" y="4268788"/>
          <p14:tracePt t="272059" x="7867650" y="4276725"/>
          <p14:tracePt t="273575" x="7859713" y="4276725"/>
          <p14:tracePt t="273619" x="7851775" y="4276725"/>
          <p14:tracePt t="274243" x="7845425" y="4276725"/>
          <p14:tracePt t="274256" x="7845425" y="4283075"/>
          <p14:tracePt t="274275" x="7837488" y="4283075"/>
          <p14:tracePt t="274316" x="7831138" y="4283075"/>
          <p14:tracePt t="274338" x="7823200" y="4283075"/>
          <p14:tracePt t="274363" x="7816850" y="4283075"/>
          <p14:tracePt t="274379" x="7808913" y="4283075"/>
          <p14:tracePt t="274393" x="7802563" y="4283075"/>
          <p14:tracePt t="274405" x="7794625" y="4283075"/>
          <p14:tracePt t="274451" x="7788275" y="4283075"/>
          <p14:tracePt t="274476" x="7780338" y="4283075"/>
          <p14:tracePt t="274498" x="7772400" y="4283075"/>
          <p14:tracePt t="274518" x="7766050" y="4283075"/>
          <p14:tracePt t="274548" x="7758113" y="4283075"/>
          <p14:tracePt t="274571" x="7751763" y="4283075"/>
          <p14:tracePt t="274589" x="7743825" y="4283075"/>
          <p14:tracePt t="274596" x="7737475" y="4283075"/>
          <p14:tracePt t="274609" x="7729538" y="4283075"/>
          <p14:tracePt t="274622" x="7715250" y="4283075"/>
          <p14:tracePt t="274640" x="7708900" y="4276725"/>
          <p14:tracePt t="274656" x="7672388" y="4268788"/>
          <p14:tracePt t="274672" x="7650163" y="4260850"/>
          <p14:tracePt t="274689" x="7629525" y="4254500"/>
          <p14:tracePt t="274705" x="7585075" y="4240213"/>
          <p14:tracePt t="274722" x="7542213" y="4225925"/>
          <p14:tracePt t="274739" x="7505700" y="4225925"/>
          <p14:tracePt t="274756" x="7477125" y="4211638"/>
          <p14:tracePt t="274772" x="7470775" y="4203700"/>
          <p14:tracePt t="274790" x="7462838" y="4197350"/>
          <p14:tracePt t="274866" x="7456488" y="4197350"/>
          <p14:tracePt t="274873" x="7448550" y="4197350"/>
          <p14:tracePt t="274888" x="7442200" y="4197350"/>
          <p14:tracePt t="274906" x="7426325" y="4189413"/>
          <p14:tracePt t="274923" x="7419975" y="4189413"/>
          <p14:tracePt t="277003" x="7412038" y="4189413"/>
          <p14:tracePt t="277020" x="7405688" y="4189413"/>
          <p14:tracePt t="284287" x="7397750" y="4189413"/>
          <p14:tracePt t="284301" x="7391400" y="4189413"/>
          <p14:tracePt t="284316" x="7377113" y="4189413"/>
          <p14:tracePt t="284322" x="7369175" y="4189413"/>
          <p14:tracePt t="284339" x="7362825" y="4189413"/>
          <p14:tracePt t="284353" x="7340600" y="4189413"/>
          <p14:tracePt t="284369" x="7326313" y="4189413"/>
          <p14:tracePt t="284387" x="7283450" y="4189413"/>
          <p14:tracePt t="284404" x="7138988" y="4175125"/>
          <p14:tracePt t="284419" x="6943725" y="4146550"/>
          <p14:tracePt t="284436" x="6684963" y="4117975"/>
          <p14:tracePt t="284453" x="6554788" y="4103688"/>
          <p14:tracePt t="284469" x="6467475" y="4087813"/>
          <p14:tracePt t="284486" x="6432550" y="4087813"/>
          <p14:tracePt t="284503" x="6424613" y="4087813"/>
          <p14:tracePt t="284519" x="6410325" y="4087813"/>
          <p14:tracePt t="284537" x="6396038" y="4087813"/>
          <p14:tracePt t="284553" x="6381750" y="4087813"/>
          <p14:tracePt t="284570" x="6359525" y="4087813"/>
          <p14:tracePt t="284587" x="6338888" y="4095750"/>
          <p14:tracePt t="284603" x="6316663" y="4103688"/>
          <p14:tracePt t="284620" x="6294438" y="4110038"/>
          <p14:tracePt t="284636" x="6273800" y="4110038"/>
          <p14:tracePt t="284653" x="6200775" y="4138613"/>
          <p14:tracePt t="284670" x="6143625" y="4138613"/>
          <p14:tracePt t="284686" x="6072188" y="4138613"/>
          <p14:tracePt t="284703" x="5992813" y="4138613"/>
          <p14:tracePt t="284720" x="5934075" y="4132263"/>
          <p14:tracePt t="284737" x="5891213" y="4132263"/>
          <p14:tracePt t="284753" x="5868988" y="4124325"/>
          <p14:tracePt t="284770" x="5834063" y="4124325"/>
          <p14:tracePt t="284787" x="5811838" y="4124325"/>
          <p14:tracePt t="284803" x="5783263" y="4132263"/>
          <p14:tracePt t="284820" x="5761038" y="4132263"/>
          <p14:tracePt t="284836" x="5703888" y="4132263"/>
          <p14:tracePt t="284838" x="5661025" y="4132263"/>
          <p14:tracePt t="284853" x="5624513" y="4132263"/>
          <p14:tracePt t="284870" x="5457825" y="4146550"/>
          <p14:tracePt t="284886" x="5335588" y="4160838"/>
          <p14:tracePt t="284903" x="5221288" y="4160838"/>
          <p14:tracePt t="284919" x="5126038" y="4160838"/>
          <p14:tracePt t="284936" x="5048250" y="4160838"/>
          <p14:tracePt t="284953" x="4983163" y="4152900"/>
          <p14:tracePt t="284970" x="4946650" y="4138613"/>
          <p14:tracePt t="284986" x="4932363" y="4138613"/>
          <p14:tracePt t="285003" x="4918075" y="4138613"/>
          <p14:tracePt t="285020" x="4903788" y="4138613"/>
          <p14:tracePt t="285036" x="4881563" y="4138613"/>
          <p14:tracePt t="285054" x="4859338" y="4138613"/>
          <p14:tracePt t="285070" x="4816475" y="4138613"/>
          <p14:tracePt t="285088" x="4751388" y="4138613"/>
          <p14:tracePt t="285105" x="4657725" y="4138613"/>
          <p14:tracePt t="285120" x="4527550" y="4138613"/>
          <p14:tracePt t="285137" x="4370388" y="4138613"/>
          <p14:tracePt t="285154" x="4232275" y="4138613"/>
          <p14:tracePt t="285171" x="4044950" y="4117975"/>
          <p14:tracePt t="285187" x="3951288" y="4087813"/>
          <p14:tracePt t="285202" x="3865563" y="4059238"/>
          <p14:tracePt t="285218" x="3792538" y="4038600"/>
          <p14:tracePt t="285235" x="3713163" y="4008438"/>
          <p14:tracePt t="285251" x="3627438" y="3973513"/>
          <p14:tracePt t="285268" x="3540125" y="3930650"/>
          <p14:tracePt t="285285" x="3446463" y="3865563"/>
          <p14:tracePt t="285301" x="3309938" y="3741738"/>
          <p14:tracePt t="285318" x="3230563" y="3670300"/>
          <p14:tracePt t="285335" x="3165475" y="3619500"/>
          <p14:tracePt t="285354" x="3071813" y="3533775"/>
          <p14:tracePt t="285371" x="2955925" y="3403600"/>
          <p14:tracePt t="285387" x="2890838" y="3324225"/>
          <p14:tracePt t="285404" x="2841625" y="3267075"/>
          <p14:tracePt t="285420" x="2797175" y="3222625"/>
          <p14:tracePt t="285437" x="2725738" y="3187700"/>
          <p14:tracePt t="285453" x="2674938" y="3157538"/>
          <p14:tracePt t="285470" x="2617788" y="3114675"/>
          <p14:tracePt t="285487" x="2595563" y="3086100"/>
          <p14:tracePt t="285504" x="2566988" y="3043238"/>
          <p14:tracePt t="285520" x="2538413" y="2992438"/>
          <p14:tracePt t="285536" x="2516188" y="2963863"/>
          <p14:tracePt t="285552" x="2495550" y="2913063"/>
          <p14:tracePt t="285568" x="2473325" y="2876550"/>
          <p14:tracePt t="285585" x="2444750" y="2841625"/>
          <p14:tracePt t="285601" x="2422525" y="2819400"/>
          <p14:tracePt t="285618" x="2393950" y="2797175"/>
          <p14:tracePt t="285634" x="2365375" y="2782888"/>
          <p14:tracePt t="285651" x="2328863" y="2762250"/>
          <p14:tracePt t="285667" x="2306638" y="2740025"/>
          <p14:tracePt t="285684" x="2286000" y="2725738"/>
          <p14:tracePt t="285701" x="2263775" y="2711450"/>
          <p14:tracePt t="285718" x="2243138" y="2703513"/>
          <p14:tracePt t="285734" x="2220913" y="2689225"/>
          <p14:tracePt t="285751" x="2198688" y="2682875"/>
          <p14:tracePt t="285768" x="2184400" y="2674938"/>
          <p14:tracePt t="285786" x="2163763" y="2668588"/>
          <p14:tracePt t="285803" x="2127250" y="2654300"/>
          <p14:tracePt t="285818" x="2105025" y="2646363"/>
          <p14:tracePt t="285835" x="2084388" y="2624138"/>
          <p14:tracePt t="285852" x="2084388" y="2603500"/>
          <p14:tracePt t="285869" x="2084388" y="2559050"/>
          <p14:tracePt t="285886" x="2084388" y="2524125"/>
          <p14:tracePt t="285903" x="2098675" y="2481263"/>
          <p14:tracePt t="285919" x="2133600" y="2386013"/>
          <p14:tracePt t="285936" x="2163763" y="2322513"/>
          <p14:tracePt t="285953" x="2178050" y="2257425"/>
          <p14:tracePt t="285970" x="2192338" y="2198688"/>
          <p14:tracePt t="285986" x="2198688" y="2184400"/>
          <p14:tracePt t="286001" x="2198688" y="2163763"/>
          <p14:tracePt t="286018" x="2198688" y="2141538"/>
          <p14:tracePt t="286035" x="2198688" y="2119313"/>
          <p14:tracePt t="286051" x="2198688" y="2084388"/>
          <p14:tracePt t="286068" x="2198688" y="2047875"/>
          <p14:tracePt t="286084" x="2198688" y="2025650"/>
          <p14:tracePt t="286101" x="2198688" y="2005013"/>
          <p14:tracePt t="286118" x="2198688" y="1976438"/>
          <p14:tracePt t="286134" x="2198688" y="1960563"/>
          <p14:tracePt t="286150" x="2206625" y="1946275"/>
          <p14:tracePt t="286167" x="2212975" y="1939925"/>
          <p14:tracePt t="286184" x="2212975" y="1931988"/>
          <p14:tracePt t="286217" x="2212975" y="1917700"/>
          <p14:tracePt t="286235" x="2212975" y="1903413"/>
          <p14:tracePt t="286252" x="2212975" y="1889125"/>
          <p14:tracePt t="286268" x="2212975" y="1874838"/>
          <p14:tracePt t="286284" x="2212975" y="1852613"/>
          <p14:tracePt t="286300" x="2212975" y="1838325"/>
          <p14:tracePt t="286317" x="2212975" y="1817688"/>
          <p14:tracePt t="286334" x="2212975" y="1803400"/>
          <p14:tracePt t="286350" x="2206625" y="1773238"/>
          <p14:tracePt t="286367" x="2206625" y="1752600"/>
          <p14:tracePt t="286384" x="2206625" y="1738313"/>
          <p14:tracePt t="286401" x="2206625" y="1716088"/>
          <p14:tracePt t="286417" x="2206625" y="1709738"/>
          <p14:tracePt t="286434" x="2206625" y="1701800"/>
          <p14:tracePt t="286450" x="2206625" y="1693863"/>
          <p14:tracePt t="286504" x="2206625" y="1687513"/>
          <p14:tracePt t="286531" x="2206625" y="1679575"/>
          <p14:tracePt t="286555" x="2206625" y="1673225"/>
          <p14:tracePt t="286581" x="2206625" y="1665288"/>
          <p14:tracePt t="286589" x="2206625" y="1658938"/>
          <p14:tracePt t="286600" x="2206625" y="1651000"/>
          <p14:tracePt t="286617" x="2212975" y="1636713"/>
          <p14:tracePt t="286634" x="2220913" y="1636713"/>
          <p14:tracePt t="286651" x="2220913" y="1630363"/>
          <p14:tracePt t="286699" x="2220913" y="1622425"/>
          <p14:tracePt t="287529" x="2212975" y="1622425"/>
          <p14:tracePt t="287567" x="2212975" y="1630363"/>
          <p14:tracePt t="287946" x="2206625" y="1630363"/>
          <p14:tracePt t="287958" x="2206625" y="1636713"/>
          <p14:tracePt t="287968" x="2198688" y="1644650"/>
          <p14:tracePt t="287989" x="2192338" y="1651000"/>
          <p14:tracePt t="288003" x="2184400" y="1665288"/>
          <p14:tracePt t="288019" x="2178050" y="1687513"/>
          <p14:tracePt t="288035" x="2163763" y="1752600"/>
          <p14:tracePt t="288053" x="2155825" y="1831975"/>
          <p14:tracePt t="288069" x="2155825" y="1917700"/>
          <p14:tracePt t="288086" x="2133600" y="2025650"/>
          <p14:tracePt t="288102" x="2090738" y="2184400"/>
          <p14:tracePt t="288119" x="2062163" y="2271713"/>
          <p14:tracePt t="288135" x="2062163" y="2300288"/>
          <p14:tracePt t="288152" x="2062163" y="2314575"/>
          <p14:tracePt t="288169" x="2062163" y="2322513"/>
          <p14:tracePt t="288220" x="2062163" y="2328863"/>
          <p14:tracePt t="288259" x="2062163" y="2336800"/>
          <p14:tracePt t="288458" x="2055813" y="2336800"/>
          <p14:tracePt t="288466" x="2047875" y="2351088"/>
          <p14:tracePt t="288474" x="2039938" y="2357438"/>
          <p14:tracePt t="288484" x="2025650" y="2371725"/>
          <p14:tracePt t="288501" x="2011363" y="2408238"/>
          <p14:tracePt t="288518" x="1997075" y="2430463"/>
          <p14:tracePt t="288534" x="1990725" y="2451100"/>
          <p14:tracePt t="288551" x="1990725" y="2459038"/>
          <p14:tracePt t="288569" x="1982788" y="2465388"/>
          <p14:tracePt t="288605" x="1982788" y="2473325"/>
          <p14:tracePt t="288655" x="1976438" y="2481263"/>
          <p14:tracePt t="288668" x="1976438" y="2487613"/>
          <p14:tracePt t="288887" x="1976438" y="2495550"/>
          <p14:tracePt t="288907" x="1968500" y="2501900"/>
          <p14:tracePt t="288937" x="1968500" y="2509838"/>
          <p14:tracePt t="288949" x="1968500" y="2516188"/>
          <p14:tracePt t="288957" x="1960563" y="2516188"/>
          <p14:tracePt t="288973" x="1960563" y="2524125"/>
          <p14:tracePt t="289007" x="1960563" y="2530475"/>
          <p14:tracePt t="289208" x="1960563" y="2538413"/>
          <p14:tracePt t="290298" x="1954213" y="2544763"/>
          <p14:tracePt t="290311" x="1946275" y="2559050"/>
          <p14:tracePt t="290320" x="1939925" y="2566988"/>
          <p14:tracePt t="290335" x="1917700" y="2603500"/>
          <p14:tracePt t="290351" x="1889125" y="2668588"/>
          <p14:tracePt t="290368" x="1860550" y="2754313"/>
          <p14:tracePt t="290384" x="1838325" y="2833688"/>
          <p14:tracePt t="290401" x="1817688" y="2913063"/>
          <p14:tracePt t="290419" x="1803400" y="3006725"/>
          <p14:tracePt t="290435" x="1795463" y="3057525"/>
          <p14:tracePt t="290451" x="1787525" y="3086100"/>
          <p14:tracePt t="290468" x="1787525" y="3108325"/>
          <p14:tracePt t="290485" x="1787525" y="3136900"/>
          <p14:tracePt t="290502" x="1787525" y="3143250"/>
          <p14:tracePt t="290518" x="1781175" y="3151188"/>
          <p14:tracePt t="290534" x="1781175" y="3157538"/>
          <p14:tracePt t="290647" x="1773238" y="3157538"/>
          <p14:tracePt t="290783" x="1766888" y="3157538"/>
          <p14:tracePt t="290791" x="1766888" y="3165475"/>
          <p14:tracePt t="290809" x="1758950" y="3165475"/>
          <p14:tracePt t="290825" x="1758950" y="3173413"/>
          <p14:tracePt t="290841" x="1752600" y="3173413"/>
          <p14:tracePt t="290855" x="1738313" y="3179763"/>
          <p14:tracePt t="290867" x="1730375" y="3187700"/>
          <p14:tracePt t="290884" x="1708150" y="3187700"/>
          <p14:tracePt t="290902" x="1693863" y="3201988"/>
          <p14:tracePt t="290918" x="1658938" y="3216275"/>
          <p14:tracePt t="290934" x="1614488" y="3236913"/>
          <p14:tracePt t="290952" x="1571625" y="3252788"/>
          <p14:tracePt t="290968" x="1520825" y="3273425"/>
          <p14:tracePt t="290984" x="1485900" y="3287713"/>
          <p14:tracePt t="291002" x="1427163" y="3316288"/>
          <p14:tracePt t="291018" x="1392238" y="3332163"/>
          <p14:tracePt t="291034" x="1347788" y="3352800"/>
          <p14:tracePt t="291051" x="1298575" y="3381375"/>
          <p14:tracePt t="291068" x="1239838" y="3403600"/>
          <p14:tracePt t="291084" x="1182688" y="3432175"/>
          <p14:tracePt t="291102" x="1117600" y="3468688"/>
          <p14:tracePt t="291119" x="1066800" y="3475038"/>
          <p14:tracePt t="291134" x="1016000" y="3505200"/>
          <p14:tracePt t="291150" x="958850" y="3525838"/>
          <p14:tracePt t="291168" x="901700" y="3548063"/>
          <p14:tracePt t="291184" x="836613" y="3590925"/>
          <p14:tracePt t="291203" x="749300" y="3670300"/>
          <p14:tracePt t="291219" x="692150" y="3713163"/>
          <p14:tracePt t="291234" x="663575" y="3763963"/>
          <p14:tracePt t="291251" x="635000" y="3821113"/>
          <p14:tracePt t="291268" x="606425" y="3871913"/>
          <p14:tracePt t="291284" x="584200" y="3937000"/>
          <p14:tracePt t="291302" x="555625" y="4052888"/>
          <p14:tracePt t="291318" x="547688" y="4146550"/>
          <p14:tracePt t="291335" x="547688" y="4260850"/>
          <p14:tracePt t="291351" x="555625" y="4384675"/>
          <p14:tracePt t="291368" x="584200" y="4498975"/>
          <p14:tracePt t="291385" x="620713" y="4629150"/>
          <p14:tracePt t="291401" x="649288" y="4730750"/>
          <p14:tracePt t="291419" x="706438" y="4859338"/>
          <p14:tracePt t="291435" x="763588" y="4946650"/>
          <p14:tracePt t="291451" x="836613" y="5032375"/>
          <p14:tracePt t="291468" x="908050" y="5119688"/>
          <p14:tracePt t="291485" x="944563" y="5162550"/>
          <p14:tracePt t="291502" x="1009650" y="5213350"/>
          <p14:tracePt t="291519" x="1066800" y="5249863"/>
          <p14:tracePt t="291535" x="1154113" y="5292725"/>
          <p14:tracePt t="291551" x="1233488" y="5321300"/>
          <p14:tracePt t="291568" x="1327150" y="5349875"/>
          <p14:tracePt t="291584" x="1412875" y="5372100"/>
          <p14:tracePt t="291601" x="1492250" y="5386388"/>
          <p14:tracePt t="291620" x="1665288" y="5400675"/>
          <p14:tracePt t="291635" x="1787525" y="5414963"/>
          <p14:tracePt t="291653" x="1897063" y="5437188"/>
          <p14:tracePt t="291669" x="1976438" y="5443538"/>
          <p14:tracePt t="291685" x="2005013" y="5443538"/>
          <p14:tracePt t="291702" x="2033588" y="5429250"/>
          <p14:tracePt t="291719" x="2055813" y="5414963"/>
          <p14:tracePt t="291735" x="2084388" y="5378450"/>
          <p14:tracePt t="291752" x="2105025" y="5357813"/>
          <p14:tracePt t="291767" x="2133600" y="5329238"/>
          <p14:tracePt t="291784" x="2155825" y="5300663"/>
          <p14:tracePt t="291800" x="2192338" y="5270500"/>
          <p14:tracePt t="291816" x="2220913" y="5241925"/>
          <p14:tracePt t="291833" x="2257425" y="5205413"/>
          <p14:tracePt t="291851" x="2278063" y="5199063"/>
          <p14:tracePt t="291868" x="2300288" y="5176838"/>
          <p14:tracePt t="291884" x="2322513" y="5156200"/>
          <p14:tracePt t="291901" x="2343150" y="5133975"/>
          <p14:tracePt t="291918" x="2371725" y="5083175"/>
          <p14:tracePt t="291934" x="2393950" y="5040313"/>
          <p14:tracePt t="291951" x="2430463" y="4946650"/>
          <p14:tracePt t="291969" x="2459038" y="4881563"/>
          <p14:tracePt t="291985" x="2487613" y="4810125"/>
          <p14:tracePt t="292001" x="2509838" y="4737100"/>
          <p14:tracePt t="292018" x="2538413" y="4651375"/>
          <p14:tracePt t="292035" x="2552700" y="4572000"/>
          <p14:tracePt t="292051" x="2559050" y="4464050"/>
          <p14:tracePt t="292069" x="2559050" y="4391025"/>
          <p14:tracePt t="292084" x="2552700" y="4319588"/>
          <p14:tracePt t="292101" x="2544763" y="4260850"/>
          <p14:tracePt t="292118" x="2538413" y="4189413"/>
          <p14:tracePt t="292134" x="2530475" y="4132263"/>
          <p14:tracePt t="292152" x="2538413" y="4008438"/>
          <p14:tracePt t="292169" x="2538413" y="3951288"/>
          <p14:tracePt t="292185" x="2538413" y="3900488"/>
          <p14:tracePt t="292201" x="2524125" y="3851275"/>
          <p14:tracePt t="292217" x="2516188" y="3806825"/>
          <p14:tracePt t="292234" x="2516188" y="3756025"/>
          <p14:tracePt t="292252" x="2509838" y="3713163"/>
          <p14:tracePt t="292269" x="2487613" y="3619500"/>
          <p14:tracePt t="292286" x="2473325" y="3540125"/>
          <p14:tracePt t="292300" x="2465388" y="3460750"/>
          <p14:tracePt t="292320" x="2444750" y="3324225"/>
          <p14:tracePt t="292334" x="2436813" y="3287713"/>
          <p14:tracePt t="292351" x="2422525" y="3187700"/>
          <p14:tracePt t="292369" x="2379663" y="3000375"/>
          <p14:tracePt t="292384" x="2351088" y="2870200"/>
          <p14:tracePt t="292400" x="2322513" y="2754313"/>
          <p14:tracePt t="292419" x="2300288" y="2632075"/>
          <p14:tracePt t="292435" x="2271713" y="2487613"/>
          <p14:tracePt t="292452" x="2212975" y="2278063"/>
          <p14:tracePt t="292469" x="2133600" y="2127250"/>
          <p14:tracePt t="292485" x="2033588" y="1939925"/>
          <p14:tracePt t="292501" x="1903413" y="1716088"/>
          <p14:tracePt t="292518" x="1773238" y="1543050"/>
          <p14:tracePt t="292534" x="1665288" y="1420813"/>
          <p14:tracePt t="292551" x="1579563" y="1327150"/>
          <p14:tracePt t="292569" x="1463675" y="1225550"/>
          <p14:tracePt t="292585" x="1398588" y="1189038"/>
          <p14:tracePt t="292601" x="1333500" y="1146175"/>
          <p14:tracePt t="292618" x="1239838" y="1111250"/>
          <p14:tracePt t="292635" x="1125538" y="1046163"/>
          <p14:tracePt t="292652" x="966788" y="952500"/>
          <p14:tracePt t="292669" x="858838" y="901700"/>
          <p14:tracePt t="292685" x="763588" y="873125"/>
          <p14:tracePt t="292702" x="669925" y="850900"/>
          <p14:tracePt t="292717" x="627063" y="842963"/>
          <p14:tracePt t="292735" x="606425" y="842963"/>
          <p14:tracePt t="292751" x="590550" y="850900"/>
          <p14:tracePt t="292769" x="561975" y="850900"/>
          <p14:tracePt t="292786" x="527050" y="850900"/>
          <p14:tracePt t="292803" x="447675" y="836613"/>
          <p14:tracePt t="292808" x="388938" y="822325"/>
          <p14:tracePt t="292819" x="317500" y="808038"/>
          <p14:tracePt t="292836" x="136525" y="779463"/>
          <p14:tracePt t="293201" x="590550" y="490538"/>
          <p14:tracePt t="293218" x="1254125" y="576263"/>
          <p14:tracePt t="293235" x="1752600" y="612775"/>
          <p14:tracePt t="293236" x="1939925" y="635000"/>
          <p14:tracePt t="293252" x="2149475" y="669925"/>
          <p14:tracePt t="293269" x="2206625" y="692150"/>
          <p14:tracePt t="293284" x="2220913" y="714375"/>
          <p14:tracePt t="293300" x="2271713" y="728663"/>
          <p14:tracePt t="293318" x="2393950" y="779463"/>
          <p14:tracePt t="293334" x="2668588" y="879475"/>
          <p14:tracePt t="293351" x="3071813" y="1031875"/>
          <p14:tracePt t="293353" x="3295650" y="1117600"/>
          <p14:tracePt t="293368" x="3756025" y="1304925"/>
          <p14:tracePt t="293384" x="4138613" y="1370013"/>
          <p14:tracePt t="293401" x="4419600" y="1420813"/>
          <p14:tracePt t="293417" x="4643438" y="1457325"/>
          <p14:tracePt t="293434" x="4751388" y="1485900"/>
          <p14:tracePt t="293450" x="4795838" y="1500188"/>
          <p14:tracePt t="293469" x="4765675" y="1506538"/>
          <p14:tracePt t="293484" x="4672013" y="1520825"/>
          <p14:tracePt t="293500" x="4478338" y="1550988"/>
          <p14:tracePt t="293518" x="4124325" y="1593850"/>
          <p14:tracePt t="293534" x="3706813" y="1593850"/>
          <p14:tracePt t="293552" x="3236913" y="1520825"/>
          <p14:tracePt t="293569" x="2263775" y="1370013"/>
          <p14:tracePt t="293585" x="1435100" y="1211263"/>
          <p14:tracePt t="293601" x="519113" y="1060450"/>
          <p14:tracePt t="294068" x="136525" y="930275"/>
          <p14:tracePt t="294076" x="757238" y="944563"/>
          <p14:tracePt t="294085" x="1370013" y="1009650"/>
          <p14:tracePt t="294101" x="2393950" y="1225550"/>
          <p14:tracePt t="294117" x="3136900" y="1347788"/>
          <p14:tracePt t="294133" x="3497263" y="1420813"/>
          <p14:tracePt t="294151" x="3613150" y="1435100"/>
          <p14:tracePt t="294168" x="3590925" y="1435100"/>
          <p14:tracePt t="294185" x="3222625" y="1457325"/>
          <p14:tracePt t="294201" x="2847975" y="1457325"/>
          <p14:tracePt t="294218" x="2422525" y="1427163"/>
          <p14:tracePt t="294234" x="1968500" y="1347788"/>
          <p14:tracePt t="294250" x="1557338" y="1290638"/>
          <p14:tracePt t="294268" x="1160463" y="1276350"/>
          <p14:tracePt t="294284" x="700088" y="1254125"/>
          <p14:tracePt t="294301" x="101600" y="1160463"/>
        </p14:tracePtLst>
      </p14:laserTrace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76500" y="295275"/>
            <a:ext cx="3482975" cy="76263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indent="847725">
              <a:lnSpc>
                <a:spcPct val="101600"/>
              </a:lnSpc>
              <a:spcBef>
                <a:spcPts val="50"/>
              </a:spcBef>
            </a:pPr>
            <a:r>
              <a:rPr spc="-5" dirty="0"/>
              <a:t>1. </a:t>
            </a:r>
            <a:r>
              <a:rPr dirty="0"/>
              <a:t>Introducción  Tipos de</a:t>
            </a:r>
            <a:r>
              <a:rPr spc="-85" dirty="0"/>
              <a:t> </a:t>
            </a:r>
            <a:r>
              <a:rPr spc="-5" dirty="0"/>
              <a:t>subestaciones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3400" y="1181100"/>
            <a:ext cx="2768600" cy="6845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622300" indent="-609600">
              <a:lnSpc>
                <a:spcPct val="100000"/>
              </a:lnSpc>
              <a:spcBef>
                <a:spcPts val="125"/>
              </a:spcBef>
              <a:buFont typeface="Arial"/>
              <a:buChar char="•"/>
              <a:tabLst>
                <a:tab pos="621665" algn="l"/>
                <a:tab pos="622300" algn="l"/>
              </a:tabLst>
            </a:pPr>
            <a:r>
              <a:rPr sz="1550" b="1" spc="15" dirty="0">
                <a:latin typeface="Arial"/>
                <a:cs typeface="Arial"/>
              </a:rPr>
              <a:t>Según</a:t>
            </a:r>
            <a:r>
              <a:rPr sz="1550" b="1" spc="-5" dirty="0">
                <a:latin typeface="Arial"/>
                <a:cs typeface="Arial"/>
              </a:rPr>
              <a:t> </a:t>
            </a:r>
            <a:r>
              <a:rPr sz="1550" b="1" spc="15" dirty="0">
                <a:latin typeface="Arial"/>
                <a:cs typeface="Arial"/>
              </a:rPr>
              <a:t>emplazamiento</a:t>
            </a:r>
            <a:endParaRPr sz="1550">
              <a:latin typeface="Arial"/>
              <a:cs typeface="Arial"/>
            </a:endParaRPr>
          </a:p>
          <a:p>
            <a:pPr marL="1079500" lvl="1" indent="-533400">
              <a:lnSpc>
                <a:spcPct val="100000"/>
              </a:lnSpc>
              <a:spcBef>
                <a:spcPts val="1440"/>
              </a:spcBef>
              <a:buAutoNum type="arabicPeriod"/>
              <a:tabLst>
                <a:tab pos="1078865" algn="l"/>
                <a:tab pos="1079500" algn="l"/>
              </a:tabLst>
            </a:pPr>
            <a:r>
              <a:rPr sz="1550" spc="15" dirty="0">
                <a:latin typeface="Arial"/>
                <a:cs typeface="Arial"/>
              </a:rPr>
              <a:t>De</a:t>
            </a:r>
            <a:r>
              <a:rPr sz="1550" spc="-45" dirty="0">
                <a:latin typeface="Arial"/>
                <a:cs typeface="Arial"/>
              </a:rPr>
              <a:t> </a:t>
            </a:r>
            <a:r>
              <a:rPr sz="1550" b="1" spc="5" dirty="0">
                <a:latin typeface="Arial"/>
                <a:cs typeface="Arial"/>
              </a:rPr>
              <a:t>intemperie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22300" y="2117725"/>
            <a:ext cx="5876925" cy="4076700"/>
            <a:chOff x="622300" y="2117725"/>
            <a:chExt cx="5876925" cy="4076700"/>
          </a:xfrm>
        </p:grpSpPr>
        <p:sp>
          <p:nvSpPr>
            <p:cNvPr id="5" name="object 5"/>
            <p:cNvSpPr/>
            <p:nvPr/>
          </p:nvSpPr>
          <p:spPr>
            <a:xfrm>
              <a:off x="622300" y="2117725"/>
              <a:ext cx="5438775" cy="40767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65725" y="4565650"/>
              <a:ext cx="1333500" cy="419100"/>
            </a:xfrm>
            <a:custGeom>
              <a:avLst/>
              <a:gdLst/>
              <a:ahLst/>
              <a:cxnLst/>
              <a:rect l="l" t="t" r="r" b="b"/>
              <a:pathLst>
                <a:path w="1333500" h="419100">
                  <a:moveTo>
                    <a:pt x="57150" y="342900"/>
                  </a:moveTo>
                  <a:lnTo>
                    <a:pt x="0" y="400050"/>
                  </a:lnTo>
                  <a:lnTo>
                    <a:pt x="85725" y="419100"/>
                  </a:lnTo>
                  <a:lnTo>
                    <a:pt x="78581" y="400050"/>
                  </a:lnTo>
                  <a:lnTo>
                    <a:pt x="66675" y="400050"/>
                  </a:lnTo>
                  <a:lnTo>
                    <a:pt x="57150" y="371475"/>
                  </a:lnTo>
                  <a:lnTo>
                    <a:pt x="66804" y="368644"/>
                  </a:lnTo>
                  <a:lnTo>
                    <a:pt x="57150" y="342900"/>
                  </a:lnTo>
                  <a:close/>
                </a:path>
                <a:path w="1333500" h="419100">
                  <a:moveTo>
                    <a:pt x="66804" y="368644"/>
                  </a:moveTo>
                  <a:lnTo>
                    <a:pt x="57150" y="371475"/>
                  </a:lnTo>
                  <a:lnTo>
                    <a:pt x="66675" y="400050"/>
                  </a:lnTo>
                  <a:lnTo>
                    <a:pt x="77374" y="396832"/>
                  </a:lnTo>
                  <a:lnTo>
                    <a:pt x="66804" y="368644"/>
                  </a:lnTo>
                  <a:close/>
                </a:path>
                <a:path w="1333500" h="419100">
                  <a:moveTo>
                    <a:pt x="77374" y="396832"/>
                  </a:moveTo>
                  <a:lnTo>
                    <a:pt x="66675" y="400050"/>
                  </a:lnTo>
                  <a:lnTo>
                    <a:pt x="78581" y="400050"/>
                  </a:lnTo>
                  <a:lnTo>
                    <a:pt x="77374" y="396832"/>
                  </a:lnTo>
                  <a:close/>
                </a:path>
                <a:path w="1333500" h="419100">
                  <a:moveTo>
                    <a:pt x="1323975" y="0"/>
                  </a:moveTo>
                  <a:lnTo>
                    <a:pt x="66804" y="368644"/>
                  </a:lnTo>
                  <a:lnTo>
                    <a:pt x="77374" y="396832"/>
                  </a:lnTo>
                  <a:lnTo>
                    <a:pt x="1333500" y="19050"/>
                  </a:lnTo>
                  <a:lnTo>
                    <a:pt x="13239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648450" y="4238625"/>
            <a:ext cx="1438275" cy="6711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114"/>
              </a:spcBef>
            </a:pPr>
            <a:r>
              <a:rPr sz="1400" dirty="0">
                <a:latin typeface="Arial"/>
                <a:cs typeface="Arial"/>
              </a:rPr>
              <a:t>Cuarto </a:t>
            </a:r>
            <a:r>
              <a:rPr sz="1400" spc="5" dirty="0">
                <a:latin typeface="Arial"/>
                <a:cs typeface="Arial"/>
              </a:rPr>
              <a:t>de</a:t>
            </a:r>
            <a:r>
              <a:rPr sz="1400" spc="-1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control,  </a:t>
            </a:r>
            <a:r>
              <a:rPr sz="1400" spc="-5" dirty="0">
                <a:latin typeface="Arial"/>
                <a:cs typeface="Arial"/>
              </a:rPr>
              <a:t>protecciones </a:t>
            </a:r>
            <a:r>
              <a:rPr sz="1400" spc="10" dirty="0">
                <a:latin typeface="Arial"/>
                <a:cs typeface="Arial"/>
              </a:rPr>
              <a:t>y  </a:t>
            </a:r>
            <a:r>
              <a:rPr sz="1400" spc="-10" dirty="0">
                <a:latin typeface="Arial"/>
                <a:cs typeface="Arial"/>
              </a:rPr>
              <a:t>comunicaciones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834"/>
    </mc:Choice>
    <mc:Fallback xmlns="">
      <p:transition spd="slow" advTm="52834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1260" x="519113" y="1233488"/>
          <p14:tracePt t="1269" x="887413" y="1327150"/>
          <p14:tracePt t="1284" x="1500188" y="1435100"/>
          <p14:tracePt t="1300" x="2084388" y="1579563"/>
          <p14:tracePt t="1316" x="2495550" y="1693863"/>
          <p14:tracePt t="1333" x="2703513" y="1744663"/>
          <p14:tracePt t="1350" x="2862263" y="1787525"/>
          <p14:tracePt t="1367" x="3049588" y="1831975"/>
          <p14:tracePt t="1384" x="3173413" y="1852613"/>
          <p14:tracePt t="1400" x="3324225" y="1882775"/>
          <p14:tracePt t="1416" x="3568700" y="1903413"/>
          <p14:tracePt t="1433" x="3829050" y="1939925"/>
          <p14:tracePt t="1449" x="4052888" y="1976438"/>
          <p14:tracePt t="1467" x="4211638" y="1982788"/>
          <p14:tracePt t="1484" x="4340225" y="1990725"/>
          <p14:tracePt t="1500" x="4398963" y="1990725"/>
          <p14:tracePt t="1516" x="4464050" y="1990725"/>
          <p14:tracePt t="1532" x="4543425" y="1990725"/>
          <p14:tracePt t="1549" x="4657725" y="1990725"/>
          <p14:tracePt t="1566" x="4765675" y="1990725"/>
          <p14:tracePt t="1584" x="4938713" y="2011363"/>
          <p14:tracePt t="1601" x="5091113" y="2033588"/>
          <p14:tracePt t="1616" x="5241925" y="2070100"/>
          <p14:tracePt t="1633" x="5372100" y="2098675"/>
          <p14:tracePt t="1650" x="5443538" y="2119313"/>
          <p14:tracePt t="1666" x="5473700" y="2127250"/>
          <p14:tracePt t="1683" x="5494338" y="2133600"/>
          <p14:tracePt t="1699" x="5502275" y="2133600"/>
          <p14:tracePt t="2675" x="5508625" y="2133600"/>
          <p14:tracePt t="2692" x="5516563" y="2133600"/>
          <p14:tracePt t="2700" x="5522913" y="2133600"/>
          <p14:tracePt t="2708" x="5530850" y="2127250"/>
          <p14:tracePt t="2718" x="5537200" y="2119313"/>
          <p14:tracePt t="2733" x="5567363" y="2112963"/>
          <p14:tracePt t="2749" x="5595938" y="2090738"/>
          <p14:tracePt t="2766" x="5616575" y="2076450"/>
          <p14:tracePt t="2782" x="5630863" y="2076450"/>
          <p14:tracePt t="3024" x="5630863" y="2070100"/>
          <p14:tracePt t="3069" x="5638800" y="2070100"/>
          <p14:tracePt t="3089" x="5646738" y="2070100"/>
          <p14:tracePt t="3099" x="5661025" y="2062163"/>
          <p14:tracePt t="3105" x="5667375" y="2055813"/>
          <p14:tracePt t="3115" x="5689600" y="2047875"/>
          <p14:tracePt t="3131" x="5724525" y="2033588"/>
          <p14:tracePt t="3148" x="5797550" y="2005013"/>
          <p14:tracePt t="3164" x="5848350" y="1982788"/>
          <p14:tracePt t="3182" x="5897563" y="1939925"/>
          <p14:tracePt t="3198" x="5919788" y="1917700"/>
          <p14:tracePt t="3215" x="5927725" y="1911350"/>
          <p14:tracePt t="3231" x="5942013" y="1911350"/>
          <p14:tracePt t="3266" x="5942013" y="1903413"/>
          <p14:tracePt t="3290" x="5948363" y="1903413"/>
          <p14:tracePt t="3303" x="5948363" y="1897063"/>
          <p14:tracePt t="3319" x="5948363" y="1889125"/>
          <p14:tracePt t="3334" x="5948363" y="1874838"/>
          <p14:tracePt t="3350" x="5927725" y="1860550"/>
          <p14:tracePt t="3366" x="5905500" y="1831975"/>
          <p14:tracePt t="3382" x="5891213" y="1803400"/>
          <p14:tracePt t="3399" x="5876925" y="1781175"/>
          <p14:tracePt t="3417" x="5876925" y="1752600"/>
          <p14:tracePt t="3418" x="5876925" y="1730375"/>
          <p14:tracePt t="3433" x="5883275" y="1716088"/>
          <p14:tracePt t="3449" x="5897563" y="1693863"/>
          <p14:tracePt t="3466" x="5919788" y="1673225"/>
          <p14:tracePt t="3482" x="5934075" y="1651000"/>
          <p14:tracePt t="3501" x="5948363" y="1630363"/>
          <p14:tracePt t="3518" x="5962650" y="1600200"/>
          <p14:tracePt t="3535" x="5962650" y="1593850"/>
          <p14:tracePt t="3552" x="5962650" y="1585913"/>
          <p14:tracePt t="3576" x="5962650" y="1579563"/>
          <p14:tracePt t="3596" x="5962650" y="1571625"/>
          <p14:tracePt t="4148" x="5962650" y="1579563"/>
          <p14:tracePt t="4154" x="5956300" y="1579563"/>
          <p14:tracePt t="4818" x="5948363" y="1585913"/>
          <p14:tracePt t="4834" x="5942013" y="1585913"/>
          <p14:tracePt t="4842" x="5942013" y="1593850"/>
          <p14:tracePt t="4851" x="5934075" y="1593850"/>
          <p14:tracePt t="4866" x="5934075" y="1600200"/>
          <p14:tracePt t="4900" x="5927725" y="1608138"/>
          <p14:tracePt t="4925" x="5919788" y="1608138"/>
          <p14:tracePt t="7412" x="5913438" y="1608138"/>
          <p14:tracePt t="8902" x="5913438" y="1614488"/>
          <p14:tracePt t="8910" x="5905500" y="1614488"/>
          <p14:tracePt t="8918" x="5891213" y="1614488"/>
          <p14:tracePt t="8931" x="5883275" y="1614488"/>
          <p14:tracePt t="8947" x="5862638" y="1614488"/>
          <p14:tracePt t="8965" x="5840413" y="1614488"/>
          <p14:tracePt t="8981" x="5819775" y="1614488"/>
          <p14:tracePt t="8997" x="5811838" y="1614488"/>
          <p14:tracePt t="9014" x="5789613" y="1614488"/>
          <p14:tracePt t="9030" x="5783263" y="1614488"/>
          <p14:tracePt t="9047" x="5761038" y="1614488"/>
          <p14:tracePt t="9064" x="5732463" y="1614488"/>
          <p14:tracePt t="9081" x="5718175" y="1614488"/>
          <p14:tracePt t="9097" x="5695950" y="1614488"/>
          <p14:tracePt t="9113" x="5675313" y="1622425"/>
          <p14:tracePt t="9129" x="5667375" y="1622425"/>
          <p14:tracePt t="9147" x="5653088" y="1622425"/>
          <p14:tracePt t="9163" x="5638800" y="1622425"/>
          <p14:tracePt t="9180" x="5610225" y="1622425"/>
          <p14:tracePt t="9196" x="5595938" y="1622425"/>
          <p14:tracePt t="9213" x="5559425" y="1614488"/>
          <p14:tracePt t="9229" x="5487988" y="1585913"/>
          <p14:tracePt t="9246" x="5378450" y="1557338"/>
          <p14:tracePt t="9265" x="5191125" y="1520825"/>
          <p14:tracePt t="9280" x="5068888" y="1514475"/>
          <p14:tracePt t="9296" x="4946650" y="1500188"/>
          <p14:tracePt t="9313" x="4838700" y="1492250"/>
          <p14:tracePt t="9330" x="4730750" y="1492250"/>
          <p14:tracePt t="9347" x="4643438" y="1500188"/>
          <p14:tracePt t="9364" x="4557713" y="1520825"/>
          <p14:tracePt t="9380" x="4441825" y="1550988"/>
          <p14:tracePt t="9396" x="4333875" y="1565275"/>
          <p14:tracePt t="9414" x="4181475" y="1579563"/>
          <p14:tracePt t="9431" x="3987800" y="1579563"/>
          <p14:tracePt t="9448" x="3800475" y="1579563"/>
          <p14:tracePt t="9465" x="3605213" y="1608138"/>
          <p14:tracePt t="9482" x="3511550" y="1622425"/>
          <p14:tracePt t="9498" x="3425825" y="1644650"/>
          <p14:tracePt t="9515" x="3367088" y="1651000"/>
          <p14:tracePt t="9520" x="3360738" y="1658938"/>
          <p14:tracePt t="9532" x="3352800" y="1665288"/>
          <p14:tracePt t="9548" x="3338513" y="1665288"/>
          <p14:tracePt t="9615" x="3330575" y="1673225"/>
          <p14:tracePt t="9650" x="3324225" y="1679575"/>
          <p14:tracePt t="9659" x="3316288" y="1679575"/>
          <p14:tracePt t="9668" x="3316288" y="1687513"/>
          <p14:tracePt t="9722" x="3309938" y="1687513"/>
          <p14:tracePt t="9843" x="3309938" y="1693863"/>
          <p14:tracePt t="11856" x="3302000" y="1701800"/>
          <p14:tracePt t="12149" x="3295650" y="1701800"/>
          <p14:tracePt t="12160" x="3295650" y="1709738"/>
          <p14:tracePt t="12206" x="3287713" y="1709738"/>
          <p14:tracePt t="12256" x="3287713" y="1716088"/>
          <p14:tracePt t="12296" x="3281363" y="1716088"/>
          <p14:tracePt t="12339" x="3281363" y="1724025"/>
          <p14:tracePt t="12354" x="3273425" y="1724025"/>
          <p14:tracePt t="12442" x="3273425" y="1730375"/>
          <p14:tracePt t="12463" x="3267075" y="1738313"/>
          <p14:tracePt t="12477" x="3259138" y="1744663"/>
          <p14:tracePt t="12484" x="3259138" y="1752600"/>
          <p14:tracePt t="12520" x="3259138" y="1758950"/>
          <p14:tracePt t="14280" x="3252788" y="1758950"/>
          <p14:tracePt t="14296" x="3230563" y="1852613"/>
          <p14:tracePt t="14313" x="3201988" y="1931988"/>
          <p14:tracePt t="14329" x="3173413" y="2033588"/>
          <p14:tracePt t="14347" x="3128963" y="2170113"/>
          <p14:tracePt t="14363" x="3108325" y="2243138"/>
          <p14:tracePt t="14379" x="3108325" y="2271713"/>
          <p14:tracePt t="14396" x="3100388" y="2292350"/>
          <p14:tracePt t="14412" x="3100388" y="2314575"/>
          <p14:tracePt t="14429" x="3100388" y="2328863"/>
          <p14:tracePt t="14446" x="3100388" y="2343150"/>
          <p14:tracePt t="14464" x="3108325" y="2371725"/>
          <p14:tracePt t="14480" x="3114675" y="2393950"/>
          <p14:tracePt t="14496" x="3114675" y="2408238"/>
          <p14:tracePt t="14514" x="3114675" y="2422525"/>
          <p14:tracePt t="14530" x="3114675" y="2430463"/>
          <p14:tracePt t="14546" x="3114675" y="2436813"/>
          <p14:tracePt t="14566" x="3114675" y="2444750"/>
          <p14:tracePt t="14580" x="3114675" y="2451100"/>
          <p14:tracePt t="14618" x="3114675" y="2459038"/>
          <p14:tracePt t="14626" x="3108325" y="2459038"/>
          <p14:tracePt t="14688" x="3108325" y="2465388"/>
          <p14:tracePt t="14775" x="3100388" y="2465388"/>
          <p14:tracePt t="14789" x="3100388" y="2473325"/>
          <p14:tracePt t="14800" x="3100388" y="2481263"/>
          <p14:tracePt t="14814" x="3094038" y="2481263"/>
          <p14:tracePt t="14838" x="3086100" y="2487613"/>
          <p14:tracePt t="14855" x="3079750" y="2501900"/>
          <p14:tracePt t="14864" x="3071813" y="2509838"/>
          <p14:tracePt t="14879" x="3049588" y="2538413"/>
          <p14:tracePt t="14897" x="3028950" y="2581275"/>
          <p14:tracePt t="14913" x="3006725" y="2609850"/>
          <p14:tracePt t="14930" x="2992438" y="2632075"/>
          <p14:tracePt t="14947" x="2978150" y="2654300"/>
          <p14:tracePt t="14963" x="2970213" y="2660650"/>
          <p14:tracePt t="14998" x="2970213" y="2668588"/>
          <p14:tracePt t="15014" x="2963863" y="2674938"/>
          <p14:tracePt t="15198" x="2955925" y="2674938"/>
          <p14:tracePt t="15210" x="2949575" y="2674938"/>
          <p14:tracePt t="15226" x="2941638" y="2674938"/>
          <p14:tracePt t="15233" x="2927350" y="2674938"/>
          <p14:tracePt t="15247" x="2913063" y="2674938"/>
          <p14:tracePt t="15264" x="2890838" y="2674938"/>
          <p14:tracePt t="15280" x="2876550" y="2674938"/>
          <p14:tracePt t="15296" x="2819400" y="2674938"/>
          <p14:tracePt t="15313" x="2747963" y="2682875"/>
          <p14:tracePt t="15329" x="2660650" y="2697163"/>
          <p14:tracePt t="15347" x="2581275" y="2711450"/>
          <p14:tracePt t="15364" x="2524125" y="2725738"/>
          <p14:tracePt t="15380" x="2465388" y="2740025"/>
          <p14:tracePt t="15397" x="2401888" y="2747963"/>
          <p14:tracePt t="15412" x="2357438" y="2762250"/>
          <p14:tracePt t="15429" x="2322513" y="2762250"/>
          <p14:tracePt t="15447" x="2271713" y="2768600"/>
          <p14:tracePt t="15463" x="2243138" y="2776538"/>
          <p14:tracePt t="15478" x="2198688" y="2782888"/>
          <p14:tracePt t="15495" x="2133600" y="2782888"/>
          <p14:tracePt t="15511" x="2084388" y="2797175"/>
          <p14:tracePt t="15528" x="2025650" y="2805113"/>
          <p14:tracePt t="15545" x="1939925" y="2833688"/>
          <p14:tracePt t="15563" x="1817688" y="2870200"/>
          <p14:tracePt t="15579" x="1730375" y="2890838"/>
          <p14:tracePt t="15598" x="1687513" y="2921000"/>
          <p14:tracePt t="15613" x="1630363" y="2941638"/>
          <p14:tracePt t="15630" x="1585913" y="2963863"/>
          <p14:tracePt t="15646" x="1543050" y="3006725"/>
          <p14:tracePt t="15663" x="1492250" y="3071813"/>
          <p14:tracePt t="15680" x="1471613" y="3114675"/>
          <p14:tracePt t="15696" x="1449388" y="3143250"/>
          <p14:tracePt t="15714" x="1427163" y="3165475"/>
          <p14:tracePt t="15730" x="1412875" y="3187700"/>
          <p14:tracePt t="15746" x="1392238" y="3230563"/>
          <p14:tracePt t="15763" x="1362075" y="3309938"/>
          <p14:tracePt t="15780" x="1333500" y="3417888"/>
          <p14:tracePt t="15797" x="1327150" y="3475038"/>
          <p14:tracePt t="15814" x="1312863" y="3548063"/>
          <p14:tracePt t="15831" x="1298575" y="3598863"/>
          <p14:tracePt t="15846" x="1290638" y="3633788"/>
          <p14:tracePt t="15863" x="1290638" y="3662363"/>
          <p14:tracePt t="15880" x="1284288" y="3721100"/>
          <p14:tracePt t="15896" x="1284288" y="3756025"/>
          <p14:tracePt t="15914" x="1284288" y="3821113"/>
          <p14:tracePt t="15930" x="1290638" y="3871913"/>
          <p14:tracePt t="15947" x="1304925" y="3937000"/>
          <p14:tracePt t="15963" x="1319213" y="3994150"/>
          <p14:tracePt t="15979" x="1327150" y="4038600"/>
          <p14:tracePt t="15996" x="1327150" y="4087813"/>
          <p14:tracePt t="16013" x="1327150" y="4103688"/>
          <p14:tracePt t="16029" x="1327150" y="4124325"/>
          <p14:tracePt t="16046" x="1341438" y="4146550"/>
          <p14:tracePt t="16064" x="1362075" y="4175125"/>
          <p14:tracePt t="16080" x="1377950" y="4181475"/>
          <p14:tracePt t="16096" x="1392238" y="4203700"/>
          <p14:tracePt t="16114" x="1435100" y="4240213"/>
          <p14:tracePt t="16130" x="1457325" y="4260850"/>
          <p14:tracePt t="16147" x="1477963" y="4276725"/>
          <p14:tracePt t="16164" x="1500188" y="4291013"/>
          <p14:tracePt t="16180" x="1514475" y="4297363"/>
          <p14:tracePt t="16197" x="1528763" y="4305300"/>
          <p14:tracePt t="16213" x="1543050" y="4305300"/>
          <p14:tracePt t="16231" x="1565275" y="4319588"/>
          <p14:tracePt t="16246" x="1579563" y="4319588"/>
          <p14:tracePt t="16262" x="1622425" y="4340225"/>
          <p14:tracePt t="16278" x="1658938" y="4356100"/>
          <p14:tracePt t="16295" x="1693863" y="4376738"/>
          <p14:tracePt t="16312" x="1730375" y="4398963"/>
          <p14:tracePt t="16328" x="1773238" y="4413250"/>
          <p14:tracePt t="16346" x="1795463" y="4427538"/>
          <p14:tracePt t="16362" x="1817688" y="4441825"/>
          <p14:tracePt t="16379" x="1824038" y="4456113"/>
          <p14:tracePt t="16397" x="1852613" y="4470400"/>
          <p14:tracePt t="16413" x="1874838" y="4484688"/>
          <p14:tracePt t="16430" x="1911350" y="4506913"/>
          <p14:tracePt t="16447" x="1931988" y="4529138"/>
          <p14:tracePt t="16463" x="1954213" y="4535488"/>
          <p14:tracePt t="16479" x="1976438" y="4549775"/>
          <p14:tracePt t="16497" x="2005013" y="4557713"/>
          <p14:tracePt t="16515" x="2019300" y="4572000"/>
          <p14:tracePt t="16520" x="2033588" y="4572000"/>
          <p14:tracePt t="16531" x="2039938" y="4578350"/>
          <p14:tracePt t="16547" x="2070100" y="4586288"/>
          <p14:tracePt t="16563" x="2090738" y="4592638"/>
          <p14:tracePt t="16581" x="2119313" y="4592638"/>
          <p14:tracePt t="16597" x="2206625" y="4592638"/>
          <p14:tracePt t="16613" x="2271713" y="4606925"/>
          <p14:tracePt t="16630" x="2322513" y="4614863"/>
          <p14:tracePt t="16645" x="2351088" y="4614863"/>
          <p14:tracePt t="16661" x="2371725" y="4622800"/>
          <p14:tracePt t="16678" x="2393950" y="4622800"/>
          <p14:tracePt t="16695" x="2408238" y="4622800"/>
          <p14:tracePt t="16712" x="2430463" y="4629150"/>
          <p14:tracePt t="16727" x="2451100" y="4637088"/>
          <p14:tracePt t="16746" x="2495550" y="4651375"/>
          <p14:tracePt t="16762" x="2552700" y="4665663"/>
          <p14:tracePt t="16779" x="2624138" y="4679950"/>
          <p14:tracePt t="16797" x="2703513" y="4702175"/>
          <p14:tracePt t="16813" x="2805113" y="4716463"/>
          <p14:tracePt t="16830" x="2884488" y="4722813"/>
          <p14:tracePt t="16847" x="2935288" y="4722813"/>
          <p14:tracePt t="16864" x="2963863" y="4722813"/>
          <p14:tracePt t="16878" x="2970213" y="4722813"/>
          <p14:tracePt t="16929" x="2978150" y="4716463"/>
          <p14:tracePt t="16937" x="2984500" y="4708525"/>
          <p14:tracePt t="16947" x="3000375" y="4708525"/>
          <p14:tracePt t="16962" x="3057525" y="4686300"/>
          <p14:tracePt t="16978" x="3143250" y="4672013"/>
          <p14:tracePt t="16995" x="3222625" y="4665663"/>
          <p14:tracePt t="17012" x="3302000" y="4665663"/>
          <p14:tracePt t="17029" x="3403600" y="4672013"/>
          <p14:tracePt t="17046" x="3446463" y="4672013"/>
          <p14:tracePt t="17063" x="3503613" y="4657725"/>
          <p14:tracePt t="17079" x="3562350" y="4643438"/>
          <p14:tracePt t="17096" x="3590925" y="4622800"/>
          <p14:tracePt t="17112" x="3605213" y="4600575"/>
          <p14:tracePt t="17129" x="3627438" y="4586288"/>
          <p14:tracePt t="17145" x="3656013" y="4557713"/>
          <p14:tracePt t="17162" x="3678238" y="4543425"/>
          <p14:tracePt t="17179" x="3698875" y="4529138"/>
          <p14:tracePt t="17197" x="3721100" y="4513263"/>
          <p14:tracePt t="17213" x="3741738" y="4492625"/>
          <p14:tracePt t="17230" x="3756025" y="4478338"/>
          <p14:tracePt t="17247" x="3786188" y="4449763"/>
          <p14:tracePt t="17263" x="3792538" y="4419600"/>
          <p14:tracePt t="17280" x="3800475" y="4384675"/>
          <p14:tracePt t="17297" x="3800475" y="4333875"/>
          <p14:tracePt t="17315" x="3792538" y="4232275"/>
          <p14:tracePt t="17331" x="3771900" y="4160838"/>
          <p14:tracePt t="17347" x="3741738" y="4067175"/>
          <p14:tracePt t="17364" x="3706813" y="3979863"/>
          <p14:tracePt t="17381" x="3678238" y="3908425"/>
          <p14:tracePt t="17396" x="3656013" y="3865563"/>
          <p14:tracePt t="17411" x="3641725" y="3843338"/>
          <p14:tracePt t="17428" x="3619500" y="3800475"/>
          <p14:tracePt t="17444" x="3590925" y="3735388"/>
          <p14:tracePt t="17463" x="3554413" y="3641725"/>
          <p14:tracePt t="17479" x="3525838" y="3562350"/>
          <p14:tracePt t="17495" x="3468688" y="3475038"/>
          <p14:tracePt t="17514" x="3389313" y="3381375"/>
          <p14:tracePt t="17519" x="3346450" y="3338513"/>
          <p14:tracePt t="17531" x="3267075" y="3244850"/>
          <p14:tracePt t="17547" x="3201988" y="3157538"/>
          <p14:tracePt t="17564" x="3143250" y="3071813"/>
          <p14:tracePt t="17580" x="3094038" y="2984500"/>
          <p14:tracePt t="17597" x="3071813" y="2935288"/>
          <p14:tracePt t="17611" x="3043238" y="2898775"/>
          <p14:tracePt t="17628" x="3021013" y="2862263"/>
          <p14:tracePt t="17647" x="2992438" y="2827338"/>
          <p14:tracePt t="17663" x="2970213" y="2805113"/>
          <p14:tracePt t="17680" x="2941638" y="2782888"/>
          <p14:tracePt t="17696" x="2905125" y="2754313"/>
          <p14:tracePt t="17713" x="2855913" y="2725738"/>
          <p14:tracePt t="17729" x="2819400" y="2703513"/>
          <p14:tracePt t="17747" x="2790825" y="2689225"/>
          <p14:tracePt t="17763" x="2762250" y="2682875"/>
          <p14:tracePt t="17780" x="2747963" y="2682875"/>
          <p14:tracePt t="17797" x="2740025" y="2682875"/>
          <p14:tracePt t="17812" x="2725738" y="2682875"/>
          <p14:tracePt t="17829" x="2703513" y="2689225"/>
          <p14:tracePt t="17847" x="2682875" y="2697163"/>
          <p14:tracePt t="17864" x="2624138" y="2725738"/>
          <p14:tracePt t="17880" x="2559050" y="2754313"/>
          <p14:tracePt t="17897" x="2487613" y="2776538"/>
          <p14:tracePt t="17912" x="2422525" y="2805113"/>
          <p14:tracePt t="17929" x="2365375" y="2827338"/>
          <p14:tracePt t="17946" x="2336800" y="2847975"/>
          <p14:tracePt t="17963" x="2306638" y="2862263"/>
          <p14:tracePt t="17981" x="2286000" y="2870200"/>
          <p14:tracePt t="17997" x="2271713" y="2876550"/>
          <p14:tracePt t="18014" x="2249488" y="2884488"/>
          <p14:tracePt t="18018" x="2243138" y="2890838"/>
          <p14:tracePt t="18030" x="2235200" y="2890838"/>
          <p14:tracePt t="18047" x="2212975" y="2898775"/>
          <p14:tracePt t="18064" x="2198688" y="2906713"/>
          <p14:tracePt t="18080" x="2170113" y="2927350"/>
          <p14:tracePt t="18097" x="2149475" y="2941638"/>
          <p14:tracePt t="18113" x="2127250" y="2955925"/>
          <p14:tracePt t="18129" x="2119313" y="2970213"/>
          <p14:tracePt t="18197" x="2127250" y="2970213"/>
          <p14:tracePt t="18216" x="2133600" y="2970213"/>
          <p14:tracePt t="18235" x="2133600" y="2963863"/>
          <p14:tracePt t="18243" x="2141538" y="2963863"/>
          <p14:tracePt t="18263" x="2149475" y="2963863"/>
          <p14:tracePt t="18668" x="2155825" y="2963863"/>
          <p14:tracePt t="18679" x="2163763" y="2963863"/>
          <p14:tracePt t="18726" x="2170113" y="2963863"/>
          <p14:tracePt t="18765" x="2178050" y="2963863"/>
          <p14:tracePt t="18788" x="2178050" y="2955925"/>
          <p14:tracePt t="18819" x="2184400" y="2955925"/>
          <p14:tracePt t="18841" x="2192338" y="2955925"/>
          <p14:tracePt t="18868" x="2198688" y="2955925"/>
          <p14:tracePt t="18878" x="2198688" y="2949575"/>
          <p14:tracePt t="18885" x="2206625" y="2949575"/>
          <p14:tracePt t="18897" x="2212975" y="2949575"/>
          <p14:tracePt t="18913" x="2243138" y="2941638"/>
          <p14:tracePt t="18930" x="2263775" y="2935288"/>
          <p14:tracePt t="18946" x="2278063" y="2927350"/>
          <p14:tracePt t="18962" x="2300288" y="2927350"/>
          <p14:tracePt t="18980" x="2328863" y="2927350"/>
          <p14:tracePt t="18997" x="2386013" y="2927350"/>
          <p14:tracePt t="19014" x="2459038" y="2927350"/>
          <p14:tracePt t="19030" x="2524125" y="2927350"/>
          <p14:tracePt t="19046" x="2609850" y="2927350"/>
          <p14:tracePt t="19063" x="2689225" y="2921000"/>
          <p14:tracePt t="19081" x="2754313" y="2921000"/>
          <p14:tracePt t="19097" x="2805113" y="2921000"/>
          <p14:tracePt t="19113" x="2862263" y="2921000"/>
          <p14:tracePt t="19130" x="2876550" y="2921000"/>
          <p14:tracePt t="19145" x="2890838" y="2921000"/>
          <p14:tracePt t="19161" x="2898775" y="2921000"/>
          <p14:tracePt t="19325" x="2890838" y="2921000"/>
          <p14:tracePt t="19487" x="2890838" y="2913063"/>
          <p14:tracePt t="19493" x="2898775" y="2913063"/>
          <p14:tracePt t="19501" x="2905125" y="2898775"/>
          <p14:tracePt t="19513" x="2913063" y="2898775"/>
          <p14:tracePt t="19529" x="2970213" y="2884488"/>
          <p14:tracePt t="19545" x="3143250" y="2884488"/>
          <p14:tracePt t="19561" x="3302000" y="2913063"/>
          <p14:tracePt t="19577" x="3417888" y="2949575"/>
          <p14:tracePt t="19594" x="3511550" y="2970213"/>
          <p14:tracePt t="19610" x="3590925" y="2970213"/>
          <p14:tracePt t="19627" x="3656013" y="2984500"/>
          <p14:tracePt t="19643" x="3713163" y="2992438"/>
          <p14:tracePt t="19660" x="3857625" y="3021013"/>
          <p14:tracePt t="19677" x="3973513" y="3049588"/>
          <p14:tracePt t="19693" x="4110038" y="3079750"/>
          <p14:tracePt t="19710" x="4240213" y="3100388"/>
          <p14:tracePt t="19727" x="4333875" y="3122613"/>
          <p14:tracePt t="19743" x="4398963" y="3128963"/>
          <p14:tracePt t="19760" x="4419600" y="3136900"/>
          <p14:tracePt t="19776" x="4427538" y="3136900"/>
          <p14:tracePt t="19859" x="4433888" y="3143250"/>
          <p14:tracePt t="19866" x="4441825" y="3143250"/>
          <p14:tracePt t="19876" x="4464050" y="3151188"/>
          <p14:tracePt t="19893" x="4484688" y="3151188"/>
          <p14:tracePt t="19910" x="4492625" y="3157538"/>
          <p14:tracePt t="20086" x="4498975" y="3157538"/>
          <p14:tracePt t="20095" x="4527550" y="3157538"/>
          <p14:tracePt t="20100" x="4572000" y="3157538"/>
          <p14:tracePt t="20110" x="4629150" y="3173413"/>
          <p14:tracePt t="20126" x="4745038" y="3194050"/>
          <p14:tracePt t="20143" x="4859338" y="3222625"/>
          <p14:tracePt t="20160" x="4924425" y="3244850"/>
          <p14:tracePt t="20177" x="4946650" y="3244850"/>
          <p14:tracePt t="20195" x="4953000" y="3244850"/>
          <p14:tracePt t="20255" x="4960938" y="3244850"/>
          <p14:tracePt t="20282" x="4960938" y="3252788"/>
          <p14:tracePt t="20288" x="4968875" y="3252788"/>
          <p14:tracePt t="20298" x="4975225" y="3252788"/>
          <p14:tracePt t="20312" x="4983163" y="3252788"/>
          <p14:tracePt t="20358" x="4975225" y="3252788"/>
          <p14:tracePt t="20373" x="4953000" y="3259138"/>
          <p14:tracePt t="20381" x="4924425" y="3259138"/>
          <p14:tracePt t="20396" x="4802188" y="3252788"/>
          <p14:tracePt t="20412" x="4600575" y="3216275"/>
          <p14:tracePt t="20428" x="4354513" y="3173413"/>
          <p14:tracePt t="20445" x="4175125" y="3143250"/>
          <p14:tracePt t="20462" x="4044950" y="3108325"/>
          <p14:tracePt t="20479" x="3922713" y="3086100"/>
          <p14:tracePt t="20496" x="3908425" y="3079750"/>
          <p14:tracePt t="20547" x="3900488" y="3079750"/>
          <p14:tracePt t="20583" x="3886200" y="3071813"/>
          <p14:tracePt t="20590" x="3879850" y="3071813"/>
          <p14:tracePt t="20597" x="3871913" y="3063875"/>
          <p14:tracePt t="20613" x="3865563" y="3063875"/>
          <p14:tracePt t="20629" x="3843338" y="3043238"/>
          <p14:tracePt t="20646" x="3821113" y="3028950"/>
          <p14:tracePt t="20662" x="3800475" y="3006725"/>
          <p14:tracePt t="20679" x="3778250" y="2984500"/>
          <p14:tracePt t="20696" x="3670300" y="2941638"/>
          <p14:tracePt t="20711" x="3582988" y="2921000"/>
          <p14:tracePt t="20728" x="3548063" y="2890838"/>
          <p14:tracePt t="20744" x="3525838" y="2884488"/>
          <p14:tracePt t="20875" x="3511550" y="2884488"/>
          <p14:tracePt t="20883" x="3503613" y="2890838"/>
          <p14:tracePt t="20895" x="3489325" y="2906713"/>
          <p14:tracePt t="20913" x="3454400" y="2927350"/>
          <p14:tracePt t="20929" x="3417888" y="2949575"/>
          <p14:tracePt t="20946" x="3346450" y="2949575"/>
          <p14:tracePt t="20962" x="3273425" y="2949575"/>
          <p14:tracePt t="20978" x="3194050" y="2949575"/>
          <p14:tracePt t="20996" x="3108325" y="2935288"/>
          <p14:tracePt t="21013" x="3000375" y="2927350"/>
          <p14:tracePt t="21029" x="2978150" y="2921000"/>
          <p14:tracePt t="21046" x="2955925" y="2921000"/>
          <p14:tracePt t="21062" x="2941638" y="2921000"/>
          <p14:tracePt t="21078" x="2927350" y="2921000"/>
          <p14:tracePt t="21095" x="2921000" y="2913063"/>
          <p14:tracePt t="21112" x="2913063" y="2913063"/>
          <p14:tracePt t="21130" x="2905125" y="2913063"/>
          <p14:tracePt t="21194" x="2913063" y="2906713"/>
          <p14:tracePt t="21203" x="2935288" y="2898775"/>
          <p14:tracePt t="21213" x="2949575" y="2898775"/>
          <p14:tracePt t="21228" x="3006725" y="2898775"/>
          <p14:tracePt t="21245" x="3094038" y="2941638"/>
          <p14:tracePt t="21262" x="3179763" y="2992438"/>
          <p14:tracePt t="21264" x="3222625" y="3014663"/>
          <p14:tracePt t="21279" x="3295650" y="3049588"/>
          <p14:tracePt t="21296" x="3330575" y="3071813"/>
          <p14:tracePt t="21312" x="3381375" y="3094038"/>
          <p14:tracePt t="21328" x="3417888" y="3108325"/>
          <p14:tracePt t="21345" x="3460750" y="3114675"/>
          <p14:tracePt t="21362" x="3482975" y="3122613"/>
          <p14:tracePt t="21379" x="3497263" y="3128963"/>
          <p14:tracePt t="21431" x="3489325" y="3136900"/>
          <p14:tracePt t="21439" x="3475038" y="3136900"/>
          <p14:tracePt t="21448" x="3468688" y="3143250"/>
          <p14:tracePt t="21462" x="3432175" y="3143250"/>
          <p14:tracePt t="21478" x="3338513" y="3143250"/>
          <p14:tracePt t="21495" x="3222625" y="3143250"/>
          <p14:tracePt t="21512" x="3108325" y="3143250"/>
          <p14:tracePt t="21529" x="2970213" y="3143250"/>
          <p14:tracePt t="21546" x="2935288" y="3143250"/>
          <p14:tracePt t="21562" x="2927350" y="3143250"/>
          <p14:tracePt t="21579" x="2921000" y="3143250"/>
          <p14:tracePt t="21596" x="2913063" y="3143250"/>
          <p14:tracePt t="21614" x="2876550" y="3143250"/>
          <p14:tracePt t="21628" x="2797175" y="3114675"/>
          <p14:tracePt t="21644" x="2674938" y="3086100"/>
          <p14:tracePt t="21661" x="2509838" y="3049588"/>
          <p14:tracePt t="21678" x="2430463" y="3043238"/>
          <p14:tracePt t="21695" x="2379663" y="3043238"/>
          <p14:tracePt t="21710" x="2365375" y="3043238"/>
          <p14:tracePt t="21757" x="2365375" y="3035300"/>
          <p14:tracePt t="21765" x="2379663" y="3028950"/>
          <p14:tracePt t="21777" x="2430463" y="3014663"/>
          <p14:tracePt t="21795" x="2632075" y="3028950"/>
          <p14:tracePt t="21812" x="2827338" y="3057525"/>
          <p14:tracePt t="21829" x="3021013" y="3094038"/>
          <p14:tracePt t="21844" x="3165475" y="3128963"/>
          <p14:tracePt t="21860" x="3267075" y="3143250"/>
          <p14:tracePt t="21878" x="3330575" y="3143250"/>
          <p14:tracePt t="21894" x="3346450" y="3143250"/>
          <p14:tracePt t="21911" x="3360738" y="3122613"/>
          <p14:tracePt t="21927" x="3381375" y="3100388"/>
          <p14:tracePt t="21944" x="3440113" y="3071813"/>
          <p14:tracePt t="21962" x="3519488" y="3043238"/>
          <p14:tracePt t="21977" x="3619500" y="3028950"/>
          <p14:tracePt t="21993" x="3698875" y="3021013"/>
          <p14:tracePt t="22011" x="3741738" y="3014663"/>
          <p14:tracePt t="22029" x="3749675" y="3006725"/>
          <p14:tracePt t="22066" x="3749675" y="2992438"/>
          <p14:tracePt t="22074" x="3735388" y="2984500"/>
          <p14:tracePt t="22082" x="3727450" y="2970213"/>
          <p14:tracePt t="22094" x="3713163" y="2955925"/>
          <p14:tracePt t="22111" x="3692525" y="2921000"/>
          <p14:tracePt t="22128" x="3648075" y="2884488"/>
          <p14:tracePt t="22144" x="3633788" y="2862263"/>
          <p14:tracePt t="22161" x="3613150" y="2841625"/>
          <p14:tracePt t="22178" x="3613150" y="2833688"/>
          <p14:tracePt t="22194" x="3627438" y="2811463"/>
          <p14:tracePt t="22210" x="3678238" y="2782888"/>
          <p14:tracePt t="22227" x="3771900" y="2733675"/>
          <p14:tracePt t="22244" x="3865563" y="2697163"/>
          <p14:tracePt t="22261" x="3944938" y="2660650"/>
          <p14:tracePt t="22277" x="4052888" y="2624138"/>
          <p14:tracePt t="22293" x="4110038" y="2595563"/>
          <p14:tracePt t="22310" x="4132263" y="2589213"/>
          <p14:tracePt t="22327" x="4146550" y="2589213"/>
          <p14:tracePt t="22345" x="4167188" y="2581275"/>
          <p14:tracePt t="22362" x="4189413" y="2581275"/>
          <p14:tracePt t="22378" x="4203700" y="2574925"/>
          <p14:tracePt t="22395" x="4232275" y="2574925"/>
          <p14:tracePt t="22412" x="4260850" y="2574925"/>
          <p14:tracePt t="22428" x="4291013" y="2574925"/>
          <p14:tracePt t="22445" x="4325938" y="2595563"/>
          <p14:tracePt t="22461" x="4391025" y="2617788"/>
          <p14:tracePt t="22479" x="4470400" y="2654300"/>
          <p14:tracePt t="22497" x="4513263" y="2674938"/>
          <p14:tracePt t="22512" x="4543425" y="2682875"/>
          <p14:tracePt t="22590" x="4557713" y="2689225"/>
          <p14:tracePt t="22597" x="4564063" y="2689225"/>
          <p14:tracePt t="22612" x="4586288" y="2697163"/>
          <p14:tracePt t="22628" x="4586288" y="2703513"/>
          <p14:tracePt t="22674" x="4586288" y="2711450"/>
          <p14:tracePt t="22681" x="4572000" y="2717800"/>
          <p14:tracePt t="22695" x="4557713" y="2725738"/>
          <p14:tracePt t="22712" x="4535488" y="2733675"/>
          <p14:tracePt t="22728" x="4521200" y="2733675"/>
          <p14:tracePt t="22745" x="4506913" y="2733675"/>
          <p14:tracePt t="22761" x="4498975" y="2733675"/>
          <p14:tracePt t="22778" x="4498975" y="2740025"/>
          <p14:tracePt t="22812" x="4492625" y="2740025"/>
          <p14:tracePt t="22831" x="4484688" y="2740025"/>
          <p14:tracePt t="22855" x="4492625" y="2740025"/>
          <p14:tracePt t="22865" x="4498975" y="2740025"/>
          <p14:tracePt t="22879" x="4521200" y="2733675"/>
          <p14:tracePt t="22895" x="4543425" y="2725738"/>
          <p14:tracePt t="22912" x="4586288" y="2703513"/>
          <p14:tracePt t="22929" x="4643438" y="2674938"/>
          <p14:tracePt t="22945" x="4679950" y="2646363"/>
          <p14:tracePt t="22964" x="4686300" y="2638425"/>
          <p14:tracePt t="22978" x="4686300" y="2632075"/>
          <p14:tracePt t="23051" x="4694238" y="2624138"/>
          <p14:tracePt t="23058" x="4700588" y="2609850"/>
          <p14:tracePt t="23066" x="4708525" y="2603500"/>
          <p14:tracePt t="23077" x="4716463" y="2589213"/>
          <p14:tracePt t="23095" x="4737100" y="2559050"/>
          <p14:tracePt t="23112" x="4751388" y="2530475"/>
          <p14:tracePt t="23128" x="4759325" y="2524125"/>
          <p14:tracePt t="23145" x="4759325" y="2516188"/>
          <p14:tracePt t="23161" x="4759325" y="2509838"/>
          <p14:tracePt t="23221" x="4765675" y="2501900"/>
          <p14:tracePt t="23334" x="4759325" y="2509838"/>
          <p14:tracePt t="23341" x="4745038" y="2524125"/>
          <p14:tracePt t="23349" x="4737100" y="2530475"/>
          <p14:tracePt t="23361" x="4722813" y="2544763"/>
          <p14:tracePt t="23379" x="4708525" y="2574925"/>
          <p14:tracePt t="23395" x="4708525" y="2589213"/>
          <p14:tracePt t="23412" x="4708525" y="2624138"/>
          <p14:tracePt t="23428" x="4708525" y="2646363"/>
          <p14:tracePt t="23445" x="4708525" y="2668588"/>
          <p14:tracePt t="23461" x="4708525" y="2682875"/>
          <p14:tracePt t="23479" x="4708525" y="2689225"/>
          <p14:tracePt t="23543" x="4708525" y="2697163"/>
          <p14:tracePt t="23719" x="4716463" y="2697163"/>
          <p14:tracePt t="23728" x="4716463" y="2689225"/>
          <p14:tracePt t="23735" x="4722813" y="2674938"/>
          <p14:tracePt t="23745" x="4737100" y="2654300"/>
          <p14:tracePt t="23761" x="4759325" y="2595563"/>
          <p14:tracePt t="23777" x="4787900" y="2530475"/>
          <p14:tracePt t="23795" x="4816475" y="2465388"/>
          <p14:tracePt t="23812" x="4830763" y="2444750"/>
          <p14:tracePt t="23827" x="4830763" y="2436813"/>
          <p14:tracePt t="23931" x="4838700" y="2430463"/>
          <p14:tracePt t="23959" x="4845050" y="2430463"/>
          <p14:tracePt t="23975" x="4852988" y="2430463"/>
          <p14:tracePt t="23983" x="4859338" y="2422525"/>
          <p14:tracePt t="23997" x="4867275" y="2416175"/>
          <p14:tracePt t="24011" x="4875213" y="2416175"/>
          <p14:tracePt t="24029" x="4881563" y="2408238"/>
          <p14:tracePt t="24046" x="4889500" y="2408238"/>
          <p14:tracePt t="24063" x="4895850" y="2408238"/>
          <p14:tracePt t="24079" x="4918075" y="2422525"/>
          <p14:tracePt t="24095" x="4946650" y="2451100"/>
          <p14:tracePt t="24112" x="4968875" y="2473325"/>
          <p14:tracePt t="24128" x="4983163" y="2481263"/>
          <p14:tracePt t="24144" x="4989513" y="2487613"/>
          <p14:tracePt t="24329" x="4989513" y="2495550"/>
          <p14:tracePt t="24573" x="4983163" y="2501900"/>
          <p14:tracePt t="24582" x="4975225" y="2501900"/>
          <p14:tracePt t="24599" x="4968875" y="2501900"/>
          <p14:tracePt t="24612" x="4968875" y="2509838"/>
          <p14:tracePt t="24628" x="4960938" y="2509838"/>
          <p14:tracePt t="24645" x="4953000" y="2516188"/>
          <p14:tracePt t="24661" x="4946650" y="2516188"/>
          <p14:tracePt t="24678" x="4932363" y="2516188"/>
          <p14:tracePt t="24693" x="4918075" y="2524125"/>
          <p14:tracePt t="24709" x="4903788" y="2524125"/>
          <p14:tracePt t="24726" x="4889500" y="2524125"/>
          <p14:tracePt t="24743" x="4867275" y="2524125"/>
          <p14:tracePt t="24759" x="4830763" y="2524125"/>
          <p14:tracePt t="24776" x="4795838" y="2524125"/>
          <p14:tracePt t="24794" x="4737100" y="2516188"/>
          <p14:tracePt t="24810" x="4722813" y="2516188"/>
          <p14:tracePt t="24826" x="4700588" y="2516188"/>
          <p14:tracePt t="24843" x="4679950" y="2538413"/>
          <p14:tracePt t="24845" x="4665663" y="2552700"/>
          <p14:tracePt t="24860" x="4606925" y="2632075"/>
          <p14:tracePt t="24877" x="4564063" y="2725738"/>
          <p14:tracePt t="24894" x="4535488" y="2797175"/>
          <p14:tracePt t="24910" x="4527550" y="2870200"/>
          <p14:tracePt t="24927" x="4527550" y="2921000"/>
          <p14:tracePt t="24945" x="4543425" y="2963863"/>
          <p14:tracePt t="24961" x="4557713" y="2992438"/>
          <p14:tracePt t="24977" x="4586288" y="3028950"/>
          <p14:tracePt t="24994" x="4614863" y="3100388"/>
          <p14:tracePt t="25011" x="4665663" y="3187700"/>
          <p14:tracePt t="25028" x="4700588" y="3259138"/>
          <p14:tracePt t="25031" x="4716463" y="3287713"/>
          <p14:tracePt t="25046" x="4716463" y="3309938"/>
          <p14:tracePt t="25063" x="4716463" y="3332163"/>
          <p14:tracePt t="25078" x="4694238" y="3352800"/>
          <p14:tracePt t="25094" x="4665663" y="3367088"/>
          <p14:tracePt t="25110" x="4622800" y="3375025"/>
          <p14:tracePt t="25128" x="4543425" y="3375025"/>
          <p14:tracePt t="25145" x="4370388" y="3360738"/>
          <p14:tracePt t="25161" x="4276725" y="3346450"/>
          <p14:tracePt t="25178" x="4167188" y="3346450"/>
          <p14:tracePt t="25195" x="4087813" y="3346450"/>
          <p14:tracePt t="25211" x="4008438" y="3346450"/>
          <p14:tracePt t="25228" x="3929063" y="3360738"/>
          <p14:tracePt t="25246" x="3806825" y="3389313"/>
          <p14:tracePt t="25262" x="3727450" y="3417888"/>
          <p14:tracePt t="25277" x="3656013" y="3446463"/>
          <p14:tracePt t="25293" x="3582988" y="3460750"/>
          <p14:tracePt t="25309" x="3540125" y="3475038"/>
          <p14:tracePt t="25327" x="3497263" y="3482975"/>
          <p14:tracePt t="25344" x="3446463" y="3497263"/>
          <p14:tracePt t="25361" x="3403600" y="3505200"/>
          <p14:tracePt t="25378" x="3375025" y="3505200"/>
          <p14:tracePt t="25395" x="3346450" y="3511550"/>
          <p14:tracePt t="25410" x="3330575" y="3511550"/>
          <p14:tracePt t="25427" x="3302000" y="3511550"/>
          <p14:tracePt t="25445" x="3259138" y="3511550"/>
          <p14:tracePt t="25462" x="3216275" y="3482975"/>
          <p14:tracePt t="25478" x="3194050" y="3460750"/>
          <p14:tracePt t="25495" x="3179763" y="3440113"/>
          <p14:tracePt t="25512" x="3173413" y="3425825"/>
          <p14:tracePt t="25527" x="3165475" y="3395663"/>
          <p14:tracePt t="25531" x="3157538" y="3389313"/>
          <p14:tracePt t="25544" x="3157538" y="3375025"/>
          <p14:tracePt t="25561" x="3157538" y="3352800"/>
          <p14:tracePt t="25578" x="3151188" y="3316288"/>
          <p14:tracePt t="25595" x="3151188" y="3281363"/>
          <p14:tracePt t="25611" x="3179763" y="3208338"/>
          <p14:tracePt t="25627" x="3194050" y="3157538"/>
          <p14:tracePt t="25644" x="3201988" y="3122613"/>
          <p14:tracePt t="25661" x="3201988" y="3108325"/>
          <p14:tracePt t="25678" x="3201988" y="3063875"/>
          <p14:tracePt t="25695" x="3201988" y="3043238"/>
          <p14:tracePt t="25711" x="3201988" y="3028950"/>
          <p14:tracePt t="25728" x="3194050" y="3021013"/>
          <p14:tracePt t="25744" x="3194050" y="3014663"/>
          <p14:tracePt t="25761" x="3187700" y="3006725"/>
          <p14:tracePt t="25777" x="3179763" y="2992438"/>
          <p14:tracePt t="25793" x="3173413" y="2978150"/>
          <p14:tracePt t="25810" x="3173413" y="2955925"/>
          <p14:tracePt t="25827" x="3173413" y="2949575"/>
          <p14:tracePt t="25845" x="3173413" y="2921000"/>
          <p14:tracePt t="25861" x="3165475" y="2898775"/>
          <p14:tracePt t="25877" x="3157538" y="2884488"/>
          <p14:tracePt t="25894" x="3157538" y="2862263"/>
          <p14:tracePt t="25910" x="3143250" y="2841625"/>
          <p14:tracePt t="25927" x="3128963" y="2827338"/>
          <p14:tracePt t="25944" x="3114675" y="2805113"/>
          <p14:tracePt t="25961" x="3108325" y="2782888"/>
          <p14:tracePt t="26139" x="3108325" y="2790825"/>
          <p14:tracePt t="26146" x="3100388" y="2805113"/>
          <p14:tracePt t="26161" x="3108325" y="2884488"/>
          <p14:tracePt t="26178" x="3122613" y="2955925"/>
          <p14:tracePt t="26195" x="3122613" y="2992438"/>
          <p14:tracePt t="26210" x="3128963" y="3028950"/>
          <p14:tracePt t="26227" x="3128963" y="3071813"/>
          <p14:tracePt t="26245" x="3128963" y="3100388"/>
          <p14:tracePt t="26246" x="3136900" y="3114675"/>
          <p14:tracePt t="26261" x="3136900" y="3143250"/>
          <p14:tracePt t="26277" x="3136900" y="3165475"/>
          <p14:tracePt t="26294" x="3122613" y="3187700"/>
          <p14:tracePt t="26310" x="3114675" y="3201988"/>
          <p14:tracePt t="26328" x="3100388" y="3222625"/>
          <p14:tracePt t="26345" x="3071813" y="3252788"/>
          <p14:tracePt t="26361" x="3057525" y="3267075"/>
          <p14:tracePt t="26379" x="3043238" y="3281363"/>
          <p14:tracePt t="26395" x="3028950" y="3281363"/>
          <p14:tracePt t="26410" x="3021013" y="3287713"/>
          <p14:tracePt t="26427" x="3014663" y="3295650"/>
          <p14:tracePt t="26443" x="3000375" y="3295650"/>
          <p14:tracePt t="26458" x="2978150" y="3309938"/>
          <p14:tracePt t="26478" x="2927350" y="3324225"/>
          <p14:tracePt t="26494" x="2884488" y="3338513"/>
          <p14:tracePt t="26512" x="2827338" y="3352800"/>
          <p14:tracePt t="26527" x="2776538" y="3367088"/>
          <p14:tracePt t="26532" x="2754313" y="3375025"/>
          <p14:tracePt t="26544" x="2732088" y="3375025"/>
          <p14:tracePt t="26561" x="2674938" y="3395663"/>
          <p14:tracePt t="26578" x="2654300" y="3395663"/>
          <p14:tracePt t="26595" x="2617788" y="3409950"/>
          <p14:tracePt t="26611" x="2595563" y="3409950"/>
          <p14:tracePt t="26627" x="2574925" y="3409950"/>
          <p14:tracePt t="26644" x="2544763" y="3409950"/>
          <p14:tracePt t="26662" x="2516188" y="3409950"/>
          <p14:tracePt t="26678" x="2501900" y="3409950"/>
          <p14:tracePt t="26694" x="2481263" y="3409950"/>
          <p14:tracePt t="26711" x="2473325" y="3409950"/>
          <p14:tracePt t="26807" x="2465388" y="3409950"/>
          <p14:tracePt t="26829" x="2459038" y="3409950"/>
          <p14:tracePt t="26846" x="2451100" y="3409950"/>
          <p14:tracePt t="26852" x="2444750" y="3409950"/>
          <p14:tracePt t="26863" x="2436813" y="3409950"/>
          <p14:tracePt t="26877" x="2416175" y="3409950"/>
          <p14:tracePt t="26893" x="2393950" y="3409950"/>
          <p14:tracePt t="26910" x="2371725" y="3409950"/>
          <p14:tracePt t="26926" x="2343150" y="3409950"/>
          <p14:tracePt t="26944" x="2292350" y="3409950"/>
          <p14:tracePt t="26960" x="2271713" y="3409950"/>
          <p14:tracePt t="26977" x="2249488" y="3409950"/>
          <p14:tracePt t="26995" x="2235200" y="3409950"/>
          <p14:tracePt t="27010" x="2220913" y="3409950"/>
          <p14:tracePt t="27082" x="2212975" y="3409950"/>
          <p14:tracePt t="27101" x="2206625" y="3409950"/>
          <p14:tracePt t="27115" x="2198688" y="3409950"/>
          <p14:tracePt t="27123" x="2198688" y="3403600"/>
          <p14:tracePt t="27130" x="2192338" y="3403600"/>
          <p14:tracePt t="27144" x="2184400" y="3395663"/>
          <p14:tracePt t="27160" x="2178050" y="3395663"/>
          <p14:tracePt t="27176" x="2170113" y="3389313"/>
          <p14:tracePt t="27210" x="2170113" y="3381375"/>
          <p14:tracePt t="27239" x="2170113" y="3375025"/>
          <p14:tracePt t="27251" x="2170113" y="3367088"/>
          <p14:tracePt t="27270" x="2170113" y="3360738"/>
          <p14:tracePt t="27285" x="2170113" y="3352800"/>
          <p14:tracePt t="27301" x="2170113" y="3346450"/>
          <p14:tracePt t="27311" x="2178050" y="3338513"/>
          <p14:tracePt t="27326" x="2192338" y="3324225"/>
          <p14:tracePt t="27344" x="2212975" y="3309938"/>
          <p14:tracePt t="27361" x="2228850" y="3287713"/>
          <p14:tracePt t="27377" x="2235200" y="3281363"/>
          <p14:tracePt t="27394" x="2243138" y="3273425"/>
          <p14:tracePt t="27411" x="2249488" y="3267075"/>
          <p14:tracePt t="27427" x="2257425" y="3259138"/>
          <p14:tracePt t="27444" x="2271713" y="3252788"/>
          <p14:tracePt t="27460" x="2286000" y="3244850"/>
          <p14:tracePt t="27478" x="2314575" y="3236913"/>
          <p14:tracePt t="27495" x="2436813" y="3236913"/>
          <p14:tracePt t="27512" x="2559050" y="3252788"/>
          <p14:tracePt t="27529" x="2717800" y="3267075"/>
          <p14:tracePt t="27545" x="2884488" y="3287713"/>
          <p14:tracePt t="27562" x="3028950" y="3316288"/>
          <p14:tracePt t="27577" x="3208338" y="3332163"/>
          <p14:tracePt t="27593" x="3375025" y="3352800"/>
          <p14:tracePt t="27609" x="3503613" y="3367088"/>
          <p14:tracePt t="27625" x="3613150" y="3375025"/>
          <p14:tracePt t="27643" x="3792538" y="3389313"/>
          <p14:tracePt t="27658" x="3922713" y="3395663"/>
          <p14:tracePt t="27675" x="4073525" y="3395663"/>
          <p14:tracePt t="27692" x="4246563" y="3395663"/>
          <p14:tracePt t="27709" x="4433888" y="3403600"/>
          <p14:tracePt t="27727" x="4665663" y="3395663"/>
          <p14:tracePt t="27742" x="4722813" y="3395663"/>
          <p14:tracePt t="27759" x="4845050" y="3395663"/>
          <p14:tracePt t="27775" x="4924425" y="3395663"/>
          <p14:tracePt t="27793" x="4983163" y="3395663"/>
          <p14:tracePt t="27810" x="5068888" y="3403600"/>
          <p14:tracePt t="27828" x="5241925" y="3446463"/>
          <p14:tracePt t="27844" x="5414963" y="3489325"/>
          <p14:tracePt t="27860" x="5567363" y="3519488"/>
          <p14:tracePt t="27877" x="5675313" y="3533775"/>
          <p14:tracePt t="27894" x="5718175" y="3540125"/>
          <p14:tracePt t="27909" x="5732463" y="3548063"/>
          <p14:tracePt t="28031" x="5740400" y="3548063"/>
          <p14:tracePt t="28037" x="5746750" y="3548063"/>
          <p14:tracePt t="28095" x="5746750" y="3554413"/>
          <p14:tracePt t="28866" x="5740400" y="3554413"/>
          <p14:tracePt t="28887" x="5732463" y="3562350"/>
          <p14:tracePt t="28912" x="5724525" y="3562350"/>
          <p14:tracePt t="28920" x="5724525" y="3568700"/>
          <p14:tracePt t="28929" x="5718175" y="3576638"/>
          <p14:tracePt t="28943" x="5710238" y="3582988"/>
          <p14:tracePt t="28960" x="5695950" y="3590925"/>
          <p14:tracePt t="28976" x="5681663" y="3598863"/>
          <p14:tracePt t="28992" x="5667375" y="3613150"/>
          <p14:tracePt t="29009" x="5638800" y="3633788"/>
          <p14:tracePt t="29026" x="5559425" y="3662363"/>
          <p14:tracePt t="29030" x="5508625" y="3684588"/>
          <p14:tracePt t="29045" x="5378450" y="3721100"/>
          <p14:tracePt t="29059" x="5199063" y="3778250"/>
          <p14:tracePt t="29075" x="5032375" y="3814763"/>
          <p14:tracePt t="29091" x="4881563" y="3851275"/>
          <p14:tracePt t="29108" x="4708525" y="3879850"/>
          <p14:tracePt t="29125" x="4433888" y="3914775"/>
          <p14:tracePt t="29142" x="4067175" y="3937000"/>
          <p14:tracePt t="29158" x="3857625" y="3937000"/>
          <p14:tracePt t="29175" x="3721100" y="3937000"/>
          <p14:tracePt t="29191" x="3605213" y="3937000"/>
          <p14:tracePt t="29208" x="3497263" y="3937000"/>
          <p14:tracePt t="29225" x="3389313" y="3922713"/>
          <p14:tracePt t="29241" x="3309938" y="3908425"/>
          <p14:tracePt t="29258" x="3236913" y="3894138"/>
          <p14:tracePt t="29275" x="3122613" y="3886200"/>
          <p14:tracePt t="29291" x="3035300" y="3886200"/>
          <p14:tracePt t="29308" x="2955925" y="3871913"/>
          <p14:tracePt t="29324" x="2876550" y="3851275"/>
          <p14:tracePt t="29342" x="2790825" y="3835400"/>
          <p14:tracePt t="29358" x="2689225" y="3800475"/>
          <p14:tracePt t="29375" x="2660650" y="3778250"/>
          <p14:tracePt t="29392" x="2638425" y="3756025"/>
          <p14:tracePt t="29408" x="2617788" y="3749675"/>
          <p14:tracePt t="29426" x="2589213" y="3727450"/>
          <p14:tracePt t="29443" x="2552700" y="3706813"/>
          <p14:tracePt t="29460" x="2487613" y="3678238"/>
          <p14:tracePt t="29477" x="2436813" y="3656013"/>
          <p14:tracePt t="29493" x="2416175" y="3641725"/>
          <p14:tracePt t="29510" x="2393950" y="3627438"/>
          <p14:tracePt t="29527" x="2371725" y="3619500"/>
          <p14:tracePt t="29532" x="2365375" y="3605213"/>
          <p14:tracePt t="29545" x="2343150" y="3598863"/>
          <p14:tracePt t="29561" x="2314575" y="3582988"/>
          <p14:tracePt t="29577" x="2300288" y="3568700"/>
          <p14:tracePt t="29594" x="2278063" y="3562350"/>
          <p14:tracePt t="29610" x="2257425" y="3554413"/>
          <p14:tracePt t="29626" x="2235200" y="3540125"/>
          <p14:tracePt t="29643" x="2220913" y="3540125"/>
          <p14:tracePt t="29659" x="2198688" y="3540125"/>
          <p14:tracePt t="29677" x="2178050" y="3540125"/>
          <p14:tracePt t="29693" x="2163763" y="3533775"/>
          <p14:tracePt t="29710" x="2155825" y="3533775"/>
          <p14:tracePt t="29727" x="2141538" y="3533775"/>
          <p14:tracePt t="29745" x="2133600" y="3533775"/>
          <p14:tracePt t="29759" x="2127250" y="3533775"/>
          <p14:tracePt t="29775" x="2119313" y="3533775"/>
          <p14:tracePt t="29792" x="2090738" y="3533775"/>
          <p14:tracePt t="29808" x="2070100" y="3540125"/>
          <p14:tracePt t="29824" x="2025650" y="3548063"/>
          <p14:tracePt t="29841" x="1997075" y="3548063"/>
          <p14:tracePt t="29857" x="1976438" y="3548063"/>
          <p14:tracePt t="29874" x="1960563" y="3548063"/>
          <p14:tracePt t="29891" x="1954213" y="3548063"/>
          <p14:tracePt t="29948" x="1968500" y="3540125"/>
          <p14:tracePt t="29957" x="1976438" y="3533775"/>
          <p14:tracePt t="29964" x="1982788" y="3525838"/>
          <p14:tracePt t="29974" x="1990725" y="3519488"/>
          <p14:tracePt t="29990" x="2005013" y="3519488"/>
          <p14:tracePt t="30007" x="2011363" y="3511550"/>
          <p14:tracePt t="30024" x="2019300" y="3511550"/>
          <p14:tracePt t="30043" x="2025650" y="3511550"/>
          <p14:tracePt t="30057" x="2033588" y="3511550"/>
          <p14:tracePt t="30074" x="2055813" y="3511550"/>
          <p14:tracePt t="30091" x="2076450" y="3511550"/>
          <p14:tracePt t="30107" x="2141538" y="3511550"/>
          <p14:tracePt t="30124" x="2228850" y="3519488"/>
          <p14:tracePt t="30141" x="2351088" y="3548063"/>
          <p14:tracePt t="30158" x="2481263" y="3590925"/>
          <p14:tracePt t="30174" x="2501900" y="3598863"/>
          <p14:tracePt t="30191" x="2509838" y="3598863"/>
          <p14:tracePt t="30355" x="2509838" y="3605213"/>
          <p14:tracePt t="30363" x="2501900" y="3605213"/>
          <p14:tracePt t="30375" x="2501900" y="3613150"/>
          <p14:tracePt t="30391" x="2495550" y="3613150"/>
          <p14:tracePt t="30408" x="2473325" y="3619500"/>
          <p14:tracePt t="30426" x="2451100" y="3619500"/>
          <p14:tracePt t="30441" x="2416175" y="3605213"/>
          <p14:tracePt t="30459" x="2357438" y="3590925"/>
          <p14:tracePt t="30476" x="2286000" y="3568700"/>
          <p14:tracePt t="30494" x="2163763" y="3533775"/>
          <p14:tracePt t="30510" x="2127250" y="3525838"/>
          <p14:tracePt t="30525" x="2105025" y="3511550"/>
          <p14:tracePt t="30541" x="2084388" y="3511550"/>
          <p14:tracePt t="30558" x="2076450" y="3511550"/>
          <p14:tracePt t="30685" x="2070100" y="3511550"/>
          <p14:tracePt t="30769" x="2070100" y="3519488"/>
          <p14:tracePt t="30796" x="2070100" y="3525838"/>
          <p14:tracePt t="30818" x="2062163" y="3533775"/>
          <p14:tracePt t="30830" x="2055813" y="3548063"/>
          <p14:tracePt t="30838" x="2055813" y="3554413"/>
          <p14:tracePt t="30846" x="2055813" y="3562350"/>
          <p14:tracePt t="30858" x="2047875" y="3576638"/>
          <p14:tracePt t="30875" x="2039938" y="3598863"/>
          <p14:tracePt t="30891" x="2033588" y="3633788"/>
          <p14:tracePt t="30908" x="2025650" y="3656013"/>
          <p14:tracePt t="30925" x="2025650" y="3670300"/>
          <p14:tracePt t="30941" x="2019300" y="3692525"/>
          <p14:tracePt t="30958" x="2019300" y="3713163"/>
          <p14:tracePt t="30975" x="2019300" y="3727450"/>
          <p14:tracePt t="30992" x="2019300" y="3756025"/>
          <p14:tracePt t="31009" x="2025650" y="3778250"/>
          <p14:tracePt t="31025" x="2033588" y="3792538"/>
          <p14:tracePt t="31042" x="2039938" y="3814763"/>
          <p14:tracePt t="31059" x="2039938" y="3835400"/>
          <p14:tracePt t="31076" x="2047875" y="3851275"/>
          <p14:tracePt t="31077" x="2047875" y="3865563"/>
          <p14:tracePt t="31093" x="2047875" y="3879850"/>
          <p14:tracePt t="31110" x="2055813" y="3900488"/>
          <p14:tracePt t="31126" x="2062163" y="3914775"/>
          <p14:tracePt t="31142" x="2062163" y="3930650"/>
          <p14:tracePt t="31159" x="2062163" y="3937000"/>
          <p14:tracePt t="31176" x="2062163" y="3951288"/>
          <p14:tracePt t="31193" x="2076450" y="3979863"/>
          <p14:tracePt t="31209" x="2076450" y="4002088"/>
          <p14:tracePt t="31226" x="2084388" y="4024313"/>
          <p14:tracePt t="31243" x="2090738" y="4038600"/>
          <p14:tracePt t="31259" x="2090738" y="4059238"/>
          <p14:tracePt t="31277" x="2090738" y="4087813"/>
          <p14:tracePt t="31293" x="2090738" y="4103688"/>
          <p14:tracePt t="31310" x="2098675" y="4124325"/>
          <p14:tracePt t="31326" x="2112963" y="4146550"/>
          <p14:tracePt t="31343" x="2155825" y="4167188"/>
          <p14:tracePt t="31359" x="2235200" y="4181475"/>
          <p14:tracePt t="31377" x="2465388" y="4167188"/>
          <p14:tracePt t="31393" x="2682875" y="4146550"/>
          <p14:tracePt t="31410" x="2935288" y="4117975"/>
          <p14:tracePt t="31427" x="3179763" y="4081463"/>
          <p14:tracePt t="31442" x="3302000" y="4052888"/>
          <p14:tracePt t="31459" x="3338513" y="4038600"/>
          <p14:tracePt t="31476" x="3338513" y="4030663"/>
          <p14:tracePt t="31492" x="3338513" y="4024313"/>
          <p14:tracePt t="31509" x="3346450" y="4008438"/>
          <p14:tracePt t="31526" x="3367088" y="3987800"/>
          <p14:tracePt t="31531" x="3381375" y="3979863"/>
          <p14:tracePt t="31543" x="3395663" y="3959225"/>
          <p14:tracePt t="31559" x="3417888" y="3937000"/>
          <p14:tracePt t="31576" x="3432175" y="3922713"/>
          <p14:tracePt t="31592" x="3440113" y="3914775"/>
          <p14:tracePt t="31608" x="3446463" y="3900488"/>
          <p14:tracePt t="31626" x="3460750" y="3886200"/>
          <p14:tracePt t="31643" x="3482975" y="3865563"/>
          <p14:tracePt t="31661" x="3497263" y="3851275"/>
          <p14:tracePt t="31692" x="3497263" y="3829050"/>
          <p14:tracePt t="31710" x="3489325" y="3800475"/>
          <p14:tracePt t="31726" x="3482975" y="3778250"/>
          <p14:tracePt t="31743" x="3475038" y="3771900"/>
          <p14:tracePt t="31776" x="3475038" y="3756025"/>
          <p14:tracePt t="31792" x="3468688" y="3749675"/>
          <p14:tracePt t="31810" x="3454400" y="3735388"/>
          <p14:tracePt t="31826" x="3432175" y="3713163"/>
          <p14:tracePt t="31842" x="3417888" y="3698875"/>
          <p14:tracePt t="31859" x="3395663" y="3678238"/>
          <p14:tracePt t="31876" x="3375025" y="3662363"/>
          <p14:tracePt t="31892" x="3360738" y="3656013"/>
          <p14:tracePt t="31909" x="3338513" y="3648075"/>
          <p14:tracePt t="31926" x="3309938" y="3648075"/>
          <p14:tracePt t="31943" x="3302000" y="3641725"/>
          <p14:tracePt t="32062" x="3295650" y="3641725"/>
          <p14:tracePt t="32080" x="3295650" y="3648075"/>
          <p14:tracePt t="32087" x="3287713" y="3648075"/>
          <p14:tracePt t="32095" x="3287713" y="3656013"/>
          <p14:tracePt t="32107" x="3281363" y="3656013"/>
          <p14:tracePt t="32124" x="3273425" y="3670300"/>
          <p14:tracePt t="32158" x="3273425" y="3678238"/>
          <p14:tracePt t="32196" x="3273425" y="3684588"/>
          <p14:tracePt t="32216" x="3273425" y="3692525"/>
          <p14:tracePt t="32225" x="3273425" y="3698875"/>
          <p14:tracePt t="32233" x="3273425" y="3706813"/>
          <p14:tracePt t="32243" x="3273425" y="3713163"/>
          <p14:tracePt t="32259" x="3273425" y="3727450"/>
          <p14:tracePt t="32276" x="3273425" y="3735388"/>
          <p14:tracePt t="32293" x="3273425" y="3749675"/>
          <p14:tracePt t="32309" x="3273425" y="3756025"/>
          <p14:tracePt t="32326" x="3273425" y="3771900"/>
          <p14:tracePt t="32342" x="3273425" y="3778250"/>
          <p14:tracePt t="32359" x="3281363" y="3786188"/>
          <p14:tracePt t="32376" x="3287713" y="3786188"/>
          <p14:tracePt t="32393" x="3287713" y="3800475"/>
          <p14:tracePt t="32427" x="3287713" y="3806825"/>
          <p14:tracePt t="32458" x="3287713" y="3814763"/>
          <p14:tracePt t="32520" x="3287713" y="3821113"/>
          <p14:tracePt t="32536" x="3287713" y="3829050"/>
          <p14:tracePt t="32561" x="3287713" y="3835400"/>
          <p14:tracePt t="32579" x="3287713" y="3843338"/>
          <p14:tracePt t="32586" x="3287713" y="3851275"/>
          <p14:tracePt t="32595" x="3287713" y="3857625"/>
          <p14:tracePt t="32609" x="3287713" y="3871913"/>
          <p14:tracePt t="32626" x="3287713" y="3894138"/>
          <p14:tracePt t="32643" x="3287713" y="3900488"/>
          <p14:tracePt t="32658" x="3287713" y="3914775"/>
          <p14:tracePt t="32675" x="3287713" y="3922713"/>
          <p14:tracePt t="32692" x="3281363" y="3930650"/>
          <p14:tracePt t="32709" x="3281363" y="3944938"/>
          <p14:tracePt t="32726" x="3281363" y="3951288"/>
          <p14:tracePt t="32743" x="3281363" y="3965575"/>
          <p14:tracePt t="33087" x="3287713" y="3965575"/>
          <p14:tracePt t="33108" x="3287713" y="3959225"/>
          <p14:tracePt t="33119" x="3295650" y="3959225"/>
          <p14:tracePt t="33133" x="3295650" y="3951288"/>
          <p14:tracePt t="33160" x="3302000" y="3944938"/>
          <p14:tracePt t="33179" x="3309938" y="3937000"/>
          <p14:tracePt t="33187" x="3309938" y="3930650"/>
          <p14:tracePt t="33208" x="3309938" y="3922713"/>
          <p14:tracePt t="33224" x="3309938" y="3908425"/>
          <p14:tracePt t="33238" x="3309938" y="3900488"/>
          <p14:tracePt t="33246" x="3316288" y="3886200"/>
          <p14:tracePt t="33263" x="3316288" y="3879850"/>
          <p14:tracePt t="33275" x="3316288" y="3871913"/>
          <p14:tracePt t="33292" x="3316288" y="3865563"/>
          <p14:tracePt t="33321" x="3316288" y="3857625"/>
          <p14:tracePt t="33350" x="3316288" y="3851275"/>
          <p14:tracePt t="33386" x="3316288" y="3843338"/>
          <p14:tracePt t="33401" x="3316288" y="3835400"/>
          <p14:tracePt t="33483" x="3316288" y="3829050"/>
          <p14:tracePt t="33566" x="3316288" y="3821113"/>
          <p14:tracePt t="33946" x="3316288" y="3814763"/>
          <p14:tracePt t="33957" x="3316288" y="3806825"/>
          <p14:tracePt t="34073" x="3324225" y="3800475"/>
          <p14:tracePt t="34101" x="3330575" y="3800475"/>
          <p14:tracePt t="34111" x="3330575" y="3792538"/>
          <p14:tracePt t="34163" x="3330575" y="3786188"/>
          <p14:tracePt t="34195" x="3338513" y="3786188"/>
          <p14:tracePt t="34245" x="3338513" y="3778250"/>
          <p14:tracePt t="34266" x="3324225" y="3778250"/>
          <p14:tracePt t="34272" x="3316288" y="3771900"/>
          <p14:tracePt t="34280" x="3309938" y="3771900"/>
          <p14:tracePt t="34290" x="3295650" y="3771900"/>
          <p14:tracePt t="34307" x="3281363" y="3771900"/>
          <p14:tracePt t="34324" x="3236913" y="3763963"/>
          <p14:tracePt t="34341" x="3108325" y="3763963"/>
          <p14:tracePt t="34358" x="3000375" y="3756025"/>
          <p14:tracePt t="34375" x="2811463" y="3713163"/>
          <p14:tracePt t="34391" x="2624138" y="3692525"/>
          <p14:tracePt t="34407" x="2465388" y="3678238"/>
          <p14:tracePt t="34424" x="2328863" y="3662363"/>
          <p14:tracePt t="34441" x="2212975" y="3648075"/>
          <p14:tracePt t="34458" x="2198688" y="3648075"/>
          <p14:tracePt t="34475" x="2192338" y="3641725"/>
          <p14:tracePt t="34660" x="2192338" y="3633788"/>
          <p14:tracePt t="34671" x="2184400" y="3633788"/>
          <p14:tracePt t="34679" x="2178050" y="3633788"/>
          <p14:tracePt t="34693" x="2178050" y="3627438"/>
          <p14:tracePt t="34716" x="2170113" y="3627438"/>
          <p14:tracePt t="34733" x="2163763" y="3627438"/>
          <p14:tracePt t="34765" x="2155825" y="3627438"/>
          <p14:tracePt t="34775" x="2149475" y="3627438"/>
          <p14:tracePt t="34787" x="2149475" y="3619500"/>
          <p14:tracePt t="34807" x="2141538" y="3619500"/>
          <p14:tracePt t="34840" x="2133600" y="3619500"/>
          <p14:tracePt t="34879" x="2127250" y="3619500"/>
          <p14:tracePt t="34915" x="2119313" y="3619500"/>
          <p14:tracePt t="34923" x="2119313" y="3613150"/>
          <p14:tracePt t="34936" x="2112963" y="3613150"/>
          <p14:tracePt t="34961" x="2105025" y="3605213"/>
          <p14:tracePt t="34977" x="2098675" y="3605213"/>
          <p14:tracePt t="34986" x="2090738" y="3605213"/>
          <p14:tracePt t="34992" x="2084388" y="3598863"/>
          <p14:tracePt t="35008" x="2076450" y="3598863"/>
          <p14:tracePt t="35025" x="2062163" y="3590925"/>
          <p14:tracePt t="35042" x="2055813" y="3590925"/>
          <p14:tracePt t="35058" x="2047875" y="3582988"/>
          <p14:tracePt t="35094" x="2039938" y="3582988"/>
          <p14:tracePt t="35108" x="2033588" y="3582988"/>
          <p14:tracePt t="35126" x="2033588" y="3576638"/>
          <p14:tracePt t="35142" x="2025650" y="3576638"/>
          <p14:tracePt t="35159" x="2019300" y="3568700"/>
          <p14:tracePt t="35175" x="2011363" y="3568700"/>
          <p14:tracePt t="35191" x="2005013" y="3568700"/>
          <p14:tracePt t="35208" x="1997075" y="3562350"/>
          <p14:tracePt t="35242" x="1997075" y="3554413"/>
          <p14:tracePt t="35260" x="1997075" y="3548063"/>
          <p14:tracePt t="35276" x="1990725" y="3548063"/>
          <p14:tracePt t="35301" x="1982788" y="3548063"/>
          <p14:tracePt t="35326" x="1976438" y="3540125"/>
          <p14:tracePt t="35371" x="1968500" y="3540125"/>
          <p14:tracePt t="35543" x="1976438" y="3540125"/>
          <p14:tracePt t="35551" x="1982788" y="3540125"/>
          <p14:tracePt t="35563" x="1982788" y="3533775"/>
          <p14:tracePt t="35575" x="1990725" y="3533775"/>
          <p14:tracePt t="35593" x="2005013" y="3533775"/>
          <p14:tracePt t="35609" x="2025650" y="3533775"/>
          <p14:tracePt t="35626" x="2039938" y="3533775"/>
          <p14:tracePt t="35642" x="2062163" y="3540125"/>
          <p14:tracePt t="35658" x="2084388" y="3540125"/>
          <p14:tracePt t="35675" x="2098675" y="3540125"/>
          <p14:tracePt t="35691" x="2112963" y="3540125"/>
          <p14:tracePt t="35708" x="2141538" y="3548063"/>
          <p14:tracePt t="35725" x="2163763" y="3554413"/>
          <p14:tracePt t="35742" x="2198688" y="3554413"/>
          <p14:tracePt t="35758" x="2249488" y="3568700"/>
          <p14:tracePt t="35775" x="2322513" y="3582988"/>
          <p14:tracePt t="35792" x="2401888" y="3605213"/>
          <p14:tracePt t="35793" x="2444750" y="3613150"/>
          <p14:tracePt t="35808" x="2487613" y="3627438"/>
          <p14:tracePt t="35825" x="2501900" y="3627438"/>
          <p14:tracePt t="35886" x="2501900" y="3633788"/>
          <p14:tracePt t="35953" x="2495550" y="3633788"/>
          <p14:tracePt t="35970" x="2487613" y="3633788"/>
          <p14:tracePt t="35979" x="2481263" y="3633788"/>
          <p14:tracePt t="35991" x="2473325" y="3633788"/>
          <p14:tracePt t="36007" x="2459038" y="3633788"/>
          <p14:tracePt t="36025" x="2444750" y="3633788"/>
          <p14:tracePt t="36042" x="2422525" y="3619500"/>
          <p14:tracePt t="36058" x="2416175" y="3619500"/>
          <p14:tracePt t="36075" x="2393950" y="3605213"/>
          <p14:tracePt t="36091" x="2371725" y="3598863"/>
          <p14:tracePt t="36107" x="2351088" y="3582988"/>
          <p14:tracePt t="36125" x="2306638" y="3568700"/>
          <p14:tracePt t="36142" x="2278063" y="3554413"/>
          <p14:tracePt t="36159" x="2263775" y="3554413"/>
          <p14:tracePt t="36176" x="2249488" y="3554413"/>
          <p14:tracePt t="36191" x="2243138" y="3554413"/>
          <p14:tracePt t="36207" x="2235200" y="3554413"/>
          <p14:tracePt t="36225" x="2220913" y="3554413"/>
          <p14:tracePt t="36242" x="2198688" y="3554413"/>
          <p14:tracePt t="36258" x="2192338" y="3554413"/>
          <p14:tracePt t="36275" x="2170113" y="3554413"/>
          <p14:tracePt t="36291" x="2155825" y="3554413"/>
          <p14:tracePt t="36401" x="2155825" y="3562350"/>
          <p14:tracePt t="36408" x="2155825" y="3568700"/>
          <p14:tracePt t="36426" x="2155825" y="3590925"/>
          <p14:tracePt t="36443" x="2155825" y="3605213"/>
          <p14:tracePt t="36459" x="2149475" y="3633788"/>
          <p14:tracePt t="36475" x="2141538" y="3662363"/>
          <p14:tracePt t="36491" x="2141538" y="3692525"/>
          <p14:tracePt t="36506" x="2141538" y="3713163"/>
          <p14:tracePt t="36522" x="2141538" y="3735388"/>
          <p14:tracePt t="36540" x="2141538" y="3756025"/>
          <p14:tracePt t="36556" x="2141538" y="3778250"/>
          <p14:tracePt t="36573" x="2149475" y="3800475"/>
          <p14:tracePt t="36590" x="2149475" y="3814763"/>
          <p14:tracePt t="36606" x="2149475" y="3843338"/>
          <p14:tracePt t="36624" x="2149475" y="3865563"/>
          <p14:tracePt t="36640" x="2149475" y="3879850"/>
          <p14:tracePt t="36656" x="2149475" y="3900488"/>
          <p14:tracePt t="36674" x="2141538" y="3922713"/>
          <p14:tracePt t="36690" x="2133600" y="3937000"/>
          <p14:tracePt t="36707" x="2133600" y="3965575"/>
          <p14:tracePt t="36724" x="2127250" y="3987800"/>
          <p14:tracePt t="36739" x="2119313" y="4008438"/>
          <p14:tracePt t="36756" x="2119313" y="4024313"/>
          <p14:tracePt t="36773" x="2112963" y="4044950"/>
          <p14:tracePt t="36790" x="2105025" y="4067175"/>
          <p14:tracePt t="36806" x="2090738" y="4081463"/>
          <p14:tracePt t="36824" x="2076450" y="4103688"/>
          <p14:tracePt t="36841" x="2070100" y="4117975"/>
          <p14:tracePt t="36858" x="2062163" y="4124325"/>
          <p14:tracePt t="36875" x="2062163" y="4132263"/>
          <p14:tracePt t="36891" x="2055813" y="4132263"/>
          <p14:tracePt t="37680" x="2047875" y="4132263"/>
          <p14:tracePt t="37801" x="2047875" y="4138613"/>
          <p14:tracePt t="38414" x="2039938" y="4138613"/>
          <p14:tracePt t="38430" x="2033588" y="4124325"/>
          <p14:tracePt t="38439" x="2025650" y="4117975"/>
          <p14:tracePt t="38444" x="2019300" y="4103688"/>
          <p14:tracePt t="38456" x="2011363" y="4081463"/>
          <p14:tracePt t="38475" x="1990725" y="4024313"/>
          <p14:tracePt t="38491" x="1946275" y="3922713"/>
          <p14:tracePt t="38507" x="1903413" y="3829050"/>
          <p14:tracePt t="38524" x="1838325" y="3727450"/>
          <p14:tracePt t="38539" x="1781175" y="3656013"/>
          <p14:tracePt t="38556" x="1752600" y="3627438"/>
          <p14:tracePt t="38573" x="1724025" y="3613150"/>
          <p14:tracePt t="38589" x="1701800" y="3598863"/>
          <p14:tracePt t="38591" x="1693863" y="3582988"/>
          <p14:tracePt t="38606" x="1673225" y="3568700"/>
          <p14:tracePt t="38624" x="1658938" y="3554413"/>
          <p14:tracePt t="38640" x="1636713" y="3533775"/>
          <p14:tracePt t="38656" x="1608138" y="3511550"/>
          <p14:tracePt t="38674" x="1585913" y="3489325"/>
          <p14:tracePt t="38689" x="1543050" y="3468688"/>
          <p14:tracePt t="38707" x="1492250" y="3440113"/>
          <p14:tracePt t="38723" x="1471613" y="3425825"/>
          <p14:tracePt t="38739" x="1449388" y="3409950"/>
          <p14:tracePt t="38755" x="1435100" y="3409950"/>
          <p14:tracePt t="38773" x="1435100" y="3403600"/>
          <p14:tracePt t="38831" x="1427163" y="3403600"/>
          <p14:tracePt t="38850" x="1427163" y="3409950"/>
          <p14:tracePt t="38858" x="1420813" y="3417888"/>
          <p14:tracePt t="38874" x="1406525" y="3432175"/>
          <p14:tracePt t="38890" x="1384300" y="3454400"/>
          <p14:tracePt t="38907" x="1362075" y="3475038"/>
          <p14:tracePt t="38923" x="1341438" y="3497263"/>
          <p14:tracePt t="38941" x="1312863" y="3533775"/>
          <p14:tracePt t="38957" x="1290638" y="3554413"/>
          <p14:tracePt t="38974" x="1268413" y="3568700"/>
          <p14:tracePt t="38990" x="1247775" y="3605213"/>
          <p14:tracePt t="39006" x="1225550" y="3670300"/>
          <p14:tracePt t="39024" x="1196975" y="3741738"/>
          <p14:tracePt t="39028" x="1182688" y="3778250"/>
          <p14:tracePt t="39041" x="1168400" y="3806825"/>
          <p14:tracePt t="39058" x="1139825" y="3914775"/>
          <p14:tracePt t="39075" x="1139825" y="3973513"/>
          <p14:tracePt t="39091" x="1139825" y="4044950"/>
          <p14:tracePt t="39108" x="1146175" y="4110038"/>
          <p14:tracePt t="39124" x="1168400" y="4152900"/>
          <p14:tracePt t="39141" x="1189038" y="4203700"/>
          <p14:tracePt t="39158" x="1268413" y="4297363"/>
          <p14:tracePt t="39174" x="1355725" y="4384675"/>
          <p14:tracePt t="39190" x="1441450" y="4470400"/>
          <p14:tracePt t="39207" x="1543050" y="4557713"/>
          <p14:tracePt t="39225" x="1658938" y="4629150"/>
          <p14:tracePt t="39242" x="1809750" y="4702175"/>
          <p14:tracePt t="39256" x="1874838" y="4716463"/>
          <p14:tracePt t="39273" x="2149475" y="4737100"/>
          <p14:tracePt t="39289" x="2566988" y="4737100"/>
          <p14:tracePt t="39305" x="3086100" y="4765675"/>
          <p14:tracePt t="39322" x="3576638" y="4773613"/>
          <p14:tracePt t="39338" x="4110038" y="4773613"/>
          <p14:tracePt t="39355" x="4614863" y="4730750"/>
          <p14:tracePt t="39371" x="4975225" y="4665663"/>
          <p14:tracePt t="39389" x="5256213" y="4629150"/>
          <p14:tracePt t="39405" x="5386388" y="4606925"/>
          <p14:tracePt t="39422" x="5494338" y="4586288"/>
          <p14:tracePt t="39439" x="5567363" y="4572000"/>
          <p14:tracePt t="39455" x="5630863" y="4557713"/>
          <p14:tracePt t="39472" x="5703888" y="4535488"/>
          <p14:tracePt t="39490" x="5783263" y="4529138"/>
          <p14:tracePt t="39506" x="5854700" y="4521200"/>
          <p14:tracePt t="39523" x="5934075" y="4513263"/>
          <p14:tracePt t="39539" x="6027738" y="4513263"/>
          <p14:tracePt t="39556" x="6129338" y="4513263"/>
          <p14:tracePt t="39574" x="6215063" y="4498975"/>
          <p14:tracePt t="39590" x="6294438" y="4478338"/>
          <p14:tracePt t="39608" x="6308725" y="4464050"/>
          <p14:tracePt t="39624" x="6316663" y="4449763"/>
          <p14:tracePt t="39640" x="6323013" y="4427538"/>
          <p14:tracePt t="39657" x="6338888" y="4398963"/>
          <p14:tracePt t="39674" x="6359525" y="4362450"/>
          <p14:tracePt t="39691" x="6367463" y="4297363"/>
          <p14:tracePt t="39707" x="6367463" y="4232275"/>
          <p14:tracePt t="39725" x="6367463" y="4152900"/>
          <p14:tracePt t="39741" x="6359525" y="4067175"/>
          <p14:tracePt t="39758" x="6353175" y="3987800"/>
          <p14:tracePt t="39772" x="6316663" y="3894138"/>
          <p14:tracePt t="39789" x="6251575" y="3792538"/>
          <p14:tracePt t="39806" x="6180138" y="3692525"/>
          <p14:tracePt t="39821" x="6035675" y="3548063"/>
          <p14:tracePt t="39838" x="5927725" y="3460750"/>
          <p14:tracePt t="39855" x="5834063" y="3389313"/>
          <p14:tracePt t="39871" x="5746750" y="3338513"/>
          <p14:tracePt t="39888" x="5667375" y="3316288"/>
          <p14:tracePt t="39905" x="5602288" y="3281363"/>
          <p14:tracePt t="39922" x="5480050" y="3201988"/>
          <p14:tracePt t="39938" x="5378450" y="3136900"/>
          <p14:tracePt t="39955" x="5256213" y="3057525"/>
          <p14:tracePt t="39971" x="5111750" y="3006725"/>
          <p14:tracePt t="39988" x="4946650" y="2941638"/>
          <p14:tracePt t="40005" x="4773613" y="2898775"/>
          <p14:tracePt t="40021" x="4586288" y="2870200"/>
          <p14:tracePt t="40023" x="4506913" y="2847975"/>
          <p14:tracePt t="40038" x="4340225" y="2827338"/>
          <p14:tracePt t="40055" x="4225925" y="2827338"/>
          <p14:tracePt t="40071" x="4132263" y="2827338"/>
          <p14:tracePt t="40088" x="4052888" y="2827338"/>
          <p14:tracePt t="40105" x="3965575" y="2855913"/>
          <p14:tracePt t="40121" x="3908425" y="2884488"/>
          <p14:tracePt t="40138" x="3814763" y="2955925"/>
          <p14:tracePt t="40155" x="3756025" y="3021013"/>
          <p14:tracePt t="40171" x="3692525" y="3094038"/>
          <p14:tracePt t="40188" x="3619500" y="3179763"/>
          <p14:tracePt t="40205" x="3562350" y="3252788"/>
          <p14:tracePt t="40221" x="3533775" y="3309938"/>
          <p14:tracePt t="40238" x="3497263" y="3375025"/>
          <p14:tracePt t="40255" x="3475038" y="3403600"/>
          <p14:tracePt t="40271" x="3460750" y="3425825"/>
          <p14:tracePt t="40288" x="3446463" y="3446463"/>
          <p14:tracePt t="40305" x="3432175" y="3460750"/>
          <p14:tracePt t="40321" x="3417888" y="3475038"/>
          <p14:tracePt t="40338" x="3409950" y="3497263"/>
          <p14:tracePt t="40355" x="3403600" y="3511550"/>
          <p14:tracePt t="40371" x="3389313" y="3525838"/>
          <p14:tracePt t="40388" x="3375025" y="3548063"/>
          <p14:tracePt t="40405" x="3367088" y="3576638"/>
          <p14:tracePt t="40423" x="3352800" y="3648075"/>
          <p14:tracePt t="40439" x="3338513" y="3735388"/>
          <p14:tracePt t="40455" x="3338513" y="3843338"/>
          <p14:tracePt t="40472" x="3367088" y="3930650"/>
          <p14:tracePt t="40489" x="3403600" y="4024313"/>
          <p14:tracePt t="40505" x="3425825" y="4087813"/>
          <p14:tracePt t="40523" x="3460750" y="4152900"/>
          <p14:tracePt t="40539" x="3475038" y="4167188"/>
          <p14:tracePt t="40555" x="3482975" y="4189413"/>
          <p14:tracePt t="40572" x="3497263" y="4203700"/>
          <p14:tracePt t="40589" x="3497263" y="4211638"/>
          <p14:tracePt t="40723" x="3511550" y="4203700"/>
          <p14:tracePt t="40730" x="3525838" y="4197350"/>
          <p14:tracePt t="40741" x="3533775" y="4197350"/>
          <p14:tracePt t="40756" x="3533775" y="4203700"/>
          <p14:tracePt t="40773" x="3533775" y="4211638"/>
          <p14:tracePt t="40791" x="3562350" y="4225925"/>
          <p14:tracePt t="40806" x="3576638" y="4225925"/>
          <p14:tracePt t="40824" x="3576638" y="4203700"/>
          <p14:tracePt t="41001" x="3576638" y="4197350"/>
          <p14:tracePt t="41009" x="3576638" y="4189413"/>
          <p14:tracePt t="41023" x="3590925" y="4167188"/>
          <p14:tracePt t="41040" x="3590925" y="4152900"/>
          <p14:tracePt t="41056" x="3590925" y="4138613"/>
          <p14:tracePt t="41072" x="3582988" y="4138613"/>
          <p14:tracePt t="41106" x="3590925" y="4138613"/>
          <p14:tracePt t="41123" x="3605213" y="4138613"/>
          <p14:tracePt t="41140" x="3613150" y="4146550"/>
          <p14:tracePt t="41157" x="3613150" y="4225925"/>
          <p14:tracePt t="41174" x="3627438" y="4348163"/>
          <p14:tracePt t="41190" x="3656013" y="4441825"/>
          <p14:tracePt t="41206" x="3698875" y="4529138"/>
          <p14:tracePt t="41224" x="3735388" y="4572000"/>
          <p14:tracePt t="41240" x="3749675" y="4586288"/>
          <p14:tracePt t="41257" x="3778250" y="4606925"/>
          <p14:tracePt t="41273" x="3786188" y="4606925"/>
          <p14:tracePt t="41290" x="3786188" y="4614863"/>
          <p14:tracePt t="41306" x="3792538" y="4622800"/>
          <p14:tracePt t="41323" x="3800475" y="4637088"/>
          <p14:tracePt t="41339" x="3800475" y="4651375"/>
          <p14:tracePt t="41357" x="3800475" y="4672013"/>
          <p14:tracePt t="41374" x="3806825" y="4686300"/>
          <p14:tracePt t="41390" x="3814763" y="4716463"/>
          <p14:tracePt t="41406" x="3814763" y="4730750"/>
          <p14:tracePt t="41423" x="3806825" y="4737100"/>
          <p14:tracePt t="41441" x="3800475" y="4751388"/>
          <p14:tracePt t="41457" x="3786188" y="4759325"/>
          <p14:tracePt t="41473" x="3778250" y="4759325"/>
          <p14:tracePt t="41507" x="3771900" y="4773613"/>
          <p14:tracePt t="41523" x="3763963" y="4779963"/>
          <p14:tracePt t="41528" x="3756025" y="4787900"/>
          <p14:tracePt t="41540" x="3749675" y="4795838"/>
          <p14:tracePt t="41557" x="3727450" y="4816475"/>
          <p14:tracePt t="41573" x="3698875" y="4875213"/>
          <p14:tracePt t="41590" x="3678238" y="4903788"/>
          <p14:tracePt t="41607" x="3670300" y="4924425"/>
          <p14:tracePt t="41623" x="3670300" y="4946650"/>
          <p14:tracePt t="41641" x="3670300" y="4960938"/>
          <p14:tracePt t="41656" x="3670300" y="4983163"/>
          <p14:tracePt t="41675" x="3670300" y="5011738"/>
          <p14:tracePt t="41690" x="3670300" y="5026025"/>
          <p14:tracePt t="41706" x="3678238" y="5032375"/>
          <p14:tracePt t="41739" x="3684588" y="5032375"/>
          <p14:tracePt t="41756" x="3692525" y="5032375"/>
          <p14:tracePt t="41773" x="3698875" y="5018088"/>
          <p14:tracePt t="41790" x="3721100" y="4997450"/>
          <p14:tracePt t="41807" x="3735388" y="4983163"/>
          <p14:tracePt t="41823" x="3756025" y="4968875"/>
          <p14:tracePt t="41839" x="3771900" y="4946650"/>
          <p14:tracePt t="41856" x="3792538" y="4924425"/>
          <p14:tracePt t="41874" x="3806825" y="4903788"/>
          <p14:tracePt t="41890" x="3814763" y="4875213"/>
          <p14:tracePt t="41907" x="3821113" y="4852988"/>
          <p14:tracePt t="41923" x="3821113" y="4838700"/>
          <p14:tracePt t="41940" x="3821113" y="4816475"/>
          <p14:tracePt t="41957" x="3821113" y="4802188"/>
          <p14:tracePt t="41973" x="3814763" y="4795838"/>
          <p14:tracePt t="42169" x="3821113" y="4795838"/>
          <p14:tracePt t="42176" x="3821113" y="4787900"/>
          <p14:tracePt t="42193" x="3829050" y="4787900"/>
          <p14:tracePt t="42207" x="3843338" y="4779963"/>
          <p14:tracePt t="42223" x="3857625" y="4779963"/>
          <p14:tracePt t="42241" x="3865563" y="4779963"/>
          <p14:tracePt t="42256" x="3879850" y="4773613"/>
          <p14:tracePt t="42273" x="3894138" y="4773613"/>
          <p14:tracePt t="42291" x="3922713" y="4773613"/>
          <p14:tracePt t="42307" x="3965575" y="4773613"/>
          <p14:tracePt t="42324" x="3994150" y="4779963"/>
          <p14:tracePt t="42340" x="4016375" y="4787900"/>
          <p14:tracePt t="42356" x="4044950" y="4787900"/>
          <p14:tracePt t="42373" x="4059238" y="4787900"/>
          <p14:tracePt t="42391" x="4081463" y="4787900"/>
          <p14:tracePt t="42407" x="4110038" y="4787900"/>
          <p14:tracePt t="42424" x="4124325" y="4795838"/>
          <p14:tracePt t="42440" x="4146550" y="4795838"/>
          <p14:tracePt t="42456" x="4160838" y="4795838"/>
          <p14:tracePt t="42473" x="4175125" y="4795838"/>
          <p14:tracePt t="42490" x="4181475" y="4795838"/>
          <p14:tracePt t="42507" x="4203700" y="4795838"/>
          <p14:tracePt t="42525" x="4217988" y="4795838"/>
          <p14:tracePt t="42530" x="4225925" y="4795838"/>
          <p14:tracePt t="42557" x="4240213" y="4795838"/>
          <p14:tracePt t="42574" x="4246563" y="4795838"/>
          <p14:tracePt t="42590" x="4254500" y="4795838"/>
          <p14:tracePt t="42605" x="4268788" y="4795838"/>
          <p14:tracePt t="42622" x="4276725" y="4802188"/>
          <p14:tracePt t="42639" x="4291013" y="4802188"/>
          <p14:tracePt t="42658" x="4311650" y="4802188"/>
          <p14:tracePt t="42674" x="4333875" y="4802188"/>
          <p14:tracePt t="42690" x="4340225" y="4810125"/>
          <p14:tracePt t="42771" x="4348163" y="4810125"/>
          <p14:tracePt t="42783" x="4354513" y="4810125"/>
          <p14:tracePt t="42792" x="4362450" y="4810125"/>
          <p14:tracePt t="42807" x="4376738" y="4810125"/>
          <p14:tracePt t="42822" x="4398963" y="4810125"/>
          <p14:tracePt t="42840" x="4413250" y="4810125"/>
          <p14:tracePt t="42856" x="4427538" y="4810125"/>
          <p14:tracePt t="42873" x="4441825" y="4810125"/>
          <p14:tracePt t="42889" x="4449763" y="4810125"/>
          <p14:tracePt t="42906" x="4456113" y="4810125"/>
          <p14:tracePt t="42923" x="4470400" y="4810125"/>
          <p14:tracePt t="42939" x="4484688" y="4810125"/>
          <p14:tracePt t="42957" x="4506913" y="4810125"/>
          <p14:tracePt t="42973" x="4521200" y="4810125"/>
          <p14:tracePt t="42991" x="4543425" y="4810125"/>
          <p14:tracePt t="43023" x="4549775" y="4810125"/>
          <p14:tracePt t="43061" x="4557713" y="4810125"/>
          <p14:tracePt t="43076" x="4564063" y="4810125"/>
          <p14:tracePt t="43085" x="4572000" y="4810125"/>
          <p14:tracePt t="43092" x="4578350" y="4810125"/>
          <p14:tracePt t="43109" x="4592638" y="4810125"/>
          <p14:tracePt t="43188" x="4600575" y="4810125"/>
          <p14:tracePt t="43221" x="4606925" y="4810125"/>
          <p14:tracePt t="43339" x="4614863" y="4810125"/>
          <p14:tracePt t="44149" x="4622800" y="4810125"/>
          <p14:tracePt t="44172" x="4629150" y="4810125"/>
          <p14:tracePt t="44234" x="4637088" y="4810125"/>
          <p14:tracePt t="44253" x="4643438" y="4810125"/>
          <p14:tracePt t="44267" x="4651375" y="4810125"/>
          <p14:tracePt t="44283" x="4657725" y="4810125"/>
          <p14:tracePt t="44304" x="4665663" y="4810125"/>
          <p14:tracePt t="44329" x="4672013" y="4810125"/>
          <p14:tracePt t="44338" x="4679950" y="4810125"/>
          <p14:tracePt t="44345" x="4686300" y="4810125"/>
          <p14:tracePt t="44359" x="4694238" y="4810125"/>
          <p14:tracePt t="44375" x="4708525" y="4810125"/>
          <p14:tracePt t="44392" x="4716463" y="4810125"/>
          <p14:tracePt t="44404" x="4722813" y="4810125"/>
          <p14:tracePt t="44421" x="4745038" y="4810125"/>
          <p14:tracePt t="44438" x="4765675" y="4810125"/>
          <p14:tracePt t="44456" x="4787900" y="4810125"/>
          <p14:tracePt t="44472" x="4816475" y="4810125"/>
          <p14:tracePt t="44489" x="4852988" y="4810125"/>
          <p14:tracePt t="44507" x="4918075" y="4810125"/>
          <p14:tracePt t="44522" x="4968875" y="4795838"/>
          <p14:tracePt t="44539" x="5026025" y="4795838"/>
          <p14:tracePt t="44555" x="5068888" y="4787900"/>
          <p14:tracePt t="44572" x="5119688" y="4787900"/>
          <p14:tracePt t="44589" x="5170488" y="4787900"/>
          <p14:tracePt t="44605" x="5241925" y="4787900"/>
          <p14:tracePt t="44623" x="5292725" y="4787900"/>
          <p14:tracePt t="44639" x="5321300" y="4787900"/>
          <p14:tracePt t="44656" x="5343525" y="4787900"/>
          <p14:tracePt t="44673" x="5378450" y="4787900"/>
          <p14:tracePt t="44688" x="5408613" y="4787900"/>
          <p14:tracePt t="44706" x="5443538" y="4779963"/>
          <p14:tracePt t="44723" x="5473700" y="4779963"/>
          <p14:tracePt t="44739" x="5494338" y="4773613"/>
          <p14:tracePt t="44756" x="5516563" y="4773613"/>
          <p14:tracePt t="44772" x="5530850" y="4773613"/>
          <p14:tracePt t="44866" x="5537200" y="4773613"/>
          <p14:tracePt t="44890" x="5545138" y="4773613"/>
          <p14:tracePt t="44898" x="5551488" y="4773613"/>
          <p14:tracePt t="44907" x="5559425" y="4773613"/>
          <p14:tracePt t="44923" x="5567363" y="4773613"/>
          <p14:tracePt t="44939" x="5581650" y="4773613"/>
          <p14:tracePt t="45045" x="5573713" y="4773613"/>
          <p14:tracePt t="45057" x="5573713" y="4779963"/>
          <p14:tracePt t="45072" x="5573713" y="4787900"/>
          <p14:tracePt t="45078" x="5573713" y="4795838"/>
          <p14:tracePt t="45095" x="5573713" y="4802188"/>
          <p14:tracePt t="45105" x="5573713" y="4816475"/>
          <p14:tracePt t="45122" x="5573713" y="4824413"/>
          <p14:tracePt t="45139" x="5573713" y="4838700"/>
          <p14:tracePt t="45156" x="5573713" y="4845050"/>
          <p14:tracePt t="45172" x="5573713" y="4852988"/>
          <p14:tracePt t="45189" x="5573713" y="4867275"/>
          <p14:tracePt t="45206" x="5573713" y="4881563"/>
          <p14:tracePt t="45222" x="5573713" y="4895850"/>
          <p14:tracePt t="45239" x="5573713" y="4910138"/>
          <p14:tracePt t="45257" x="5573713" y="4932363"/>
          <p14:tracePt t="45272" x="5573713" y="4946650"/>
          <p14:tracePt t="45289" x="5573713" y="4975225"/>
          <p14:tracePt t="45306" x="5567363" y="4997450"/>
          <p14:tracePt t="45322" x="5567363" y="5018088"/>
          <p14:tracePt t="45339" x="5559425" y="5032375"/>
          <p14:tracePt t="45356" x="5551488" y="5054600"/>
          <p14:tracePt t="45374" x="5545138" y="5076825"/>
          <p14:tracePt t="45389" x="5537200" y="5105400"/>
          <p14:tracePt t="45407" x="5516563" y="5148263"/>
          <p14:tracePt t="45422" x="5508625" y="5162550"/>
          <p14:tracePt t="45438" x="5494338" y="5184775"/>
          <p14:tracePt t="45454" x="5480050" y="5205413"/>
          <p14:tracePt t="45470" x="5465763" y="5227638"/>
          <p14:tracePt t="45487" x="5443538" y="5249863"/>
          <p14:tracePt t="45505" x="5414963" y="5278438"/>
          <p14:tracePt t="45521" x="5386388" y="5300663"/>
          <p14:tracePt t="45537" x="5364163" y="5321300"/>
          <p14:tracePt t="45554" x="5314950" y="5343525"/>
          <p14:tracePt t="45572" x="5241925" y="5372100"/>
          <p14:tracePt t="45589" x="5170488" y="5386388"/>
          <p14:tracePt t="45606" x="5083175" y="5414963"/>
          <p14:tracePt t="45622" x="4960938" y="5443538"/>
          <p14:tracePt t="45639" x="4889500" y="5465763"/>
          <p14:tracePt t="45656" x="4824413" y="5487988"/>
          <p14:tracePt t="45672" x="4759325" y="5502275"/>
          <p14:tracePt t="45689" x="4708525" y="5516563"/>
          <p14:tracePt t="45706" x="4665663" y="5522913"/>
          <p14:tracePt t="45723" x="4572000" y="5516563"/>
          <p14:tracePt t="45739" x="4492625" y="5502275"/>
          <p14:tracePt t="45756" x="4413250" y="5487988"/>
          <p14:tracePt t="45772" x="4319588" y="5480050"/>
          <p14:tracePt t="45789" x="4240213" y="5473700"/>
          <p14:tracePt t="45806" x="4181475" y="5465763"/>
          <p14:tracePt t="45823" x="4138613" y="5451475"/>
          <p14:tracePt t="45839" x="4117975" y="5451475"/>
          <p14:tracePt t="45856" x="4117975" y="5443538"/>
          <p14:tracePt t="45871" x="4110038" y="5437188"/>
          <p14:tracePt t="45889" x="4102100" y="5414963"/>
          <p14:tracePt t="45907" x="4095750" y="5408613"/>
          <p14:tracePt t="45922" x="4081463" y="5394325"/>
          <p14:tracePt t="45939" x="4067175" y="5372100"/>
          <p14:tracePt t="45956" x="4052888" y="5349875"/>
          <p14:tracePt t="45972" x="4038600" y="5329238"/>
          <p14:tracePt t="45989" x="4030663" y="5300663"/>
          <p14:tracePt t="46006" x="4024313" y="5278438"/>
          <p14:tracePt t="46022" x="4024313" y="5270500"/>
          <p14:tracePt t="46039" x="4024313" y="5256213"/>
          <p14:tracePt t="46056" x="4030663" y="5241925"/>
          <p14:tracePt t="46073" x="4038600" y="5227638"/>
          <p14:tracePt t="46090" x="4067175" y="5205413"/>
          <p14:tracePt t="46106" x="4073525" y="5184775"/>
          <p14:tracePt t="46122" x="4081463" y="5170488"/>
          <p14:tracePt t="46138" x="4095750" y="5148263"/>
          <p14:tracePt t="46156" x="4110038" y="5133975"/>
          <p14:tracePt t="46173" x="4132263" y="5105400"/>
          <p14:tracePt t="46189" x="4152900" y="5083175"/>
          <p14:tracePt t="46206" x="4175125" y="5068888"/>
          <p14:tracePt t="46222" x="4189413" y="5048250"/>
          <p14:tracePt t="46238" x="4211638" y="5026025"/>
          <p14:tracePt t="46255" x="4240213" y="5003800"/>
          <p14:tracePt t="46273" x="4311650" y="4975225"/>
          <p14:tracePt t="46290" x="4398963" y="4968875"/>
          <p14:tracePt t="46306" x="4513263" y="4968875"/>
          <p14:tracePt t="46322" x="4665663" y="4997450"/>
          <p14:tracePt t="46339" x="4867275" y="5032375"/>
          <p14:tracePt t="46355" x="5091113" y="5076825"/>
          <p14:tracePt t="46373" x="5414963" y="5127625"/>
          <p14:tracePt t="46389" x="5559425" y="5127625"/>
          <p14:tracePt t="46406" x="5754688" y="5148263"/>
          <p14:tracePt t="46423" x="5942013" y="5170488"/>
          <p14:tracePt t="46438" x="6129338" y="5170488"/>
          <p14:tracePt t="46456" x="6280150" y="5176838"/>
          <p14:tracePt t="46473" x="6418263" y="5199063"/>
          <p14:tracePt t="46490" x="6648450" y="5213350"/>
          <p14:tracePt t="46507" x="6843713" y="5227638"/>
          <p14:tracePt t="46524" x="7023100" y="5256213"/>
          <p14:tracePt t="46529" x="7102475" y="5264150"/>
          <p14:tracePt t="46540" x="7159625" y="5264150"/>
          <p14:tracePt t="46557" x="7239000" y="5264150"/>
          <p14:tracePt t="46571" x="7318375" y="5264150"/>
          <p14:tracePt t="46587" x="7397750" y="5270500"/>
          <p14:tracePt t="46605" x="7505700" y="5270500"/>
          <p14:tracePt t="46623" x="7556500" y="5270500"/>
          <p14:tracePt t="46638" x="7607300" y="5278438"/>
          <p14:tracePt t="46655" x="7678738" y="5278438"/>
          <p14:tracePt t="46672" x="7743825" y="5278438"/>
          <p14:tracePt t="46688" x="7794625" y="5278438"/>
          <p14:tracePt t="46706" x="7851775" y="5270500"/>
          <p14:tracePt t="46722" x="7867650" y="5270500"/>
          <p14:tracePt t="46761" x="7874000" y="5264150"/>
          <p14:tracePt t="46772" x="7881938" y="5264150"/>
          <p14:tracePt t="46789" x="7902575" y="5241925"/>
          <p14:tracePt t="46806" x="7931150" y="5213350"/>
          <p14:tracePt t="46822" x="7939088" y="5191125"/>
          <p14:tracePt t="46839" x="7945438" y="5170488"/>
          <p14:tracePt t="46857" x="7945438" y="5156200"/>
          <p14:tracePt t="46872" x="7953375" y="5127625"/>
          <p14:tracePt t="46888" x="7975600" y="5105400"/>
          <p14:tracePt t="46905" x="7989888" y="5083175"/>
          <p14:tracePt t="46922" x="8004175" y="5054600"/>
          <p14:tracePt t="46939" x="8004175" y="5032375"/>
          <p14:tracePt t="46956" x="8004175" y="5011738"/>
          <p14:tracePt t="46971" x="7996238" y="4997450"/>
          <p14:tracePt t="46988" x="7989888" y="4975225"/>
          <p14:tracePt t="47005" x="7975600" y="4960938"/>
          <p14:tracePt t="47023" x="7967663" y="4918075"/>
          <p14:tracePt t="47039" x="7961313" y="4889500"/>
          <p14:tracePt t="47056" x="7961313" y="4867275"/>
          <p14:tracePt t="47072" x="7961313" y="4845050"/>
          <p14:tracePt t="47089" x="7961313" y="4824413"/>
          <p14:tracePt t="47105" x="7953375" y="4802188"/>
          <p14:tracePt t="47123" x="7924800" y="4773613"/>
          <p14:tracePt t="47138" x="7910513" y="4745038"/>
          <p14:tracePt t="47156" x="7888288" y="4722813"/>
          <p14:tracePt t="47172" x="7867650" y="4702175"/>
          <p14:tracePt t="47188" x="7845425" y="4686300"/>
          <p14:tracePt t="47205" x="7816850" y="4665663"/>
          <p14:tracePt t="47222" x="7788275" y="4643438"/>
          <p14:tracePt t="47239" x="7758113" y="4614863"/>
          <p14:tracePt t="47256" x="7729538" y="4606925"/>
          <p14:tracePt t="47272" x="7700963" y="4606925"/>
          <p14:tracePt t="47288" x="7672388" y="4606925"/>
          <p14:tracePt t="47306" x="7635875" y="4606925"/>
          <p14:tracePt t="47323" x="7578725" y="4606925"/>
          <p14:tracePt t="47339" x="7505700" y="4629150"/>
          <p14:tracePt t="47356" x="7412038" y="4657725"/>
          <p14:tracePt t="47372" x="7297738" y="4686300"/>
          <p14:tracePt t="47388" x="7159625" y="4716463"/>
          <p14:tracePt t="47405" x="7008813" y="4751388"/>
          <p14:tracePt t="47422" x="6864350" y="4779963"/>
          <p14:tracePt t="47439" x="6705600" y="4802188"/>
          <p14:tracePt t="47456" x="6619875" y="4810125"/>
          <p14:tracePt t="47472" x="6575425" y="4810125"/>
          <p14:tracePt t="47488" x="6561138" y="4810125"/>
          <p14:tracePt t="47506" x="6546850" y="4810125"/>
          <p14:tracePt t="47627" x="6554788" y="4810125"/>
          <p14:tracePt t="47633" x="6569075" y="4810125"/>
          <p14:tracePt t="47643" x="6591300" y="4802188"/>
          <p14:tracePt t="47656" x="6654800" y="4787900"/>
          <p14:tracePt t="47672" x="6719888" y="4759325"/>
          <p14:tracePt t="47689" x="6799263" y="4730750"/>
          <p14:tracePt t="47706" x="6921500" y="4708525"/>
          <p14:tracePt t="47723" x="7037388" y="4679950"/>
          <p14:tracePt t="47740" x="7196138" y="4657725"/>
          <p14:tracePt t="47755" x="7269163" y="4643438"/>
          <p14:tracePt t="47771" x="7289800" y="4643438"/>
          <p14:tracePt t="47809" x="7283450" y="4651375"/>
          <p14:tracePt t="47820" x="7269163" y="4657725"/>
          <p14:tracePt t="47837" x="7204075" y="4686300"/>
          <p14:tracePt t="47854" x="7110413" y="4722813"/>
          <p14:tracePt t="47872" x="6813550" y="4810125"/>
          <p14:tracePt t="47888" x="6446838" y="4895850"/>
          <p14:tracePt t="47905" x="5948363" y="4983163"/>
          <p14:tracePt t="47922" x="5457825" y="5040313"/>
          <p14:tracePt t="47938" x="4997450" y="5156200"/>
          <p14:tracePt t="47955" x="4543425" y="5241925"/>
          <p14:tracePt t="47973" x="4024313" y="5292725"/>
          <p14:tracePt t="47988" x="3800475" y="5307013"/>
          <p14:tracePt t="48005" x="3670300" y="5321300"/>
          <p14:tracePt t="48022" x="3619500" y="5329238"/>
          <p14:tracePt t="48097" x="3605213" y="5335588"/>
          <p14:tracePt t="48114" x="3598863" y="5335588"/>
          <p14:tracePt t="48119" x="3590925" y="5343525"/>
          <p14:tracePt t="48126" x="3562350" y="5349875"/>
          <p14:tracePt t="48138" x="3554413" y="5349875"/>
          <p14:tracePt t="48155" x="3540125" y="5357813"/>
          <p14:tracePt t="48172" x="3533775" y="5357813"/>
          <p14:tracePt t="48216" x="3540125" y="5349875"/>
          <p14:tracePt t="48225" x="3548063" y="5335588"/>
          <p14:tracePt t="48239" x="3562350" y="5321300"/>
          <p14:tracePt t="48255" x="3568700" y="5300663"/>
          <p14:tracePt t="48272" x="3582988" y="5264150"/>
          <p14:tracePt t="48290" x="3598863" y="5213350"/>
          <p14:tracePt t="48305" x="3627438" y="5141913"/>
          <p14:tracePt t="48322" x="3656013" y="5054600"/>
          <p14:tracePt t="48324" x="3670300" y="5011738"/>
          <p14:tracePt t="48338" x="3692525" y="4938713"/>
          <p14:tracePt t="48355" x="3721100" y="4895850"/>
          <p14:tracePt t="48372" x="3721100" y="4867275"/>
          <p14:tracePt t="48387" x="3735388" y="4845050"/>
          <p14:tracePt t="48405" x="3735388" y="4830763"/>
          <p14:tracePt t="48421" x="3735388" y="4810125"/>
          <p14:tracePt t="48440" x="3749675" y="4779963"/>
          <p14:tracePt t="48455" x="3749675" y="4765675"/>
          <p14:tracePt t="48472" x="3749675" y="4745038"/>
          <p14:tracePt t="48488" x="3749675" y="4722813"/>
          <p14:tracePt t="48506" x="3749675" y="4708525"/>
          <p14:tracePt t="48523" x="3749675" y="4702175"/>
          <p14:tracePt t="48563" x="3741738" y="4702175"/>
          <p14:tracePt t="48571" x="3735388" y="4702175"/>
          <p14:tracePt t="48580" x="3727450" y="4702175"/>
          <p14:tracePt t="48589" x="3721100" y="4708525"/>
          <p14:tracePt t="48605" x="3698875" y="4722813"/>
          <p14:tracePt t="48622" x="3678238" y="4745038"/>
          <p14:tracePt t="48638" x="3656013" y="4759325"/>
          <p14:tracePt t="48655" x="3641725" y="4795838"/>
          <p14:tracePt t="48672" x="3619500" y="4810125"/>
          <p14:tracePt t="48688" x="3605213" y="4830763"/>
          <p14:tracePt t="48705" x="3590925" y="4867275"/>
          <p14:tracePt t="48722" x="3576638" y="4910138"/>
          <p14:tracePt t="48739" x="3562350" y="4960938"/>
          <p14:tracePt t="48755" x="3562350" y="5062538"/>
          <p14:tracePt t="48772" x="3568700" y="5119688"/>
          <p14:tracePt t="48789" x="3590925" y="5162550"/>
          <p14:tracePt t="48806" x="3613150" y="5213350"/>
          <p14:tracePt t="48822" x="3648075" y="5256213"/>
          <p14:tracePt t="48840" x="3735388" y="5329238"/>
          <p14:tracePt t="48856" x="3806825" y="5386388"/>
          <p14:tracePt t="48870" x="3865563" y="5429250"/>
          <p14:tracePt t="48887" x="3900488" y="5457825"/>
          <p14:tracePt t="48903" x="3929063" y="5480050"/>
          <p14:tracePt t="48920" x="3959225" y="5502275"/>
          <p14:tracePt t="48936" x="3987800" y="5516563"/>
          <p14:tracePt t="48953" x="4008438" y="5530850"/>
          <p14:tracePt t="48970" x="4044950" y="5545138"/>
          <p14:tracePt t="48988" x="4067175" y="5559425"/>
          <p14:tracePt t="49005" x="4087813" y="5567363"/>
          <p14:tracePt t="49021" x="4102100" y="5573713"/>
          <p14:tracePt t="49025" x="4124325" y="5581650"/>
          <p14:tracePt t="49039" x="4146550" y="5588000"/>
          <p14:tracePt t="49055" x="4225925" y="5602288"/>
          <p14:tracePt t="49072" x="4268788" y="5602288"/>
          <p14:tracePt t="49088" x="4305300" y="5595938"/>
          <p14:tracePt t="49106" x="4333875" y="5588000"/>
          <p14:tracePt t="49123" x="4354513" y="5581650"/>
          <p14:tracePt t="49139" x="4376738" y="5567363"/>
          <p14:tracePt t="49155" x="4398963" y="5545138"/>
          <p14:tracePt t="49172" x="4427538" y="5516563"/>
          <p14:tracePt t="49188" x="4449763" y="5494338"/>
          <p14:tracePt t="49203" x="4470400" y="5480050"/>
          <p14:tracePt t="49220" x="4470400" y="5473700"/>
          <p14:tracePt t="49360" x="4478338" y="5494338"/>
          <p14:tracePt t="49369" x="4535488" y="5522913"/>
          <p14:tracePt t="49379" x="4606925" y="5567363"/>
          <p14:tracePt t="49386" x="4665663" y="5630863"/>
          <p14:tracePt t="49402" x="4716463" y="5761038"/>
          <p14:tracePt t="49419" x="4716463" y="5876925"/>
          <p14:tracePt t="49436" x="4708525" y="5899150"/>
          <p14:tracePt t="49550" x="4722813" y="5899150"/>
          <p14:tracePt t="49574" x="4722813" y="5891213"/>
          <p14:tracePt t="49583" x="4765675" y="5862638"/>
          <p14:tracePt t="49591" x="4830763" y="5819775"/>
          <p14:tracePt t="49604" x="4938713" y="5710238"/>
          <p14:tracePt t="49621" x="4968875" y="5695950"/>
          <p14:tracePt t="49638" x="4968875" y="5689600"/>
          <p14:tracePt t="49654" x="4968875" y="5675313"/>
          <p14:tracePt t="49669" x="4938713" y="5595938"/>
          <p14:tracePt t="49686" x="4852988" y="5487988"/>
          <p14:tracePt t="49703" x="4700588" y="5256213"/>
          <p14:tracePt t="49719" x="4246563" y="4622800"/>
          <p14:tracePt t="49736" x="3843338" y="4138613"/>
          <p14:tracePt t="49752" x="3367088" y="3684588"/>
          <p14:tracePt t="49769" x="2790825" y="3230563"/>
          <p14:tracePt t="49786" x="2105025" y="2733675"/>
          <p14:tracePt t="49802" x="1550988" y="2308225"/>
          <p14:tracePt t="49819" x="958850" y="1803400"/>
          <p14:tracePt t="49836" x="685800" y="1463675"/>
          <p14:tracePt t="49853" x="504825" y="1219200"/>
          <p14:tracePt t="49869" x="447675" y="1111250"/>
          <p14:tracePt t="49885" x="425450" y="1081088"/>
          <p14:tracePt t="49902" x="403225" y="1066800"/>
          <p14:tracePt t="49919" x="388938" y="1046163"/>
          <p14:tracePt t="49936" x="331788" y="1031875"/>
          <p14:tracePt t="49952" x="260350" y="1009650"/>
          <p14:tracePt t="49969" x="180975" y="981075"/>
          <p14:tracePt t="49985" x="158750" y="958850"/>
          <p14:tracePt t="50002" x="136525" y="944563"/>
          <p14:tracePt t="50019" x="136525" y="936625"/>
          <p14:tracePt t="50035" x="144463" y="922338"/>
          <p14:tracePt t="50052" x="209550" y="893763"/>
          <p14:tracePt t="50069" x="295275" y="850900"/>
          <p14:tracePt t="50085" x="382588" y="828675"/>
          <p14:tracePt t="50102" x="620713" y="858838"/>
          <p14:tracePt t="50119" x="800100" y="893763"/>
          <p14:tracePt t="50135" x="893763" y="922338"/>
          <p14:tracePt t="50152" x="901700" y="936625"/>
          <p14:tracePt t="50169" x="893763" y="952500"/>
          <p14:tracePt t="50185" x="879475" y="966788"/>
          <p14:tracePt t="50202" x="850900" y="1001713"/>
          <p14:tracePt t="50219" x="836613" y="1009650"/>
          <p14:tracePt t="50235" x="822325" y="1016000"/>
          <p14:tracePt t="50252" x="808038" y="1023938"/>
          <p14:tracePt t="50269" x="793750" y="1023938"/>
          <p14:tracePt t="50285" x="771525" y="1023938"/>
          <p14:tracePt t="50303" x="742950" y="1023938"/>
          <p14:tracePt t="50320" x="720725" y="1023938"/>
          <p14:tracePt t="50336" x="700088" y="1023938"/>
          <p14:tracePt t="50353" x="655638" y="1016000"/>
          <p14:tracePt t="50369" x="606425" y="995363"/>
          <p14:tracePt t="50386" x="476250" y="952500"/>
          <p14:tracePt t="50404" x="388938" y="922338"/>
          <p14:tracePt t="50419" x="295275" y="893763"/>
          <p14:tracePt t="50436" x="209550" y="873125"/>
          <p14:tracePt t="50454" x="158750" y="850900"/>
          <p14:tracePt t="50470" x="144463" y="842963"/>
          <p14:tracePt t="50486" x="136525" y="842963"/>
          <p14:tracePt t="50558" x="122238" y="836613"/>
          <p14:tracePt t="50566" x="107950" y="828675"/>
          <p14:tracePt t="50575" x="79375" y="828675"/>
          <p14:tracePt t="50588" x="14288" y="814388"/>
          <p14:tracePt t="51070" x="65088" y="627063"/>
          <p14:tracePt t="51086" x="144463" y="641350"/>
          <p14:tracePt t="51102" x="209550" y="677863"/>
          <p14:tracePt t="51120" x="280988" y="757238"/>
          <p14:tracePt t="51137" x="338138" y="800100"/>
          <p14:tracePt t="51257" x="338138" y="808038"/>
          <p14:tracePt t="51264" x="360363" y="814388"/>
          <p14:tracePt t="51273" x="396875" y="828675"/>
          <p14:tracePt t="51288" x="425450" y="822325"/>
          <p14:tracePt t="51305" x="425450" y="771525"/>
          <p14:tracePt t="51322" x="403225" y="685800"/>
          <p14:tracePt t="51337" x="338138" y="635000"/>
          <p14:tracePt t="51355" x="209550" y="655638"/>
        </p14:tracePtLst>
      </p14:laserTrace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76500" y="295275"/>
            <a:ext cx="3482975" cy="667385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12700" marR="5080" indent="847725">
              <a:lnSpc>
                <a:spcPct val="75500"/>
              </a:lnSpc>
              <a:spcBef>
                <a:spcPts val="805"/>
              </a:spcBef>
            </a:pPr>
            <a:r>
              <a:rPr spc="-5" dirty="0"/>
              <a:t>1. </a:t>
            </a:r>
            <a:r>
              <a:rPr dirty="0"/>
              <a:t>Introducción  Tipos de</a:t>
            </a:r>
            <a:r>
              <a:rPr spc="-85" dirty="0"/>
              <a:t> </a:t>
            </a:r>
            <a:r>
              <a:rPr spc="-5" dirty="0"/>
              <a:t>subestaciones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66800" y="1125855"/>
            <a:ext cx="5654675" cy="1206500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546100" indent="-533400">
              <a:lnSpc>
                <a:spcPct val="100000"/>
              </a:lnSpc>
              <a:spcBef>
                <a:spcPts val="560"/>
              </a:spcBef>
              <a:buAutoNum type="arabicPeriod" startAt="2"/>
              <a:tabLst>
                <a:tab pos="545465" algn="l"/>
                <a:tab pos="546100" algn="l"/>
              </a:tabLst>
            </a:pPr>
            <a:r>
              <a:rPr sz="1550" spc="15" dirty="0">
                <a:latin typeface="Arial"/>
                <a:cs typeface="Arial"/>
              </a:rPr>
              <a:t>De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b="1" spc="25" dirty="0">
                <a:latin typeface="Arial"/>
                <a:cs typeface="Arial"/>
              </a:rPr>
              <a:t>interior</a:t>
            </a:r>
            <a:endParaRPr sz="1550">
              <a:latin typeface="Arial"/>
              <a:cs typeface="Arial"/>
            </a:endParaRPr>
          </a:p>
          <a:p>
            <a:pPr marL="936625" lvl="1" indent="-457200">
              <a:lnSpc>
                <a:spcPct val="100000"/>
              </a:lnSpc>
              <a:spcBef>
                <a:spcPts val="464"/>
              </a:spcBef>
              <a:buChar char="•"/>
              <a:tabLst>
                <a:tab pos="935990" algn="l"/>
                <a:tab pos="936625" algn="l"/>
              </a:tabLst>
            </a:pPr>
            <a:r>
              <a:rPr sz="1550" spc="20" dirty="0">
                <a:latin typeface="Arial"/>
                <a:cs typeface="Arial"/>
              </a:rPr>
              <a:t>Elementos protegidos </a:t>
            </a:r>
            <a:r>
              <a:rPr sz="1550" spc="15" dirty="0">
                <a:latin typeface="Arial"/>
                <a:cs typeface="Arial"/>
              </a:rPr>
              <a:t>frente </a:t>
            </a:r>
            <a:r>
              <a:rPr sz="1550" spc="10" dirty="0">
                <a:latin typeface="Arial"/>
                <a:cs typeface="Arial"/>
              </a:rPr>
              <a:t>a </a:t>
            </a:r>
            <a:r>
              <a:rPr sz="1550" spc="20" dirty="0">
                <a:latin typeface="Arial"/>
                <a:cs typeface="Arial"/>
              </a:rPr>
              <a:t>agentes</a:t>
            </a:r>
            <a:r>
              <a:rPr sz="1550" spc="65" dirty="0">
                <a:latin typeface="Arial"/>
                <a:cs typeface="Arial"/>
              </a:rPr>
              <a:t> </a:t>
            </a:r>
            <a:r>
              <a:rPr sz="1550" spc="20" dirty="0">
                <a:latin typeface="Arial"/>
                <a:cs typeface="Arial"/>
              </a:rPr>
              <a:t>atmosféricos</a:t>
            </a:r>
            <a:endParaRPr sz="1550">
              <a:latin typeface="Arial"/>
              <a:cs typeface="Arial"/>
            </a:endParaRPr>
          </a:p>
          <a:p>
            <a:pPr marL="936625" lvl="1" indent="-457200">
              <a:lnSpc>
                <a:spcPct val="100000"/>
              </a:lnSpc>
              <a:spcBef>
                <a:spcPts val="464"/>
              </a:spcBef>
              <a:buChar char="•"/>
              <a:tabLst>
                <a:tab pos="935990" algn="l"/>
                <a:tab pos="936625" algn="l"/>
              </a:tabLst>
            </a:pPr>
            <a:r>
              <a:rPr sz="1550" spc="20" dirty="0">
                <a:latin typeface="Arial"/>
                <a:cs typeface="Arial"/>
              </a:rPr>
              <a:t>Distancias menores</a:t>
            </a:r>
            <a:endParaRPr sz="1550">
              <a:latin typeface="Arial"/>
              <a:cs typeface="Arial"/>
            </a:endParaRPr>
          </a:p>
          <a:p>
            <a:pPr marL="936625" lvl="1" indent="-457200">
              <a:lnSpc>
                <a:spcPct val="100000"/>
              </a:lnSpc>
              <a:spcBef>
                <a:spcPts val="464"/>
              </a:spcBef>
              <a:buChar char="•"/>
              <a:tabLst>
                <a:tab pos="935990" algn="l"/>
                <a:tab pos="936625" algn="l"/>
              </a:tabLst>
            </a:pPr>
            <a:r>
              <a:rPr sz="1550" spc="25" dirty="0">
                <a:latin typeface="Arial"/>
                <a:cs typeface="Arial"/>
              </a:rPr>
              <a:t>Más</a:t>
            </a:r>
            <a:r>
              <a:rPr sz="1550" spc="30" dirty="0">
                <a:latin typeface="Arial"/>
                <a:cs typeface="Arial"/>
              </a:rPr>
              <a:t> </a:t>
            </a:r>
            <a:r>
              <a:rPr sz="1550" spc="25" dirty="0">
                <a:latin typeface="Arial"/>
                <a:cs typeface="Arial"/>
              </a:rPr>
              <a:t>caras</a:t>
            </a:r>
            <a:endParaRPr sz="1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498975" y="2089150"/>
            <a:ext cx="2752725" cy="4210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4915"/>
    </mc:Choice>
    <mc:Fallback xmlns="">
      <p:transition spd="slow" advTm="154915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1369" x="71438" y="2459038"/>
          <p14:tracePt t="1386" x="136525" y="2509838"/>
          <p14:tracePt t="1403" x="158750" y="2530475"/>
          <p14:tracePt t="1419" x="180975" y="2552700"/>
          <p14:tracePt t="1436" x="195263" y="2566988"/>
          <p14:tracePt t="1452" x="215900" y="2581275"/>
          <p14:tracePt t="1468" x="230188" y="2595563"/>
          <p14:tracePt t="1485" x="309563" y="2603500"/>
          <p14:tracePt t="1501" x="388938" y="2632075"/>
          <p14:tracePt t="1519" x="547688" y="2646363"/>
          <p14:tracePt t="1535" x="720725" y="2646363"/>
          <p14:tracePt t="1552" x="836613" y="2638425"/>
          <p14:tracePt t="1569" x="879475" y="2624138"/>
          <p14:tracePt t="1587" x="908050" y="2595563"/>
          <p14:tracePt t="1603" x="936625" y="2574925"/>
          <p14:tracePt t="1619" x="936625" y="2552700"/>
          <p14:tracePt t="1636" x="936625" y="2538413"/>
          <p14:tracePt t="1652" x="936625" y="2530475"/>
          <p14:tracePt t="1793" x="936625" y="2516188"/>
          <p14:tracePt t="1800" x="944563" y="2501900"/>
          <p14:tracePt t="1808" x="958850" y="2495550"/>
          <p14:tracePt t="1819" x="966788" y="2481263"/>
          <p14:tracePt t="1836" x="973138" y="2465388"/>
          <p14:tracePt t="1852" x="973138" y="2451100"/>
          <p14:tracePt t="1871" x="973138" y="2459038"/>
          <p14:tracePt t="1887" x="973138" y="2465388"/>
          <p14:tracePt t="1903" x="981075" y="2465388"/>
          <p14:tracePt t="1919" x="987425" y="2459038"/>
          <p14:tracePt t="1936" x="995363" y="2436813"/>
          <p14:tracePt t="1952" x="995363" y="2430463"/>
          <p14:tracePt t="2410" x="995363" y="2436813"/>
          <p14:tracePt t="2424" x="995363" y="2451100"/>
          <p14:tracePt t="2443" x="987425" y="2451100"/>
          <p14:tracePt t="2676" x="981075" y="2451100"/>
          <p14:tracePt t="2690" x="981075" y="2465388"/>
          <p14:tracePt t="2695" x="966788" y="2481263"/>
          <p14:tracePt t="2704" x="958850" y="2501900"/>
          <p14:tracePt t="2720" x="952500" y="2544763"/>
          <p14:tracePt t="2735" x="944563" y="2595563"/>
          <p14:tracePt t="2751" x="958850" y="2654300"/>
          <p14:tracePt t="2769" x="981075" y="2697163"/>
          <p14:tracePt t="2785" x="1001713" y="2717800"/>
          <p14:tracePt t="2802" x="1023938" y="2725738"/>
          <p14:tracePt t="2847" x="1023938" y="2717800"/>
          <p14:tracePt t="2888" x="1016000" y="2717800"/>
          <p14:tracePt t="2954" x="1016000" y="2725738"/>
          <p14:tracePt t="2969" x="1009650" y="2725738"/>
          <p14:tracePt t="2976" x="1009650" y="2733675"/>
          <p14:tracePt t="3220" x="1009650" y="2740025"/>
          <p14:tracePt t="3452" x="1001713" y="2740025"/>
          <p14:tracePt t="3460" x="995363" y="2747963"/>
          <p14:tracePt t="3469" x="987425" y="2747963"/>
          <p14:tracePt t="3485" x="981075" y="2762250"/>
          <p14:tracePt t="3518" x="973138" y="2768600"/>
          <p14:tracePt t="4763" x="966788" y="2776538"/>
          <p14:tracePt t="4771" x="966788" y="2782888"/>
          <p14:tracePt t="4783" x="958850" y="2797175"/>
          <p14:tracePt t="4800" x="952500" y="2841625"/>
          <p14:tracePt t="4834" x="952500" y="2855913"/>
          <p14:tracePt t="4870" x="944563" y="2855913"/>
          <p14:tracePt t="4886" x="936625" y="2855913"/>
          <p14:tracePt t="4902" x="922338" y="2855913"/>
          <p14:tracePt t="4919" x="922338" y="2862263"/>
          <p14:tracePt t="4935" x="915988" y="2870200"/>
          <p14:tracePt t="4969" x="901700" y="2870200"/>
          <p14:tracePt t="4985" x="901700" y="2876550"/>
          <p14:tracePt t="5002" x="908050" y="2841625"/>
          <p14:tracePt t="5019" x="930275" y="2747963"/>
          <p14:tracePt t="5034" x="936625" y="2703513"/>
          <p14:tracePt t="5052" x="944563" y="2703513"/>
          <p14:tracePt t="5086" x="944563" y="2697163"/>
          <p14:tracePt t="5103" x="958850" y="2689225"/>
          <p14:tracePt t="5118" x="981075" y="2674938"/>
          <p14:tracePt t="5135" x="1001713" y="2646363"/>
          <p14:tracePt t="5152" x="1046163" y="2609850"/>
          <p14:tracePt t="5169" x="1060450" y="2589213"/>
          <p14:tracePt t="5185" x="1074738" y="2574925"/>
          <p14:tracePt t="5202" x="1081088" y="2574925"/>
          <p14:tracePt t="5294" x="1074738" y="2581275"/>
          <p14:tracePt t="5316" x="1066800" y="2581275"/>
          <p14:tracePt t="5325" x="1066800" y="2589213"/>
          <p14:tracePt t="5335" x="1060450" y="2589213"/>
          <p14:tracePt t="5351" x="1060450" y="2595563"/>
          <p14:tracePt t="5368" x="1052513" y="2595563"/>
          <p14:tracePt t="5388" x="1052513" y="2603500"/>
          <p14:tracePt t="5401" x="1046163" y="2603500"/>
          <p14:tracePt t="5667" x="1046163" y="2609850"/>
          <p14:tracePt t="5679" x="1038225" y="2609850"/>
          <p14:tracePt t="6624" x="1038225" y="2617788"/>
          <p14:tracePt t="6670" x="1031875" y="2617788"/>
          <p14:tracePt t="6718" x="1031875" y="2624138"/>
          <p14:tracePt t="7136" x="1023938" y="2624138"/>
          <p14:tracePt t="8997" x="1023938" y="2632075"/>
          <p14:tracePt t="9770" x="1031875" y="2624138"/>
          <p14:tracePt t="9778" x="1038225" y="2609850"/>
          <p14:tracePt t="9786" x="1052513" y="2603500"/>
          <p14:tracePt t="9800" x="1074738" y="2566988"/>
          <p14:tracePt t="9816" x="1146175" y="2473325"/>
          <p14:tracePt t="9833" x="1239838" y="2357438"/>
          <p14:tracePt t="9850" x="1327150" y="2249488"/>
          <p14:tracePt t="9866" x="1427163" y="2155825"/>
          <p14:tracePt t="9885" x="1622425" y="1990725"/>
          <p14:tracePt t="9901" x="1687513" y="1946275"/>
          <p14:tracePt t="9916" x="1831975" y="1831975"/>
          <p14:tracePt t="9934" x="1866900" y="1795463"/>
          <p14:tracePt t="9950" x="1874838" y="1781175"/>
          <p14:tracePt t="9966" x="1882775" y="1773238"/>
          <p14:tracePt t="9983" x="1889125" y="1758950"/>
          <p14:tracePt t="10001" x="1897063" y="1730375"/>
          <p14:tracePt t="10017" x="1911350" y="1716088"/>
          <p14:tracePt t="10033" x="1925638" y="1687513"/>
          <p14:tracePt t="10051" x="1946275" y="1658938"/>
          <p14:tracePt t="10067" x="1968500" y="1644650"/>
          <p14:tracePt t="10083" x="1982788" y="1622425"/>
          <p14:tracePt t="10101" x="2019300" y="1585913"/>
          <p14:tracePt t="10118" x="2039938" y="1543050"/>
          <p14:tracePt t="10133" x="2070100" y="1492250"/>
          <p14:tracePt t="10149" x="2127250" y="1427163"/>
          <p14:tracePt t="10166" x="2206625" y="1355725"/>
          <p14:tracePt t="10182" x="2278063" y="1298575"/>
          <p14:tracePt t="10185" x="2314575" y="1290638"/>
          <p14:tracePt t="10200" x="2336800" y="1276350"/>
          <p14:tracePt t="10216" x="2351088" y="1262063"/>
          <p14:tracePt t="10360" x="2365375" y="1262063"/>
          <p14:tracePt t="10368" x="2393950" y="1262063"/>
          <p14:tracePt t="10376" x="2430463" y="1262063"/>
          <p14:tracePt t="10386" x="2481263" y="1268413"/>
          <p14:tracePt t="10401" x="2581275" y="1298575"/>
          <p14:tracePt t="10416" x="2689225" y="1327150"/>
          <p14:tracePt t="10433" x="2740025" y="1341438"/>
          <p14:tracePt t="10450" x="2747963" y="1347788"/>
          <p14:tracePt t="10501" x="2747963" y="1355725"/>
          <p14:tracePt t="10542" x="2740025" y="1355725"/>
          <p14:tracePt t="10555" x="2740025" y="1362075"/>
          <p14:tracePt t="10577" x="2732088" y="1362075"/>
          <p14:tracePt t="11410" x="2740025" y="1362075"/>
          <p14:tracePt t="11418" x="2740025" y="1370013"/>
          <p14:tracePt t="11434" x="2754313" y="1384300"/>
          <p14:tracePt t="11452" x="2768600" y="1398588"/>
          <p14:tracePt t="11467" x="2776538" y="1412875"/>
          <p14:tracePt t="11483" x="2790825" y="1427163"/>
          <p14:tracePt t="11500" x="2811463" y="1441450"/>
          <p14:tracePt t="11517" x="2841625" y="1463675"/>
          <p14:tracePt t="11534" x="2862263" y="1485900"/>
          <p14:tracePt t="11550" x="2884488" y="1506538"/>
          <p14:tracePt t="11566" x="2905125" y="1528763"/>
          <p14:tracePt t="11583" x="2927350" y="1543050"/>
          <p14:tracePt t="11600" x="2941638" y="1557338"/>
          <p14:tracePt t="11617" x="2978150" y="1585913"/>
          <p14:tracePt t="11635" x="2992438" y="1600200"/>
          <p14:tracePt t="11650" x="3006725" y="1614488"/>
          <p14:tracePt t="11667" x="3014663" y="1622425"/>
          <p14:tracePt t="11684" x="3021013" y="1630363"/>
          <p14:tracePt t="11701" x="3021013" y="1636713"/>
          <p14:tracePt t="11716" x="3028950" y="1644650"/>
          <p14:tracePt t="11751" x="3028950" y="1651000"/>
          <p14:tracePt t="11784" x="3021013" y="1651000"/>
          <p14:tracePt t="12020" x="3021013" y="1658938"/>
          <p14:tracePt t="12033" x="3028950" y="1665288"/>
          <p14:tracePt t="12040" x="3035300" y="1673225"/>
          <p14:tracePt t="12051" x="3049588" y="1679575"/>
          <p14:tracePt t="12066" x="3079750" y="1709738"/>
          <p14:tracePt t="12083" x="3114675" y="1752600"/>
          <p14:tracePt t="12100" x="3143250" y="1803400"/>
          <p14:tracePt t="12102" x="3173413" y="1838325"/>
          <p14:tracePt t="12116" x="3259138" y="1917700"/>
          <p14:tracePt t="12133" x="3352800" y="2005013"/>
          <p14:tracePt t="12151" x="3440113" y="2098675"/>
          <p14:tracePt t="12166" x="3533775" y="2184400"/>
          <p14:tracePt t="12184" x="3641725" y="2271713"/>
          <p14:tracePt t="12185" x="3692525" y="2314575"/>
          <p14:tracePt t="12201" x="3806825" y="2393950"/>
          <p14:tracePt t="12217" x="3922713" y="2481263"/>
          <p14:tracePt t="12233" x="4059238" y="2574925"/>
          <p14:tracePt t="12251" x="4189413" y="2660650"/>
          <p14:tracePt t="12268" x="4319588" y="2717800"/>
          <p14:tracePt t="12283" x="4433888" y="2762250"/>
          <p14:tracePt t="12301" x="4586288" y="2827338"/>
          <p14:tracePt t="12318" x="4686300" y="2855913"/>
          <p14:tracePt t="12333" x="4802188" y="2884488"/>
          <p14:tracePt t="12349" x="4924425" y="2913063"/>
          <p14:tracePt t="12365" x="5076825" y="2941638"/>
          <p14:tracePt t="12382" x="5191125" y="2970213"/>
          <p14:tracePt t="12398" x="5314950" y="3000375"/>
          <p14:tracePt t="12415" x="5394325" y="3021013"/>
          <p14:tracePt t="12433" x="5494338" y="3049588"/>
          <p14:tracePt t="12450" x="5522913" y="3063875"/>
          <p14:tracePt t="12466" x="5545138" y="3063875"/>
          <p14:tracePt t="12483" x="5567363" y="3063875"/>
          <p14:tracePt t="12501" x="5588000" y="3063875"/>
          <p14:tracePt t="12517" x="5661025" y="3057525"/>
          <p14:tracePt t="12534" x="5740400" y="3049588"/>
          <p14:tracePt t="12551" x="5819775" y="3043238"/>
          <p14:tracePt t="12566" x="5883275" y="3035300"/>
          <p14:tracePt t="12583" x="5913438" y="3035300"/>
          <p14:tracePt t="12601" x="5948363" y="3035300"/>
          <p14:tracePt t="12618" x="5956300" y="3035300"/>
          <p14:tracePt t="12634" x="5962650" y="3028950"/>
          <p14:tracePt t="12650" x="5984875" y="3021013"/>
          <p14:tracePt t="12669" x="5999163" y="3006725"/>
          <p14:tracePt t="12684" x="6007100" y="3000375"/>
          <p14:tracePt t="12701" x="6013450" y="3000375"/>
          <p14:tracePt t="12738" x="6013450" y="2992438"/>
          <p14:tracePt t="12746" x="6021388" y="2992438"/>
          <p14:tracePt t="12754" x="6027738" y="2992438"/>
          <p14:tracePt t="12768" x="6035675" y="2978150"/>
          <p14:tracePt t="12924" x="6035675" y="2970213"/>
          <p14:tracePt t="12930" x="6035675" y="2963863"/>
          <p14:tracePt t="12952" x="6035675" y="2955925"/>
          <p14:tracePt t="12959" x="6035675" y="2949575"/>
          <p14:tracePt t="12975" x="6027738" y="2941638"/>
          <p14:tracePt t="12984" x="6021388" y="2935288"/>
          <p14:tracePt t="13000" x="6007100" y="2927350"/>
          <p14:tracePt t="13017" x="5992813" y="2913063"/>
          <p14:tracePt t="13034" x="5976938" y="2906713"/>
          <p14:tracePt t="13050" x="5962650" y="2890838"/>
          <p14:tracePt t="13067" x="5956300" y="2890838"/>
          <p14:tracePt t="13083" x="5942013" y="2884488"/>
          <p14:tracePt t="13100" x="5919788" y="2876550"/>
          <p14:tracePt t="13116" x="5913438" y="2870200"/>
          <p14:tracePt t="13135" x="5876925" y="2870200"/>
          <p14:tracePt t="13150" x="5840413" y="2870200"/>
          <p14:tracePt t="13166" x="5803900" y="2870200"/>
          <p14:tracePt t="13183" x="5754688" y="2884488"/>
          <p14:tracePt t="13201" x="5718175" y="2890838"/>
          <p14:tracePt t="13216" x="5689600" y="2898775"/>
          <p14:tracePt t="13234" x="5638800" y="2927350"/>
          <p14:tracePt t="13250" x="5624513" y="2927350"/>
          <p14:tracePt t="13266" x="5588000" y="2963863"/>
          <p14:tracePt t="13285" x="5559425" y="2984500"/>
          <p14:tracePt t="13300" x="5522913" y="3006725"/>
          <p14:tracePt t="13316" x="5487988" y="3028950"/>
          <p14:tracePt t="13335" x="5457825" y="3049588"/>
          <p14:tracePt t="13351" x="5451475" y="3057525"/>
          <p14:tracePt t="13367" x="5437188" y="3063875"/>
          <p14:tracePt t="13383" x="5414963" y="3071813"/>
          <p14:tracePt t="13401" x="5400675" y="3086100"/>
          <p14:tracePt t="13417" x="5386388" y="3108325"/>
          <p14:tracePt t="13434" x="5364163" y="3128963"/>
          <p14:tracePt t="13450" x="5335588" y="3151188"/>
          <p14:tracePt t="13468" x="5264150" y="3201988"/>
          <p14:tracePt t="13483" x="5235575" y="3222625"/>
          <p14:tracePt t="13500" x="5213350" y="3244850"/>
          <p14:tracePt t="13518" x="5191125" y="3267075"/>
          <p14:tracePt t="13532" x="5170488" y="3287713"/>
          <p14:tracePt t="13548" x="5148263" y="3309938"/>
          <p14:tracePt t="13565" x="5126038" y="3332163"/>
          <p14:tracePt t="13581" x="5097463" y="3381375"/>
          <p14:tracePt t="13598" x="5076825" y="3417888"/>
          <p14:tracePt t="13616" x="5054600" y="3446463"/>
          <p14:tracePt t="13631" x="5011738" y="3511550"/>
          <p14:tracePt t="13650" x="4953000" y="3613150"/>
          <p14:tracePt t="13667" x="4910138" y="3678238"/>
          <p14:tracePt t="13685" x="4889500" y="3706813"/>
          <p14:tracePt t="13691" x="4881563" y="3721100"/>
          <p14:tracePt t="13702" x="4867275" y="3741738"/>
          <p14:tracePt t="13716" x="4845050" y="3800475"/>
          <p14:tracePt t="13733" x="4816475" y="3894138"/>
          <p14:tracePt t="13752" x="4787900" y="4038600"/>
          <p14:tracePt t="13767" x="4765675" y="4124325"/>
          <p14:tracePt t="13783" x="4759325" y="4217988"/>
          <p14:tracePt t="13801" x="4759325" y="4291013"/>
          <p14:tracePt t="13817" x="4759325" y="4370388"/>
          <p14:tracePt t="13833" x="4773613" y="4470400"/>
          <p14:tracePt t="13851" x="4802188" y="4564063"/>
          <p14:tracePt t="13867" x="4845050" y="4737100"/>
          <p14:tracePt t="13885" x="4875213" y="4824413"/>
          <p14:tracePt t="13901" x="4903788" y="4910138"/>
          <p14:tracePt t="13916" x="4932363" y="4989513"/>
          <p14:tracePt t="13934" x="4953000" y="5040313"/>
          <p14:tracePt t="13950" x="4968875" y="5068888"/>
          <p14:tracePt t="13967" x="4989513" y="5119688"/>
          <p14:tracePt t="13985" x="5011738" y="5162550"/>
          <p14:tracePt t="14000" x="5026025" y="5213350"/>
          <p14:tracePt t="14017" x="5048250" y="5249863"/>
          <p14:tracePt t="14034" x="5076825" y="5284788"/>
          <p14:tracePt t="14050" x="5105400" y="5329238"/>
          <p14:tracePt t="14066" x="5141913" y="5372100"/>
          <p14:tracePt t="14084" x="5176838" y="5414963"/>
          <p14:tracePt t="14100" x="5199063" y="5429250"/>
          <p14:tracePt t="14116" x="5221288" y="5451475"/>
          <p14:tracePt t="14132" x="5241925" y="5465763"/>
          <p14:tracePt t="14150" x="5264150" y="5487988"/>
          <p14:tracePt t="14167" x="5278438" y="5494338"/>
          <p14:tracePt t="14184" x="5307013" y="5502275"/>
          <p14:tracePt t="14201" x="5335588" y="5502275"/>
          <p14:tracePt t="14218" x="5372100" y="5494338"/>
          <p14:tracePt t="14233" x="5443538" y="5465763"/>
          <p14:tracePt t="14250" x="5537200" y="5457825"/>
          <p14:tracePt t="14268" x="5616575" y="5437188"/>
          <p14:tracePt t="14283" x="5661025" y="5429250"/>
          <p14:tracePt t="14300" x="5695950" y="5422900"/>
          <p14:tracePt t="14316" x="5718175" y="5422900"/>
          <p14:tracePt t="14333" x="5724525" y="5422900"/>
          <p14:tracePt t="14349" x="5732463" y="5422900"/>
          <p14:tracePt t="14366" x="5746750" y="5422900"/>
          <p14:tracePt t="14383" x="5775325" y="5414963"/>
          <p14:tracePt t="14401" x="5840413" y="5408613"/>
          <p14:tracePt t="14417" x="5905500" y="5394325"/>
          <p14:tracePt t="14433" x="5934075" y="5386388"/>
          <p14:tracePt t="14451" x="5948363" y="5386388"/>
          <p14:tracePt t="14466" x="5962650" y="5378450"/>
          <p14:tracePt t="14483" x="5976938" y="5378450"/>
          <p14:tracePt t="14501" x="6007100" y="5372100"/>
          <p14:tracePt t="14517" x="6027738" y="5364163"/>
          <p14:tracePt t="14533" x="6078538" y="5357813"/>
          <p14:tracePt t="14550" x="6149975" y="5349875"/>
          <p14:tracePt t="14567" x="6186488" y="5349875"/>
          <p14:tracePt t="14583" x="6215063" y="5349875"/>
          <p14:tracePt t="14602" x="6237288" y="5349875"/>
          <p14:tracePt t="14657" x="6245225" y="5349875"/>
          <p14:tracePt t="14669" x="6251575" y="5349875"/>
          <p14:tracePt t="14677" x="6259513" y="5349875"/>
          <p14:tracePt t="14690" x="6265863" y="5349875"/>
          <p14:tracePt t="14765" x="6273800" y="5349875"/>
          <p14:tracePt t="15335" x="6265863" y="5349875"/>
          <p14:tracePt t="15343" x="6259513" y="5349875"/>
          <p14:tracePt t="15352" x="6251575" y="5343525"/>
          <p14:tracePt t="15366" x="6245225" y="5343525"/>
          <p14:tracePt t="15382" x="6223000" y="5329238"/>
          <p14:tracePt t="15400" x="6200775" y="5329238"/>
          <p14:tracePt t="15416" x="6165850" y="5314950"/>
          <p14:tracePt t="15434" x="6092825" y="5307013"/>
          <p14:tracePt t="15450" x="5976938" y="5307013"/>
          <p14:tracePt t="15466" x="5868988" y="5300663"/>
          <p14:tracePt t="15483" x="5746750" y="5292725"/>
          <p14:tracePt t="15500" x="5588000" y="5264150"/>
          <p14:tracePt t="15516" x="5394325" y="5227638"/>
          <p14:tracePt t="15534" x="5191125" y="5205413"/>
          <p14:tracePt t="15549" x="4989513" y="5170488"/>
          <p14:tracePt t="15567" x="4787900" y="5133975"/>
          <p14:tracePt t="15583" x="4708525" y="5119688"/>
          <p14:tracePt t="15600" x="4651375" y="5111750"/>
          <p14:tracePt t="15616" x="4629150" y="5111750"/>
          <p14:tracePt t="15633" x="4606925" y="5111750"/>
          <p14:tracePt t="15649" x="4600575" y="5111750"/>
          <p14:tracePt t="15667" x="4586288" y="5111750"/>
          <p14:tracePt t="15684" x="4564063" y="5111750"/>
          <p14:tracePt t="15688" x="4557713" y="5111750"/>
          <p14:tracePt t="15700" x="4549775" y="5111750"/>
          <p14:tracePt t="15717" x="4521200" y="5111750"/>
          <p14:tracePt t="15732" x="4492625" y="5111750"/>
          <p14:tracePt t="15750" x="4464050" y="5111750"/>
          <p14:tracePt t="15767" x="4405313" y="5111750"/>
          <p14:tracePt t="15783" x="4376738" y="5111750"/>
          <p14:tracePt t="15800" x="4362450" y="5111750"/>
          <p14:tracePt t="15875" x="4362450" y="5105400"/>
          <p14:tracePt t="15894" x="4362450" y="5097463"/>
          <p14:tracePt t="15902" x="4362450" y="5091113"/>
          <p14:tracePt t="15914" x="4370388" y="5091113"/>
          <p14:tracePt t="15931" x="4370388" y="5083175"/>
          <p14:tracePt t="15950" x="4384675" y="5083175"/>
          <p14:tracePt t="16023" x="4376738" y="5083175"/>
          <p14:tracePt t="16031" x="4370388" y="5083175"/>
          <p14:tracePt t="16039" x="4362450" y="5083175"/>
          <p14:tracePt t="16049" x="4354513" y="5083175"/>
          <p14:tracePt t="16067" x="4325938" y="5083175"/>
          <p14:tracePt t="16083" x="4268788" y="5068888"/>
          <p14:tracePt t="16100" x="4240213" y="5062538"/>
          <p14:tracePt t="16116" x="4232275" y="5062538"/>
          <p14:tracePt t="16169" x="4232275" y="5054600"/>
          <p14:tracePt t="16187" x="4246563" y="5048250"/>
          <p14:tracePt t="16193" x="4254500" y="5040313"/>
          <p14:tracePt t="16202" x="4260850" y="5032375"/>
          <p14:tracePt t="16216" x="4283075" y="5018088"/>
          <p14:tracePt t="16234" x="4311650" y="5011738"/>
          <p14:tracePt t="16250" x="4333875" y="4997450"/>
          <p14:tracePt t="16267" x="4398963" y="4975225"/>
          <p14:tracePt t="16284" x="4549775" y="4938713"/>
          <p14:tracePt t="16300" x="4686300" y="4924425"/>
          <p14:tracePt t="16317" x="4867275" y="4910138"/>
          <p14:tracePt t="16333" x="5048250" y="4903788"/>
          <p14:tracePt t="16349" x="5205413" y="4889500"/>
          <p14:tracePt t="16366" x="5307013" y="4875213"/>
          <p14:tracePt t="16383" x="5349875" y="4859338"/>
          <p14:tracePt t="16399" x="5364163" y="4852988"/>
          <p14:tracePt t="16415" x="5372100" y="4852988"/>
          <p14:tracePt t="23706" x="5372100" y="4845050"/>
          <p14:tracePt t="23714" x="5372100" y="4838700"/>
          <p14:tracePt t="23722" x="5386388" y="4795838"/>
          <p14:tracePt t="23731" x="5400675" y="4716463"/>
          <p14:tracePt t="23746" x="5429250" y="4592638"/>
          <p14:tracePt t="23762" x="5451475" y="4484688"/>
          <p14:tracePt t="23780" x="5457825" y="4362450"/>
          <p14:tracePt t="23796" x="5443538" y="4240213"/>
          <p14:tracePt t="23813" x="5414963" y="4146550"/>
          <p14:tracePt t="23830" x="5378450" y="4024313"/>
          <p14:tracePt t="23846" x="5349875" y="3951288"/>
          <p14:tracePt t="23863" x="5321300" y="3886200"/>
          <p14:tracePt t="23879" x="5299075" y="3821113"/>
          <p14:tracePt t="23896" x="5270500" y="3735388"/>
          <p14:tracePt t="23913" x="5227638" y="3613150"/>
          <p14:tracePt t="23930" x="5156200" y="3425825"/>
          <p14:tracePt t="23947" x="5126038" y="3338513"/>
          <p14:tracePt t="23964" x="5111750" y="3316288"/>
          <p14:tracePt t="23980" x="5105400" y="3309938"/>
          <p14:tracePt t="24024" x="5105400" y="3295650"/>
          <p14:tracePt t="24043" x="5111750" y="3281363"/>
          <p14:tracePt t="24050" x="5111750" y="3273425"/>
          <p14:tracePt t="24063" x="5119688" y="3267075"/>
          <p14:tracePt t="24081" x="5126038" y="3236913"/>
          <p14:tracePt t="24098" x="5126038" y="3222625"/>
          <p14:tracePt t="24114" x="5133975" y="3222625"/>
          <p14:tracePt t="24324" x="5126038" y="3222625"/>
          <p14:tracePt t="31338" x="5126038" y="3216275"/>
          <p14:tracePt t="31345" x="5126038" y="3201988"/>
          <p14:tracePt t="31354" x="5126038" y="3179763"/>
          <p14:tracePt t="31362" x="5126038" y="3157538"/>
          <p14:tracePt t="31377" x="5126038" y="3114675"/>
          <p14:tracePt t="31394" x="5126038" y="3094038"/>
          <p14:tracePt t="31410" x="5126038" y="3079750"/>
          <p14:tracePt t="31427" x="5126038" y="3071813"/>
          <p14:tracePt t="31444" x="5126038" y="3063875"/>
          <p14:tracePt t="31461" x="5133975" y="3063875"/>
          <p14:tracePt t="31478" x="5133975" y="3057525"/>
          <p14:tracePt t="31797" x="5141913" y="3049588"/>
          <p14:tracePt t="31809" x="5141913" y="3043238"/>
          <p14:tracePt t="31815" x="5141913" y="3035300"/>
          <p14:tracePt t="31831" x="5148263" y="3028950"/>
          <p14:tracePt t="31843" x="5148263" y="3014663"/>
          <p14:tracePt t="31861" x="5156200" y="2984500"/>
          <p14:tracePt t="31877" x="5162550" y="2970213"/>
          <p14:tracePt t="31894" x="5170488" y="2955925"/>
          <p14:tracePt t="31910" x="5170488" y="2927350"/>
          <p14:tracePt t="31927" x="5184775" y="2898775"/>
          <p14:tracePt t="31944" x="5191125" y="2833688"/>
          <p14:tracePt t="31960" x="5199063" y="2768600"/>
          <p14:tracePt t="31978" x="5199063" y="2646363"/>
          <p14:tracePt t="31995" x="5199063" y="2589213"/>
          <p14:tracePt t="32012" x="5184775" y="2552700"/>
          <p14:tracePt t="32027" x="5170488" y="2538413"/>
          <p14:tracePt t="32043" x="5162550" y="2524125"/>
          <p14:tracePt t="32172" x="5156200" y="2524125"/>
          <p14:tracePt t="33175" x="5148263" y="2524125"/>
          <p14:tracePt t="33194" x="5148263" y="2530475"/>
          <p14:tracePt t="33201" x="5141913" y="2530475"/>
          <p14:tracePt t="33684" x="5141913" y="2524125"/>
          <p14:tracePt t="33697" x="5133975" y="2524125"/>
          <p14:tracePt t="33704" x="5133975" y="2516188"/>
          <p14:tracePt t="33720" x="5126038" y="2509838"/>
          <p14:tracePt t="33730" x="5119688" y="2509838"/>
          <p14:tracePt t="33744" x="5119688" y="2495550"/>
          <p14:tracePt t="33759" x="5111750" y="2487613"/>
          <p14:tracePt t="33776" x="5111750" y="2465388"/>
          <p14:tracePt t="33792" x="5111750" y="2451100"/>
          <p14:tracePt t="33809" x="5111750" y="2430463"/>
          <p14:tracePt t="33826" x="5126038" y="2371725"/>
          <p14:tracePt t="33843" x="5133975" y="2314575"/>
          <p14:tracePt t="33859" x="5133975" y="2257425"/>
          <p14:tracePt t="33876" x="5141913" y="2184400"/>
          <p14:tracePt t="33892" x="5141913" y="2105025"/>
          <p14:tracePt t="33910" x="5126038" y="2019300"/>
          <p14:tracePt t="33926" x="5097463" y="1903413"/>
          <p14:tracePt t="33942" x="5076825" y="1860550"/>
          <p14:tracePt t="33959" x="5062538" y="1846263"/>
          <p14:tracePt t="33976" x="5048250" y="1824038"/>
          <p14:tracePt t="33992" x="5040313" y="1803400"/>
          <p14:tracePt t="34009" x="5040313" y="1781175"/>
          <p14:tracePt t="34027" x="5040313" y="1758950"/>
          <p14:tracePt t="34155" x="5040313" y="1752600"/>
          <p14:tracePt t="34163" x="5040313" y="1744663"/>
          <p14:tracePt t="34177" x="5040313" y="1730375"/>
          <p14:tracePt t="34211" x="5040313" y="1724025"/>
          <p14:tracePt t="34226" x="5040313" y="1716088"/>
          <p14:tracePt t="34242" x="5026025" y="1716088"/>
          <p14:tracePt t="34260" x="5011738" y="1724025"/>
          <p14:tracePt t="34275" x="4975225" y="1738313"/>
          <p14:tracePt t="34293" x="4924425" y="1773238"/>
          <p14:tracePt t="34309" x="4881563" y="1795463"/>
          <p14:tracePt t="34326" x="4845050" y="1817688"/>
          <p14:tracePt t="34342" x="4824413" y="1831975"/>
          <p14:tracePt t="34359" x="4802188" y="1838325"/>
          <p14:tracePt t="34376" x="4765675" y="1852613"/>
          <p14:tracePt t="34392" x="4716463" y="1866900"/>
          <p14:tracePt t="34409" x="4686300" y="1874838"/>
          <p14:tracePt t="34426" x="4657725" y="1882775"/>
          <p14:tracePt t="34442" x="4643438" y="1882775"/>
          <p14:tracePt t="34459" x="4622800" y="1889125"/>
          <p14:tracePt t="34476" x="4606925" y="1889125"/>
          <p14:tracePt t="34493" x="4586288" y="1889125"/>
          <p14:tracePt t="34509" x="4572000" y="1889125"/>
          <p14:tracePt t="34526" x="4549775" y="1889125"/>
          <p14:tracePt t="34543" x="4535488" y="1889125"/>
          <p14:tracePt t="34559" x="4513263" y="1889125"/>
          <p14:tracePt t="34576" x="4484688" y="1889125"/>
          <p14:tracePt t="34593" x="4433888" y="1874838"/>
          <p14:tracePt t="34609" x="4311650" y="1838325"/>
          <p14:tracePt t="34626" x="4240213" y="1817688"/>
          <p14:tracePt t="34642" x="4203700" y="1809750"/>
          <p14:tracePt t="34660" x="4175125" y="1803400"/>
          <p14:tracePt t="34676" x="4160838" y="1795463"/>
          <p14:tracePt t="34692" x="4138613" y="1781175"/>
          <p14:tracePt t="34694" x="4132263" y="1781175"/>
          <p14:tracePt t="34709" x="4117975" y="1773238"/>
          <p14:tracePt t="34726" x="4087813" y="1758950"/>
          <p14:tracePt t="34742" x="4067175" y="1752600"/>
          <p14:tracePt t="34759" x="4052888" y="1752600"/>
          <p14:tracePt t="34776" x="4030663" y="1752600"/>
          <p14:tracePt t="34792" x="4016375" y="1752600"/>
          <p14:tracePt t="34809" x="4002088" y="1752600"/>
          <p14:tracePt t="34827" x="3973513" y="1752600"/>
          <p14:tracePt t="34842" x="3951288" y="1752600"/>
          <p14:tracePt t="34859" x="3937000" y="1752600"/>
          <p14:tracePt t="34876" x="3908425" y="1752600"/>
          <p14:tracePt t="34892" x="3894138" y="1752600"/>
          <p14:tracePt t="34909" x="3871913" y="1752600"/>
          <p14:tracePt t="34925" x="3857625" y="1752600"/>
          <p14:tracePt t="34942" x="3835400" y="1752600"/>
          <p14:tracePt t="34959" x="3829050" y="1752600"/>
          <p14:tracePt t="34975" x="3814763" y="1752600"/>
          <p14:tracePt t="34992" x="3800475" y="1752600"/>
          <p14:tracePt t="35010" x="3786188" y="1752600"/>
          <p14:tracePt t="35026" x="3778250" y="1752600"/>
          <p14:tracePt t="35042" x="3771900" y="1752600"/>
          <p14:tracePt t="35059" x="3763963" y="1752600"/>
          <p14:tracePt t="35076" x="3756025" y="1744663"/>
          <p14:tracePt t="35092" x="3749675" y="1744663"/>
          <p14:tracePt t="35173" x="3749675" y="1738313"/>
          <p14:tracePt t="35193" x="3749675" y="1730375"/>
          <p14:tracePt t="35201" x="3756025" y="1730375"/>
          <p14:tracePt t="35210" x="3756025" y="1724025"/>
          <p14:tracePt t="35225" x="3778250" y="1709738"/>
          <p14:tracePt t="35243" x="3792538" y="1709738"/>
          <p14:tracePt t="35260" x="3814763" y="1693863"/>
          <p14:tracePt t="35276" x="3835400" y="1687513"/>
          <p14:tracePt t="35294" x="3851275" y="1679575"/>
          <p14:tracePt t="35310" x="3865563" y="1679575"/>
          <p14:tracePt t="35325" x="3886200" y="1673225"/>
          <p14:tracePt t="35343" x="3900488" y="1665288"/>
          <p14:tracePt t="35359" x="3922713" y="1658938"/>
          <p14:tracePt t="35375" x="3951288" y="1658938"/>
          <p14:tracePt t="35394" x="3987800" y="1658938"/>
          <p14:tracePt t="35409" x="4016375" y="1658938"/>
          <p14:tracePt t="35425" x="4038600" y="1658938"/>
          <p14:tracePt t="35442" x="4067175" y="1658938"/>
          <p14:tracePt t="35459" x="4095750" y="1658938"/>
          <p14:tracePt t="35477" x="4124325" y="1658938"/>
          <p14:tracePt t="35493" x="4167188" y="1658938"/>
          <p14:tracePt t="35509" x="4211638" y="1665288"/>
          <p14:tracePt t="35526" x="4240213" y="1673225"/>
          <p14:tracePt t="35542" x="4268788" y="1687513"/>
          <p14:tracePt t="35559" x="4283075" y="1693863"/>
          <p14:tracePt t="35576" x="4305300" y="1693863"/>
          <p14:tracePt t="35592" x="4340225" y="1709738"/>
          <p14:tracePt t="35609" x="4376738" y="1709738"/>
          <p14:tracePt t="35627" x="4419600" y="1716088"/>
          <p14:tracePt t="35642" x="4478338" y="1730375"/>
          <p14:tracePt t="35659" x="4564063" y="1752600"/>
          <p14:tracePt t="35676" x="4643438" y="1766888"/>
          <p14:tracePt t="35693" x="4737100" y="1773238"/>
          <p14:tracePt t="35695" x="4773613" y="1781175"/>
          <p14:tracePt t="35709" x="4845050" y="1787525"/>
          <p14:tracePt t="35726" x="4903788" y="1795463"/>
          <p14:tracePt t="35743" x="4946650" y="1795463"/>
          <p14:tracePt t="35759" x="4960938" y="1795463"/>
          <p14:tracePt t="35775" x="4968875" y="1795463"/>
          <p14:tracePt t="35792" x="4989513" y="1795463"/>
          <p14:tracePt t="35809" x="5011738" y="1795463"/>
          <p14:tracePt t="35825" x="5105400" y="1773238"/>
          <p14:tracePt t="35842" x="5191125" y="1752600"/>
          <p14:tracePt t="35858" x="5270500" y="1744663"/>
          <p14:tracePt t="35875" x="5329238" y="1738313"/>
          <p14:tracePt t="35892" x="5372100" y="1730375"/>
          <p14:tracePt t="35909" x="5386388" y="1730375"/>
          <p14:tracePt t="35925" x="5408613" y="1724025"/>
          <p14:tracePt t="35942" x="5429250" y="1724025"/>
          <p14:tracePt t="35959" x="5443538" y="1716088"/>
          <p14:tracePt t="35975" x="5480050" y="1716088"/>
          <p14:tracePt t="35994" x="5581650" y="1701800"/>
          <p14:tracePt t="36009" x="5616575" y="1693863"/>
          <p14:tracePt t="36025" x="5703888" y="1679575"/>
          <p14:tracePt t="36027" x="5740400" y="1673225"/>
          <p14:tracePt t="36042" x="5819775" y="1673225"/>
          <p14:tracePt t="36059" x="5891213" y="1665288"/>
          <p14:tracePt t="36077" x="5913438" y="1665288"/>
          <p14:tracePt t="36094" x="5934075" y="1665288"/>
          <p14:tracePt t="36111" x="5956300" y="1665288"/>
          <p14:tracePt t="36128" x="5970588" y="1665288"/>
          <p14:tracePt t="36144" x="6007100" y="1665288"/>
          <p14:tracePt t="36160" x="6042025" y="1665288"/>
          <p14:tracePt t="36176" x="6092825" y="1665288"/>
          <p14:tracePt t="36193" x="6135688" y="1673225"/>
          <p14:tracePt t="36197" x="6157913" y="1673225"/>
          <p14:tracePt t="36211" x="6194425" y="1673225"/>
          <p14:tracePt t="36229" x="6215063" y="1673225"/>
          <p14:tracePt t="36245" x="6229350" y="1673225"/>
          <p14:tracePt t="36261" x="6237288" y="1673225"/>
          <p14:tracePt t="36278" x="6245225" y="1673225"/>
          <p14:tracePt t="36293" x="6251575" y="1665288"/>
          <p14:tracePt t="36309" x="6259513" y="1665288"/>
          <p14:tracePt t="36326" x="6273800" y="1665288"/>
          <p14:tracePt t="36342" x="6280150" y="1665288"/>
          <p14:tracePt t="36360" x="6288088" y="1665288"/>
          <p14:tracePt t="42200" x="6280150" y="1673225"/>
          <p14:tracePt t="42206" x="6273800" y="1687513"/>
          <p14:tracePt t="42215" x="6265863" y="1709738"/>
          <p14:tracePt t="42225" x="6245225" y="1752600"/>
          <p14:tracePt t="42241" x="6208713" y="1831975"/>
          <p14:tracePt t="42260" x="6135688" y="2005013"/>
          <p14:tracePt t="42276" x="6042025" y="2133600"/>
          <p14:tracePt t="42292" x="5956300" y="2257425"/>
          <p14:tracePt t="42310" x="5876925" y="2386013"/>
          <p14:tracePt t="42324" x="5789613" y="2524125"/>
          <p14:tracePt t="42341" x="5703888" y="2646363"/>
          <p14:tracePt t="42360" x="5624513" y="2747963"/>
          <p14:tracePt t="42376" x="5567363" y="2847975"/>
          <p14:tracePt t="42392" x="5537200" y="2884488"/>
          <p14:tracePt t="42410" x="5516563" y="2906713"/>
          <p14:tracePt t="42425" x="5494338" y="2927350"/>
          <p14:tracePt t="42441" x="5480050" y="2941638"/>
          <p14:tracePt t="42458" x="5473700" y="2949575"/>
          <p14:tracePt t="42475" x="5465763" y="2955925"/>
          <p14:tracePt t="42492" x="5457825" y="2970213"/>
          <p14:tracePt t="42525" x="5451475" y="2978150"/>
          <p14:tracePt t="42644" x="5443538" y="2984500"/>
          <p14:tracePt t="42662" x="5437188" y="2992438"/>
          <p14:tracePt t="42670" x="5429250" y="3000375"/>
          <p14:tracePt t="42679" x="5422900" y="3014663"/>
          <p14:tracePt t="42692" x="5414963" y="3021013"/>
          <p14:tracePt t="42709" x="5394325" y="3049588"/>
          <p14:tracePt t="42726" x="5372100" y="3071813"/>
          <p14:tracePt t="42741" x="5349875" y="3094038"/>
          <p14:tracePt t="42758" x="5335588" y="3114675"/>
          <p14:tracePt t="42777" x="5321300" y="3143250"/>
          <p14:tracePt t="42791" x="5314950" y="3151188"/>
          <p14:tracePt t="42809" x="5284788" y="3179763"/>
          <p14:tracePt t="42827" x="5270500" y="3201988"/>
          <p14:tracePt t="42843" x="5256213" y="3222625"/>
          <p14:tracePt t="42858" x="5241925" y="3244850"/>
          <p14:tracePt t="42877" x="5213350" y="3273425"/>
          <p14:tracePt t="42893" x="5199063" y="3302000"/>
          <p14:tracePt t="42910" x="5176838" y="3332163"/>
          <p14:tracePt t="42925" x="5148263" y="3375025"/>
          <p14:tracePt t="42940" x="5126038" y="3409950"/>
          <p14:tracePt t="42956" x="5111750" y="3432175"/>
          <p14:tracePt t="42973" x="5091113" y="3460750"/>
          <p14:tracePt t="42990" x="5068888" y="3475038"/>
          <p14:tracePt t="43007" x="5048250" y="3497263"/>
          <p14:tracePt t="43023" x="5018088" y="3533775"/>
          <p14:tracePt t="43040" x="5011738" y="3540125"/>
          <p14:tracePt t="43058" x="5011738" y="3554413"/>
          <p14:tracePt t="43110" x="5003800" y="3554413"/>
          <p14:tracePt t="50050" x="5003800" y="3548063"/>
          <p14:tracePt t="50058" x="5003800" y="3519488"/>
          <p14:tracePt t="50073" x="5003800" y="3446463"/>
          <p14:tracePt t="50090" x="5003800" y="3346450"/>
          <p14:tracePt t="50107" x="5018088" y="3187700"/>
          <p14:tracePt t="50123" x="5032375" y="3071813"/>
          <p14:tracePt t="50141" x="5068888" y="2890838"/>
          <p14:tracePt t="50157" x="5097463" y="2782888"/>
          <p14:tracePt t="50172" x="5119688" y="2689225"/>
          <p14:tracePt t="50189" x="5141913" y="2589213"/>
          <p14:tracePt t="50205" x="5170488" y="2473325"/>
          <p14:tracePt t="50222" x="5170488" y="2379663"/>
          <p14:tracePt t="50239" x="5170488" y="2314575"/>
          <p14:tracePt t="50255" x="5170488" y="2286000"/>
          <p14:tracePt t="50272" x="5170488" y="2263775"/>
          <p14:tracePt t="50288" x="5170488" y="2235200"/>
          <p14:tracePt t="50305" x="5170488" y="2206625"/>
          <p14:tracePt t="50323" x="5170488" y="2184400"/>
          <p14:tracePt t="50339" x="5170488" y="2163763"/>
          <p14:tracePt t="50355" x="5170488" y="2133600"/>
          <p14:tracePt t="50373" x="5162550" y="2084388"/>
          <p14:tracePt t="50388" x="5162550" y="2047875"/>
          <p14:tracePt t="50406" x="5162550" y="2025650"/>
          <p14:tracePt t="50422" x="5162550" y="2011363"/>
          <p14:tracePt t="50439" x="5162550" y="1997075"/>
          <p14:tracePt t="50455" x="5162550" y="1976438"/>
          <p14:tracePt t="50471" x="5162550" y="1960563"/>
          <p14:tracePt t="50488" x="5170488" y="1931988"/>
          <p14:tracePt t="50505" x="5170488" y="1911350"/>
          <p14:tracePt t="50522" x="5176838" y="1897063"/>
          <p14:tracePt t="50539" x="5176838" y="1882775"/>
          <p14:tracePt t="50556" x="5184775" y="1874838"/>
          <p14:tracePt t="50574" x="5184775" y="1860550"/>
          <p14:tracePt t="50589" x="5184775" y="1852613"/>
          <p14:tracePt t="50606" x="5184775" y="1846263"/>
          <p14:tracePt t="55106" x="5176838" y="1846263"/>
          <p14:tracePt t="56695" x="5170488" y="1846263"/>
          <p14:tracePt t="58326" x="5170488" y="1852613"/>
          <p14:tracePt t="58334" x="5162550" y="1860550"/>
          <p14:tracePt t="58341" x="5156200" y="1874838"/>
          <p14:tracePt t="58354" x="5148263" y="1897063"/>
          <p14:tracePt t="58371" x="5133975" y="1931988"/>
          <p14:tracePt t="58389" x="5111750" y="1976438"/>
          <p14:tracePt t="58404" x="5097463" y="2025650"/>
          <p14:tracePt t="58420" x="5076825" y="2084388"/>
          <p14:tracePt t="58437" x="5048250" y="2163763"/>
          <p14:tracePt t="58454" x="5018088" y="2249488"/>
          <p14:tracePt t="58471" x="4975225" y="2386013"/>
          <p14:tracePt t="58488" x="4946650" y="2473325"/>
          <p14:tracePt t="58504" x="4918075" y="2589213"/>
          <p14:tracePt t="58520" x="4889500" y="2689225"/>
          <p14:tracePt t="58537" x="4859338" y="2776538"/>
          <p14:tracePt t="58554" x="4838700" y="2862263"/>
          <p14:tracePt t="58570" x="4810125" y="2955925"/>
          <p14:tracePt t="58588" x="4773613" y="3079750"/>
          <p14:tracePt t="58605" x="4745038" y="3157538"/>
          <p14:tracePt t="58622" x="4716463" y="3236913"/>
          <p14:tracePt t="58637" x="4686300" y="3302000"/>
          <p14:tracePt t="58653" x="4665663" y="3367088"/>
          <p14:tracePt t="58670" x="4637088" y="3409950"/>
          <p14:tracePt t="58687" x="4614863" y="3460750"/>
          <p14:tracePt t="58704" x="4600575" y="3482975"/>
          <p14:tracePt t="58720" x="4600575" y="3497263"/>
          <p14:tracePt t="58737" x="4592638" y="3511550"/>
          <p14:tracePt t="58754" x="4586288" y="3511550"/>
          <p14:tracePt t="58771" x="4586288" y="3519488"/>
          <p14:tracePt t="58788" x="4586288" y="3525838"/>
          <p14:tracePt t="58804" x="4586288" y="3533775"/>
          <p14:tracePt t="58828" x="4586288" y="3540125"/>
          <p14:tracePt t="58966" x="4592638" y="3540125"/>
          <p14:tracePt t="58974" x="4592638" y="3533775"/>
          <p14:tracePt t="58987" x="4600575" y="3525838"/>
          <p14:tracePt t="59003" x="4606925" y="3519488"/>
          <p14:tracePt t="59020" x="4622800" y="3519488"/>
          <p14:tracePt t="59037" x="4629150" y="3511550"/>
          <p14:tracePt t="59053" x="4643438" y="3511550"/>
          <p14:tracePt t="59087" x="4651375" y="3511550"/>
          <p14:tracePt t="59151" x="4651375" y="3519488"/>
          <p14:tracePt t="59175" x="4651375" y="3525838"/>
          <p14:tracePt t="59182" x="4657725" y="3525838"/>
          <p14:tracePt t="59189" x="4657725" y="3533775"/>
          <p14:tracePt t="59205" x="4657725" y="3540125"/>
          <p14:tracePt t="59222" x="4657725" y="3548063"/>
          <p14:tracePt t="59240" x="4657725" y="3554413"/>
          <p14:tracePt t="59257" x="4657725" y="3562350"/>
          <p14:tracePt t="59271" x="4665663" y="3562350"/>
          <p14:tracePt t="59288" x="4672013" y="3568700"/>
          <p14:tracePt t="59304" x="4679950" y="3576638"/>
          <p14:tracePt t="59321" x="4694238" y="3590925"/>
          <p14:tracePt t="59338" x="4708525" y="3598863"/>
          <p14:tracePt t="59354" x="4722813" y="3605213"/>
          <p14:tracePt t="59356" x="4730750" y="3605213"/>
          <p14:tracePt t="59371" x="4751388" y="3613150"/>
          <p14:tracePt t="59389" x="4779963" y="3619500"/>
          <p14:tracePt t="59403" x="4830763" y="3619500"/>
          <p14:tracePt t="59420" x="4903788" y="3619500"/>
          <p14:tracePt t="59438" x="4983163" y="3613150"/>
          <p14:tracePt t="59454" x="5062538" y="3590925"/>
          <p14:tracePt t="59471" x="5184775" y="3548063"/>
          <p14:tracePt t="59489" x="5270500" y="3505200"/>
          <p14:tracePt t="59504" x="5357813" y="3475038"/>
          <p14:tracePt t="59521" x="5429250" y="3454400"/>
          <p14:tracePt t="59538" x="5494338" y="3425825"/>
          <p14:tracePt t="59554" x="5581650" y="3395663"/>
          <p14:tracePt t="59573" x="5695950" y="3352800"/>
          <p14:tracePt t="59588" x="5732463" y="3332163"/>
          <p14:tracePt t="59604" x="5754688" y="3316288"/>
          <p14:tracePt t="59623" x="5768975" y="3302000"/>
          <p14:tracePt t="59638" x="5789613" y="3295650"/>
          <p14:tracePt t="59654" x="5803900" y="3281363"/>
          <p14:tracePt t="59672" x="5819775" y="3273425"/>
          <p14:tracePt t="59688" x="5840413" y="3259138"/>
          <p14:tracePt t="59705" x="5862638" y="3244850"/>
          <p14:tracePt t="59723" x="5876925" y="3230563"/>
          <p14:tracePt t="59737" x="5897563" y="3216275"/>
          <p14:tracePt t="59754" x="5905500" y="3216275"/>
          <p14:tracePt t="59838" x="5905500" y="3208338"/>
          <p14:tracePt t="59982" x="5897563" y="3208338"/>
          <p14:tracePt t="59999" x="5897563" y="3216275"/>
          <p14:tracePt t="60005" x="5891213" y="3216275"/>
          <p14:tracePt t="60022" x="5883275" y="3216275"/>
          <p14:tracePt t="60038" x="5883275" y="3222625"/>
          <p14:tracePt t="60053" x="5868988" y="3222625"/>
          <p14:tracePt t="60070" x="5862638" y="3230563"/>
          <p14:tracePt t="60089" x="5854700" y="3236913"/>
          <p14:tracePt t="60105" x="5848350" y="3236913"/>
          <p14:tracePt t="60121" x="5834063" y="3244850"/>
          <p14:tracePt t="60139" x="5826125" y="3252788"/>
          <p14:tracePt t="60154" x="5803900" y="3267075"/>
          <p14:tracePt t="60171" x="5789613" y="3281363"/>
          <p14:tracePt t="60189" x="5718175" y="3316288"/>
          <p14:tracePt t="60206" x="5624513" y="3346450"/>
          <p14:tracePt t="60221" x="5494338" y="3375025"/>
          <p14:tracePt t="60239" x="5329238" y="3403600"/>
          <p14:tracePt t="60254" x="5205413" y="3432175"/>
          <p14:tracePt t="60271" x="5097463" y="3460750"/>
          <p14:tracePt t="60287" x="5032375" y="3489325"/>
          <p14:tracePt t="60302" x="5003800" y="3505200"/>
          <p14:tracePt t="60319" x="4983163" y="3519488"/>
          <p14:tracePt t="60336" x="4953000" y="3533775"/>
          <p14:tracePt t="60353" x="4932363" y="3554413"/>
          <p14:tracePt t="60371" x="4895850" y="3576638"/>
          <p14:tracePt t="60387" x="4838700" y="3598863"/>
          <p14:tracePt t="60405" x="4737100" y="3641725"/>
          <p14:tracePt t="60422" x="4716463" y="3656013"/>
          <p14:tracePt t="60438" x="4700588" y="3662363"/>
          <p14:tracePt t="60454" x="4694238" y="3662363"/>
          <p14:tracePt t="60544" x="4700588" y="3656013"/>
          <p14:tracePt t="60554" x="4708525" y="3648075"/>
          <p14:tracePt t="60560" x="4722813" y="3633788"/>
          <p14:tracePt t="60571" x="4730750" y="3627438"/>
          <p14:tracePt t="60587" x="4773613" y="3605213"/>
          <p14:tracePt t="60606" x="4903788" y="3562350"/>
          <p14:tracePt t="60621" x="5026025" y="3525838"/>
          <p14:tracePt t="60638" x="5156200" y="3475038"/>
          <p14:tracePt t="60655" x="5278438" y="3446463"/>
          <p14:tracePt t="60671" x="5357813" y="3417888"/>
          <p14:tracePt t="60688" x="5394325" y="3409950"/>
          <p14:tracePt t="60692" x="5414963" y="3395663"/>
          <p14:tracePt t="60704" x="5422900" y="3395663"/>
          <p14:tracePt t="60721" x="5451475" y="3381375"/>
          <p14:tracePt t="60738" x="5465763" y="3367088"/>
          <p14:tracePt t="60755" x="5480050" y="3360738"/>
          <p14:tracePt t="60771" x="5487988" y="3360738"/>
          <p14:tracePt t="60808" x="5494338" y="3360738"/>
          <p14:tracePt t="60822" x="5502275" y="3352800"/>
          <p14:tracePt t="60838" x="5516563" y="3338513"/>
          <p14:tracePt t="60853" x="5537200" y="3332163"/>
          <p14:tracePt t="60870" x="5567363" y="3316288"/>
          <p14:tracePt t="60889" x="5595938" y="3316288"/>
          <p14:tracePt t="60904" x="5610225" y="3309938"/>
          <p14:tracePt t="61050" x="5616575" y="3309938"/>
          <p14:tracePt t="61113" x="5624513" y="3302000"/>
          <p14:tracePt t="61122" x="5630863" y="3302000"/>
          <p14:tracePt t="61137" x="5638800" y="3302000"/>
          <p14:tracePt t="61145" x="5638800" y="3295650"/>
          <p14:tracePt t="61154" x="5646738" y="3295650"/>
          <p14:tracePt t="61172" x="5675313" y="3273425"/>
          <p14:tracePt t="61188" x="5681663" y="3267075"/>
          <p14:tracePt t="61191" x="5689600" y="3267075"/>
          <p14:tracePt t="61204" x="5710238" y="3244850"/>
          <p14:tracePt t="61222" x="5732463" y="3236913"/>
          <p14:tracePt t="61238" x="5746750" y="3230563"/>
          <p14:tracePt t="61271" x="5761038" y="3222625"/>
          <p14:tracePt t="61482" x="5754688" y="3222625"/>
          <p14:tracePt t="61507" x="5754688" y="3230563"/>
          <p14:tracePt t="61644" x="5746750" y="3236913"/>
          <p14:tracePt t="61669" x="5740400" y="3236913"/>
          <p14:tracePt t="61676" x="5740400" y="3244850"/>
          <p14:tracePt t="61697" x="5732463" y="3244850"/>
          <p14:tracePt t="61707" x="5732463" y="3252788"/>
          <p14:tracePt t="61722" x="5724525" y="3252788"/>
          <p14:tracePt t="61870" x="5724525" y="3259138"/>
          <p14:tracePt t="62823" x="5718175" y="3267075"/>
          <p14:tracePt t="62842" x="5718175" y="3273425"/>
          <p14:tracePt t="62850" x="5710238" y="3273425"/>
          <p14:tracePt t="62864" x="5703888" y="3281363"/>
          <p14:tracePt t="62873" x="5695950" y="3281363"/>
          <p14:tracePt t="62889" x="5689600" y="3287713"/>
          <p14:tracePt t="62903" x="5689600" y="3295650"/>
          <p14:tracePt t="62921" x="5667375" y="3309938"/>
          <p14:tracePt t="62937" x="5646738" y="3332163"/>
          <p14:tracePt t="62955" x="5616575" y="3352800"/>
          <p14:tracePt t="62970" x="5581650" y="3375025"/>
          <p14:tracePt t="62986" x="5545138" y="3395663"/>
          <p14:tracePt t="63003" x="5516563" y="3417888"/>
          <p14:tracePt t="63020" x="5494338" y="3432175"/>
          <p14:tracePt t="63038" x="5457825" y="3460750"/>
          <p14:tracePt t="63054" x="5437188" y="3468688"/>
          <p14:tracePt t="63071" x="5414963" y="3475038"/>
          <p14:tracePt t="63088" x="5400675" y="3489325"/>
          <p14:tracePt t="63104" x="5378450" y="3497263"/>
          <p14:tracePt t="63120" x="5357813" y="3511550"/>
          <p14:tracePt t="63138" x="5329238" y="3525838"/>
          <p14:tracePt t="63154" x="5307013" y="3533775"/>
          <p14:tracePt t="63170" x="5284788" y="3548063"/>
          <p14:tracePt t="63187" x="5270500" y="3562350"/>
          <p14:tracePt t="63191" x="5249863" y="3568700"/>
          <p14:tracePt t="63203" x="5235575" y="3576638"/>
          <p14:tracePt t="63220" x="5205413" y="3598863"/>
          <p14:tracePt t="63237" x="5170488" y="3605213"/>
          <p14:tracePt t="63254" x="5141913" y="3619500"/>
          <p14:tracePt t="63270" x="5126038" y="3627438"/>
          <p14:tracePt t="63286" x="5111750" y="3633788"/>
          <p14:tracePt t="63303" x="5097463" y="3641725"/>
          <p14:tracePt t="63321" x="5091113" y="3641725"/>
          <p14:tracePt t="63337" x="5083175" y="3641725"/>
          <p14:tracePt t="63407" x="5076825" y="3641725"/>
          <p14:tracePt t="63441" x="5076825" y="3648075"/>
          <p14:tracePt t="63457" x="5068888" y="3648075"/>
          <p14:tracePt t="63487" x="5062538" y="3648075"/>
          <p14:tracePt t="63495" x="5062538" y="3656013"/>
          <p14:tracePt t="63505" x="5054600" y="3656013"/>
          <p14:tracePt t="63522" x="5054600" y="3662363"/>
          <p14:tracePt t="63538" x="5048250" y="3662363"/>
          <p14:tracePt t="63554" x="5040313" y="3662363"/>
          <p14:tracePt t="67539" x="5032375" y="3670300"/>
          <p14:tracePt t="67558" x="5032375" y="3678238"/>
          <p14:tracePt t="67624" x="5026025" y="3678238"/>
          <p14:tracePt t="73228" x="5032375" y="3678238"/>
          <p14:tracePt t="74048" x="5026025" y="3678238"/>
          <p14:tracePt t="74055" x="5018088" y="3684588"/>
          <p14:tracePt t="74066" x="5011738" y="3692525"/>
          <p14:tracePt t="74083" x="4989513" y="3692525"/>
          <p14:tracePt t="74100" x="4968875" y="3692525"/>
          <p14:tracePt t="74102" x="4953000" y="3692525"/>
          <p14:tracePt t="74117" x="4910138" y="3692525"/>
          <p14:tracePt t="74133" x="4802188" y="3684588"/>
          <p14:tracePt t="74150" x="4521200" y="3662363"/>
          <p14:tracePt t="74166" x="4211638" y="3648075"/>
          <p14:tracePt t="74183" x="3959225" y="3619500"/>
          <p14:tracePt t="74186" x="3851275" y="3598863"/>
          <p14:tracePt t="74201" x="3627438" y="3562350"/>
          <p14:tracePt t="74216" x="3425825" y="3489325"/>
          <p14:tracePt t="74233" x="3267075" y="3409950"/>
          <p14:tracePt t="74250" x="3143250" y="3338513"/>
          <p14:tracePt t="74266" x="3028950" y="3259138"/>
          <p14:tracePt t="74282" x="2941638" y="3165475"/>
          <p14:tracePt t="74301" x="2827338" y="3028950"/>
          <p14:tracePt t="74316" x="2790825" y="2963863"/>
          <p14:tracePt t="74333" x="2768600" y="2927350"/>
          <p14:tracePt t="74351" x="2747963" y="2890838"/>
          <p14:tracePt t="74367" x="2725738" y="2870200"/>
          <p14:tracePt t="74384" x="2703513" y="2847975"/>
          <p14:tracePt t="74402" x="2689225" y="2805113"/>
          <p14:tracePt t="74418" x="2682875" y="2782888"/>
          <p14:tracePt t="74434" x="2668588" y="2747963"/>
          <p14:tracePt t="74450" x="2654300" y="2697163"/>
          <p14:tracePt t="74465" x="2638425" y="2609850"/>
          <p14:tracePt t="74482" x="2638425" y="2538413"/>
          <p14:tracePt t="74499" x="2646363" y="2473325"/>
          <p14:tracePt t="74517" x="2674938" y="2416175"/>
          <p14:tracePt t="74534" x="2697163" y="2393950"/>
          <p14:tracePt t="74550" x="2711450" y="2379663"/>
          <p14:tracePt t="74567" x="2717800" y="2365375"/>
          <p14:tracePt t="74583" x="2717800" y="2357438"/>
          <p14:tracePt t="74601" x="2717800" y="2343150"/>
          <p14:tracePt t="74618" x="2717800" y="2328863"/>
          <p14:tracePt t="74635" x="2717800" y="2314575"/>
          <p14:tracePt t="74651" x="2717800" y="2292350"/>
          <p14:tracePt t="74669" x="2717800" y="2271713"/>
          <p14:tracePt t="74683" x="2717800" y="2257425"/>
          <p14:tracePt t="74687" x="2717800" y="2249488"/>
          <p14:tracePt t="74700" x="2717800" y="2235200"/>
          <p14:tracePt t="74717" x="2717800" y="2212975"/>
          <p14:tracePt t="74734" x="2711450" y="2198688"/>
          <p14:tracePt t="74751" x="2703513" y="2184400"/>
          <p14:tracePt t="74767" x="2689225" y="2178050"/>
          <p14:tracePt t="74783" x="2682875" y="2178050"/>
          <p14:tracePt t="74801" x="2674938" y="2170113"/>
          <p14:tracePt t="74816" x="2674938" y="2155825"/>
          <p14:tracePt t="74833" x="2668588" y="2133600"/>
          <p14:tracePt t="74850" x="2668588" y="2112963"/>
          <p14:tracePt t="74868" x="2668588" y="2090738"/>
          <p14:tracePt t="74884" x="2660650" y="2076450"/>
          <p14:tracePt t="74938" x="2660650" y="2070100"/>
          <p14:tracePt t="74963" x="2660650" y="2062163"/>
          <p14:tracePt t="74978" x="2660650" y="2055813"/>
          <p14:tracePt t="74985" x="2660650" y="2047875"/>
          <p14:tracePt t="75012" x="2660650" y="2039938"/>
          <p14:tracePt t="75020" x="2668588" y="2039938"/>
          <p14:tracePt t="75036" x="2668588" y="2033588"/>
          <p14:tracePt t="75054" x="2674938" y="2033588"/>
          <p14:tracePt t="75087" x="2682875" y="2033588"/>
          <p14:tracePt t="75124" x="2689225" y="2033588"/>
          <p14:tracePt t="75136" x="2689225" y="2025650"/>
          <p14:tracePt t="75152" x="2697163" y="2019300"/>
          <p14:tracePt t="75167" x="2703513" y="2019300"/>
          <p14:tracePt t="75184" x="2717800" y="2011363"/>
          <p14:tracePt t="75200" x="2725738" y="2011363"/>
          <p14:tracePt t="75213" x="2740025" y="2011363"/>
          <p14:tracePt t="75229" x="2747963" y="2011363"/>
          <p14:tracePt t="75245" x="2762250" y="2011363"/>
          <p14:tracePt t="75258" x="2768600" y="2011363"/>
          <p14:tracePt t="75268" x="2782888" y="2011363"/>
          <p14:tracePt t="75283" x="2797175" y="2011363"/>
          <p14:tracePt t="75301" x="2819400" y="2011363"/>
          <p14:tracePt t="75317" x="2833688" y="2011363"/>
          <p14:tracePt t="75333" x="2855913" y="2011363"/>
          <p14:tracePt t="75335" x="2876550" y="2011363"/>
          <p14:tracePt t="75351" x="2921000" y="2011363"/>
          <p14:tracePt t="75367" x="2970213" y="2011363"/>
          <p14:tracePt t="75385" x="3049588" y="2011363"/>
          <p14:tracePt t="75400" x="3128963" y="2019300"/>
          <p14:tracePt t="75416" x="3201988" y="2019300"/>
          <p14:tracePt t="75435" x="3244850" y="2025650"/>
          <p14:tracePt t="75451" x="3273425" y="2025650"/>
          <p14:tracePt t="75468" x="3287713" y="2025650"/>
          <p14:tracePt t="75485" x="3309938" y="2025650"/>
          <p14:tracePt t="75501" x="3324225" y="2025650"/>
          <p14:tracePt t="75518" x="3360738" y="2019300"/>
          <p14:tracePt t="75535" x="3409950" y="2011363"/>
          <p14:tracePt t="75551" x="3440113" y="2011363"/>
          <p14:tracePt t="75568" x="3454400" y="2005013"/>
          <p14:tracePt t="75585" x="3475038" y="2005013"/>
          <p14:tracePt t="75600" x="3482975" y="2005013"/>
          <p14:tracePt t="85060" x="3475038" y="2005013"/>
          <p14:tracePt t="85078" x="3475038" y="2011363"/>
          <p14:tracePt t="85087" x="3468688" y="2011363"/>
          <p14:tracePt t="85103" x="3468688" y="2019300"/>
          <p14:tracePt t="96662" x="3460750" y="2019300"/>
          <p14:tracePt t="96670" x="3446463" y="2033588"/>
          <p14:tracePt t="96679" x="3425825" y="2047875"/>
          <p14:tracePt t="96694" x="3381375" y="2076450"/>
          <p14:tracePt t="96710" x="3346450" y="2098675"/>
          <p14:tracePt t="96726" x="3316288" y="2119313"/>
          <p14:tracePt t="96743" x="3295650" y="2141538"/>
          <p14:tracePt t="96759" x="3259138" y="2163763"/>
          <p14:tracePt t="96776" x="3208338" y="2198688"/>
          <p14:tracePt t="96793" x="3179763" y="2220913"/>
          <p14:tracePt t="96809" x="3151188" y="2243138"/>
          <p14:tracePt t="96826" x="3136900" y="2257425"/>
          <p14:tracePt t="96843" x="3100388" y="2278063"/>
          <p14:tracePt t="96859" x="3071813" y="2300288"/>
          <p14:tracePt t="96876" x="3035300" y="2328863"/>
          <p14:tracePt t="96894" x="3021013" y="2343150"/>
          <p14:tracePt t="96910" x="3000375" y="2351088"/>
          <p14:tracePt t="96926" x="2992438" y="2365375"/>
          <p14:tracePt t="96943" x="2984500" y="2365375"/>
          <p14:tracePt t="96988" x="2978150" y="2371725"/>
          <p14:tracePt t="96996" x="2970213" y="2371725"/>
          <p14:tracePt t="97009" x="2963863" y="2379663"/>
          <p14:tracePt t="97026" x="2949575" y="2393950"/>
          <p14:tracePt t="97043" x="2921000" y="2422525"/>
          <p14:tracePt t="97059" x="2898775" y="2444750"/>
          <p14:tracePt t="97076" x="2876550" y="2465388"/>
          <p14:tracePt t="97092" x="2855913" y="2487613"/>
          <p14:tracePt t="97109" x="2841625" y="2501900"/>
          <p14:tracePt t="97126" x="2819400" y="2516188"/>
          <p14:tracePt t="97143" x="2797175" y="2530475"/>
          <p14:tracePt t="97160" x="2776538" y="2552700"/>
          <p14:tracePt t="97176" x="2754313" y="2566988"/>
          <p14:tracePt t="97193" x="2732088" y="2589213"/>
          <p14:tracePt t="97209" x="2717800" y="2589213"/>
          <p14:tracePt t="97226" x="2703513" y="2595563"/>
          <p14:tracePt t="97242" x="2697163" y="2595563"/>
          <p14:tracePt t="97260" x="2682875" y="2609850"/>
          <p14:tracePt t="97276" x="2674938" y="2609850"/>
          <p14:tracePt t="97292" x="2660650" y="2609850"/>
          <p14:tracePt t="97309" x="2646363" y="2609850"/>
          <p14:tracePt t="97327" x="2638425" y="2617788"/>
          <p14:tracePt t="97408" x="2632075" y="2617788"/>
          <p14:tracePt t="97438" x="2624138" y="2609850"/>
          <p14:tracePt t="97447" x="2609850" y="2595563"/>
          <p14:tracePt t="97461" x="2589213" y="2581275"/>
          <p14:tracePt t="97477" x="2574925" y="2559050"/>
          <p14:tracePt t="97495" x="2552700" y="2530475"/>
          <p14:tracePt t="97511" x="2530475" y="2509838"/>
          <p14:tracePt t="97527" x="2509838" y="2487613"/>
          <p14:tracePt t="97546" x="2481263" y="2465388"/>
          <p14:tracePt t="97561" x="2473325" y="2444750"/>
          <p14:tracePt t="97578" x="2451100" y="2430463"/>
          <p14:tracePt t="97596" x="2451100" y="2422525"/>
          <p14:tracePt t="97611" x="2444750" y="2422525"/>
          <p14:tracePt t="98090" x="2444750" y="2416175"/>
          <p14:tracePt t="98098" x="2444750" y="2408238"/>
          <p14:tracePt t="98110" x="2444750" y="2401888"/>
          <p14:tracePt t="98127" x="2451100" y="2386013"/>
          <p14:tracePt t="98143" x="2465388" y="2357438"/>
          <p14:tracePt t="98160" x="2481263" y="2336800"/>
          <p14:tracePt t="98178" x="2501900" y="2322513"/>
          <p14:tracePt t="98193" x="2501900" y="2308225"/>
          <p14:tracePt t="98211" x="2501900" y="2300288"/>
          <p14:tracePt t="102095" x="2501900" y="2286000"/>
          <p14:tracePt t="102102" x="2501900" y="2249488"/>
          <p14:tracePt t="102111" x="2501900" y="2228850"/>
          <p14:tracePt t="102126" x="2501900" y="2149475"/>
          <p14:tracePt t="102144" x="2495550" y="2055813"/>
          <p14:tracePt t="102161" x="2487613" y="1960563"/>
          <p14:tracePt t="102177" x="2487613" y="1925638"/>
          <p14:tracePt t="102193" x="2481263" y="1882775"/>
          <p14:tracePt t="102210" x="2481263" y="1831975"/>
          <p14:tracePt t="102228" x="2481263" y="1758950"/>
          <p14:tracePt t="102242" x="2487613" y="1679575"/>
          <p14:tracePt t="102259" x="2495550" y="1600200"/>
          <p14:tracePt t="102277" x="2501900" y="1528763"/>
          <p14:tracePt t="102293" x="2501900" y="1506538"/>
          <p14:tracePt t="102309" x="2501900" y="1500188"/>
          <p14:tracePt t="102327" x="2501900" y="1492250"/>
          <p14:tracePt t="102343" x="2501900" y="1485900"/>
          <p14:tracePt t="102359" x="2501900" y="1471613"/>
          <p14:tracePt t="102376" x="2501900" y="1441450"/>
          <p14:tracePt t="102392" x="2501900" y="1427163"/>
          <p14:tracePt t="102410" x="2501900" y="1406525"/>
          <p14:tracePt t="102426" x="2501900" y="1392238"/>
          <p14:tracePt t="102443" x="2501900" y="1370013"/>
          <p14:tracePt t="102460" x="2501900" y="1347788"/>
          <p14:tracePt t="102476" x="2501900" y="1333500"/>
          <p14:tracePt t="102492" x="2509838" y="1312863"/>
          <p14:tracePt t="102511" x="2509838" y="1298575"/>
          <p14:tracePt t="102527" x="2509838" y="1290638"/>
          <p14:tracePt t="102556" x="2509838" y="1284288"/>
          <p14:tracePt t="102744" x="2501900" y="1284288"/>
          <p14:tracePt t="102764" x="2501900" y="1290638"/>
          <p14:tracePt t="102781" x="2495550" y="1290638"/>
          <p14:tracePt t="102820" x="2495550" y="1298575"/>
          <p14:tracePt t="102916" x="2495550" y="1304925"/>
          <p14:tracePt t="102966" x="2495550" y="1312863"/>
          <p14:tracePt t="103008" x="2495550" y="1319213"/>
          <p14:tracePt t="103016" x="2487613" y="1319213"/>
          <p14:tracePt t="103027" x="2487613" y="1327150"/>
          <p14:tracePt t="103044" x="2487613" y="1333500"/>
          <p14:tracePt t="103059" x="2487613" y="1347788"/>
          <p14:tracePt t="103077" x="2487613" y="1370013"/>
          <p14:tracePt t="103093" x="2487613" y="1384300"/>
          <p14:tracePt t="103111" x="2487613" y="1412875"/>
          <p14:tracePt t="103127" x="2495550" y="1435100"/>
          <p14:tracePt t="103144" x="2495550" y="1457325"/>
          <p14:tracePt t="103160" x="2495550" y="1471613"/>
          <p14:tracePt t="103177" x="2501900" y="1492250"/>
          <p14:tracePt t="103193" x="2509838" y="1506538"/>
          <p14:tracePt t="103212" x="2509838" y="1535113"/>
          <p14:tracePt t="103227" x="2516188" y="1557338"/>
          <p14:tracePt t="103243" x="2524125" y="1579563"/>
          <p14:tracePt t="103261" x="2524125" y="1593850"/>
          <p14:tracePt t="103276" x="2524125" y="1614488"/>
          <p14:tracePt t="103292" x="2524125" y="1630363"/>
          <p14:tracePt t="103311" x="2524125" y="1651000"/>
          <p14:tracePt t="103327" x="2524125" y="1679575"/>
          <p14:tracePt t="103344" x="2524125" y="1693863"/>
          <p14:tracePt t="103360" x="2524125" y="1709738"/>
          <p14:tracePt t="103376" x="2524125" y="1724025"/>
          <p14:tracePt t="103393" x="2524125" y="1730375"/>
          <p14:tracePt t="103410" x="2524125" y="1738313"/>
          <p14:tracePt t="103426" x="2524125" y="1744663"/>
          <p14:tracePt t="103667" x="2524125" y="1738313"/>
          <p14:tracePt t="103676" x="2516188" y="1738313"/>
          <p14:tracePt t="103683" x="2509838" y="1724025"/>
          <p14:tracePt t="103697" x="2509838" y="1716088"/>
          <p14:tracePt t="103708" x="2501900" y="1716088"/>
          <p14:tracePt t="103725" x="2487613" y="1701800"/>
          <p14:tracePt t="103741" x="2481263" y="1687513"/>
          <p14:tracePt t="103759" x="2473325" y="1679575"/>
          <p14:tracePt t="103777" x="2465388" y="1673225"/>
          <p14:tracePt t="103793" x="2459038" y="1658938"/>
          <p14:tracePt t="103810" x="2459038" y="1651000"/>
          <p14:tracePt t="103826" x="2459038" y="1644650"/>
          <p14:tracePt t="103843" x="2451100" y="1630363"/>
          <p14:tracePt t="103860" x="2451100" y="1614488"/>
          <p14:tracePt t="103877" x="2451100" y="1600200"/>
          <p14:tracePt t="103893" x="2444750" y="1593850"/>
          <p14:tracePt t="104005" x="2436813" y="1585913"/>
          <p14:tracePt t="104064" x="2436813" y="1579563"/>
          <p14:tracePt t="104718" x="2436813" y="1585913"/>
          <p14:tracePt t="104733" x="2436813" y="1593850"/>
          <p14:tracePt t="104742" x="2436813" y="1608138"/>
          <p14:tracePt t="104754" x="2436813" y="1614488"/>
          <p14:tracePt t="104763" x="2436813" y="1622425"/>
          <p14:tracePt t="104774" x="2430463" y="1630363"/>
          <p14:tracePt t="104791" x="2430463" y="1651000"/>
          <p14:tracePt t="104809" x="2416175" y="1679575"/>
          <p14:tracePt t="104825" x="2408238" y="1701800"/>
          <p14:tracePt t="104841" x="2401888" y="1716088"/>
          <p14:tracePt t="104858" x="2393950" y="1752600"/>
          <p14:tracePt t="104874" x="2386013" y="1773238"/>
          <p14:tracePt t="104892" x="2386013" y="1795463"/>
          <p14:tracePt t="104909" x="2386013" y="1824038"/>
          <p14:tracePt t="104926" x="2386013" y="1846263"/>
          <p14:tracePt t="104943" x="2386013" y="1866900"/>
          <p14:tracePt t="104959" x="2386013" y="1882775"/>
          <p14:tracePt t="104976" x="2386013" y="1911350"/>
          <p14:tracePt t="104994" x="2393950" y="1990725"/>
          <p14:tracePt t="105009" x="2401888" y="2019300"/>
          <p14:tracePt t="105027" x="2422525" y="2098675"/>
          <p14:tracePt t="105044" x="2451100" y="2155825"/>
          <p14:tracePt t="105059" x="2481263" y="2198688"/>
          <p14:tracePt t="105076" x="2516188" y="2271713"/>
          <p14:tracePt t="105092" x="2566988" y="2328863"/>
          <p14:tracePt t="105109" x="2632075" y="2393950"/>
          <p14:tracePt t="105125" x="2717800" y="2444750"/>
          <p14:tracePt t="105127" x="2768600" y="2473325"/>
          <p14:tracePt t="105142" x="2890838" y="2530475"/>
          <p14:tracePt t="105159" x="3049588" y="2589213"/>
          <p14:tracePt t="105176" x="3244850" y="2638425"/>
          <p14:tracePt t="105192" x="3425825" y="2682875"/>
          <p14:tracePt t="105209" x="3598863" y="2740025"/>
          <p14:tracePt t="105213" x="3678238" y="2776538"/>
          <p14:tracePt t="105226" x="3741738" y="2797175"/>
          <p14:tracePt t="105242" x="3900488" y="2870200"/>
          <p14:tracePt t="105259" x="3994150" y="2921000"/>
          <p14:tracePt t="105277" x="4081463" y="2955925"/>
          <p14:tracePt t="105292" x="4160838" y="2984500"/>
          <p14:tracePt t="105309" x="4246563" y="3014663"/>
          <p14:tracePt t="105325" x="4325938" y="3043238"/>
          <p14:tracePt t="105343" x="4456113" y="3079750"/>
          <p14:tracePt t="105359" x="4535488" y="3100388"/>
          <p14:tracePt t="105376" x="4622800" y="3128963"/>
          <p14:tracePt t="105392" x="4694238" y="3157538"/>
          <p14:tracePt t="105409" x="4759325" y="3179763"/>
          <p14:tracePt t="105426" x="4830763" y="3208338"/>
          <p14:tracePt t="105428" x="4875213" y="3222625"/>
          <p14:tracePt t="105443" x="4975225" y="3259138"/>
          <p14:tracePt t="105459" x="5097463" y="3287713"/>
          <p14:tracePt t="105476" x="5256213" y="3338513"/>
          <p14:tracePt t="105492" x="5429250" y="3381375"/>
          <p14:tracePt t="105512" x="5675313" y="3454400"/>
          <p14:tracePt t="105525" x="5732463" y="3468688"/>
          <p14:tracePt t="105543" x="5854700" y="3505200"/>
          <p14:tracePt t="105561" x="5891213" y="3519488"/>
          <p14:tracePt t="105576" x="5913438" y="3533775"/>
          <p14:tracePt t="105592" x="5927725" y="3548063"/>
          <p14:tracePt t="105610" x="5956300" y="3576638"/>
          <p14:tracePt t="105626" x="5992813" y="3598863"/>
          <p14:tracePt t="105643" x="6086475" y="3656013"/>
          <p14:tracePt t="105661" x="6165850" y="3706813"/>
          <p14:tracePt t="105675" x="6237288" y="3763963"/>
          <p14:tracePt t="105692" x="6288088" y="3821113"/>
          <p14:tracePt t="105710" x="6308725" y="3865563"/>
          <p14:tracePt t="105714" x="6323013" y="3886200"/>
          <p14:tracePt t="105726" x="6330950" y="3900488"/>
          <p14:tracePt t="105745" x="6367463" y="3937000"/>
          <p14:tracePt t="105759" x="6388100" y="3979863"/>
          <p14:tracePt t="105776" x="6402388" y="4008438"/>
          <p14:tracePt t="105794" x="6418263" y="4030663"/>
          <p14:tracePt t="105810" x="6418263" y="4044950"/>
          <p14:tracePt t="105826" x="6418263" y="4052888"/>
          <p14:tracePt t="105844" x="6388100" y="4081463"/>
          <p14:tracePt t="105860" x="6367463" y="4103688"/>
          <p14:tracePt t="105876" x="6345238" y="4110038"/>
          <p14:tracePt t="105893" x="6330950" y="4117975"/>
          <p14:tracePt t="105910" x="6308725" y="4117975"/>
          <p14:tracePt t="105942" x="6302375" y="4117975"/>
          <p14:tracePt t="105957" x="6294438" y="4110038"/>
          <p14:tracePt t="105974" x="6288088" y="4087813"/>
          <p14:tracePt t="105991" x="6280150" y="4073525"/>
          <p14:tracePt t="106007" x="6265863" y="4052888"/>
          <p14:tracePt t="106027" x="6237288" y="4002088"/>
          <p14:tracePt t="106043" x="6186488" y="3965575"/>
          <p14:tracePt t="106060" x="6121400" y="3937000"/>
          <p14:tracePt t="106077" x="6035675" y="3908425"/>
          <p14:tracePt t="106093" x="5976938" y="3886200"/>
          <p14:tracePt t="106110" x="5942013" y="3871913"/>
          <p14:tracePt t="106127" x="5934075" y="3871913"/>
          <p14:tracePt t="106320" x="5934075" y="3879850"/>
          <p14:tracePt t="106327" x="5934075" y="3894138"/>
          <p14:tracePt t="106342" x="5934075" y="3908425"/>
          <p14:tracePt t="106359" x="5942013" y="3930650"/>
          <p14:tracePt t="106378" x="5976938" y="3987800"/>
          <p14:tracePt t="106395" x="5999163" y="4044950"/>
          <p14:tracePt t="106410" x="6013450" y="4081463"/>
          <p14:tracePt t="106425" x="6035675" y="4124325"/>
          <p14:tracePt t="106442" x="6056313" y="4225925"/>
          <p14:tracePt t="106459" x="6072188" y="4291013"/>
          <p14:tracePt t="106475" x="6078538" y="4311650"/>
          <p14:tracePt t="106491" x="6086475" y="4333875"/>
          <p14:tracePt t="106508" x="6086475" y="4356100"/>
          <p14:tracePt t="106524" x="6092825" y="4376738"/>
          <p14:tracePt t="106540" x="6092825" y="4427538"/>
          <p14:tracePt t="106557" x="6092825" y="4492625"/>
          <p14:tracePt t="106573" x="6092825" y="4513263"/>
          <p14:tracePt t="106590" x="6100763" y="4543425"/>
          <p14:tracePt t="106607" x="6100763" y="4572000"/>
          <p14:tracePt t="106623" x="6107113" y="4600575"/>
          <p14:tracePt t="106640" x="6107113" y="4622800"/>
          <p14:tracePt t="106658" x="6115050" y="4651375"/>
          <p14:tracePt t="106674" x="6121400" y="4665663"/>
          <p14:tracePt t="106690" x="6129338" y="4686300"/>
          <p14:tracePt t="106707" x="6135688" y="4708525"/>
          <p14:tracePt t="106711" x="6135688" y="4716463"/>
          <p14:tracePt t="106724" x="6143625" y="4722813"/>
          <p14:tracePt t="106741" x="6149975" y="4745038"/>
          <p14:tracePt t="106757" x="6172200" y="4765675"/>
          <p14:tracePt t="106775" x="6194425" y="4795838"/>
          <p14:tracePt t="106792" x="6208713" y="4802188"/>
          <p14:tracePt t="106809" x="6223000" y="4824413"/>
          <p14:tracePt t="106825" x="6237288" y="4838700"/>
          <p14:tracePt t="106842" x="6259513" y="4859338"/>
          <p14:tracePt t="106844" x="6265863" y="4867275"/>
          <p14:tracePt t="106859" x="6288088" y="4881563"/>
          <p14:tracePt t="106875" x="6308725" y="4895850"/>
          <p14:tracePt t="106892" x="6330950" y="4903788"/>
          <p14:tracePt t="106908" x="6373813" y="4910138"/>
          <p14:tracePt t="106924" x="6432550" y="4910138"/>
          <p14:tracePt t="106940" x="6467475" y="4910138"/>
          <p14:tracePt t="106957" x="6489700" y="4910138"/>
          <p14:tracePt t="106974" x="6503988" y="4903788"/>
          <p14:tracePt t="106990" x="6518275" y="4889500"/>
          <p14:tracePt t="107006" x="6540500" y="4867275"/>
          <p14:tracePt t="107023" x="6561138" y="4845050"/>
          <p14:tracePt t="107040" x="6591300" y="4824413"/>
          <p14:tracePt t="107057" x="6611938" y="4810125"/>
          <p14:tracePt t="107073" x="6626225" y="4787900"/>
          <p14:tracePt t="107090" x="6662738" y="4751388"/>
          <p14:tracePt t="107106" x="6677025" y="4737100"/>
          <p14:tracePt t="107123" x="6691313" y="4716463"/>
          <p14:tracePt t="107140" x="6705600" y="4694238"/>
          <p14:tracePt t="107156" x="6705600" y="4665663"/>
          <p14:tracePt t="107173" x="6705600" y="4637088"/>
          <p14:tracePt t="107190" x="6699250" y="4578350"/>
          <p14:tracePt t="107206" x="6684963" y="4513263"/>
          <p14:tracePt t="107223" x="6670675" y="4492625"/>
          <p14:tracePt t="107240" x="6640513" y="4456113"/>
          <p14:tracePt t="107257" x="6626225" y="4427538"/>
          <p14:tracePt t="107273" x="6605588" y="4413250"/>
          <p14:tracePt t="107291" x="6575425" y="4362450"/>
          <p14:tracePt t="107306" x="6518275" y="4291013"/>
          <p14:tracePt t="107323" x="6432550" y="4189413"/>
          <p14:tracePt t="107340" x="6308725" y="4081463"/>
          <p14:tracePt t="107357" x="6186488" y="3973513"/>
          <p14:tracePt t="107373" x="6049963" y="3886200"/>
          <p14:tracePt t="107390" x="5905500" y="3821113"/>
          <p14:tracePt t="107407" x="5840413" y="3800475"/>
          <p14:tracePt t="107423" x="5811838" y="3792538"/>
          <p14:tracePt t="107440" x="5789613" y="3778250"/>
          <p14:tracePt t="107456" x="5775325" y="3778250"/>
          <p14:tracePt t="107473" x="5754688" y="3763963"/>
          <p14:tracePt t="107490" x="5689600" y="3727450"/>
          <p14:tracePt t="107507" x="5630863" y="3698875"/>
          <p14:tracePt t="107523" x="5559425" y="3678238"/>
          <p14:tracePt t="107540" x="5473700" y="3648075"/>
          <p14:tracePt t="107557" x="5394325" y="3619500"/>
          <p14:tracePt t="107575" x="5335588" y="3598863"/>
          <p14:tracePt t="107591" x="5284788" y="3576638"/>
          <p14:tracePt t="107607" x="5270500" y="3562350"/>
          <p14:tracePt t="107625" x="5256213" y="3548063"/>
          <p14:tracePt t="107640" x="5241925" y="3533775"/>
          <p14:tracePt t="107657" x="5221288" y="3511550"/>
          <p14:tracePt t="107674" x="5184775" y="3468688"/>
          <p14:tracePt t="107691" x="5068888" y="3381375"/>
          <p14:tracePt t="107707" x="5011738" y="3338513"/>
          <p14:tracePt t="107724" x="4968875" y="3309938"/>
          <p14:tracePt t="107740" x="4946650" y="3287713"/>
          <p14:tracePt t="107758" x="4932363" y="3267075"/>
          <p14:tracePt t="107774" x="4918075" y="3244850"/>
          <p14:tracePt t="107791" x="4918075" y="3230563"/>
          <p14:tracePt t="107809" x="4924425" y="3194050"/>
          <p14:tracePt t="107824" x="4946650" y="3157538"/>
          <p14:tracePt t="107841" x="4953000" y="3100388"/>
          <p14:tracePt t="107858" x="4960938" y="3057525"/>
          <p14:tracePt t="107875" x="4960938" y="3021013"/>
          <p14:tracePt t="107891" x="4953000" y="2970213"/>
          <p14:tracePt t="107908" x="4932363" y="2921000"/>
          <p14:tracePt t="107925" x="4918075" y="2884488"/>
          <p14:tracePt t="107941" x="4903788" y="2862263"/>
          <p14:tracePt t="107958" x="4895850" y="2841625"/>
          <p14:tracePt t="107975" x="4881563" y="2819400"/>
          <p14:tracePt t="107991" x="4881563" y="2805113"/>
          <p14:tracePt t="107993" x="4881563" y="2790825"/>
          <p14:tracePt t="108009" x="4875213" y="2776538"/>
          <p14:tracePt t="108026" x="4867275" y="2754313"/>
          <p14:tracePt t="108043" x="4867275" y="2733675"/>
          <p14:tracePt t="108059" x="4867275" y="2717800"/>
          <p14:tracePt t="108076" x="4867275" y="2697163"/>
          <p14:tracePt t="108093" x="4875213" y="2668588"/>
          <p14:tracePt t="108110" x="4875213" y="2654300"/>
          <p14:tracePt t="108125" x="4875213" y="2632075"/>
          <p14:tracePt t="108141" x="4881563" y="2609850"/>
          <p14:tracePt t="108157" x="4889500" y="2603500"/>
          <p14:tracePt t="108173" x="4895850" y="2589213"/>
          <p14:tracePt t="108190" x="4903788" y="2581275"/>
          <p14:tracePt t="108207" x="4910138" y="2559050"/>
          <p14:tracePt t="108210" x="4918075" y="2552700"/>
          <p14:tracePt t="108224" x="4932363" y="2530475"/>
          <p14:tracePt t="108241" x="4953000" y="2509838"/>
          <p14:tracePt t="108258" x="4968875" y="2495550"/>
          <p14:tracePt t="108276" x="4975225" y="2481263"/>
          <p14:tracePt t="108291" x="4989513" y="2465388"/>
          <p14:tracePt t="108309" x="4997450" y="2459038"/>
          <p14:tracePt t="108327" x="5003800" y="2444750"/>
          <p14:tracePt t="108342" x="5011738" y="2436813"/>
          <p14:tracePt t="108358" x="5026025" y="2422525"/>
          <p14:tracePt t="108375" x="5040313" y="2408238"/>
          <p14:tracePt t="108392" x="5048250" y="2401888"/>
          <p14:tracePt t="108409" x="5062538" y="2386013"/>
          <p14:tracePt t="108425" x="5068888" y="2379663"/>
          <p14:tracePt t="108442" x="5083175" y="2371725"/>
          <p14:tracePt t="108460" x="5097463" y="2351088"/>
          <p14:tracePt t="108476" x="5105400" y="2343150"/>
          <p14:tracePt t="108492" x="5111750" y="2336800"/>
          <p14:tracePt t="108510" x="5126038" y="2336800"/>
          <p14:tracePt t="108544" x="5126038" y="2328863"/>
          <p14:tracePt t="108560" x="5133975" y="2322513"/>
          <p14:tracePt t="108576" x="5141913" y="2322513"/>
          <p14:tracePt t="108591" x="5148263" y="2314575"/>
          <p14:tracePt t="108609" x="5156200" y="2314575"/>
          <p14:tracePt t="108626" x="5162550" y="2308225"/>
          <p14:tracePt t="108670" x="5170488" y="2308225"/>
          <p14:tracePt t="108763" x="5162550" y="2308225"/>
          <p14:tracePt t="108779" x="5156200" y="2308225"/>
          <p14:tracePt t="108786" x="5148263" y="2308225"/>
          <p14:tracePt t="108800" x="5141913" y="2308225"/>
          <p14:tracePt t="108816" x="5133975" y="2308225"/>
          <p14:tracePt t="108833" x="5126038" y="2308225"/>
          <p14:tracePt t="108843" x="5119688" y="2308225"/>
          <p14:tracePt t="108858" x="5097463" y="2314575"/>
          <p14:tracePt t="108876" x="5083175" y="2314575"/>
          <p14:tracePt t="108893" x="5062538" y="2322513"/>
          <p14:tracePt t="108909" x="5054600" y="2322513"/>
          <p14:tracePt t="108925" x="5048250" y="2322513"/>
          <p14:tracePt t="108941" x="5032375" y="2328863"/>
          <p14:tracePt t="108959" x="5018088" y="2328863"/>
          <p14:tracePt t="108975" x="5011738" y="2328863"/>
          <p14:tracePt t="108991" x="4997450" y="2336800"/>
          <p14:tracePt t="109009" x="4983163" y="2343150"/>
          <p14:tracePt t="109026" x="4968875" y="2351088"/>
          <p14:tracePt t="109041" x="4953000" y="2351088"/>
          <p14:tracePt t="109059" x="4946650" y="2357438"/>
          <p14:tracePt t="109077" x="4924425" y="2365375"/>
          <p14:tracePt t="109092" x="4918075" y="2365375"/>
          <p14:tracePt t="109109" x="4903788" y="2371725"/>
          <p14:tracePt t="109126" x="4889500" y="2371725"/>
          <p14:tracePt t="109142" x="4881563" y="2379663"/>
          <p14:tracePt t="109159" x="4875213" y="2386013"/>
          <p14:tracePt t="109177" x="4859338" y="2393950"/>
          <p14:tracePt t="109193" x="4838700" y="2401888"/>
          <p14:tracePt t="109210" x="4830763" y="2408238"/>
          <p14:tracePt t="109227" x="4824413" y="2408238"/>
          <p14:tracePt t="109242" x="4816475" y="2408238"/>
          <p14:tracePt t="109260" x="4816475" y="2416175"/>
          <p14:tracePt t="109527" x="4824413" y="2416175"/>
          <p14:tracePt t="109825" x="4816475" y="2422525"/>
          <p14:tracePt t="132358" x="4816475" y="2408238"/>
          <p14:tracePt t="132366" x="4816475" y="2371725"/>
          <p14:tracePt t="132374" x="4816475" y="2328863"/>
          <p14:tracePt t="132384" x="4816475" y="2278063"/>
          <p14:tracePt t="132401" x="4816475" y="2198688"/>
          <p14:tracePt t="132420" x="4816475" y="2119313"/>
          <p14:tracePt t="132436" x="4830763" y="2098675"/>
          <p14:tracePt t="132452" x="4830763" y="2084388"/>
          <p14:tracePt t="132469" x="4838700" y="2070100"/>
          <p14:tracePt t="132485" x="4838700" y="2062163"/>
          <p14:tracePt t="132501" x="4838700" y="2055813"/>
          <p14:tracePt t="132520" x="4838700" y="2025650"/>
          <p14:tracePt t="132536" x="4838700" y="2005013"/>
          <p14:tracePt t="132552" x="4838700" y="1968500"/>
          <p14:tracePt t="132568" x="4838700" y="1954213"/>
          <p14:tracePt t="132585" x="4838700" y="1931988"/>
          <p14:tracePt t="132601" x="4838700" y="1917700"/>
          <p14:tracePt t="132619" x="4838700" y="1897063"/>
          <p14:tracePt t="132635" x="4838700" y="1866900"/>
          <p14:tracePt t="132653" x="4838700" y="1852613"/>
          <p14:tracePt t="132669" x="4838700" y="1838325"/>
          <p14:tracePt t="132685" x="4838700" y="1824038"/>
          <p14:tracePt t="132703" x="4838700" y="1809750"/>
          <p14:tracePt t="132718" x="4838700" y="1803400"/>
          <p14:tracePt t="132722" x="4838700" y="1795463"/>
          <p14:tracePt t="132735" x="4838700" y="1773238"/>
          <p14:tracePt t="132752" x="4838700" y="1758950"/>
          <p14:tracePt t="132768" x="4838700" y="1752600"/>
          <p14:tracePt t="132785" x="4830763" y="1738313"/>
          <p14:tracePt t="132802" x="4830763" y="1724025"/>
          <p14:tracePt t="132819" x="4830763" y="1709738"/>
          <p14:tracePt t="132835" x="4824413" y="1693863"/>
          <p14:tracePt t="132837" x="4824413" y="1687513"/>
          <p14:tracePt t="132852" x="4816475" y="1673225"/>
          <p14:tracePt t="132886" x="4810125" y="1673225"/>
          <p14:tracePt t="132902" x="4810125" y="1665288"/>
          <p14:tracePt t="132918" x="4795838" y="1665288"/>
          <p14:tracePt t="132936" x="4787900" y="1658938"/>
          <p14:tracePt t="132952" x="4779963" y="1658938"/>
          <p14:tracePt t="132968" x="4773613" y="1658938"/>
          <p14:tracePt t="132986" x="4765675" y="1658938"/>
          <p14:tracePt t="133002" x="4765675" y="1651000"/>
          <p14:tracePt t="133019" x="4759325" y="1651000"/>
          <p14:tracePt t="133035" x="4745038" y="1651000"/>
          <p14:tracePt t="133050" x="4730750" y="1651000"/>
          <p14:tracePt t="133067" x="4716463" y="1651000"/>
          <p14:tracePt t="133084" x="4700588" y="1658938"/>
          <p14:tracePt t="133100" x="4679950" y="1658938"/>
          <p14:tracePt t="133120" x="4657725" y="1673225"/>
          <p14:tracePt t="133135" x="4637088" y="1673225"/>
          <p14:tracePt t="133151" x="4629150" y="1679575"/>
          <p14:tracePt t="133169" x="4614863" y="1679575"/>
          <p14:tracePt t="133185" x="4606925" y="1679575"/>
          <p14:tracePt t="133187" x="4600575" y="1687513"/>
          <p14:tracePt t="133201" x="4592638" y="1687513"/>
          <p14:tracePt t="133220" x="4586288" y="1693863"/>
          <p14:tracePt t="133236" x="4578350" y="1693863"/>
          <p14:tracePt t="133255" x="4572000" y="1693863"/>
          <p14:tracePt t="133448" x="4578350" y="1693863"/>
          <p14:tracePt t="133470" x="4586288" y="1693863"/>
          <p14:tracePt t="133478" x="4586288" y="1687513"/>
          <p14:tracePt t="133488" x="4592638" y="1687513"/>
          <p14:tracePt t="133502" x="4600575" y="1687513"/>
          <p14:tracePt t="133519" x="4606925" y="1679575"/>
          <p14:tracePt t="133535" x="4622800" y="1673225"/>
          <p14:tracePt t="133552" x="4637088" y="1665288"/>
          <p14:tracePt t="133568" x="4651375" y="1665288"/>
          <p14:tracePt t="133585" x="4657725" y="1665288"/>
          <p14:tracePt t="133602" x="4657725" y="1658938"/>
          <p14:tracePt t="133619" x="4665663" y="1658938"/>
          <p14:tracePt t="133679" x="4657725" y="1658938"/>
          <p14:tracePt t="133687" x="4651375" y="1658938"/>
          <p14:tracePt t="133704" x="4637088" y="1673225"/>
          <p14:tracePt t="133720" x="4629150" y="1687513"/>
          <p14:tracePt t="133735" x="4614863" y="1687513"/>
          <p14:tracePt t="133752" x="4606925" y="1693863"/>
          <p14:tracePt t="133769" x="4592638" y="1701800"/>
          <p14:tracePt t="133785" x="4586288" y="1701800"/>
          <p14:tracePt t="133818" x="4578350" y="1709738"/>
          <p14:tracePt t="133835" x="4564063" y="1716088"/>
          <p14:tracePt t="133852" x="4557713" y="1724025"/>
          <p14:tracePt t="133870" x="4543425" y="1724025"/>
          <p14:tracePt t="133885" x="4535488" y="1724025"/>
          <p14:tracePt t="133901" x="4521200" y="1738313"/>
          <p14:tracePt t="133920" x="4513263" y="1744663"/>
          <p14:tracePt t="133935" x="4492625" y="1752600"/>
          <p14:tracePt t="133952" x="4478338" y="1758950"/>
          <p14:tracePt t="133970" x="4464050" y="1758950"/>
          <p14:tracePt t="133985" x="4441825" y="1758950"/>
          <p14:tracePt t="134002" x="4427538" y="1758950"/>
          <p14:tracePt t="134019" x="4419600" y="1758950"/>
          <p14:tracePt t="134035" x="4405313" y="1758950"/>
          <p14:tracePt t="134052" x="4384675" y="1758950"/>
          <p14:tracePt t="134069" x="4354513" y="1758950"/>
          <p14:tracePt t="134085" x="4333875" y="1758950"/>
          <p14:tracePt t="134103" x="4319588" y="1752600"/>
          <p14:tracePt t="134119" x="4297363" y="1752600"/>
          <p14:tracePt t="134137" x="4276725" y="1744663"/>
          <p14:tracePt t="134152" x="4260850" y="1738313"/>
          <p14:tracePt t="134183" x="4254500" y="1738313"/>
          <p14:tracePt t="134203" x="4240213" y="1730375"/>
          <p14:tracePt t="134219" x="4232275" y="1730375"/>
          <p14:tracePt t="134235" x="4225925" y="1730375"/>
          <p14:tracePt t="134253" x="4203700" y="1716088"/>
          <p14:tracePt t="134268" x="4181475" y="1716088"/>
          <p14:tracePt t="134285" x="4175125" y="1716088"/>
          <p14:tracePt t="134301" x="4160838" y="1709738"/>
          <p14:tracePt t="134319" x="4146550" y="1701800"/>
          <p14:tracePt t="134335" x="4138613" y="1701800"/>
          <p14:tracePt t="134352" x="4132263" y="1701800"/>
          <p14:tracePt t="134401" x="4124325" y="1701800"/>
          <p14:tracePt t="134450" x="4124325" y="1693863"/>
          <p14:tracePt t="134470" x="4132263" y="1687513"/>
          <p14:tracePt t="134479" x="4138613" y="1687513"/>
          <p14:tracePt t="134486" x="4146550" y="1679575"/>
          <p14:tracePt t="134501" x="4152900" y="1673225"/>
          <p14:tracePt t="134518" x="4167188" y="1665288"/>
          <p14:tracePt t="134535" x="4181475" y="1665288"/>
          <p14:tracePt t="134551" x="4197350" y="1651000"/>
          <p14:tracePt t="134553" x="4203700" y="1651000"/>
          <p14:tracePt t="134569" x="4217988" y="1644650"/>
          <p14:tracePt t="134586" x="4232275" y="1636713"/>
          <p14:tracePt t="134601" x="4246563" y="1630363"/>
          <p14:tracePt t="134619" x="4268788" y="1622425"/>
          <p14:tracePt t="134635" x="4291013" y="1614488"/>
          <p14:tracePt t="134652" x="4311650" y="1608138"/>
          <p14:tracePt t="134669" x="4348163" y="1608138"/>
          <p14:tracePt t="134685" x="4384675" y="1608138"/>
          <p14:tracePt t="134702" x="4427538" y="1614488"/>
          <p14:tracePt t="134719" x="4470400" y="1622425"/>
          <p14:tracePt t="134722" x="4492625" y="1622425"/>
          <p14:tracePt t="134735" x="4513263" y="1630363"/>
          <p14:tracePt t="134751" x="4572000" y="1636713"/>
          <p14:tracePt t="134769" x="4694238" y="1644650"/>
          <p14:tracePt t="134785" x="4759325" y="1644650"/>
          <p14:tracePt t="134802" x="4838700" y="1644650"/>
          <p14:tracePt t="134818" x="4918075" y="1644650"/>
          <p14:tracePt t="134835" x="4975225" y="1644650"/>
          <p14:tracePt t="134851" x="5011738" y="1644650"/>
          <p14:tracePt t="134869" x="5040313" y="1644650"/>
          <p14:tracePt t="134885" x="5068888" y="1644650"/>
          <p14:tracePt t="134902" x="5091113" y="1644650"/>
          <p14:tracePt t="134918" x="5119688" y="1644650"/>
          <p14:tracePt t="134934" x="5162550" y="1636713"/>
          <p14:tracePt t="134952" x="5205413" y="1630363"/>
          <p14:tracePt t="134969" x="5278438" y="1614488"/>
          <p14:tracePt t="134986" x="5349875" y="1608138"/>
          <p14:tracePt t="135002" x="5429250" y="1593850"/>
          <p14:tracePt t="135018" x="5480050" y="1593850"/>
          <p14:tracePt t="135035" x="5530850" y="1579563"/>
          <p14:tracePt t="135051" x="5567363" y="1579563"/>
          <p14:tracePt t="135068" x="5588000" y="1579563"/>
          <p14:tracePt t="135085" x="5616575" y="1579563"/>
          <p14:tracePt t="135102" x="5638800" y="1579563"/>
          <p14:tracePt t="135118" x="5653088" y="1579563"/>
          <p14:tracePt t="135136" x="5675313" y="1571625"/>
          <p14:tracePt t="135151" x="5695950" y="1565275"/>
          <p14:tracePt t="135168" x="5718175" y="1565275"/>
          <p14:tracePt t="135186" x="5754688" y="1565275"/>
          <p14:tracePt t="135203" x="5768975" y="1565275"/>
          <p14:tracePt t="135219" x="5797550" y="1565275"/>
          <p14:tracePt t="135236" x="5826125" y="1565275"/>
          <p14:tracePt t="135252" x="5848350" y="1571625"/>
          <p14:tracePt t="135268" x="5876925" y="1579563"/>
          <p14:tracePt t="135284" x="5897563" y="1585913"/>
          <p14:tracePt t="135300" x="5927725" y="1593850"/>
          <p14:tracePt t="135317" x="5970588" y="1600200"/>
          <p14:tracePt t="135333" x="6021388" y="1600200"/>
          <p14:tracePt t="135350" x="6086475" y="1600200"/>
          <p14:tracePt t="135368" x="6165850" y="1600200"/>
          <p14:tracePt t="135384" x="6200775" y="1600200"/>
          <p14:tracePt t="135402" x="6223000" y="1600200"/>
          <p14:tracePt t="135420" x="6245225" y="1600200"/>
          <p14:tracePt t="135435" x="6259513" y="1600200"/>
          <p14:tracePt t="135452" x="6265863" y="1600200"/>
          <p14:tracePt t="135485" x="6280150" y="1600200"/>
          <p14:tracePt t="135502" x="6294438" y="1600200"/>
          <p14:tracePt t="135518" x="6316663" y="1593850"/>
          <p14:tracePt t="135535" x="6338888" y="1585913"/>
          <p14:tracePt t="135551" x="6353175" y="1579563"/>
          <p14:tracePt t="135569" x="6373813" y="1579563"/>
          <p14:tracePt t="135585" x="6381750" y="1579563"/>
          <p14:tracePt t="143524" x="6381750" y="1571625"/>
          <p14:tracePt t="143536" x="6388100" y="1565275"/>
          <p14:tracePt t="143542" x="6396038" y="1550988"/>
          <p14:tracePt t="143551" x="6402388" y="1535113"/>
          <p14:tracePt t="143566" x="6418263" y="1500188"/>
          <p14:tracePt t="143582" x="6424613" y="1477963"/>
          <p14:tracePt t="143599" x="6438900" y="1449388"/>
          <p14:tracePt t="143615" x="6446838" y="1435100"/>
          <p14:tracePt t="143633" x="6453188" y="1420813"/>
          <p14:tracePt t="143650" x="6453188" y="1412875"/>
          <p14:tracePt t="143665" x="6453188" y="1406525"/>
          <p14:tracePt t="143824" x="6453188" y="1398588"/>
          <p14:tracePt t="151286" x="6453188" y="1406525"/>
          <p14:tracePt t="151292" x="6438900" y="1427163"/>
          <p14:tracePt t="151300" x="6432550" y="1449388"/>
          <p14:tracePt t="151313" x="6410325" y="1492250"/>
          <p14:tracePt t="151331" x="6288088" y="1614488"/>
          <p14:tracePt t="151346" x="6208713" y="1687513"/>
          <p14:tracePt t="151362" x="6180138" y="1758950"/>
          <p14:tracePt t="151379" x="6180138" y="1795463"/>
          <p14:tracePt t="151396" x="6157913" y="1817688"/>
          <p14:tracePt t="151414" x="6121400" y="1824038"/>
          <p14:tracePt t="151431" x="6056313" y="1831975"/>
          <p14:tracePt t="151449" x="5984875" y="1831975"/>
          <p14:tracePt t="151465" x="5883275" y="1803400"/>
          <p14:tracePt t="151479" x="5710238" y="1744663"/>
          <p14:tracePt t="151496" x="5522913" y="1766888"/>
          <p14:tracePt t="151512" x="5394325" y="1787525"/>
          <p14:tracePt t="151530" x="5256213" y="1795463"/>
          <p14:tracePt t="151546" x="4745038" y="1795463"/>
          <p14:tracePt t="151562" x="4197350" y="1803400"/>
          <p14:tracePt t="151579" x="3633788" y="1752600"/>
          <p14:tracePt t="151596" x="3136900" y="1730375"/>
          <p14:tracePt t="151613" x="2697163" y="1709738"/>
          <p14:tracePt t="151631" x="2141538" y="1687513"/>
          <p14:tracePt t="151648" x="1773238" y="1651000"/>
          <p14:tracePt t="151664" x="1362075" y="1622425"/>
          <p14:tracePt t="151681" x="879475" y="1622425"/>
          <p14:tracePt t="151697" x="323850" y="1593850"/>
        </p14:tracePtLst>
      </p14:laserTrace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89075" y="2079625"/>
            <a:ext cx="5581650" cy="4191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76500" y="295275"/>
            <a:ext cx="3482975" cy="667385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12700" marR="5080" indent="847725">
              <a:lnSpc>
                <a:spcPct val="75500"/>
              </a:lnSpc>
              <a:spcBef>
                <a:spcPts val="805"/>
              </a:spcBef>
            </a:pPr>
            <a:r>
              <a:rPr spc="-5" dirty="0"/>
              <a:t>1. </a:t>
            </a:r>
            <a:r>
              <a:rPr dirty="0"/>
              <a:t>Introducción  Tipos de</a:t>
            </a:r>
            <a:r>
              <a:rPr spc="-85" dirty="0"/>
              <a:t> </a:t>
            </a:r>
            <a:r>
              <a:rPr spc="-5" dirty="0"/>
              <a:t>subestaciones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66800" y="1125855"/>
            <a:ext cx="5103495" cy="615950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1550" spc="15" dirty="0">
                <a:latin typeface="Arial"/>
                <a:cs typeface="Arial"/>
              </a:rPr>
              <a:t>De</a:t>
            </a:r>
            <a:r>
              <a:rPr sz="1550" spc="20" dirty="0">
                <a:latin typeface="Arial"/>
                <a:cs typeface="Arial"/>
              </a:rPr>
              <a:t> </a:t>
            </a:r>
            <a:r>
              <a:rPr sz="1550" b="1" spc="25" dirty="0">
                <a:latin typeface="Arial"/>
                <a:cs typeface="Arial"/>
              </a:rPr>
              <a:t>interior</a:t>
            </a:r>
            <a:endParaRPr sz="1550">
              <a:latin typeface="Arial"/>
              <a:cs typeface="Arial"/>
            </a:endParaRPr>
          </a:p>
          <a:p>
            <a:pPr marL="479425">
              <a:lnSpc>
                <a:spcPct val="100000"/>
              </a:lnSpc>
              <a:spcBef>
                <a:spcPts val="464"/>
              </a:spcBef>
              <a:tabLst>
                <a:tab pos="935990" algn="l"/>
              </a:tabLst>
            </a:pPr>
            <a:r>
              <a:rPr sz="1550" spc="10" dirty="0">
                <a:latin typeface="Arial"/>
                <a:cs typeface="Arial"/>
              </a:rPr>
              <a:t>–	</a:t>
            </a:r>
            <a:r>
              <a:rPr sz="1550" spc="20" dirty="0">
                <a:latin typeface="Arial"/>
                <a:cs typeface="Arial"/>
              </a:rPr>
              <a:t>Transformadores: suelen </a:t>
            </a:r>
            <a:r>
              <a:rPr sz="1550" spc="15" dirty="0">
                <a:latin typeface="Arial"/>
                <a:cs typeface="Arial"/>
              </a:rPr>
              <a:t>estar </a:t>
            </a:r>
            <a:r>
              <a:rPr sz="1550" spc="10" dirty="0">
                <a:latin typeface="Arial"/>
                <a:cs typeface="Arial"/>
              </a:rPr>
              <a:t>a la</a:t>
            </a:r>
            <a:r>
              <a:rPr sz="1550" spc="50" dirty="0">
                <a:latin typeface="Arial"/>
                <a:cs typeface="Arial"/>
              </a:rPr>
              <a:t> </a:t>
            </a:r>
            <a:r>
              <a:rPr sz="1550" spc="20" dirty="0">
                <a:latin typeface="Arial"/>
                <a:cs typeface="Arial"/>
              </a:rPr>
              <a:t>intemperie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5577"/>
    </mc:Choice>
    <mc:Fallback xmlns="">
      <p:transition spd="slow" advTm="125577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2179" x="173038" y="1196975"/>
          <p14:tracePt t="2196" x="280988" y="1225550"/>
          <p14:tracePt t="2212" x="417513" y="1254125"/>
          <p14:tracePt t="2229" x="598488" y="1290638"/>
          <p14:tracePt t="2245" x="785813" y="1312863"/>
          <p14:tracePt t="2262" x="981075" y="1341438"/>
          <p14:tracePt t="2279" x="1168400" y="1370013"/>
          <p14:tracePt t="2296" x="1377950" y="1370013"/>
          <p14:tracePt t="2312" x="1485900" y="1370013"/>
          <p14:tracePt t="2329" x="1550988" y="1370013"/>
          <p14:tracePt t="2346" x="1630363" y="1370013"/>
          <p14:tracePt t="2362" x="1708150" y="1370013"/>
          <p14:tracePt t="2379" x="1787525" y="1370013"/>
          <p14:tracePt t="2397" x="1903413" y="1370013"/>
          <p14:tracePt t="2414" x="1982788" y="1377950"/>
          <p14:tracePt t="2429" x="2070100" y="1392238"/>
          <p14:tracePt t="2447" x="2127250" y="1406525"/>
          <p14:tracePt t="2463" x="2192338" y="1420813"/>
          <p14:tracePt t="2480" x="2228850" y="1427163"/>
          <p14:tracePt t="2498" x="2263775" y="1449388"/>
          <p14:tracePt t="2513" x="2278063" y="1463675"/>
          <p14:tracePt t="2530" x="2306638" y="1492250"/>
          <p14:tracePt t="2547" x="2386013" y="1557338"/>
          <p14:tracePt t="2564" x="2501900" y="1644650"/>
          <p14:tracePt t="2581" x="2654300" y="1738313"/>
          <p14:tracePt t="2598" x="2862263" y="1874838"/>
          <p14:tracePt t="2613" x="2949575" y="1954213"/>
          <p14:tracePt t="2632" x="2992438" y="2005013"/>
          <p14:tracePt t="2647" x="3014663" y="2039938"/>
          <p14:tracePt t="2664" x="3028950" y="2055813"/>
          <p14:tracePt t="2681" x="3028950" y="2090738"/>
          <p14:tracePt t="2698" x="3028950" y="2127250"/>
          <p14:tracePt t="2713" x="3028950" y="2178050"/>
          <p14:tracePt t="2730" x="3028950" y="2249488"/>
          <p14:tracePt t="2747" x="3035300" y="2322513"/>
          <p14:tracePt t="2763" x="3049588" y="2357438"/>
          <p14:tracePt t="2780" x="3063875" y="2386013"/>
          <p14:tracePt t="2798" x="3071813" y="2408238"/>
          <p14:tracePt t="2974" x="3071813" y="2416175"/>
          <p14:tracePt t="2985" x="3071813" y="2422525"/>
          <p14:tracePt t="2991" x="3071813" y="2436813"/>
          <p14:tracePt t="3000" x="3079750" y="2459038"/>
          <p14:tracePt t="3014" x="3086100" y="2509838"/>
          <p14:tracePt t="3031" x="3094038" y="2574925"/>
          <p14:tracePt t="3048" x="3100388" y="2646363"/>
          <p14:tracePt t="3064" x="3114675" y="2703513"/>
          <p14:tracePt t="3080" x="3122613" y="2768600"/>
          <p14:tracePt t="3098" x="3128963" y="2847975"/>
          <p14:tracePt t="3114" x="3128963" y="2913063"/>
          <p14:tracePt t="3131" x="3128963" y="2970213"/>
          <p14:tracePt t="3148" x="3128963" y="3028950"/>
          <p14:tracePt t="3164" x="3128963" y="3071813"/>
          <p14:tracePt t="3180" x="3128963" y="3122613"/>
          <p14:tracePt t="3197" x="3108325" y="3179763"/>
          <p14:tracePt t="3214" x="3100388" y="3230563"/>
          <p14:tracePt t="3229" x="3100388" y="3252788"/>
          <p14:tracePt t="3247" x="3100388" y="3273425"/>
          <p14:tracePt t="3263" x="3094038" y="3295650"/>
          <p14:tracePt t="3280" x="3094038" y="3309938"/>
          <p14:tracePt t="3298" x="3086100" y="3332163"/>
          <p14:tracePt t="3300" x="3086100" y="3338513"/>
          <p14:tracePt t="3314" x="3086100" y="3352800"/>
          <p14:tracePt t="3331" x="3086100" y="3360738"/>
          <p14:tracePt t="3347" x="3086100" y="3367088"/>
          <p14:tracePt t="3395" x="3086100" y="3375025"/>
          <p14:tracePt t="3687" x="3086100" y="3381375"/>
          <p14:tracePt t="3699" x="3079750" y="3381375"/>
          <p14:tracePt t="7171" x="3071813" y="3375025"/>
          <p14:tracePt t="7179" x="3063875" y="3360738"/>
          <p14:tracePt t="7187" x="3049588" y="3352800"/>
          <p14:tracePt t="7197" x="3043238" y="3338513"/>
          <p14:tracePt t="7212" x="3028950" y="3324225"/>
          <p14:tracePt t="7229" x="3028950" y="3316288"/>
          <p14:tracePt t="7246" x="3028950" y="3309938"/>
          <p14:tracePt t="7262" x="3028950" y="3302000"/>
          <p14:tracePt t="7279" x="3028950" y="3295650"/>
          <p14:tracePt t="7311" x="3021013" y="3287713"/>
          <p14:tracePt t="7328" x="3014663" y="3273425"/>
          <p14:tracePt t="7347" x="3006725" y="3267075"/>
          <p14:tracePt t="7362" x="3000375" y="3244850"/>
          <p14:tracePt t="7378" x="2992438" y="3222625"/>
          <p14:tracePt t="7380" x="2992438" y="3216275"/>
          <p14:tracePt t="7397" x="2978150" y="3201988"/>
          <p14:tracePt t="7412" x="2978150" y="3194050"/>
          <p14:tracePt t="7428" x="2978150" y="3187700"/>
          <p14:tracePt t="7447" x="2970213" y="3165475"/>
          <p14:tracePt t="7462" x="2970213" y="3157538"/>
          <p14:tracePt t="7480" x="2963863" y="3151188"/>
          <p14:tracePt t="7496" x="2963863" y="3143250"/>
          <p14:tracePt t="7528" x="2963863" y="3136900"/>
          <p14:tracePt t="7544" x="2963863" y="3128963"/>
          <p14:tracePt t="7562" x="2963863" y="3114675"/>
          <p14:tracePt t="7665" x="2963863" y="3108325"/>
          <p14:tracePt t="10287" x="2992438" y="3094038"/>
          <p14:tracePt t="10295" x="3035300" y="3079750"/>
          <p14:tracePt t="10300" x="3063875" y="3071813"/>
          <p14:tracePt t="10311" x="3086100" y="3071813"/>
          <p14:tracePt t="10329" x="3108325" y="3071813"/>
          <p14:tracePt t="10345" x="3122613" y="3071813"/>
          <p14:tracePt t="10362" x="3143250" y="3043238"/>
          <p14:tracePt t="10379" x="3165475" y="3021013"/>
          <p14:tracePt t="10395" x="3187700" y="3006725"/>
          <p14:tracePt t="10411" x="3194050" y="2963863"/>
          <p14:tracePt t="10429" x="3208338" y="2913063"/>
          <p14:tracePt t="10444" x="3230563" y="2841625"/>
          <p14:tracePt t="10461" x="3267075" y="2711450"/>
          <p14:tracePt t="10478" x="3273425" y="2632075"/>
          <p14:tracePt t="10494" x="3273425" y="2581275"/>
          <p14:tracePt t="10512" x="3273425" y="2544763"/>
          <p14:tracePt t="10529" x="3259138" y="2544763"/>
          <p14:tracePt t="10545" x="3244850" y="2544763"/>
          <p14:tracePt t="10563" x="3236913" y="2544763"/>
          <p14:tracePt t="10596" x="3244850" y="2552700"/>
          <p14:tracePt t="10603" x="3252788" y="2559050"/>
          <p14:tracePt t="10613" x="3267075" y="2581275"/>
          <p14:tracePt t="10629" x="3287713" y="2603500"/>
          <p14:tracePt t="10645" x="3316288" y="2646363"/>
          <p14:tracePt t="10663" x="3352800" y="2674938"/>
          <p14:tracePt t="10679" x="3375025" y="2697163"/>
          <p14:tracePt t="10696" x="3381375" y="2711450"/>
          <p14:tracePt t="10713" x="3381375" y="2717800"/>
          <p14:tracePt t="10784" x="3381375" y="2725738"/>
          <p14:tracePt t="10805" x="3375025" y="2733675"/>
          <p14:tracePt t="10818" x="3367088" y="2740025"/>
          <p14:tracePt t="10834" x="3367088" y="2747963"/>
          <p14:tracePt t="10842" x="3360738" y="2747963"/>
          <p14:tracePt t="10848" x="3360738" y="2754313"/>
          <p14:tracePt t="10860" x="3352800" y="2754313"/>
          <p14:tracePt t="10878" x="3346450" y="2768600"/>
          <p14:tracePt t="10896" x="3330575" y="2776538"/>
          <p14:tracePt t="10912" x="3324225" y="2782888"/>
          <p14:tracePt t="10930" x="3324225" y="2790825"/>
          <p14:tracePt t="10945" x="3309938" y="2797175"/>
          <p14:tracePt t="10961" x="3302000" y="2805113"/>
          <p14:tracePt t="10978" x="3287713" y="2819400"/>
          <p14:tracePt t="10994" x="3273425" y="2841625"/>
          <p14:tracePt t="11011" x="3259138" y="2862263"/>
          <p14:tracePt t="11085" x="3259138" y="2870200"/>
          <p14:tracePt t="11101" x="3259138" y="2876550"/>
          <p14:tracePt t="11123" x="3259138" y="2884488"/>
          <p14:tracePt t="11146" x="3252788" y="2890838"/>
          <p14:tracePt t="11177" x="3244850" y="2898775"/>
          <p14:tracePt t="11201" x="3236913" y="2906713"/>
          <p14:tracePt t="11213" x="3230563" y="2906713"/>
          <p14:tracePt t="11228" x="3230563" y="2913063"/>
          <p14:tracePt t="11234" x="3222625" y="2921000"/>
          <p14:tracePt t="11250" x="3216275" y="2921000"/>
          <p14:tracePt t="11261" x="3216275" y="2927350"/>
          <p14:tracePt t="11278" x="3208338" y="2935288"/>
          <p14:tracePt t="11294" x="3201988" y="2935288"/>
          <p14:tracePt t="12109" x="3194050" y="2935288"/>
          <p14:tracePt t="12117" x="3194050" y="2941638"/>
          <p14:tracePt t="12126" x="3187700" y="2949575"/>
          <p14:tracePt t="12145" x="3173413" y="2955925"/>
          <p14:tracePt t="12160" x="3143250" y="2970213"/>
          <p14:tracePt t="12176" x="3071813" y="2978150"/>
          <p14:tracePt t="12193" x="2963863" y="2978150"/>
          <p14:tracePt t="12210" x="2827338" y="2963863"/>
          <p14:tracePt t="12227" x="2646363" y="2941638"/>
          <p14:tracePt t="12243" x="2501900" y="2921000"/>
          <p14:tracePt t="12259" x="2386013" y="2890838"/>
          <p14:tracePt t="12276" x="2300288" y="2870200"/>
          <p14:tracePt t="12293" x="2286000" y="2862263"/>
          <p14:tracePt t="12309" x="2278063" y="2862263"/>
          <p14:tracePt t="12389" x="2271713" y="2862263"/>
          <p14:tracePt t="12401" x="2263775" y="2862263"/>
          <p14:tracePt t="12410" x="2249488" y="2862263"/>
          <p14:tracePt t="12428" x="2184400" y="2876550"/>
          <p14:tracePt t="12445" x="2112963" y="2890838"/>
          <p14:tracePt t="12462" x="2090738" y="2913063"/>
          <p14:tracePt t="12478" x="2070100" y="2921000"/>
          <p14:tracePt t="12494" x="2047875" y="2927350"/>
          <p14:tracePt t="12510" x="2033588" y="2941638"/>
          <p14:tracePt t="12528" x="2011363" y="2955925"/>
          <p14:tracePt t="12544" x="1990725" y="2963863"/>
          <p14:tracePt t="12560" x="1968500" y="2978150"/>
          <p14:tracePt t="12579" x="1911350" y="3006725"/>
          <p14:tracePt t="12595" x="1846263" y="3035300"/>
          <p14:tracePt t="12610" x="1781175" y="3057525"/>
          <p14:tracePt t="12629" x="1724025" y="3071813"/>
          <p14:tracePt t="12644" x="1693863" y="3086100"/>
          <p14:tracePt t="12661" x="1679575" y="3094038"/>
          <p14:tracePt t="13364" x="1673225" y="3100388"/>
          <p14:tracePt t="13373" x="1665288" y="3100388"/>
          <p14:tracePt t="13381" x="1665288" y="3108325"/>
          <p14:tracePt t="13395" x="1658938" y="3108325"/>
          <p14:tracePt t="13412" x="1644650" y="3128963"/>
          <p14:tracePt t="13428" x="1636713" y="3136900"/>
          <p14:tracePt t="13444" x="1622425" y="3143250"/>
          <p14:tracePt t="13461" x="1614488" y="3151188"/>
          <p14:tracePt t="13478" x="1614488" y="3165475"/>
          <p14:tracePt t="13495" x="1608138" y="3173413"/>
          <p14:tracePt t="13512" x="1593850" y="3194050"/>
          <p14:tracePt t="13545" x="1593850" y="3208338"/>
          <p14:tracePt t="13561" x="1585913" y="3216275"/>
          <p14:tracePt t="13578" x="1585913" y="3222625"/>
          <p14:tracePt t="13612" x="1579563" y="3230563"/>
          <p14:tracePt t="13627" x="1579563" y="3236913"/>
          <p14:tracePt t="13644" x="1571625" y="3252788"/>
          <p14:tracePt t="13661" x="1565275" y="3259138"/>
          <p14:tracePt t="13678" x="1565275" y="3267075"/>
          <p14:tracePt t="13694" x="1557338" y="3281363"/>
          <p14:tracePt t="13779" x="1557338" y="3287713"/>
          <p14:tracePt t="16003" x="1557338" y="3295650"/>
          <p14:tracePt t="16017" x="1565275" y="3302000"/>
          <p14:tracePt t="16025" x="1565275" y="3309938"/>
          <p14:tracePt t="16033" x="1571625" y="3309938"/>
          <p14:tracePt t="16044" x="1579563" y="3309938"/>
          <p14:tracePt t="16060" x="1579563" y="3316288"/>
          <p14:tracePt t="16076" x="1585913" y="3324225"/>
          <p14:tracePt t="16093" x="1593850" y="3332163"/>
          <p14:tracePt t="16111" x="1600200" y="3338513"/>
          <p14:tracePt t="16143" x="1608138" y="3346450"/>
          <p14:tracePt t="16160" x="1614488" y="3352800"/>
          <p14:tracePt t="16178" x="1630363" y="3367088"/>
          <p14:tracePt t="16194" x="1630363" y="3375025"/>
          <p14:tracePt t="16210" x="1636713" y="3375025"/>
          <p14:tracePt t="16226" x="1636713" y="3381375"/>
          <p14:tracePt t="16242" x="1644650" y="3381375"/>
          <p14:tracePt t="16259" x="1651000" y="3395663"/>
          <p14:tracePt t="16276" x="1658938" y="3395663"/>
          <p14:tracePt t="16327" x="1658938" y="3403600"/>
          <p14:tracePt t="16412" x="1665288" y="3417888"/>
          <p14:tracePt t="16419" x="1679575" y="3425825"/>
          <p14:tracePt t="16429" x="1687513" y="3432175"/>
          <p14:tracePt t="16444" x="1730375" y="3460750"/>
          <p14:tracePt t="16460" x="1795463" y="3482975"/>
          <p14:tracePt t="16477" x="1860550" y="3511550"/>
          <p14:tracePt t="16494" x="1903413" y="3525838"/>
          <p14:tracePt t="16511" x="1946275" y="3548063"/>
          <p14:tracePt t="16527" x="1968500" y="3554413"/>
          <p14:tracePt t="16544" x="1976438" y="3554413"/>
          <p14:tracePt t="16559" x="1997075" y="3554413"/>
          <p14:tracePt t="16576" x="2055813" y="3548063"/>
          <p14:tracePt t="16592" x="2141538" y="3525838"/>
          <p14:tracePt t="16609" x="2322513" y="3482975"/>
          <p14:tracePt t="16627" x="2436813" y="3460750"/>
          <p14:tracePt t="16643" x="2530475" y="3440113"/>
          <p14:tracePt t="16660" x="2609850" y="3425825"/>
          <p14:tracePt t="16677" x="2668588" y="3409950"/>
          <p14:tracePt t="16694" x="2689225" y="3409950"/>
          <p14:tracePt t="16710" x="2711450" y="3409950"/>
          <p14:tracePt t="16728" x="2747963" y="3403600"/>
          <p14:tracePt t="16743" x="2811463" y="3389313"/>
          <p14:tracePt t="16761" x="2884488" y="3375025"/>
          <p14:tracePt t="16778" x="2955925" y="3375025"/>
          <p14:tracePt t="16795" x="3006725" y="3360738"/>
          <p14:tracePt t="16799" x="3028950" y="3352800"/>
          <p14:tracePt t="16813" x="3057525" y="3346450"/>
          <p14:tracePt t="16827" x="3079750" y="3346450"/>
          <p14:tracePt t="16844" x="3100388" y="3338513"/>
          <p14:tracePt t="16861" x="3114675" y="3338513"/>
          <p14:tracePt t="16893" x="3122613" y="3338513"/>
          <p14:tracePt t="16943" x="3128963" y="3338513"/>
          <p14:tracePt t="16952" x="3143250" y="3338513"/>
          <p14:tracePt t="16961" x="3151188" y="3338513"/>
          <p14:tracePt t="16977" x="3173413" y="3338513"/>
          <p14:tracePt t="16994" x="3179763" y="3338513"/>
          <p14:tracePt t="17010" x="3201988" y="3346450"/>
          <p14:tracePt t="17028" x="3208338" y="3346450"/>
          <p14:tracePt t="17068" x="3208338" y="3352800"/>
          <p14:tracePt t="17096" x="3216275" y="3360738"/>
          <p14:tracePt t="17114" x="3230563" y="3367088"/>
          <p14:tracePt t="17121" x="3230563" y="3381375"/>
          <p14:tracePt t="17129" x="3236913" y="3389313"/>
          <p14:tracePt t="17144" x="3259138" y="3409950"/>
          <p14:tracePt t="17160" x="3267075" y="3417888"/>
          <p14:tracePt t="17177" x="3273425" y="3432175"/>
          <p14:tracePt t="17194" x="3273425" y="3440113"/>
          <p14:tracePt t="17211" x="3281363" y="3446463"/>
          <p14:tracePt t="17258" x="3281363" y="3454400"/>
          <p14:tracePt t="17283" x="3281363" y="3460750"/>
          <p14:tracePt t="17291" x="3281363" y="3468688"/>
          <p14:tracePt t="17300" x="3281363" y="3475038"/>
          <p14:tracePt t="17314" x="3287713" y="3482975"/>
          <p14:tracePt t="17328" x="3295650" y="3497263"/>
          <p14:tracePt t="17346" x="3295650" y="3511550"/>
          <p14:tracePt t="17362" x="3302000" y="3525838"/>
          <p14:tracePt t="17379" x="3309938" y="3540125"/>
          <p14:tracePt t="17393" x="3309938" y="3548063"/>
          <p14:tracePt t="17410" x="3309938" y="3554413"/>
          <p14:tracePt t="17425" x="3309938" y="3562350"/>
          <p14:tracePt t="17443" x="3309938" y="3582988"/>
          <p14:tracePt t="17459" x="3316288" y="3598863"/>
          <p14:tracePt t="17478" x="3324225" y="3619500"/>
          <p14:tracePt t="17494" x="3330575" y="3627438"/>
          <p14:tracePt t="17511" x="3330575" y="3648075"/>
          <p14:tracePt t="17527" x="3346450" y="3662363"/>
          <p14:tracePt t="17544" x="3346450" y="3684588"/>
          <p14:tracePt t="17560" x="3346450" y="3692525"/>
          <p14:tracePt t="17577" x="3352800" y="3698875"/>
          <p14:tracePt t="17594" x="3352800" y="3706813"/>
          <p14:tracePt t="17611" x="3352800" y="3713163"/>
          <p14:tracePt t="17627" x="3352800" y="3721100"/>
          <p14:tracePt t="17644" x="3360738" y="3741738"/>
          <p14:tracePt t="17661" x="3360738" y="3749675"/>
          <p14:tracePt t="17678" x="3367088" y="3756025"/>
          <p14:tracePt t="17694" x="3367088" y="3771900"/>
          <p14:tracePt t="17712" x="3367088" y="3778250"/>
          <p14:tracePt t="17728" x="3375025" y="3778250"/>
          <p14:tracePt t="17743" x="3375025" y="3786188"/>
          <p14:tracePt t="17814" x="3381375" y="3792538"/>
          <p14:tracePt t="17831" x="3381375" y="3800475"/>
          <p14:tracePt t="17916" x="3389313" y="3800475"/>
          <p14:tracePt t="18076" x="3395663" y="3806825"/>
          <p14:tracePt t="18082" x="3417888" y="3806825"/>
          <p14:tracePt t="18093" x="3460750" y="3814763"/>
          <p14:tracePt t="18110" x="3554413" y="3843338"/>
          <p14:tracePt t="18128" x="3619500" y="3879850"/>
          <p14:tracePt t="18144" x="3627438" y="3900488"/>
          <p14:tracePt t="18160" x="3627438" y="3908425"/>
          <p14:tracePt t="18178" x="3619500" y="3908425"/>
          <p14:tracePt t="18194" x="3590925" y="3908425"/>
          <p14:tracePt t="18210" x="3582988" y="3908425"/>
          <p14:tracePt t="18227" x="3576638" y="3908425"/>
          <p14:tracePt t="18244" x="3519488" y="3894138"/>
          <p14:tracePt t="18260" x="3489325" y="3894138"/>
          <p14:tracePt t="18277" x="3475038" y="3894138"/>
          <p14:tracePt t="18294" x="3460750" y="3894138"/>
          <p14:tracePt t="18327" x="3468688" y="3865563"/>
          <p14:tracePt t="18343" x="3533775" y="3800475"/>
          <p14:tracePt t="18361" x="3605213" y="3756025"/>
          <p14:tracePt t="18378" x="3698875" y="3735388"/>
          <p14:tracePt t="18394" x="3792538" y="3763963"/>
          <p14:tracePt t="18411" x="3914775" y="3792538"/>
          <p14:tracePt t="18428" x="4087813" y="3829050"/>
          <p14:tracePt t="18444" x="4283075" y="3879850"/>
          <p14:tracePt t="18461" x="4614863" y="3937000"/>
          <p14:tracePt t="18477" x="4708525" y="3951288"/>
          <p14:tracePt t="18494" x="4938713" y="3987800"/>
          <p14:tracePt t="18511" x="5062538" y="4002088"/>
          <p14:tracePt t="18528" x="5162550" y="4008438"/>
          <p14:tracePt t="18543" x="5221288" y="4016375"/>
          <p14:tracePt t="18558" x="5249863" y="4016375"/>
          <p14:tracePt t="18670" x="5264150" y="4024313"/>
          <p14:tracePt t="18678" x="5278438" y="4030663"/>
          <p14:tracePt t="18683" x="5292725" y="4038600"/>
          <p14:tracePt t="18693" x="5307013" y="4052888"/>
          <p14:tracePt t="18710" x="5357813" y="4073525"/>
          <p14:tracePt t="18727" x="5378450" y="4095750"/>
          <p14:tracePt t="18760" x="5386388" y="4095750"/>
          <p14:tracePt t="18779" x="5386388" y="4103688"/>
          <p14:tracePt t="18795" x="5372100" y="4110038"/>
          <p14:tracePt t="18810" x="5364163" y="4110038"/>
          <p14:tracePt t="18828" x="5349875" y="4117975"/>
          <p14:tracePt t="18844" x="5343525" y="4124325"/>
          <p14:tracePt t="18859" x="5329238" y="4138613"/>
          <p14:tracePt t="18877" x="5321300" y="4152900"/>
          <p14:tracePt t="18893" x="5314950" y="4152900"/>
          <p14:tracePt t="18940" x="5314950" y="4160838"/>
          <p14:tracePt t="18986" x="5307013" y="4160838"/>
          <p14:tracePt t="18998" x="5307013" y="4167188"/>
          <p14:tracePt t="19012" x="5292725" y="4175125"/>
          <p14:tracePt t="19019" x="5292725" y="4181475"/>
          <p14:tracePt t="19029" x="5284788" y="4197350"/>
          <p14:tracePt t="19045" x="5284788" y="4203700"/>
          <p14:tracePt t="19060" x="5278438" y="4217988"/>
          <p14:tracePt t="19077" x="5278438" y="4232275"/>
          <p14:tracePt t="19094" x="5278438" y="4240213"/>
          <p14:tracePt t="19111" x="5278438" y="4246563"/>
          <p14:tracePt t="19127" x="5278438" y="4254500"/>
          <p14:tracePt t="19143" x="5278438" y="4260850"/>
          <p14:tracePt t="19160" x="5278438" y="4268788"/>
          <p14:tracePt t="19177" x="5284788" y="4283075"/>
          <p14:tracePt t="19194" x="5292725" y="4297363"/>
          <p14:tracePt t="19210" x="5299075" y="4311650"/>
          <p14:tracePt t="19227" x="5299075" y="4319588"/>
          <p14:tracePt t="19243" x="5299075" y="4325938"/>
          <p14:tracePt t="19683" x="5307013" y="4325938"/>
          <p14:tracePt t="19753" x="5299075" y="4325938"/>
          <p14:tracePt t="19762" x="5292725" y="4325938"/>
          <p14:tracePt t="19777" x="5227638" y="4325938"/>
          <p14:tracePt t="19795" x="5141913" y="4340225"/>
          <p14:tracePt t="19810" x="5054600" y="4370388"/>
          <p14:tracePt t="19814" x="5011738" y="4384675"/>
          <p14:tracePt t="19827" x="4975225" y="4384675"/>
          <p14:tracePt t="19844" x="4918075" y="4391025"/>
          <p14:tracePt t="19861" x="4838700" y="4370388"/>
          <p14:tracePt t="19876" x="4830763" y="4370388"/>
          <p14:tracePt t="19911" x="4779963" y="4333875"/>
          <p14:tracePt t="19927" x="4759325" y="4311650"/>
          <p14:tracePt t="19943" x="4737100" y="4297363"/>
          <p14:tracePt t="19959" x="4716463" y="4268788"/>
          <p14:tracePt t="19976" x="4651375" y="4175125"/>
          <p14:tracePt t="19994" x="4492625" y="3937000"/>
          <p14:tracePt t="20010" x="4441825" y="3900488"/>
          <p14:tracePt t="20027" x="4419600" y="3879850"/>
          <p14:tracePt t="20043" x="4391025" y="3865563"/>
          <p14:tracePt t="20060" x="4333875" y="3865563"/>
          <p14:tracePt t="20076" x="4254500" y="3865563"/>
          <p14:tracePt t="20094" x="4175125" y="3851275"/>
          <p14:tracePt t="20111" x="4044950" y="3857625"/>
          <p14:tracePt t="20127" x="3944938" y="3886200"/>
          <p14:tracePt t="20144" x="3857625" y="3914775"/>
          <p14:tracePt t="20160" x="3821113" y="3937000"/>
          <p14:tracePt t="20177" x="3800475" y="3959225"/>
          <p14:tracePt t="20193" x="3771900" y="3979863"/>
          <p14:tracePt t="20210" x="3735388" y="4008438"/>
          <p14:tracePt t="20227" x="3713163" y="4030663"/>
          <p14:tracePt t="20243" x="3698875" y="4052888"/>
          <p14:tracePt t="20260" x="3670300" y="4087813"/>
          <p14:tracePt t="20276" x="3648075" y="4138613"/>
          <p14:tracePt t="20294" x="3627438" y="4189413"/>
          <p14:tracePt t="20310" x="3598863" y="4246563"/>
          <p14:tracePt t="20314" x="3582988" y="4283075"/>
          <p14:tracePt t="20328" x="3562350" y="4362450"/>
          <p14:tracePt t="20343" x="3533775" y="4449763"/>
          <p14:tracePt t="20360" x="3519488" y="4529138"/>
          <p14:tracePt t="20377" x="3511550" y="4606925"/>
          <p14:tracePt t="20393" x="3519488" y="4672013"/>
          <p14:tracePt t="20410" x="3540125" y="4708525"/>
          <p14:tracePt t="20428" x="3568700" y="4751388"/>
          <p14:tracePt t="20444" x="3590925" y="4779963"/>
          <p14:tracePt t="20460" x="3605213" y="4810125"/>
          <p14:tracePt t="20476" x="3619500" y="4881563"/>
          <p14:tracePt t="20493" x="3619500" y="4946650"/>
          <p14:tracePt t="20510" x="3619500" y="5003800"/>
          <p14:tracePt t="20526" x="3598863" y="5068888"/>
          <p14:tracePt t="20543" x="3576638" y="5184775"/>
          <p14:tracePt t="20560" x="3562350" y="5270500"/>
          <p14:tracePt t="20576" x="3562350" y="5343525"/>
          <p14:tracePt t="20593" x="3562350" y="5400675"/>
          <p14:tracePt t="20611" x="3562350" y="5465763"/>
          <p14:tracePt t="20628" x="3568700" y="5487988"/>
          <p14:tracePt t="20644" x="3568700" y="5522913"/>
          <p14:tracePt t="20660" x="3568700" y="5545138"/>
          <p14:tracePt t="20678" x="3568700" y="5559425"/>
          <p14:tracePt t="20694" x="3568700" y="5581650"/>
          <p14:tracePt t="20710" x="3568700" y="5610225"/>
          <p14:tracePt t="20728" x="3576638" y="5646738"/>
          <p14:tracePt t="20744" x="3582988" y="5667375"/>
          <p14:tracePt t="20759" x="3598863" y="5689600"/>
          <p14:tracePt t="20775" x="3613150" y="5703888"/>
          <p14:tracePt t="20792" x="3627438" y="5726113"/>
          <p14:tracePt t="20807" x="3648075" y="5746750"/>
          <p14:tracePt t="20824" x="3670300" y="5768975"/>
          <p14:tracePt t="20841" x="3692525" y="5789613"/>
          <p14:tracePt t="20859" x="3749675" y="5819775"/>
          <p14:tracePt t="20875" x="3821113" y="5834063"/>
          <p14:tracePt t="20892" x="3922713" y="5840413"/>
          <p14:tracePt t="20910" x="4038600" y="5854700"/>
          <p14:tracePt t="20927" x="4138613" y="5868988"/>
          <p14:tracePt t="20942" x="4254500" y="5891213"/>
          <p14:tracePt t="20960" x="4413250" y="5913438"/>
          <p14:tracePt t="20976" x="4521200" y="5927725"/>
          <p14:tracePt t="20993" x="4606925" y="5934075"/>
          <p14:tracePt t="21009" x="4694238" y="5948363"/>
          <p14:tracePt t="21026" x="4759325" y="5956300"/>
          <p14:tracePt t="21044" x="4895850" y="5978525"/>
          <p14:tracePt t="21060" x="4989513" y="5984875"/>
          <p14:tracePt t="21077" x="5111750" y="6007100"/>
          <p14:tracePt t="21094" x="5235575" y="6007100"/>
          <p14:tracePt t="21110" x="5394325" y="6007100"/>
          <p14:tracePt t="21127" x="5545138" y="6007100"/>
          <p14:tracePt t="21144" x="5754688" y="6007100"/>
          <p14:tracePt t="21160" x="5876925" y="6007100"/>
          <p14:tracePt t="21177" x="5992813" y="5999163"/>
          <p14:tracePt t="21193" x="6086475" y="5984875"/>
          <p14:tracePt t="21209" x="6194425" y="5970588"/>
          <p14:tracePt t="21226" x="6308725" y="5970588"/>
          <p14:tracePt t="21243" x="6424613" y="5984875"/>
          <p14:tracePt t="21260" x="6662738" y="6007100"/>
          <p14:tracePt t="21277" x="6835775" y="6013450"/>
          <p14:tracePt t="21293" x="6958013" y="6027738"/>
          <p14:tracePt t="21310" x="7037388" y="6027738"/>
          <p14:tracePt t="21314" x="7051675" y="6035675"/>
          <p14:tracePt t="21327" x="7065963" y="6035675"/>
          <p14:tracePt t="21343" x="7073900" y="6035675"/>
          <p14:tracePt t="21394" x="7059613" y="6035675"/>
          <p14:tracePt t="21401" x="7051675" y="6035675"/>
          <p14:tracePt t="21411" x="7037388" y="6027738"/>
          <p14:tracePt t="21426" x="7016750" y="6021388"/>
          <p14:tracePt t="21442" x="6958013" y="6013450"/>
          <p14:tracePt t="21458" x="6878638" y="6013450"/>
          <p14:tracePt t="21480" x="6756400" y="5999163"/>
          <p14:tracePt t="21493" x="6719888" y="5978525"/>
          <p14:tracePt t="21509" x="6699250" y="5956300"/>
          <p14:tracePt t="21527" x="6677025" y="5927725"/>
          <p14:tracePt t="21542" x="6654800" y="5883275"/>
          <p14:tracePt t="21559" x="6591300" y="5826125"/>
          <p14:tracePt t="21575" x="6461125" y="5754688"/>
          <p14:tracePt t="21592" x="6186488" y="5703888"/>
          <p14:tracePt t="21610" x="6042025" y="5681663"/>
          <p14:tracePt t="21626" x="5962650" y="5667375"/>
          <p14:tracePt t="21643" x="5919788" y="5646738"/>
          <p14:tracePt t="21658" x="5897563" y="5638800"/>
          <p14:tracePt t="21675" x="5897563" y="5624513"/>
          <p14:tracePt t="21693" x="5919788" y="5602288"/>
          <p14:tracePt t="21709" x="5927725" y="5588000"/>
          <p14:tracePt t="21725" x="5927725" y="5573713"/>
          <p14:tracePt t="21742" x="5927725" y="5553075"/>
          <p14:tracePt t="21759" x="5905500" y="5530850"/>
          <p14:tracePt t="21776" x="5854700" y="5508625"/>
          <p14:tracePt t="21792" x="5775325" y="5473700"/>
          <p14:tracePt t="21810" x="5754688" y="5443538"/>
          <p14:tracePt t="21826" x="5754688" y="5429250"/>
          <p14:tracePt t="21842" x="5768975" y="5408613"/>
          <p14:tracePt t="21857" x="5783263" y="5386388"/>
          <p14:tracePt t="21875" x="5789613" y="5372100"/>
          <p14:tracePt t="21891" x="5797550" y="5357813"/>
          <p14:tracePt t="21907" x="5797550" y="5335588"/>
          <p14:tracePt t="21924" x="5783263" y="5321300"/>
          <p14:tracePt t="21942" x="5761038" y="5307013"/>
          <p14:tracePt t="21958" x="5740400" y="5292725"/>
          <p14:tracePt t="21975" x="5724525" y="5292725"/>
          <p14:tracePt t="21992" x="5724525" y="5284788"/>
          <p14:tracePt t="22157" x="5724525" y="5292725"/>
          <p14:tracePt t="22165" x="5724525" y="5300663"/>
          <p14:tracePt t="22176" x="5740400" y="5314950"/>
          <p14:tracePt t="22192" x="5754688" y="5335588"/>
          <p14:tracePt t="22210" x="5840413" y="5372100"/>
          <p14:tracePt t="22226" x="5942013" y="5400675"/>
          <p14:tracePt t="22243" x="6056313" y="5429250"/>
          <p14:tracePt t="22259" x="6180138" y="5457825"/>
          <p14:tracePt t="22275" x="6294438" y="5465763"/>
          <p14:tracePt t="22292" x="6418263" y="5465763"/>
          <p14:tracePt t="22310" x="6569075" y="5465763"/>
          <p14:tracePt t="22324" x="6605588" y="5465763"/>
          <p14:tracePt t="22341" x="6742113" y="5457825"/>
          <p14:tracePt t="22357" x="6850063" y="5457825"/>
          <p14:tracePt t="22373" x="6958013" y="5457825"/>
          <p14:tracePt t="22390" x="7037388" y="5457825"/>
          <p14:tracePt t="22407" x="7145338" y="5473700"/>
          <p14:tracePt t="22424" x="7239000" y="5480050"/>
          <p14:tracePt t="22440" x="7340600" y="5494338"/>
          <p14:tracePt t="22457" x="7405688" y="5502275"/>
          <p14:tracePt t="22473" x="7412038" y="5502275"/>
          <p14:tracePt t="22517" x="7397750" y="5508625"/>
          <p14:tracePt t="22533" x="7391400" y="5508625"/>
          <p14:tracePt t="22542" x="7377113" y="5502275"/>
          <p14:tracePt t="22557" x="7369175" y="5494338"/>
          <p14:tracePt t="22573" x="7340600" y="5473700"/>
          <p14:tracePt t="22590" x="7312025" y="5457825"/>
          <p14:tracePt t="22607" x="7283450" y="5443538"/>
          <p14:tracePt t="22623" x="7261225" y="5437188"/>
          <p14:tracePt t="22640" x="7232650" y="5414963"/>
          <p14:tracePt t="22657" x="7181850" y="5378450"/>
          <p14:tracePt t="22674" x="7145338" y="5357813"/>
          <p14:tracePt t="22690" x="7088188" y="5335588"/>
          <p14:tracePt t="22707" x="7008813" y="5307013"/>
          <p14:tracePt t="22724" x="6921500" y="5278438"/>
          <p14:tracePt t="22740" x="6858000" y="5256213"/>
          <p14:tracePt t="22757" x="6835775" y="5241925"/>
          <p14:tracePt t="22773" x="6807200" y="5227638"/>
          <p14:tracePt t="22790" x="6792913" y="5227638"/>
          <p14:tracePt t="22807" x="6770688" y="5213350"/>
          <p14:tracePt t="22823" x="6748463" y="5213350"/>
          <p14:tracePt t="22840" x="6727825" y="5205413"/>
          <p14:tracePt t="22857" x="6713538" y="5199063"/>
          <p14:tracePt t="22873" x="6684963" y="5191125"/>
          <p14:tracePt t="22890" x="6654800" y="5176838"/>
          <p14:tracePt t="22907" x="6634163" y="5170488"/>
          <p14:tracePt t="22925" x="6611938" y="5162550"/>
          <p14:tracePt t="22941" x="6597650" y="5148263"/>
          <p14:tracePt t="22957" x="6597650" y="5133975"/>
          <p14:tracePt t="22975" x="6597650" y="5127625"/>
          <p14:tracePt t="23012" x="6591300" y="5127625"/>
          <p14:tracePt t="23024" x="6583363" y="5127625"/>
          <p14:tracePt t="23041" x="6569075" y="5127625"/>
          <p14:tracePt t="23057" x="6554788" y="5127625"/>
          <p14:tracePt t="23114" x="6546850" y="5127625"/>
          <p14:tracePt t="23129" x="6540500" y="5127625"/>
          <p14:tracePt t="23137" x="6532563" y="5133975"/>
          <p14:tracePt t="23145" x="6518275" y="5148263"/>
          <p14:tracePt t="23159" x="6511925" y="5162550"/>
          <p14:tracePt t="23176" x="6503988" y="5184775"/>
          <p14:tracePt t="23193" x="6503988" y="5205413"/>
          <p14:tracePt t="23209" x="6503988" y="5221288"/>
          <p14:tracePt t="23226" x="6503988" y="5241925"/>
          <p14:tracePt t="23242" x="6526213" y="5264150"/>
          <p14:tracePt t="23260" x="6554788" y="5292725"/>
          <p14:tracePt t="23275" x="6583363" y="5314950"/>
          <p14:tracePt t="23292" x="6626225" y="5321300"/>
          <p14:tracePt t="23309" x="6684963" y="5335588"/>
          <p14:tracePt t="23325" x="6770688" y="5349875"/>
          <p14:tracePt t="23342" x="6843713" y="5364163"/>
          <p14:tracePt t="23358" x="6915150" y="5394325"/>
          <p14:tracePt t="23376" x="7000875" y="5414963"/>
          <p14:tracePt t="23393" x="7051675" y="5422900"/>
          <p14:tracePt t="23408" x="7080250" y="5422900"/>
          <p14:tracePt t="23426" x="7102475" y="5422900"/>
          <p14:tracePt t="23443" x="7124700" y="5422900"/>
          <p14:tracePt t="23460" x="7138988" y="5422900"/>
          <p14:tracePt t="23566" x="7138988" y="5429250"/>
          <p14:tracePt t="23573" x="7131050" y="5437188"/>
          <p14:tracePt t="23582" x="7124700" y="5443538"/>
          <p14:tracePt t="23595" x="7116763" y="5443538"/>
          <p14:tracePt t="23610" x="7110413" y="5443538"/>
          <p14:tracePt t="23685" x="7102475" y="5443538"/>
          <p14:tracePt t="23706" x="7094538" y="5443538"/>
          <p14:tracePt t="23712" x="7088188" y="5443538"/>
          <p14:tracePt t="23726" x="7065963" y="5443538"/>
          <p14:tracePt t="23743" x="7051675" y="5443538"/>
          <p14:tracePt t="23760" x="7031038" y="5437188"/>
          <p14:tracePt t="23776" x="7016750" y="5437188"/>
          <p14:tracePt t="23793" x="7008813" y="5429250"/>
          <p14:tracePt t="23809" x="7000875" y="5429250"/>
          <p14:tracePt t="23829" x="6994525" y="5422900"/>
          <p14:tracePt t="23843" x="6986588" y="5408613"/>
          <p14:tracePt t="23859" x="6965950" y="5386388"/>
          <p14:tracePt t="23875" x="6951663" y="5372100"/>
          <p14:tracePt t="23893" x="6929438" y="5357813"/>
          <p14:tracePt t="23909" x="6900863" y="5335588"/>
          <p14:tracePt t="23926" x="6850063" y="5307013"/>
          <p14:tracePt t="23943" x="6821488" y="5278438"/>
          <p14:tracePt t="23959" x="6792913" y="5256213"/>
          <p14:tracePt t="23975" x="6770688" y="5235575"/>
          <p14:tracePt t="23992" x="6756400" y="5221288"/>
          <p14:tracePt t="24009" x="6742113" y="5213350"/>
          <p14:tracePt t="24026" x="6734175" y="5191125"/>
          <p14:tracePt t="24043" x="6713538" y="5170488"/>
          <p14:tracePt t="24060" x="6705600" y="5148263"/>
          <p14:tracePt t="24075" x="6705600" y="5133975"/>
          <p14:tracePt t="24090" x="6691313" y="5111750"/>
          <p14:tracePt t="24107" x="6684963" y="5091113"/>
          <p14:tracePt t="24125" x="6677025" y="5076825"/>
          <p14:tracePt t="24141" x="6670675" y="5062538"/>
          <p14:tracePt t="24157" x="6654800" y="5032375"/>
          <p14:tracePt t="24175" x="6654800" y="5026025"/>
          <p14:tracePt t="24192" x="6640513" y="5011738"/>
          <p14:tracePt t="24209" x="6634163" y="5003800"/>
          <p14:tracePt t="24225" x="6619875" y="4983163"/>
          <p14:tracePt t="24241" x="6597650" y="4975225"/>
          <p14:tracePt t="24259" x="6591300" y="4960938"/>
          <p14:tracePt t="24292" x="6583363" y="4960938"/>
          <p14:tracePt t="24309" x="6561138" y="4960938"/>
          <p14:tracePt t="24327" x="6554788" y="4960938"/>
          <p14:tracePt t="24342" x="6532563" y="4960938"/>
          <p14:tracePt t="24360" x="6518275" y="4975225"/>
          <p14:tracePt t="24375" x="6511925" y="4975225"/>
          <p14:tracePt t="24392" x="6496050" y="4983163"/>
          <p14:tracePt t="24410" x="6489700" y="4983163"/>
          <p14:tracePt t="24596" x="6481763" y="4983163"/>
          <p14:tracePt t="24603" x="6481763" y="4989513"/>
          <p14:tracePt t="24628" x="6475413" y="4989513"/>
          <p14:tracePt t="24635" x="6467475" y="4989513"/>
          <p14:tracePt t="24673" x="6461125" y="4989513"/>
          <p14:tracePt t="24745" x="6453188" y="4989513"/>
          <p14:tracePt t="24759" x="6446838" y="4989513"/>
          <p14:tracePt t="24766" x="6438900" y="4989513"/>
          <p14:tracePt t="24777" x="6432550" y="4989513"/>
          <p14:tracePt t="24792" x="6418263" y="4989513"/>
          <p14:tracePt t="24809" x="6396038" y="4989513"/>
          <p14:tracePt t="24813" x="6388100" y="4989513"/>
          <p14:tracePt t="24826" x="6367463" y="4989513"/>
          <p14:tracePt t="24842" x="6359525" y="4989513"/>
          <p14:tracePt t="24859" x="6353175" y="4989513"/>
          <p14:tracePt t="28609" x="6338888" y="4997450"/>
          <p14:tracePt t="28617" x="6323013" y="5003800"/>
          <p14:tracePt t="28626" x="6316663" y="5011738"/>
          <p14:tracePt t="28641" x="6294438" y="5054600"/>
          <p14:tracePt t="28657" x="6273800" y="5091113"/>
          <p14:tracePt t="28674" x="6259513" y="5119688"/>
          <p14:tracePt t="28690" x="6237288" y="5141913"/>
          <p14:tracePt t="28708" x="6223000" y="5170488"/>
          <p14:tracePt t="28725" x="6223000" y="5184775"/>
          <p14:tracePt t="28741" x="6223000" y="5199063"/>
          <p14:tracePt t="28756" x="6245225" y="5205413"/>
          <p14:tracePt t="28774" x="6265863" y="5221288"/>
          <p14:tracePt t="28790" x="6302375" y="5241925"/>
          <p14:tracePt t="28808" x="6418263" y="5284788"/>
          <p14:tracePt t="28825" x="6503988" y="5307013"/>
          <p14:tracePt t="28841" x="6575425" y="5307013"/>
          <p14:tracePt t="28859" x="6654800" y="5307013"/>
          <p14:tracePt t="28873" x="6727825" y="5300663"/>
          <p14:tracePt t="28890" x="6764338" y="5284788"/>
          <p14:tracePt t="28908" x="6778625" y="5278438"/>
          <p14:tracePt t="28924" x="6813550" y="5264150"/>
          <p14:tracePt t="28941" x="6827838" y="5256213"/>
          <p14:tracePt t="28959" x="6835775" y="5249863"/>
          <p14:tracePt t="29228" x="6835775" y="5256213"/>
          <p14:tracePt t="29236" x="6827838" y="5256213"/>
          <p14:tracePt t="29243" x="6821488" y="5264150"/>
          <p14:tracePt t="29258" x="6807200" y="5270500"/>
          <p14:tracePt t="29275" x="6799263" y="5278438"/>
          <p14:tracePt t="29291" x="6778625" y="5292725"/>
          <p14:tracePt t="29306" x="6764338" y="5292725"/>
          <p14:tracePt t="29323" x="6756400" y="5292725"/>
          <p14:tracePt t="29342" x="6748463" y="5292725"/>
          <p14:tracePt t="29356" x="6742113" y="5292725"/>
          <p14:tracePt t="29375" x="6734175" y="5292725"/>
          <p14:tracePt t="29390" x="6727825" y="5292725"/>
          <p14:tracePt t="29406" x="6713538" y="5292725"/>
          <p14:tracePt t="29424" x="6677025" y="5292725"/>
          <p14:tracePt t="29439" x="6619875" y="5300663"/>
          <p14:tracePt t="29458" x="6540500" y="5300663"/>
          <p14:tracePt t="29475" x="6526213" y="5300663"/>
          <p14:tracePt t="29491" x="6518275" y="5300663"/>
          <p14:tracePt t="29629" x="6503988" y="5307013"/>
          <p14:tracePt t="29643" x="6496050" y="5307013"/>
          <p14:tracePt t="29660" x="6489700" y="5307013"/>
          <p14:tracePt t="29853" x="6496050" y="5307013"/>
          <p14:tracePt t="29860" x="6496050" y="5300663"/>
          <p14:tracePt t="29971" x="6496050" y="5292725"/>
          <p14:tracePt t="29979" x="6496050" y="5284788"/>
          <p14:tracePt t="29990" x="6489700" y="5278438"/>
          <p14:tracePt t="30007" x="6481763" y="5264150"/>
          <p14:tracePt t="30024" x="6467475" y="5249863"/>
          <p14:tracePt t="30041" x="6467475" y="5235575"/>
          <p14:tracePt t="30057" x="6461125" y="5221288"/>
          <p14:tracePt t="30074" x="6453188" y="5221288"/>
          <p14:tracePt t="30090" x="6453188" y="5213350"/>
          <p14:tracePt t="30188" x="6453188" y="5205413"/>
          <p14:tracePt t="30195" x="6467475" y="5199063"/>
          <p14:tracePt t="30211" x="6475413" y="5191125"/>
          <p14:tracePt t="30223" x="6489700" y="5191125"/>
          <p14:tracePt t="30241" x="6532563" y="5191125"/>
          <p14:tracePt t="30257" x="6583363" y="5213350"/>
          <p14:tracePt t="30274" x="6640513" y="5235575"/>
          <p14:tracePt t="30290" x="6670675" y="5249863"/>
          <p14:tracePt t="30307" x="6684963" y="5249863"/>
          <p14:tracePt t="30354" x="6684963" y="5256213"/>
          <p14:tracePt t="30389" x="6677025" y="5264150"/>
          <p14:tracePt t="30395" x="6677025" y="5270500"/>
          <p14:tracePt t="30408" x="6670675" y="5270500"/>
          <p14:tracePt t="30424" x="6654800" y="5284788"/>
          <p14:tracePt t="30441" x="6648450" y="5292725"/>
          <p14:tracePt t="30459" x="6634163" y="5307013"/>
          <p14:tracePt t="30474" x="6619875" y="5314950"/>
          <p14:tracePt t="30491" x="6605588" y="5335588"/>
          <p14:tracePt t="30507" x="6583363" y="5357813"/>
          <p14:tracePt t="30523" x="6554788" y="5378450"/>
          <p14:tracePt t="30540" x="6511925" y="5400675"/>
          <p14:tracePt t="30557" x="6453188" y="5429250"/>
          <p14:tracePt t="30574" x="6410325" y="5465763"/>
          <p14:tracePt t="30591" x="6402388" y="5465763"/>
          <p14:tracePt t="30662" x="6418263" y="5457825"/>
          <p14:tracePt t="30670" x="6418263" y="5451475"/>
          <p14:tracePt t="30676" x="6424613" y="5451475"/>
          <p14:tracePt t="30690" x="6432550" y="5451475"/>
          <p14:tracePt t="30705" x="6438900" y="5451475"/>
          <p14:tracePt t="30722" x="6446838" y="5451475"/>
          <p14:tracePt t="30772" x="6438900" y="5451475"/>
          <p14:tracePt t="30779" x="6438900" y="5457825"/>
          <p14:tracePt t="30790" x="6432550" y="5465763"/>
          <p14:tracePt t="30807" x="6424613" y="5465763"/>
          <p14:tracePt t="30909" x="6432550" y="5465763"/>
          <p14:tracePt t="30917" x="6438900" y="5465763"/>
          <p14:tracePt t="30934" x="6453188" y="5465763"/>
          <p14:tracePt t="30943" x="6461125" y="5465763"/>
          <p14:tracePt t="30957" x="6467475" y="5473700"/>
          <p14:tracePt t="30975" x="6475413" y="5480050"/>
          <p14:tracePt t="30990" x="6481763" y="5487988"/>
          <p14:tracePt t="31008" x="6496050" y="5494338"/>
          <p14:tracePt t="31025" x="6511925" y="5494338"/>
          <p14:tracePt t="31057" x="6518275" y="5502275"/>
          <p14:tracePt t="31165" x="6518275" y="5508625"/>
          <p14:tracePt t="31172" x="6511925" y="5508625"/>
          <p14:tracePt t="31179" x="6511925" y="5516563"/>
          <p14:tracePt t="31196" x="6503988" y="5516563"/>
          <p14:tracePt t="31216" x="6503988" y="5522913"/>
          <p14:tracePt t="31230" x="6496050" y="5522913"/>
          <p14:tracePt t="31243" x="6489700" y="5522913"/>
          <p14:tracePt t="31258" x="6489700" y="5530850"/>
          <p14:tracePt t="31274" x="6481763" y="5530850"/>
          <p14:tracePt t="31306" x="6475413" y="5530850"/>
          <p14:tracePt t="31324" x="6467475" y="5530850"/>
          <p14:tracePt t="31333" x="6461125" y="5530850"/>
          <p14:tracePt t="31365" x="6453188" y="5522913"/>
          <p14:tracePt t="31387" x="6453188" y="5516563"/>
          <p14:tracePt t="31395" x="6446838" y="5516563"/>
          <p14:tracePt t="31419" x="6446838" y="5508625"/>
          <p14:tracePt t="31426" x="6438900" y="5502275"/>
          <p14:tracePt t="31440" x="6432550" y="5502275"/>
          <p14:tracePt t="31456" x="6424613" y="5487988"/>
          <p14:tracePt t="31473" x="6418263" y="5473700"/>
          <p14:tracePt t="31490" x="6402388" y="5457825"/>
          <p14:tracePt t="31505" x="6381750" y="5437188"/>
          <p14:tracePt t="31521" x="6338888" y="5386388"/>
          <p14:tracePt t="31538" x="6302375" y="5349875"/>
          <p14:tracePt t="31555" x="6237288" y="5292725"/>
          <p14:tracePt t="31571" x="6186488" y="5213350"/>
          <p14:tracePt t="31588" x="6121400" y="5133975"/>
          <p14:tracePt t="31604" x="6064250" y="5062538"/>
          <p14:tracePt t="31621" x="6007100" y="4989513"/>
          <p14:tracePt t="31638" x="5948363" y="4918075"/>
          <p14:tracePt t="31655" x="5897563" y="4852988"/>
          <p14:tracePt t="31674" x="5848350" y="4751388"/>
          <p14:tracePt t="31688" x="5811838" y="4665663"/>
          <p14:tracePt t="31705" x="5783263" y="4586288"/>
          <p14:tracePt t="31723" x="5754688" y="4498975"/>
          <p14:tracePt t="31739" x="5732463" y="4427538"/>
          <p14:tracePt t="31755" x="5703888" y="4370388"/>
          <p14:tracePt t="31773" x="5667375" y="4305300"/>
          <p14:tracePt t="31789" x="5646738" y="4268788"/>
          <p14:tracePt t="31805" x="5624513" y="4203700"/>
          <p14:tracePt t="31821" x="5581650" y="4124325"/>
          <p14:tracePt t="31838" x="5522913" y="4044950"/>
          <p14:tracePt t="31855" x="5457825" y="3979863"/>
          <p14:tracePt t="31872" x="5400675" y="3908425"/>
          <p14:tracePt t="31889" x="5321300" y="3814763"/>
          <p14:tracePt t="31907" x="5284788" y="3756025"/>
          <p14:tracePt t="31922" x="5256213" y="3713163"/>
          <p14:tracePt t="31938" x="5227638" y="3670300"/>
          <p14:tracePt t="31956" x="5205413" y="3648075"/>
          <p14:tracePt t="31971" x="5184775" y="3627438"/>
          <p14:tracePt t="31988" x="5156200" y="3598863"/>
          <p14:tracePt t="32005" x="5133975" y="3568700"/>
          <p14:tracePt t="32021" x="5105400" y="3533775"/>
          <p14:tracePt t="32038" x="5076825" y="3511550"/>
          <p14:tracePt t="32054" x="5040313" y="3489325"/>
          <p14:tracePt t="32071" x="5018088" y="3475038"/>
          <p14:tracePt t="32088" x="4997450" y="3460750"/>
          <p14:tracePt t="32105" x="4968875" y="3440113"/>
          <p14:tracePt t="32121" x="4946650" y="3425825"/>
          <p14:tracePt t="32137" x="4932363" y="3403600"/>
          <p14:tracePt t="32155" x="4910138" y="3395663"/>
          <p14:tracePt t="32171" x="4889500" y="3375025"/>
          <p14:tracePt t="32188" x="4867275" y="3352800"/>
          <p14:tracePt t="32205" x="4802188" y="3324225"/>
          <p14:tracePt t="32221" x="4737100" y="3287713"/>
          <p14:tracePt t="32238" x="4665663" y="3259138"/>
          <p14:tracePt t="32254" x="4578350" y="3230563"/>
          <p14:tracePt t="32271" x="4521200" y="3216275"/>
          <p14:tracePt t="32288" x="4470400" y="3201988"/>
          <p14:tracePt t="32305" x="4441825" y="3187700"/>
          <p14:tracePt t="32321" x="4384675" y="3151188"/>
          <p14:tracePt t="32338" x="4362450" y="3128963"/>
          <p14:tracePt t="32354" x="4340225" y="3114675"/>
          <p14:tracePt t="32371" x="4319588" y="3094038"/>
          <p14:tracePt t="32387" x="4305300" y="3079750"/>
          <p14:tracePt t="32404" x="4283075" y="3063875"/>
          <p14:tracePt t="32422" x="4254500" y="3049588"/>
          <p14:tracePt t="32438" x="4232275" y="3028950"/>
          <p14:tracePt t="32454" x="4211638" y="3014663"/>
          <p14:tracePt t="32471" x="4189413" y="3014663"/>
          <p14:tracePt t="32488" x="4175125" y="3000375"/>
          <p14:tracePt t="32504" x="4152900" y="3000375"/>
          <p14:tracePt t="32521" x="4124325" y="3000375"/>
          <p14:tracePt t="32538" x="4110038" y="2992438"/>
          <p14:tracePt t="32555" x="4081463" y="2992438"/>
          <p14:tracePt t="32573" x="4059238" y="2984500"/>
          <p14:tracePt t="32588" x="4016375" y="2978150"/>
          <p14:tracePt t="32606" x="3979863" y="2978150"/>
          <p14:tracePt t="32623" x="3959225" y="2978150"/>
          <p14:tracePt t="32638" x="3944938" y="2978150"/>
          <p14:tracePt t="32655" x="3929063" y="2978150"/>
          <p14:tracePt t="32671" x="3908425" y="2978150"/>
          <p14:tracePt t="32689" x="3894138" y="2978150"/>
          <p14:tracePt t="32708" x="3865563" y="2984500"/>
          <p14:tracePt t="32723" x="3829050" y="2984500"/>
          <p14:tracePt t="32740" x="3792538" y="2984500"/>
          <p14:tracePt t="32758" x="3741738" y="2984500"/>
          <p14:tracePt t="32773" x="3684588" y="2984500"/>
          <p14:tracePt t="32789" x="3641725" y="2984500"/>
          <p14:tracePt t="32806" x="3598863" y="2978150"/>
          <p14:tracePt t="32822" x="3590925" y="2978150"/>
          <p14:tracePt t="32839" x="3568700" y="2978150"/>
          <p14:tracePt t="32856" x="3548063" y="2978150"/>
          <p14:tracePt t="32871" x="3533775" y="2978150"/>
          <p14:tracePt t="32888" x="3511550" y="2978150"/>
          <p14:tracePt t="32904" x="3489325" y="2978150"/>
          <p14:tracePt t="32921" x="3460750" y="2978150"/>
          <p14:tracePt t="32940" x="3425825" y="2978150"/>
          <p14:tracePt t="32955" x="3395663" y="2978150"/>
          <p14:tracePt t="32972" x="3375025" y="2978150"/>
          <p14:tracePt t="32991" x="3338513" y="2978150"/>
          <p14:tracePt t="33006" x="3330575" y="2978150"/>
          <p14:tracePt t="33023" x="3302000" y="2978150"/>
          <p14:tracePt t="33041" x="3287713" y="2978150"/>
          <p14:tracePt t="33057" x="3267075" y="2978150"/>
          <p14:tracePt t="33072" x="3230563" y="2978150"/>
          <p14:tracePt t="33091" x="3157538" y="2978150"/>
          <p14:tracePt t="33107" x="3136900" y="2978150"/>
          <p14:tracePt t="33124" x="3071813" y="2978150"/>
          <p14:tracePt t="33140" x="3043238" y="2978150"/>
          <p14:tracePt t="33157" x="3014663" y="2978150"/>
          <p14:tracePt t="33174" x="3000375" y="2978150"/>
          <p14:tracePt t="33189" x="2984500" y="2978150"/>
          <p14:tracePt t="33207" x="2978150" y="2978150"/>
          <p14:tracePt t="33224" x="2970213" y="2978150"/>
          <p14:tracePt t="33292" x="2970213" y="2970213"/>
          <p14:tracePt t="33307" x="2970213" y="2963863"/>
          <p14:tracePt t="33315" x="2978150" y="2963863"/>
          <p14:tracePt t="33607" x="2978150" y="2970213"/>
          <p14:tracePt t="33960" x="2984500" y="2970213"/>
          <p14:tracePt t="33984" x="2992438" y="2970213"/>
          <p14:tracePt t="33992" x="3006725" y="2970213"/>
          <p14:tracePt t="34004" x="3014663" y="2970213"/>
          <p14:tracePt t="34022" x="3063875" y="2970213"/>
          <p14:tracePt t="34038" x="3094038" y="2970213"/>
          <p14:tracePt t="34055" x="3114675" y="2970213"/>
          <p14:tracePt t="34073" x="3128963" y="2970213"/>
          <p14:tracePt t="34115" x="3136900" y="2970213"/>
          <p14:tracePt t="34122" x="3143250" y="2970213"/>
          <p14:tracePt t="34139" x="3165475" y="2970213"/>
          <p14:tracePt t="34158" x="3201988" y="2970213"/>
          <p14:tracePt t="34172" x="3216275" y="2970213"/>
          <p14:tracePt t="34189" x="3252788" y="2970213"/>
          <p14:tracePt t="34207" x="3273425" y="2970213"/>
          <p14:tracePt t="34222" x="3287713" y="2970213"/>
          <p14:tracePt t="34239" x="3309938" y="2970213"/>
          <p14:tracePt t="34258" x="3330575" y="2978150"/>
          <p14:tracePt t="34273" x="3338513" y="2978150"/>
          <p14:tracePt t="34290" x="3367088" y="2978150"/>
          <p14:tracePt t="34307" x="3381375" y="2978150"/>
          <p14:tracePt t="34323" x="3395663" y="2978150"/>
          <p14:tracePt t="34339" x="3417888" y="2978150"/>
          <p14:tracePt t="34358" x="3440113" y="2978150"/>
          <p14:tracePt t="34373" x="3446463" y="2978150"/>
          <p14:tracePt t="34389" x="3454400" y="2978150"/>
          <p14:tracePt t="34409" x="3460750" y="2978150"/>
          <p14:tracePt t="34580" x="3468688" y="2978150"/>
          <p14:tracePt t="34599" x="3475038" y="2978150"/>
          <p14:tracePt t="34607" x="3482975" y="2978150"/>
          <p14:tracePt t="34624" x="3497263" y="2978150"/>
          <p14:tracePt t="34639" x="3503613" y="2978150"/>
          <p14:tracePt t="34656" x="3511550" y="2978150"/>
          <p14:tracePt t="34674" x="3525838" y="2978150"/>
          <p14:tracePt t="34689" x="3533775" y="2978150"/>
          <p14:tracePt t="34706" x="3548063" y="2978150"/>
          <p14:tracePt t="34725" x="3576638" y="2978150"/>
          <p14:tracePt t="34739" x="3590925" y="2970213"/>
          <p14:tracePt t="34756" x="3619500" y="2963863"/>
          <p14:tracePt t="34774" x="3633788" y="2955925"/>
          <p14:tracePt t="34789" x="3656013" y="2949575"/>
          <p14:tracePt t="34805" x="3670300" y="2949575"/>
          <p14:tracePt t="34824" x="3684588" y="2949575"/>
          <p14:tracePt t="34828" x="3698875" y="2949575"/>
          <p14:tracePt t="34840" x="3713163" y="2949575"/>
          <p14:tracePt t="34857" x="3735388" y="2949575"/>
          <p14:tracePt t="34873" x="3756025" y="2935288"/>
          <p14:tracePt t="34889" x="3778250" y="2927350"/>
          <p14:tracePt t="34907" x="3806825" y="2921000"/>
          <p14:tracePt t="34922" x="3835400" y="2913063"/>
          <p14:tracePt t="34940" x="3879850" y="2898775"/>
          <p14:tracePt t="34957" x="3894138" y="2890838"/>
          <p14:tracePt t="34973" x="3922713" y="2890838"/>
          <p14:tracePt t="34989" x="3951288" y="2876550"/>
          <p14:tracePt t="35007" x="3973513" y="2870200"/>
          <p14:tracePt t="35023" x="4002088" y="2862263"/>
          <p14:tracePt t="35040" x="4030663" y="2847975"/>
          <p14:tracePt t="35057" x="4095750" y="2819400"/>
          <p14:tracePt t="35073" x="4138613" y="2805113"/>
          <p14:tracePt t="35090" x="4189413" y="2782888"/>
          <p14:tracePt t="35107" x="4225925" y="2768600"/>
          <p14:tracePt t="35122" x="4246563" y="2754313"/>
          <p14:tracePt t="35138" x="4268788" y="2747963"/>
          <p14:tracePt t="35153" x="4276725" y="2733675"/>
          <p14:tracePt t="35170" x="4297363" y="2725738"/>
          <p14:tracePt t="35188" x="4325938" y="2697163"/>
          <p14:tracePt t="35206" x="4340225" y="2682875"/>
          <p14:tracePt t="35222" x="4362450" y="2660650"/>
          <p14:tracePt t="35241" x="4391025" y="2638425"/>
          <p14:tracePt t="35256" x="4391025" y="2632075"/>
          <p14:tracePt t="35273" x="4405313" y="2617788"/>
          <p14:tracePt t="35289" x="4413250" y="2603500"/>
          <p14:tracePt t="35307" x="4419600" y="2589213"/>
          <p14:tracePt t="35322" x="4419600" y="2566988"/>
          <p14:tracePt t="35339" x="4419600" y="2552700"/>
          <p14:tracePt t="35355" x="4419600" y="2538413"/>
          <p14:tracePt t="35373" x="4398963" y="2501900"/>
          <p14:tracePt t="35389" x="4376738" y="2487613"/>
          <p14:tracePt t="35406" x="4354513" y="2465388"/>
          <p14:tracePt t="35423" x="4333875" y="2444750"/>
          <p14:tracePt t="35439" x="4319588" y="2430463"/>
          <p14:tracePt t="35455" x="4297363" y="2416175"/>
          <p14:tracePt t="35474" x="4276725" y="2408238"/>
          <p14:tracePt t="35489" x="4254500" y="2393950"/>
          <p14:tracePt t="35504" x="4240213" y="2386013"/>
          <p14:tracePt t="35522" x="4217988" y="2379663"/>
          <p14:tracePt t="35537" x="4197350" y="2365375"/>
          <p14:tracePt t="35556" x="4181475" y="2357438"/>
          <p14:tracePt t="35574" x="4146550" y="2343150"/>
          <p14:tracePt t="35590" x="4117975" y="2328863"/>
          <p14:tracePt t="35606" x="4095750" y="2322513"/>
          <p14:tracePt t="35622" x="4059238" y="2308225"/>
          <p14:tracePt t="35640" x="4024313" y="2300288"/>
          <p14:tracePt t="35657" x="3965575" y="2278063"/>
          <p14:tracePt t="35673" x="3944938" y="2271713"/>
          <p14:tracePt t="35690" x="3894138" y="2257425"/>
          <p14:tracePt t="35708" x="3857625" y="2243138"/>
          <p14:tracePt t="35723" x="3821113" y="2235200"/>
          <p14:tracePt t="35739" x="3800475" y="2220913"/>
          <p14:tracePt t="35757" x="3771900" y="2206625"/>
          <p14:tracePt t="35773" x="3749675" y="2192338"/>
          <p14:tracePt t="35790" x="3721100" y="2178050"/>
          <p14:tracePt t="35807" x="3698875" y="2170113"/>
          <p14:tracePt t="35823" x="3684588" y="2163763"/>
          <p14:tracePt t="35839" x="3662363" y="2155825"/>
          <p14:tracePt t="35855" x="3648075" y="2155825"/>
          <p14:tracePt t="35872" x="3633788" y="2141538"/>
          <p14:tracePt t="35890" x="3605213" y="2133600"/>
          <p14:tracePt t="35906" x="3590925" y="2127250"/>
          <p14:tracePt t="35923" x="3568700" y="2127250"/>
          <p14:tracePt t="35940" x="3548063" y="2119313"/>
          <p14:tracePt t="35955" x="3519488" y="2112963"/>
          <p14:tracePt t="35973" x="3482975" y="2105025"/>
          <p14:tracePt t="35991" x="3432175" y="2098675"/>
          <p14:tracePt t="36007" x="3403600" y="2090738"/>
          <p14:tracePt t="36023" x="3381375" y="2090738"/>
          <p14:tracePt t="36040" x="3367088" y="2090738"/>
          <p14:tracePt t="36055" x="3352800" y="2090738"/>
          <p14:tracePt t="36073" x="3346450" y="2090738"/>
          <p14:tracePt t="36129" x="3346450" y="2084388"/>
          <p14:tracePt t="36144" x="3352800" y="2076450"/>
          <p14:tracePt t="36150" x="3367088" y="2076450"/>
          <p14:tracePt t="36166" x="3375025" y="2076450"/>
          <p14:tracePt t="36176" x="3375025" y="2070100"/>
          <p14:tracePt t="36191" x="3381375" y="2070100"/>
          <p14:tracePt t="36366" x="3389313" y="2062163"/>
          <p14:tracePt t="36382" x="3395663" y="2062163"/>
          <p14:tracePt t="36391" x="3403600" y="2055813"/>
          <p14:tracePt t="36407" x="3425825" y="2055813"/>
          <p14:tracePt t="36422" x="3440113" y="2055813"/>
          <p14:tracePt t="36439" x="3446463" y="2055813"/>
          <p14:tracePt t="36457" x="3475038" y="2055813"/>
          <p14:tracePt t="36473" x="3497263" y="2055813"/>
          <p14:tracePt t="36489" x="3525838" y="2070100"/>
          <p14:tracePt t="36507" x="3598863" y="2098675"/>
          <p14:tracePt t="36523" x="3692525" y="2141538"/>
          <p14:tracePt t="36539" x="3814763" y="2184400"/>
          <p14:tracePt t="36556" x="3973513" y="2257425"/>
          <p14:tracePt t="36572" x="4124325" y="2322513"/>
          <p14:tracePt t="36590" x="4297363" y="2371725"/>
          <p14:tracePt t="36606" x="4376738" y="2401888"/>
          <p14:tracePt t="36623" x="4433888" y="2422525"/>
          <p14:tracePt t="36639" x="4470400" y="2444750"/>
          <p14:tracePt t="36655" x="4498975" y="2451100"/>
          <p14:tracePt t="36672" x="4527550" y="2459038"/>
          <p14:tracePt t="36691" x="4572000" y="2465388"/>
          <p14:tracePt t="36706" x="4592638" y="2473325"/>
          <p14:tracePt t="36722" x="4606925" y="2473325"/>
          <p14:tracePt t="36740" x="4606925" y="2481263"/>
          <p14:tracePt t="36775" x="4614863" y="2481263"/>
          <p14:tracePt t="36795" x="4622800" y="2481263"/>
          <p14:tracePt t="36805" x="4637088" y="2487613"/>
          <p14:tracePt t="36822" x="4657725" y="2495550"/>
          <p14:tracePt t="36826" x="4679950" y="2501900"/>
          <p14:tracePt t="36840" x="4700588" y="2509838"/>
          <p14:tracePt t="36856" x="4759325" y="2538413"/>
          <p14:tracePt t="36872" x="4787900" y="2552700"/>
          <p14:tracePt t="36889" x="4802188" y="2559050"/>
          <p14:tracePt t="36905" x="4816475" y="2566988"/>
          <p14:tracePt t="36999" x="4824413" y="2574925"/>
          <p14:tracePt t="37012" x="4830763" y="2581275"/>
          <p14:tracePt t="37025" x="4838700" y="2589213"/>
          <p14:tracePt t="37042" x="4838700" y="2595563"/>
          <p14:tracePt t="37056" x="4838700" y="2609850"/>
          <p14:tracePt t="37072" x="4838700" y="2624138"/>
          <p14:tracePt t="37089" x="4838700" y="2646363"/>
          <p14:tracePt t="37106" x="4838700" y="2682875"/>
          <p14:tracePt t="37122" x="4838700" y="2725738"/>
          <p14:tracePt t="37139" x="4838700" y="2754313"/>
          <p14:tracePt t="37157" x="4859338" y="2797175"/>
          <p14:tracePt t="37173" x="4881563" y="2827338"/>
          <p14:tracePt t="37189" x="4903788" y="2862263"/>
          <p14:tracePt t="37206" x="4918075" y="2898775"/>
          <p14:tracePt t="37222" x="4924425" y="2935288"/>
          <p14:tracePt t="37240" x="4924425" y="2970213"/>
          <p14:tracePt t="37257" x="4910138" y="3006725"/>
          <p14:tracePt t="37273" x="4889500" y="3049588"/>
          <p14:tracePt t="37289" x="4875213" y="3094038"/>
          <p14:tracePt t="37306" x="4867275" y="3114675"/>
          <p14:tracePt t="37322" x="4867275" y="3143250"/>
          <p14:tracePt t="37326" x="4867275" y="3151188"/>
          <p14:tracePt t="37339" x="4867275" y="3165475"/>
          <p14:tracePt t="37357" x="4881563" y="3194050"/>
          <p14:tracePt t="37373" x="4881563" y="3208338"/>
          <p14:tracePt t="37390" x="4889500" y="3230563"/>
          <p14:tracePt t="37406" x="4889500" y="3244850"/>
          <p14:tracePt t="37423" x="4889500" y="3259138"/>
          <p14:tracePt t="37439" x="4889500" y="3281363"/>
          <p14:tracePt t="37454" x="4881563" y="3302000"/>
          <p14:tracePt t="37471" x="4875213" y="3332163"/>
          <p14:tracePt t="37487" x="4867275" y="3346450"/>
          <p14:tracePt t="37504" x="4867275" y="3360738"/>
          <p14:tracePt t="37520" x="4867275" y="3367088"/>
          <p14:tracePt t="37539" x="4867275" y="3389313"/>
          <p14:tracePt t="37555" x="4867275" y="3403600"/>
          <p14:tracePt t="37574" x="4867275" y="3432175"/>
          <p14:tracePt t="37590" x="4875213" y="3454400"/>
          <p14:tracePt t="37606" x="4875213" y="3468688"/>
          <p14:tracePt t="37622" x="4875213" y="3489325"/>
          <p14:tracePt t="37639" x="4875213" y="3505200"/>
          <p14:tracePt t="37655" x="4867275" y="3511550"/>
          <p14:tracePt t="37801" x="4867275" y="3519488"/>
          <p14:tracePt t="37816" x="4859338" y="3525838"/>
          <p14:tracePt t="37830" x="4845050" y="3525838"/>
          <p14:tracePt t="37839" x="4845050" y="3533775"/>
          <p14:tracePt t="37855" x="4824413" y="3533775"/>
          <p14:tracePt t="37872" x="4802188" y="3540125"/>
          <p14:tracePt t="37888" x="4773613" y="3540125"/>
          <p14:tracePt t="37890" x="4765675" y="3548063"/>
          <p14:tracePt t="37906" x="4745038" y="3548063"/>
          <p14:tracePt t="37923" x="4737100" y="3548063"/>
          <p14:tracePt t="37940" x="4722813" y="3548063"/>
          <p14:tracePt t="37958" x="4686300" y="3554413"/>
          <p14:tracePt t="37972" x="4679950" y="3554413"/>
          <p14:tracePt t="37989" x="4643438" y="3568700"/>
          <p14:tracePt t="38007" x="4527550" y="3582988"/>
          <p14:tracePt t="38022" x="4419600" y="3613150"/>
          <p14:tracePt t="38039" x="4311650" y="3648075"/>
          <p14:tracePt t="38056" x="4203700" y="3670300"/>
          <p14:tracePt t="38072" x="4124325" y="3670300"/>
          <p14:tracePt t="38089" x="4067175" y="3670300"/>
          <p14:tracePt t="38105" x="4024313" y="3670300"/>
          <p14:tracePt t="38204" x="4016375" y="3662363"/>
          <p14:tracePt t="38258" x="4008438" y="3656013"/>
          <p14:tracePt t="38270" x="4008438" y="3648075"/>
          <p14:tracePt t="38289" x="4002088" y="3648075"/>
          <p14:tracePt t="38296" x="4002088" y="3641725"/>
          <p14:tracePt t="38308" x="4002088" y="3633788"/>
          <p14:tracePt t="38322" x="3987800" y="3619500"/>
          <p14:tracePt t="38339" x="3979863" y="3605213"/>
          <p14:tracePt t="38355" x="3973513" y="3582988"/>
          <p14:tracePt t="38371" x="3965575" y="3562350"/>
          <p14:tracePt t="38388" x="3959225" y="3540125"/>
          <p14:tracePt t="38406" x="3959225" y="3489325"/>
          <p14:tracePt t="38424" x="3959225" y="3468688"/>
          <p14:tracePt t="38439" x="3959225" y="3446463"/>
          <p14:tracePt t="38454" x="3951288" y="3432175"/>
          <p14:tracePt t="38472" x="3944938" y="3409950"/>
          <p14:tracePt t="38489" x="3937000" y="3389313"/>
          <p14:tracePt t="38506" x="3922713" y="3360738"/>
          <p14:tracePt t="38522" x="3914775" y="3338513"/>
          <p14:tracePt t="38540" x="3908425" y="3324225"/>
          <p14:tracePt t="38556" x="3894138" y="3302000"/>
          <p14:tracePt t="38572" x="3879850" y="3281363"/>
          <p14:tracePt t="38589" x="3871913" y="3259138"/>
          <p14:tracePt t="38606" x="3865563" y="3244850"/>
          <p14:tracePt t="38622" x="3857625" y="3236913"/>
          <p14:tracePt t="38653" x="3851275" y="3230563"/>
          <p14:tracePt t="38669" x="3843338" y="3230563"/>
          <p14:tracePt t="38689" x="3835400" y="3222625"/>
          <p14:tracePt t="38721" x="3829050" y="3222625"/>
          <p14:tracePt t="38766" x="3821113" y="3222625"/>
          <p14:tracePt t="38790" x="3814763" y="3222625"/>
          <p14:tracePt t="38799" x="3806825" y="3222625"/>
          <p14:tracePt t="38822" x="3800475" y="3222625"/>
          <p14:tracePt t="40403" x="3792538" y="3222625"/>
          <p14:tracePt t="97191" x="3792538" y="3230563"/>
          <p14:tracePt t="97199" x="3786188" y="3259138"/>
          <p14:tracePt t="97207" x="3778250" y="3338513"/>
          <p14:tracePt t="97221" x="3763963" y="3505200"/>
          <p14:tracePt t="97238" x="3713163" y="3857625"/>
          <p14:tracePt t="97254" x="3706813" y="3871913"/>
          <p14:tracePt t="97401" x="3706813" y="3829050"/>
          <p14:tracePt t="97407" x="3706813" y="3763963"/>
          <p14:tracePt t="97420" x="3698875" y="3706813"/>
          <p14:tracePt t="97438" x="3627438" y="3684588"/>
          <p14:tracePt t="97454" x="3576638" y="3684588"/>
          <p14:tracePt t="97487" x="3568700" y="3684588"/>
          <p14:tracePt t="97505" x="3525838" y="3684588"/>
          <p14:tracePt t="97522" x="3454400" y="3670300"/>
          <p14:tracePt t="97538" x="3389313" y="3656013"/>
          <p14:tracePt t="97555" x="3324225" y="3656013"/>
          <p14:tracePt t="97572" x="3295650" y="3656013"/>
          <p14:tracePt t="97589" x="3281363" y="3656013"/>
          <p14:tracePt t="97606" x="3259138" y="3656013"/>
          <p14:tracePt t="97623" x="3244850" y="3656013"/>
          <p14:tracePt t="97687" x="3244850" y="3641725"/>
          <p14:tracePt t="97708" x="3252788" y="3633788"/>
          <p14:tracePt t="97715" x="3259138" y="3627438"/>
          <p14:tracePt t="97724" x="3273425" y="3619500"/>
          <p14:tracePt t="97739" x="3302000" y="3576638"/>
          <p14:tracePt t="97756" x="3352800" y="3525838"/>
          <p14:tracePt t="97772" x="3403600" y="3482975"/>
          <p14:tracePt t="97790" x="3432175" y="3432175"/>
          <p14:tracePt t="97806" x="3454400" y="3403600"/>
          <p14:tracePt t="97823" x="3468688" y="3389313"/>
          <p14:tracePt t="97839" x="3475038" y="3381375"/>
          <p14:tracePt t="97856" x="3489325" y="3375025"/>
          <p14:tracePt t="97860" x="3489325" y="3367088"/>
          <p14:tracePt t="97873" x="3497263" y="3360738"/>
          <p14:tracePt t="97889" x="3511550" y="3352800"/>
          <p14:tracePt t="97906" x="3525838" y="3324225"/>
          <p14:tracePt t="97923" x="3540125" y="3309938"/>
          <p14:tracePt t="97939" x="3562350" y="3287713"/>
          <p14:tracePt t="97955" x="3576638" y="3267075"/>
          <p14:tracePt t="97971" x="3590925" y="3252788"/>
          <p14:tracePt t="97988" x="3605213" y="3236913"/>
          <p14:tracePt t="98005" x="3613150" y="3230563"/>
          <p14:tracePt t="98022" x="3619500" y="3230563"/>
          <p14:tracePt t="100605" x="3627438" y="3230563"/>
          <p14:tracePt t="100625" x="3633788" y="3230563"/>
          <p14:tracePt t="100633" x="3633788" y="3236913"/>
          <p14:tracePt t="100641" x="3641725" y="3244850"/>
          <p14:tracePt t="100658" x="3656013" y="3267075"/>
          <p14:tracePt t="100672" x="3662363" y="3287713"/>
          <p14:tracePt t="100688" x="3678238" y="3302000"/>
          <p14:tracePt t="100706" x="3684588" y="3309938"/>
          <p14:tracePt t="100721" x="3692525" y="3309938"/>
          <p14:tracePt t="100723" x="3698875" y="3309938"/>
          <p14:tracePt t="100757" x="3706813" y="3309938"/>
          <p14:tracePt t="100775" x="3721100" y="3309938"/>
          <p14:tracePt t="100788" x="3727450" y="3309938"/>
          <p14:tracePt t="100806" x="3756025" y="3295650"/>
          <p14:tracePt t="100821" x="3778250" y="3281363"/>
          <p14:tracePt t="100838" x="3800475" y="3267075"/>
          <p14:tracePt t="100856" x="3821113" y="3252788"/>
          <p14:tracePt t="100859" x="3851275" y="3236913"/>
          <p14:tracePt t="100872" x="3871913" y="3236913"/>
          <p14:tracePt t="100890" x="3959225" y="3194050"/>
          <p14:tracePt t="100906" x="4024313" y="3165475"/>
          <p14:tracePt t="100922" x="4095750" y="3136900"/>
          <p14:tracePt t="100939" x="4181475" y="3108325"/>
          <p14:tracePt t="100954" x="4240213" y="3086100"/>
          <p14:tracePt t="100971" x="4260850" y="3063875"/>
          <p14:tracePt t="100988" x="4283075" y="3049588"/>
          <p14:tracePt t="101004" x="4291013" y="3043238"/>
          <p14:tracePt t="101055" x="4297363" y="3035300"/>
          <p14:tracePt t="101064" x="4305300" y="3028950"/>
          <p14:tracePt t="101071" x="4311650" y="3014663"/>
          <p14:tracePt t="101087" x="4333875" y="2978150"/>
          <p14:tracePt t="101105" x="4354513" y="2941638"/>
          <p14:tracePt t="101121" x="4376738" y="2898775"/>
          <p14:tracePt t="101137" x="4398963" y="2870200"/>
          <p14:tracePt t="101154" x="4413250" y="2841625"/>
          <p14:tracePt t="101172" x="4427538" y="2811463"/>
          <p14:tracePt t="101187" x="4427538" y="2790825"/>
          <p14:tracePt t="101204" x="4405313" y="2768600"/>
          <p14:tracePt t="101221" x="4384675" y="2754313"/>
          <p14:tracePt t="101237" x="4370388" y="2733675"/>
          <p14:tracePt t="101254" x="4348163" y="2703513"/>
          <p14:tracePt t="101272" x="4311650" y="2674938"/>
          <p14:tracePt t="101287" x="4297363" y="2654300"/>
          <p14:tracePt t="101306" x="4276725" y="2632075"/>
          <p14:tracePt t="101322" x="4260850" y="2609850"/>
          <p14:tracePt t="101339" x="4254500" y="2595563"/>
          <p14:tracePt t="101356" x="4232275" y="2566988"/>
          <p14:tracePt t="101372" x="4217988" y="2552700"/>
          <p14:tracePt t="101388" x="4197350" y="2538413"/>
          <p14:tracePt t="101404" x="4175125" y="2516188"/>
          <p14:tracePt t="101420" x="4132263" y="2495550"/>
          <p14:tracePt t="101438" x="4081463" y="2465388"/>
          <p14:tracePt t="101454" x="4024313" y="2444750"/>
          <p14:tracePt t="101470" x="3944938" y="2416175"/>
          <p14:tracePt t="101487" x="3879850" y="2379663"/>
          <p14:tracePt t="101503" x="3851275" y="2371725"/>
          <p14:tracePt t="101520" x="3829050" y="2357438"/>
          <p14:tracePt t="101537" x="3814763" y="2351088"/>
          <p14:tracePt t="101553" x="3792538" y="2351088"/>
          <p14:tracePt t="101570" x="3771900" y="2351088"/>
          <p14:tracePt t="101587" x="3721100" y="2336800"/>
          <p14:tracePt t="101603" x="3648075" y="2328863"/>
          <p14:tracePt t="101620" x="3568700" y="2322513"/>
          <p14:tracePt t="101637" x="3468688" y="2314575"/>
          <p14:tracePt t="101655" x="3360738" y="2308225"/>
          <p14:tracePt t="101672" x="3208338" y="2300288"/>
          <p14:tracePt t="101689" x="3122613" y="2300288"/>
          <p14:tracePt t="101706" x="3043238" y="2300288"/>
          <p14:tracePt t="101722" x="3006725" y="2300288"/>
          <p14:tracePt t="101738" x="2984500" y="2300288"/>
          <p14:tracePt t="101756" x="2970213" y="2300288"/>
          <p14:tracePt t="101772" x="2955925" y="2300288"/>
          <p14:tracePt t="101789" x="2949575" y="2300288"/>
          <p14:tracePt t="101805" x="2935288" y="2300288"/>
          <p14:tracePt t="101821" x="2927350" y="2300288"/>
          <p14:tracePt t="101838" x="2921000" y="2300288"/>
          <p14:tracePt t="101854" x="2913063" y="2300288"/>
          <p14:tracePt t="101858" x="2905125" y="2300288"/>
          <p14:tracePt t="101871" x="2898775" y="2308225"/>
          <p14:tracePt t="101889" x="2870200" y="2322513"/>
          <p14:tracePt t="101905" x="2847975" y="2343150"/>
          <p14:tracePt t="101922" x="2827338" y="2365375"/>
          <p14:tracePt t="101938" x="2797175" y="2386013"/>
          <p14:tracePt t="101954" x="2776538" y="2408238"/>
          <p14:tracePt t="101971" x="2754313" y="2422525"/>
          <p14:tracePt t="101987" x="2725738" y="2459038"/>
          <p14:tracePt t="102004" x="2703513" y="2481263"/>
          <p14:tracePt t="102020" x="2682875" y="2501900"/>
          <p14:tracePt t="102037" x="2660650" y="2530475"/>
          <p14:tracePt t="102053" x="2638425" y="2559050"/>
          <p14:tracePt t="102070" x="2617788" y="2581275"/>
          <p14:tracePt t="102087" x="2603500" y="2617788"/>
          <p14:tracePt t="102103" x="2566988" y="2697163"/>
          <p14:tracePt t="102120" x="2538413" y="2740025"/>
          <p14:tracePt t="102136" x="2524125" y="2797175"/>
          <p14:tracePt t="102156" x="2501900" y="2841625"/>
          <p14:tracePt t="102170" x="2487613" y="2898775"/>
          <p14:tracePt t="102186" x="2473325" y="2935288"/>
          <p14:tracePt t="102203" x="2459038" y="2978150"/>
          <p14:tracePt t="102220" x="2444750" y="3014663"/>
          <p14:tracePt t="102237" x="2436813" y="3028950"/>
          <p14:tracePt t="102253" x="2436813" y="3049588"/>
          <p14:tracePt t="102270" x="2430463" y="3063875"/>
          <p14:tracePt t="102286" x="2430463" y="3086100"/>
          <p14:tracePt t="102303" x="2422525" y="3108325"/>
          <p14:tracePt t="102320" x="2422525" y="3136900"/>
          <p14:tracePt t="102336" x="2422525" y="3151188"/>
          <p14:tracePt t="102353" x="2422525" y="3173413"/>
          <p14:tracePt t="102370" x="2422525" y="3187700"/>
          <p14:tracePt t="102386" x="2422525" y="3216275"/>
          <p14:tracePt t="102403" x="2430463" y="3244850"/>
          <p14:tracePt t="102420" x="2459038" y="3316288"/>
          <p14:tracePt t="102437" x="2481263" y="3367088"/>
          <p14:tracePt t="102453" x="2509838" y="3432175"/>
          <p14:tracePt t="102470" x="2530475" y="3489325"/>
          <p14:tracePt t="102487" x="2552700" y="3525838"/>
          <p14:tracePt t="102503" x="2574925" y="3568700"/>
          <p14:tracePt t="102520" x="2603500" y="3633788"/>
          <p14:tracePt t="102537" x="2654300" y="3763963"/>
          <p14:tracePt t="102553" x="2682875" y="3829050"/>
          <p14:tracePt t="102570" x="2717800" y="3894138"/>
          <p14:tracePt t="102586" x="2754313" y="3951288"/>
          <p14:tracePt t="102604" x="2811463" y="4002088"/>
          <p14:tracePt t="102620" x="2862263" y="4059238"/>
          <p14:tracePt t="102637" x="2949575" y="4124325"/>
          <p14:tracePt t="102653" x="2984500" y="4146550"/>
          <p14:tracePt t="102670" x="3014663" y="4181475"/>
          <p14:tracePt t="102687" x="3043238" y="4203700"/>
          <p14:tracePt t="102704" x="3086100" y="4246563"/>
          <p14:tracePt t="102723" x="3157538" y="4283075"/>
          <p14:tracePt t="102739" x="3208338" y="4305300"/>
          <p14:tracePt t="102754" x="3295650" y="4333875"/>
          <p14:tracePt t="102773" x="3389313" y="4362450"/>
          <p14:tracePt t="102789" x="3475038" y="4391025"/>
          <p14:tracePt t="102805" x="3582988" y="4419600"/>
          <p14:tracePt t="102822" x="3749675" y="4464050"/>
          <p14:tracePt t="102839" x="3843338" y="4484688"/>
          <p14:tracePt t="102855" x="3929063" y="4506913"/>
          <p14:tracePt t="102871" x="4016375" y="4529138"/>
          <p14:tracePt t="102888" x="4081463" y="4535488"/>
          <p14:tracePt t="102904" x="4152900" y="4535488"/>
          <p14:tracePt t="102921" x="4225925" y="4521200"/>
          <p14:tracePt t="102939" x="4254500" y="4506913"/>
          <p14:tracePt t="102956" x="4283075" y="4484688"/>
          <p14:tracePt t="102971" x="4319588" y="4470400"/>
          <p14:tracePt t="102988" x="4362450" y="4464050"/>
          <p14:tracePt t="103005" x="4398963" y="4449763"/>
          <p14:tracePt t="103022" x="4441825" y="4441825"/>
          <p14:tracePt t="103038" x="4464050" y="4427538"/>
          <p14:tracePt t="103055" x="4484688" y="4405313"/>
          <p14:tracePt t="103071" x="4498975" y="4398963"/>
          <p14:tracePt t="103088" x="4498975" y="4391025"/>
          <p14:tracePt t="103105" x="4513263" y="4376738"/>
          <p14:tracePt t="103121" x="4535488" y="4356100"/>
          <p14:tracePt t="103137" x="4557713" y="4319588"/>
          <p14:tracePt t="103156" x="4578350" y="4291013"/>
          <p14:tracePt t="103172" x="4592638" y="4246563"/>
          <p14:tracePt t="103190" x="4614863" y="4152900"/>
          <p14:tracePt t="103205" x="4622800" y="4073525"/>
          <p14:tracePt t="103221" x="4643438" y="3994150"/>
          <p14:tracePt t="103239" x="4651375" y="3914775"/>
          <p14:tracePt t="103255" x="4672013" y="3835400"/>
          <p14:tracePt t="103271" x="4686300" y="3756025"/>
          <p14:tracePt t="103288" x="4686300" y="3678238"/>
          <p14:tracePt t="103306" x="4679950" y="3562350"/>
          <p14:tracePt t="103321" x="4657725" y="3475038"/>
          <p14:tracePt t="103338" x="4637088" y="3425825"/>
          <p14:tracePt t="103355" x="4622800" y="3395663"/>
          <p14:tracePt t="103358" x="4606925" y="3389313"/>
          <p14:tracePt t="103371" x="4606925" y="3375025"/>
          <p14:tracePt t="103388" x="4592638" y="3352800"/>
          <p14:tracePt t="103405" x="4578350" y="3324225"/>
          <p14:tracePt t="103423" x="4564063" y="3295650"/>
          <p14:tracePt t="103439" x="4549775" y="3267075"/>
          <p14:tracePt t="103455" x="4527550" y="3244850"/>
          <p14:tracePt t="103472" x="4521200" y="3230563"/>
          <p14:tracePt t="103489" x="4492625" y="3194050"/>
          <p14:tracePt t="103505" x="4478338" y="3187700"/>
          <p14:tracePt t="103521" x="4456113" y="3165475"/>
          <p14:tracePt t="103539" x="4441825" y="3143250"/>
          <p14:tracePt t="103555" x="4419600" y="3114675"/>
          <p14:tracePt t="103571" x="4391025" y="3086100"/>
          <p14:tracePt t="103588" x="4362450" y="3043238"/>
          <p14:tracePt t="103606" x="4319588" y="2992438"/>
          <p14:tracePt t="103622" x="4297363" y="2970213"/>
          <p14:tracePt t="103639" x="4268788" y="2941638"/>
          <p14:tracePt t="103654" x="4246563" y="2921000"/>
          <p14:tracePt t="103670" x="4225925" y="2898775"/>
          <p14:tracePt t="103687" x="4211638" y="2876550"/>
          <p14:tracePt t="103705" x="4175125" y="2847975"/>
          <p14:tracePt t="103721" x="4152900" y="2827338"/>
          <p14:tracePt t="103737" x="4110038" y="2805113"/>
          <p14:tracePt t="103754" x="4081463" y="2782888"/>
          <p14:tracePt t="103771" x="4038600" y="2762250"/>
          <p14:tracePt t="103788" x="4002088" y="2740025"/>
          <p14:tracePt t="103804" x="3937000" y="2711450"/>
          <p14:tracePt t="103820" x="3851275" y="2682875"/>
          <p14:tracePt t="103837" x="3727450" y="2646363"/>
          <p14:tracePt t="103854" x="3641725" y="2617788"/>
          <p14:tracePt t="103871" x="3562350" y="2603500"/>
          <p14:tracePt t="103888" x="3489325" y="2595563"/>
          <p14:tracePt t="103905" x="3454400" y="2589213"/>
          <p14:tracePt t="103922" x="3425825" y="2589213"/>
          <p14:tracePt t="103940" x="3403600" y="2589213"/>
          <p14:tracePt t="103955" x="3375025" y="2589213"/>
          <p14:tracePt t="103971" x="3352800" y="2595563"/>
          <p14:tracePt t="103989" x="3316288" y="2617788"/>
          <p14:tracePt t="104006" x="3273425" y="2638425"/>
          <p14:tracePt t="104022" x="3259138" y="2646363"/>
          <p14:tracePt t="104039" x="3244850" y="2646363"/>
          <p14:tracePt t="104055" x="3230563" y="2646363"/>
          <p14:tracePt t="104071" x="3222625" y="2654300"/>
          <p14:tracePt t="104141" x="3222625" y="2660650"/>
          <p14:tracePt t="104175" x="3222625" y="2668588"/>
          <p14:tracePt t="104285" x="3222625" y="2674938"/>
          <p14:tracePt t="104297" x="3230563" y="2674938"/>
          <p14:tracePt t="104417" x="3230563" y="2682875"/>
          <p14:tracePt t="104425" x="3230563" y="2689225"/>
          <p14:tracePt t="104439" x="3230563" y="2697163"/>
          <p14:tracePt t="104456" x="3230563" y="2711450"/>
          <p14:tracePt t="104471" x="3230563" y="2733675"/>
          <p14:tracePt t="104488" x="3230563" y="2747963"/>
          <p14:tracePt t="104505" x="3222625" y="2754313"/>
          <p14:tracePt t="104521" x="3222625" y="2762250"/>
          <p14:tracePt t="104538" x="3222625" y="2776538"/>
          <p14:tracePt t="104555" x="3222625" y="2790825"/>
          <p14:tracePt t="104571" x="3216275" y="2805113"/>
          <p14:tracePt t="104588" x="3216275" y="2819400"/>
          <p14:tracePt t="104605" x="3208338" y="2841625"/>
          <p14:tracePt t="104621" x="3208338" y="2862263"/>
          <p14:tracePt t="104638" x="3201988" y="2876550"/>
          <p14:tracePt t="104655" x="3194050" y="2921000"/>
          <p14:tracePt t="104671" x="3194050" y="2935288"/>
          <p14:tracePt t="104690" x="3194050" y="2963863"/>
          <p14:tracePt t="104706" x="3201988" y="2992438"/>
          <p14:tracePt t="104721" x="3201988" y="3028950"/>
          <p14:tracePt t="104723" x="3208338" y="3049588"/>
          <p14:tracePt t="104740" x="3208338" y="3114675"/>
          <p14:tracePt t="104755" x="3208338" y="3194050"/>
          <p14:tracePt t="104773" x="3208338" y="3273425"/>
          <p14:tracePt t="104788" x="3208338" y="3352800"/>
          <p14:tracePt t="104803" x="3208338" y="3425825"/>
          <p14:tracePt t="104820" x="3208338" y="3505200"/>
          <p14:tracePt t="104836" x="3208338" y="3554413"/>
          <p14:tracePt t="104854" x="3216275" y="3605213"/>
          <p14:tracePt t="104858" x="3222625" y="3619500"/>
          <p14:tracePt t="104871" x="3230563" y="3656013"/>
          <p14:tracePt t="104888" x="3236913" y="3698875"/>
          <p14:tracePt t="104904" x="3267075" y="3756025"/>
          <p14:tracePt t="104921" x="3281363" y="3835400"/>
          <p14:tracePt t="104938" x="3302000" y="3900488"/>
          <p14:tracePt t="104956" x="3338513" y="3973513"/>
          <p14:tracePt t="104973" x="3352800" y="4002088"/>
          <p14:tracePt t="104988" x="3367088" y="4024313"/>
          <p14:tracePt t="105005" x="3375025" y="4038600"/>
          <p14:tracePt t="105023" x="3375025" y="4059238"/>
          <p14:tracePt t="105038" x="3375025" y="4067175"/>
          <p14:tracePt t="105055" x="3375025" y="4073525"/>
          <p14:tracePt t="105091" x="3375025" y="4081463"/>
          <p14:tracePt t="105104" x="3381375" y="4087813"/>
          <p14:tracePt t="105122" x="3409950" y="4103688"/>
          <p14:tracePt t="105138" x="3440113" y="4117975"/>
          <p14:tracePt t="105156" x="3482975" y="4146550"/>
          <p14:tracePt t="105171" x="3582988" y="4197350"/>
          <p14:tracePt t="105188" x="3763963" y="4254500"/>
          <p14:tracePt t="105206" x="4044950" y="4297363"/>
          <p14:tracePt t="105222" x="4146550" y="4319588"/>
          <p14:tracePt t="105239" x="4175125" y="4333875"/>
          <p14:tracePt t="105256" x="4189413" y="4340225"/>
          <p14:tracePt t="105272" x="4211638" y="4348163"/>
          <p14:tracePt t="105288" x="4240213" y="4356100"/>
          <p14:tracePt t="105305" x="4297363" y="4356100"/>
          <p14:tracePt t="105323" x="4433888" y="4370388"/>
          <p14:tracePt t="105338" x="4543425" y="4384675"/>
          <p14:tracePt t="105354" x="4637088" y="4391025"/>
          <p14:tracePt t="105371" x="4716463" y="4398963"/>
          <p14:tracePt t="105388" x="4795838" y="4419600"/>
          <p14:tracePt t="105404" x="4881563" y="4441825"/>
          <p14:tracePt t="105421" x="4932363" y="4449763"/>
          <p14:tracePt t="105439" x="4983163" y="4464050"/>
          <p14:tracePt t="105455" x="5018088" y="4464050"/>
          <p14:tracePt t="105471" x="5068888" y="4464050"/>
          <p14:tracePt t="105489" x="5097463" y="4464050"/>
          <p14:tracePt t="105505" x="5119688" y="4464050"/>
          <p14:tracePt t="105522" x="5184775" y="4464050"/>
          <p14:tracePt t="105539" x="5235575" y="4470400"/>
          <p14:tracePt t="105555" x="5256213" y="4470400"/>
          <p14:tracePt t="105571" x="5270500" y="4470400"/>
          <p14:tracePt t="105604" x="5278438" y="4470400"/>
          <p14:tracePt t="105686" x="5284788" y="4470400"/>
          <p14:tracePt t="105797" x="5278438" y="4470400"/>
          <p14:tracePt t="105805" x="5270500" y="4470400"/>
          <p14:tracePt t="105820" x="5205413" y="4470400"/>
          <p14:tracePt t="105838" x="5083175" y="4470400"/>
          <p14:tracePt t="105854" x="4875213" y="4470400"/>
          <p14:tracePt t="105858" x="4765675" y="4470400"/>
          <p14:tracePt t="105872" x="4672013" y="4470400"/>
          <p14:tracePt t="105888" x="4492625" y="4470400"/>
          <p14:tracePt t="105905" x="4305300" y="4464050"/>
          <p14:tracePt t="105922" x="4246563" y="4449763"/>
          <p14:tracePt t="105937" x="4240213" y="4449763"/>
          <p14:tracePt t="105978" x="4232275" y="4449763"/>
          <p14:tracePt t="106006" x="4225925" y="4441825"/>
          <p14:tracePt t="106013" x="4189413" y="4441825"/>
          <p14:tracePt t="106023" x="4132263" y="4433888"/>
          <p14:tracePt t="106038" x="4016375" y="4419600"/>
          <p14:tracePt t="106055" x="3908425" y="4419600"/>
          <p14:tracePt t="106071" x="3821113" y="4419600"/>
          <p14:tracePt t="106088" x="3771900" y="4419600"/>
          <p14:tracePt t="106104" x="3749675" y="4419600"/>
          <p14:tracePt t="106106" x="3741738" y="4419600"/>
          <p14:tracePt t="106176" x="3741738" y="4413250"/>
          <p14:tracePt t="106193" x="3749675" y="4413250"/>
          <p14:tracePt t="106208" x="3756025" y="4413250"/>
          <p14:tracePt t="106215" x="3771900" y="4405313"/>
          <p14:tracePt t="106223" x="3778250" y="4405313"/>
          <p14:tracePt t="106240" x="3800475" y="4405313"/>
          <p14:tracePt t="106254" x="3900488" y="4384675"/>
          <p14:tracePt t="106271" x="4110038" y="4356100"/>
          <p14:tracePt t="106289" x="4586288" y="4305300"/>
          <p14:tracePt t="106305" x="4787900" y="4283075"/>
          <p14:tracePt t="106322" x="5170488" y="4268788"/>
          <p14:tracePt t="106338" x="5307013" y="4268788"/>
          <p14:tracePt t="106354" x="5394325" y="4268788"/>
          <p14:tracePt t="106370" x="5422900" y="4268788"/>
          <p14:tracePt t="106388" x="5437188" y="4268788"/>
          <p14:tracePt t="106404" x="5443538" y="4268788"/>
          <p14:tracePt t="106423" x="5465763" y="4268788"/>
          <p14:tracePt t="106438" x="5502275" y="4268788"/>
          <p14:tracePt t="106455" x="5567363" y="4276725"/>
          <p14:tracePt t="106472" x="5646738" y="4283075"/>
          <p14:tracePt t="106488" x="5703888" y="4291013"/>
          <p14:tracePt t="106504" x="5718175" y="4291013"/>
          <p14:tracePt t="106598" x="5724525" y="4291013"/>
          <p14:tracePt t="106607" x="5732463" y="4291013"/>
          <p14:tracePt t="106621" x="5740400" y="4291013"/>
          <p14:tracePt t="106639" x="5819775" y="4305300"/>
          <p14:tracePt t="106655" x="5905500" y="4325938"/>
          <p14:tracePt t="106670" x="5976938" y="4333875"/>
          <p14:tracePt t="106687" x="5999163" y="4348163"/>
          <p14:tracePt t="106705" x="6013450" y="4356100"/>
          <p14:tracePt t="106722" x="6021388" y="4356100"/>
          <p14:tracePt t="106738" x="6042025" y="4356100"/>
          <p14:tracePt t="106756" x="6056313" y="4370388"/>
          <p14:tracePt t="106772" x="6107113" y="4376738"/>
          <p14:tracePt t="106788" x="6180138" y="4391025"/>
          <p14:tracePt t="106804" x="6259513" y="4405313"/>
          <p14:tracePt t="106821" x="6308725" y="4419600"/>
          <p14:tracePt t="106838" x="6338888" y="4419600"/>
          <p14:tracePt t="106855" x="6353175" y="4427538"/>
          <p14:tracePt t="106873" x="6359525" y="4427538"/>
          <p14:tracePt t="106902" x="6367463" y="4433888"/>
          <p14:tracePt t="106925" x="6373813" y="4433888"/>
          <p14:tracePt t="106945" x="6381750" y="4433888"/>
          <p14:tracePt t="106960" x="6388100" y="4433888"/>
          <p14:tracePt t="107074" x="6381750" y="4433888"/>
          <p14:tracePt t="107087" x="6373813" y="4433888"/>
          <p14:tracePt t="107096" x="6367463" y="4433888"/>
          <p14:tracePt t="107105" x="6359525" y="4433888"/>
          <p14:tracePt t="107137" x="6353175" y="4433888"/>
          <p14:tracePt t="107142" x="6345238" y="4433888"/>
          <p14:tracePt t="107153" x="6338888" y="4433888"/>
          <p14:tracePt t="107170" x="6316663" y="4433888"/>
          <p14:tracePt t="107187" x="6294438" y="4433888"/>
          <p14:tracePt t="107205" x="6149975" y="4464050"/>
          <p14:tracePt t="107222" x="6027738" y="4484688"/>
          <p14:tracePt t="107238" x="5891213" y="4513263"/>
          <p14:tracePt t="107254" x="5754688" y="4529138"/>
          <p14:tracePt t="107271" x="5675313" y="4543425"/>
          <p14:tracePt t="107288" x="5646738" y="4543425"/>
          <p14:tracePt t="107365" x="5638800" y="4549775"/>
          <p14:tracePt t="107375" x="5630863" y="4549775"/>
          <p14:tracePt t="107387" x="5624513" y="4549775"/>
          <p14:tracePt t="107404" x="5602288" y="4557713"/>
          <p14:tracePt t="107421" x="5581650" y="4557713"/>
          <p14:tracePt t="107569" x="5573713" y="4557713"/>
          <p14:tracePt t="107578" x="5559425" y="4564063"/>
          <p14:tracePt t="107587" x="5522913" y="4572000"/>
          <p14:tracePt t="107604" x="5429250" y="4572000"/>
          <p14:tracePt t="107620" x="5278438" y="4592638"/>
          <p14:tracePt t="107638" x="5076825" y="4629150"/>
          <p14:tracePt t="107654" x="4968875" y="4637088"/>
          <p14:tracePt t="107671" x="4889500" y="4637088"/>
          <p14:tracePt t="107690" x="4845050" y="4637088"/>
          <p14:tracePt t="107704" x="4830763" y="4637088"/>
          <p14:tracePt t="107720" x="4816475" y="4637088"/>
          <p14:tracePt t="107738" x="4787900" y="4637088"/>
          <p14:tracePt t="107756" x="4737100" y="4637088"/>
          <p14:tracePt t="107772" x="4657725" y="4637088"/>
          <p14:tracePt t="107788" x="4549775" y="4622800"/>
          <p14:tracePt t="107804" x="4449763" y="4600575"/>
          <p14:tracePt t="107820" x="4370388" y="4592638"/>
          <p14:tracePt t="107838" x="4311650" y="4578350"/>
          <p14:tracePt t="107854" x="4291013" y="4572000"/>
          <p14:tracePt t="107871" x="4276725" y="4572000"/>
          <p14:tracePt t="107888" x="4268788" y="4572000"/>
          <p14:tracePt t="107904" x="4260850" y="4564063"/>
          <p14:tracePt t="107920" x="4240213" y="4564063"/>
          <p14:tracePt t="107937" x="4211638" y="4557713"/>
          <p14:tracePt t="107953" x="4146550" y="4557713"/>
          <p14:tracePt t="107971" x="4024313" y="4549775"/>
          <p14:tracePt t="107988" x="3951288" y="4543425"/>
          <p14:tracePt t="108004" x="3914775" y="4529138"/>
          <p14:tracePt t="108020" x="3900488" y="4529138"/>
          <p14:tracePt t="108117" x="3894138" y="4529138"/>
          <p14:tracePt t="108776" x="3886200" y="4529138"/>
          <p14:tracePt t="108782" x="3879850" y="4513263"/>
          <p14:tracePt t="108790" x="3865563" y="4484688"/>
          <p14:tracePt t="108802" x="3857625" y="4464050"/>
          <p14:tracePt t="108819" x="3829050" y="4384675"/>
          <p14:tracePt t="108836" x="3786188" y="4189413"/>
          <p14:tracePt t="108852" x="3763963" y="4002088"/>
          <p14:tracePt t="108869" x="3763963" y="3821113"/>
          <p14:tracePt t="108886" x="3741738" y="3619500"/>
          <p14:tracePt t="108902" x="3735388" y="3417888"/>
          <p14:tracePt t="108919" x="3741738" y="3222625"/>
          <p14:tracePt t="108936" x="3771900" y="3028950"/>
          <p14:tracePt t="108953" x="3792538" y="2768600"/>
          <p14:tracePt t="108969" x="3778250" y="2646363"/>
          <p14:tracePt t="108986" x="3749675" y="2530475"/>
          <p14:tracePt t="109003" x="3727450" y="2444750"/>
          <p14:tracePt t="109018" x="3698875" y="2379663"/>
          <p14:tracePt t="109035" x="3678238" y="2351088"/>
          <p14:tracePt t="109053" x="3648075" y="2314575"/>
          <p14:tracePt t="109069" x="3619500" y="2263775"/>
          <p14:tracePt t="109086" x="3598863" y="2220913"/>
          <p14:tracePt t="109102" x="3576638" y="2178050"/>
          <p14:tracePt t="109118" x="3554413" y="2133600"/>
          <p14:tracePt t="109135" x="3525838" y="2090738"/>
          <p14:tracePt t="109152" x="3497263" y="2062163"/>
          <p14:tracePt t="109169" x="3460750" y="2011363"/>
          <p14:tracePt t="109185" x="3440113" y="1968500"/>
          <p14:tracePt t="109202" x="3425825" y="1946275"/>
          <p14:tracePt t="109219" x="3425825" y="1931988"/>
          <p14:tracePt t="109236" x="3425825" y="1911350"/>
          <p14:tracePt t="109254" x="3425825" y="1889125"/>
          <p14:tracePt t="109270" x="3425825" y="1882775"/>
          <p14:tracePt t="109286" x="3432175" y="1874838"/>
          <p14:tracePt t="109302" x="3440113" y="1874838"/>
          <p14:tracePt t="109318" x="3446463" y="1852613"/>
          <p14:tracePt t="109335" x="3454400" y="1838325"/>
          <p14:tracePt t="109352" x="3460750" y="1831975"/>
          <p14:tracePt t="109368" x="3468688" y="1824038"/>
          <p14:tracePt t="109385" x="3482975" y="1809750"/>
          <p14:tracePt t="109404" x="3497263" y="1795463"/>
          <p14:tracePt t="109419" x="3503613" y="1787525"/>
          <p14:tracePt t="109436" x="3519488" y="1773238"/>
          <p14:tracePt t="109452" x="3533775" y="1758950"/>
          <p14:tracePt t="109471" x="3554413" y="1738313"/>
          <p14:tracePt t="109488" x="3582988" y="1724025"/>
          <p14:tracePt t="109504" x="3605213" y="1709738"/>
          <p14:tracePt t="109522" x="3627438" y="1693863"/>
          <p14:tracePt t="109537" x="3641725" y="1687513"/>
          <p14:tracePt t="109553" x="3662363" y="1679575"/>
          <p14:tracePt t="109570" x="3684588" y="1673225"/>
          <p14:tracePt t="109587" x="3698875" y="1673225"/>
          <p14:tracePt t="109604" x="3735388" y="1665288"/>
          <p14:tracePt t="109620" x="3763963" y="1665288"/>
          <p14:tracePt t="109638" x="3806825" y="1665288"/>
          <p14:tracePt t="109654" x="3879850" y="1665288"/>
          <p14:tracePt t="109670" x="3951288" y="1679575"/>
          <p14:tracePt t="109687" x="4030663" y="1687513"/>
          <p14:tracePt t="109705" x="4152900" y="1709738"/>
          <p14:tracePt t="109720" x="4225925" y="1716088"/>
          <p14:tracePt t="109738" x="4283075" y="1724025"/>
          <p14:tracePt t="109754" x="4340225" y="1724025"/>
          <p14:tracePt t="109771" x="4413250" y="1724025"/>
          <p14:tracePt t="109788" x="4498975" y="1724025"/>
          <p14:tracePt t="109805" x="4643438" y="1724025"/>
          <p14:tracePt t="109821" x="4759325" y="1724025"/>
          <p14:tracePt t="109837" x="4889500" y="1724025"/>
          <p14:tracePt t="109852" x="5003800" y="1724025"/>
          <p14:tracePt t="109868" x="5119688" y="1724025"/>
          <p14:tracePt t="109886" x="5227638" y="1724025"/>
          <p14:tracePt t="109901" x="5307013" y="1709738"/>
          <p14:tracePt t="109919" x="5357813" y="1701800"/>
          <p14:tracePt t="109936" x="5400675" y="1687513"/>
          <p14:tracePt t="109952" x="5414963" y="1687513"/>
          <p14:tracePt t="109968" x="5429250" y="1687513"/>
          <p14:tracePt t="110003" x="5437188" y="1687513"/>
          <p14:tracePt t="110020" x="5443538" y="1679575"/>
          <p14:tracePt t="110037" x="5457825" y="1679575"/>
          <p14:tracePt t="110054" x="5494338" y="1658938"/>
          <p14:tracePt t="110071" x="5516563" y="1651000"/>
          <p14:tracePt t="110088" x="5537200" y="1644650"/>
          <p14:tracePt t="110105" x="5551488" y="1644650"/>
          <p14:tracePt t="110121" x="5559425" y="1644650"/>
          <p14:tracePt t="110162" x="5551488" y="1644650"/>
          <p14:tracePt t="110170" x="5537200" y="1658938"/>
          <p14:tracePt t="110178" x="5530850" y="1665288"/>
          <p14:tracePt t="110188" x="5516563" y="1679575"/>
          <p14:tracePt t="110203" x="5502275" y="1701800"/>
          <p14:tracePt t="110221" x="5457825" y="1738313"/>
          <p14:tracePt t="110237" x="5443538" y="1752600"/>
          <p14:tracePt t="110254" x="5364163" y="1831975"/>
          <p14:tracePt t="110270" x="5299075" y="1917700"/>
          <p14:tracePt t="110287" x="5227638" y="2025650"/>
          <p14:tracePt t="110304" x="5133975" y="2155825"/>
          <p14:tracePt t="110321" x="5032375" y="2300288"/>
          <p14:tracePt t="110338" x="4889500" y="2552700"/>
          <p14:tracePt t="110354" x="4773613" y="2725738"/>
          <p14:tracePt t="110371" x="4665663" y="2884488"/>
          <p14:tracePt t="110388" x="4572000" y="3021013"/>
          <p14:tracePt t="110404" x="4470400" y="3151188"/>
          <p14:tracePt t="110419" x="4370388" y="3273425"/>
          <p14:tracePt t="110435" x="4276725" y="3367088"/>
          <p14:tracePt t="110452" x="4189413" y="3446463"/>
          <p14:tracePt t="110469" x="4081463" y="3554413"/>
          <p14:tracePt t="110487" x="4030663" y="3598863"/>
          <p14:tracePt t="110504" x="3994150" y="3619500"/>
          <p14:tracePt t="110519" x="3965575" y="3641725"/>
          <p14:tracePt t="110537" x="3929063" y="3684588"/>
          <p14:tracePt t="110554" x="3871913" y="3741738"/>
          <p14:tracePt t="110569" x="3806825" y="3800475"/>
          <p14:tracePt t="110587" x="3756025" y="3843338"/>
          <p14:tracePt t="110603" x="3727450" y="3871913"/>
          <p14:tracePt t="110620" x="3706813" y="3894138"/>
          <p14:tracePt t="110638" x="3678238" y="3922713"/>
          <p14:tracePt t="110654" x="3662363" y="3944938"/>
          <p14:tracePt t="110670" x="3656013" y="3959225"/>
          <p14:tracePt t="110689" x="3641725" y="3979863"/>
          <p14:tracePt t="110703" x="3619500" y="4008438"/>
          <p14:tracePt t="110720" x="3598863" y="4038600"/>
          <p14:tracePt t="110738" x="3576638" y="4081463"/>
          <p14:tracePt t="110755" x="3576638" y="4103688"/>
          <p14:tracePt t="110771" x="3576638" y="4110038"/>
          <p14:tracePt t="110788" x="3576638" y="4124325"/>
          <p14:tracePt t="110803" x="3590925" y="4138613"/>
          <p14:tracePt t="110820" x="3641725" y="4146550"/>
          <p14:tracePt t="110837" x="3727450" y="4175125"/>
          <p14:tracePt t="110854" x="3929063" y="4211638"/>
          <p14:tracePt t="110871" x="4081463" y="4240213"/>
          <p14:tracePt t="110887" x="4246563" y="4254500"/>
          <p14:tracePt t="110903" x="4413250" y="4276725"/>
          <p14:tracePt t="110920" x="4557713" y="4291013"/>
          <p14:tracePt t="110937" x="4679950" y="4291013"/>
          <p14:tracePt t="110953" x="4779963" y="4291013"/>
          <p14:tracePt t="110971" x="4838700" y="4291013"/>
          <p14:tracePt t="110987" x="4852988" y="4297363"/>
          <p14:tracePt t="111003" x="4867275" y="4297363"/>
          <p14:tracePt t="111019" x="4889500" y="4297363"/>
          <p14:tracePt t="111037" x="4910138" y="4305300"/>
          <p14:tracePt t="111054" x="4975225" y="4325938"/>
          <p14:tracePt t="111070" x="5026025" y="4340225"/>
          <p14:tracePt t="111087" x="5068888" y="4348163"/>
          <p14:tracePt t="111103" x="5097463" y="4356100"/>
          <p14:tracePt t="111120" x="5133975" y="4356100"/>
          <p14:tracePt t="111137" x="5184775" y="4370388"/>
          <p14:tracePt t="111153" x="5221288" y="4376738"/>
          <p14:tracePt t="111170" x="5256213" y="4398963"/>
          <p14:tracePt t="111187" x="5284788" y="4398963"/>
          <p14:tracePt t="111204" x="5299075" y="4398963"/>
          <p14:tracePt t="111220" x="5321300" y="4405313"/>
          <p14:tracePt t="111236" x="5329238" y="4405313"/>
          <p14:tracePt t="111253" x="5335588" y="4405313"/>
          <p14:tracePt t="111289" x="5343525" y="4413250"/>
          <p14:tracePt t="111316" x="5357813" y="4413250"/>
          <p14:tracePt t="111323" x="5364163" y="4413250"/>
          <p14:tracePt t="111338" x="5386388" y="4427538"/>
          <p14:tracePt t="111354" x="5408613" y="4427538"/>
          <p14:tracePt t="111371" x="5437188" y="4441825"/>
          <p14:tracePt t="111388" x="5487988" y="4456113"/>
          <p14:tracePt t="111403" x="5559425" y="4470400"/>
          <p14:tracePt t="111418" x="5630863" y="4492625"/>
          <p14:tracePt t="111434" x="5681663" y="4498975"/>
          <p14:tracePt t="111453" x="5754688" y="4506913"/>
          <p14:tracePt t="111470" x="5797550" y="4513263"/>
          <p14:tracePt t="111485" x="5840413" y="4513263"/>
          <p14:tracePt t="111502" x="5868988" y="4521200"/>
          <p14:tracePt t="111518" x="5891213" y="4521200"/>
          <p14:tracePt t="111535" x="5913438" y="4521200"/>
          <p14:tracePt t="111551" x="5956300" y="4529138"/>
          <p14:tracePt t="111568" x="5992813" y="4535488"/>
          <p14:tracePt t="111584" x="6021388" y="4535488"/>
          <p14:tracePt t="111601" x="6042025" y="4543425"/>
          <p14:tracePt t="111617" x="6056313" y="4549775"/>
          <p14:tracePt t="111635" x="6072188" y="4549775"/>
          <p14:tracePt t="111651" x="6078538" y="4549775"/>
          <p14:tracePt t="111668" x="6086475" y="4549775"/>
          <p14:tracePt t="111685" x="6107113" y="4557713"/>
          <p14:tracePt t="111701" x="6129338" y="4564063"/>
          <p14:tracePt t="111718" x="6180138" y="4578350"/>
          <p14:tracePt t="111738" x="6229350" y="4592638"/>
          <p14:tracePt t="111754" x="6251575" y="4592638"/>
          <p14:tracePt t="111770" x="6259513" y="4592638"/>
          <p14:tracePt t="112037" x="6259513" y="4586288"/>
          <p14:tracePt t="112045" x="6245225" y="4578350"/>
          <p14:tracePt t="112053" x="6208713" y="4564063"/>
          <p14:tracePt t="112067" x="6157913" y="4557713"/>
          <p14:tracePt t="112084" x="6021388" y="4543425"/>
          <p14:tracePt t="112100" x="5905500" y="4543425"/>
          <p14:tracePt t="112117" x="5746750" y="4557713"/>
          <p14:tracePt t="112134" x="5602288" y="4586288"/>
          <p14:tracePt t="112150" x="5487988" y="4614863"/>
          <p14:tracePt t="112167" x="5429250" y="4622800"/>
          <p14:tracePt t="112184" x="5364163" y="4622800"/>
          <p14:tracePt t="112200" x="5241925" y="4622800"/>
          <p14:tracePt t="112217" x="5141913" y="4622800"/>
          <p14:tracePt t="112234" x="4989513" y="4629150"/>
          <p14:tracePt t="112251" x="4824413" y="4637088"/>
          <p14:tracePt t="112267" x="4651375" y="4637088"/>
          <p14:tracePt t="112284" x="4484688" y="4637088"/>
          <p14:tracePt t="112301" x="4291013" y="4637088"/>
          <p14:tracePt t="112317" x="4254500" y="4637088"/>
          <p14:tracePt t="112334" x="4246563" y="4637088"/>
          <p14:tracePt t="112427" x="4232275" y="4637088"/>
          <p14:tracePt t="112435" x="4203700" y="4629150"/>
          <p14:tracePt t="112443" x="4160838" y="4622800"/>
          <p14:tracePt t="112452" x="4117975" y="4606925"/>
          <p14:tracePt t="112467" x="4030663" y="4578350"/>
          <p14:tracePt t="112484" x="3965575" y="4557713"/>
          <p14:tracePt t="112500" x="3951288" y="4549775"/>
          <p14:tracePt t="112517" x="3944938" y="4549775"/>
          <p14:tracePt t="112597" x="3937000" y="4543425"/>
          <p14:tracePt t="112605" x="3937000" y="4535488"/>
          <p14:tracePt t="112617" x="3937000" y="4529138"/>
          <p14:tracePt t="112634" x="3929063" y="4506913"/>
          <p14:tracePt t="112651" x="3922713" y="4464050"/>
          <p14:tracePt t="112668" x="3922713" y="4419600"/>
          <p14:tracePt t="112684" x="3914775" y="4370388"/>
          <p14:tracePt t="112701" x="3908425" y="4319588"/>
          <p14:tracePt t="112719" x="3894138" y="4276725"/>
          <p14:tracePt t="112735" x="3865563" y="4197350"/>
          <p14:tracePt t="112751" x="3835400" y="4124325"/>
          <p14:tracePt t="112770" x="3814763" y="4038600"/>
          <p14:tracePt t="112785" x="3771900" y="3914775"/>
          <p14:tracePt t="112802" x="3741738" y="3800475"/>
          <p14:tracePt t="112820" x="3706813" y="3684588"/>
          <p14:tracePt t="112835" x="3678238" y="3598863"/>
          <p14:tracePt t="112852" x="3670300" y="3525838"/>
          <p14:tracePt t="112868" x="3648075" y="3497263"/>
          <p14:tracePt t="112885" x="3641725" y="3440113"/>
          <p14:tracePt t="112901" x="3627438" y="3381375"/>
          <p14:tracePt t="112918" x="3613150" y="3324225"/>
          <p14:tracePt t="112935" x="3613150" y="3267075"/>
          <p14:tracePt t="112954" x="3613150" y="3208338"/>
          <p14:tracePt t="112969" x="3613150" y="3179763"/>
          <p14:tracePt t="112986" x="3613150" y="3165475"/>
          <p14:tracePt t="113003" x="3613150" y="3151188"/>
          <p14:tracePt t="113019" x="3613150" y="3136900"/>
          <p14:tracePt t="113035" x="3613150" y="3122613"/>
          <p14:tracePt t="113053" x="3613150" y="3094038"/>
          <p14:tracePt t="113069" x="3613150" y="3071813"/>
          <p14:tracePt t="113085" x="3613150" y="3057525"/>
          <p14:tracePt t="113102" x="3613150" y="3035300"/>
          <p14:tracePt t="113119" x="3613150" y="3021013"/>
          <p14:tracePt t="113919" x="3605213" y="3021013"/>
          <p14:tracePt t="115120" x="3598863" y="3028950"/>
          <p14:tracePt t="115127" x="3598863" y="3035300"/>
          <p14:tracePt t="115137" x="3590925" y="3035300"/>
          <p14:tracePt t="115154" x="3582988" y="3043238"/>
          <p14:tracePt t="115195" x="3576638" y="3049588"/>
          <p14:tracePt t="115212" x="3568700" y="3057525"/>
          <p14:tracePt t="115231" x="3568700" y="3063875"/>
          <p14:tracePt t="115398" x="3562350" y="3063875"/>
          <p14:tracePt t="115407" x="3562350" y="3071813"/>
          <p14:tracePt t="115481" x="3554413" y="3071813"/>
          <p14:tracePt t="118981" x="3554413" y="3079750"/>
          <p14:tracePt t="118989" x="3533775" y="3122613"/>
          <p14:tracePt t="119000" x="3511550" y="3157538"/>
          <p14:tracePt t="119019" x="3468688" y="3295650"/>
          <p14:tracePt t="119034" x="3446463" y="3367088"/>
          <p14:tracePt t="119051" x="3432175" y="3432175"/>
          <p14:tracePt t="119069" x="3432175" y="3468688"/>
          <p14:tracePt t="119083" x="3425825" y="3497263"/>
          <p14:tracePt t="119099" x="3425825" y="3525838"/>
          <p14:tracePt t="119116" x="3432175" y="3554413"/>
          <p14:tracePt t="119132" x="3454400" y="3613150"/>
          <p14:tracePt t="119150" x="3497263" y="3735388"/>
          <p14:tracePt t="119167" x="3519488" y="3800475"/>
          <p14:tracePt t="119182" x="3540125" y="3851275"/>
          <p14:tracePt t="119199" x="3548063" y="3886200"/>
          <p14:tracePt t="119216" x="3562350" y="3914775"/>
          <p14:tracePt t="119233" x="3568700" y="3937000"/>
          <p14:tracePt t="119252" x="3568700" y="3951288"/>
          <p14:tracePt t="119267" x="3576638" y="3959225"/>
          <p14:tracePt t="119283" x="3576638" y="3973513"/>
          <p14:tracePt t="119301" x="3576638" y="4008438"/>
          <p14:tracePt t="119317" x="3590925" y="4052888"/>
          <p14:tracePt t="119333" x="3605213" y="4103688"/>
          <p14:tracePt t="119351" x="3633788" y="4160838"/>
          <p14:tracePt t="119367" x="3648075" y="4197350"/>
          <p14:tracePt t="119370" x="3662363" y="4217988"/>
          <p14:tracePt t="119383" x="3670300" y="4232275"/>
          <p14:tracePt t="119400" x="3684588" y="4254500"/>
          <p14:tracePt t="119417" x="3692525" y="4260850"/>
          <p14:tracePt t="119433" x="3698875" y="4268788"/>
          <p14:tracePt t="119467" x="3721100" y="4291013"/>
          <p14:tracePt t="119483" x="3741738" y="4311650"/>
          <p14:tracePt t="119500" x="3763963" y="4333875"/>
          <p14:tracePt t="119517" x="3792538" y="4356100"/>
          <p14:tracePt t="119535" x="3851275" y="4391025"/>
          <p14:tracePt t="119550" x="3886200" y="4405313"/>
          <p14:tracePt t="119567" x="3987800" y="4441825"/>
          <p14:tracePt t="119585" x="4059238" y="4470400"/>
          <p14:tracePt t="119600" x="4146550" y="4498975"/>
          <p14:tracePt t="119617" x="4232275" y="4521200"/>
          <p14:tracePt t="119635" x="4405313" y="4543425"/>
          <p14:tracePt t="119650" x="4464050" y="4549775"/>
          <p14:tracePt t="119668" x="4700588" y="4572000"/>
          <p14:tracePt t="119684" x="4875213" y="4578350"/>
          <p14:tracePt t="119700" x="5032375" y="4600575"/>
          <p14:tracePt t="119717" x="5148263" y="4600575"/>
          <p14:tracePt t="119733" x="5241925" y="4600575"/>
          <p14:tracePt t="119751" x="5314950" y="4600575"/>
          <p14:tracePt t="119769" x="5400675" y="4578350"/>
          <p14:tracePt t="119785" x="5437188" y="4572000"/>
          <p14:tracePt t="119800" x="5457825" y="4557713"/>
          <p14:tracePt t="119819" x="5465763" y="4557713"/>
          <p14:tracePt t="119833" x="5473700" y="4549775"/>
          <p14:tracePt t="119850" x="5480050" y="4549775"/>
          <p14:tracePt t="119869" x="5516563" y="4535488"/>
          <p14:tracePt t="119884" x="5559425" y="4521200"/>
          <p14:tracePt t="119900" x="5630863" y="4506913"/>
          <p14:tracePt t="119918" x="5718175" y="4498975"/>
          <p14:tracePt t="119933" x="5797550" y="4498975"/>
          <p14:tracePt t="119950" x="5848350" y="4498975"/>
          <p14:tracePt t="119967" x="5876925" y="4498975"/>
          <p14:tracePt t="119968" x="5883275" y="4498975"/>
          <p14:tracePt t="119984" x="5891213" y="4498975"/>
          <p14:tracePt t="120003" x="5897563" y="4498975"/>
          <p14:tracePt t="120018" x="5913438" y="4513263"/>
          <p14:tracePt t="120034" x="5956300" y="4521200"/>
          <p14:tracePt t="120052" x="6007100" y="4543425"/>
          <p14:tracePt t="120067" x="6049963" y="4549775"/>
          <p14:tracePt t="120083" x="6064250" y="4549775"/>
          <p14:tracePt t="120101" x="6072188" y="4549775"/>
          <p14:tracePt t="120185" x="6078538" y="4549775"/>
          <p14:tracePt t="120193" x="6086475" y="4549775"/>
          <p14:tracePt t="120203" x="6092825" y="4549775"/>
          <p14:tracePt t="120218" x="6107113" y="4557713"/>
          <p14:tracePt t="120235" x="6121400" y="4557713"/>
          <p14:tracePt t="120252" x="6143625" y="4557713"/>
          <p14:tracePt t="120267" x="6149975" y="4557713"/>
          <p14:tracePt t="120318" x="6157913" y="4557713"/>
          <p14:tracePt t="120343" x="6149975" y="4557713"/>
          <p14:tracePt t="120352" x="6121400" y="4549775"/>
          <p14:tracePt t="120360" x="6092825" y="4543425"/>
          <p14:tracePt t="120369" x="6064250" y="4543425"/>
          <p14:tracePt t="120383" x="5962650" y="4521200"/>
          <p14:tracePt t="120400" x="5803900" y="4513263"/>
          <p14:tracePt t="120417" x="5646738" y="4513263"/>
          <p14:tracePt t="120435" x="5457825" y="4521200"/>
          <p14:tracePt t="120451" x="5343525" y="4543425"/>
          <p14:tracePt t="120467" x="5213350" y="4572000"/>
          <p14:tracePt t="120484" x="5083175" y="4578350"/>
          <p14:tracePt t="120500" x="4989513" y="4586288"/>
          <p14:tracePt t="120518" x="4910138" y="4586288"/>
          <p14:tracePt t="120534" x="4810125" y="4586288"/>
          <p14:tracePt t="120551" x="4759325" y="4586288"/>
          <p14:tracePt t="120568" x="4722813" y="4586288"/>
          <p14:tracePt t="120584" x="4700588" y="4586288"/>
          <p14:tracePt t="120600" x="4686300" y="4586288"/>
          <p14:tracePt t="120617" x="4665663" y="4586288"/>
          <p14:tracePt t="120633" x="4643438" y="4586288"/>
          <p14:tracePt t="120651" x="4572000" y="4586288"/>
          <p14:tracePt t="120667" x="4513263" y="4586288"/>
          <p14:tracePt t="120684" x="4433888" y="4592638"/>
          <p14:tracePt t="120700" x="4348163" y="4606925"/>
          <p14:tracePt t="120717" x="4254500" y="4614863"/>
          <p14:tracePt t="120734" x="4167188" y="4622800"/>
          <p14:tracePt t="120752" x="4095750" y="4637088"/>
          <p14:tracePt t="120768" x="4081463" y="4637088"/>
          <p14:tracePt t="120785" x="4059238" y="4637088"/>
          <p14:tracePt t="120803" x="4044950" y="4643438"/>
          <p14:tracePt t="120817" x="4038600" y="4643438"/>
          <p14:tracePt t="120834" x="4024313" y="4651375"/>
          <p14:tracePt t="120852" x="4016375" y="4651375"/>
          <p14:tracePt t="120867" x="4002088" y="4651375"/>
          <p14:tracePt t="120883" x="3994150" y="4651375"/>
          <p14:tracePt t="123345" x="3979863" y="4643438"/>
          <p14:tracePt t="123353" x="3944938" y="4606925"/>
          <p14:tracePt t="123366" x="3900488" y="4557713"/>
          <p14:tracePt t="123382" x="3721100" y="4384675"/>
          <p14:tracePt t="123399" x="3440113" y="4167188"/>
          <p14:tracePt t="123416" x="2963863" y="3806825"/>
          <p14:tracePt t="123432" x="2465388" y="3417888"/>
          <p14:tracePt t="123449" x="1960563" y="3014663"/>
          <p14:tracePt t="123466" x="1392238" y="2559050"/>
          <p14:tracePt t="123483" x="800100" y="2141538"/>
          <p14:tracePt t="123485" x="504825" y="1917700"/>
        </p14:tracePtLst>
      </p14:laserTrace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76500" y="295275"/>
            <a:ext cx="3482975" cy="667385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12700" marR="5080" indent="847725">
              <a:lnSpc>
                <a:spcPct val="75500"/>
              </a:lnSpc>
              <a:spcBef>
                <a:spcPts val="805"/>
              </a:spcBef>
            </a:pPr>
            <a:r>
              <a:rPr spc="-5" dirty="0"/>
              <a:t>1. </a:t>
            </a:r>
            <a:r>
              <a:rPr dirty="0"/>
              <a:t>Introducción  Tipos de</a:t>
            </a:r>
            <a:r>
              <a:rPr spc="-85" dirty="0"/>
              <a:t> </a:t>
            </a:r>
            <a:r>
              <a:rPr spc="-5" dirty="0"/>
              <a:t>subestaciones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66800" y="1181100"/>
            <a:ext cx="196850" cy="2654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spc="25" dirty="0">
                <a:latin typeface="Arial"/>
                <a:cs typeface="Arial"/>
              </a:rPr>
              <a:t>3.</a:t>
            </a:r>
            <a:endParaRPr sz="15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20825" y="1125855"/>
            <a:ext cx="5261610" cy="129222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49225">
              <a:lnSpc>
                <a:spcPct val="100000"/>
              </a:lnSpc>
              <a:spcBef>
                <a:spcPts val="560"/>
              </a:spcBef>
            </a:pPr>
            <a:r>
              <a:rPr sz="1550" b="1" spc="15" dirty="0">
                <a:latin typeface="Arial"/>
                <a:cs typeface="Arial"/>
              </a:rPr>
              <a:t>Blindadas</a:t>
            </a:r>
            <a:endParaRPr sz="1550">
              <a:latin typeface="Arial"/>
              <a:cs typeface="Arial"/>
            </a:endParaRPr>
          </a:p>
          <a:p>
            <a:pPr marL="482600" indent="-457200">
              <a:lnSpc>
                <a:spcPct val="100000"/>
              </a:lnSpc>
              <a:spcBef>
                <a:spcPts val="464"/>
              </a:spcBef>
              <a:buChar char="–"/>
              <a:tabLst>
                <a:tab pos="481965" algn="l"/>
                <a:tab pos="482600" algn="l"/>
              </a:tabLst>
            </a:pPr>
            <a:r>
              <a:rPr sz="1550" spc="10" dirty="0">
                <a:latin typeface="Arial"/>
                <a:cs typeface="Arial"/>
              </a:rPr>
              <a:t>Aisladas en gas</a:t>
            </a:r>
            <a:r>
              <a:rPr sz="1550" spc="110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SF</a:t>
            </a:r>
            <a:r>
              <a:rPr sz="1650" spc="22" baseline="-20202" dirty="0">
                <a:latin typeface="Arial"/>
                <a:cs typeface="Arial"/>
              </a:rPr>
              <a:t>6</a:t>
            </a:r>
            <a:endParaRPr sz="1650" baseline="-20202">
              <a:latin typeface="Arial"/>
              <a:cs typeface="Arial"/>
            </a:endParaRPr>
          </a:p>
          <a:p>
            <a:pPr marL="482600" indent="-457200">
              <a:lnSpc>
                <a:spcPct val="100000"/>
              </a:lnSpc>
              <a:spcBef>
                <a:spcPts val="765"/>
              </a:spcBef>
              <a:buChar char="–"/>
              <a:tabLst>
                <a:tab pos="481965" algn="l"/>
                <a:tab pos="482600" algn="l"/>
              </a:tabLst>
            </a:pPr>
            <a:r>
              <a:rPr sz="1550" spc="10" dirty="0">
                <a:latin typeface="Arial"/>
                <a:cs typeface="Arial"/>
              </a:rPr>
              <a:t>Mínimo espacio</a:t>
            </a:r>
            <a:r>
              <a:rPr sz="1550" spc="25" dirty="0">
                <a:latin typeface="Arial"/>
                <a:cs typeface="Arial"/>
              </a:rPr>
              <a:t> </a:t>
            </a:r>
            <a:r>
              <a:rPr sz="1550" spc="10" dirty="0">
                <a:latin typeface="Arial"/>
                <a:cs typeface="Arial"/>
              </a:rPr>
              <a:t>requerido</a:t>
            </a:r>
            <a:endParaRPr sz="1550">
              <a:latin typeface="Arial"/>
              <a:cs typeface="Arial"/>
            </a:endParaRPr>
          </a:p>
          <a:p>
            <a:pPr marL="482600" indent="-457200">
              <a:lnSpc>
                <a:spcPct val="100000"/>
              </a:lnSpc>
              <a:spcBef>
                <a:spcPts val="840"/>
              </a:spcBef>
              <a:buChar char="–"/>
              <a:tabLst>
                <a:tab pos="481965" algn="l"/>
                <a:tab pos="482600" algn="l"/>
              </a:tabLst>
            </a:pPr>
            <a:r>
              <a:rPr sz="1550" spc="15" dirty="0">
                <a:latin typeface="Arial"/>
                <a:cs typeface="Arial"/>
              </a:rPr>
              <a:t>Empleada en ciudades, zonas de </a:t>
            </a:r>
            <a:r>
              <a:rPr sz="1550" spc="10" dirty="0">
                <a:latin typeface="Arial"/>
                <a:cs typeface="Arial"/>
              </a:rPr>
              <a:t>alta</a:t>
            </a:r>
            <a:r>
              <a:rPr sz="1550" spc="165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contaminación</a:t>
            </a:r>
            <a:endParaRPr sz="155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013200" y="3251200"/>
            <a:ext cx="4572000" cy="2933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31775" y="3175000"/>
            <a:ext cx="3200400" cy="29813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160"/>
    </mc:Choice>
    <mc:Fallback xmlns="">
      <p:transition spd="slow" advTm="205160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1821" x="136525" y="1319213"/>
          <p14:tracePt t="1838" x="309563" y="1370013"/>
          <p14:tracePt t="1854" x="396875" y="1398588"/>
          <p14:tracePt t="1871" x="482600" y="1427163"/>
          <p14:tracePt t="1887" x="547688" y="1441450"/>
          <p14:tracePt t="1905" x="627063" y="1457325"/>
          <p14:tracePt t="1921" x="706438" y="1485900"/>
          <p14:tracePt t="1939" x="858838" y="1528763"/>
          <p14:tracePt t="1954" x="952500" y="1550988"/>
          <p14:tracePt t="1971" x="1052513" y="1579563"/>
          <p14:tracePt t="1987" x="1174750" y="1614488"/>
          <p14:tracePt t="2005" x="1304925" y="1644650"/>
          <p14:tracePt t="2021" x="1420813" y="1673225"/>
          <p14:tracePt t="2039" x="1593850" y="1716088"/>
          <p14:tracePt t="2054" x="1687513" y="1744663"/>
          <p14:tracePt t="2071" x="1752600" y="1773238"/>
          <p14:tracePt t="2089" x="1787525" y="1787525"/>
          <p14:tracePt t="2105" x="1809750" y="1803400"/>
          <p14:tracePt t="2121" x="1824038" y="1809750"/>
          <p14:tracePt t="2139" x="1838325" y="1817688"/>
          <p14:tracePt t="2155" x="1846263" y="1824038"/>
          <p14:tracePt t="2172" x="1852613" y="1831975"/>
          <p14:tracePt t="2189" x="1866900" y="1831975"/>
          <p14:tracePt t="2204" x="1866900" y="1838325"/>
          <p14:tracePt t="2786" x="1874838" y="1838325"/>
          <p14:tracePt t="2792" x="1882775" y="1838325"/>
          <p14:tracePt t="2805" x="1889125" y="1838325"/>
          <p14:tracePt t="2822" x="1925638" y="1838325"/>
          <p14:tracePt t="2838" x="1954213" y="1846263"/>
          <p14:tracePt t="2855" x="1976438" y="1860550"/>
          <p14:tracePt t="2871" x="2005013" y="1866900"/>
          <p14:tracePt t="2889" x="2033588" y="1874838"/>
          <p14:tracePt t="2905" x="2062163" y="1874838"/>
          <p14:tracePt t="2922" x="2133600" y="1882775"/>
          <p14:tracePt t="2938" x="2198688" y="1882775"/>
          <p14:tracePt t="2955" x="2314575" y="1882775"/>
          <p14:tracePt t="2973" x="2495550" y="1874838"/>
          <p14:tracePt t="2988" x="2674938" y="1874838"/>
          <p14:tracePt t="3005" x="2805113" y="1874838"/>
          <p14:tracePt t="3023" x="2927350" y="1874838"/>
          <p14:tracePt t="3038" x="3006725" y="1874838"/>
          <p14:tracePt t="3055" x="3094038" y="1860550"/>
          <p14:tracePt t="3073" x="3173413" y="1852613"/>
          <p14:tracePt t="3088" x="3244850" y="1838325"/>
          <p14:tracePt t="3105" x="3324225" y="1824038"/>
          <p14:tracePt t="3123" x="3460750" y="1809750"/>
          <p14:tracePt t="3138" x="3511550" y="1803400"/>
          <p14:tracePt t="3155" x="3613150" y="1781175"/>
          <p14:tracePt t="3171" x="3633788" y="1766888"/>
          <p14:tracePt t="3189" x="3656013" y="1752600"/>
          <p14:tracePt t="3206" x="3684588" y="1730375"/>
          <p14:tracePt t="3221" x="3698875" y="1716088"/>
          <p14:tracePt t="3237" x="3735388" y="1693863"/>
          <p14:tracePt t="3256" x="3829050" y="1658938"/>
          <p14:tracePt t="3271" x="3894138" y="1630363"/>
          <p14:tracePt t="3287" x="3965575" y="1600200"/>
          <p14:tracePt t="3307" x="4052888" y="1565275"/>
          <p14:tracePt t="3322" x="4073525" y="1557338"/>
          <p14:tracePt t="3339" x="4160838" y="1520825"/>
          <p14:tracePt t="3356" x="4203700" y="1500188"/>
          <p14:tracePt t="3373" x="4225925" y="1485900"/>
          <p14:tracePt t="3388" x="4240213" y="1477963"/>
          <p14:tracePt t="3429" x="4240213" y="1471613"/>
          <p14:tracePt t="3478" x="4246563" y="1471613"/>
          <p14:tracePt t="3491" x="4246563" y="1463675"/>
          <p14:tracePt t="3498" x="4254500" y="1463675"/>
          <p14:tracePt t="3507" x="4254500" y="1449388"/>
          <p14:tracePt t="3522" x="4268788" y="1435100"/>
          <p14:tracePt t="3539" x="4276725" y="1420813"/>
          <p14:tracePt t="3555" x="4291013" y="1398588"/>
          <p14:tracePt t="3570" x="4297363" y="1384300"/>
          <p14:tracePt t="3588" x="4297363" y="1377950"/>
          <p14:tracePt t="3620" x="4305300" y="1370013"/>
          <p14:tracePt t="3943" x="4297363" y="1370013"/>
          <p14:tracePt t="3960" x="4291013" y="1370013"/>
          <p14:tracePt t="3972" x="4283075" y="1370013"/>
          <p14:tracePt t="3980" x="4276725" y="1370013"/>
          <p14:tracePt t="3996" x="4268788" y="1370013"/>
          <p14:tracePt t="4056" x="4260850" y="1370013"/>
          <p14:tracePt t="4081" x="4254500" y="1370013"/>
          <p14:tracePt t="4088" x="4246563" y="1377950"/>
          <p14:tracePt t="4124" x="4240213" y="1377950"/>
          <p14:tracePt t="5652" x="4240213" y="1384300"/>
          <p14:tracePt t="5658" x="4225925" y="1384300"/>
          <p14:tracePt t="5670" x="4225925" y="1392238"/>
          <p14:tracePt t="5687" x="4203700" y="1392238"/>
          <p14:tracePt t="5705" x="4175125" y="1398588"/>
          <p14:tracePt t="5719" x="4160838" y="1406525"/>
          <p14:tracePt t="5737" x="4146550" y="1406525"/>
          <p14:tracePt t="5753" x="4132263" y="1406525"/>
          <p14:tracePt t="5769" x="4117975" y="1412875"/>
          <p14:tracePt t="5785" x="4102100" y="1412875"/>
          <p14:tracePt t="5803" x="4095750" y="1412875"/>
          <p14:tracePt t="5850" x="4087813" y="1412875"/>
          <p14:tracePt t="5876" x="4087813" y="1420813"/>
          <p14:tracePt t="5888" x="4081463" y="1420813"/>
          <p14:tracePt t="5896" x="4073525" y="1420813"/>
          <p14:tracePt t="5904" x="4059238" y="1420813"/>
          <p14:tracePt t="5918" x="4052888" y="1420813"/>
          <p14:tracePt t="5935" x="4024313" y="1427163"/>
          <p14:tracePt t="5952" x="4002088" y="1427163"/>
          <p14:tracePt t="5970" x="3965575" y="1427163"/>
          <p14:tracePt t="5987" x="3937000" y="1427163"/>
          <p14:tracePt t="6002" x="3922713" y="1427163"/>
          <p14:tracePt t="6020" x="3900488" y="1427163"/>
          <p14:tracePt t="6036" x="3894138" y="1427163"/>
          <p14:tracePt t="6081" x="3886200" y="1427163"/>
          <p14:tracePt t="6119" x="3879850" y="1427163"/>
          <p14:tracePt t="6640" x="3871913" y="1427163"/>
          <p14:tracePt t="6660" x="3865563" y="1427163"/>
          <p14:tracePt t="6669" x="3857625" y="1427163"/>
          <p14:tracePt t="6680" x="3851275" y="1427163"/>
          <p14:tracePt t="6698" x="3843338" y="1427163"/>
          <p14:tracePt t="6722" x="3835400" y="1427163"/>
          <p14:tracePt t="6730" x="3829050" y="1427163"/>
          <p14:tracePt t="6748" x="3821113" y="1427163"/>
          <p14:tracePt t="6756" x="3821113" y="1420813"/>
          <p14:tracePt t="6770" x="3814763" y="1420813"/>
          <p14:tracePt t="6785" x="3806825" y="1420813"/>
          <p14:tracePt t="6802" x="3800475" y="1420813"/>
          <p14:tracePt t="6819" x="3792538" y="1420813"/>
          <p14:tracePt t="6836" x="3786188" y="1412875"/>
          <p14:tracePt t="6874" x="3778250" y="1412875"/>
          <p14:tracePt t="6885" x="3771900" y="1412875"/>
          <p14:tracePt t="6905" x="3771900" y="1406525"/>
          <p14:tracePt t="6911" x="3763963" y="1406525"/>
          <p14:tracePt t="6928" x="3756025" y="1406525"/>
          <p14:tracePt t="6954" x="3749675" y="1406525"/>
          <p14:tracePt t="6962" x="3741738" y="1406525"/>
          <p14:tracePt t="6987" x="3735388" y="1406525"/>
          <p14:tracePt t="7004" x="3727450" y="1406525"/>
          <p14:tracePt t="7024" x="3721100" y="1406525"/>
          <p14:tracePt t="7032" x="3713163" y="1398588"/>
          <p14:tracePt t="7040" x="3706813" y="1398588"/>
          <p14:tracePt t="7056" x="3692525" y="1398588"/>
          <p14:tracePt t="7070" x="3678238" y="1398588"/>
          <p14:tracePt t="7087" x="3656013" y="1398588"/>
          <p14:tracePt t="7104" x="3641725" y="1398588"/>
          <p14:tracePt t="7120" x="3619500" y="1398588"/>
          <p14:tracePt t="7137" x="3598863" y="1406525"/>
          <p14:tracePt t="7154" x="3548063" y="1427163"/>
          <p14:tracePt t="7170" x="3503613" y="1449388"/>
          <p14:tracePt t="7188" x="3460750" y="1457325"/>
          <p14:tracePt t="7203" x="3432175" y="1463675"/>
          <p14:tracePt t="7220" x="3395663" y="1471613"/>
          <p14:tracePt t="7238" x="3324225" y="1485900"/>
          <p14:tracePt t="7255" x="3252788" y="1485900"/>
          <p14:tracePt t="7271" x="3173413" y="1492250"/>
          <p14:tracePt t="7288" x="3094038" y="1506538"/>
          <p14:tracePt t="7304" x="3006725" y="1514475"/>
          <p14:tracePt t="7320" x="2921000" y="1528763"/>
          <p14:tracePt t="7337" x="2833688" y="1543050"/>
          <p14:tracePt t="7354" x="2747963" y="1557338"/>
          <p14:tracePt t="7371" x="2646363" y="1571625"/>
          <p14:tracePt t="7388" x="2617788" y="1571625"/>
          <p14:tracePt t="7404" x="2595563" y="1571625"/>
          <p14:tracePt t="7420" x="2574925" y="1571625"/>
          <p14:tracePt t="7436" x="2552700" y="1571625"/>
          <p14:tracePt t="7453" x="2530475" y="1579563"/>
          <p14:tracePt t="7471" x="2495550" y="1579563"/>
          <p14:tracePt t="7487" x="2481263" y="1579563"/>
          <p14:tracePt t="7503" x="2459038" y="1579563"/>
          <p14:tracePt t="7520" x="2436813" y="1571625"/>
          <p14:tracePt t="7537" x="2422525" y="1565275"/>
          <p14:tracePt t="7554" x="2408238" y="1565275"/>
          <p14:tracePt t="7570" x="2393950" y="1557338"/>
          <p14:tracePt t="7587" x="2386013" y="1550988"/>
          <p14:tracePt t="7604" x="2379663" y="1543050"/>
          <p14:tracePt t="7621" x="2371725" y="1543050"/>
          <p14:tracePt t="7637" x="2357438" y="1535113"/>
          <p14:tracePt t="7653" x="2351088" y="1528763"/>
          <p14:tracePt t="7671" x="2336800" y="1520825"/>
          <p14:tracePt t="7687" x="2328863" y="1514475"/>
          <p14:tracePt t="7721" x="2322513" y="1506538"/>
          <p14:tracePt t="7736" x="2306638" y="1500188"/>
          <p14:tracePt t="7754" x="2300288" y="1492250"/>
          <p14:tracePt t="7770" x="2300288" y="1485900"/>
          <p14:tracePt t="7786" x="2292350" y="1485900"/>
          <p14:tracePt t="7895" x="2292350" y="1477963"/>
          <p14:tracePt t="8066" x="2286000" y="1471613"/>
          <p14:tracePt t="8079" x="2286000" y="1463675"/>
          <p14:tracePt t="8099" x="2286000" y="1457325"/>
          <p14:tracePt t="8113" x="2286000" y="1449388"/>
          <p14:tracePt t="8122" x="2286000" y="1441450"/>
          <p14:tracePt t="8138" x="2286000" y="1435100"/>
          <p14:tracePt t="8167" x="2286000" y="1427163"/>
          <p14:tracePt t="11268" x="2278063" y="1427163"/>
          <p14:tracePt t="11280" x="2278063" y="1435100"/>
          <p14:tracePt t="11304" x="2278063" y="1441450"/>
          <p14:tracePt t="11312" x="2278063" y="1449388"/>
          <p14:tracePt t="11321" x="2278063" y="1457325"/>
          <p14:tracePt t="11336" x="2278063" y="1471613"/>
          <p14:tracePt t="11352" x="2278063" y="1477963"/>
          <p14:tracePt t="11372" x="2278063" y="1485900"/>
          <p14:tracePt t="11386" x="2278063" y="1500188"/>
          <p14:tracePt t="11403" x="2278063" y="1506538"/>
          <p14:tracePt t="11419" x="2278063" y="1520825"/>
          <p14:tracePt t="11436" x="2278063" y="1543050"/>
          <p14:tracePt t="11453" x="2278063" y="1550988"/>
          <p14:tracePt t="11468" x="2278063" y="1557338"/>
          <p14:tracePt t="11485" x="2278063" y="1565275"/>
          <p14:tracePt t="11504" x="2278063" y="1571625"/>
          <p14:tracePt t="11518" x="2278063" y="1579563"/>
          <p14:tracePt t="11552" x="2278063" y="1585913"/>
          <p14:tracePt t="11569" x="2278063" y="1593850"/>
          <p14:tracePt t="11612" x="2278063" y="1600200"/>
          <p14:tracePt t="11640" x="2278063" y="1608138"/>
          <p14:tracePt t="11654" x="2278063" y="1614488"/>
          <p14:tracePt t="11662" x="2286000" y="1614488"/>
          <p14:tracePt t="11671" x="2286000" y="1622425"/>
          <p14:tracePt t="11686" x="2286000" y="1630363"/>
          <p14:tracePt t="11702" x="2292350" y="1636713"/>
          <p14:tracePt t="11719" x="2306638" y="1644650"/>
          <p14:tracePt t="11737" x="2328863" y="1651000"/>
          <p14:tracePt t="11752" x="2343150" y="1651000"/>
          <p14:tracePt t="11754" x="2351088" y="1658938"/>
          <p14:tracePt t="11770" x="2365375" y="1658938"/>
          <p14:tracePt t="11788" x="2386013" y="1665288"/>
          <p14:tracePt t="11803" x="2416175" y="1665288"/>
          <p14:tracePt t="11819" x="2451100" y="1673225"/>
          <p14:tracePt t="11837" x="2495550" y="1673225"/>
          <p14:tracePt t="11853" x="2552700" y="1673225"/>
          <p14:tracePt t="11870" x="2689225" y="1651000"/>
          <p14:tracePt t="11887" x="2776538" y="1636713"/>
          <p14:tracePt t="11903" x="2855913" y="1614488"/>
          <p14:tracePt t="11919" x="2963863" y="1600200"/>
          <p14:tracePt t="11936" x="3079750" y="1593850"/>
          <p14:tracePt t="11952" x="3179763" y="1593850"/>
          <p14:tracePt t="11970" x="3244850" y="1593850"/>
          <p14:tracePt t="11986" x="3267075" y="1593850"/>
          <p14:tracePt t="12003" x="3281363" y="1593850"/>
          <p14:tracePt t="12020" x="3295650" y="1593850"/>
          <p14:tracePt t="12036" x="3316288" y="1593850"/>
          <p14:tracePt t="12053" x="3338513" y="1593850"/>
          <p14:tracePt t="12070" x="3360738" y="1593850"/>
          <p14:tracePt t="12086" x="3375025" y="1585913"/>
          <p14:tracePt t="12103" x="3389313" y="1585913"/>
          <p14:tracePt t="12119" x="3403600" y="1579563"/>
          <p14:tracePt t="12136" x="3409950" y="1579563"/>
          <p14:tracePt t="12152" x="3417888" y="1579563"/>
          <p14:tracePt t="12169" x="3425825" y="1579563"/>
          <p14:tracePt t="12187" x="3432175" y="1579563"/>
          <p14:tracePt t="12203" x="3446463" y="1579563"/>
          <p14:tracePt t="12221" x="3468688" y="1579563"/>
          <p14:tracePt t="12237" x="3489325" y="1579563"/>
          <p14:tracePt t="12254" x="3503613" y="1585913"/>
          <p14:tracePt t="12270" x="3519488" y="1593850"/>
          <p14:tracePt t="12286" x="3540125" y="1600200"/>
          <p14:tracePt t="12291" x="3548063" y="1600200"/>
          <p14:tracePt t="12302" x="3562350" y="1600200"/>
          <p14:tracePt t="12318" x="3568700" y="1600200"/>
          <p14:tracePt t="12334" x="3582988" y="1608138"/>
          <p14:tracePt t="12353" x="3605213" y="1608138"/>
          <p14:tracePt t="12546" x="3605213" y="1614488"/>
          <p14:tracePt t="12920" x="3613150" y="1614488"/>
          <p14:tracePt t="12944" x="3619500" y="1614488"/>
          <p14:tracePt t="13120" x="3619500" y="1622425"/>
          <p14:tracePt t="13132" x="3627438" y="1622425"/>
          <p14:tracePt t="13140" x="3627438" y="1630363"/>
          <p14:tracePt t="13156" x="3633788" y="1636713"/>
          <p14:tracePt t="13176" x="3633788" y="1644650"/>
          <p14:tracePt t="13203" x="3633788" y="1651000"/>
          <p14:tracePt t="13210" x="3641725" y="1651000"/>
          <p14:tracePt t="13226" x="3641725" y="1658938"/>
          <p14:tracePt t="13240" x="3648075" y="1665288"/>
          <p14:tracePt t="13251" x="3648075" y="1673225"/>
          <p14:tracePt t="13268" x="3648075" y="1679575"/>
          <p14:tracePt t="13287" x="3648075" y="1701800"/>
          <p14:tracePt t="13302" x="3656013" y="1716088"/>
          <p14:tracePt t="13319" x="3656013" y="1738313"/>
          <p14:tracePt t="13337" x="3656013" y="1752600"/>
          <p14:tracePt t="13352" x="3656013" y="1773238"/>
          <p14:tracePt t="13369" x="3662363" y="1787525"/>
          <p14:tracePt t="13385" x="3662363" y="1803400"/>
          <p14:tracePt t="13401" x="3662363" y="1838325"/>
          <p14:tracePt t="13417" x="3662363" y="1866900"/>
          <p14:tracePt t="13433" x="3662363" y="1911350"/>
          <p14:tracePt t="13451" x="3662363" y="1990725"/>
          <p14:tracePt t="13468" x="3656013" y="2076450"/>
          <p14:tracePt t="13485" x="3641725" y="2155825"/>
          <p14:tracePt t="13502" x="3598863" y="2278063"/>
          <p14:tracePt t="13520" x="3568700" y="2365375"/>
          <p14:tracePt t="13536" x="3540125" y="2444750"/>
          <p14:tracePt t="13551" x="3511550" y="2530475"/>
          <p14:tracePt t="13570" x="3432175" y="2697163"/>
          <p14:tracePt t="13586" x="3381375" y="2768600"/>
          <p14:tracePt t="13603" x="3194050" y="2992438"/>
          <p14:tracePt t="13619" x="3071813" y="3157538"/>
          <p14:tracePt t="13636" x="2927350" y="3346450"/>
          <p14:tracePt t="13651" x="2790825" y="3497263"/>
          <p14:tracePt t="13668" x="2697163" y="3605213"/>
          <p14:tracePt t="13685" x="2609850" y="3684588"/>
          <p14:tracePt t="13702" x="2552700" y="3771900"/>
          <p14:tracePt t="13719" x="2495550" y="3835400"/>
          <p14:tracePt t="13735" x="2473325" y="3851275"/>
          <p14:tracePt t="13753" x="2459038" y="3871913"/>
          <p14:tracePt t="13768" x="2436813" y="3900488"/>
          <p14:tracePt t="13785" x="2401888" y="3944938"/>
          <p14:tracePt t="13789" x="2386013" y="3959225"/>
          <p14:tracePt t="13803" x="2365375" y="3987800"/>
          <p14:tracePt t="13819" x="2343150" y="4008438"/>
          <p14:tracePt t="13835" x="2328863" y="4030663"/>
          <p14:tracePt t="13853" x="2314575" y="4052888"/>
          <p14:tracePt t="13868" x="2292350" y="4073525"/>
          <p14:tracePt t="13885" x="2278063" y="4095750"/>
          <p14:tracePt t="13903" x="2257425" y="4110038"/>
          <p14:tracePt t="13919" x="2235200" y="4132263"/>
          <p14:tracePt t="13936" x="2220913" y="4146550"/>
          <p14:tracePt t="13951" x="2178050" y="4175125"/>
          <p14:tracePt t="13968" x="2112963" y="4197350"/>
          <p14:tracePt t="13987" x="2039938" y="4225925"/>
          <p14:tracePt t="14003" x="1917700" y="4268788"/>
          <p14:tracePt t="14019" x="1846263" y="4291013"/>
          <p14:tracePt t="14037" x="1803400" y="4319588"/>
          <p14:tracePt t="14051" x="1752600" y="4340225"/>
          <p14:tracePt t="14069" x="1708150" y="4362450"/>
          <p14:tracePt t="14086" x="1658938" y="4384675"/>
          <p14:tracePt t="14103" x="1600200" y="4413250"/>
          <p14:tracePt t="14119" x="1543050" y="4433888"/>
          <p14:tracePt t="14136" x="1500188" y="4449763"/>
          <p14:tracePt t="14152" x="1463675" y="4464050"/>
          <p14:tracePt t="14168" x="1435100" y="4484688"/>
          <p14:tracePt t="14185" x="1412875" y="4506913"/>
          <p14:tracePt t="14202" x="1392238" y="4521200"/>
          <p14:tracePt t="14219" x="1377950" y="4529138"/>
          <p14:tracePt t="14235" x="1377950" y="4535488"/>
          <p14:tracePt t="14288" x="1377950" y="4529138"/>
          <p14:tracePt t="14294" x="1384300" y="4529138"/>
          <p14:tracePt t="14304" x="1384300" y="4521200"/>
          <p14:tracePt t="14320" x="1398588" y="4513263"/>
          <p14:tracePt t="14335" x="1406525" y="4506913"/>
          <p14:tracePt t="14352" x="1412875" y="4498975"/>
          <p14:tracePt t="14460" x="1406525" y="4498975"/>
          <p14:tracePt t="14469" x="1406525" y="4506913"/>
          <p14:tracePt t="14490" x="1406525" y="4513263"/>
          <p14:tracePt t="14530" x="1406525" y="4506913"/>
          <p14:tracePt t="14567" x="1412875" y="4498975"/>
          <p14:tracePt t="14583" x="1420813" y="4498975"/>
          <p14:tracePt t="14588" x="1427163" y="4498975"/>
          <p14:tracePt t="14618" x="1435100" y="4498975"/>
          <p14:tracePt t="14634" x="1441450" y="4498975"/>
          <p14:tracePt t="14642" x="1457325" y="4498975"/>
          <p14:tracePt t="14651" x="1463675" y="4498975"/>
          <p14:tracePt t="14668" x="1485900" y="4498975"/>
          <p14:tracePt t="14685" x="1528763" y="4498975"/>
          <p14:tracePt t="14702" x="1614488" y="4492625"/>
          <p14:tracePt t="14719" x="1693863" y="4484688"/>
          <p14:tracePt t="14737" x="1773238" y="4484688"/>
          <p14:tracePt t="14752" x="1809750" y="4484688"/>
          <p14:tracePt t="14769" x="1817688" y="4484688"/>
          <p14:tracePt t="14858" x="1817688" y="4492625"/>
          <p14:tracePt t="14864" x="1824038" y="4492625"/>
          <p14:tracePt t="14872" x="1824038" y="4498975"/>
          <p14:tracePt t="14885" x="1831975" y="4498975"/>
          <p14:tracePt t="14901" x="1846263" y="4513263"/>
          <p14:tracePt t="14918" x="1852613" y="4535488"/>
          <p14:tracePt t="14934" x="1852613" y="4557713"/>
          <p14:tracePt t="14951" x="1852613" y="4578350"/>
          <p14:tracePt t="14968" x="1846263" y="4592638"/>
          <p14:tracePt t="14985" x="1838325" y="4614863"/>
          <p14:tracePt t="15001" x="1831975" y="4637088"/>
          <p14:tracePt t="15020" x="1809750" y="4657725"/>
          <p14:tracePt t="15035" x="1803400" y="4679950"/>
          <p14:tracePt t="15051" x="1787525" y="4702175"/>
          <p14:tracePt t="15070" x="1773238" y="4716463"/>
          <p14:tracePt t="15085" x="1752600" y="4737100"/>
          <p14:tracePt t="15101" x="1752600" y="4759325"/>
          <p14:tracePt t="15119" x="1738313" y="4787900"/>
          <p14:tracePt t="15135" x="1730375" y="4795838"/>
          <p14:tracePt t="15151" x="1724025" y="4810125"/>
          <p14:tracePt t="15168" x="1716088" y="4824413"/>
          <p14:tracePt t="15187" x="1708150" y="4852988"/>
          <p14:tracePt t="15204" x="1708150" y="4875213"/>
          <p14:tracePt t="15219" x="1701800" y="4895850"/>
          <p14:tracePt t="15235" x="1701800" y="4910138"/>
          <p14:tracePt t="15253" x="1701800" y="4918075"/>
          <p14:tracePt t="15268" x="1701800" y="4938713"/>
          <p14:tracePt t="15286" x="1701800" y="4954588"/>
          <p14:tracePt t="15303" x="1701800" y="4960938"/>
          <p14:tracePt t="15319" x="1701800" y="4975225"/>
          <p14:tracePt t="15351" x="1701800" y="4983163"/>
          <p14:tracePt t="15370" x="1701800" y="4989513"/>
          <p14:tracePt t="15387" x="1701800" y="4997450"/>
          <p14:tracePt t="15401" x="1701800" y="5003800"/>
          <p14:tracePt t="15599" x="1708150" y="4997450"/>
          <p14:tracePt t="15606" x="1708150" y="4989513"/>
          <p14:tracePt t="15620" x="1716088" y="4975225"/>
          <p14:tracePt t="15637" x="1716088" y="4954588"/>
          <p14:tracePt t="15652" x="1716088" y="4932363"/>
          <p14:tracePt t="15670" x="1724025" y="4918075"/>
          <p14:tracePt t="15686" x="1730375" y="4895850"/>
          <p14:tracePt t="15702" x="1730375" y="4881563"/>
          <p14:tracePt t="15719" x="1730375" y="4867275"/>
          <p14:tracePt t="15735" x="1744663" y="4838700"/>
          <p14:tracePt t="15751" x="1744663" y="4824413"/>
          <p14:tracePt t="15767" x="1758950" y="4802188"/>
          <p14:tracePt t="15783" x="1758950" y="4787900"/>
          <p14:tracePt t="15799" x="1773238" y="4773613"/>
          <p14:tracePt t="15818" x="1781175" y="4751388"/>
          <p14:tracePt t="15833" x="1787525" y="4730750"/>
          <p14:tracePt t="15850" x="1787525" y="4716463"/>
          <p14:tracePt t="15867" x="1787525" y="4702175"/>
          <p14:tracePt t="15883" x="1795463" y="4686300"/>
          <p14:tracePt t="15899" x="1795463" y="4679950"/>
          <p14:tracePt t="15916" x="1795463" y="4665663"/>
          <p14:tracePt t="15933" x="1795463" y="4643438"/>
          <p14:tracePt t="15950" x="1795463" y="4637088"/>
          <p14:tracePt t="15966" x="1803400" y="4614863"/>
          <p14:tracePt t="15983" x="1803400" y="4606925"/>
          <p14:tracePt t="16001" x="1803400" y="4600575"/>
          <p14:tracePt t="16017" x="1803400" y="4592638"/>
          <p14:tracePt t="16033" x="1803400" y="4578350"/>
          <p14:tracePt t="16051" x="1803400" y="4564063"/>
          <p14:tracePt t="16085" x="1803400" y="4549775"/>
          <p14:tracePt t="16123" x="1795463" y="4543425"/>
          <p14:tracePt t="16148" x="1787525" y="4543425"/>
          <p14:tracePt t="16155" x="1787525" y="4535488"/>
          <p14:tracePt t="16181" x="1781175" y="4535488"/>
          <p14:tracePt t="16189" x="1781175" y="4529138"/>
          <p14:tracePt t="16217" x="1773238" y="4521200"/>
          <p14:tracePt t="16223" x="1766888" y="4521200"/>
          <p14:tracePt t="16242" x="1758950" y="4521200"/>
          <p14:tracePt t="16258" x="1752600" y="4521200"/>
          <p14:tracePt t="16274" x="1738313" y="4521200"/>
          <p14:tracePt t="16284" x="1730375" y="4521200"/>
          <p14:tracePt t="16300" x="1716088" y="4521200"/>
          <p14:tracePt t="16316" x="1701800" y="4521200"/>
          <p14:tracePt t="16334" x="1673225" y="4529138"/>
          <p14:tracePt t="16350" x="1651000" y="4529138"/>
          <p14:tracePt t="16366" x="1636713" y="4529138"/>
          <p14:tracePt t="16383" x="1614488" y="4529138"/>
          <p14:tracePt t="16399" x="1593850" y="4535488"/>
          <p14:tracePt t="16416" x="1579563" y="4535488"/>
          <p14:tracePt t="16433" x="1557338" y="4543425"/>
          <p14:tracePt t="16449" x="1543050" y="4543425"/>
          <p14:tracePt t="16466" x="1520825" y="4543425"/>
          <p14:tracePt t="16482" x="1506538" y="4543425"/>
          <p14:tracePt t="16499" x="1485900" y="4543425"/>
          <p14:tracePt t="16517" x="1471613" y="4543425"/>
          <p14:tracePt t="16532" x="1441450" y="4549775"/>
          <p14:tracePt t="16534" x="1435100" y="4549775"/>
          <p14:tracePt t="16549" x="1420813" y="4557713"/>
          <p14:tracePt t="16566" x="1412875" y="4557713"/>
          <p14:tracePt t="16634" x="1420813" y="4557713"/>
          <p14:tracePt t="16642" x="1427163" y="4549775"/>
          <p14:tracePt t="16656" x="1435100" y="4549775"/>
          <p14:tracePt t="16666" x="1449388" y="4549775"/>
          <p14:tracePt t="16682" x="1463675" y="4549775"/>
          <p14:tracePt t="16699" x="1471613" y="4549775"/>
          <p14:tracePt t="16716" x="1485900" y="4549775"/>
          <p14:tracePt t="16733" x="1492250" y="4549775"/>
          <p14:tracePt t="16749" x="1500188" y="4549775"/>
          <p14:tracePt t="16838" x="1500188" y="4557713"/>
          <p14:tracePt t="16862" x="1492250" y="4564063"/>
          <p14:tracePt t="16888" x="1477963" y="4572000"/>
          <p14:tracePt t="16896" x="1477963" y="4578350"/>
          <p14:tracePt t="16912" x="1471613" y="4586288"/>
          <p14:tracePt t="16926" x="1463675" y="4586288"/>
          <p14:tracePt t="16935" x="1463675" y="4592638"/>
          <p14:tracePt t="16950" x="1457325" y="4600575"/>
          <p14:tracePt t="16975" x="1457325" y="4606925"/>
          <p14:tracePt t="16983" x="1449388" y="4606925"/>
          <p14:tracePt t="17000" x="1441450" y="4614863"/>
          <p14:tracePt t="17017" x="1441450" y="4622800"/>
          <p14:tracePt t="17035" x="1441450" y="4629150"/>
          <p14:tracePt t="17068" x="1435100" y="4637088"/>
          <p14:tracePt t="17115" x="1435100" y="4643438"/>
          <p14:tracePt t="17132" x="1435100" y="4651375"/>
          <p14:tracePt t="17156" x="1435100" y="4657725"/>
          <p14:tracePt t="17165" x="1441450" y="4657725"/>
          <p14:tracePt t="17177" x="1441450" y="4665663"/>
          <p14:tracePt t="17192" x="1449388" y="4665663"/>
          <p14:tracePt t="17202" x="1449388" y="4672013"/>
          <p14:tracePt t="17218" x="1463675" y="4672013"/>
          <p14:tracePt t="17235" x="1477963" y="4672013"/>
          <p14:tracePt t="17252" x="1500188" y="4679950"/>
          <p14:tracePt t="17269" x="1514475" y="4686300"/>
          <p14:tracePt t="17285" x="1528763" y="4686300"/>
          <p14:tracePt t="17301" x="1543050" y="4694238"/>
          <p14:tracePt t="17319" x="1565275" y="4708525"/>
          <p14:tracePt t="17335" x="1593850" y="4708525"/>
          <p14:tracePt t="17351" x="1630363" y="4716463"/>
          <p14:tracePt t="17370" x="1724025" y="4716463"/>
          <p14:tracePt t="17385" x="1809750" y="4716463"/>
          <p14:tracePt t="17402" x="1874838" y="4708525"/>
          <p14:tracePt t="17420" x="1946275" y="4708525"/>
          <p14:tracePt t="17435" x="1968500" y="4708525"/>
          <p14:tracePt t="17451" x="1997075" y="4702175"/>
          <p14:tracePt t="17468" x="2025650" y="4702175"/>
          <p14:tracePt t="17485" x="2039938" y="4702175"/>
          <p14:tracePt t="17502" x="2055813" y="4702175"/>
          <p14:tracePt t="17517" x="2076450" y="4702175"/>
          <p14:tracePt t="17534" x="2090738" y="4702175"/>
          <p14:tracePt t="17553" x="2119313" y="4702175"/>
          <p14:tracePt t="17568" x="2141538" y="4702175"/>
          <p14:tracePt t="17585" x="2155825" y="4702175"/>
          <p14:tracePt t="17602" x="2178050" y="4702175"/>
          <p14:tracePt t="17619" x="2192338" y="4702175"/>
          <p14:tracePt t="17635" x="2198688" y="4694238"/>
          <p14:tracePt t="17653" x="2212975" y="4694238"/>
          <p14:tracePt t="17704" x="2220913" y="4694238"/>
          <p14:tracePt t="17717" x="2228850" y="4694238"/>
          <p14:tracePt t="17733" x="2243138" y="4694238"/>
          <p14:tracePt t="17739" x="2249488" y="4694238"/>
          <p14:tracePt t="17751" x="2263775" y="4702175"/>
          <p14:tracePt t="17767" x="2322513" y="4708525"/>
          <p14:tracePt t="17786" x="2386013" y="4722813"/>
          <p14:tracePt t="17801" x="2422525" y="4730750"/>
          <p14:tracePt t="17818" x="2444750" y="4730750"/>
          <p14:tracePt t="17836" x="2451100" y="4737100"/>
          <p14:tracePt t="18056" x="2451100" y="4745038"/>
          <p14:tracePt t="18072" x="2444750" y="4745038"/>
          <p14:tracePt t="18078" x="2436813" y="4745038"/>
          <p14:tracePt t="18087" x="2430463" y="4745038"/>
          <p14:tracePt t="18104" x="2416175" y="4745038"/>
          <p14:tracePt t="18121" x="2408238" y="4745038"/>
          <p14:tracePt t="18135" x="2386013" y="4745038"/>
          <p14:tracePt t="18151" x="2365375" y="4745038"/>
          <p14:tracePt t="18168" x="2351088" y="4737100"/>
          <p14:tracePt t="18186" x="2322513" y="4730750"/>
          <p14:tracePt t="18202" x="2300288" y="4730750"/>
          <p14:tracePt t="18218" x="2286000" y="4730750"/>
          <p14:tracePt t="18235" x="2263775" y="4722813"/>
          <p14:tracePt t="18252" x="2243138" y="4722813"/>
          <p14:tracePt t="18268" x="2198688" y="4722813"/>
          <p14:tracePt t="18285" x="2178050" y="4722813"/>
          <p14:tracePt t="18289" x="2170113" y="4722813"/>
          <p14:tracePt t="18303" x="2149475" y="4722813"/>
          <p14:tracePt t="18318" x="2133600" y="4722813"/>
          <p14:tracePt t="18334" x="2112963" y="4722813"/>
          <p14:tracePt t="18352" x="2090738" y="4722813"/>
          <p14:tracePt t="18367" x="2055813" y="4737100"/>
          <p14:tracePt t="18384" x="2005013" y="4759325"/>
          <p14:tracePt t="18402" x="1931988" y="4787900"/>
          <p14:tracePt t="18418" x="1911350" y="4802188"/>
          <p14:tracePt t="18435" x="1889125" y="4816475"/>
          <p14:tracePt t="18451" x="1874838" y="4838700"/>
          <p14:tracePt t="18467" x="1852613" y="4859338"/>
          <p14:tracePt t="18484" x="1831975" y="4875213"/>
          <p14:tracePt t="18501" x="1809750" y="4895850"/>
          <p14:tracePt t="18518" x="1795463" y="4910138"/>
          <p14:tracePt t="18536" x="1787525" y="4924425"/>
          <p14:tracePt t="18551" x="1781175" y="4932363"/>
          <p14:tracePt t="18568" x="1766888" y="4946650"/>
          <p14:tracePt t="18585" x="1758950" y="4954588"/>
          <p14:tracePt t="18601" x="1758950" y="4968875"/>
          <p14:tracePt t="18617" x="1758950" y="4975225"/>
          <p14:tracePt t="18635" x="1758950" y="4983163"/>
          <p14:tracePt t="18652" x="1758950" y="4989513"/>
          <p14:tracePt t="18668" x="1758950" y="5003800"/>
          <p14:tracePt t="18684" x="1752600" y="5018088"/>
          <p14:tracePt t="18701" x="1752600" y="5032375"/>
          <p14:tracePt t="18717" x="1744663" y="5040313"/>
          <p14:tracePt t="18734" x="1744663" y="5068888"/>
          <p14:tracePt t="18751" x="1744663" y="5076825"/>
          <p14:tracePt t="18785" x="1744663" y="5083175"/>
          <p14:tracePt t="18801" x="1744663" y="5097463"/>
          <p14:tracePt t="18819" x="1744663" y="5105400"/>
          <p14:tracePt t="18835" x="1744663" y="5111750"/>
          <p14:tracePt t="18851" x="1744663" y="5127625"/>
          <p14:tracePt t="18869" x="1752600" y="5133975"/>
          <p14:tracePt t="18884" x="1752600" y="5141913"/>
          <p14:tracePt t="18900" x="1752600" y="5148263"/>
          <p14:tracePt t="18917" x="1752600" y="5156200"/>
          <p14:tracePt t="18962" x="1752600" y="5162550"/>
          <p14:tracePt t="19051" x="1752600" y="5170488"/>
          <p14:tracePt t="19083" x="1752600" y="5176838"/>
          <p14:tracePt t="19221" x="1752600" y="5170488"/>
          <p14:tracePt t="19237" x="1752600" y="5162550"/>
          <p14:tracePt t="19253" x="1752600" y="5156200"/>
          <p14:tracePt t="19260" x="1752600" y="5148263"/>
          <p14:tracePt t="19268" x="1752600" y="5141913"/>
          <p14:tracePt t="19286" x="1744663" y="5127625"/>
          <p14:tracePt t="19290" x="1744663" y="5119688"/>
          <p14:tracePt t="19301" x="1744663" y="5111750"/>
          <p14:tracePt t="19318" x="1744663" y="5105400"/>
          <p14:tracePt t="19335" x="1738313" y="5083175"/>
          <p14:tracePt t="19352" x="1738313" y="5076825"/>
          <p14:tracePt t="19368" x="1738313" y="5068888"/>
          <p14:tracePt t="19385" x="1738313" y="5062538"/>
          <p14:tracePt t="19401" x="1738313" y="5048250"/>
          <p14:tracePt t="19418" x="1738313" y="5040313"/>
          <p14:tracePt t="19434" x="1738313" y="5026025"/>
          <p14:tracePt t="19451" x="1738313" y="5003800"/>
          <p14:tracePt t="19467" x="1738313" y="4983163"/>
          <p14:tracePt t="19485" x="1730375" y="4968875"/>
          <p14:tracePt t="19501" x="1730375" y="4954588"/>
          <p14:tracePt t="19518" x="1730375" y="4938713"/>
          <p14:tracePt t="19534" x="1724025" y="4924425"/>
          <p14:tracePt t="19550" x="1724025" y="4903788"/>
          <p14:tracePt t="19568" x="1724025" y="4889500"/>
          <p14:tracePt t="19584" x="1724025" y="4867275"/>
          <p14:tracePt t="19601" x="1724025" y="4845050"/>
          <p14:tracePt t="19618" x="1724025" y="4824413"/>
          <p14:tracePt t="19634" x="1724025" y="4810125"/>
          <p14:tracePt t="19651" x="1716088" y="4795838"/>
          <p14:tracePt t="19667" x="1716088" y="4779963"/>
          <p14:tracePt t="19684" x="1716088" y="4759325"/>
          <p14:tracePt t="19700" x="1716088" y="4751388"/>
          <p14:tracePt t="19717" x="1716088" y="4745038"/>
          <p14:tracePt t="19818" x="1716088" y="4730750"/>
          <p14:tracePt t="19839" x="1716088" y="4722813"/>
          <p14:tracePt t="19854" x="1716088" y="4716463"/>
          <p14:tracePt t="19873" x="1716088" y="4708525"/>
          <p14:tracePt t="19905" x="1716088" y="4702175"/>
          <p14:tracePt t="19923" x="1716088" y="4694238"/>
          <p14:tracePt t="19951" x="1716088" y="4686300"/>
          <p14:tracePt t="19967" x="1716088" y="4679950"/>
          <p14:tracePt t="19980" x="1716088" y="4672013"/>
          <p14:tracePt t="20005" x="1716088" y="4665663"/>
          <p14:tracePt t="20013" x="1716088" y="4657725"/>
          <p14:tracePt t="20027" x="1716088" y="4651375"/>
          <p14:tracePt t="20037" x="1716088" y="4643438"/>
          <p14:tracePt t="20050" x="1716088" y="4637088"/>
          <p14:tracePt t="20069" x="1716088" y="4629150"/>
          <p14:tracePt t="20085" x="1716088" y="4622800"/>
          <p14:tracePt t="20100" x="1716088" y="4614863"/>
          <p14:tracePt t="20117" x="1724025" y="4606925"/>
          <p14:tracePt t="20134" x="1724025" y="4600575"/>
          <p14:tracePt t="20152" x="1724025" y="4592638"/>
          <p14:tracePt t="20277" x="1724025" y="4586288"/>
          <p14:tracePt t="20316" x="1724025" y="4578350"/>
          <p14:tracePt t="20412" x="1724025" y="4572000"/>
          <p14:tracePt t="20436" x="1716088" y="4572000"/>
          <p14:tracePt t="20449" x="1716088" y="4564063"/>
          <p14:tracePt t="20465" x="1708150" y="4564063"/>
          <p14:tracePt t="20494" x="1701800" y="4564063"/>
          <p14:tracePt t="20519" x="1693863" y="4564063"/>
          <p14:tracePt t="20534" x="1693863" y="4557713"/>
          <p14:tracePt t="20540" x="1687513" y="4557713"/>
          <p14:tracePt t="20551" x="1679575" y="4557713"/>
          <p14:tracePt t="20567" x="1673225" y="4549775"/>
          <p14:tracePt t="20584" x="1665288" y="4549775"/>
          <p14:tracePt t="20601" x="1651000" y="4549775"/>
          <p14:tracePt t="20618" x="1644650" y="4543425"/>
          <p14:tracePt t="20634" x="1636713" y="4543425"/>
          <p14:tracePt t="20673" x="1630363" y="4543425"/>
          <p14:tracePt t="20692" x="1622425" y="4543425"/>
          <p14:tracePt t="20715" x="1614488" y="4543425"/>
          <p14:tracePt t="20731" x="1608138" y="4543425"/>
          <p14:tracePt t="20738" x="1600200" y="4543425"/>
          <p14:tracePt t="20751" x="1585913" y="4543425"/>
          <p14:tracePt t="20767" x="1571625" y="4543425"/>
          <p14:tracePt t="20784" x="1557338" y="4543425"/>
          <p14:tracePt t="20800" x="1535113" y="4543425"/>
          <p14:tracePt t="20817" x="1520825" y="4543425"/>
          <p14:tracePt t="20834" x="1506538" y="4543425"/>
          <p14:tracePt t="20851" x="1485900" y="4543425"/>
          <p14:tracePt t="20884" x="1477963" y="4543425"/>
          <p14:tracePt t="20900" x="1471613" y="4543425"/>
          <p14:tracePt t="20917" x="1463675" y="4543425"/>
          <p14:tracePt t="20934" x="1457325" y="4543425"/>
          <p14:tracePt t="20950" x="1435100" y="4549775"/>
          <p14:tracePt t="20967" x="1427163" y="4549775"/>
          <p14:tracePt t="20984" x="1412875" y="4557713"/>
          <p14:tracePt t="21267" x="1420813" y="4557713"/>
          <p14:tracePt t="21286" x="1427163" y="4557713"/>
          <p14:tracePt t="21297" x="1435100" y="4557713"/>
          <p14:tracePt t="21325" x="1449388" y="4564063"/>
          <p14:tracePt t="21351" x="1449388" y="4572000"/>
          <p14:tracePt t="21358" x="1457325" y="4572000"/>
          <p14:tracePt t="21384" x="1457325" y="4578350"/>
          <p14:tracePt t="21391" x="1463675" y="4578350"/>
          <p14:tracePt t="21427" x="1471613" y="4578350"/>
          <p14:tracePt t="21446" x="1477963" y="4586288"/>
          <p14:tracePt t="21453" x="1477963" y="4592638"/>
          <p14:tracePt t="21465" x="1485900" y="4592638"/>
          <p14:tracePt t="21482" x="1492250" y="4592638"/>
          <p14:tracePt t="21500" x="1500188" y="4600575"/>
          <p14:tracePt t="21517" x="1514475" y="4606925"/>
          <p14:tracePt t="21535" x="1528763" y="4614863"/>
          <p14:tracePt t="21550" x="1528763" y="4622800"/>
          <p14:tracePt t="21567" x="1550988" y="4629150"/>
          <p14:tracePt t="21584" x="1557338" y="4637088"/>
          <p14:tracePt t="21600" x="1571625" y="4643438"/>
          <p14:tracePt t="21618" x="1593850" y="4651375"/>
          <p14:tracePt t="21636" x="1622425" y="4665663"/>
          <p14:tracePt t="21651" x="1636713" y="4665663"/>
          <p14:tracePt t="21667" x="1644650" y="4672013"/>
          <p14:tracePt t="21684" x="1658938" y="4679950"/>
          <p14:tracePt t="21700" x="1665288" y="4679950"/>
          <p14:tracePt t="21716" x="1679575" y="4686300"/>
          <p14:tracePt t="21735" x="1701800" y="4686300"/>
          <p14:tracePt t="21750" x="1724025" y="4686300"/>
          <p14:tracePt t="21767" x="1787525" y="4694238"/>
          <p14:tracePt t="21785" x="1838325" y="4694238"/>
          <p14:tracePt t="21789" x="1852613" y="4694238"/>
          <p14:tracePt t="21800" x="1874838" y="4694238"/>
          <p14:tracePt t="21817" x="1911350" y="4694238"/>
          <p14:tracePt t="21835" x="1954213" y="4694238"/>
          <p14:tracePt t="21851" x="1960563" y="4694238"/>
          <p14:tracePt t="21867" x="1968500" y="4694238"/>
          <p14:tracePt t="21900" x="1976438" y="4694238"/>
          <p14:tracePt t="21925" x="1982788" y="4694238"/>
          <p14:tracePt t="21935" x="1997075" y="4694238"/>
          <p14:tracePt t="21951" x="2019300" y="4694238"/>
          <p14:tracePt t="21967" x="2033588" y="4694238"/>
          <p14:tracePt t="21984" x="2055813" y="4694238"/>
          <p14:tracePt t="22000" x="2070100" y="4694238"/>
          <p14:tracePt t="22018" x="2084388" y="4694238"/>
          <p14:tracePt t="22033" x="2090738" y="4694238"/>
          <p14:tracePt t="22051" x="2112963" y="4694238"/>
          <p14:tracePt t="22069" x="2127250" y="4694238"/>
          <p14:tracePt t="22084" x="2133600" y="4694238"/>
          <p14:tracePt t="22101" x="2141538" y="4694238"/>
          <p14:tracePt t="22118" x="2149475" y="4694238"/>
          <p14:tracePt t="22133" x="2155825" y="4694238"/>
          <p14:tracePt t="22152" x="2163763" y="4694238"/>
          <p14:tracePt t="22167" x="2170113" y="4694238"/>
          <p14:tracePt t="22184" x="2184400" y="4694238"/>
          <p14:tracePt t="22201" x="2192338" y="4694238"/>
          <p14:tracePt t="22313" x="2184400" y="4694238"/>
          <p14:tracePt t="22319" x="2178050" y="4694238"/>
          <p14:tracePt t="22334" x="2163763" y="4694238"/>
          <p14:tracePt t="22352" x="2149475" y="4694238"/>
          <p14:tracePt t="22383" x="2133600" y="4686300"/>
          <p14:tracePt t="22417" x="2112963" y="4679950"/>
          <p14:tracePt t="22434" x="2098675" y="4665663"/>
          <p14:tracePt t="22450" x="2090738" y="4665663"/>
          <p14:tracePt t="22468" x="2070100" y="4637088"/>
          <p14:tracePt t="22485" x="2047875" y="4622800"/>
          <p14:tracePt t="22501" x="2011363" y="4614863"/>
          <p14:tracePt t="22518" x="1946275" y="4600575"/>
          <p14:tracePt t="22536" x="1889125" y="4592638"/>
          <p14:tracePt t="22551" x="1846263" y="4592638"/>
          <p14:tracePt t="22568" x="1824038" y="4592638"/>
          <p14:tracePt t="22583" x="1803400" y="4592638"/>
          <p14:tracePt t="22598" x="1795463" y="4592638"/>
          <p14:tracePt t="22666" x="1781175" y="4600575"/>
          <p14:tracePt t="22675" x="1773238" y="4600575"/>
          <p14:tracePt t="22684" x="1752600" y="4600575"/>
          <p14:tracePt t="22700" x="1730375" y="4600575"/>
          <p14:tracePt t="22717" x="1708150" y="4600575"/>
          <p14:tracePt t="22735" x="1679575" y="4600575"/>
          <p14:tracePt t="22750" x="1665288" y="4600575"/>
          <p14:tracePt t="22768" x="1658938" y="4600575"/>
          <p14:tracePt t="22783" x="1651000" y="4600575"/>
          <p14:tracePt t="22995" x="1644650" y="4600575"/>
          <p14:tracePt t="23003" x="1636713" y="4600575"/>
          <p14:tracePt t="23017" x="1630363" y="4600575"/>
          <p14:tracePt t="23034" x="1608138" y="4600575"/>
          <p14:tracePt t="23051" x="1585913" y="4586288"/>
          <p14:tracePt t="23067" x="1571625" y="4586288"/>
          <p14:tracePt t="23082" x="1535113" y="4578350"/>
          <p14:tracePt t="23102" x="1506538" y="4578350"/>
          <p14:tracePt t="23117" x="1485900" y="4578350"/>
          <p14:tracePt t="23134" x="1471613" y="4578350"/>
          <p14:tracePt t="23151" x="1463675" y="4578350"/>
          <p14:tracePt t="23167" x="1449388" y="4578350"/>
          <p14:tracePt t="23199" x="1441450" y="4578350"/>
          <p14:tracePt t="23217" x="1435100" y="4578350"/>
          <p14:tracePt t="23234" x="1420813" y="4578350"/>
          <p14:tracePt t="23381" x="1427163" y="4578350"/>
          <p14:tracePt t="23389" x="1427163" y="4572000"/>
          <p14:tracePt t="23399" x="1435100" y="4572000"/>
          <p14:tracePt t="23417" x="1441450" y="4564063"/>
          <p14:tracePt t="23434" x="1457325" y="4557713"/>
          <p14:tracePt t="23450" x="1463675" y="4557713"/>
          <p14:tracePt t="23466" x="1477963" y="4557713"/>
          <p14:tracePt t="23483" x="1485900" y="4557713"/>
          <p14:tracePt t="23499" x="1500188" y="4557713"/>
          <p14:tracePt t="23518" x="1520825" y="4557713"/>
          <p14:tracePt t="23534" x="1543050" y="4557713"/>
          <p14:tracePt t="23550" x="1557338" y="4549775"/>
          <p14:tracePt t="23568" x="1571625" y="4549775"/>
          <p14:tracePt t="23583" x="1585913" y="4549775"/>
          <p14:tracePt t="23600" x="1593850" y="4549775"/>
          <p14:tracePt t="23617" x="1600200" y="4549775"/>
          <p14:tracePt t="23634" x="1608138" y="4549775"/>
          <p14:tracePt t="23650" x="1622425" y="4549775"/>
          <p14:tracePt t="23668" x="1636713" y="4549775"/>
          <p14:tracePt t="23685" x="1673225" y="4549775"/>
          <p14:tracePt t="23701" x="1687513" y="4549775"/>
          <p14:tracePt t="23717" x="1716088" y="4543425"/>
          <p14:tracePt t="23733" x="1738313" y="4535488"/>
          <p14:tracePt t="23748" x="1758950" y="4535488"/>
          <p14:tracePt t="23764" x="1781175" y="4535488"/>
          <p14:tracePt t="24013" x="1773238" y="4535488"/>
          <p14:tracePt t="24048" x="1773238" y="4543425"/>
          <p14:tracePt t="24056" x="1766888" y="4549775"/>
          <p14:tracePt t="24070" x="1766888" y="4557713"/>
          <p14:tracePt t="24086" x="1766888" y="4564063"/>
          <p14:tracePt t="24101" x="1766888" y="4586288"/>
          <p14:tracePt t="24117" x="1766888" y="4606925"/>
          <p14:tracePt t="24133" x="1758950" y="4622800"/>
          <p14:tracePt t="24150" x="1758950" y="4643438"/>
          <p14:tracePt t="24167" x="1758950" y="4651375"/>
          <p14:tracePt t="24185" x="1758950" y="4665663"/>
          <p14:tracePt t="24200" x="1758950" y="4679950"/>
          <p14:tracePt t="24217" x="1758950" y="4702175"/>
          <p14:tracePt t="24233" x="1758950" y="4730750"/>
          <p14:tracePt t="24250" x="1758950" y="4745038"/>
          <p14:tracePt t="24268" x="1758950" y="4773613"/>
          <p14:tracePt t="24283" x="1758950" y="4787900"/>
          <p14:tracePt t="24287" x="1752600" y="4802188"/>
          <p14:tracePt t="24300" x="1752600" y="4816475"/>
          <p14:tracePt t="24318" x="1738313" y="4845050"/>
          <p14:tracePt t="24334" x="1724025" y="4867275"/>
          <p14:tracePt t="24349" x="1724025" y="4881563"/>
          <p14:tracePt t="24366" x="1716088" y="4895850"/>
          <p14:tracePt t="24382" x="1708150" y="4918075"/>
          <p14:tracePt t="24399" x="1708150" y="4924425"/>
          <p14:tracePt t="24417" x="1708150" y="4938713"/>
          <p14:tracePt t="24433" x="1708150" y="4946650"/>
          <p14:tracePt t="24449" x="1708150" y="4954588"/>
          <p14:tracePt t="24467" x="1701800" y="4960938"/>
          <p14:tracePt t="24483" x="1701800" y="4968875"/>
          <p14:tracePt t="24499" x="1701800" y="4975225"/>
          <p14:tracePt t="24516" x="1701800" y="4983163"/>
          <p14:tracePt t="24532" x="1693863" y="4989513"/>
          <p14:tracePt t="24551" x="1687513" y="5003800"/>
          <p14:tracePt t="24567" x="1687513" y="5011738"/>
          <p14:tracePt t="24584" x="1687513" y="5026025"/>
          <p14:tracePt t="24600" x="1687513" y="5032375"/>
          <p14:tracePt t="24616" x="1687513" y="5040313"/>
          <p14:tracePt t="24633" x="1687513" y="5048250"/>
          <p14:tracePt t="24649" x="1687513" y="5054600"/>
          <p14:tracePt t="24667" x="1687513" y="5062538"/>
          <p14:tracePt t="24683" x="1687513" y="5068888"/>
          <p14:tracePt t="24699" x="1687513" y="5076825"/>
          <p14:tracePt t="24716" x="1687513" y="5083175"/>
          <p14:tracePt t="24733" x="1687513" y="5091113"/>
          <p14:tracePt t="24749" x="1687513" y="5105400"/>
          <p14:tracePt t="24784" x="1687513" y="5111750"/>
          <p14:tracePt t="24949" x="1687513" y="5119688"/>
          <p14:tracePt t="24988" x="1687513" y="5127625"/>
          <p14:tracePt t="25063" x="1693863" y="5133975"/>
          <p14:tracePt t="25118" x="1693863" y="5141913"/>
          <p14:tracePt t="25137" x="1693863" y="5148263"/>
          <p14:tracePt t="25164" x="1693863" y="5156200"/>
          <p14:tracePt t="25175" x="1693863" y="5162550"/>
          <p14:tracePt t="25237" x="1693863" y="5170488"/>
          <p14:tracePt t="25299" x="1693863" y="5176838"/>
          <p14:tracePt t="25479" x="1693863" y="5184775"/>
          <p14:tracePt t="25499" x="1693863" y="5191125"/>
          <p14:tracePt t="25932" x="1687513" y="5191125"/>
          <p14:tracePt t="25960" x="1687513" y="5184775"/>
          <p14:tracePt t="25968" x="1679575" y="5184775"/>
          <p14:tracePt t="26008" x="1673225" y="5184775"/>
          <p14:tracePt t="26050" x="1665288" y="5184775"/>
          <p14:tracePt t="26063" x="1658938" y="5184775"/>
          <p14:tracePt t="26079" x="1658938" y="5176838"/>
          <p14:tracePt t="26097" x="1651000" y="5176838"/>
          <p14:tracePt t="26163" x="1644650" y="5176838"/>
          <p14:tracePt t="26330" x="1651000" y="5176838"/>
          <p14:tracePt t="26350" x="1658938" y="5176838"/>
          <p14:tracePt t="26358" x="1665288" y="5176838"/>
          <p14:tracePt t="26376" x="1673225" y="5176838"/>
          <p14:tracePt t="26397" x="1679575" y="5176838"/>
          <p14:tracePt t="26412" x="1687513" y="5176838"/>
          <p14:tracePt t="26418" x="1693863" y="5176838"/>
          <p14:tracePt t="26430" x="1701800" y="5176838"/>
          <p14:tracePt t="26446" x="1708150" y="5176838"/>
          <p14:tracePt t="26463" x="1716088" y="5176838"/>
          <p14:tracePt t="26484" x="1724025" y="5176838"/>
          <p14:tracePt t="26504" x="1730375" y="5176838"/>
          <p14:tracePt t="26514" x="1738313" y="5176838"/>
          <p14:tracePt t="26530" x="1744663" y="5176838"/>
          <p14:tracePt t="26546" x="1758950" y="5184775"/>
          <p14:tracePt t="26563" x="1766888" y="5184775"/>
          <p14:tracePt t="26580" x="1773238" y="5191125"/>
          <p14:tracePt t="26597" x="1795463" y="5191125"/>
          <p14:tracePt t="26614" x="1817688" y="5199063"/>
          <p14:tracePt t="26630" x="1831975" y="5199063"/>
          <p14:tracePt t="26646" x="1838325" y="5199063"/>
          <p14:tracePt t="26664" x="1846263" y="5199063"/>
          <p14:tracePt t="26680" x="1860550" y="5205413"/>
          <p14:tracePt t="26697" x="1882775" y="5205413"/>
          <p14:tracePt t="26713" x="1903413" y="5205413"/>
          <p14:tracePt t="26730" x="1925638" y="5205413"/>
          <p14:tracePt t="26746" x="1954213" y="5205413"/>
          <p14:tracePt t="26763" x="1976438" y="5205413"/>
          <p14:tracePt t="26780" x="2005013" y="5205413"/>
          <p14:tracePt t="26798" x="2039938" y="5199063"/>
          <p14:tracePt t="26813" x="2055813" y="5191125"/>
          <p14:tracePt t="26830" x="2070100" y="5191125"/>
          <p14:tracePt t="26847" x="2076450" y="5191125"/>
          <p14:tracePt t="26864" x="2084388" y="5184775"/>
          <p14:tracePt t="26914" x="2090738" y="5184775"/>
          <p14:tracePt t="26921" x="2098675" y="5184775"/>
          <p14:tracePt t="26930" x="2105025" y="5176838"/>
          <p14:tracePt t="26948" x="2112963" y="5170488"/>
          <p14:tracePt t="26973" x="2119313" y="5170488"/>
          <p14:tracePt t="27013" x="2119313" y="5162550"/>
          <p14:tracePt t="27061" x="2127250" y="5162550"/>
          <p14:tracePt t="27075" x="2127250" y="5156200"/>
          <p14:tracePt t="27083" x="2133600" y="5156200"/>
          <p14:tracePt t="27107" x="2133600" y="5148263"/>
          <p14:tracePt t="27116" x="2141538" y="5148263"/>
          <p14:tracePt t="27146" x="2149475" y="5148263"/>
          <p14:tracePt t="27162" x="2155825" y="5148263"/>
          <p14:tracePt t="27557" x="2163763" y="5148263"/>
          <p14:tracePt t="27571" x="2170113" y="5148263"/>
          <p14:tracePt t="27579" x="2198688" y="5156200"/>
          <p14:tracePt t="27586" x="2249488" y="5170488"/>
          <p14:tracePt t="27599" x="2300288" y="5170488"/>
          <p14:tracePt t="27616" x="2544763" y="5199063"/>
          <p14:tracePt t="27632" x="2855913" y="5227638"/>
          <p14:tracePt t="27650" x="3187700" y="5256213"/>
          <p14:tracePt t="27665" x="3503613" y="5270500"/>
          <p14:tracePt t="27682" x="3806825" y="5270500"/>
          <p14:tracePt t="27699" x="4044950" y="5241925"/>
          <p14:tracePt t="27715" x="4319588" y="5205413"/>
          <p14:tracePt t="27717" x="4433888" y="5176838"/>
          <p14:tracePt t="27732" x="4730750" y="5097463"/>
          <p14:tracePt t="27749" x="5083175" y="4997450"/>
          <p14:tracePt t="27765" x="5422900" y="4932363"/>
          <p14:tracePt t="27783" x="5740400" y="4889500"/>
          <p14:tracePt t="27787" x="5868988" y="4875213"/>
          <p14:tracePt t="27798" x="5956300" y="4852988"/>
          <p14:tracePt t="27816" x="6086475" y="4824413"/>
          <p14:tracePt t="27833" x="6157913" y="4802188"/>
          <p14:tracePt t="27849" x="6180138" y="4795838"/>
          <p14:tracePt t="27866" x="6194425" y="4779963"/>
          <p14:tracePt t="27883" x="6200775" y="4773613"/>
          <p14:tracePt t="27899" x="6245225" y="4765675"/>
          <p14:tracePt t="27915" x="6345238" y="4737100"/>
          <p14:tracePt t="27932" x="6438900" y="4708525"/>
          <p14:tracePt t="27949" x="6503988" y="4686300"/>
          <p14:tracePt t="27965" x="6546850" y="4679950"/>
          <p14:tracePt t="27982" x="6597650" y="4672013"/>
          <p14:tracePt t="27984" x="6626225" y="4672013"/>
          <p14:tracePt t="27999" x="6648450" y="4672013"/>
          <p14:tracePt t="28015" x="6662738" y="4657725"/>
          <p14:tracePt t="28032" x="6699250" y="4651375"/>
          <p14:tracePt t="28049" x="6713538" y="4637088"/>
          <p14:tracePt t="28067" x="6748463" y="4622800"/>
          <p14:tracePt t="28083" x="6756400" y="4622800"/>
          <p14:tracePt t="28100" x="6756400" y="4614863"/>
          <p14:tracePt t="28165" x="6764338" y="4606925"/>
          <p14:tracePt t="28191" x="6770688" y="4606925"/>
          <p14:tracePt t="28199" x="6778625" y="4600575"/>
          <p14:tracePt t="28207" x="6784975" y="4600575"/>
          <p14:tracePt t="28214" x="6807200" y="4600575"/>
          <p14:tracePt t="28231" x="6850063" y="4600575"/>
          <p14:tracePt t="28248" x="6907213" y="4600575"/>
          <p14:tracePt t="28265" x="6986588" y="4606925"/>
          <p14:tracePt t="28282" x="7073900" y="4622800"/>
          <p14:tracePt t="28286" x="7110413" y="4629150"/>
          <p14:tracePt t="28301" x="7181850" y="4629150"/>
          <p14:tracePt t="28316" x="7246938" y="4629150"/>
          <p14:tracePt t="28332" x="7297738" y="4629150"/>
          <p14:tracePt t="28350" x="7332663" y="4614863"/>
          <p14:tracePt t="28366" x="7354888" y="4606925"/>
          <p14:tracePt t="28382" x="7377113" y="4606925"/>
          <p14:tracePt t="28400" x="7405688" y="4600575"/>
          <p14:tracePt t="28416" x="7426325" y="4592638"/>
          <p14:tracePt t="28431" x="7442200" y="4592638"/>
          <p14:tracePt t="28448" x="7462838" y="4592638"/>
          <p14:tracePt t="28465" x="7491413" y="4592638"/>
          <p14:tracePt t="28482" x="7550150" y="4592638"/>
          <p14:tracePt t="28499" x="7658100" y="4578350"/>
          <p14:tracePt t="28516" x="7723188" y="4578350"/>
          <p14:tracePt t="28533" x="7780338" y="4578350"/>
          <p14:tracePt t="28548" x="7823200" y="4572000"/>
          <p14:tracePt t="28565" x="7845425" y="4564063"/>
          <p14:tracePt t="28583" x="7896225" y="4557713"/>
          <p14:tracePt t="28599" x="8010525" y="4513263"/>
          <p14:tracePt t="28616" x="8089900" y="4478338"/>
          <p14:tracePt t="28632" x="8148638" y="4464050"/>
          <p14:tracePt t="28649" x="8169275" y="4456113"/>
          <p14:tracePt t="28665" x="8177213" y="4456113"/>
          <p14:tracePt t="28728" x="8183563" y="4456113"/>
          <p14:tracePt t="28749" x="8191500" y="4456113"/>
          <p14:tracePt t="28763" x="8191500" y="4464050"/>
          <p14:tracePt t="28778" x="8191500" y="4478338"/>
          <p14:tracePt t="28794" x="8191500" y="4484688"/>
          <p14:tracePt t="28802" x="8191500" y="4498975"/>
          <p14:tracePt t="28817" x="8191500" y="4513263"/>
          <p14:tracePt t="28832" x="8191500" y="4535488"/>
          <p14:tracePt t="28849" x="8191500" y="4549775"/>
          <p14:tracePt t="28865" x="8183563" y="4572000"/>
          <p14:tracePt t="28882" x="8183563" y="4592638"/>
          <p14:tracePt t="28898" x="8183563" y="4606925"/>
          <p14:tracePt t="28915" x="8183563" y="4629150"/>
          <p14:tracePt t="28932" x="8183563" y="4651375"/>
          <p14:tracePt t="28948" x="8183563" y="4665663"/>
          <p14:tracePt t="28965" x="8183563" y="4679950"/>
          <p14:tracePt t="28982" x="8183563" y="4694238"/>
          <p14:tracePt t="28998" x="8177213" y="4708525"/>
          <p14:tracePt t="29015" x="8169275" y="4722813"/>
          <p14:tracePt t="29032" x="8162925" y="4737100"/>
          <p14:tracePt t="29050" x="8148638" y="4759325"/>
          <p14:tracePt t="29066" x="8134350" y="4773613"/>
          <p14:tracePt t="29082" x="8118475" y="4795838"/>
          <p14:tracePt t="29099" x="8104188" y="4810125"/>
          <p14:tracePt t="29115" x="8083550" y="4824413"/>
          <p14:tracePt t="29132" x="8069263" y="4845050"/>
          <p14:tracePt t="29150" x="7996238" y="4859338"/>
          <p14:tracePt t="29165" x="7831138" y="4838700"/>
          <p14:tracePt t="29183" x="7442200" y="4816475"/>
          <p14:tracePt t="29199" x="6972300" y="4859338"/>
          <p14:tracePt t="29215" x="6705600" y="4918075"/>
          <p14:tracePt t="29232" x="6402388" y="4938713"/>
          <p14:tracePt t="29248" x="6121400" y="4938713"/>
          <p14:tracePt t="29265" x="5819775" y="4924425"/>
          <p14:tracePt t="29283" x="5567363" y="4946650"/>
          <p14:tracePt t="29288" x="5473700" y="4960938"/>
          <p14:tracePt t="29299" x="5414963" y="4975225"/>
          <p14:tracePt t="29313" x="5343525" y="4975225"/>
          <p14:tracePt t="29330" x="5292725" y="4975225"/>
          <p14:tracePt t="29347" x="5156200" y="4975225"/>
          <p14:tracePt t="29363" x="4737100" y="4989513"/>
          <p14:tracePt t="29381" x="4413250" y="5018088"/>
          <p14:tracePt t="29398" x="4110038" y="5068888"/>
          <p14:tracePt t="29415" x="3929063" y="5091113"/>
          <p14:tracePt t="29431" x="3792538" y="5119688"/>
          <p14:tracePt t="29449" x="3662363" y="5141913"/>
          <p14:tracePt t="29465" x="3576638" y="5148263"/>
          <p14:tracePt t="29481" x="3533775" y="5162550"/>
          <p14:tracePt t="29498" x="3497263" y="5170488"/>
          <p14:tracePt t="29514" x="3454400" y="5170488"/>
          <p14:tracePt t="29532" x="3375025" y="5184775"/>
          <p14:tracePt t="29549" x="3216275" y="5184775"/>
          <p14:tracePt t="29565" x="3094038" y="5184775"/>
          <p14:tracePt t="29582" x="2970213" y="5184775"/>
          <p14:tracePt t="29598" x="2811463" y="5184775"/>
          <p14:tracePt t="29615" x="2697163" y="5184775"/>
          <p14:tracePt t="29632" x="2609850" y="5184775"/>
          <p14:tracePt t="29648" x="2530475" y="5184775"/>
          <p14:tracePt t="29666" x="2516188" y="5184775"/>
          <p14:tracePt t="29682" x="2509838" y="5176838"/>
          <p14:tracePt t="29698" x="2487613" y="5162550"/>
          <p14:tracePt t="29716" x="2459038" y="5141913"/>
          <p14:tracePt t="29732" x="2371725" y="5091113"/>
          <p14:tracePt t="29749" x="2206625" y="5003800"/>
          <p14:tracePt t="29765" x="2084388" y="4932363"/>
          <p14:tracePt t="29782" x="2005013" y="4895850"/>
          <p14:tracePt t="29799" x="1960563" y="4875213"/>
          <p14:tracePt t="29803" x="1960563" y="4867275"/>
          <p14:tracePt t="29816" x="1960563" y="4859338"/>
          <p14:tracePt t="29831" x="1960563" y="4852988"/>
          <p14:tracePt t="29850" x="1976438" y="4830763"/>
          <p14:tracePt t="29865" x="1990725" y="4816475"/>
          <p14:tracePt t="29883" x="1997075" y="4810125"/>
          <p14:tracePt t="29899" x="2005013" y="4795838"/>
          <p14:tracePt t="29913" x="2011363" y="4787900"/>
          <p14:tracePt t="29930" x="2025650" y="4773613"/>
          <p14:tracePt t="29947" x="2047875" y="4759325"/>
          <p14:tracePt t="29964" x="2070100" y="4751388"/>
          <p14:tracePt t="29980" x="2084388" y="4737100"/>
          <p14:tracePt t="29997" x="2090738" y="4730750"/>
          <p14:tracePt t="30014" x="2098675" y="4730750"/>
          <p14:tracePt t="30032" x="2105025" y="4722813"/>
          <p14:tracePt t="30048" x="2119313" y="4716463"/>
          <p14:tracePt t="30066" x="2141538" y="4702175"/>
          <p14:tracePt t="30083" x="2155825" y="4702175"/>
          <p14:tracePt t="30098" x="2178050" y="4694238"/>
          <p14:tracePt t="30115" x="2192338" y="4694238"/>
          <p14:tracePt t="30131" x="2212975" y="4694238"/>
          <p14:tracePt t="30148" x="2243138" y="4694238"/>
          <p14:tracePt t="30166" x="2300288" y="4694238"/>
          <p14:tracePt t="30182" x="2314575" y="4694238"/>
          <p14:tracePt t="30198" x="2328863" y="4694238"/>
          <p14:tracePt t="30214" x="2336800" y="4694238"/>
          <p14:tracePt t="30248" x="2343150" y="4694238"/>
          <p14:tracePt t="30269" x="2351088" y="4694238"/>
          <p14:tracePt t="30281" x="2371725" y="4694238"/>
          <p14:tracePt t="30286" x="2379663" y="4694238"/>
          <p14:tracePt t="30298" x="2386013" y="4702175"/>
          <p14:tracePt t="30316" x="2393950" y="4708525"/>
          <p14:tracePt t="30394" x="2393950" y="4716463"/>
          <p14:tracePt t="30451" x="2393950" y="4722813"/>
          <p14:tracePt t="30464" x="2386013" y="4722813"/>
          <p14:tracePt t="30480" x="2371725" y="4730750"/>
          <p14:tracePt t="30487" x="2371725" y="4737100"/>
          <p14:tracePt t="30496" x="2357438" y="4745038"/>
          <p14:tracePt t="30513" x="2343150" y="4759325"/>
          <p14:tracePt t="30529" x="2322513" y="4779963"/>
          <p14:tracePt t="30547" x="2292350" y="4795838"/>
          <p14:tracePt t="30565" x="2257425" y="4802188"/>
          <p14:tracePt t="30581" x="2198688" y="4802188"/>
          <p14:tracePt t="30599" x="2127250" y="4779963"/>
          <p14:tracePt t="30615" x="2047875" y="4759325"/>
          <p14:tracePt t="30631" x="1982788" y="4745038"/>
          <p14:tracePt t="30649" x="1903413" y="4716463"/>
          <p14:tracePt t="30665" x="1860550" y="4702175"/>
          <p14:tracePt t="30681" x="1831975" y="4686300"/>
          <p14:tracePt t="30700" x="1809750" y="4672013"/>
          <p14:tracePt t="30715" x="1795463" y="4672013"/>
          <p14:tracePt t="30731" x="1787525" y="4657725"/>
          <p14:tracePt t="30749" x="1781175" y="4657725"/>
          <p14:tracePt t="30768" x="1773238" y="4651375"/>
          <p14:tracePt t="30783" x="1766888" y="4651375"/>
          <p14:tracePt t="30799" x="1758950" y="4637088"/>
          <p14:tracePt t="30814" x="1744663" y="4629150"/>
          <p14:tracePt t="30833" x="1708150" y="4614863"/>
          <p14:tracePt t="30847" x="1693863" y="4606925"/>
          <p14:tracePt t="30865" x="1651000" y="4600575"/>
          <p14:tracePt t="30882" x="1644650" y="4592638"/>
          <p14:tracePt t="30943" x="1636713" y="4592638"/>
          <p14:tracePt t="30983" x="1622425" y="4592638"/>
          <p14:tracePt t="30989" x="1614488" y="4592638"/>
          <p14:tracePt t="30998" x="1608138" y="4592638"/>
          <p14:tracePt t="31015" x="1593850" y="4600575"/>
          <p14:tracePt t="31030" x="1585913" y="4600575"/>
          <p14:tracePt t="31048" x="1571625" y="4606925"/>
          <p14:tracePt t="31066" x="1557338" y="4614863"/>
          <p14:tracePt t="31082" x="1543050" y="4614863"/>
          <p14:tracePt t="31098" x="1520825" y="4622800"/>
          <p14:tracePt t="31115" x="1506538" y="4629150"/>
          <p14:tracePt t="31131" x="1500188" y="4629150"/>
          <p14:tracePt t="31148" x="1492250" y="4629150"/>
          <p14:tracePt t="31316" x="1492250" y="4637088"/>
          <p14:tracePt t="31487" x="1485900" y="4637088"/>
          <p14:tracePt t="31558" x="1485900" y="4643438"/>
          <p14:tracePt t="31570" x="1477963" y="4643438"/>
          <p14:tracePt t="31589" x="1477963" y="4651375"/>
          <p14:tracePt t="31621" x="1471613" y="4651375"/>
          <p14:tracePt t="31695" x="1471613" y="4657725"/>
          <p14:tracePt t="33420" x="1471613" y="4665663"/>
          <p14:tracePt t="33428" x="1463675" y="4665663"/>
          <p14:tracePt t="33495" x="1457325" y="4665663"/>
          <p14:tracePt t="34826" x="1457325" y="4657725"/>
          <p14:tracePt t="34998" x="1457325" y="4651375"/>
          <p14:tracePt t="36506" x="1457325" y="4657725"/>
          <p14:tracePt t="36512" x="1457325" y="4665663"/>
          <p14:tracePt t="41095" x="1457325" y="4672013"/>
          <p14:tracePt t="41557" x="1463675" y="4672013"/>
          <p14:tracePt t="41574" x="1471613" y="4665663"/>
          <p14:tracePt t="41662" x="1477963" y="4665663"/>
          <p14:tracePt t="41682" x="1485900" y="4657725"/>
          <p14:tracePt t="41691" x="1485900" y="4651375"/>
          <p14:tracePt t="41698" x="1500188" y="4651375"/>
          <p14:tracePt t="41712" x="1520825" y="4637088"/>
          <p14:tracePt t="41728" x="1528763" y="4622800"/>
          <p14:tracePt t="41744" x="1543050" y="4622800"/>
          <p14:tracePt t="41761" x="1557338" y="4614863"/>
          <p14:tracePt t="41777" x="1571625" y="4600575"/>
          <p14:tracePt t="41794" x="1579563" y="4600575"/>
          <p14:tracePt t="41811" x="1579563" y="4592638"/>
          <p14:tracePt t="41859" x="1585913" y="4592638"/>
          <p14:tracePt t="41883" x="1593850" y="4592638"/>
          <p14:tracePt t="41890" x="1600200" y="4592638"/>
          <p14:tracePt t="41898" x="1608138" y="4586288"/>
          <p14:tracePt t="41913" x="1622425" y="4586288"/>
          <p14:tracePt t="41929" x="1630363" y="4578350"/>
          <p14:tracePt t="41944" x="1636713" y="4578350"/>
          <p14:tracePt t="41961" x="1644650" y="4578350"/>
          <p14:tracePt t="42002" x="1651000" y="4578350"/>
          <p14:tracePt t="42019" x="1658938" y="4578350"/>
          <p14:tracePt t="42034" x="1665288" y="4578350"/>
          <p14:tracePt t="42044" x="1673225" y="4578350"/>
          <p14:tracePt t="42061" x="1687513" y="4578350"/>
          <p14:tracePt t="42076" x="1701800" y="4578350"/>
          <p14:tracePt t="42094" x="1716088" y="4572000"/>
          <p14:tracePt t="42112" x="1724025" y="4572000"/>
          <p14:tracePt t="47585" x="1724025" y="4578350"/>
          <p14:tracePt t="50434" x="1716088" y="4578350"/>
          <p14:tracePt t="50443" x="1708150" y="4586288"/>
          <p14:tracePt t="50545" x="1708150" y="4592638"/>
          <p14:tracePt t="50559" x="1701800" y="4592638"/>
          <p14:tracePt t="50566" x="1701800" y="4600575"/>
          <p14:tracePt t="53973" x="1701800" y="4606925"/>
          <p14:tracePt t="54077" x="1701800" y="4614863"/>
          <p14:tracePt t="54161" x="1708150" y="4614863"/>
          <p14:tracePt t="54185" x="1708150" y="4622800"/>
          <p14:tracePt t="54195" x="1716088" y="4622800"/>
          <p14:tracePt t="54223" x="1716088" y="4629150"/>
          <p14:tracePt t="54269" x="1716088" y="4637088"/>
          <p14:tracePt t="54285" x="1724025" y="4637088"/>
          <p14:tracePt t="54361" x="1724025" y="4643438"/>
          <p14:tracePt t="54634" x="1730375" y="4643438"/>
          <p14:tracePt t="55232" x="1730375" y="4651375"/>
          <p14:tracePt t="55242" x="1738313" y="4651375"/>
          <p14:tracePt t="55250" x="1738313" y="4657725"/>
          <p14:tracePt t="55262" x="1744663" y="4657725"/>
          <p14:tracePt t="55471" x="1752600" y="4657725"/>
          <p14:tracePt t="55544" x="1752600" y="4665663"/>
          <p14:tracePt t="55590" x="1752600" y="4672013"/>
          <p14:tracePt t="55678" x="1752600" y="4679950"/>
          <p14:tracePt t="55726" x="1752600" y="4686300"/>
          <p14:tracePt t="55744" x="1752600" y="4694238"/>
          <p14:tracePt t="56310" x="1752600" y="4686300"/>
          <p14:tracePt t="56814" x="1752600" y="4694238"/>
          <p14:tracePt t="57648" x="1752600" y="4702175"/>
          <p14:tracePt t="58025" x="1752600" y="4708525"/>
          <p14:tracePt t="58044" x="1752600" y="4716463"/>
          <p14:tracePt t="58057" x="1752600" y="4722813"/>
          <p14:tracePt t="58094" x="1752600" y="4730750"/>
          <p14:tracePt t="58192" x="1752600" y="4737100"/>
          <p14:tracePt t="58218" x="1752600" y="4745038"/>
          <p14:tracePt t="58225" x="1752600" y="4751388"/>
          <p14:tracePt t="58305" x="1752600" y="4759325"/>
          <p14:tracePt t="59769" x="1752600" y="4765675"/>
          <p14:tracePt t="60718" x="1766888" y="4765675"/>
          <p14:tracePt t="60726" x="1773238" y="4765675"/>
          <p14:tracePt t="60739" x="1781175" y="4759325"/>
          <p14:tracePt t="60756" x="1809750" y="4745038"/>
          <p14:tracePt t="60772" x="1831975" y="4737100"/>
          <p14:tracePt t="60788" x="1852613" y="4722813"/>
          <p14:tracePt t="60805" x="1874838" y="4716463"/>
          <p14:tracePt t="60821" x="1889125" y="4708525"/>
          <p14:tracePt t="60838" x="1897063" y="4708525"/>
          <p14:tracePt t="60855" x="1903413" y="4702175"/>
          <p14:tracePt t="60970" x="1903413" y="4694238"/>
          <p14:tracePt t="61044" x="1897063" y="4694238"/>
          <p14:tracePt t="61096" x="1897063" y="4686300"/>
          <p14:tracePt t="61104" x="1897063" y="4672013"/>
          <p14:tracePt t="61112" x="1897063" y="4657725"/>
          <p14:tracePt t="61122" x="1897063" y="4643438"/>
          <p14:tracePt t="61139" x="1897063" y="4622800"/>
          <p14:tracePt t="61156" x="1911350" y="4543425"/>
          <p14:tracePt t="61174" x="1954213" y="4398963"/>
          <p14:tracePt t="61190" x="1982788" y="4276725"/>
          <p14:tracePt t="61206" x="2011363" y="4160838"/>
          <p14:tracePt t="61223" x="2039938" y="4052888"/>
          <p14:tracePt t="61239" x="2090738" y="3908425"/>
          <p14:tracePt t="61255" x="2119313" y="3778250"/>
          <p14:tracePt t="61272" x="2163763" y="3648075"/>
          <p14:tracePt t="61290" x="2163763" y="3576638"/>
          <p14:tracePt t="61306" x="2163763" y="3497263"/>
          <p14:tracePt t="61322" x="2184400" y="3389313"/>
          <p14:tracePt t="61339" x="2212975" y="3259138"/>
          <p14:tracePt t="61356" x="2243138" y="3143250"/>
          <p14:tracePt t="61373" x="2286000" y="2963863"/>
          <p14:tracePt t="61389" x="2322513" y="2847975"/>
          <p14:tracePt t="61408" x="2357438" y="2762250"/>
          <p14:tracePt t="61423" x="2393950" y="2674938"/>
          <p14:tracePt t="61439" x="2430463" y="2595563"/>
          <p14:tracePt t="61457" x="2451100" y="2566988"/>
          <p14:tracePt t="61472" x="2473325" y="2530475"/>
          <p14:tracePt t="61489" x="2509838" y="2473325"/>
          <p14:tracePt t="61506" x="2524125" y="2459038"/>
          <p14:tracePt t="61523" x="2544763" y="2436813"/>
          <p14:tracePt t="61539" x="2566988" y="2408238"/>
          <p14:tracePt t="61555" x="2581275" y="2379663"/>
          <p14:tracePt t="61572" x="2603500" y="2357438"/>
          <p14:tracePt t="61590" x="2638425" y="2314575"/>
          <p14:tracePt t="61606" x="2689225" y="2263775"/>
          <p14:tracePt t="61623" x="2725738" y="2220913"/>
          <p14:tracePt t="61639" x="2747963" y="2198688"/>
          <p14:tracePt t="61656" x="2762250" y="2178050"/>
          <p14:tracePt t="61673" x="2782888" y="2155825"/>
          <p14:tracePt t="61691" x="2797175" y="2127250"/>
          <p14:tracePt t="61706" x="2805113" y="2119313"/>
          <p14:tracePt t="61723" x="2827338" y="2098675"/>
          <p14:tracePt t="61739" x="2841625" y="2084388"/>
          <p14:tracePt t="61757" x="2862263" y="2062163"/>
          <p14:tracePt t="61773" x="2884488" y="2039938"/>
          <p14:tracePt t="61790" x="2913063" y="2019300"/>
          <p14:tracePt t="61806" x="2955925" y="1990725"/>
          <p14:tracePt t="61824" x="2978150" y="1968500"/>
          <p14:tracePt t="61841" x="2992438" y="1946275"/>
          <p14:tracePt t="61857" x="3006725" y="1931988"/>
          <p14:tracePt t="61875" x="3035300" y="1911350"/>
          <p14:tracePt t="61891" x="3049588" y="1889125"/>
          <p14:tracePt t="61907" x="3071813" y="1874838"/>
          <p14:tracePt t="61923" x="3094038" y="1866900"/>
          <p14:tracePt t="61938" x="3114675" y="1846263"/>
          <p14:tracePt t="61955" x="3151188" y="1831975"/>
          <p14:tracePt t="61972" x="3187700" y="1817688"/>
          <p14:tracePt t="61989" x="3208338" y="1809750"/>
          <p14:tracePt t="62007" x="3259138" y="1795463"/>
          <p14:tracePt t="62022" x="3295650" y="1795463"/>
          <p14:tracePt t="62039" x="3324225" y="1787525"/>
          <p14:tracePt t="62056" x="3346450" y="1781175"/>
          <p14:tracePt t="62074" x="3375025" y="1781175"/>
          <p14:tracePt t="62106" x="3381375" y="1781175"/>
          <p14:tracePt t="62123" x="3389313" y="1781175"/>
          <p14:tracePt t="62140" x="3395663" y="1781175"/>
          <p14:tracePt t="62155" x="3409950" y="1781175"/>
          <p14:tracePt t="62173" x="3432175" y="1781175"/>
          <p14:tracePt t="62192" x="3460750" y="1781175"/>
          <p14:tracePt t="62209" x="3475038" y="1773238"/>
          <p14:tracePt t="62223" x="3497263" y="1773238"/>
          <p14:tracePt t="62240" x="3511550" y="1766888"/>
          <p14:tracePt t="62257" x="3533775" y="1766888"/>
          <p14:tracePt t="62273" x="3554413" y="1758950"/>
          <p14:tracePt t="62289" x="3568700" y="1752600"/>
          <p14:tracePt t="62308" x="3598863" y="1752600"/>
          <p14:tracePt t="62324" x="3619500" y="1752600"/>
          <p14:tracePt t="62340" x="3633788" y="1744663"/>
          <p14:tracePt t="62357" x="3641725" y="1744663"/>
          <p14:tracePt t="62373" x="3656013" y="1744663"/>
          <p14:tracePt t="62389" x="3662363" y="1738313"/>
          <p14:tracePt t="62407" x="3692525" y="1738313"/>
          <p14:tracePt t="62423" x="3706813" y="1738313"/>
          <p14:tracePt t="62441" x="3721100" y="1730375"/>
          <p14:tracePt t="62456" x="3735388" y="1724025"/>
          <p14:tracePt t="62472" x="3756025" y="1724025"/>
          <p14:tracePt t="62491" x="3763963" y="1716088"/>
          <p14:tracePt t="62506" x="3778250" y="1709738"/>
          <p14:tracePt t="62524" x="3792538" y="1709738"/>
          <p14:tracePt t="62556" x="3800475" y="1709738"/>
          <p14:tracePt t="62629" x="3800475" y="1701800"/>
          <p14:tracePt t="66140" x="3806825" y="1701800"/>
          <p14:tracePt t="66148" x="3806825" y="1709738"/>
          <p14:tracePt t="66157" x="3814763" y="1716088"/>
          <p14:tracePt t="66171" x="3821113" y="1716088"/>
          <p14:tracePt t="66189" x="3829050" y="1724025"/>
          <p14:tracePt t="66204" x="3835400" y="1738313"/>
          <p14:tracePt t="66220" x="3843338" y="1744663"/>
          <p14:tracePt t="66238" x="3865563" y="1744663"/>
          <p14:tracePt t="66254" x="3886200" y="1758950"/>
          <p14:tracePt t="66287" x="3900488" y="1766888"/>
          <p14:tracePt t="66303" x="3914775" y="1766888"/>
          <p14:tracePt t="66320" x="3929063" y="1766888"/>
          <p14:tracePt t="66337" x="3937000" y="1766888"/>
          <p14:tracePt t="66353" x="3951288" y="1766888"/>
          <p14:tracePt t="66370" x="3965575" y="1766888"/>
          <p14:tracePt t="66387" x="3979863" y="1766888"/>
          <p14:tracePt t="66403" x="4002088" y="1766888"/>
          <p14:tracePt t="66420" x="4024313" y="1766888"/>
          <p14:tracePt t="66436" x="4044950" y="1766888"/>
          <p14:tracePt t="66453" x="4052888" y="1766888"/>
          <p14:tracePt t="71052" x="4044950" y="1766888"/>
          <p14:tracePt t="71080" x="4044950" y="1773238"/>
          <p14:tracePt t="71126" x="4038600" y="1773238"/>
          <p14:tracePt t="71322" x="4038600" y="1781175"/>
          <p14:tracePt t="71346" x="4030663" y="1781175"/>
          <p14:tracePt t="71372" x="4030663" y="1787525"/>
          <p14:tracePt t="71397" x="4024313" y="1787525"/>
          <p14:tracePt t="71420" x="4024313" y="1795463"/>
          <p14:tracePt t="72010" x="4016375" y="1803400"/>
          <p14:tracePt t="72022" x="4008438" y="1803400"/>
          <p14:tracePt t="72030" x="4008438" y="1809750"/>
          <p14:tracePt t="72037" x="3994150" y="1817688"/>
          <p14:tracePt t="72054" x="3979863" y="1838325"/>
          <p14:tracePt t="72070" x="3959225" y="1860550"/>
          <p14:tracePt t="72086" x="3937000" y="1882775"/>
          <p14:tracePt t="72105" x="3908425" y="1917700"/>
          <p14:tracePt t="72121" x="3865563" y="1976438"/>
          <p14:tracePt t="72137" x="3806825" y="2055813"/>
          <p14:tracePt t="72154" x="3749675" y="2149475"/>
          <p14:tracePt t="72169" x="3692525" y="2257425"/>
          <p14:tracePt t="72186" x="3582988" y="2422525"/>
          <p14:tracePt t="72203" x="3454400" y="2603500"/>
          <p14:tracePt t="72220" x="3309938" y="2790825"/>
          <p14:tracePt t="72238" x="3173413" y="2970213"/>
          <p14:tracePt t="72253" x="3079750" y="3071813"/>
          <p14:tracePt t="72269" x="3000375" y="3187700"/>
          <p14:tracePt t="72288" x="2921000" y="3302000"/>
          <p14:tracePt t="72303" x="2827338" y="3403600"/>
          <p14:tracePt t="72307" x="2782888" y="3454400"/>
          <p14:tracePt t="72321" x="2689225" y="3562350"/>
          <p14:tracePt t="72337" x="2595563" y="3692525"/>
          <p14:tracePt t="72354" x="2495550" y="3806825"/>
          <p14:tracePt t="72369" x="2386013" y="3914775"/>
          <p14:tracePt t="72387" x="2271713" y="4008438"/>
          <p14:tracePt t="72403" x="2155825" y="4103688"/>
          <p14:tracePt t="72420" x="2025650" y="4189413"/>
          <p14:tracePt t="72438" x="1874838" y="4246563"/>
          <p14:tracePt t="72453" x="1752600" y="4283075"/>
          <p14:tracePt t="72470" x="1636713" y="4319588"/>
          <p14:tracePt t="72486" x="1543050" y="4348163"/>
          <p14:tracePt t="72503" x="1463675" y="4398963"/>
          <p14:tracePt t="72522" x="1333500" y="4478338"/>
          <p14:tracePt t="72537" x="1254125" y="4513263"/>
          <p14:tracePt t="72553" x="1168400" y="4564063"/>
          <p14:tracePt t="72571" x="1081088" y="4622800"/>
          <p14:tracePt t="72586" x="1038225" y="4651375"/>
          <p14:tracePt t="72604" x="1023938" y="4657725"/>
          <p14:tracePt t="72622" x="1001713" y="4665663"/>
          <p14:tracePt t="72636" x="1001713" y="4672013"/>
          <p14:tracePt t="72709" x="1001713" y="4679950"/>
          <p14:tracePt t="72716" x="1009650" y="4686300"/>
          <p14:tracePt t="72724" x="1023938" y="4702175"/>
          <p14:tracePt t="72738" x="1038225" y="4716463"/>
          <p14:tracePt t="72755" x="1060450" y="4722813"/>
          <p14:tracePt t="72771" x="1081088" y="4730750"/>
          <p14:tracePt t="72788" x="1109663" y="4730750"/>
          <p14:tracePt t="72805" x="1131888" y="4730750"/>
          <p14:tracePt t="72808" x="1146175" y="4730750"/>
          <p14:tracePt t="72820" x="1154113" y="4730750"/>
          <p14:tracePt t="72836" x="1174750" y="4730750"/>
          <p14:tracePt t="72853" x="1204913" y="4716463"/>
          <p14:tracePt t="72868" x="1219200" y="4708525"/>
          <p14:tracePt t="72886" x="1239838" y="4694238"/>
          <p14:tracePt t="72902" x="1262063" y="4679950"/>
          <p14:tracePt t="72919" x="1276350" y="4665663"/>
          <p14:tracePt t="72953" x="1284288" y="4665663"/>
          <p14:tracePt t="72970" x="1290638" y="4657725"/>
          <p14:tracePt t="72988" x="1298575" y="4651375"/>
          <p14:tracePt t="73004" x="1304925" y="4651375"/>
          <p14:tracePt t="73020" x="1304925" y="4643438"/>
          <p14:tracePt t="73038" x="1327150" y="4629150"/>
          <p14:tracePt t="73054" x="1333500" y="4629150"/>
          <p14:tracePt t="73070" x="1355725" y="4614863"/>
          <p14:tracePt t="73087" x="1377950" y="4600575"/>
          <p14:tracePt t="73103" x="1398588" y="4592638"/>
          <p14:tracePt t="73119" x="1427163" y="4586288"/>
          <p14:tracePt t="73136" x="1441450" y="4578350"/>
          <p14:tracePt t="73154" x="1449388" y="4578350"/>
          <p14:tracePt t="73194" x="1457325" y="4578350"/>
          <p14:tracePt t="73240" x="1463675" y="4578350"/>
          <p14:tracePt t="73256" x="1471613" y="4578350"/>
          <p14:tracePt t="73264" x="1477963" y="4572000"/>
          <p14:tracePt t="73276" x="1485900" y="4572000"/>
          <p14:tracePt t="73290" x="1492250" y="4572000"/>
          <p14:tracePt t="73303" x="1500188" y="4572000"/>
          <p14:tracePt t="73322" x="1520825" y="4572000"/>
          <p14:tracePt t="73337" x="1543050" y="4572000"/>
          <p14:tracePt t="73353" x="1550988" y="4572000"/>
          <p14:tracePt t="73370" x="1565275" y="4572000"/>
          <p14:tracePt t="73386" x="1571625" y="4572000"/>
          <p14:tracePt t="73403" x="1579563" y="4572000"/>
          <p14:tracePt t="73421" x="1608138" y="4572000"/>
          <p14:tracePt t="73437" x="1630363" y="4572000"/>
          <p14:tracePt t="73455" x="1644650" y="4572000"/>
          <p14:tracePt t="73470" x="1665288" y="4572000"/>
          <p14:tracePt t="73487" x="1679575" y="4572000"/>
          <p14:tracePt t="73505" x="1693863" y="4572000"/>
          <p14:tracePt t="73521" x="1701800" y="4572000"/>
          <p14:tracePt t="73538" x="1708150" y="4572000"/>
          <p14:tracePt t="73554" x="1724025" y="4572000"/>
          <p14:tracePt t="73570" x="1738313" y="4578350"/>
          <p14:tracePt t="73586" x="1744663" y="4586288"/>
          <p14:tracePt t="73603" x="1752600" y="4592638"/>
          <p14:tracePt t="73619" x="1766888" y="4614863"/>
          <p14:tracePt t="73637" x="1781175" y="4637088"/>
          <p14:tracePt t="73654" x="1795463" y="4651375"/>
          <p14:tracePt t="73669" x="1817688" y="4672013"/>
          <p14:tracePt t="73686" x="1824038" y="4686300"/>
          <p14:tracePt t="73704" x="1838325" y="4702175"/>
          <p14:tracePt t="73721" x="1846263" y="4716463"/>
          <p14:tracePt t="73738" x="1852613" y="4722813"/>
          <p14:tracePt t="73754" x="1852613" y="4730750"/>
          <p14:tracePt t="73771" x="1860550" y="4737100"/>
          <p14:tracePt t="73804" x="1860550" y="4745038"/>
          <p14:tracePt t="73822" x="1860550" y="4751388"/>
          <p14:tracePt t="73837" x="1860550" y="4759325"/>
          <p14:tracePt t="73854" x="1860550" y="4765675"/>
          <p14:tracePt t="73870" x="1860550" y="4773613"/>
          <p14:tracePt t="73920" x="1860550" y="4779963"/>
          <p14:tracePt t="73932" x="1852613" y="4779963"/>
          <p14:tracePt t="74039" x="1846263" y="4787900"/>
          <p14:tracePt t="74049" x="1846263" y="4795838"/>
          <p14:tracePt t="74069" x="1838325" y="4795838"/>
          <p14:tracePt t="74136" x="1831975" y="4795838"/>
          <p14:tracePt t="74199" x="1824038" y="4795838"/>
          <p14:tracePt t="74221" x="1817688" y="4795838"/>
          <p14:tracePt t="74237" x="1809750" y="4795838"/>
          <p14:tracePt t="74244" x="1809750" y="4802188"/>
          <p14:tracePt t="74255" x="1803400" y="4802188"/>
          <p14:tracePt t="74274" x="1795463" y="4802188"/>
          <p14:tracePt t="74310" x="1787525" y="4802188"/>
          <p14:tracePt t="74340" x="1781175" y="4802188"/>
          <p14:tracePt t="74348" x="1773238" y="4802188"/>
          <p14:tracePt t="74506" x="1766888" y="4802188"/>
          <p14:tracePt t="74635" x="1766888" y="4795838"/>
          <p14:tracePt t="74642" x="1766888" y="4787900"/>
          <p14:tracePt t="74665" x="1766888" y="4779963"/>
          <p14:tracePt t="74688" x="1766888" y="4773613"/>
          <p14:tracePt t="74703" x="1766888" y="4765675"/>
          <p14:tracePt t="74710" x="1766888" y="4759325"/>
          <p14:tracePt t="74722" x="1773238" y="4759325"/>
          <p14:tracePt t="74737" x="1773238" y="4751388"/>
          <p14:tracePt t="74754" x="1781175" y="4745038"/>
          <p14:tracePt t="74770" x="1781175" y="4737100"/>
          <p14:tracePt t="74787" x="1781175" y="4730750"/>
          <p14:tracePt t="74802" x="1787525" y="4722813"/>
          <p14:tracePt t="74820" x="1787525" y="4716463"/>
          <p14:tracePt t="74842" x="1787525" y="4708525"/>
          <p14:tracePt t="74901" x="1795463" y="4708525"/>
          <p14:tracePt t="74912" x="1795463" y="4702175"/>
          <p14:tracePt t="74921" x="1795463" y="4694238"/>
          <p14:tracePt t="74936" x="1803400" y="4686300"/>
          <p14:tracePt t="74953" x="1803400" y="4672013"/>
          <p14:tracePt t="74970" x="1809750" y="4665663"/>
          <p14:tracePt t="74988" x="1809750" y="4643438"/>
          <p14:tracePt t="75004" x="1817688" y="4637088"/>
          <p14:tracePt t="75037" x="1817688" y="4629150"/>
          <p14:tracePt t="75058" x="1817688" y="4622800"/>
          <p14:tracePt t="75156" x="1817688" y="4614863"/>
          <p14:tracePt t="75204" x="1817688" y="4606925"/>
          <p14:tracePt t="75367" x="1817688" y="4600575"/>
          <p14:tracePt t="75379" x="1809750" y="4592638"/>
          <p14:tracePt t="75429" x="1809750" y="4586288"/>
          <p14:tracePt t="75456" x="1809750" y="4578350"/>
          <p14:tracePt t="75502" x="1809750" y="4572000"/>
          <p14:tracePt t="75548" x="1803400" y="4572000"/>
          <p14:tracePt t="76380" x="1795463" y="4572000"/>
          <p14:tracePt t="76630" x="1795463" y="4564063"/>
          <p14:tracePt t="76651" x="1795463" y="4557713"/>
          <p14:tracePt t="76672" x="1795463" y="4549775"/>
          <p14:tracePt t="76704" x="1795463" y="4543425"/>
          <p14:tracePt t="76738" x="1803400" y="4535488"/>
          <p14:tracePt t="76786" x="1803400" y="4529138"/>
          <p14:tracePt t="76852" x="1803400" y="4521200"/>
          <p14:tracePt t="76927" x="1795463" y="4521200"/>
          <p14:tracePt t="76940" x="1787525" y="4521200"/>
          <p14:tracePt t="76956" x="1781175" y="4521200"/>
          <p14:tracePt t="76973" x="1773238" y="4521200"/>
          <p14:tracePt t="76986" x="1766888" y="4521200"/>
          <p14:tracePt t="77242" x="1758950" y="4521200"/>
          <p14:tracePt t="77262" x="1752600" y="4529138"/>
          <p14:tracePt t="77275" x="1744663" y="4535488"/>
          <p14:tracePt t="77284" x="1738313" y="4543425"/>
          <p14:tracePt t="77300" x="1730375" y="4549775"/>
          <p14:tracePt t="78832" x="1724025" y="4564063"/>
          <p14:tracePt t="78853" x="1716088" y="4572000"/>
          <p14:tracePt t="78866" x="1708150" y="4578350"/>
          <p14:tracePt t="78882" x="1708150" y="4586288"/>
          <p14:tracePt t="78890" x="1708150" y="4592638"/>
          <p14:tracePt t="78901" x="1708150" y="4600575"/>
          <p14:tracePt t="78919" x="1708150" y="4614863"/>
          <p14:tracePt t="78935" x="1708150" y="4637088"/>
          <p14:tracePt t="78953" x="1708150" y="4643438"/>
          <p14:tracePt t="78968" x="1708150" y="4665663"/>
          <p14:tracePt t="78985" x="1708150" y="4686300"/>
          <p14:tracePt t="79001" x="1708150" y="4702175"/>
          <p14:tracePt t="79019" x="1708150" y="4730750"/>
          <p14:tracePt t="79037" x="1701800" y="4745038"/>
          <p14:tracePt t="79052" x="1701800" y="4759325"/>
          <p14:tracePt t="79087" x="1693863" y="4779963"/>
          <p14:tracePt t="79102" x="1693863" y="4787900"/>
          <p14:tracePt t="79119" x="1701800" y="4795838"/>
          <p14:tracePt t="79136" x="1716088" y="4802188"/>
          <p14:tracePt t="79188" x="1724025" y="4810125"/>
          <p14:tracePt t="79198" x="1730375" y="4810125"/>
          <p14:tracePt t="79214" x="1738313" y="4810125"/>
          <p14:tracePt t="79222" x="1744663" y="4816475"/>
          <p14:tracePt t="79235" x="1752600" y="4816475"/>
          <p14:tracePt t="79251" x="1758950" y="4824413"/>
          <p14:tracePt t="79270" x="1766888" y="4824413"/>
          <p14:tracePt t="79296" x="1773238" y="4824413"/>
          <p14:tracePt t="79322" x="1773238" y="4816475"/>
          <p14:tracePt t="79337" x="1781175" y="4810125"/>
          <p14:tracePt t="79346" x="1781175" y="4802188"/>
          <p14:tracePt t="79361" x="1787525" y="4787900"/>
          <p14:tracePt t="79376" x="1787525" y="4773613"/>
          <p14:tracePt t="79386" x="1795463" y="4765675"/>
          <p14:tracePt t="79401" x="1795463" y="4751388"/>
          <p14:tracePt t="79419" x="1795463" y="4730750"/>
          <p14:tracePt t="79436" x="1795463" y="4708525"/>
          <p14:tracePt t="79453" x="1795463" y="4702175"/>
          <p14:tracePt t="79469" x="1795463" y="4686300"/>
          <p14:tracePt t="79485" x="1795463" y="4679950"/>
          <p14:tracePt t="79501" x="1795463" y="4672013"/>
          <p14:tracePt t="79517" x="1795463" y="4643438"/>
          <p14:tracePt t="79533" x="1795463" y="4629150"/>
          <p14:tracePt t="79550" x="1795463" y="4622800"/>
          <p14:tracePt t="79568" x="1795463" y="4614863"/>
          <p14:tracePt t="79608" x="1795463" y="4606925"/>
          <p14:tracePt t="79841" x="1787525" y="4606925"/>
          <p14:tracePt t="80464" x="1787525" y="4600575"/>
          <p14:tracePt t="80793" x="1787525" y="4592638"/>
          <p14:tracePt t="80824" x="1787525" y="4586288"/>
          <p14:tracePt t="80892" x="1787525" y="4578350"/>
          <p14:tracePt t="80916" x="1787525" y="4572000"/>
          <p14:tracePt t="81425" x="1781175" y="4572000"/>
          <p14:tracePt t="81448" x="1773238" y="4572000"/>
          <p14:tracePt t="81502" x="1766888" y="4572000"/>
          <p14:tracePt t="81531" x="1758950" y="4572000"/>
          <p14:tracePt t="81622" x="1752600" y="4572000"/>
          <p14:tracePt t="81675" x="1744663" y="4572000"/>
          <p14:tracePt t="81721" x="1744663" y="4578350"/>
          <p14:tracePt t="81741" x="1738313" y="4578350"/>
          <p14:tracePt t="81756" x="1730375" y="4578350"/>
          <p14:tracePt t="81775" x="1724025" y="4578350"/>
          <p14:tracePt t="81791" x="1724025" y="4586288"/>
          <p14:tracePt t="81801" x="1716088" y="4586288"/>
          <p14:tracePt t="81813" x="1708150" y="4586288"/>
          <p14:tracePt t="81825" x="1701800" y="4586288"/>
          <p14:tracePt t="81841" x="1701800" y="4592638"/>
          <p14:tracePt t="81857" x="1693863" y="4592638"/>
          <p14:tracePt t="81946" x="1687513" y="4592638"/>
          <p14:tracePt t="81976" x="1679575" y="4592638"/>
          <p14:tracePt t="81989" x="1673225" y="4592638"/>
          <p14:tracePt t="81995" x="1673225" y="4600575"/>
          <p14:tracePt t="82016" x="1665288" y="4600575"/>
          <p14:tracePt t="82100" x="1658938" y="4606925"/>
          <p14:tracePt t="82186" x="1658938" y="4614863"/>
          <p14:tracePt t="82201" x="1673225" y="4629150"/>
          <p14:tracePt t="82208" x="1673225" y="4637088"/>
          <p14:tracePt t="82222" x="1679575" y="4643438"/>
          <p14:tracePt t="82237" x="1679575" y="4651375"/>
          <p14:tracePt t="82251" x="1687513" y="4651375"/>
          <p14:tracePt t="82270" x="1693863" y="4651375"/>
          <p14:tracePt t="82285" x="1693863" y="4657725"/>
          <p14:tracePt t="82312" x="1693863" y="4665663"/>
          <p14:tracePt t="82328" x="1701800" y="4672013"/>
          <p14:tracePt t="82337" x="1701800" y="4679950"/>
          <p14:tracePt t="82352" x="1701800" y="4686300"/>
          <p14:tracePt t="82369" x="1701800" y="4708525"/>
          <p14:tracePt t="82384" x="1708150" y="4722813"/>
          <p14:tracePt t="82401" x="1716088" y="4730750"/>
          <p14:tracePt t="82419" x="1716088" y="4737100"/>
          <p14:tracePt t="82467" x="1716088" y="4745038"/>
          <p14:tracePt t="82482" x="1716088" y="4759325"/>
          <p14:tracePt t="82499" x="1716088" y="4773613"/>
          <p14:tracePt t="82507" x="1716088" y="4779963"/>
          <p14:tracePt t="82517" x="1724025" y="4795838"/>
          <p14:tracePt t="82535" x="1724025" y="4816475"/>
          <p14:tracePt t="82552" x="1724025" y="4830763"/>
          <p14:tracePt t="82567" x="1724025" y="4838700"/>
          <p14:tracePt t="82661" x="1724025" y="4845050"/>
          <p14:tracePt t="82672" x="1724025" y="4852988"/>
          <p14:tracePt t="82699" x="1724025" y="4859338"/>
          <p14:tracePt t="82722" x="1724025" y="4867275"/>
          <p14:tracePt t="82756" x="1724025" y="4875213"/>
          <p14:tracePt t="82764" x="1724025" y="4881563"/>
          <p14:tracePt t="82791" x="1724025" y="4889500"/>
          <p14:tracePt t="82818" x="1724025" y="4895850"/>
          <p14:tracePt t="82826" x="1724025" y="4903788"/>
          <p14:tracePt t="82835" x="1724025" y="4910138"/>
          <p14:tracePt t="82850" x="1724025" y="4918075"/>
          <p14:tracePt t="82866" x="1724025" y="4932363"/>
          <p14:tracePt t="82885" x="1724025" y="4938713"/>
          <p14:tracePt t="82901" x="1716088" y="4960938"/>
          <p14:tracePt t="82918" x="1716088" y="4968875"/>
          <p14:tracePt t="82935" x="1716088" y="4983163"/>
          <p14:tracePt t="82951" x="1716088" y="4989513"/>
          <p14:tracePt t="82967" x="1708150" y="5011738"/>
          <p14:tracePt t="82984" x="1708150" y="5026025"/>
          <p14:tracePt t="83001" x="1708150" y="5032375"/>
          <p14:tracePt t="83018" x="1708150" y="5040313"/>
          <p14:tracePt t="83034" x="1708150" y="5048250"/>
          <p14:tracePt t="83058" x="1701800" y="5048250"/>
          <p14:tracePt t="83119" x="1701800" y="5054600"/>
          <p14:tracePt t="83143" x="1701800" y="5062538"/>
          <p14:tracePt t="83150" x="1701800" y="5068888"/>
          <p14:tracePt t="83174" x="1701800" y="5076825"/>
          <p14:tracePt t="83180" x="1701800" y="5083175"/>
          <p14:tracePt t="83213" x="1701800" y="5091113"/>
          <p14:tracePt t="83220" x="1693863" y="5091113"/>
          <p14:tracePt t="83278" x="1693863" y="5097463"/>
          <p14:tracePt t="83292" x="1687513" y="5097463"/>
          <p14:tracePt t="83305" x="1679575" y="5097463"/>
          <p14:tracePt t="83320" x="1673225" y="5097463"/>
          <p14:tracePt t="83335" x="1658938" y="5097463"/>
          <p14:tracePt t="83352" x="1636713" y="5105400"/>
          <p14:tracePt t="83368" x="1622425" y="5105400"/>
          <p14:tracePt t="83384" x="1614488" y="5105400"/>
          <p14:tracePt t="83401" x="1600200" y="5105400"/>
          <p14:tracePt t="83417" x="1593850" y="5105400"/>
          <p14:tracePt t="83433" x="1579563" y="5105400"/>
          <p14:tracePt t="83450" x="1571625" y="5105400"/>
          <p14:tracePt t="83467" x="1565275" y="5105400"/>
          <p14:tracePt t="83484" x="1557338" y="5105400"/>
          <p14:tracePt t="83501" x="1543050" y="5111750"/>
          <p14:tracePt t="83519" x="1528763" y="5119688"/>
          <p14:tracePt t="83536" x="1506538" y="5127625"/>
          <p14:tracePt t="83551" x="1492250" y="5127625"/>
          <p14:tracePt t="83567" x="1471613" y="5127625"/>
          <p14:tracePt t="83585" x="1457325" y="5127625"/>
          <p14:tracePt t="83600" x="1435100" y="5127625"/>
          <p14:tracePt t="83617" x="1412875" y="5127625"/>
          <p14:tracePt t="83635" x="1392238" y="5127625"/>
          <p14:tracePt t="83651" x="1370013" y="5127625"/>
          <p14:tracePt t="83667" x="1347788" y="5127625"/>
          <p14:tracePt t="83684" x="1333500" y="5127625"/>
          <p14:tracePt t="83701" x="1312863" y="5127625"/>
          <p14:tracePt t="83717" x="1304925" y="5127625"/>
          <p14:tracePt t="83735" x="1276350" y="5127625"/>
          <p14:tracePt t="83751" x="1262063" y="5127625"/>
          <p14:tracePt t="83769" x="1239838" y="5127625"/>
          <p14:tracePt t="83784" x="1225550" y="5127625"/>
          <p14:tracePt t="83801" x="1204913" y="5127625"/>
          <p14:tracePt t="83805" x="1196975" y="5127625"/>
          <p14:tracePt t="83818" x="1189038" y="5127625"/>
          <p14:tracePt t="83835" x="1160463" y="5127625"/>
          <p14:tracePt t="83851" x="1154113" y="5127625"/>
          <p14:tracePt t="83868" x="1139825" y="5127625"/>
          <p14:tracePt t="83915" x="1131888" y="5127625"/>
          <p14:tracePt t="83935" x="1125538" y="5127625"/>
          <p14:tracePt t="83948" x="1117600" y="5127625"/>
          <p14:tracePt t="83960" x="1109663" y="5127625"/>
          <p14:tracePt t="83975" x="1103313" y="5127625"/>
          <p14:tracePt t="83990" x="1095375" y="5127625"/>
          <p14:tracePt t="84009" x="1089025" y="5127625"/>
          <p14:tracePt t="84035" x="1081088" y="5127625"/>
          <p14:tracePt t="86040" x="1081088" y="5119688"/>
          <p14:tracePt t="88414" x="1089025" y="5119688"/>
          <p14:tracePt t="88426" x="1089025" y="5111750"/>
          <p14:tracePt t="88433" x="1095375" y="5105400"/>
          <p14:tracePt t="88449" x="1109663" y="5091113"/>
          <p14:tracePt t="88466" x="1125538" y="5076825"/>
          <p14:tracePt t="88482" x="1139825" y="5062538"/>
          <p14:tracePt t="88499" x="1154113" y="5048250"/>
          <p14:tracePt t="88517" x="1290638" y="4903788"/>
          <p14:tracePt t="88533" x="1420813" y="4795838"/>
          <p14:tracePt t="88550" x="1565275" y="4665663"/>
          <p14:tracePt t="88565" x="1773238" y="4535488"/>
          <p14:tracePt t="88582" x="1982788" y="4427538"/>
          <p14:tracePt t="88600" x="2155825" y="4297363"/>
          <p14:tracePt t="88616" x="2220913" y="4268788"/>
          <p14:tracePt t="88633" x="2365375" y="4225925"/>
          <p14:tracePt t="88650" x="2408238" y="4211638"/>
          <p14:tracePt t="88665" x="2430463" y="4197350"/>
          <p14:tracePt t="88682" x="2436813" y="4181475"/>
          <p14:tracePt t="88699" x="2459038" y="4175125"/>
          <p14:tracePt t="88717" x="2481263" y="4160838"/>
          <p14:tracePt t="88733" x="2501900" y="4146550"/>
          <p14:tracePt t="88749" x="2524125" y="4124325"/>
          <p14:tracePt t="88765" x="2538413" y="4110038"/>
          <p14:tracePt t="88783" x="2552700" y="4087813"/>
          <p14:tracePt t="88799" x="2574925" y="4067175"/>
          <p14:tracePt t="88815" x="2581275" y="4059238"/>
          <p14:tracePt t="88833" x="2581275" y="4052888"/>
          <p14:tracePt t="88877" x="2581275" y="4044950"/>
          <p14:tracePt t="88962" x="2574925" y="4044950"/>
          <p14:tracePt t="89196" x="2574925" y="4038600"/>
          <p14:tracePt t="89213" x="2574925" y="4030663"/>
          <p14:tracePt t="89220" x="2581275" y="4024313"/>
          <p14:tracePt t="89232" x="2589213" y="4016375"/>
          <p14:tracePt t="89249" x="2603500" y="3979863"/>
          <p14:tracePt t="89266" x="2624138" y="3959225"/>
          <p14:tracePt t="89282" x="2646363" y="3922713"/>
          <p14:tracePt t="89300" x="2660650" y="3894138"/>
          <p14:tracePt t="89304" x="2668588" y="3879850"/>
          <p14:tracePt t="89316" x="2668588" y="3857625"/>
          <p14:tracePt t="89332" x="2682875" y="3821113"/>
          <p14:tracePt t="89350" x="2697163" y="3786188"/>
          <p14:tracePt t="89367" x="2703513" y="3771900"/>
          <p14:tracePt t="89382" x="2703513" y="3749675"/>
          <p14:tracePt t="89398" x="2703513" y="3741738"/>
          <p14:tracePt t="89414" x="2703513" y="3721100"/>
          <p14:tracePt t="89431" x="2703513" y="3706813"/>
          <p14:tracePt t="89448" x="2703513" y="3692525"/>
          <p14:tracePt t="89465" x="2717800" y="3662363"/>
          <p14:tracePt t="89481" x="2717800" y="3641725"/>
          <p14:tracePt t="89498" x="2725738" y="3627438"/>
          <p14:tracePt t="89516" x="2732088" y="3619500"/>
          <p14:tracePt t="89552" x="2732088" y="3613150"/>
          <p14:tracePt t="89624" x="2732088" y="3605213"/>
          <p14:tracePt t="89664" x="2740025" y="3598863"/>
          <p14:tracePt t="89673" x="2740025" y="3590925"/>
          <p14:tracePt t="89682" x="2747963" y="3590925"/>
          <p14:tracePt t="89699" x="2747963" y="3582988"/>
          <p14:tracePt t="89716" x="2754313" y="3582988"/>
          <p14:tracePt t="89984" x="2762250" y="3576638"/>
          <p14:tracePt t="89996" x="2768600" y="3576638"/>
          <p14:tracePt t="90011" x="2768600" y="3568700"/>
          <p14:tracePt t="90069" x="2768600" y="3562350"/>
          <p14:tracePt t="90154" x="2762250" y="3562350"/>
          <p14:tracePt t="90168" x="2762250" y="3554413"/>
          <p14:tracePt t="90176" x="2754313" y="3554413"/>
          <p14:tracePt t="90193" x="2747963" y="3554413"/>
          <p14:tracePt t="90201" x="2740025" y="3554413"/>
          <p14:tracePt t="90216" x="2732088" y="3554413"/>
          <p14:tracePt t="90232" x="2725738" y="3548063"/>
          <p14:tracePt t="90248" x="2717800" y="3548063"/>
          <p14:tracePt t="90266" x="2703513" y="3540125"/>
          <p14:tracePt t="90299" x="2697163" y="3540125"/>
          <p14:tracePt t="90320" x="2689225" y="3540125"/>
          <p14:tracePt t="90346" x="2682875" y="3540125"/>
          <p14:tracePt t="90358" x="2674938" y="3540125"/>
          <p14:tracePt t="90374" x="2668588" y="3540125"/>
          <p14:tracePt t="90393" x="2660650" y="3540125"/>
          <p14:tracePt t="90401" x="2660650" y="3533775"/>
          <p14:tracePt t="90416" x="2646363" y="3533775"/>
          <p14:tracePt t="90433" x="2638425" y="3533775"/>
          <p14:tracePt t="90450" x="2624138" y="3533775"/>
          <p14:tracePt t="90466" x="2617788" y="3533775"/>
          <p14:tracePt t="90483" x="2609850" y="3533775"/>
          <p14:tracePt t="90514" x="2595563" y="3533775"/>
          <p14:tracePt t="90531" x="2589213" y="3533775"/>
          <p14:tracePt t="90547" x="2581275" y="3533775"/>
          <p14:tracePt t="90565" x="2566988" y="3533775"/>
          <p14:tracePt t="90581" x="2559050" y="3533775"/>
          <p14:tracePt t="90597" x="2544763" y="3533775"/>
          <p14:tracePt t="90616" x="2524125" y="3533775"/>
          <p14:tracePt t="90633" x="2516188" y="3540125"/>
          <p14:tracePt t="90649" x="2501900" y="3540125"/>
          <p14:tracePt t="90666" x="2495550" y="3540125"/>
          <p14:tracePt t="90683" x="2487613" y="3548063"/>
          <p14:tracePt t="90699" x="2481263" y="3548063"/>
          <p14:tracePt t="90716" x="2465388" y="3554413"/>
          <p14:tracePt t="90733" x="2451100" y="3562350"/>
          <p14:tracePt t="90749" x="2444750" y="3562350"/>
          <p14:tracePt t="90767" x="2422525" y="3568700"/>
          <p14:tracePt t="90783" x="2408238" y="3568700"/>
          <p14:tracePt t="90800" x="2393950" y="3568700"/>
          <p14:tracePt t="90816" x="2371725" y="3576638"/>
          <p14:tracePt t="90832" x="2357438" y="3582988"/>
          <p14:tracePt t="90850" x="2328863" y="3590925"/>
          <p14:tracePt t="90867" x="2306638" y="3598863"/>
          <p14:tracePt t="90882" x="2286000" y="3598863"/>
          <p14:tracePt t="90900" x="2271713" y="3605213"/>
          <p14:tracePt t="90916" x="2257425" y="3605213"/>
          <p14:tracePt t="90932" x="2235200" y="3613150"/>
          <p14:tracePt t="90949" x="2220913" y="3613150"/>
          <p14:tracePt t="90965" x="2212975" y="3613150"/>
          <p14:tracePt t="90983" x="2192338" y="3613150"/>
          <p14:tracePt t="90999" x="2170113" y="3613150"/>
          <p14:tracePt t="91016" x="2149475" y="3613150"/>
          <p14:tracePt t="91033" x="2127250" y="3613150"/>
          <p14:tracePt t="91049" x="2112963" y="3613150"/>
          <p14:tracePt t="91067" x="2084388" y="3613150"/>
          <p14:tracePt t="91083" x="2062163" y="3613150"/>
          <p14:tracePt t="91099" x="2055813" y="3613150"/>
          <p14:tracePt t="91116" x="2047875" y="3613150"/>
          <p14:tracePt t="91133" x="2033588" y="3613150"/>
          <p14:tracePt t="91149" x="2019300" y="3613150"/>
          <p14:tracePt t="91167" x="1997075" y="3613150"/>
          <p14:tracePt t="91184" x="1976438" y="3613150"/>
          <p14:tracePt t="91200" x="1960563" y="3613150"/>
          <p14:tracePt t="91216" x="1939925" y="3619500"/>
          <p14:tracePt t="91232" x="1925638" y="3627438"/>
          <p14:tracePt t="91248" x="1911350" y="3627438"/>
          <p14:tracePt t="91265" x="1897063" y="3633788"/>
          <p14:tracePt t="91283" x="1889125" y="3633788"/>
          <p14:tracePt t="91299" x="1882775" y="3633788"/>
          <p14:tracePt t="91316" x="1866900" y="3633788"/>
          <p14:tracePt t="91333" x="1860550" y="3641725"/>
          <p14:tracePt t="91349" x="1846263" y="3648075"/>
          <p14:tracePt t="91367" x="1838325" y="3648075"/>
          <p14:tracePt t="91382" x="1817688" y="3656013"/>
          <p14:tracePt t="91398" x="1795463" y="3662363"/>
          <p14:tracePt t="91416" x="1787525" y="3662363"/>
          <p14:tracePt t="91433" x="1758950" y="3662363"/>
          <p14:tracePt t="91449" x="1744663" y="3662363"/>
          <p14:tracePt t="91466" x="1724025" y="3670300"/>
          <p14:tracePt t="91482" x="1708150" y="3678238"/>
          <p14:tracePt t="91498" x="1687513" y="3678238"/>
          <p14:tracePt t="91516" x="1665288" y="3692525"/>
          <p14:tracePt t="91533" x="1636713" y="3692525"/>
          <p14:tracePt t="91550" x="1622425" y="3698875"/>
          <p14:tracePt t="91566" x="1608138" y="3706813"/>
          <p14:tracePt t="91583" x="1593850" y="3706813"/>
          <p14:tracePt t="91750" x="1600200" y="3706813"/>
          <p14:tracePt t="91758" x="1608138" y="3706813"/>
          <p14:tracePt t="91768" x="1614488" y="3698875"/>
          <p14:tracePt t="91783" x="1630363" y="3698875"/>
          <p14:tracePt t="91799" x="1644650" y="3698875"/>
          <p14:tracePt t="91803" x="1651000" y="3698875"/>
          <p14:tracePt t="91816" x="1658938" y="3698875"/>
          <p14:tracePt t="91833" x="1679575" y="3698875"/>
          <p14:tracePt t="91850" x="1693863" y="3698875"/>
          <p14:tracePt t="91866" x="1724025" y="3692525"/>
          <p14:tracePt t="91883" x="1758950" y="3692525"/>
          <p14:tracePt t="91899" x="1809750" y="3692525"/>
          <p14:tracePt t="91915" x="1889125" y="3706813"/>
          <p14:tracePt t="91932" x="1946275" y="3706813"/>
          <p14:tracePt t="91948" x="1997075" y="3713163"/>
          <p14:tracePt t="91966" x="2033588" y="3713163"/>
          <p14:tracePt t="91982" x="2090738" y="3713163"/>
          <p14:tracePt t="91999" x="2163763" y="3713163"/>
          <p14:tracePt t="92017" x="2243138" y="3713163"/>
          <p14:tracePt t="92032" x="2314575" y="3713163"/>
          <p14:tracePt t="92048" x="2386013" y="3713163"/>
          <p14:tracePt t="92067" x="2481263" y="3713163"/>
          <p14:tracePt t="92082" x="2516188" y="3713163"/>
          <p14:tracePt t="92099" x="2530475" y="3713163"/>
          <p14:tracePt t="92116" x="2544763" y="3713163"/>
          <p14:tracePt t="92132" x="2552700" y="3713163"/>
          <p14:tracePt t="92149" x="2559050" y="3713163"/>
          <p14:tracePt t="92166" x="2566988" y="3706813"/>
          <p14:tracePt t="92183" x="2589213" y="3698875"/>
          <p14:tracePt t="92198" x="2595563" y="3684588"/>
          <p14:tracePt t="92216" x="2609850" y="3678238"/>
          <p14:tracePt t="92233" x="2632075" y="3670300"/>
          <p14:tracePt t="92248" x="2646363" y="3662363"/>
          <p14:tracePt t="92282" x="2654300" y="3656013"/>
          <p14:tracePt t="92318" x="2654300" y="3648075"/>
          <p14:tracePt t="92333" x="2668588" y="3648075"/>
          <p14:tracePt t="92349" x="2674938" y="3641725"/>
          <p14:tracePt t="92366" x="2682875" y="3633788"/>
          <p14:tracePt t="92383" x="2697163" y="3613150"/>
          <p14:tracePt t="92400" x="2711450" y="3613150"/>
          <p14:tracePt t="92415" x="2711450" y="3605213"/>
          <p14:tracePt t="92508" x="2717800" y="3598863"/>
          <p14:tracePt t="92523" x="2725738" y="3598863"/>
          <p14:tracePt t="92543" x="2732088" y="3590925"/>
          <p14:tracePt t="92551" x="2740025" y="3590925"/>
          <p14:tracePt t="92567" x="2747963" y="3590925"/>
          <p14:tracePt t="92582" x="2754313" y="3582988"/>
          <p14:tracePt t="92600" x="2768600" y="3576638"/>
          <p14:tracePt t="92615" x="2776538" y="3568700"/>
          <p14:tracePt t="92631" x="2790825" y="3568700"/>
          <p14:tracePt t="92665" x="2797175" y="3562350"/>
          <p14:tracePt t="92705" x="2805113" y="3562350"/>
          <p14:tracePt t="92717" x="2805113" y="3554413"/>
          <p14:tracePt t="93024" x="2797175" y="3554413"/>
          <p14:tracePt t="93171" x="2790825" y="3554413"/>
          <p14:tracePt t="93206" x="2782888" y="3554413"/>
          <p14:tracePt t="93310" x="2776538" y="3554413"/>
          <p14:tracePt t="93356" x="2768600" y="3554413"/>
          <p14:tracePt t="93380" x="2762250" y="3554413"/>
          <p14:tracePt t="93386" x="2754313" y="3554413"/>
          <p14:tracePt t="93406" x="2747963" y="3554413"/>
          <p14:tracePt t="93436" x="2740025" y="3554413"/>
          <p14:tracePt t="93456" x="2732088" y="3554413"/>
          <p14:tracePt t="93476" x="2725738" y="3554413"/>
          <p14:tracePt t="93493" x="2717800" y="3554413"/>
          <p14:tracePt t="93542" x="2711450" y="3554413"/>
          <p14:tracePt t="93576" x="2703513" y="3554413"/>
          <p14:tracePt t="93646" x="2697163" y="3554413"/>
          <p14:tracePt t="93665" x="2689225" y="3554413"/>
          <p14:tracePt t="93682" x="2682875" y="3554413"/>
          <p14:tracePt t="93705" x="2674938" y="3554413"/>
          <p14:tracePt t="93734" x="2668588" y="3554413"/>
          <p14:tracePt t="93780" x="2660650" y="3554413"/>
          <p14:tracePt t="93793" x="2660650" y="3548063"/>
          <p14:tracePt t="93808" x="2654300" y="3548063"/>
          <p14:tracePt t="93838" x="2646363" y="3548063"/>
          <p14:tracePt t="93850" x="2638425" y="3548063"/>
          <p14:tracePt t="93875" x="2632075" y="3540125"/>
          <p14:tracePt t="93895" x="2624138" y="3540125"/>
          <p14:tracePt t="93928" x="2617788" y="3540125"/>
          <p14:tracePt t="93980" x="2609850" y="3540125"/>
          <p14:tracePt t="94248" x="2617788" y="3540125"/>
          <p14:tracePt t="94270" x="2617788" y="3533775"/>
          <p14:tracePt t="94278" x="2624138" y="3533775"/>
          <p14:tracePt t="94294" x="2632075" y="3533775"/>
          <p14:tracePt t="94311" x="2638425" y="3533775"/>
          <p14:tracePt t="94328" x="2646363" y="3525838"/>
          <p14:tracePt t="94343" x="2654300" y="3525838"/>
          <p14:tracePt t="94363" x="2660650" y="3525838"/>
          <p14:tracePt t="94369" x="2668588" y="3525838"/>
          <p14:tracePt t="94385" x="2674938" y="3525838"/>
          <p14:tracePt t="94401" x="2682875" y="3525838"/>
          <p14:tracePt t="94424" x="2689225" y="3525838"/>
          <p14:tracePt t="94434" x="2697163" y="3525838"/>
          <p14:tracePt t="94450" x="2703513" y="3525838"/>
          <p14:tracePt t="94576" x="2711450" y="3525838"/>
          <p14:tracePt t="94801" x="2711450" y="3533775"/>
          <p14:tracePt t="94826" x="2703513" y="3533775"/>
          <p14:tracePt t="94839" x="2703513" y="3540125"/>
          <p14:tracePt t="94850" x="2697163" y="3540125"/>
          <p14:tracePt t="94865" x="2689225" y="3540125"/>
          <p14:tracePt t="94881" x="2689225" y="3548063"/>
          <p14:tracePt t="94896" x="2682875" y="3548063"/>
          <p14:tracePt t="95351" x="2674938" y="3548063"/>
          <p14:tracePt t="95374" x="2674938" y="3554413"/>
          <p14:tracePt t="95412" x="2668588" y="3554413"/>
          <p14:tracePt t="97442" x="2660650" y="3554413"/>
          <p14:tracePt t="98773" x="2654300" y="3554413"/>
          <p14:tracePt t="98781" x="2646363" y="3554413"/>
          <p14:tracePt t="98800" x="2638425" y="3554413"/>
          <p14:tracePt t="98813" x="2632075" y="3562350"/>
          <p14:tracePt t="98830" x="2624138" y="3562350"/>
          <p14:tracePt t="98847" x="2617788" y="3562350"/>
          <p14:tracePt t="98863" x="2603500" y="3562350"/>
          <p14:tracePt t="98879" x="2581275" y="3568700"/>
          <p14:tracePt t="98897" x="2566988" y="3568700"/>
          <p14:tracePt t="98913" x="2559050" y="3568700"/>
          <p14:tracePt t="98929" x="2552700" y="3576638"/>
          <p14:tracePt t="98946" x="2538413" y="3576638"/>
          <p14:tracePt t="98963" x="2530475" y="3576638"/>
          <p14:tracePt t="98979" x="2524125" y="3576638"/>
          <p14:tracePt t="98997" x="2509838" y="3582988"/>
          <p14:tracePt t="99012" x="2495550" y="3590925"/>
          <p14:tracePt t="99029" x="2473325" y="3605213"/>
          <p14:tracePt t="99046" x="2459038" y="3605213"/>
          <p14:tracePt t="99062" x="2430463" y="3627438"/>
          <p14:tracePt t="99079" x="2408238" y="3641725"/>
          <p14:tracePt t="99095" x="2393950" y="3648075"/>
          <p14:tracePt t="99112" x="2371725" y="3662363"/>
          <p14:tracePt t="99130" x="2351088" y="3662363"/>
          <p14:tracePt t="99147" x="2322513" y="3678238"/>
          <p14:tracePt t="99163" x="2306638" y="3684588"/>
          <p14:tracePt t="99180" x="2278063" y="3684588"/>
          <p14:tracePt t="99196" x="2249488" y="3684588"/>
          <p14:tracePt t="99213" x="2220913" y="3684588"/>
          <p14:tracePt t="99230" x="2198688" y="3684588"/>
          <p14:tracePt t="99247" x="2170113" y="3692525"/>
          <p14:tracePt t="99263" x="2149475" y="3698875"/>
          <p14:tracePt t="99280" x="2133600" y="3698875"/>
          <p14:tracePt t="99297" x="2112963" y="3706813"/>
          <p14:tracePt t="99312" x="2098675" y="3713163"/>
          <p14:tracePt t="99329" x="2076450" y="3713163"/>
          <p14:tracePt t="99346" x="2047875" y="3727450"/>
          <p14:tracePt t="99363" x="2025650" y="3727450"/>
          <p14:tracePt t="99379" x="2005013" y="3749675"/>
          <p14:tracePt t="99396" x="1982788" y="3763963"/>
          <p14:tracePt t="99413" x="1939925" y="3778250"/>
          <p14:tracePt t="99430" x="1911350" y="3800475"/>
          <p14:tracePt t="99446" x="1874838" y="3821113"/>
          <p14:tracePt t="99464" x="1846263" y="3851275"/>
          <p14:tracePt t="99480" x="1824038" y="3879850"/>
          <p14:tracePt t="99497" x="1803400" y="3908425"/>
          <p14:tracePt t="99513" x="1773238" y="3944938"/>
          <p14:tracePt t="99530" x="1744663" y="3987800"/>
          <p14:tracePt t="99546" x="1716088" y="4044950"/>
          <p14:tracePt t="99564" x="1687513" y="4110038"/>
          <p14:tracePt t="99565" x="1679575" y="4132263"/>
          <p14:tracePt t="99580" x="1658938" y="4167188"/>
          <p14:tracePt t="99596" x="1636713" y="4203700"/>
          <p14:tracePt t="99613" x="1614488" y="4240213"/>
          <p14:tracePt t="99629" x="1600200" y="4276725"/>
          <p14:tracePt t="99646" x="1579563" y="4340225"/>
          <p14:tracePt t="99665" x="1571625" y="4413250"/>
          <p14:tracePt t="99680" x="1565275" y="4433888"/>
          <p14:tracePt t="99697" x="1557338" y="4456113"/>
          <p14:tracePt t="99714" x="1550988" y="4478338"/>
          <p14:tracePt t="99730" x="1535113" y="4498975"/>
          <p14:tracePt t="99747" x="1528763" y="4513263"/>
          <p14:tracePt t="99764" x="1506538" y="4535488"/>
          <p14:tracePt t="99765" x="1506538" y="4543425"/>
          <p14:tracePt t="99781" x="1492250" y="4549775"/>
          <p14:tracePt t="99814" x="1492250" y="4557713"/>
          <p14:tracePt t="99830" x="1485900" y="4557713"/>
          <p14:tracePt t="99847" x="1485900" y="4564063"/>
          <p14:tracePt t="99863" x="1477963" y="4564063"/>
          <p14:tracePt t="99881" x="1463675" y="4578350"/>
          <p14:tracePt t="99897" x="1457325" y="4586288"/>
          <p14:tracePt t="99913" x="1449388" y="4586288"/>
          <p14:tracePt t="99930" x="1441450" y="4592638"/>
          <p14:tracePt t="99947" x="1435100" y="4592638"/>
          <p14:tracePt t="99963" x="1420813" y="4600575"/>
          <p14:tracePt t="99981" x="1392238" y="4622800"/>
          <p14:tracePt t="99997" x="1362075" y="4637088"/>
          <p14:tracePt t="100013" x="1347788" y="4643438"/>
          <p14:tracePt t="100029" x="1327150" y="4657725"/>
          <p14:tracePt t="100046" x="1319213" y="4657725"/>
          <p14:tracePt t="100064" x="1312863" y="4657725"/>
          <p14:tracePt t="100096" x="1312863" y="4665663"/>
          <p14:tracePt t="100161" x="1327150" y="4651375"/>
          <p14:tracePt t="100175" x="1333500" y="4637088"/>
          <p14:tracePt t="100182" x="1341438" y="4629150"/>
          <p14:tracePt t="100197" x="1355725" y="4606925"/>
          <p14:tracePt t="100214" x="1362075" y="4606925"/>
          <p14:tracePt t="100231" x="1377950" y="4586288"/>
          <p14:tracePt t="100247" x="1377950" y="4578350"/>
          <p14:tracePt t="100340" x="1384300" y="4572000"/>
          <p14:tracePt t="100348" x="1392238" y="4572000"/>
          <p14:tracePt t="100365" x="1406525" y="4557713"/>
          <p14:tracePt t="100380" x="1412875" y="4557713"/>
          <p14:tracePt t="100397" x="1420813" y="4549775"/>
          <p14:tracePt t="100414" x="1427163" y="4543425"/>
          <p14:tracePt t="100430" x="1435100" y="4535488"/>
          <p14:tracePt t="100448" x="1441450" y="4535488"/>
          <p14:tracePt t="100463" x="1449388" y="4529138"/>
          <p14:tracePt t="100478" x="1457325" y="4529138"/>
          <p14:tracePt t="100572" x="1463675" y="4521200"/>
          <p14:tracePt t="100592" x="1471613" y="4521200"/>
          <p14:tracePt t="100606" x="1477963" y="4513263"/>
          <p14:tracePt t="100634" x="1485900" y="4513263"/>
          <p14:tracePt t="100643" x="1492250" y="4506913"/>
          <p14:tracePt t="100650" x="1500188" y="4506913"/>
          <p14:tracePt t="100664" x="1506538" y="4498975"/>
          <p14:tracePt t="100680" x="1514475" y="4498975"/>
          <p14:tracePt t="100696" x="1520825" y="4492625"/>
          <p14:tracePt t="100730" x="1528763" y="4492625"/>
          <p14:tracePt t="100746" x="1535113" y="4492625"/>
          <p14:tracePt t="100763" x="1557338" y="4484688"/>
          <p14:tracePt t="100780" x="1571625" y="4484688"/>
          <p14:tracePt t="100797" x="1579563" y="4484688"/>
          <p14:tracePt t="100813" x="1585913" y="4484688"/>
          <p14:tracePt t="100817" x="1593850" y="4484688"/>
          <p14:tracePt t="100834" x="1600200" y="4484688"/>
          <p14:tracePt t="100846" x="1600200" y="4492625"/>
          <p14:tracePt t="100863" x="1608138" y="4498975"/>
          <p14:tracePt t="100880" x="1614488" y="4513263"/>
          <p14:tracePt t="100897" x="1622425" y="4521200"/>
          <p14:tracePt t="100914" x="1630363" y="4521200"/>
          <p14:tracePt t="100930" x="1636713" y="4535488"/>
          <p14:tracePt t="100963" x="1644650" y="4543425"/>
          <p14:tracePt t="100980" x="1658938" y="4564063"/>
          <p14:tracePt t="100997" x="1665288" y="4578350"/>
          <p14:tracePt t="101013" x="1673225" y="4586288"/>
          <p14:tracePt t="101030" x="1673225" y="4600575"/>
          <p14:tracePt t="101046" x="1673225" y="4622800"/>
          <p14:tracePt t="101064" x="1673225" y="4643438"/>
          <p14:tracePt t="101081" x="1673225" y="4665663"/>
          <p14:tracePt t="101097" x="1673225" y="4686300"/>
          <p14:tracePt t="101114" x="1673225" y="4702175"/>
          <p14:tracePt t="101130" x="1673225" y="4722813"/>
          <p14:tracePt t="101147" x="1673225" y="4745038"/>
          <p14:tracePt t="101164" x="1673225" y="4765675"/>
          <p14:tracePt t="101181" x="1673225" y="4795838"/>
          <p14:tracePt t="101196" x="1673225" y="4810125"/>
          <p14:tracePt t="101213" x="1673225" y="4830763"/>
          <p14:tracePt t="101230" x="1673225" y="4845050"/>
          <p14:tracePt t="101246" x="1673225" y="4859338"/>
          <p14:tracePt t="101263" x="1673225" y="4875213"/>
          <p14:tracePt t="101280" x="1673225" y="4903788"/>
          <p14:tracePt t="101297" x="1673225" y="4918075"/>
          <p14:tracePt t="101314" x="1673225" y="4932363"/>
          <p14:tracePt t="101330" x="1673225" y="4946650"/>
          <p14:tracePt t="101348" x="1673225" y="4954588"/>
          <p14:tracePt t="101362" x="1673225" y="4960938"/>
          <p14:tracePt t="101379" x="1673225" y="4968875"/>
          <p14:tracePt t="101398" x="1673225" y="4975225"/>
          <p14:tracePt t="101413" x="1673225" y="4983163"/>
          <p14:tracePt t="101429" x="1673225" y="4989513"/>
          <p14:tracePt t="101447" x="1673225" y="5003800"/>
          <p14:tracePt t="101463" x="1673225" y="5011738"/>
          <p14:tracePt t="101503" x="1673225" y="5018088"/>
          <p14:tracePt t="101524" x="1673225" y="5026025"/>
          <p14:tracePt t="101568" x="1673225" y="5032375"/>
          <p14:tracePt t="101590" x="1679575" y="5040313"/>
          <p14:tracePt t="101630" x="1679575" y="5048250"/>
          <p14:tracePt t="101656" x="1687513" y="5054600"/>
          <p14:tracePt t="101671" x="1687513" y="5062538"/>
          <p14:tracePt t="101680" x="1687513" y="5068888"/>
          <p14:tracePt t="101695" x="1687513" y="5076825"/>
          <p14:tracePt t="101711" x="1693863" y="5076825"/>
          <p14:tracePt t="101728" x="1693863" y="5083175"/>
          <p14:tracePt t="101806" x="1701800" y="5083175"/>
          <p14:tracePt t="101830" x="1708150" y="5083175"/>
          <p14:tracePt t="101842" x="1716088" y="5083175"/>
          <p14:tracePt t="101865" x="1724025" y="5076825"/>
          <p14:tracePt t="101880" x="1724025" y="5068888"/>
          <p14:tracePt t="101888" x="1730375" y="5062538"/>
          <p14:tracePt t="101898" x="1730375" y="5054600"/>
          <p14:tracePt t="101913" x="1730375" y="5040313"/>
          <p14:tracePt t="101929" x="1738313" y="5032375"/>
          <p14:tracePt t="101946" x="1738313" y="5026025"/>
          <p14:tracePt t="101963" x="1744663" y="5011738"/>
          <p14:tracePt t="101980" x="1744663" y="4997450"/>
          <p14:tracePt t="101996" x="1744663" y="4983163"/>
          <p14:tracePt t="102012" x="1744663" y="4968875"/>
          <p14:tracePt t="102029" x="1744663" y="4954588"/>
          <p14:tracePt t="102046" x="1744663" y="4932363"/>
          <p14:tracePt t="102064" x="1744663" y="4910138"/>
          <p14:tracePt t="102080" x="1744663" y="4895850"/>
          <p14:tracePt t="102113" x="1744663" y="4889500"/>
          <p14:tracePt t="102129" x="1744663" y="4881563"/>
          <p14:tracePt t="102146" x="1744663" y="4875213"/>
          <p14:tracePt t="102163" x="1744663" y="4867275"/>
          <p14:tracePt t="102180" x="1744663" y="4852988"/>
          <p14:tracePt t="102196" x="1744663" y="4838700"/>
          <p14:tracePt t="102213" x="1744663" y="4830763"/>
          <p14:tracePt t="102229" x="1744663" y="4816475"/>
          <p14:tracePt t="102246" x="1752600" y="4802188"/>
          <p14:tracePt t="102263" x="1752600" y="4795838"/>
          <p14:tracePt t="102280" x="1752600" y="4787900"/>
          <p14:tracePt t="102296" x="1758950" y="4779963"/>
          <p14:tracePt t="102313" x="1758950" y="4773613"/>
          <p14:tracePt t="102317" x="1758950" y="4765675"/>
          <p14:tracePt t="102333" x="1758950" y="4759325"/>
          <p14:tracePt t="102350" x="1758950" y="4751388"/>
          <p14:tracePt t="102371" x="1758950" y="4745038"/>
          <p14:tracePt t="102393" x="1758950" y="4737100"/>
          <p14:tracePt t="102409" x="1758950" y="4730750"/>
          <p14:tracePt t="102615" x="1758950" y="4722813"/>
          <p14:tracePt t="102629" x="1758950" y="4708525"/>
          <p14:tracePt t="102645" x="1758950" y="4702175"/>
          <p14:tracePt t="102653" x="1758950" y="4694238"/>
          <p14:tracePt t="102666" x="1758950" y="4686300"/>
          <p14:tracePt t="102679" x="1758950" y="4679950"/>
          <p14:tracePt t="102697" x="1758950" y="4657725"/>
          <p14:tracePt t="102714" x="1758950" y="4637088"/>
          <p14:tracePt t="102731" x="1758950" y="4622800"/>
          <p14:tracePt t="102748" x="1758950" y="4606925"/>
          <p14:tracePt t="102764" x="1758950" y="4600575"/>
          <p14:tracePt t="102781" x="1758950" y="4586288"/>
          <p14:tracePt t="102796" x="1758950" y="4578350"/>
          <p14:tracePt t="102811" x="1758950" y="4572000"/>
          <p14:tracePt t="102827" x="1758950" y="4557713"/>
          <p14:tracePt t="102844" x="1758950" y="4549775"/>
          <p14:tracePt t="102863" x="1758950" y="4543425"/>
          <p14:tracePt t="102896" x="1752600" y="4535488"/>
          <p14:tracePt t="102930" x="1744663" y="4535488"/>
          <p14:tracePt t="102948" x="1730375" y="4529138"/>
          <p14:tracePt t="102982" x="1724025" y="4529138"/>
          <p14:tracePt t="102999" x="1716088" y="4529138"/>
          <p14:tracePt t="103012" x="1708150" y="4529138"/>
          <p14:tracePt t="103029" x="1693863" y="4529138"/>
          <p14:tracePt t="103047" x="1687513" y="4529138"/>
          <p14:tracePt t="103080" x="1679575" y="4529138"/>
          <p14:tracePt t="103096" x="1673225" y="4529138"/>
          <p14:tracePt t="103115" x="1658938" y="4529138"/>
          <p14:tracePt t="103134" x="1651000" y="4529138"/>
          <p14:tracePt t="103146" x="1644650" y="4535488"/>
          <p14:tracePt t="103164" x="1630363" y="4535488"/>
          <p14:tracePt t="103180" x="1614488" y="4535488"/>
          <p14:tracePt t="103197" x="1593850" y="4543425"/>
          <p14:tracePt t="103213" x="1579563" y="4543425"/>
          <p14:tracePt t="103230" x="1571625" y="4543425"/>
          <p14:tracePt t="103246" x="1565275" y="4549775"/>
          <p14:tracePt t="103263" x="1550988" y="4557713"/>
          <p14:tracePt t="103279" x="1535113" y="4557713"/>
          <p14:tracePt t="103296" x="1528763" y="4557713"/>
          <p14:tracePt t="103417" x="1520825" y="4557713"/>
          <p14:tracePt t="103429" x="1520825" y="4564063"/>
          <p14:tracePt t="103435" x="1514475" y="4564063"/>
          <p14:tracePt t="103448" x="1506538" y="4564063"/>
          <p14:tracePt t="103633" x="1506538" y="4572000"/>
          <p14:tracePt t="103670" x="1506538" y="4578350"/>
          <p14:tracePt t="103679" x="1500188" y="4586288"/>
          <p14:tracePt t="103696" x="1492250" y="4592638"/>
          <p14:tracePt t="103716" x="1492250" y="4600575"/>
          <p14:tracePt t="103724" x="1485900" y="4600575"/>
          <p14:tracePt t="103741" x="1485900" y="4606925"/>
          <p14:tracePt t="103757" x="1477963" y="4614863"/>
          <p14:tracePt t="103779" x="1477963" y="4622800"/>
          <p14:tracePt t="103799" x="1477963" y="4629150"/>
          <p14:tracePt t="103816" x="1477963" y="4637088"/>
          <p14:tracePt t="103824" x="1477963" y="4643438"/>
          <p14:tracePt t="103840" x="1477963" y="4651375"/>
          <p14:tracePt t="103856" x="1477963" y="4657725"/>
          <p14:tracePt t="103870" x="1485900" y="4665663"/>
          <p14:tracePt t="103881" x="1485900" y="4672013"/>
          <p14:tracePt t="103897" x="1500188" y="4672013"/>
          <p14:tracePt t="103914" x="1514475" y="4679950"/>
          <p14:tracePt t="103931" x="1535113" y="4686300"/>
          <p14:tracePt t="103947" x="1550988" y="4686300"/>
          <p14:tracePt t="103978" x="1579563" y="4694238"/>
          <p14:tracePt t="103994" x="1600200" y="4694238"/>
          <p14:tracePt t="104010" x="1614488" y="4694238"/>
          <p14:tracePt t="104027" x="1636713" y="4694238"/>
          <p14:tracePt t="104044" x="1658938" y="4694238"/>
          <p14:tracePt t="104063" x="1687513" y="4694238"/>
          <p14:tracePt t="104079" x="1744663" y="4694238"/>
          <p14:tracePt t="104095" x="1831975" y="4708525"/>
          <p14:tracePt t="104112" x="1903413" y="4708525"/>
          <p14:tracePt t="104128" x="1982788" y="4708525"/>
          <p14:tracePt t="104147" x="2084388" y="4716463"/>
          <p14:tracePt t="104164" x="2112963" y="4716463"/>
          <p14:tracePt t="104180" x="2127250" y="4716463"/>
          <p14:tracePt t="104197" x="2149475" y="4716463"/>
          <p14:tracePt t="104213" x="2163763" y="4716463"/>
          <p14:tracePt t="104229" x="2170113" y="4716463"/>
          <p14:tracePt t="104246" x="2184400" y="4716463"/>
          <p14:tracePt t="104263" x="2198688" y="4716463"/>
          <p14:tracePt t="104280" x="2220913" y="4716463"/>
          <p14:tracePt t="104296" x="2228850" y="4716463"/>
          <p14:tracePt t="104311" x="2235200" y="4716463"/>
          <p14:tracePt t="104329" x="2243138" y="4716463"/>
          <p14:tracePt t="104348" x="2249488" y="4716463"/>
          <p14:tracePt t="104388" x="2257425" y="4716463"/>
          <p14:tracePt t="104419" x="2263775" y="4716463"/>
          <p14:tracePt t="104434" x="2271713" y="4716463"/>
          <p14:tracePt t="104447" x="2278063" y="4716463"/>
          <p14:tracePt t="104463" x="2286000" y="4722813"/>
          <p14:tracePt t="104468" x="2292350" y="4722813"/>
          <p14:tracePt t="104479" x="2300288" y="4730750"/>
          <p14:tracePt t="104496" x="2322513" y="4730750"/>
          <p14:tracePt t="104512" x="2336800" y="4737100"/>
          <p14:tracePt t="104529" x="2351088" y="4737100"/>
          <p14:tracePt t="104546" x="2357438" y="4737100"/>
          <p14:tracePt t="104659" x="2357438" y="4745038"/>
          <p14:tracePt t="104692" x="2357438" y="4751388"/>
          <p14:tracePt t="107864" x="2357438" y="4745038"/>
          <p14:tracePt t="107871" x="2343150" y="4722813"/>
          <p14:tracePt t="107880" x="2328863" y="4702175"/>
          <p14:tracePt t="107895" x="2328863" y="4679950"/>
          <p14:tracePt t="107912" x="2306638" y="4629150"/>
          <p14:tracePt t="107927" x="2300288" y="4549775"/>
          <p14:tracePt t="107944" x="2292350" y="4513263"/>
          <p14:tracePt t="107961" x="2292350" y="4506913"/>
          <p14:tracePt t="108004" x="2286000" y="4506913"/>
          <p14:tracePt t="108051" x="2286000" y="4498975"/>
          <p14:tracePt t="108112" x="2278063" y="4498975"/>
          <p14:tracePt t="108139" x="2271713" y="4498975"/>
          <p14:tracePt t="108146" x="2271713" y="4506913"/>
          <p14:tracePt t="109394" x="2278063" y="4506913"/>
          <p14:tracePt t="109448" x="2278063" y="4498975"/>
          <p14:tracePt t="109456" x="2286000" y="4492625"/>
          <p14:tracePt t="109464" x="2286000" y="4484688"/>
          <p14:tracePt t="109476" x="2286000" y="4478338"/>
          <p14:tracePt t="109492" x="2292350" y="4456113"/>
          <p14:tracePt t="109509" x="2300288" y="4449763"/>
          <p14:tracePt t="109526" x="2300288" y="4433888"/>
          <p14:tracePt t="109542" x="2300288" y="4427538"/>
          <p14:tracePt t="109559" x="2300288" y="4419600"/>
          <p14:tracePt t="109576" x="2306638" y="4405313"/>
          <p14:tracePt t="109593" x="2306638" y="4398963"/>
          <p14:tracePt t="109609" x="2306638" y="4391025"/>
          <p14:tracePt t="109626" x="2314575" y="4376738"/>
          <p14:tracePt t="109643" x="2322513" y="4362450"/>
          <p14:tracePt t="109659" x="2322513" y="4348163"/>
          <p14:tracePt t="109676" x="2322513" y="4325938"/>
          <p14:tracePt t="109693" x="2322513" y="4311650"/>
          <p14:tracePt t="109710" x="2328863" y="4297363"/>
          <p14:tracePt t="109727" x="2328863" y="4283075"/>
          <p14:tracePt t="109743" x="2328863" y="4268788"/>
          <p14:tracePt t="109759" x="2336800" y="4246563"/>
          <p14:tracePt t="109776" x="2343150" y="4225925"/>
          <p14:tracePt t="109793" x="2351088" y="4211638"/>
          <p14:tracePt t="109809" x="2351088" y="4189413"/>
          <p14:tracePt t="109826" x="2357438" y="4167188"/>
          <p14:tracePt t="109843" x="2357438" y="4160838"/>
          <p14:tracePt t="109860" x="2357438" y="4146550"/>
          <p14:tracePt t="109876" x="2357438" y="4138613"/>
          <p14:tracePt t="109895" x="2357438" y="4132263"/>
          <p14:tracePt t="109910" x="2357438" y="4124325"/>
          <p14:tracePt t="109926" x="2365375" y="4124325"/>
          <p14:tracePt t="109944" x="2365375" y="4117975"/>
          <p14:tracePt t="119203" x="2365375" y="4124325"/>
          <p14:tracePt t="119209" x="2365375" y="4132263"/>
          <p14:tracePt t="119224" x="2379663" y="4175125"/>
          <p14:tracePt t="119240" x="2343150" y="4391025"/>
          <p14:tracePt t="119257" x="2155825" y="4702175"/>
          <p14:tracePt t="119273" x="2005013" y="4867275"/>
          <p14:tracePt t="119290" x="1903413" y="4954588"/>
          <p14:tracePt t="119307" x="1897063" y="4968875"/>
          <p14:tracePt t="119353" x="1917700" y="4968875"/>
          <p14:tracePt t="119361" x="1954213" y="4954588"/>
          <p14:tracePt t="119374" x="2033588" y="4910138"/>
          <p14:tracePt t="119391" x="2127250" y="4838700"/>
          <p14:tracePt t="119407" x="2228850" y="4708525"/>
          <p14:tracePt t="119425" x="2235200" y="4665663"/>
          <p14:tracePt t="119441" x="2235200" y="4657725"/>
          <p14:tracePt t="119458" x="2235200" y="4637088"/>
          <p14:tracePt t="119475" x="2257425" y="4513263"/>
          <p14:tracePt t="119491" x="2263775" y="4333875"/>
          <p14:tracePt t="119508" x="2286000" y="4138613"/>
          <p14:tracePt t="119524" x="2351088" y="3894138"/>
          <p14:tracePt t="119541" x="2451100" y="3605213"/>
          <p14:tracePt t="119558" x="2595563" y="3324225"/>
          <p14:tracePt t="119574" x="2732088" y="3079750"/>
          <p14:tracePt t="119591" x="2884488" y="2827338"/>
          <p14:tracePt t="119608" x="3057525" y="2574925"/>
          <p14:tracePt t="119625" x="3136900" y="2481263"/>
          <p14:tracePt t="119642" x="3165475" y="2416175"/>
          <p14:tracePt t="119659" x="3179763" y="2386013"/>
          <p14:tracePt t="119674" x="3187700" y="2365375"/>
          <p14:tracePt t="119691" x="3194050" y="2351088"/>
          <p14:tracePt t="119708" x="3222625" y="2314575"/>
          <p14:tracePt t="119725" x="3244850" y="2300288"/>
          <p14:tracePt t="119741" x="3267075" y="2278063"/>
          <p14:tracePt t="119759" x="3295650" y="2228850"/>
          <p14:tracePt t="119774" x="3352800" y="2141538"/>
          <p14:tracePt t="119791" x="3409950" y="2055813"/>
          <p14:tracePt t="119807" x="3440113" y="1982788"/>
          <p14:tracePt t="119823" x="3475038" y="1882775"/>
          <p14:tracePt t="119840" x="3489325" y="1831975"/>
          <p14:tracePt t="119856" x="3511550" y="1781175"/>
          <p14:tracePt t="119873" x="3533775" y="1730375"/>
          <p14:tracePt t="119890" x="3548063" y="1701800"/>
          <p14:tracePt t="119907" x="3562350" y="1687513"/>
          <p14:tracePt t="119924" x="3562350" y="1665288"/>
          <p14:tracePt t="119940" x="3568700" y="1658938"/>
          <p14:tracePt t="119994" x="3568700" y="1651000"/>
          <p14:tracePt t="120040" x="3568700" y="1644650"/>
          <p14:tracePt t="120060" x="3576638" y="1636713"/>
          <p14:tracePt t="120072" x="3576638" y="1630363"/>
          <p14:tracePt t="120084" x="3582988" y="1630363"/>
          <p14:tracePt t="120389" x="3582988" y="1636713"/>
          <p14:tracePt t="120396" x="3576638" y="1636713"/>
          <p14:tracePt t="120418" x="3568700" y="1644650"/>
          <p14:tracePt t="120434" x="3568700" y="1651000"/>
          <p14:tracePt t="120444" x="3554413" y="1658938"/>
          <p14:tracePt t="120459" x="3554413" y="1665288"/>
          <p14:tracePt t="120474" x="3548063" y="1673225"/>
          <p14:tracePt t="120491" x="3540125" y="1687513"/>
          <p14:tracePt t="120507" x="3533775" y="1687513"/>
          <p14:tracePt t="120524" x="3525838" y="1693863"/>
          <p14:tracePt t="120559" x="3525838" y="1701800"/>
          <p14:tracePt t="120577" x="3525838" y="1709738"/>
          <p14:tracePt t="120604" x="3525838" y="1716088"/>
          <p14:tracePt t="120634" x="3525838" y="1724025"/>
          <p14:tracePt t="120658" x="3533775" y="1730375"/>
          <p14:tracePt t="120674" x="3540125" y="1730375"/>
          <p14:tracePt t="120689" x="3540125" y="1738313"/>
          <p14:tracePt t="120696" x="3548063" y="1738313"/>
          <p14:tracePt t="120707" x="3548063" y="1744663"/>
          <p14:tracePt t="120724" x="3562350" y="1752600"/>
          <p14:tracePt t="120741" x="3568700" y="1752600"/>
          <p14:tracePt t="120758" x="3582988" y="1766888"/>
          <p14:tracePt t="120775" x="3605213" y="1773238"/>
          <p14:tracePt t="120791" x="3613150" y="1781175"/>
          <p14:tracePt t="120807" x="3619500" y="1787525"/>
          <p14:tracePt t="120825" x="3627438" y="1787525"/>
          <p14:tracePt t="120841" x="3641725" y="1795463"/>
          <p14:tracePt t="120857" x="3648075" y="1795463"/>
          <p14:tracePt t="120874" x="3656013" y="1803400"/>
          <p14:tracePt t="120891" x="3656013" y="1809750"/>
          <p14:tracePt t="120908" x="3662363" y="1809750"/>
          <p14:tracePt t="120925" x="3670300" y="1809750"/>
          <p14:tracePt t="120952" x="3670300" y="1817688"/>
          <p14:tracePt t="120960" x="3678238" y="1817688"/>
          <p14:tracePt t="120976" x="3684588" y="1817688"/>
          <p14:tracePt t="120998" x="3692525" y="1817688"/>
          <p14:tracePt t="121012" x="3698875" y="1817688"/>
          <p14:tracePt t="121032" x="3706813" y="1817688"/>
          <p14:tracePt t="121048" x="3713163" y="1824038"/>
          <p14:tracePt t="121058" x="3721100" y="1824038"/>
          <p14:tracePt t="121076" x="3741738" y="1824038"/>
          <p14:tracePt t="121091" x="3749675" y="1824038"/>
          <p14:tracePt t="121107" x="3756025" y="1824038"/>
          <p14:tracePt t="121125" x="3771900" y="1831975"/>
          <p14:tracePt t="121141" x="3786188" y="1838325"/>
          <p14:tracePt t="121159" x="3792538" y="1838325"/>
          <p14:tracePt t="121174" x="3806825" y="1838325"/>
          <p14:tracePt t="121193" x="3821113" y="1838325"/>
          <p14:tracePt t="121209" x="3835400" y="1838325"/>
          <p14:tracePt t="121224" x="3843338" y="1838325"/>
          <p14:tracePt t="121241" x="3851275" y="1838325"/>
          <p14:tracePt t="121259" x="3865563" y="1838325"/>
          <p14:tracePt t="121291" x="3879850" y="1838325"/>
          <p14:tracePt t="121309" x="3894138" y="1838325"/>
          <p14:tracePt t="121384" x="3900488" y="1831975"/>
          <p14:tracePt t="121395" x="3900488" y="1824038"/>
          <p14:tracePt t="121409" x="3914775" y="1817688"/>
          <p14:tracePt t="121426" x="3922713" y="1803400"/>
          <p14:tracePt t="121442" x="3922713" y="1795463"/>
          <p14:tracePt t="121457" x="3937000" y="1781175"/>
          <p14:tracePt t="121472" x="3937000" y="1766888"/>
          <p14:tracePt t="121489" x="3944938" y="1752600"/>
          <p14:tracePt t="121506" x="3951288" y="1730375"/>
          <p14:tracePt t="121524" x="3951288" y="1716088"/>
          <p14:tracePt t="121543" x="3951288" y="1709738"/>
          <p14:tracePt t="121557" x="3951288" y="1693863"/>
          <p14:tracePt t="121574" x="3951288" y="1687513"/>
          <p14:tracePt t="121592" x="3951288" y="1679575"/>
          <p14:tracePt t="121608" x="3951288" y="1665288"/>
          <p14:tracePt t="121626" x="3951288" y="1644650"/>
          <p14:tracePt t="121642" x="3951288" y="1630363"/>
          <p14:tracePt t="121658" x="3951288" y="1614488"/>
          <p14:tracePt t="121676" x="3951288" y="1600200"/>
          <p14:tracePt t="121691" x="3951288" y="1585913"/>
          <p14:tracePt t="121707" x="3951288" y="1571625"/>
          <p14:tracePt t="121727" x="3951288" y="1550988"/>
          <p14:tracePt t="121742" x="3951288" y="1535113"/>
          <p14:tracePt t="121757" x="3951288" y="1528763"/>
          <p14:tracePt t="121776" x="3951288" y="1520825"/>
          <p14:tracePt t="121809" x="3951288" y="1514475"/>
          <p14:tracePt t="121830" x="3944938" y="1514475"/>
          <p14:tracePt t="121863" x="3937000" y="1514475"/>
          <p14:tracePt t="121888" x="3929063" y="1506538"/>
          <p14:tracePt t="121909" x="3922713" y="1506538"/>
          <p14:tracePt t="121916" x="3914775" y="1506538"/>
          <p14:tracePt t="121926" x="3908425" y="1506538"/>
          <p14:tracePt t="121942" x="3894138" y="1500188"/>
          <p14:tracePt t="121959" x="3886200" y="1500188"/>
          <p14:tracePt t="121974" x="3871913" y="1500188"/>
          <p14:tracePt t="121992" x="3843338" y="1514475"/>
          <p14:tracePt t="122009" x="3829050" y="1528763"/>
          <p14:tracePt t="122025" x="3814763" y="1535113"/>
          <p14:tracePt t="122041" x="3800475" y="1543050"/>
          <p14:tracePt t="122059" x="3792538" y="1550988"/>
          <p14:tracePt t="122074" x="3778250" y="1557338"/>
          <p14:tracePt t="122091" x="3763963" y="1557338"/>
          <p14:tracePt t="122108" x="3749675" y="1565275"/>
          <p14:tracePt t="122125" x="3741738" y="1571625"/>
          <p14:tracePt t="122142" x="3727450" y="1571625"/>
          <p14:tracePt t="122157" x="3706813" y="1579563"/>
          <p14:tracePt t="122174" x="3684588" y="1593850"/>
          <p14:tracePt t="122194" x="3656013" y="1600200"/>
          <p14:tracePt t="122209" x="3641725" y="1608138"/>
          <p14:tracePt t="122225" x="3627438" y="1614488"/>
          <p14:tracePt t="122242" x="3619500" y="1614488"/>
          <p14:tracePt t="122257" x="3605213" y="1614488"/>
          <p14:tracePt t="122326" x="3605213" y="1622425"/>
          <p14:tracePt t="122361" x="3598863" y="1622425"/>
          <p14:tracePt t="122498" x="3605213" y="1622425"/>
          <p14:tracePt t="122507" x="3613150" y="1622425"/>
          <p14:tracePt t="122514" x="3619500" y="1622425"/>
          <p14:tracePt t="122526" x="3627438" y="1622425"/>
          <p14:tracePt t="122543" x="3641725" y="1630363"/>
          <p14:tracePt t="122559" x="3648075" y="1636713"/>
          <p14:tracePt t="122576" x="3656013" y="1644650"/>
          <p14:tracePt t="122592" x="3662363" y="1644650"/>
          <p14:tracePt t="122608" x="3678238" y="1651000"/>
          <p14:tracePt t="122623" x="3692525" y="1651000"/>
          <p14:tracePt t="122639" x="3706813" y="1665288"/>
          <p14:tracePt t="122655" x="3713163" y="1665288"/>
          <p14:tracePt t="122673" x="3727450" y="1665288"/>
          <p14:tracePt t="122691" x="3735388" y="1673225"/>
          <p14:tracePt t="122709" x="3749675" y="1679575"/>
          <p14:tracePt t="122725" x="3763963" y="1687513"/>
          <p14:tracePt t="122741" x="3786188" y="1693863"/>
          <p14:tracePt t="122759" x="3800475" y="1701800"/>
          <p14:tracePt t="122774" x="3814763" y="1709738"/>
          <p14:tracePt t="122792" x="3821113" y="1716088"/>
          <p14:tracePt t="122809" x="3829050" y="1724025"/>
          <p14:tracePt t="122898" x="3829050" y="1730375"/>
          <p14:tracePt t="123557" x="3821113" y="1730375"/>
          <p14:tracePt t="123575" x="3814763" y="1730375"/>
          <p14:tracePt t="123591" x="3806825" y="1730375"/>
          <p14:tracePt t="123599" x="3800475" y="1730375"/>
          <p14:tracePt t="123614" x="3792538" y="1730375"/>
          <p14:tracePt t="123630" x="3786188" y="1730375"/>
          <p14:tracePt t="123650" x="3778250" y="1730375"/>
          <p14:tracePt t="123668" x="3771900" y="1730375"/>
          <p14:tracePt t="124077" x="3763963" y="1730375"/>
          <p14:tracePt t="124092" x="3756025" y="1730375"/>
          <p14:tracePt t="124155" x="3749675" y="1730375"/>
          <p14:tracePt t="124166" x="3741738" y="1730375"/>
          <p14:tracePt t="124176" x="3735388" y="1730375"/>
          <p14:tracePt t="124190" x="3727450" y="1730375"/>
          <p14:tracePt t="124207" x="3721100" y="1730375"/>
          <p14:tracePt t="124227" x="3713163" y="1730375"/>
          <p14:tracePt t="124249" x="3706813" y="1730375"/>
          <p14:tracePt t="124265" x="3698875" y="1730375"/>
          <p14:tracePt t="124291" x="3692525" y="1730375"/>
          <p14:tracePt t="124317" x="3684588" y="1730375"/>
          <p14:tracePt t="124332" x="3678238" y="1724025"/>
          <p14:tracePt t="124341" x="3670300" y="1724025"/>
          <p14:tracePt t="124356" x="3656013" y="1724025"/>
          <p14:tracePt t="124372" x="3648075" y="1724025"/>
          <p14:tracePt t="124389" x="3641725" y="1716088"/>
          <p14:tracePt t="124406" x="3627438" y="1716088"/>
          <p14:tracePt t="124423" x="3613150" y="1716088"/>
          <p14:tracePt t="124457" x="3598863" y="1716088"/>
          <p14:tracePt t="124491" x="3590925" y="1716088"/>
          <p14:tracePt t="124506" x="3582988" y="1716088"/>
          <p14:tracePt t="124537" x="3576638" y="1716088"/>
          <p14:tracePt t="126444" x="3582988" y="1716088"/>
          <p14:tracePt t="126590" x="3590925" y="1716088"/>
          <p14:tracePt t="126652" x="3590925" y="1709738"/>
          <p14:tracePt t="126676" x="3598863" y="1709738"/>
          <p14:tracePt t="126696" x="3605213" y="1709738"/>
          <p14:tracePt t="126718" x="3613150" y="1709738"/>
          <p14:tracePt t="126730" x="3619500" y="1709738"/>
          <p14:tracePt t="126785" x="3627438" y="1709738"/>
          <p14:tracePt t="126835" x="3633788" y="1709738"/>
          <p14:tracePt t="127674" x="3633788" y="1716088"/>
          <p14:tracePt t="127682" x="3619500" y="1724025"/>
          <p14:tracePt t="127691" x="3613150" y="1730375"/>
          <p14:tracePt t="127706" x="3598863" y="1744663"/>
          <p14:tracePt t="127723" x="3590925" y="1758950"/>
          <p14:tracePt t="127741" x="3562350" y="1787525"/>
          <p14:tracePt t="127757" x="3540125" y="1817688"/>
          <p14:tracePt t="127773" x="3519488" y="1852613"/>
          <p14:tracePt t="127791" x="3489325" y="1917700"/>
          <p14:tracePt t="127805" x="3460750" y="2005013"/>
          <p14:tracePt t="127822" x="3409950" y="2090738"/>
          <p14:tracePt t="127841" x="3352800" y="2178050"/>
          <p14:tracePt t="127857" x="3259138" y="2314575"/>
          <p14:tracePt t="127872" x="3208338" y="2408238"/>
          <p14:tracePt t="127890" x="3143250" y="2530475"/>
          <p14:tracePt t="127907" x="3071813" y="2632075"/>
          <p14:tracePt t="127923" x="3000375" y="2733675"/>
          <p14:tracePt t="127939" x="2927350" y="2833688"/>
          <p14:tracePt t="127957" x="2797175" y="3021013"/>
          <p14:tracePt t="127974" x="2717800" y="3114675"/>
          <p14:tracePt t="127990" x="2660650" y="3201988"/>
          <p14:tracePt t="128007" x="2609850" y="3281363"/>
          <p14:tracePt t="128024" x="2559050" y="3360738"/>
          <p14:tracePt t="128040" x="2516188" y="3432175"/>
          <p14:tracePt t="128056" x="2487613" y="3497263"/>
          <p14:tracePt t="128074" x="2422525" y="3598863"/>
          <p14:tracePt t="128088" x="2386013" y="3662363"/>
          <p14:tracePt t="128105" x="2351088" y="3698875"/>
          <p14:tracePt t="128121" x="2314575" y="3727450"/>
          <p14:tracePt t="128138" x="2300288" y="3749675"/>
          <p14:tracePt t="128154" x="2278063" y="3778250"/>
          <p14:tracePt t="128171" x="2257425" y="3800475"/>
          <p14:tracePt t="128189" x="2220913" y="3835400"/>
          <p14:tracePt t="128206" x="2198688" y="3857625"/>
          <p14:tracePt t="128221" x="2178050" y="3879850"/>
          <p14:tracePt t="128238" x="2155825" y="3900488"/>
          <p14:tracePt t="128257" x="2133600" y="3922713"/>
          <p14:tracePt t="128272" x="2119313" y="3944938"/>
          <p14:tracePt t="128290" x="2098675" y="3973513"/>
          <p14:tracePt t="128308" x="2076450" y="3987800"/>
          <p14:tracePt t="128323" x="2055813" y="4008438"/>
          <p14:tracePt t="128339" x="2033588" y="4030663"/>
          <p14:tracePt t="128356" x="2011363" y="4052888"/>
          <p14:tracePt t="128373" x="1990725" y="4067175"/>
          <p14:tracePt t="128389" x="1982788" y="4081463"/>
          <p14:tracePt t="128406" x="1946275" y="4110038"/>
          <p14:tracePt t="128422" x="1939925" y="4124325"/>
          <p14:tracePt t="128441" x="1931988" y="4132263"/>
          <p14:tracePt t="128456" x="1925638" y="4146550"/>
          <p14:tracePt t="128472" x="1917700" y="4152900"/>
          <p14:tracePt t="128491" x="1903413" y="4160838"/>
          <p14:tracePt t="128506" x="1903413" y="4167188"/>
          <p14:tracePt t="128523" x="1897063" y="4175125"/>
          <p14:tracePt t="128558" x="1897063" y="4181475"/>
          <p14:tracePt t="128572" x="1897063" y="4189413"/>
          <p14:tracePt t="128589" x="1889125" y="4189413"/>
          <p14:tracePt t="128606" x="1889125" y="4197350"/>
          <p14:tracePt t="128627" x="1882775" y="4203700"/>
          <p14:tracePt t="128642" x="1874838" y="4211638"/>
          <p14:tracePt t="128657" x="1874838" y="4217988"/>
          <p14:tracePt t="128676" x="1866900" y="4225925"/>
          <p14:tracePt t="128690" x="1866900" y="4232275"/>
          <p14:tracePt t="128706" x="1866900" y="4240213"/>
          <p14:tracePt t="128723" x="1860550" y="4254500"/>
          <p14:tracePt t="128739" x="1860550" y="4260850"/>
          <p14:tracePt t="128755" x="1852613" y="4276725"/>
          <p14:tracePt t="128757" x="1852613" y="4283075"/>
          <p14:tracePt t="128773" x="1852613" y="4297363"/>
          <p14:tracePt t="128789" x="1846263" y="4311650"/>
          <p14:tracePt t="128807" x="1846263" y="4319588"/>
          <p14:tracePt t="128823" x="1846263" y="4333875"/>
          <p14:tracePt t="128826" x="1846263" y="4340225"/>
          <p14:tracePt t="128842" x="1838325" y="4348163"/>
          <p14:tracePt t="128855" x="1838325" y="4356100"/>
          <p14:tracePt t="128874" x="1831975" y="4362450"/>
          <p14:tracePt t="128889" x="1831975" y="4376738"/>
          <p14:tracePt t="128906" x="1831975" y="4384675"/>
          <p14:tracePt t="128939" x="1824038" y="4391025"/>
          <p14:tracePt t="129016" x="1831975" y="4384675"/>
          <p14:tracePt t="129024" x="1846263" y="4376738"/>
          <p14:tracePt t="129040" x="1866900" y="4333875"/>
          <p14:tracePt t="129057" x="1911350" y="4246563"/>
          <p14:tracePt t="129073" x="1976438" y="4132263"/>
          <p14:tracePt t="129089" x="2062163" y="4002088"/>
          <p14:tracePt t="129107" x="2212975" y="3721100"/>
          <p14:tracePt t="129123" x="2322513" y="3482975"/>
          <p14:tracePt t="129140" x="2451100" y="3252788"/>
          <p14:tracePt t="129157" x="2581275" y="3014663"/>
          <p14:tracePt t="129173" x="2697163" y="2805113"/>
          <p14:tracePt t="129191" x="2819400" y="2581275"/>
          <p14:tracePt t="129207" x="2955925" y="2371725"/>
          <p14:tracePt t="129223" x="3028950" y="2249488"/>
          <p14:tracePt t="129239" x="3108325" y="2133600"/>
          <p14:tracePt t="129254" x="3143250" y="2039938"/>
          <p14:tracePt t="129271" x="3173413" y="1968500"/>
          <p14:tracePt t="129289" x="3194050" y="1939925"/>
          <p14:tracePt t="129305" x="3201988" y="1917700"/>
          <p14:tracePt t="129322" x="3208338" y="1911350"/>
          <p14:tracePt t="129338" x="3216275" y="1903413"/>
          <p14:tracePt t="129356" x="3236913" y="1882775"/>
          <p14:tracePt t="129373" x="3267075" y="1846263"/>
          <p14:tracePt t="129389" x="3281363" y="1824038"/>
          <p14:tracePt t="129406" x="3287713" y="1817688"/>
          <p14:tracePt t="129423" x="3287713" y="1809750"/>
          <p14:tracePt t="129440" x="3295650" y="1809750"/>
          <p14:tracePt t="129456" x="3309938" y="1795463"/>
          <p14:tracePt t="129474" x="3309938" y="1787525"/>
          <p14:tracePt t="129489" x="3330575" y="1781175"/>
          <p14:tracePt t="129506" x="3346450" y="1773238"/>
          <p14:tracePt t="129524" x="3360738" y="1758950"/>
          <p14:tracePt t="129556" x="3367088" y="1758950"/>
          <p14:tracePt t="129572" x="3381375" y="1752600"/>
          <p14:tracePt t="129589" x="3409950" y="1738313"/>
          <p14:tracePt t="129606" x="3425825" y="1738313"/>
          <p14:tracePt t="129623" x="3446463" y="1730375"/>
          <p14:tracePt t="129639" x="3460750" y="1724025"/>
          <p14:tracePt t="129656" x="3482975" y="1716088"/>
          <p14:tracePt t="129672" x="3511550" y="1701800"/>
          <p14:tracePt t="129690" x="3525838" y="1701800"/>
          <p14:tracePt t="129707" x="3554413" y="1693863"/>
          <p14:tracePt t="129723" x="3562350" y="1693863"/>
          <p14:tracePt t="129758" x="3568700" y="1693863"/>
          <p14:tracePt t="129816" x="3576638" y="1701800"/>
          <p14:tracePt t="129826" x="3582988" y="1701800"/>
          <p14:tracePt t="129838" x="3582988" y="1709738"/>
          <p14:tracePt t="129856" x="3590925" y="1716088"/>
          <p14:tracePt t="129872" x="3598863" y="1724025"/>
          <p14:tracePt t="129890" x="3613150" y="1730375"/>
          <p14:tracePt t="129923" x="3619500" y="1738313"/>
          <p14:tracePt t="129940" x="3627438" y="1738313"/>
          <p14:tracePt t="129957" x="3633788" y="1752600"/>
          <p14:tracePt t="129972" x="3641725" y="1752600"/>
          <p14:tracePt t="130006" x="3648075" y="1758950"/>
          <p14:tracePt t="130043" x="3648075" y="1766888"/>
          <p14:tracePt t="130051" x="3656013" y="1766888"/>
          <p14:tracePt t="130084" x="3662363" y="1766888"/>
          <p14:tracePt t="130108" x="3670300" y="1766888"/>
          <p14:tracePt t="130208" x="3670300" y="1773238"/>
          <p14:tracePt t="130221" x="3678238" y="1773238"/>
          <p14:tracePt t="130228" x="3684588" y="1773238"/>
          <p14:tracePt t="130239" x="3692525" y="1773238"/>
          <p14:tracePt t="130256" x="3698875" y="1773238"/>
          <p14:tracePt t="130273" x="3698875" y="1781175"/>
          <p14:tracePt t="130289" x="3706813" y="1781175"/>
          <p14:tracePt t="130309" x="3713163" y="1781175"/>
          <p14:tracePt t="130323" x="3713163" y="1787525"/>
          <p14:tracePt t="130340" x="3721100" y="1787525"/>
          <p14:tracePt t="130356" x="3727450" y="1787525"/>
          <p14:tracePt t="130377" x="3727450" y="1795463"/>
          <p14:tracePt t="130632" x="3727450" y="1803400"/>
          <p14:tracePt t="131175" x="3727450" y="1809750"/>
          <p14:tracePt t="131246" x="3721100" y="1809750"/>
          <p14:tracePt t="133619" x="3727450" y="1809750"/>
          <p14:tracePt t="133660" x="3735388" y="1809750"/>
          <p14:tracePt t="133699" x="3741738" y="1809750"/>
          <p14:tracePt t="133716" x="3749675" y="1809750"/>
          <p14:tracePt t="133747" x="3756025" y="1809750"/>
          <p14:tracePt t="133802" x="3763963" y="1809750"/>
          <p14:tracePt t="133817" x="3778250" y="1809750"/>
          <p14:tracePt t="133834" x="3786188" y="1809750"/>
          <p14:tracePt t="133840" x="3792538" y="1809750"/>
          <p14:tracePt t="133856" x="3800475" y="1809750"/>
          <p14:tracePt t="133870" x="3806825" y="1809750"/>
          <p14:tracePt t="133887" x="3814763" y="1809750"/>
          <p14:tracePt t="133904" x="3821113" y="1809750"/>
          <p14:tracePt t="133921" x="3829050" y="1803400"/>
          <p14:tracePt t="133937" x="3835400" y="1803400"/>
          <p14:tracePt t="133956" x="3843338" y="1803400"/>
          <p14:tracePt t="133972" x="3843338" y="1795463"/>
          <p14:tracePt t="133987" x="3851275" y="1795463"/>
          <p14:tracePt t="134026" x="3851275" y="1787525"/>
          <p14:tracePt t="134032" x="3857625" y="1787525"/>
          <p14:tracePt t="134048" x="3865563" y="1781175"/>
          <p14:tracePt t="134069" x="3865563" y="1773238"/>
          <p14:tracePt t="134172" x="3871913" y="1766888"/>
          <p14:tracePt t="134207" x="3871913" y="1758950"/>
          <p14:tracePt t="134302" x="3871913" y="1752600"/>
          <p14:tracePt t="134372" x="3879850" y="1752600"/>
          <p14:tracePt t="134446" x="3879850" y="1744663"/>
          <p14:tracePt t="134785" x="3871913" y="1752600"/>
          <p14:tracePt t="134793" x="3865563" y="1766888"/>
          <p14:tracePt t="134803" x="3851275" y="1773238"/>
          <p14:tracePt t="134819" x="3829050" y="1824038"/>
          <p14:tracePt t="134822" x="3800475" y="1866900"/>
          <p14:tracePt t="134836" x="3771900" y="1911350"/>
          <p14:tracePt t="134853" x="3627438" y="2105025"/>
          <p14:tracePt t="134870" x="3503613" y="2263775"/>
          <p14:tracePt t="134887" x="3338513" y="2481263"/>
          <p14:tracePt t="134904" x="3043238" y="2811463"/>
          <p14:tracePt t="134920" x="2862263" y="3057525"/>
          <p14:tracePt t="134936" x="2754313" y="3179763"/>
          <p14:tracePt t="134955" x="2617788" y="3367088"/>
          <p14:tracePt t="134969" x="2552700" y="3468688"/>
          <p14:tracePt t="134986" x="2516188" y="3540125"/>
          <p14:tracePt t="135003" x="2501900" y="3598863"/>
          <p14:tracePt t="135019" x="2487613" y="3633788"/>
          <p14:tracePt t="135036" x="2481263" y="3662363"/>
          <p14:tracePt t="135053" x="2459038" y="3698875"/>
          <p14:tracePt t="135070" x="2436813" y="3749675"/>
          <p14:tracePt t="135087" x="2416175" y="3792538"/>
          <p14:tracePt t="135104" x="2393950" y="3857625"/>
          <p14:tracePt t="135120" x="2357438" y="3937000"/>
          <p14:tracePt t="135137" x="2314575" y="4016375"/>
          <p14:tracePt t="135155" x="2263775" y="4146550"/>
          <p14:tracePt t="135171" x="2212975" y="4232275"/>
          <p14:tracePt t="135189" x="2170113" y="4319588"/>
          <p14:tracePt t="135204" x="2127250" y="4384675"/>
          <p14:tracePt t="135220" x="2084388" y="4464050"/>
          <p14:tracePt t="135239" x="2039938" y="4549775"/>
          <p14:tracePt t="135255" x="2011363" y="4592638"/>
          <p14:tracePt t="135271" x="1976438" y="4643438"/>
          <p14:tracePt t="135287" x="1939925" y="4686300"/>
          <p14:tracePt t="135304" x="1917700" y="4722813"/>
          <p14:tracePt t="135321" x="1897063" y="4751388"/>
          <p14:tracePt t="135325" x="1889125" y="4759325"/>
          <p14:tracePt t="135337" x="1882775" y="4765675"/>
          <p14:tracePt t="135355" x="1860550" y="4795838"/>
          <p14:tracePt t="135371" x="1846263" y="4810125"/>
          <p14:tracePt t="135388" x="1838325" y="4824413"/>
          <p14:tracePt t="135404" x="1824038" y="4845050"/>
          <p14:tracePt t="135420" x="1817688" y="4859338"/>
          <p14:tracePt t="135437" x="1809750" y="4867275"/>
          <p14:tracePt t="135454" x="1809750" y="4875213"/>
          <p14:tracePt t="135762" x="1809750" y="4867275"/>
          <p14:tracePt t="135771" x="1817688" y="4859338"/>
          <p14:tracePt t="135778" x="1817688" y="4852988"/>
          <p14:tracePt t="135789" x="1817688" y="4838700"/>
          <p14:tracePt t="135805" x="1817688" y="4824413"/>
          <p14:tracePt t="135821" x="1817688" y="4816475"/>
          <p14:tracePt t="135838" x="1817688" y="4795838"/>
          <p14:tracePt t="135869" x="1817688" y="4779963"/>
          <p14:tracePt t="135886" x="1817688" y="4759325"/>
          <p14:tracePt t="135903" x="1809750" y="4745038"/>
          <p14:tracePt t="135919" x="1809750" y="4722813"/>
          <p14:tracePt t="135935" x="1803400" y="4702175"/>
          <p14:tracePt t="135952" x="1803400" y="4679950"/>
          <p14:tracePt t="135969" x="1803400" y="4665663"/>
          <p14:tracePt t="136002" x="1803400" y="4643438"/>
          <p14:tracePt t="136018" x="1803400" y="4622800"/>
          <p14:tracePt t="136035" x="1803400" y="4606925"/>
          <p14:tracePt t="136052" x="1803400" y="4600575"/>
          <p14:tracePt t="136069" x="1803400" y="4592638"/>
          <p14:tracePt t="136086" x="1803400" y="4586288"/>
          <p14:tracePt t="136278" x="1803400" y="4592638"/>
          <p14:tracePt t="136294" x="1795463" y="4592638"/>
          <p14:tracePt t="136303" x="1787525" y="4606925"/>
          <p14:tracePt t="136321" x="1787525" y="4614863"/>
          <p14:tracePt t="136332" x="1781175" y="4622800"/>
          <p14:tracePt t="136340" x="1781175" y="4637088"/>
          <p14:tracePt t="136355" x="1781175" y="4651375"/>
          <p14:tracePt t="136371" x="1781175" y="4665663"/>
          <p14:tracePt t="136387" x="1781175" y="4672013"/>
          <p14:tracePt t="136404" x="1781175" y="4679950"/>
          <p14:tracePt t="136420" x="1773238" y="4694238"/>
          <p14:tracePt t="136437" x="1773238" y="4708525"/>
          <p14:tracePt t="136454" x="1766888" y="4722813"/>
          <p14:tracePt t="136471" x="1766888" y="4730750"/>
          <p14:tracePt t="136489" x="1766888" y="4745038"/>
          <p14:tracePt t="136504" x="1766888" y="4751388"/>
          <p14:tracePt t="136519" x="1766888" y="4765675"/>
          <p14:tracePt t="136536" x="1766888" y="4787900"/>
          <p14:tracePt t="136552" x="1766888" y="4802188"/>
          <p14:tracePt t="136569" x="1766888" y="4816475"/>
          <p14:tracePt t="136586" x="1766888" y="4838700"/>
          <p14:tracePt t="136602" x="1766888" y="4845050"/>
          <p14:tracePt t="136618" x="1766888" y="4859338"/>
          <p14:tracePt t="136635" x="1766888" y="4867275"/>
          <p14:tracePt t="136652" x="1766888" y="4881563"/>
          <p14:tracePt t="136668" x="1766888" y="4889500"/>
          <p14:tracePt t="136685" x="1766888" y="4895850"/>
          <p14:tracePt t="136701" x="1766888" y="4910138"/>
          <p14:tracePt t="136719" x="1766888" y="4918075"/>
          <p14:tracePt t="136735" x="1766888" y="4932363"/>
          <p14:tracePt t="136751" x="1766888" y="4946650"/>
          <p14:tracePt t="136768" x="1766888" y="4954588"/>
          <p14:tracePt t="136785" x="1766888" y="4960938"/>
          <p14:tracePt t="136802" x="1766888" y="4983163"/>
          <p14:tracePt t="136818" x="1766888" y="4997450"/>
          <p14:tracePt t="136835" x="1766888" y="5003800"/>
          <p14:tracePt t="136851" x="1766888" y="5011738"/>
          <p14:tracePt t="136868" x="1766888" y="5018088"/>
          <p14:tracePt t="136885" x="1766888" y="5026025"/>
          <p14:tracePt t="136902" x="1766888" y="5032375"/>
          <p14:tracePt t="136919" x="1766888" y="5040313"/>
          <p14:tracePt t="136935" x="1766888" y="5048250"/>
          <p14:tracePt t="136952" x="1766888" y="5062538"/>
          <p14:tracePt t="136969" x="1766888" y="5068888"/>
          <p14:tracePt t="137002" x="1766888" y="5076825"/>
          <p14:tracePt t="137020" x="1766888" y="5083175"/>
          <p14:tracePt t="137037" x="1766888" y="5091113"/>
          <p14:tracePt t="137051" x="1758950" y="5091113"/>
          <p14:tracePt t="137069" x="1758950" y="5097463"/>
          <p14:tracePt t="137118" x="1758950" y="5105400"/>
          <p14:tracePt t="137181" x="1758950" y="5111750"/>
          <p14:tracePt t="137191" x="1758950" y="5119688"/>
          <p14:tracePt t="137227" x="1758950" y="5127625"/>
          <p14:tracePt t="137260" x="1758950" y="5133975"/>
          <p14:tracePt t="137299" x="1758950" y="5141913"/>
          <p14:tracePt t="137312" x="1758950" y="5148263"/>
          <p14:tracePt t="137382" x="1758950" y="5156200"/>
          <p14:tracePt t="137416" x="1758950" y="5162550"/>
          <p14:tracePt t="137424" x="1766888" y="5162550"/>
          <p14:tracePt t="137436" x="1773238" y="5162550"/>
          <p14:tracePt t="137460" x="1781175" y="5170488"/>
          <p14:tracePt t="137474" x="1787525" y="5170488"/>
          <p14:tracePt t="137506" x="1795463" y="5170488"/>
          <p14:tracePt t="137537" x="1803400" y="5170488"/>
          <p14:tracePt t="137553" x="1809750" y="5170488"/>
          <p14:tracePt t="137587" x="1817688" y="5170488"/>
          <p14:tracePt t="137603" x="1824038" y="5170488"/>
          <p14:tracePt t="137618" x="1831975" y="5170488"/>
          <p14:tracePt t="137624" x="1838325" y="5170488"/>
          <p14:tracePt t="137644" x="1846263" y="5170488"/>
          <p14:tracePt t="137806" x="1838325" y="5170488"/>
          <p14:tracePt t="137830" x="1831975" y="5170488"/>
          <p14:tracePt t="137853" x="1824038" y="5170488"/>
          <p14:tracePt t="137868" x="1817688" y="5170488"/>
          <p14:tracePt t="137876" x="1809750" y="5170488"/>
          <p14:tracePt t="137886" x="1803400" y="5170488"/>
          <p14:tracePt t="137907" x="1795463" y="5170488"/>
          <p14:tracePt t="137941" x="1787525" y="5170488"/>
          <p14:tracePt t="137971" x="1781175" y="5170488"/>
          <p14:tracePt t="137983" x="1773238" y="5170488"/>
          <p14:tracePt t="137991" x="1773238" y="5162550"/>
          <p14:tracePt t="138005" x="1766888" y="5162550"/>
          <p14:tracePt t="138116" x="1766888" y="5156200"/>
          <p14:tracePt t="138126" x="1766888" y="5148263"/>
          <p14:tracePt t="138136" x="1766888" y="5141913"/>
          <p14:tracePt t="138154" x="1766888" y="5133975"/>
          <p14:tracePt t="138170" x="1766888" y="5119688"/>
          <p14:tracePt t="138187" x="1766888" y="5111750"/>
          <p14:tracePt t="138204" x="1766888" y="5105400"/>
          <p14:tracePt t="138219" x="1766888" y="5091113"/>
          <p14:tracePt t="138238" x="1766888" y="5083175"/>
          <p14:tracePt t="138254" x="1758950" y="5068888"/>
          <p14:tracePt t="138288" x="1758950" y="5048250"/>
          <p14:tracePt t="138304" x="1752600" y="5026025"/>
          <p14:tracePt t="138320" x="1752600" y="5011738"/>
          <p14:tracePt t="138337" x="1752600" y="4989513"/>
          <p14:tracePt t="138353" x="1752600" y="4968875"/>
          <p14:tracePt t="138369" x="1752600" y="4954588"/>
          <p14:tracePt t="138387" x="1752600" y="4932363"/>
          <p14:tracePt t="138404" x="1744663" y="4918075"/>
          <p14:tracePt t="138420" x="1744663" y="4895850"/>
          <p14:tracePt t="138437" x="1744663" y="4881563"/>
          <p14:tracePt t="138454" x="1744663" y="4859338"/>
          <p14:tracePt t="138472" x="1744663" y="4852988"/>
          <p14:tracePt t="138486" x="1744663" y="4845050"/>
          <p14:tracePt t="138504" x="1752600" y="4830763"/>
          <p14:tracePt t="138521" x="1758950" y="4816475"/>
          <p14:tracePt t="138536" x="1758950" y="4810125"/>
          <p14:tracePt t="138554" x="1766888" y="4787900"/>
          <p14:tracePt t="138572" x="1773238" y="4773613"/>
          <p14:tracePt t="138586" x="1773238" y="4759325"/>
          <p14:tracePt t="138604" x="1781175" y="4745038"/>
          <p14:tracePt t="138620" x="1781175" y="4737100"/>
          <p14:tracePt t="138653" x="1781175" y="4730750"/>
          <p14:tracePt t="138670" x="1781175" y="4716463"/>
          <p14:tracePt t="138687" x="1787525" y="4702175"/>
          <p14:tracePt t="138703" x="1787525" y="4694238"/>
          <p14:tracePt t="138720" x="1787525" y="4686300"/>
          <p14:tracePt t="138737" x="1787525" y="4679950"/>
          <p14:tracePt t="138755" x="1787525" y="4672013"/>
          <p14:tracePt t="138770" x="1787525" y="4657725"/>
          <p14:tracePt t="138787" x="1787525" y="4651375"/>
          <p14:tracePt t="138804" x="1787525" y="4637088"/>
          <p14:tracePt t="138838" x="1787525" y="4629150"/>
          <p14:tracePt t="138877" x="1787525" y="4622800"/>
          <p14:tracePt t="138914" x="1787525" y="4614863"/>
          <p14:tracePt t="138937" x="1787525" y="4606925"/>
          <p14:tracePt t="138968" x="1787525" y="4600575"/>
          <p14:tracePt t="139010" x="1781175" y="4592638"/>
          <p14:tracePt t="139039" x="1773238" y="4586288"/>
          <p14:tracePt t="139069" x="1773238" y="4578350"/>
          <p14:tracePt t="139092" x="1773238" y="4572000"/>
          <p14:tracePt t="139186" x="1766888" y="4572000"/>
          <p14:tracePt t="139225" x="1758950" y="4572000"/>
          <p14:tracePt t="139233" x="1758950" y="4564063"/>
          <p14:tracePt t="139263" x="1752600" y="4564063"/>
          <p14:tracePt t="139284" x="1744663" y="4564063"/>
          <p14:tracePt t="139292" x="1744663" y="4557713"/>
          <p14:tracePt t="139303" x="1738313" y="4557713"/>
          <p14:tracePt t="139321" x="1724025" y="4557713"/>
          <p14:tracePt t="139337" x="1716088" y="4557713"/>
          <p14:tracePt t="139354" x="1708150" y="4549775"/>
          <p14:tracePt t="139371" x="1701800" y="4543425"/>
          <p14:tracePt t="139387" x="1687513" y="4543425"/>
          <p14:tracePt t="139420" x="1673225" y="4543425"/>
          <p14:tracePt t="139437" x="1665288" y="4543425"/>
          <p14:tracePt t="139453" x="1651000" y="4543425"/>
          <p14:tracePt t="139470" x="1636713" y="4543425"/>
          <p14:tracePt t="139486" x="1622425" y="4543425"/>
          <p14:tracePt t="139504" x="1614488" y="4543425"/>
          <p14:tracePt t="139520" x="1593850" y="4543425"/>
          <p14:tracePt t="139537" x="1579563" y="4543425"/>
          <p14:tracePt t="139554" x="1571625" y="4543425"/>
          <p14:tracePt t="139570" x="1565275" y="4543425"/>
          <p14:tracePt t="139586" x="1550988" y="4543425"/>
          <p14:tracePt t="139620" x="1543050" y="4543425"/>
          <p14:tracePt t="139659" x="1535113" y="4543425"/>
          <p14:tracePt t="139695" x="1535113" y="4549775"/>
          <p14:tracePt t="139713" x="1528763" y="4549775"/>
          <p14:tracePt t="139767" x="1520825" y="4549775"/>
          <p14:tracePt t="139804" x="1514475" y="4549775"/>
          <p14:tracePt t="139840" x="1514475" y="4557713"/>
          <p14:tracePt t="139860" x="1506538" y="4557713"/>
          <p14:tracePt t="140072" x="1514475" y="4557713"/>
          <p14:tracePt t="140078" x="1520825" y="4549775"/>
          <p14:tracePt t="140094" x="1520825" y="4543425"/>
          <p14:tracePt t="140106" x="1528763" y="4543425"/>
          <p14:tracePt t="140123" x="1535113" y="4535488"/>
          <p14:tracePt t="140138" x="1543050" y="4535488"/>
          <p14:tracePt t="140155" x="1557338" y="4521200"/>
          <p14:tracePt t="140168" x="1557338" y="4513263"/>
          <p14:tracePt t="140184" x="1571625" y="4506913"/>
          <p14:tracePt t="140202" x="1585913" y="4498975"/>
          <p14:tracePt t="140219" x="1593850" y="4492625"/>
          <p14:tracePt t="140235" x="1600200" y="4492625"/>
          <p14:tracePt t="140251" x="1608138" y="4484688"/>
          <p14:tracePt t="140267" x="1614488" y="4484688"/>
          <p14:tracePt t="140285" x="1622425" y="4484688"/>
          <p14:tracePt t="140302" x="1630363" y="4478338"/>
          <p14:tracePt t="140349" x="1636713" y="4478338"/>
          <p14:tracePt t="140370" x="1636713" y="4484688"/>
          <p14:tracePt t="140376" x="1644650" y="4492625"/>
          <p14:tracePt t="140387" x="1651000" y="4492625"/>
          <p14:tracePt t="140403" x="1658938" y="4506913"/>
          <p14:tracePt t="140420" x="1673225" y="4513263"/>
          <p14:tracePt t="140437" x="1679575" y="4529138"/>
          <p14:tracePt t="140454" x="1679575" y="4535488"/>
          <p14:tracePt t="140469" x="1687513" y="4549775"/>
          <p14:tracePt t="140487" x="1687513" y="4557713"/>
          <p14:tracePt t="140503" x="1693863" y="4572000"/>
          <p14:tracePt t="140520" x="1693863" y="4578350"/>
          <p14:tracePt t="140537" x="1701800" y="4600575"/>
          <p14:tracePt t="140553" x="1701800" y="4614863"/>
          <p14:tracePt t="140571" x="1701800" y="4643438"/>
          <p14:tracePt t="140587" x="1701800" y="4665663"/>
          <p14:tracePt t="140604" x="1701800" y="4679950"/>
          <p14:tracePt t="140620" x="1701800" y="4702175"/>
          <p14:tracePt t="140636" x="1701800" y="4716463"/>
          <p14:tracePt t="140652" x="1701800" y="4730750"/>
          <p14:tracePt t="140669" x="1701800" y="4737100"/>
          <p14:tracePt t="140687" x="1701800" y="4759325"/>
          <p14:tracePt t="140704" x="1701800" y="4773613"/>
          <p14:tracePt t="140721" x="1701800" y="4787900"/>
          <p14:tracePt t="140736" x="1701800" y="4810125"/>
          <p14:tracePt t="140753" x="1708150" y="4816475"/>
          <p14:tracePt t="140770" x="1716088" y="4838700"/>
          <p14:tracePt t="140787" x="1716088" y="4867275"/>
          <p14:tracePt t="140804" x="1716088" y="4881563"/>
          <p14:tracePt t="140820" x="1716088" y="4895850"/>
          <p14:tracePt t="140836" x="1724025" y="4903788"/>
          <p14:tracePt t="140853" x="1724025" y="4918075"/>
          <p14:tracePt t="140869" x="1724025" y="4924425"/>
          <p14:tracePt t="140886" x="1724025" y="4938713"/>
          <p14:tracePt t="140904" x="1724025" y="4960938"/>
          <p14:tracePt t="140920" x="1724025" y="4968875"/>
          <p14:tracePt t="140936" x="1724025" y="4975225"/>
          <p14:tracePt t="140952" x="1724025" y="4997450"/>
          <p14:tracePt t="140970" x="1724025" y="5011738"/>
          <p14:tracePt t="140986" x="1724025" y="5026025"/>
          <p14:tracePt t="141004" x="1724025" y="5048250"/>
          <p14:tracePt t="141036" x="1724025" y="5054600"/>
          <p14:tracePt t="141053" x="1724025" y="5068888"/>
          <p14:tracePt t="141069" x="1730375" y="5076825"/>
          <p14:tracePt t="141086" x="1730375" y="5091113"/>
          <p14:tracePt t="141102" x="1730375" y="5105400"/>
          <p14:tracePt t="141120" x="1730375" y="5127625"/>
          <p14:tracePt t="141136" x="1730375" y="5141913"/>
          <p14:tracePt t="141153" x="1730375" y="5162550"/>
          <p14:tracePt t="141169" x="1730375" y="5176838"/>
          <p14:tracePt t="141187" x="1730375" y="5191125"/>
          <p14:tracePt t="141203" x="1730375" y="5199063"/>
          <p14:tracePt t="141220" x="1730375" y="5205413"/>
          <p14:tracePt t="143868" x="1730375" y="5213350"/>
          <p14:tracePt t="143880" x="1738313" y="5213350"/>
          <p14:tracePt t="143888" x="1752600" y="5221288"/>
          <p14:tracePt t="143901" x="1773238" y="5235575"/>
          <p14:tracePt t="143920" x="1897063" y="5284788"/>
          <p14:tracePt t="143935" x="2019300" y="5314950"/>
          <p14:tracePt t="143951" x="2198688" y="5335588"/>
          <p14:tracePt t="143968" x="2393950" y="5364163"/>
          <p14:tracePt t="143985" x="2589213" y="5386388"/>
          <p14:tracePt t="144003" x="2855913" y="5400675"/>
          <p14:tracePt t="144018" x="2992438" y="5408613"/>
          <p14:tracePt t="144034" x="3108325" y="5408613"/>
          <p14:tracePt t="144052" x="3244850" y="5386388"/>
          <p14:tracePt t="144067" x="3403600" y="5357813"/>
          <p14:tracePt t="144084" x="3598863" y="5314950"/>
          <p14:tracePt t="144102" x="3937000" y="5256213"/>
          <p14:tracePt t="144117" x="4087813" y="5235575"/>
          <p14:tracePt t="144134" x="4449763" y="5191125"/>
          <p14:tracePt t="144152" x="4629150" y="5156200"/>
          <p14:tracePt t="144168" x="4737100" y="5127625"/>
          <p14:tracePt t="144184" x="4810125" y="5105400"/>
          <p14:tracePt t="144201" x="4838700" y="5083175"/>
          <p14:tracePt t="144217" x="4867275" y="5062538"/>
          <p14:tracePt t="144234" x="4895850" y="5032375"/>
          <p14:tracePt t="144251" x="4918075" y="5011738"/>
          <p14:tracePt t="144267" x="4938713" y="4997450"/>
          <p14:tracePt t="144285" x="4960938" y="4983163"/>
          <p14:tracePt t="144301" x="4989513" y="4975225"/>
          <p14:tracePt t="144317" x="5026025" y="4968875"/>
          <p14:tracePt t="144321" x="5040313" y="4968875"/>
          <p14:tracePt t="144335" x="5097463" y="4968875"/>
          <p14:tracePt t="144350" x="5199063" y="4989513"/>
          <p14:tracePt t="144368" x="5299075" y="5011738"/>
          <p14:tracePt t="144384" x="5437188" y="5032375"/>
          <p14:tracePt t="144401" x="5610225" y="5026025"/>
          <p14:tracePt t="144418" x="5819775" y="4975225"/>
          <p14:tracePt t="144435" x="5919788" y="4946650"/>
          <p14:tracePt t="144452" x="6013450" y="4924425"/>
          <p14:tracePt t="144468" x="6100763" y="4903788"/>
          <p14:tracePt t="144485" x="6180138" y="4895850"/>
          <p14:tracePt t="144501" x="6273800" y="4889500"/>
          <p14:tracePt t="144520" x="6410325" y="4867275"/>
          <p14:tracePt t="144536" x="6489700" y="4867275"/>
          <p14:tracePt t="144552" x="6569075" y="4867275"/>
          <p14:tracePt t="144570" x="6654800" y="4867275"/>
          <p14:tracePt t="144585" x="6734175" y="4867275"/>
          <p14:tracePt t="144602" x="6821488" y="4867275"/>
          <p14:tracePt t="144620" x="6972300" y="4867275"/>
          <p14:tracePt t="144636" x="7051675" y="4867275"/>
          <p14:tracePt t="144652" x="7131050" y="4845050"/>
          <p14:tracePt t="144669" x="7196138" y="4816475"/>
          <p14:tracePt t="144686" x="7275513" y="4795838"/>
          <p14:tracePt t="144702" x="7362825" y="4765675"/>
          <p14:tracePt t="144717" x="7470775" y="4751388"/>
          <p14:tracePt t="144733" x="7556500" y="4745038"/>
          <p14:tracePt t="144752" x="7686675" y="4745038"/>
          <p14:tracePt t="144767" x="7766050" y="4745038"/>
          <p14:tracePt t="144784" x="7823200" y="4730750"/>
          <p14:tracePt t="144802" x="7851775" y="4722813"/>
          <p14:tracePt t="144818" x="7874000" y="4708525"/>
          <p14:tracePt t="144822" x="7881938" y="4708525"/>
          <p14:tracePt t="144836" x="7902575" y="4694238"/>
          <p14:tracePt t="144853" x="7916863" y="4694238"/>
          <p14:tracePt t="144868" x="7939088" y="4686300"/>
          <p14:tracePt t="144885" x="7961313" y="4686300"/>
          <p14:tracePt t="144902" x="8040688" y="4686300"/>
          <p14:tracePt t="144918" x="8118475" y="4702175"/>
          <p14:tracePt t="144935" x="8183563" y="4716463"/>
          <p14:tracePt t="144952" x="8228013" y="4737100"/>
          <p14:tracePt t="144968" x="8242300" y="4751388"/>
          <p14:tracePt t="144987" x="8248650" y="4773613"/>
          <p14:tracePt t="145002" x="8248650" y="4795838"/>
          <p14:tracePt t="145018" x="8248650" y="4810125"/>
          <p14:tracePt t="145037" x="8248650" y="4859338"/>
          <p14:tracePt t="145052" x="8270875" y="4910138"/>
          <p14:tracePt t="145068" x="8285163" y="4954588"/>
          <p14:tracePt t="145086" x="8299450" y="5003800"/>
          <p14:tracePt t="145102" x="8299450" y="5026025"/>
          <p14:tracePt t="145119" x="8299450" y="5062538"/>
          <p14:tracePt t="145135" x="8299450" y="5097463"/>
          <p14:tracePt t="145151" x="8299450" y="5127625"/>
          <p14:tracePt t="145153" x="8299450" y="5133975"/>
          <p14:tracePt t="145168" x="8299450" y="5170488"/>
          <p14:tracePt t="145185" x="8299450" y="5199063"/>
          <p14:tracePt t="145201" x="8299450" y="5221288"/>
          <p14:tracePt t="145218" x="8291513" y="5249863"/>
          <p14:tracePt t="145235" x="8285163" y="5278438"/>
          <p14:tracePt t="145252" x="8270875" y="5314950"/>
          <p14:tracePt t="145269" x="8256588" y="5349875"/>
          <p14:tracePt t="145285" x="8256588" y="5378450"/>
          <p14:tracePt t="145301" x="8248650" y="5400675"/>
          <p14:tracePt t="145320" x="8242300" y="5443538"/>
          <p14:tracePt t="145324" x="8242300" y="5480050"/>
          <p14:tracePt t="145334" x="8234363" y="5508625"/>
          <p14:tracePt t="145352" x="8228013" y="5573713"/>
          <p14:tracePt t="145369" x="8228013" y="5638800"/>
          <p14:tracePt t="145385" x="8228013" y="5661025"/>
          <p14:tracePt t="145402" x="8228013" y="5675313"/>
          <p14:tracePt t="145418" x="8228013" y="5681663"/>
          <p14:tracePt t="145455" x="8234363" y="5681663"/>
          <p14:tracePt t="145483" x="8242300" y="5681663"/>
          <p14:tracePt t="145503" x="8242300" y="5675313"/>
          <p14:tracePt t="145508" x="8234363" y="5667375"/>
          <p14:tracePt t="145518" x="8234363" y="5661025"/>
          <p14:tracePt t="145535" x="8213725" y="5638800"/>
          <p14:tracePt t="145553" x="8197850" y="5595938"/>
          <p14:tracePt t="145569" x="8197850" y="5581650"/>
          <p14:tracePt t="145585" x="8197850" y="5553075"/>
          <p14:tracePt t="145602" x="8197850" y="5537200"/>
          <p14:tracePt t="145618" x="8197850" y="5516563"/>
          <p14:tracePt t="145635" x="8205788" y="5465763"/>
          <p14:tracePt t="145652" x="8220075" y="5408613"/>
          <p14:tracePt t="145669" x="8234363" y="5378450"/>
          <p14:tracePt t="145685" x="8256588" y="5335588"/>
          <p14:tracePt t="145702" x="8262938" y="5284788"/>
          <p14:tracePt t="145717" x="8277225" y="5241925"/>
          <p14:tracePt t="145735" x="8277225" y="5221288"/>
          <p14:tracePt t="145752" x="8277225" y="5184775"/>
          <p14:tracePt t="145769" x="8277225" y="5156200"/>
          <p14:tracePt t="145787" x="8277225" y="5127625"/>
          <p14:tracePt t="145802" x="8270875" y="5097463"/>
          <p14:tracePt t="145818" x="8262938" y="5076825"/>
          <p14:tracePt t="145834" x="8256588" y="5054600"/>
          <p14:tracePt t="145850" x="8242300" y="5032375"/>
          <p14:tracePt t="145867" x="8234363" y="5003800"/>
          <p14:tracePt t="145883" x="8220075" y="4954588"/>
          <p14:tracePt t="145900" x="8205788" y="4918075"/>
          <p14:tracePt t="145916" x="8197850" y="4903788"/>
          <p14:tracePt t="145933" x="8191500" y="4881563"/>
          <p14:tracePt t="145949" x="8183563" y="4859338"/>
          <p14:tracePt t="145966" x="8169275" y="4845050"/>
          <p14:tracePt t="145983" x="8162925" y="4816475"/>
          <p14:tracePt t="146000" x="8134350" y="4787900"/>
          <p14:tracePt t="146017" x="8118475" y="4765675"/>
          <p14:tracePt t="146034" x="8097838" y="4745038"/>
          <p14:tracePt t="146049" x="8075613" y="4722813"/>
          <p14:tracePt t="146067" x="8054975" y="4702175"/>
          <p14:tracePt t="146083" x="8040688" y="4686300"/>
          <p14:tracePt t="146100" x="8032750" y="4679950"/>
          <p14:tracePt t="146211" x="8024813" y="4679950"/>
          <p14:tracePt t="146234" x="8010525" y="4679950"/>
          <p14:tracePt t="146242" x="8004175" y="4679950"/>
          <p14:tracePt t="146253" x="8004175" y="4686300"/>
          <p14:tracePt t="146268" x="7981950" y="4702175"/>
          <p14:tracePt t="146285" x="7953375" y="4722813"/>
          <p14:tracePt t="146302" x="7888288" y="4751388"/>
          <p14:tracePt t="146318" x="7837488" y="4779963"/>
          <p14:tracePt t="146335" x="7788275" y="4802188"/>
          <p14:tracePt t="146352" x="7737475" y="4816475"/>
          <p14:tracePt t="146368" x="7664450" y="4824413"/>
          <p14:tracePt t="146385" x="7578725" y="4824413"/>
          <p14:tracePt t="146401" x="7470775" y="4824413"/>
          <p14:tracePt t="146417" x="7289800" y="4824413"/>
          <p14:tracePt t="146433" x="7153275" y="4824413"/>
          <p14:tracePt t="146450" x="7023100" y="4824413"/>
          <p14:tracePt t="146466" x="6915150" y="4830763"/>
          <p14:tracePt t="146483" x="6827838" y="4845050"/>
          <p14:tracePt t="146499" x="6748463" y="4852988"/>
          <p14:tracePt t="146516" x="6677025" y="4852988"/>
          <p14:tracePt t="146533" x="6611938" y="4845050"/>
          <p14:tracePt t="146549" x="6583363" y="4838700"/>
          <p14:tracePt t="146566" x="6561138" y="4830763"/>
          <p14:tracePt t="146583" x="6532563" y="4824413"/>
          <p14:tracePt t="146599" x="6511925" y="4816475"/>
          <p14:tracePt t="146616" x="6481763" y="4816475"/>
          <p14:tracePt t="146633" x="6438900" y="4795838"/>
          <p14:tracePt t="146649" x="6402388" y="4795838"/>
          <p14:tracePt t="146666" x="6373813" y="4795838"/>
          <p14:tracePt t="146682" x="6353175" y="4795838"/>
          <p14:tracePt t="146699" x="6338888" y="4795838"/>
          <p14:tracePt t="146716" x="6330950" y="4795838"/>
          <p14:tracePt t="146732" x="6316663" y="4795838"/>
          <p14:tracePt t="146838" x="6316663" y="4802188"/>
          <p14:tracePt t="146848" x="6316663" y="4810125"/>
          <p14:tracePt t="146856" x="6316663" y="4816475"/>
          <p14:tracePt t="146866" x="6316663" y="4824413"/>
          <p14:tracePt t="146882" x="6316663" y="4838700"/>
          <p14:tracePt t="146900" x="6323013" y="4852988"/>
          <p14:tracePt t="146916" x="6345238" y="4875213"/>
          <p14:tracePt t="146933" x="6388100" y="4895850"/>
          <p14:tracePt t="146949" x="6446838" y="4903788"/>
          <p14:tracePt t="146965" x="6540500" y="4946650"/>
          <p14:tracePt t="146982" x="6591300" y="4954588"/>
          <p14:tracePt t="146999" x="6634163" y="4960938"/>
          <p14:tracePt t="147016" x="6677025" y="4968875"/>
          <p14:tracePt t="147032" x="6713538" y="4968875"/>
          <p14:tracePt t="147049" x="6778625" y="4975225"/>
          <p14:tracePt t="147066" x="6892925" y="4975225"/>
          <p14:tracePt t="147083" x="6972300" y="4968875"/>
          <p14:tracePt t="147101" x="7051675" y="4968875"/>
          <p14:tracePt t="147116" x="7138988" y="4968875"/>
          <p14:tracePt t="147133" x="7218363" y="4968875"/>
          <p14:tracePt t="147152" x="7297738" y="4968875"/>
          <p14:tracePt t="147168" x="7326313" y="4968875"/>
          <p14:tracePt t="147185" x="7340600" y="4968875"/>
          <p14:tracePt t="147201" x="7354888" y="4968875"/>
          <p14:tracePt t="147218" x="7369175" y="4968875"/>
          <p14:tracePt t="147234" x="7377113" y="4975225"/>
          <p14:tracePt t="147272" x="7383463" y="4975225"/>
          <p14:tracePt t="147286" x="7391400" y="4983163"/>
          <p14:tracePt t="147301" x="7426325" y="4997450"/>
          <p14:tracePt t="147318" x="7470775" y="5018088"/>
          <p14:tracePt t="147322" x="7491413" y="5026025"/>
          <p14:tracePt t="147335" x="7499350" y="5032375"/>
          <p14:tracePt t="147351" x="7513638" y="5040313"/>
          <p14:tracePt t="147382" x="7491413" y="5040313"/>
          <p14:tracePt t="147388" x="7470775" y="5040313"/>
          <p14:tracePt t="147401" x="7405688" y="5032375"/>
          <p14:tracePt t="147417" x="7304088" y="5026025"/>
          <p14:tracePt t="147434" x="7210425" y="5018088"/>
          <p14:tracePt t="147450" x="7102475" y="5018088"/>
          <p14:tracePt t="147467" x="6980238" y="5048250"/>
          <p14:tracePt t="147484" x="6900863" y="5076825"/>
          <p14:tracePt t="147502" x="6813550" y="5105400"/>
          <p14:tracePt t="147519" x="6799263" y="5111750"/>
          <p14:tracePt t="147535" x="6784975" y="5127625"/>
          <p14:tracePt t="147551" x="6778625" y="5127625"/>
          <p14:tracePt t="147569" x="6778625" y="5133975"/>
          <p14:tracePt t="147585" x="6770688" y="5133975"/>
          <p14:tracePt t="147601" x="6756400" y="5148263"/>
          <p14:tracePt t="147617" x="6734175" y="5170488"/>
          <p14:tracePt t="147634" x="6713538" y="5191125"/>
          <p14:tracePt t="147651" x="6699250" y="5221288"/>
          <p14:tracePt t="147668" x="6662738" y="5249863"/>
          <p14:tracePt t="147684" x="6648450" y="5270500"/>
          <p14:tracePt t="147701" x="6640513" y="5292725"/>
          <p14:tracePt t="147717" x="6640513" y="5321300"/>
          <p14:tracePt t="147734" x="6640513" y="5335588"/>
          <p14:tracePt t="147753" x="6640513" y="5357813"/>
          <p14:tracePt t="147767" x="6640513" y="5364163"/>
          <p14:tracePt t="147785" x="6640513" y="5378450"/>
          <p14:tracePt t="147802" x="6640513" y="5400675"/>
          <p14:tracePt t="147817" x="6640513" y="5414963"/>
          <p14:tracePt t="147834" x="6640513" y="5429250"/>
          <p14:tracePt t="147851" x="6640513" y="5437188"/>
          <p14:tracePt t="147867" x="6634163" y="5451475"/>
          <p14:tracePt t="147884" x="6605588" y="5473700"/>
          <p14:tracePt t="147901" x="6591300" y="5487988"/>
          <p14:tracePt t="147917" x="6569075" y="5502275"/>
          <p14:tracePt t="147934" x="6546850" y="5522913"/>
          <p14:tracePt t="147951" x="6526213" y="5545138"/>
          <p14:tracePt t="147968" x="6503988" y="5567363"/>
          <p14:tracePt t="147985" x="6475413" y="5595938"/>
          <p14:tracePt t="148001" x="6453188" y="5610225"/>
          <p14:tracePt t="148018" x="6438900" y="5616575"/>
          <p14:tracePt t="148035" x="6432550" y="5630863"/>
          <p14:tracePt t="148050" x="6432550" y="5638800"/>
          <p14:tracePt t="148066" x="6424613" y="5646738"/>
          <p14:tracePt t="148083" x="6418263" y="5646738"/>
          <p14:tracePt t="148099" x="6418263" y="5653088"/>
          <p14:tracePt t="148116" x="6410325" y="5661025"/>
          <p14:tracePt t="148133" x="6410325" y="5667375"/>
          <p14:tracePt t="148151" x="6388100" y="5689600"/>
          <p14:tracePt t="148168" x="6367463" y="5703888"/>
          <p14:tracePt t="148184" x="6353175" y="5726113"/>
          <p14:tracePt t="148201" x="6338888" y="5732463"/>
          <p14:tracePt t="148217" x="6330950" y="5732463"/>
          <p14:tracePt t="148250" x="6323013" y="5740400"/>
          <p14:tracePt t="148269" x="6338888" y="5754688"/>
          <p14:tracePt t="148285" x="6359525" y="5754688"/>
          <p14:tracePt t="148301" x="6367463" y="5754688"/>
          <p14:tracePt t="148318" x="6381750" y="5754688"/>
          <p14:tracePt t="148322" x="6396038" y="5754688"/>
          <p14:tracePt t="148334" x="6402388" y="5754688"/>
          <p14:tracePt t="148351" x="6424613" y="5746750"/>
          <p14:tracePt t="148367" x="6438900" y="5732463"/>
          <p14:tracePt t="148385" x="6475413" y="5718175"/>
          <p14:tracePt t="148401" x="6489700" y="5710238"/>
          <p14:tracePt t="148418" x="6503988" y="5703888"/>
          <p14:tracePt t="148434" x="6511925" y="5703888"/>
          <p14:tracePt t="148498" x="6518275" y="5703888"/>
          <p14:tracePt t="148549" x="6518275" y="5695950"/>
          <p14:tracePt t="148556" x="6526213" y="5695950"/>
          <p14:tracePt t="148568" x="6532563" y="5689600"/>
          <p14:tracePt t="148585" x="6540500" y="5681663"/>
          <p14:tracePt t="148601" x="6561138" y="5667375"/>
          <p14:tracePt t="148618" x="6575425" y="5653088"/>
          <p14:tracePt t="148635" x="6597650" y="5638800"/>
          <p14:tracePt t="148651" x="6619875" y="5624513"/>
          <p14:tracePt t="148667" x="6640513" y="5610225"/>
          <p14:tracePt t="148684" x="6662738" y="5595938"/>
          <p14:tracePt t="148702" x="6684963" y="5595938"/>
          <p14:tracePt t="148718" x="6699250" y="5588000"/>
          <p14:tracePt t="148734" x="6719888" y="5588000"/>
          <p14:tracePt t="148751" x="6734175" y="5588000"/>
          <p14:tracePt t="148767" x="6748463" y="5588000"/>
          <p14:tracePt t="148785" x="6770688" y="5588000"/>
          <p14:tracePt t="148802" x="6799263" y="5581650"/>
          <p14:tracePt t="148818" x="6813550" y="5581650"/>
          <p14:tracePt t="148836" x="6835775" y="5581650"/>
          <p14:tracePt t="148851" x="6850063" y="5581650"/>
          <p14:tracePt t="148867" x="6864350" y="5581650"/>
          <p14:tracePt t="148884" x="6872288" y="5581650"/>
          <p14:tracePt t="148900" x="6886575" y="5581650"/>
          <p14:tracePt t="148917" x="6900863" y="5581650"/>
          <p14:tracePt t="148934" x="6921500" y="5581650"/>
          <p14:tracePt t="148951" x="6943725" y="5581650"/>
          <p14:tracePt t="148967" x="6951663" y="5581650"/>
          <p14:tracePt t="148985" x="6951663" y="5573713"/>
          <p14:tracePt t="149002" x="6951663" y="5567363"/>
          <p14:tracePt t="149019" x="6951663" y="5559425"/>
          <p14:tracePt t="149034" x="6951663" y="5553075"/>
          <p14:tracePt t="149050" x="6943725" y="5545138"/>
          <p14:tracePt t="149068" x="6937375" y="5545138"/>
          <p14:tracePt t="149085" x="6929438" y="5545138"/>
          <p14:tracePt t="149102" x="6921500" y="5545138"/>
          <p14:tracePt t="149118" x="6915150" y="5545138"/>
          <p14:tracePt t="149237" x="6907213" y="5545138"/>
          <p14:tracePt t="149245" x="6900863" y="5537200"/>
          <p14:tracePt t="149261" x="6900863" y="5530850"/>
          <p14:tracePt t="149277" x="6900863" y="5522913"/>
          <p14:tracePt t="149290" x="6892925" y="5522913"/>
          <p14:tracePt t="149301" x="6892925" y="5516563"/>
          <p14:tracePt t="149317" x="6892925" y="5508625"/>
          <p14:tracePt t="149341" x="6892925" y="5502275"/>
          <p14:tracePt t="149354" x="6892925" y="5494338"/>
          <p14:tracePt t="149367" x="6892925" y="5487988"/>
          <p14:tracePt t="149385" x="6886575" y="5457825"/>
          <p14:tracePt t="149401" x="6886575" y="5443538"/>
          <p14:tracePt t="149418" x="6878638" y="5429250"/>
          <p14:tracePt t="149434" x="6872288" y="5414963"/>
          <p14:tracePt t="149452" x="6864350" y="5400675"/>
          <p14:tracePt t="149467" x="6858000" y="5394325"/>
          <p14:tracePt t="149486" x="6858000" y="5378450"/>
          <p14:tracePt t="149501" x="6858000" y="5372100"/>
          <p14:tracePt t="149560" x="6858000" y="5364163"/>
          <p14:tracePt t="149584" x="6850063" y="5364163"/>
          <p14:tracePt t="149619" x="6850063" y="5357813"/>
          <p14:tracePt t="149656" x="6843713" y="5349875"/>
          <p14:tracePt t="149676" x="6843713" y="5343525"/>
          <p14:tracePt t="149683" x="6835775" y="5343525"/>
          <p14:tracePt t="149691" x="6827838" y="5335588"/>
          <p14:tracePt t="149706" x="6821488" y="5321300"/>
          <p14:tracePt t="149717" x="6813550" y="5321300"/>
          <p14:tracePt t="149734" x="6799263" y="5300663"/>
          <p14:tracePt t="149751" x="6784975" y="5284788"/>
          <p14:tracePt t="149768" x="6770688" y="5264150"/>
          <p14:tracePt t="149785" x="6748463" y="5241925"/>
          <p14:tracePt t="149800" x="6734175" y="5221288"/>
          <p14:tracePt t="149817" x="6727825" y="5199063"/>
          <p14:tracePt t="149821" x="6719888" y="5184775"/>
          <p14:tracePt t="149834" x="6713538" y="5176838"/>
          <p14:tracePt t="149851" x="6713538" y="5156200"/>
          <p14:tracePt t="149868" x="6713538" y="5148263"/>
          <p14:tracePt t="149884" x="6713538" y="5141913"/>
          <p14:tracePt t="149960" x="6705600" y="5141913"/>
          <p14:tracePt t="149981" x="6699250" y="5141913"/>
          <p14:tracePt t="149996" x="6691313" y="5141913"/>
          <p14:tracePt t="150004" x="6684963" y="5141913"/>
          <p14:tracePt t="150020" x="6677025" y="5141913"/>
          <p14:tracePt t="150036" x="6670675" y="5141913"/>
          <p14:tracePt t="150051" x="6654800" y="5148263"/>
          <p14:tracePt t="150068" x="6648450" y="5148263"/>
          <p14:tracePt t="150084" x="6626225" y="5156200"/>
          <p14:tracePt t="150102" x="6597650" y="5156200"/>
          <p14:tracePt t="150119" x="6569075" y="5162550"/>
          <p14:tracePt t="150134" x="6511925" y="5176838"/>
          <p14:tracePt t="150151" x="6438900" y="5191125"/>
          <p14:tracePt t="150168" x="6345238" y="5205413"/>
          <p14:tracePt t="150184" x="6245225" y="5221288"/>
          <p14:tracePt t="150201" x="6165850" y="5227638"/>
          <p14:tracePt t="150218" x="6049963" y="5249863"/>
          <p14:tracePt t="150235" x="5992813" y="5256213"/>
          <p14:tracePt t="150252" x="5948363" y="5264150"/>
          <p14:tracePt t="150269" x="5934075" y="5264150"/>
          <p14:tracePt t="150285" x="5913438" y="5264150"/>
          <p14:tracePt t="150303" x="5883275" y="5264150"/>
          <p14:tracePt t="150317" x="5876925" y="5264150"/>
          <p14:tracePt t="150320" x="5862638" y="5264150"/>
          <p14:tracePt t="150333" x="5840413" y="5264150"/>
          <p14:tracePt t="150350" x="5826125" y="5264150"/>
          <p14:tracePt t="150365" x="5803900" y="5264150"/>
          <p14:tracePt t="150382" x="5789613" y="5256213"/>
          <p14:tracePt t="150400" x="5775325" y="5256213"/>
          <p14:tracePt t="150415" x="5754688" y="5249863"/>
          <p14:tracePt t="150433" x="5732463" y="5241925"/>
          <p14:tracePt t="150451" x="5703888" y="5227638"/>
          <p14:tracePt t="150467" x="5689600" y="5227638"/>
          <p14:tracePt t="150484" x="5667375" y="5221288"/>
          <p14:tracePt t="150501" x="5646738" y="5221288"/>
          <p14:tracePt t="150517" x="5630863" y="5221288"/>
          <p14:tracePt t="150536" x="5588000" y="5221288"/>
          <p14:tracePt t="150551" x="5559425" y="5221288"/>
          <p14:tracePt t="150567" x="5530850" y="5221288"/>
          <p14:tracePt t="150585" x="5502275" y="5221288"/>
          <p14:tracePt t="150600" x="5473700" y="5221288"/>
          <p14:tracePt t="150617" x="5429250" y="5205413"/>
          <p14:tracePt t="150636" x="5386388" y="5205413"/>
          <p14:tracePt t="150651" x="5364163" y="5191125"/>
          <p14:tracePt t="150667" x="5349875" y="5191125"/>
          <p14:tracePt t="150684" x="5329238" y="5184775"/>
          <p14:tracePt t="150700" x="5314950" y="5176838"/>
          <p14:tracePt t="150717" x="5292725" y="5162550"/>
          <p14:tracePt t="150734" x="5264150" y="5148263"/>
          <p14:tracePt t="150751" x="5249863" y="5141913"/>
          <p14:tracePt t="150769" x="5235575" y="5127625"/>
          <p14:tracePt t="150785" x="5227638" y="5105400"/>
          <p14:tracePt t="150800" x="5213350" y="5083175"/>
          <p14:tracePt t="150819" x="5199063" y="5068888"/>
          <p14:tracePt t="150835" x="5191125" y="5062538"/>
          <p14:tracePt t="150851" x="5184775" y="5054600"/>
          <p14:tracePt t="150869" x="5170488" y="5040313"/>
          <p14:tracePt t="150884" x="5156200" y="5026025"/>
          <p14:tracePt t="150900" x="5141913" y="5018088"/>
          <p14:tracePt t="150918" x="5119688" y="5003800"/>
          <p14:tracePt t="150934" x="5105400" y="5003800"/>
          <p14:tracePt t="150951" x="5076825" y="4989513"/>
          <p14:tracePt t="150968" x="5062538" y="4975225"/>
          <p14:tracePt t="150984" x="5054600" y="4975225"/>
          <p14:tracePt t="151000" x="5040313" y="4968875"/>
          <p14:tracePt t="151017" x="5026025" y="4968875"/>
          <p14:tracePt t="151034" x="5011738" y="4968875"/>
          <p14:tracePt t="151051" x="5003800" y="4968875"/>
          <p14:tracePt t="151067" x="4989513" y="4975225"/>
          <p14:tracePt t="151083" x="4975225" y="4983163"/>
          <p14:tracePt t="151102" x="4946650" y="4997450"/>
          <p14:tracePt t="151118" x="4924425" y="5011738"/>
          <p14:tracePt t="151134" x="4918075" y="5018088"/>
          <p14:tracePt t="151151" x="4910138" y="5026025"/>
          <p14:tracePt t="151166" x="4895850" y="5032375"/>
          <p14:tracePt t="151184" x="4889500" y="5040313"/>
          <p14:tracePt t="151201" x="4881563" y="5040313"/>
          <p14:tracePt t="151220" x="4875213" y="5040313"/>
          <p14:tracePt t="151233" x="4875213" y="5048250"/>
          <p14:tracePt t="151253" x="4867275" y="5048250"/>
          <p14:tracePt t="151290" x="4859338" y="5054600"/>
          <p14:tracePt t="151304" x="4859338" y="5062538"/>
          <p14:tracePt t="151310" x="4852988" y="5062538"/>
          <p14:tracePt t="151326" x="4845050" y="5062538"/>
          <p14:tracePt t="151346" x="4838700" y="5062538"/>
          <p14:tracePt t="151355" x="4838700" y="5068888"/>
          <p14:tracePt t="151367" x="4824413" y="5068888"/>
          <p14:tracePt t="151385" x="4802188" y="5068888"/>
          <p14:tracePt t="151401" x="4779963" y="5068888"/>
          <p14:tracePt t="151418" x="4759325" y="5068888"/>
          <p14:tracePt t="151435" x="4745038" y="5068888"/>
          <p14:tracePt t="151451" x="4722813" y="5068888"/>
          <p14:tracePt t="151466" x="4700588" y="5068888"/>
          <p14:tracePt t="151483" x="4694238" y="5068888"/>
          <p14:tracePt t="151499" x="4686300" y="5068888"/>
          <p14:tracePt t="151534" x="4679950" y="5068888"/>
          <p14:tracePt t="151568" x="4672013" y="5068888"/>
          <p14:tracePt t="151577" x="4665663" y="5068888"/>
          <p14:tracePt t="151593" x="4657725" y="5068888"/>
          <p14:tracePt t="151602" x="4651375" y="5068888"/>
          <p14:tracePt t="151618" x="4637088" y="5068888"/>
          <p14:tracePt t="151633" x="4622800" y="5068888"/>
          <p14:tracePt t="151650" x="4606925" y="5068888"/>
          <p14:tracePt t="151669" x="4586288" y="5068888"/>
          <p14:tracePt t="151684" x="4578350" y="5068888"/>
          <p14:tracePt t="151701" x="4549775" y="5068888"/>
          <p14:tracePt t="151717" x="4535488" y="5068888"/>
          <p14:tracePt t="151734" x="4513263" y="5068888"/>
          <p14:tracePt t="151750" x="4506913" y="5068888"/>
          <p14:tracePt t="151767" x="4492625" y="5068888"/>
          <p14:tracePt t="151784" x="4478338" y="5068888"/>
          <p14:tracePt t="151878" x="4484688" y="5068888"/>
          <p14:tracePt t="151895" x="4492625" y="5062538"/>
          <p14:tracePt t="151903" x="4492625" y="5054600"/>
          <p14:tracePt t="151916" x="4506913" y="5048250"/>
          <p14:tracePt t="151934" x="4521200" y="5048250"/>
          <p14:tracePt t="151950" x="4543425" y="5032375"/>
          <p14:tracePt t="151967" x="4557713" y="5032375"/>
          <p14:tracePt t="151984" x="4578350" y="5026025"/>
          <p14:tracePt t="152001" x="4629150" y="5018088"/>
          <p14:tracePt t="152017" x="4686300" y="5018088"/>
          <p14:tracePt t="152035" x="4751388" y="5018088"/>
          <p14:tracePt t="152050" x="4830763" y="5026025"/>
          <p14:tracePt t="152068" x="4889500" y="5026025"/>
          <p14:tracePt t="152085" x="4968875" y="5018088"/>
          <p14:tracePt t="152101" x="5003800" y="5011738"/>
          <p14:tracePt t="152117" x="5032375" y="5011738"/>
          <p14:tracePt t="152135" x="5083175" y="5011738"/>
          <p14:tracePt t="152150" x="5162550" y="5026025"/>
          <p14:tracePt t="152166" x="5256213" y="5040313"/>
          <p14:tracePt t="152185" x="5400675" y="5068888"/>
          <p14:tracePt t="152200" x="5437188" y="5076825"/>
          <p14:tracePt t="152218" x="5545138" y="5111750"/>
          <p14:tracePt t="152234" x="5602288" y="5127625"/>
          <p14:tracePt t="152250" x="5646738" y="5133975"/>
          <p14:tracePt t="152268" x="5667375" y="5148263"/>
          <p14:tracePt t="152283" x="5689600" y="5162550"/>
          <p14:tracePt t="152300" x="5718175" y="5176838"/>
          <p14:tracePt t="152318" x="5746750" y="5191125"/>
          <p14:tracePt t="152334" x="5775325" y="5213350"/>
          <p14:tracePt t="152350" x="5819775" y="5227638"/>
          <p14:tracePt t="152368" x="5891213" y="5249863"/>
          <p14:tracePt t="152384" x="5984875" y="5278438"/>
          <p14:tracePt t="152401" x="6121400" y="5300663"/>
          <p14:tracePt t="152417" x="6180138" y="5307013"/>
          <p14:tracePt t="152434" x="6208713" y="5307013"/>
          <p14:tracePt t="152450" x="6223000" y="5307013"/>
          <p14:tracePt t="152467" x="6245225" y="5307013"/>
          <p14:tracePt t="152483" x="6265863" y="5307013"/>
          <p14:tracePt t="152499" x="6302375" y="5307013"/>
          <p14:tracePt t="152518" x="6345238" y="5307013"/>
          <p14:tracePt t="152534" x="6381750" y="5307013"/>
          <p14:tracePt t="152551" x="6410325" y="5307013"/>
          <p14:tracePt t="152568" x="6424613" y="5300663"/>
          <p14:tracePt t="152584" x="6446838" y="5292725"/>
          <p14:tracePt t="152600" x="6453188" y="5284788"/>
          <p14:tracePt t="152616" x="6461125" y="5278438"/>
          <p14:tracePt t="152632" x="6475413" y="5270500"/>
          <p14:tracePt t="152649" x="6481763" y="5264150"/>
          <p14:tracePt t="152665" x="6496050" y="5249863"/>
          <p14:tracePt t="152681" x="6511925" y="5235575"/>
          <p14:tracePt t="152698" x="6526213" y="5221288"/>
          <p14:tracePt t="152717" x="6569075" y="5199063"/>
          <p14:tracePt t="152734" x="6591300" y="5176838"/>
          <p14:tracePt t="152750" x="6611938" y="5156200"/>
          <p14:tracePt t="152767" x="6626225" y="5133975"/>
          <p14:tracePt t="152784" x="6648450" y="5111750"/>
          <p14:tracePt t="152800" x="6662738" y="5097463"/>
          <p14:tracePt t="152817" x="6670675" y="5083175"/>
          <p14:tracePt t="152834" x="6670675" y="5076825"/>
          <p14:tracePt t="152850" x="6677025" y="5076825"/>
          <p14:tracePt t="152867" x="6684963" y="5068888"/>
          <p14:tracePt t="152884" x="6684963" y="5062538"/>
          <p14:tracePt t="152900" x="6691313" y="5054600"/>
          <p14:tracePt t="152917" x="6699250" y="5054600"/>
          <p14:tracePt t="152933" x="6705600" y="5054600"/>
          <p14:tracePt t="152950" x="6713538" y="5048250"/>
          <p14:tracePt t="152966" x="6727825" y="5040313"/>
          <p14:tracePt t="152983" x="6734175" y="5040313"/>
          <p14:tracePt t="153000" x="6742113" y="5040313"/>
          <p14:tracePt t="153018" x="6756400" y="5040313"/>
          <p14:tracePt t="153033" x="6778625" y="5032375"/>
          <p14:tracePt t="153049" x="6792913" y="5032375"/>
          <p14:tracePt t="153068" x="6807200" y="5032375"/>
          <p14:tracePt t="153083" x="6813550" y="5032375"/>
          <p14:tracePt t="153140" x="6813550" y="5040313"/>
          <p14:tracePt t="153149" x="6813550" y="5048250"/>
          <p14:tracePt t="153164" x="6813550" y="5062538"/>
          <p14:tracePt t="153170" x="6807200" y="5062538"/>
          <p14:tracePt t="153185" x="6799263" y="5083175"/>
          <p14:tracePt t="153199" x="6799263" y="5091113"/>
          <p14:tracePt t="153216" x="6799263" y="5119688"/>
          <p14:tracePt t="153233" x="6792913" y="5133975"/>
          <p14:tracePt t="153252" x="6792913" y="5156200"/>
          <p14:tracePt t="153267" x="6792913" y="5176838"/>
          <p14:tracePt t="153283" x="6792913" y="5184775"/>
          <p14:tracePt t="153302" x="6784975" y="5213350"/>
          <p14:tracePt t="153317" x="6784975" y="5227638"/>
          <p14:tracePt t="153333" x="6784975" y="5249863"/>
          <p14:tracePt t="153350" x="6770688" y="5264150"/>
          <p14:tracePt t="153367" x="6770688" y="5284788"/>
          <p14:tracePt t="153383" x="6764338" y="5300663"/>
          <p14:tracePt t="153400" x="6764338" y="5314950"/>
          <p14:tracePt t="153417" x="6756400" y="5329238"/>
          <p14:tracePt t="153433" x="6756400" y="5335588"/>
          <p14:tracePt t="153450" x="6756400" y="5343525"/>
          <p14:tracePt t="153467" x="6756400" y="5349875"/>
          <p14:tracePt t="153483" x="6756400" y="5372100"/>
          <p14:tracePt t="153500" x="6748463" y="5386388"/>
          <p14:tracePt t="153516" x="6748463" y="5400675"/>
          <p14:tracePt t="153534" x="6748463" y="5408613"/>
          <p14:tracePt t="153550" x="6748463" y="5437188"/>
          <p14:tracePt t="153567" x="6742113" y="5451475"/>
          <p14:tracePt t="153585" x="6742113" y="5465763"/>
          <p14:tracePt t="153616" x="6742113" y="5473700"/>
          <p14:tracePt t="153650" x="6742113" y="5480050"/>
          <p14:tracePt t="153664" x="6742113" y="5487988"/>
          <p14:tracePt t="153673" x="6734175" y="5487988"/>
          <p14:tracePt t="153689" x="6734175" y="5494338"/>
          <p14:tracePt t="153706" x="6734175" y="5502275"/>
          <p14:tracePt t="153739" x="6734175" y="5508625"/>
          <p14:tracePt t="153754" x="6734175" y="5516563"/>
          <p14:tracePt t="153833" x="6734175" y="5522913"/>
          <p14:tracePt t="153864" x="6734175" y="5530850"/>
          <p14:tracePt t="153872" x="6742113" y="5530850"/>
          <p14:tracePt t="153889" x="6742113" y="5537200"/>
          <p14:tracePt t="153899" x="6742113" y="5545138"/>
          <p14:tracePt t="153917" x="6748463" y="5545138"/>
          <p14:tracePt t="153933" x="6748463" y="5553075"/>
          <p14:tracePt t="154128" x="6748463" y="5559425"/>
          <p14:tracePt t="154147" x="6748463" y="5567363"/>
          <p14:tracePt t="154156" x="6748463" y="5573713"/>
          <p14:tracePt t="154166" x="6748463" y="5581650"/>
          <p14:tracePt t="154184" x="6748463" y="5595938"/>
          <p14:tracePt t="154201" x="6748463" y="5624513"/>
          <p14:tracePt t="154216" x="6742113" y="5646738"/>
          <p14:tracePt t="154233" x="6742113" y="5667375"/>
          <p14:tracePt t="154249" x="6734175" y="5675313"/>
          <p14:tracePt t="154266" x="6727825" y="5689600"/>
          <p14:tracePt t="154284" x="6727825" y="5718175"/>
          <p14:tracePt t="154300" x="6727825" y="5726113"/>
          <p14:tracePt t="154316" x="6727825" y="5732463"/>
          <p14:tracePt t="154374" x="6727825" y="5726113"/>
          <p14:tracePt t="154383" x="6727825" y="5718175"/>
          <p14:tracePt t="154390" x="6734175" y="5703888"/>
          <p14:tracePt t="154400" x="6734175" y="5695950"/>
          <p14:tracePt t="154416" x="6742113" y="5675313"/>
          <p14:tracePt t="154433" x="6748463" y="5661025"/>
          <p14:tracePt t="154450" x="6756400" y="5630863"/>
          <p14:tracePt t="154466" x="6792913" y="5530850"/>
          <p14:tracePt t="154483" x="6827838" y="5457825"/>
          <p14:tracePt t="154499" x="6858000" y="5429250"/>
          <p14:tracePt t="154516" x="6878638" y="5400675"/>
          <p14:tracePt t="154533" x="6900863" y="5378450"/>
          <p14:tracePt t="154550" x="6921500" y="5364163"/>
          <p14:tracePt t="154567" x="6958013" y="5329238"/>
          <p14:tracePt t="154583" x="7023100" y="5307013"/>
          <p14:tracePt t="154599" x="7094538" y="5278438"/>
          <p14:tracePt t="154616" x="7204075" y="5241925"/>
          <p14:tracePt t="154633" x="7304088" y="5205413"/>
          <p14:tracePt t="154649" x="7405688" y="5162550"/>
          <p14:tracePt t="154651" x="7448550" y="5141913"/>
          <p14:tracePt t="154667" x="7535863" y="5105400"/>
          <p14:tracePt t="154683" x="7615238" y="5068888"/>
          <p14:tracePt t="154699" x="7678738" y="5032375"/>
          <p14:tracePt t="154716" x="7737475" y="5011738"/>
          <p14:tracePt t="154732" x="7772400" y="4989513"/>
          <p14:tracePt t="154749" x="7794625" y="4968875"/>
          <p14:tracePt t="154767" x="7823200" y="4960938"/>
          <p14:tracePt t="154783" x="7837488" y="4954588"/>
          <p14:tracePt t="154801" x="7845425" y="4954588"/>
          <p14:tracePt t="154835" x="7851775" y="4954588"/>
          <p14:tracePt t="154860" x="7859713" y="4960938"/>
          <p14:tracePt t="154869" x="7867650" y="4975225"/>
          <p14:tracePt t="154884" x="7867650" y="4989513"/>
          <p14:tracePt t="154900" x="7881938" y="5011738"/>
          <p14:tracePt t="154915" x="7896225" y="5040313"/>
          <p14:tracePt t="154931" x="7916863" y="5062538"/>
          <p14:tracePt t="154947" x="7939088" y="5083175"/>
          <p14:tracePt t="154964" x="7961313" y="5111750"/>
          <p14:tracePt t="154983" x="8004175" y="5184775"/>
          <p14:tracePt t="154999" x="8047038" y="5241925"/>
          <p14:tracePt t="155015" x="8089900" y="5270500"/>
          <p14:tracePt t="155034" x="8104188" y="5300663"/>
          <p14:tracePt t="155049" x="8112125" y="5321300"/>
          <p14:tracePt t="155067" x="8112125" y="5335588"/>
          <p14:tracePt t="155084" x="8104188" y="5349875"/>
          <p14:tracePt t="155100" x="8104188" y="5372100"/>
          <p14:tracePt t="155116" x="8104188" y="5386388"/>
          <p14:tracePt t="155132" x="8104188" y="5408613"/>
          <p14:tracePt t="155149" x="8112125" y="5422900"/>
          <p14:tracePt t="155168" x="8134350" y="5457825"/>
          <p14:tracePt t="155184" x="8134350" y="5465763"/>
          <p14:tracePt t="155225" x="8140700" y="5473700"/>
          <p14:tracePt t="155354" x="8140700" y="5457825"/>
          <p14:tracePt t="155363" x="8140700" y="5451475"/>
          <p14:tracePt t="155370" x="8140700" y="5437188"/>
          <p14:tracePt t="155382" x="8148638" y="5422900"/>
          <p14:tracePt t="155400" x="8154988" y="5378450"/>
          <p14:tracePt t="155416" x="8169275" y="5343525"/>
          <p14:tracePt t="155433" x="8177213" y="5314950"/>
          <p14:tracePt t="155449" x="8191500" y="5264150"/>
          <p14:tracePt t="155466" x="8197850" y="5221288"/>
          <p14:tracePt t="155482" x="8205788" y="5184775"/>
          <p14:tracePt t="155499" x="8220075" y="5133975"/>
          <p14:tracePt t="155517" x="8220075" y="5097463"/>
          <p14:tracePt t="155533" x="8228013" y="5062538"/>
          <p14:tracePt t="155550" x="8242300" y="5032375"/>
          <p14:tracePt t="155566" x="8242300" y="5011738"/>
          <p14:tracePt t="155583" x="8242300" y="4997450"/>
          <p14:tracePt t="155601" x="8234363" y="4968875"/>
          <p14:tracePt t="155616" x="8228013" y="4946650"/>
          <p14:tracePt t="155633" x="8220075" y="4918075"/>
          <p14:tracePt t="155649" x="8205788" y="4895850"/>
          <p14:tracePt t="155666" x="8197850" y="4859338"/>
          <p14:tracePt t="155682" x="8197850" y="4824413"/>
          <p14:tracePt t="155699" x="8183563" y="4802188"/>
          <p14:tracePt t="155716" x="8183563" y="4773613"/>
          <p14:tracePt t="155733" x="8183563" y="4751388"/>
          <p14:tracePt t="155750" x="8183563" y="4745038"/>
          <p14:tracePt t="155768" x="8183563" y="4730750"/>
          <p14:tracePt t="155801" x="8183563" y="4722813"/>
          <p14:tracePt t="155817" x="8183563" y="4716463"/>
          <p14:tracePt t="155833" x="8183563" y="4708525"/>
          <p14:tracePt t="155848" x="8183563" y="4702175"/>
          <p14:tracePt t="155913" x="8183563" y="4694238"/>
          <p14:tracePt t="155932" x="8183563" y="4686300"/>
          <p14:tracePt t="155939" x="8183563" y="4679950"/>
          <p14:tracePt t="155948" x="8183563" y="4672013"/>
          <p14:tracePt t="155964" x="8183563" y="4665663"/>
          <p14:tracePt t="155981" x="8177213" y="4657725"/>
          <p14:tracePt t="155997" x="8169275" y="4643438"/>
          <p14:tracePt t="156030" x="8169275" y="4629150"/>
          <p14:tracePt t="156046" x="8169275" y="4622800"/>
          <p14:tracePt t="156064" x="8169275" y="4614863"/>
          <p14:tracePt t="156097" x="8169275" y="4606925"/>
          <p14:tracePt t="156644" x="8162925" y="4600575"/>
          <p14:tracePt t="156730" x="8154988" y="4592638"/>
          <p14:tracePt t="156760" x="8154988" y="4586288"/>
          <p14:tracePt t="156776" x="8148638" y="4578350"/>
          <p14:tracePt t="156792" x="8140700" y="4572000"/>
          <p14:tracePt t="156800" x="8134350" y="4572000"/>
          <p14:tracePt t="156814" x="8118475" y="4564063"/>
          <p14:tracePt t="156830" x="8104188" y="4557713"/>
          <p14:tracePt t="156847" x="8083550" y="4549775"/>
          <p14:tracePt t="156864" x="8069263" y="4549775"/>
          <p14:tracePt t="156880" x="8047038" y="4549775"/>
          <p14:tracePt t="156896" x="8024813" y="4557713"/>
          <p14:tracePt t="156913" x="7975600" y="4578350"/>
          <p14:tracePt t="156930" x="7845425" y="4629150"/>
          <p14:tracePt t="156946" x="7766050" y="4657725"/>
          <p14:tracePt t="156964" x="7664450" y="4686300"/>
          <p14:tracePt t="156981" x="7542213" y="4716463"/>
          <p14:tracePt t="156997" x="7412038" y="4730750"/>
          <p14:tracePt t="157014" x="7269163" y="4745038"/>
          <p14:tracePt t="157031" x="7073900" y="4765675"/>
          <p14:tracePt t="157048" x="6951663" y="4773613"/>
          <p14:tracePt t="157065" x="6821488" y="4787900"/>
          <p14:tracePt t="157080" x="6691313" y="4802188"/>
          <p14:tracePt t="157097" x="6575425" y="4830763"/>
          <p14:tracePt t="157113" x="6438900" y="4852988"/>
          <p14:tracePt t="157131" x="6273800" y="4881563"/>
          <p14:tracePt t="157148" x="6172200" y="4895850"/>
          <p14:tracePt t="157164" x="6064250" y="4895850"/>
          <p14:tracePt t="157180" x="5948363" y="4895850"/>
          <p14:tracePt t="157198" x="5848350" y="4889500"/>
          <p14:tracePt t="157214" x="5768975" y="4867275"/>
          <p14:tracePt t="157230" x="5675313" y="4845050"/>
          <p14:tracePt t="157248" x="5537200" y="4816475"/>
          <p14:tracePt t="157265" x="5457825" y="4802188"/>
          <p14:tracePt t="157281" x="5394325" y="4802188"/>
          <p14:tracePt t="157298" x="5372100" y="4802188"/>
          <p14:tracePt t="157315" x="5357813" y="4802188"/>
          <p14:tracePt t="157319" x="5349875" y="4816475"/>
          <p14:tracePt t="157335" x="5335588" y="4824413"/>
          <p14:tracePt t="157349" x="5321300" y="4845050"/>
          <p14:tracePt t="157366" x="5299075" y="4867275"/>
          <p14:tracePt t="157383" x="5264150" y="4889500"/>
          <p14:tracePt t="157398" x="5241925" y="4910138"/>
          <p14:tracePt t="157415" x="5205413" y="4932363"/>
          <p14:tracePt t="157433" x="5156200" y="4960938"/>
          <p14:tracePt t="157449" x="5133975" y="4983163"/>
          <p14:tracePt t="157466" x="5126038" y="5011738"/>
          <p14:tracePt t="157482" x="5119688" y="5048250"/>
          <p14:tracePt t="157498" x="5119688" y="5097463"/>
          <p14:tracePt t="157515" x="5148263" y="5170488"/>
          <p14:tracePt t="157531" x="5241925" y="5264150"/>
          <p14:tracePt t="157549" x="5473700" y="5400675"/>
          <p14:tracePt t="157567" x="5653088" y="5457825"/>
          <p14:tracePt t="157582" x="5768975" y="5487988"/>
          <p14:tracePt t="157598" x="5883275" y="5516563"/>
          <p14:tracePt t="157616" x="5970588" y="5537200"/>
          <p14:tracePt t="157632" x="6086475" y="5559425"/>
          <p14:tracePt t="157649" x="6316663" y="5573713"/>
          <p14:tracePt t="157667" x="6503988" y="5573713"/>
          <p14:tracePt t="157682" x="6699250" y="5545138"/>
          <p14:tracePt t="157699" x="7000875" y="5508625"/>
          <p14:tracePt t="157716" x="7224713" y="5502275"/>
          <p14:tracePt t="157732" x="7442200" y="5494338"/>
          <p14:tracePt t="157750" x="7635875" y="5443538"/>
          <p14:tracePt t="157766" x="7700963" y="5422900"/>
          <p14:tracePt t="157782" x="7729538" y="5400675"/>
          <p14:tracePt t="157800" x="7751763" y="5386388"/>
          <p14:tracePt t="157816" x="7772400" y="5378450"/>
          <p14:tracePt t="157819" x="7772400" y="5372100"/>
          <p14:tracePt t="157831" x="7780338" y="5372100"/>
          <p14:tracePt t="157850" x="7808913" y="5364163"/>
          <p14:tracePt t="157865" x="7831138" y="5364163"/>
          <p14:tracePt t="157882" x="7851775" y="5364163"/>
          <p14:tracePt t="157900" x="7867650" y="5364163"/>
          <p14:tracePt t="157915" x="7896225" y="5372100"/>
          <p14:tracePt t="157932" x="7931150" y="5378450"/>
          <p14:tracePt t="157950" x="7989888" y="5400675"/>
          <p14:tracePt t="157966" x="8010525" y="5408613"/>
          <p14:tracePt t="158021" x="8004175" y="5408613"/>
          <p14:tracePt t="158029" x="8004175" y="5400675"/>
          <p14:tracePt t="158036" x="7996238" y="5400675"/>
          <p14:tracePt t="158083" x="8004175" y="5400675"/>
          <p14:tracePt t="158094" x="8010525" y="5400675"/>
          <p14:tracePt t="158209" x="8018463" y="5400675"/>
          <p14:tracePt t="158239" x="8024813" y="5394325"/>
          <p14:tracePt t="158255" x="8032750" y="5394325"/>
          <p14:tracePt t="158263" x="8040688" y="5394325"/>
          <p14:tracePt t="158277" x="8047038" y="5386388"/>
          <p14:tracePt t="158986" x="8047038" y="5378450"/>
          <p14:tracePt t="158995" x="8040688" y="5378450"/>
          <p14:tracePt t="159001" x="8032750" y="5378450"/>
          <p14:tracePt t="159015" x="8032750" y="5372100"/>
          <p14:tracePt t="159032" x="8018463" y="5364163"/>
          <p14:tracePt t="159047" x="8010525" y="5349875"/>
          <p14:tracePt t="159067" x="7989888" y="5343525"/>
          <p14:tracePt t="159081" x="7967663" y="5329238"/>
          <p14:tracePt t="159098" x="7945438" y="5314950"/>
          <p14:tracePt t="159117" x="7916863" y="5307013"/>
          <p14:tracePt t="159132" x="7881938" y="5300663"/>
          <p14:tracePt t="159148" x="7808913" y="5300663"/>
          <p14:tracePt t="159166" x="7693025" y="5300663"/>
          <p14:tracePt t="159182" x="7542213" y="5300663"/>
          <p14:tracePt t="159198" x="7326313" y="5292725"/>
          <p14:tracePt t="159216" x="6792913" y="5249863"/>
          <p14:tracePt t="159232" x="6532563" y="5249863"/>
          <p14:tracePt t="159248" x="6353175" y="5249863"/>
          <p14:tracePt t="159266" x="6237288" y="5256213"/>
          <p14:tracePt t="159283" x="6165850" y="5256213"/>
          <p14:tracePt t="159300" x="6121400" y="5256213"/>
          <p14:tracePt t="159316" x="6100763" y="5256213"/>
          <p14:tracePt t="159332" x="6078538" y="5256213"/>
          <p14:tracePt t="159348" x="6042025" y="5256213"/>
          <p14:tracePt t="159364" x="5992813" y="5256213"/>
          <p14:tracePt t="159379" x="5934075" y="5256213"/>
          <p14:tracePt t="159397" x="5883275" y="5249863"/>
          <p14:tracePt t="159415" x="5819775" y="5227638"/>
          <p14:tracePt t="159431" x="5732463" y="5205413"/>
          <p14:tracePt t="159448" x="5695950" y="5191125"/>
          <p14:tracePt t="159465" x="5661025" y="5184775"/>
          <p14:tracePt t="159482" x="5638800" y="5184775"/>
          <p14:tracePt t="159498" x="5610225" y="5184775"/>
          <p14:tracePt t="159515" x="5573713" y="5184775"/>
          <p14:tracePt t="159533" x="5522913" y="5176838"/>
          <p14:tracePt t="159548" x="5480050" y="5176838"/>
          <p14:tracePt t="159565" x="5414963" y="5176838"/>
          <p14:tracePt t="159583" x="5335588" y="5176838"/>
          <p14:tracePt t="159598" x="5221288" y="5176838"/>
          <p14:tracePt t="159615" x="5126038" y="5184775"/>
          <p14:tracePt t="159633" x="5011738" y="5191125"/>
          <p14:tracePt t="159648" x="4983163" y="5191125"/>
          <p14:tracePt t="159665" x="4960938" y="5191125"/>
          <p14:tracePt t="159682" x="4938713" y="5191125"/>
          <p14:tracePt t="159698" x="4924425" y="5191125"/>
          <p14:tracePt t="159715" x="4903788" y="5184775"/>
          <p14:tracePt t="159731" x="4881563" y="5176838"/>
          <p14:tracePt t="159749" x="4852988" y="5156200"/>
          <p14:tracePt t="159765" x="4830763" y="5133975"/>
          <p14:tracePt t="159782" x="4816475" y="5119688"/>
          <p14:tracePt t="159797" x="4795838" y="5083175"/>
          <p14:tracePt t="159816" x="4759325" y="5048250"/>
          <p14:tracePt t="159831" x="4751388" y="5040313"/>
          <p14:tracePt t="159847" x="4730750" y="5018088"/>
          <p14:tracePt t="159867" x="4694238" y="4983163"/>
          <p14:tracePt t="159881" x="4672013" y="4975225"/>
          <p14:tracePt t="159898" x="4657725" y="4975225"/>
          <p14:tracePt t="159915" x="4637088" y="4968875"/>
          <p14:tracePt t="159932" x="4622800" y="4968875"/>
          <p14:tracePt t="159933" x="4614863" y="4968875"/>
          <p14:tracePt t="159949" x="4592638" y="4960938"/>
          <p14:tracePt t="159966" x="4572000" y="4954588"/>
          <p14:tracePt t="159982" x="4535488" y="4938713"/>
          <p14:tracePt t="159998" x="4506913" y="4932363"/>
          <p14:tracePt t="160014" x="4470400" y="4918075"/>
          <p14:tracePt t="160031" x="4427538" y="4910138"/>
          <p14:tracePt t="160050" x="4319588" y="4881563"/>
          <p14:tracePt t="160065" x="4232275" y="4867275"/>
          <p14:tracePt t="160081" x="4152900" y="4845050"/>
          <p14:tracePt t="160099" x="4073525" y="4838700"/>
          <p14:tracePt t="160115" x="3994150" y="4816475"/>
          <p14:tracePt t="160131" x="3900488" y="4787900"/>
          <p14:tracePt t="160150" x="3778250" y="4759325"/>
          <p14:tracePt t="160166" x="3692525" y="4730750"/>
          <p14:tracePt t="160183" x="3613150" y="4702175"/>
          <p14:tracePt t="160198" x="3525838" y="4672013"/>
          <p14:tracePt t="160215" x="3482975" y="4657725"/>
          <p14:tracePt t="160232" x="3440113" y="4651375"/>
          <p14:tracePt t="160248" x="3417888" y="4643438"/>
          <p14:tracePt t="160265" x="3389313" y="4643438"/>
          <p14:tracePt t="160282" x="3375025" y="4643438"/>
          <p14:tracePt t="160297" x="3352800" y="4643438"/>
          <p14:tracePt t="160314" x="3330575" y="4643438"/>
          <p14:tracePt t="160333" x="3324225" y="4643438"/>
          <p14:tracePt t="160348" x="3316288" y="4643438"/>
          <p14:tracePt t="160505" x="3316288" y="4637088"/>
          <p14:tracePt t="160535" x="3316288" y="4629150"/>
          <p14:tracePt t="160569" x="3324225" y="4629150"/>
          <p14:tracePt t="160575" x="3330575" y="4622800"/>
          <p14:tracePt t="160583" x="3338513" y="4614863"/>
          <p14:tracePt t="160598" x="3360738" y="4614863"/>
          <p14:tracePt t="160615" x="3417888" y="4637088"/>
          <p14:tracePt t="160631" x="3525838" y="4665663"/>
          <p14:tracePt t="160647" x="3763963" y="4708525"/>
          <p14:tracePt t="160665" x="4232275" y="4759325"/>
          <p14:tracePt t="160681" x="5091113" y="4824413"/>
          <p14:tracePt t="160698" x="5537200" y="4824413"/>
          <p14:tracePt t="160715" x="5848350" y="4810125"/>
          <p14:tracePt t="160731" x="6064250" y="4779963"/>
          <p14:tracePt t="160748" x="6208713" y="4751388"/>
          <p14:tracePt t="160765" x="6330950" y="4730750"/>
          <p14:tracePt t="160782" x="6481763" y="4686300"/>
          <p14:tracePt t="160799" x="6619875" y="4651375"/>
          <p14:tracePt t="160815" x="6813550" y="4614863"/>
          <p14:tracePt t="160831" x="6994525" y="4600575"/>
          <p14:tracePt t="160849" x="7181850" y="4600575"/>
          <p14:tracePt t="160865" x="7377113" y="4600575"/>
          <p14:tracePt t="160881" x="7542213" y="4600575"/>
          <p14:tracePt t="160899" x="7723188" y="4606925"/>
          <p14:tracePt t="160915" x="7831138" y="4606925"/>
          <p14:tracePt t="160931" x="7924800" y="4586288"/>
          <p14:tracePt t="160948" x="8004175" y="4557713"/>
          <p14:tracePt t="160965" x="8083550" y="4535488"/>
          <p14:tracePt t="160980" x="8169275" y="4529138"/>
          <p14:tracePt t="160998" x="8285163" y="4529138"/>
          <p14:tracePt t="161015" x="8370888" y="4543425"/>
          <p14:tracePt t="161031" x="8458200" y="4549775"/>
          <p14:tracePt t="161047" x="8494713" y="4557713"/>
          <p14:tracePt t="161064" x="8509000" y="4557713"/>
          <p14:tracePt t="161083" x="8566150" y="4557713"/>
          <p14:tracePt t="161098" x="8623300" y="4549775"/>
          <p14:tracePt t="162913" x="8609013" y="4637088"/>
          <p14:tracePt t="162929" x="8559800" y="4657725"/>
          <p14:tracePt t="162946" x="8415338" y="4702175"/>
          <p14:tracePt t="162964" x="8307388" y="4722813"/>
          <p14:tracePt t="162979" x="8213725" y="4730750"/>
          <p14:tracePt t="162996" x="8154988" y="4737100"/>
          <p14:tracePt t="163015" x="8118475" y="4737100"/>
          <p14:tracePt t="163031" x="8083550" y="4737100"/>
          <p14:tracePt t="163048" x="8069263" y="4737100"/>
          <p14:tracePt t="163065" x="8054975" y="4737100"/>
          <p14:tracePt t="163080" x="8040688" y="4737100"/>
          <p14:tracePt t="163098" x="8018463" y="4737100"/>
          <p14:tracePt t="163114" x="8004175" y="4737100"/>
          <p14:tracePt t="163130" x="7975600" y="4722813"/>
          <p14:tracePt t="163148" x="7961313" y="4716463"/>
          <p14:tracePt t="163164" x="7945438" y="4708525"/>
          <p14:tracePt t="163197" x="7945438" y="4702175"/>
          <p14:tracePt t="163218" x="7939088" y="4694238"/>
          <p14:tracePt t="163230" x="7939088" y="4686300"/>
          <p14:tracePt t="163247" x="7939088" y="4665663"/>
          <p14:tracePt t="163264" x="7939088" y="4651375"/>
          <p14:tracePt t="163280" x="7931150" y="4629150"/>
          <p14:tracePt t="163297" x="7931150" y="4600575"/>
          <p14:tracePt t="163313" x="7931150" y="4564063"/>
          <p14:tracePt t="163317" x="7931150" y="4549775"/>
          <p14:tracePt t="163332" x="7931150" y="4535488"/>
          <p14:tracePt t="163347" x="7924800" y="4513263"/>
          <p14:tracePt t="163364" x="7910513" y="4484688"/>
          <p14:tracePt t="163381" x="7896225" y="4464050"/>
          <p14:tracePt t="163397" x="7881938" y="4433888"/>
          <p14:tracePt t="163414" x="7867650" y="4419600"/>
          <p14:tracePt t="163432" x="7837488" y="4384675"/>
          <p14:tracePt t="163447" x="7831138" y="4376738"/>
          <p14:tracePt t="163464" x="7802563" y="4348163"/>
          <p14:tracePt t="163481" x="7788275" y="4325938"/>
          <p14:tracePt t="163497" x="7766050" y="4305300"/>
          <p14:tracePt t="163513" x="7743825" y="4276725"/>
          <p14:tracePt t="163530" x="7723188" y="4254500"/>
          <p14:tracePt t="163547" x="7700963" y="4225925"/>
          <p14:tracePt t="163565" x="7664450" y="4160838"/>
          <p14:tracePt t="163580" x="7643813" y="4117975"/>
          <p14:tracePt t="163597" x="7615238" y="4059238"/>
          <p14:tracePt t="163615" x="7570788" y="3979863"/>
          <p14:tracePt t="163630" x="7513638" y="3908425"/>
          <p14:tracePt t="163647" x="7462838" y="3857625"/>
          <p14:tracePt t="163665" x="7391400" y="3806825"/>
          <p14:tracePt t="163680" x="7312025" y="3778250"/>
          <p14:tracePt t="163697" x="7224713" y="3735388"/>
          <p14:tracePt t="163715" x="7138988" y="3698875"/>
          <p14:tracePt t="163731" x="7023100" y="3678238"/>
          <p14:tracePt t="163748" x="6835775" y="3633788"/>
          <p14:tracePt t="163764" x="6699250" y="3598863"/>
          <p14:tracePt t="163781" x="6532563" y="3582988"/>
          <p14:tracePt t="163798" x="6353175" y="3582988"/>
          <p14:tracePt t="163815" x="6200775" y="3576638"/>
          <p14:tracePt t="163818" x="6129338" y="3582988"/>
          <p14:tracePt t="163831" x="6064250" y="3598863"/>
          <p14:tracePt t="163847" x="5919788" y="3613150"/>
          <p14:tracePt t="163862" x="5783263" y="3613150"/>
          <p14:tracePt t="163878" x="5646738" y="3613150"/>
          <p14:tracePt t="163896" x="5451475" y="3633788"/>
          <p14:tracePt t="163913" x="5357813" y="3662363"/>
          <p14:tracePt t="163930" x="5278438" y="3684588"/>
          <p14:tracePt t="163947" x="5213350" y="3713163"/>
          <p14:tracePt t="163964" x="5119688" y="3749675"/>
          <p14:tracePt t="163966" x="5054600" y="3763963"/>
          <p14:tracePt t="163980" x="4938713" y="3806825"/>
          <p14:tracePt t="163998" x="4824413" y="3857625"/>
          <p14:tracePt t="164014" x="4722813" y="3886200"/>
          <p14:tracePt t="164030" x="4637088" y="3914775"/>
          <p14:tracePt t="164047" x="4564063" y="3959225"/>
          <p14:tracePt t="164065" x="4441825" y="4038600"/>
          <p14:tracePt t="164082" x="4391025" y="4095750"/>
          <p14:tracePt t="164098" x="4333875" y="4181475"/>
          <p14:tracePt t="164113" x="4254500" y="4276725"/>
          <p14:tracePt t="164131" x="4203700" y="4362450"/>
          <p14:tracePt t="164147" x="4181475" y="4441825"/>
          <p14:tracePt t="164163" x="4152900" y="4535488"/>
          <p14:tracePt t="164181" x="4110038" y="4657725"/>
          <p14:tracePt t="164198" x="4081463" y="4730750"/>
          <p14:tracePt t="164214" x="4067175" y="4795838"/>
          <p14:tracePt t="164229" x="4067175" y="4830763"/>
          <p14:tracePt t="164247" x="4081463" y="4889500"/>
          <p14:tracePt t="164263" x="4095750" y="4938713"/>
          <p14:tracePt t="164281" x="4124325" y="4997450"/>
          <p14:tracePt t="164297" x="4146550" y="5026025"/>
          <p14:tracePt t="164315" x="4167188" y="5054600"/>
          <p14:tracePt t="164330" x="4189413" y="5091113"/>
          <p14:tracePt t="164347" x="4225925" y="5141913"/>
          <p14:tracePt t="164364" x="4254500" y="5176838"/>
          <p14:tracePt t="164379" x="4283075" y="5241925"/>
          <p14:tracePt t="164397" x="4333875" y="5372100"/>
          <p14:tracePt t="164414" x="4370388" y="5437188"/>
          <p14:tracePt t="164430" x="4449763" y="5502275"/>
          <p14:tracePt t="164446" x="4564063" y="5553075"/>
          <p14:tracePt t="164463" x="4708525" y="5602288"/>
          <p14:tracePt t="164480" x="4859338" y="5653088"/>
          <p14:tracePt t="164497" x="5062538" y="5718175"/>
          <p14:tracePt t="164514" x="5191125" y="5754688"/>
          <p14:tracePt t="164530" x="5307013" y="5775325"/>
          <p14:tracePt t="164547" x="5437188" y="5775325"/>
          <p14:tracePt t="164563" x="5616575" y="5768975"/>
          <p14:tracePt t="164580" x="5789613" y="5754688"/>
          <p14:tracePt t="164599" x="5999163" y="5754688"/>
          <p14:tracePt t="164614" x="6186488" y="5732463"/>
          <p14:tracePt t="164631" x="6373813" y="5703888"/>
          <p14:tracePt t="164647" x="6569075" y="5675313"/>
          <p14:tracePt t="164663" x="6756400" y="5638800"/>
          <p14:tracePt t="164680" x="6921500" y="5610225"/>
          <p14:tracePt t="164697" x="7059613" y="5573713"/>
          <p14:tracePt t="164714" x="7224713" y="5530850"/>
          <p14:tracePt t="164730" x="7340600" y="5502275"/>
          <p14:tracePt t="164747" x="7426325" y="5480050"/>
          <p14:tracePt t="164763" x="7499350" y="5465763"/>
          <p14:tracePt t="164780" x="7542213" y="5451475"/>
          <p14:tracePt t="164797" x="7556500" y="5437188"/>
          <p14:tracePt t="164814" x="7607300" y="5422900"/>
          <p14:tracePt t="164817" x="7643813" y="5414963"/>
          <p14:tracePt t="164831" x="7729538" y="5400675"/>
          <p14:tracePt t="164846" x="7823200" y="5386388"/>
          <p14:tracePt t="164864" x="7945438" y="5378450"/>
          <p14:tracePt t="164881" x="8032750" y="5372100"/>
          <p14:tracePt t="164898" x="8112125" y="5364163"/>
          <p14:tracePt t="164914" x="8154988" y="5349875"/>
          <p14:tracePt t="164930" x="8169275" y="5343525"/>
          <p14:tracePt t="164999" x="8169275" y="5335588"/>
          <p14:tracePt t="165148" x="8169275" y="5329238"/>
          <p14:tracePt t="165166" x="8162925" y="5329238"/>
          <p14:tracePt t="165183" x="8162925" y="5321300"/>
          <p14:tracePt t="165448" x="8154988" y="5321300"/>
          <p14:tracePt t="165460" x="8154988" y="5314950"/>
          <p14:tracePt t="165468" x="8148638" y="5307013"/>
          <p14:tracePt t="165480" x="8140700" y="5284788"/>
          <p14:tracePt t="165497" x="8134350" y="5278438"/>
          <p14:tracePt t="165514" x="8126413" y="5249863"/>
          <p14:tracePt t="165530" x="8118475" y="5213350"/>
          <p14:tracePt t="165546" x="8118475" y="5170488"/>
          <p14:tracePt t="165563" x="8118475" y="5127625"/>
          <p14:tracePt t="165581" x="8118475" y="5091113"/>
          <p14:tracePt t="165597" x="8118475" y="5062538"/>
          <p14:tracePt t="165613" x="8118475" y="5032375"/>
          <p14:tracePt t="165630" x="8134350" y="4997450"/>
          <p14:tracePt t="165646" x="8140700" y="4960938"/>
          <p14:tracePt t="165663" x="8140700" y="4924425"/>
          <p14:tracePt t="165680" x="8140700" y="4889500"/>
          <p14:tracePt t="165697" x="8140700" y="4852988"/>
          <p14:tracePt t="165714" x="8140700" y="4830763"/>
          <p14:tracePt t="165730" x="8140700" y="4810125"/>
          <p14:tracePt t="165748" x="8140700" y="4802188"/>
          <p14:tracePt t="165764" x="8140700" y="4795838"/>
          <p14:tracePt t="165807" x="8134350" y="4787900"/>
          <p14:tracePt t="165818" x="8126413" y="4779963"/>
          <p14:tracePt t="165838" x="8118475" y="4779963"/>
          <p14:tracePt t="165872" x="8118475" y="4773613"/>
          <p14:tracePt t="165880" x="8112125" y="4765675"/>
          <p14:tracePt t="165896" x="8104188" y="4751388"/>
          <p14:tracePt t="165916" x="8089900" y="4730750"/>
          <p14:tracePt t="165929" x="8089900" y="4722813"/>
          <p14:tracePt t="165945" x="8089900" y="4716463"/>
          <p14:tracePt t="165961" x="8089900" y="4708525"/>
          <p14:tracePt t="165978" x="8083550" y="4686300"/>
          <p14:tracePt t="165995" x="8075613" y="4679950"/>
          <p14:tracePt t="166028" x="8075613" y="4665663"/>
          <p14:tracePt t="166045" x="8069263" y="4665663"/>
          <p14:tracePt t="166061" x="8061325" y="4657725"/>
          <p14:tracePt t="166078" x="8061325" y="4643438"/>
          <p14:tracePt t="166095" x="8047038" y="4637088"/>
          <p14:tracePt t="166111" x="8040688" y="4637088"/>
          <p14:tracePt t="166127" x="8040688" y="4629150"/>
          <p14:tracePt t="166144" x="8032750" y="4629150"/>
          <p14:tracePt t="166161" x="8024813" y="4622800"/>
          <p14:tracePt t="166180" x="8018463" y="4614863"/>
          <p14:tracePt t="166274" x="8018463" y="4606925"/>
          <p14:tracePt t="166290" x="8010525" y="4606925"/>
          <p14:tracePt t="166304" x="8010525" y="4600575"/>
          <p14:tracePt t="166317" x="8004175" y="4600575"/>
          <p14:tracePt t="166554" x="8004175" y="4592638"/>
          <p14:tracePt t="166720" x="8004175" y="4600575"/>
          <p14:tracePt t="166728" x="8004175" y="4614863"/>
          <p14:tracePt t="166734" x="8004175" y="4622800"/>
          <p14:tracePt t="166744" x="8004175" y="4637088"/>
          <p14:tracePt t="166760" x="8004175" y="4665663"/>
          <p14:tracePt t="166777" x="8004175" y="4686300"/>
          <p14:tracePt t="166794" x="8010525" y="4708525"/>
          <p14:tracePt t="166810" x="8018463" y="4759325"/>
          <p14:tracePt t="166827" x="8024813" y="4816475"/>
          <p14:tracePt t="166829" x="8024813" y="4852988"/>
          <p14:tracePt t="166844" x="8032750" y="4918075"/>
          <p14:tracePt t="166861" x="8032750" y="4983163"/>
          <p14:tracePt t="166877" x="8032750" y="5048250"/>
          <p14:tracePt t="166894" x="8032750" y="5111750"/>
          <p14:tracePt t="166911" x="8024813" y="5199063"/>
          <p14:tracePt t="166927" x="8004175" y="5270500"/>
          <p14:tracePt t="166944" x="8004175" y="5357813"/>
          <p14:tracePt t="166960" x="8004175" y="5400675"/>
          <p14:tracePt t="166977" x="8004175" y="5422900"/>
          <p14:tracePt t="166994" x="8018463" y="5443538"/>
          <p14:tracePt t="167027" x="8018463" y="5451475"/>
          <p14:tracePt t="167225" x="8018463" y="5457825"/>
          <p14:tracePt t="167250" x="8024813" y="5465763"/>
          <p14:tracePt t="167280" x="8024813" y="5473700"/>
          <p14:tracePt t="167288" x="8032750" y="5473700"/>
          <p14:tracePt t="167305" x="8040688" y="5480050"/>
          <p14:tracePt t="167315" x="8047038" y="5480050"/>
          <p14:tracePt t="167330" x="8054975" y="5494338"/>
          <p14:tracePt t="167345" x="8054975" y="5502275"/>
          <p14:tracePt t="167363" x="8061325" y="5516563"/>
          <p14:tracePt t="167378" x="8069263" y="5522913"/>
          <p14:tracePt t="167395" x="8083550" y="5530850"/>
          <p14:tracePt t="167412" x="8089900" y="5537200"/>
          <p14:tracePt t="167428" x="8097838" y="5545138"/>
          <p14:tracePt t="167445" x="8097838" y="5553075"/>
          <p14:tracePt t="167461" x="8112125" y="5567363"/>
          <p14:tracePt t="167478" x="8118475" y="5581650"/>
          <p14:tracePt t="167496" x="8126413" y="5595938"/>
          <p14:tracePt t="167512" x="8134350" y="5595938"/>
          <p14:tracePt t="167529" x="8140700" y="5602288"/>
          <p14:tracePt t="167545" x="8148638" y="5610225"/>
          <p14:tracePt t="167562" x="8154988" y="5610225"/>
          <p14:tracePt t="167580" x="8154988" y="5616575"/>
          <p14:tracePt t="167748" x="8162925" y="5616575"/>
          <p14:tracePt t="167768" x="8162925" y="5610225"/>
          <p14:tracePt t="167774" x="8162925" y="5602288"/>
          <p14:tracePt t="167791" x="8162925" y="5595938"/>
          <p14:tracePt t="167799" x="8169275" y="5588000"/>
          <p14:tracePt t="167813" x="8177213" y="5567363"/>
          <p14:tracePt t="167831" x="8177213" y="5553075"/>
          <p14:tracePt t="167846" x="8177213" y="5537200"/>
          <p14:tracePt t="167863" x="8177213" y="5522913"/>
          <p14:tracePt t="167880" x="8177213" y="5508625"/>
          <p14:tracePt t="170287" x="8177213" y="5502275"/>
          <p14:tracePt t="170296" x="8177213" y="5494338"/>
          <p14:tracePt t="170305" x="8177213" y="5487988"/>
          <p14:tracePt t="170313" x="8169275" y="5487988"/>
          <p14:tracePt t="170327" x="8169275" y="5480050"/>
          <p14:tracePt t="170344" x="8162925" y="5457825"/>
          <p14:tracePt t="170360" x="8148638" y="5443538"/>
          <p14:tracePt t="170379" x="8140700" y="5422900"/>
          <p14:tracePt t="170394" x="8134350" y="5400675"/>
          <p14:tracePt t="170412" x="8134350" y="5378450"/>
          <p14:tracePt t="170430" x="8126413" y="5364163"/>
          <p14:tracePt t="170444" x="8126413" y="5349875"/>
          <p14:tracePt t="170460" x="8126413" y="5343525"/>
          <p14:tracePt t="170477" x="8126413" y="5335588"/>
          <p14:tracePt t="170493" x="8118475" y="5321300"/>
          <p14:tracePt t="170511" x="8118475" y="5307013"/>
          <p14:tracePt t="170527" x="8118475" y="5300663"/>
          <p14:tracePt t="170544" x="8118475" y="5278438"/>
          <p14:tracePt t="170560" x="8118475" y="5264150"/>
          <p14:tracePt t="170577" x="8118475" y="5241925"/>
          <p14:tracePt t="170595" x="8118475" y="5221288"/>
          <p14:tracePt t="170613" x="8118475" y="5205413"/>
          <p14:tracePt t="170628" x="8118475" y="5199063"/>
          <p14:tracePt t="170645" x="8118475" y="5191125"/>
          <p14:tracePt t="170663" x="8118475" y="5176838"/>
          <p14:tracePt t="170678" x="8118475" y="5148263"/>
          <p14:tracePt t="170695" x="8118475" y="5141913"/>
          <p14:tracePt t="170712" x="8118475" y="5133975"/>
          <p14:tracePt t="170728" x="8118475" y="5119688"/>
          <p14:tracePt t="170746" x="8118475" y="5111750"/>
          <p14:tracePt t="170761" x="8118475" y="5105400"/>
          <p14:tracePt t="170795" x="8118475" y="5097463"/>
          <p14:tracePt t="170820" x="8118475" y="5091113"/>
          <p14:tracePt t="170893" x="8118475" y="5083175"/>
          <p14:tracePt t="171090" x="8112125" y="5076825"/>
          <p14:tracePt t="171111" x="8112125" y="5068888"/>
          <p14:tracePt t="171116" x="8104188" y="5062538"/>
          <p14:tracePt t="171129" x="8104188" y="5054600"/>
          <p14:tracePt t="171145" x="8097838" y="5040313"/>
          <p14:tracePt t="171162" x="8083550" y="5018088"/>
          <p14:tracePt t="171179" x="8054975" y="4968875"/>
          <p14:tracePt t="171195" x="8004175" y="4867275"/>
          <p14:tracePt t="171211" x="7888288" y="4708525"/>
          <p14:tracePt t="171228" x="7693025" y="4492625"/>
          <p14:tracePt t="171245" x="7377113" y="4211638"/>
          <p14:tracePt t="171262" x="6986588" y="3959225"/>
          <p14:tracePt t="171278" x="6308725" y="3533775"/>
          <p14:tracePt t="171294" x="5913438" y="3346450"/>
          <p14:tracePt t="171310" x="5480050" y="3194050"/>
          <p14:tracePt t="171326" x="5032375" y="3071813"/>
          <p14:tracePt t="171344" x="4564063" y="3014663"/>
          <p14:tracePt t="171361" x="4095750" y="2963863"/>
          <p14:tracePt t="171377" x="3698875" y="2913063"/>
          <p14:tracePt t="171378" x="3525838" y="2855913"/>
          <p14:tracePt t="171394" x="3316288" y="2790825"/>
          <p14:tracePt t="171411" x="3208338" y="2754313"/>
          <p14:tracePt t="171427" x="3136900" y="2747963"/>
          <p14:tracePt t="171444" x="3114675" y="2740025"/>
          <p14:tracePt t="171462" x="3086100" y="2740025"/>
          <p14:tracePt t="171495" x="3079750" y="2740025"/>
          <p14:tracePt t="171538" x="3071813" y="2740025"/>
          <p14:tracePt t="171553" x="3063875" y="2747963"/>
          <p14:tracePt t="171580" x="3057525" y="2747963"/>
          <p14:tracePt t="171641" x="3049588" y="2747963"/>
          <p14:tracePt t="171649" x="3049588" y="2740025"/>
          <p14:tracePt t="171660" x="3035300" y="2733675"/>
          <p14:tracePt t="171677" x="3021013" y="2711450"/>
          <p14:tracePt t="171696" x="2992438" y="2682875"/>
          <p14:tracePt t="171712" x="2970213" y="2660650"/>
          <p14:tracePt t="171728" x="2955925" y="2638425"/>
          <p14:tracePt t="171745" x="2941638" y="2609850"/>
          <p14:tracePt t="171761" x="2927350" y="2595563"/>
          <p14:tracePt t="171778" x="2913063" y="2544763"/>
          <p14:tracePt t="171795" x="2890838" y="2444750"/>
          <p14:tracePt t="171812" x="2890838" y="2365375"/>
          <p14:tracePt t="171828" x="2876550" y="2286000"/>
          <p14:tracePt t="171844" x="2876550" y="2235200"/>
          <p14:tracePt t="171861" x="2870200" y="2206625"/>
          <p14:tracePt t="171880" x="2870200" y="2184400"/>
          <p14:tracePt t="171921" x="2870200" y="2178050"/>
          <p14:tracePt t="171932" x="2870200" y="2170113"/>
          <p14:tracePt t="171959" x="2870200" y="2163763"/>
          <p14:tracePt t="172005" x="2870200" y="2155825"/>
          <p14:tracePt t="172700" x="2870200" y="2149475"/>
          <p14:tracePt t="172709" x="2870200" y="2141538"/>
          <p14:tracePt t="172725" x="2876550" y="2133600"/>
          <p14:tracePt t="172733" x="2876550" y="2127250"/>
          <p14:tracePt t="172749" x="2876550" y="2119313"/>
          <p14:tracePt t="172759" x="2876550" y="2112963"/>
          <p14:tracePt t="172776" x="2884488" y="2105025"/>
          <p14:tracePt t="172811" x="2884488" y="2098675"/>
          <p14:tracePt t="172829" x="2884488" y="2090738"/>
          <p14:tracePt t="172846" x="2884488" y="2084388"/>
          <p14:tracePt t="172876" x="2884488" y="2076450"/>
          <p14:tracePt t="172950" x="2890838" y="2076450"/>
          <p14:tracePt t="172976" x="2890838" y="2070100"/>
          <p14:tracePt t="172984" x="2898775" y="2070100"/>
          <p14:tracePt t="172995" x="2898775" y="2062163"/>
          <p14:tracePt t="173012" x="2898775" y="2055813"/>
          <p14:tracePt t="173028" x="2905125" y="2047875"/>
          <p14:tracePt t="173045" x="2905125" y="2033588"/>
          <p14:tracePt t="173077" x="2905125" y="2025650"/>
          <p14:tracePt t="173557" x="2913063" y="2025650"/>
          <p14:tracePt t="173579" x="2921000" y="2019300"/>
          <p14:tracePt t="173586" x="2927350" y="2019300"/>
          <p14:tracePt t="173602" x="2935288" y="2019300"/>
          <p14:tracePt t="173614" x="2935288" y="2011363"/>
          <p14:tracePt t="173628" x="2949575" y="2011363"/>
          <p14:tracePt t="173645" x="2970213" y="2011363"/>
          <p14:tracePt t="173662" x="2992438" y="2011363"/>
          <p14:tracePt t="173677" x="3021013" y="2011363"/>
          <p14:tracePt t="173695" x="3035300" y="2019300"/>
          <p14:tracePt t="173712" x="3057525" y="2019300"/>
          <p14:tracePt t="173714" x="3063875" y="2025650"/>
          <p14:tracePt t="173729" x="3086100" y="2033588"/>
          <p14:tracePt t="173746" x="3100388" y="2033588"/>
          <p14:tracePt t="173763" x="3122613" y="2039938"/>
          <p14:tracePt t="173778" x="3136900" y="2047875"/>
          <p14:tracePt t="173793" x="3157538" y="2047875"/>
          <p14:tracePt t="173809" x="3173413" y="2055813"/>
          <p14:tracePt t="173826" x="3194050" y="2062163"/>
          <p14:tracePt t="173828" x="3201988" y="2062163"/>
          <p14:tracePt t="173843" x="3222625" y="2076450"/>
          <p14:tracePt t="173859" x="3259138" y="2084388"/>
          <p14:tracePt t="173876" x="3295650" y="2105025"/>
          <p14:tracePt t="173894" x="3338513" y="2119313"/>
          <p14:tracePt t="173911" x="3381375" y="2141538"/>
          <p14:tracePt t="173929" x="3497263" y="2170113"/>
          <p14:tracePt t="173945" x="3576638" y="2192338"/>
          <p14:tracePt t="173961" x="3648075" y="2198688"/>
          <p14:tracePt t="173977" x="3692525" y="2206625"/>
          <p14:tracePt t="173994" x="3721100" y="2212975"/>
          <p14:tracePt t="174011" x="3735388" y="2212975"/>
          <p14:tracePt t="174027" x="3756025" y="2212975"/>
          <p14:tracePt t="174029" x="3763963" y="2212975"/>
          <p14:tracePt t="174045" x="3778250" y="2212975"/>
          <p14:tracePt t="174061" x="3792538" y="2212975"/>
          <p14:tracePt t="174077" x="3806825" y="2212975"/>
          <p14:tracePt t="174094" x="3821113" y="2212975"/>
          <p14:tracePt t="174111" x="3843338" y="2212975"/>
          <p14:tracePt t="174129" x="3865563" y="2212975"/>
          <p14:tracePt t="174145" x="3886200" y="2212975"/>
          <p14:tracePt t="174162" x="3900488" y="2206625"/>
          <p14:tracePt t="174179" x="3922713" y="2192338"/>
          <p14:tracePt t="174196" x="3944938" y="2192338"/>
          <p14:tracePt t="174212" x="3959225" y="2178050"/>
          <p14:tracePt t="174228" x="3973513" y="2170113"/>
          <p14:tracePt t="174245" x="3979863" y="2170113"/>
          <p14:tracePt t="174261" x="3979863" y="2163763"/>
          <p14:tracePt t="174277" x="3987800" y="2155825"/>
          <p14:tracePt t="174295" x="3994150" y="2141538"/>
          <p14:tracePt t="174311" x="4002088" y="2127250"/>
          <p14:tracePt t="174328" x="4008438" y="2119313"/>
          <p14:tracePt t="174345" x="4024313" y="2105025"/>
          <p14:tracePt t="174362" x="4030663" y="2098675"/>
          <p14:tracePt t="174378" x="4044950" y="2084388"/>
          <p14:tracePt t="174395" x="4059238" y="2070100"/>
          <p14:tracePt t="174411" x="4059238" y="2062163"/>
          <p14:tracePt t="174427" x="4067175" y="2062163"/>
          <p14:tracePt t="174445" x="4067175" y="2055813"/>
          <p14:tracePt t="174462" x="4073525" y="2047875"/>
          <p14:tracePt t="174478" x="4081463" y="2039938"/>
          <p14:tracePt t="174494" x="4081463" y="2033588"/>
          <p14:tracePt t="174611" x="4073525" y="2039938"/>
          <p14:tracePt t="174617" x="4059238" y="2039938"/>
          <p14:tracePt t="174627" x="4052888" y="2039938"/>
          <p14:tracePt t="174646" x="4024313" y="2047875"/>
          <p14:tracePt t="174661" x="4002088" y="2055813"/>
          <p14:tracePt t="174678" x="3979863" y="2055813"/>
          <p14:tracePt t="174694" x="3959225" y="2055813"/>
          <p14:tracePt t="174711" x="3944938" y="2055813"/>
          <p14:tracePt t="174727" x="3914775" y="2055813"/>
          <p14:tracePt t="174745" x="3900488" y="2055813"/>
          <p14:tracePt t="174761" x="3879850" y="2062163"/>
          <p14:tracePt t="174763" x="3865563" y="2070100"/>
          <p14:tracePt t="174778" x="3843338" y="2076450"/>
          <p14:tracePt t="174794" x="3821113" y="2084388"/>
          <p14:tracePt t="174811" x="3792538" y="2090738"/>
          <p14:tracePt t="174827" x="3771900" y="2098675"/>
          <p14:tracePt t="174831" x="3763963" y="2098675"/>
          <p14:tracePt t="174844" x="3756025" y="2098675"/>
          <p14:tracePt t="174861" x="3721100" y="2105025"/>
          <p14:tracePt t="174879" x="3633788" y="2105025"/>
          <p14:tracePt t="174895" x="3562350" y="2105025"/>
          <p14:tracePt t="174912" x="3475038" y="2098675"/>
          <p14:tracePt t="174928" x="3403600" y="2090738"/>
          <p14:tracePt t="174945" x="3375025" y="2084388"/>
          <p14:tracePt t="174963" x="3352800" y="2076450"/>
          <p14:tracePt t="174979" x="3346450" y="2076450"/>
          <p14:tracePt t="174993" x="3338513" y="2070100"/>
          <p14:tracePt t="175009" x="3330575" y="2070100"/>
          <p14:tracePt t="175025" x="3324225" y="2070100"/>
          <p14:tracePt t="175042" x="3302000" y="2055813"/>
          <p14:tracePt t="175059" x="3281363" y="2039938"/>
          <p14:tracePt t="175076" x="3267075" y="2033588"/>
          <p14:tracePt t="175095" x="3236913" y="2011363"/>
          <p14:tracePt t="175112" x="3216275" y="1997075"/>
          <p14:tracePt t="175128" x="3194050" y="1982788"/>
          <p14:tracePt t="175144" x="3173413" y="1982788"/>
          <p14:tracePt t="175162" x="3157538" y="1976438"/>
          <p14:tracePt t="175179" x="3151188" y="1976438"/>
          <p14:tracePt t="175194" x="3143250" y="1976438"/>
          <p14:tracePt t="175227" x="3136900" y="1976438"/>
          <p14:tracePt t="175245" x="3128963" y="1976438"/>
          <p14:tracePt t="175260" x="3122613" y="1976438"/>
          <p14:tracePt t="175277" x="3100388" y="1968500"/>
          <p14:tracePt t="175294" x="3094038" y="1968500"/>
          <p14:tracePt t="175310" x="3071813" y="1960563"/>
          <p14:tracePt t="175327" x="3049588" y="1960563"/>
          <p14:tracePt t="175332" x="3043238" y="1960563"/>
          <p14:tracePt t="175346" x="3014663" y="1954213"/>
          <p14:tracePt t="175361" x="2984500" y="1954213"/>
          <p14:tracePt t="175378" x="2963863" y="1954213"/>
          <p14:tracePt t="175394" x="2927350" y="1954213"/>
          <p14:tracePt t="175410" x="2884488" y="1954213"/>
          <p14:tracePt t="175427" x="2855913" y="1976438"/>
          <p14:tracePt t="175445" x="2805113" y="1990725"/>
          <p14:tracePt t="175461" x="2790825" y="1997075"/>
          <p14:tracePt t="175477" x="2768600" y="2011363"/>
          <p14:tracePt t="175495" x="2747963" y="2011363"/>
          <p14:tracePt t="175510" x="2732088" y="2019300"/>
          <p14:tracePt t="175527" x="2711450" y="2025650"/>
          <p14:tracePt t="175545" x="2697163" y="2025650"/>
          <p14:tracePt t="175561" x="2682875" y="2025650"/>
          <p14:tracePt t="175578" x="2674938" y="2025650"/>
          <p14:tracePt t="175595" x="2660650" y="2025650"/>
          <p14:tracePt t="175628" x="2654300" y="2025650"/>
          <p14:tracePt t="175644" x="2646363" y="2025650"/>
          <p14:tracePt t="175661" x="2632075" y="2025650"/>
          <p14:tracePt t="175679" x="2624138" y="2025650"/>
          <p14:tracePt t="175694" x="2617788" y="2025650"/>
          <p14:tracePt t="175711" x="2603500" y="2025650"/>
          <p14:tracePt t="175729" x="2595563" y="2025650"/>
          <p14:tracePt t="175744" x="2581275" y="2025650"/>
          <p14:tracePt t="175762" x="2559050" y="2025650"/>
          <p14:tracePt t="175779" x="2544763" y="2025650"/>
          <p14:tracePt t="175795" x="2524125" y="2025650"/>
          <p14:tracePt t="175811" x="2495550" y="2025650"/>
          <p14:tracePt t="175829" x="2481263" y="2025650"/>
          <p14:tracePt t="175843" x="2473325" y="2025650"/>
          <p14:tracePt t="175860" x="2459038" y="2025650"/>
          <p14:tracePt t="175892" x="2459038" y="2019300"/>
          <p14:tracePt t="175909" x="2451100" y="2019300"/>
          <p14:tracePt t="175926" x="2444750" y="2019300"/>
          <p14:tracePt t="175942" x="2436813" y="2019300"/>
          <p14:tracePt t="175959" x="2430463" y="2019300"/>
          <p14:tracePt t="176108" x="2422525" y="2019300"/>
          <p14:tracePt t="176241" x="2416175" y="2019300"/>
          <p14:tracePt t="176252" x="2416175" y="2025650"/>
          <p14:tracePt t="176288" x="2408238" y="2025650"/>
          <p14:tracePt t="176338" x="2401888" y="2025650"/>
          <p14:tracePt t="176536" x="2408238" y="2025650"/>
          <p14:tracePt t="176566" x="2416175" y="2025650"/>
          <p14:tracePt t="176680" x="2416175" y="2019300"/>
          <p14:tracePt t="177330" x="2416175" y="2025650"/>
          <p14:tracePt t="177348" x="2416175" y="2033588"/>
          <p14:tracePt t="177356" x="2408238" y="2047875"/>
          <p14:tracePt t="177364" x="2408238" y="2055813"/>
          <p14:tracePt t="177376" x="2401888" y="2062163"/>
          <p14:tracePt t="177394" x="2401888" y="2105025"/>
          <p14:tracePt t="177412" x="2401888" y="2127250"/>
          <p14:tracePt t="177427" x="2393950" y="2133600"/>
          <p14:tracePt t="177443" x="2393950" y="2155825"/>
          <p14:tracePt t="177461" x="2393950" y="2163763"/>
          <p14:tracePt t="177476" x="2393950" y="2178050"/>
          <p14:tracePt t="177494" x="2393950" y="2192338"/>
          <p14:tracePt t="177511" x="2393950" y="2212975"/>
          <p14:tracePt t="177526" x="2401888" y="2235200"/>
          <p14:tracePt t="177544" x="2401888" y="2249488"/>
          <p14:tracePt t="177560" x="2401888" y="2263775"/>
          <p14:tracePt t="177577" x="2401888" y="2278063"/>
          <p14:tracePt t="177593" x="2401888" y="2286000"/>
          <p14:tracePt t="178186" x="2401888" y="2292350"/>
          <p14:tracePt t="178212" x="2401888" y="2300288"/>
          <p14:tracePt t="178219" x="2393950" y="2308225"/>
          <p14:tracePt t="178227" x="2386013" y="2314575"/>
          <p14:tracePt t="178241" x="2386013" y="2322513"/>
          <p14:tracePt t="178258" x="2386013" y="2336800"/>
          <p14:tracePt t="178275" x="2386013" y="2343150"/>
          <p14:tracePt t="178292" x="2386013" y="2351088"/>
          <p14:tracePt t="178380" x="2379663" y="2351088"/>
          <p14:tracePt t="178430" x="2379663" y="2357438"/>
          <p14:tracePt t="179021" x="2386013" y="2357438"/>
          <p14:tracePt t="179028" x="2393950" y="2357438"/>
          <p14:tracePt t="179042" x="2408238" y="2351088"/>
          <p14:tracePt t="179059" x="2430463" y="2351088"/>
          <p14:tracePt t="179077" x="2436813" y="2351088"/>
          <p14:tracePt t="179092" x="2451100" y="2351088"/>
          <p14:tracePt t="179111" x="2473325" y="2351088"/>
          <p14:tracePt t="179127" x="2495550" y="2351088"/>
          <p14:tracePt t="179143" x="2524125" y="2351088"/>
          <p14:tracePt t="179160" x="2566988" y="2357438"/>
          <p14:tracePt t="179178" x="2609850" y="2371725"/>
          <p14:tracePt t="179194" x="2660650" y="2379663"/>
          <p14:tracePt t="179210" x="2717800" y="2379663"/>
          <p14:tracePt t="179227" x="2805113" y="2386013"/>
          <p14:tracePt t="179243" x="2862263" y="2386013"/>
          <p14:tracePt t="179258" x="2913063" y="2386013"/>
          <p14:tracePt t="179275" x="2963863" y="2386013"/>
          <p14:tracePt t="179292" x="3028950" y="2371725"/>
          <p14:tracePt t="179308" x="3100388" y="2357438"/>
          <p14:tracePt t="179325" x="3165475" y="2336800"/>
          <p14:tracePt t="179327" x="3187700" y="2336800"/>
          <p14:tracePt t="179340" x="3208338" y="2336800"/>
          <p14:tracePt t="179359" x="3252788" y="2314575"/>
          <p14:tracePt t="179375" x="3273425" y="2314575"/>
          <p14:tracePt t="179392" x="3295650" y="2314575"/>
          <p14:tracePt t="179409" x="3324225" y="2314575"/>
          <p14:tracePt t="179428" x="3409950" y="2314575"/>
          <p14:tracePt t="179444" x="3489325" y="2322513"/>
          <p14:tracePt t="179461" x="3568700" y="2336800"/>
          <p14:tracePt t="179476" x="3656013" y="2357438"/>
          <p14:tracePt t="179493" x="3735388" y="2379663"/>
          <p14:tracePt t="179509" x="3800475" y="2393950"/>
          <p14:tracePt t="179527" x="3843338" y="2408238"/>
          <p14:tracePt t="179544" x="3865563" y="2408238"/>
          <p14:tracePt t="179560" x="3879850" y="2408238"/>
          <p14:tracePt t="179577" x="3900488" y="2408238"/>
          <p14:tracePt t="179593" x="3922713" y="2408238"/>
          <p14:tracePt t="179609" x="3937000" y="2408238"/>
          <p14:tracePt t="179627" x="3959225" y="2408238"/>
          <p14:tracePt t="179644" x="3987800" y="2408238"/>
          <p14:tracePt t="179660" x="4002088" y="2408238"/>
          <p14:tracePt t="179677" x="4024313" y="2401888"/>
          <p14:tracePt t="179694" x="4044950" y="2401888"/>
          <p14:tracePt t="179710" x="4073525" y="2401888"/>
          <p14:tracePt t="179726" x="4102100" y="2393950"/>
          <p14:tracePt t="179743" x="4132263" y="2393950"/>
          <p14:tracePt t="179760" x="4152900" y="2386013"/>
          <p14:tracePt t="179777" x="4167188" y="2379663"/>
          <p14:tracePt t="179794" x="4189413" y="2379663"/>
          <p14:tracePt t="179809" x="4203700" y="2379663"/>
          <p14:tracePt t="179826" x="4240213" y="2371725"/>
          <p14:tracePt t="179828" x="4254500" y="2371725"/>
          <p14:tracePt t="179841" x="4268788" y="2365375"/>
          <p14:tracePt t="179858" x="4325938" y="2357438"/>
          <p14:tracePt t="179876" x="4391025" y="2343150"/>
          <p14:tracePt t="179891" x="4449763" y="2328863"/>
          <p14:tracePt t="179909" x="4513263" y="2328863"/>
          <p14:tracePt t="179925" x="4564063" y="2322513"/>
          <p14:tracePt t="179942" x="4614863" y="2314575"/>
          <p14:tracePt t="179960" x="4665663" y="2314575"/>
          <p14:tracePt t="179977" x="4686300" y="2314575"/>
          <p14:tracePt t="179993" x="4716463" y="2314575"/>
          <p14:tracePt t="180010" x="4759325" y="2314575"/>
          <p14:tracePt t="180026" x="4845050" y="2308225"/>
          <p14:tracePt t="180043" x="4924425" y="2300288"/>
          <p14:tracePt t="180061" x="5040313" y="2286000"/>
          <p14:tracePt t="180076" x="5119688" y="2278063"/>
          <p14:tracePt t="180093" x="5199063" y="2271713"/>
          <p14:tracePt t="180109" x="5270500" y="2263775"/>
          <p14:tracePt t="180126" x="5349875" y="2257425"/>
          <p14:tracePt t="180143" x="5429250" y="2243138"/>
          <p14:tracePt t="180161" x="5522913" y="2228850"/>
          <p14:tracePt t="180177" x="5588000" y="2220913"/>
          <p14:tracePt t="180194" x="5646738" y="2220913"/>
          <p14:tracePt t="180210" x="5724525" y="2220913"/>
          <p14:tracePt t="180226" x="5811838" y="2206625"/>
          <p14:tracePt t="180243" x="5897563" y="2206625"/>
          <p14:tracePt t="180261" x="6021388" y="2206625"/>
          <p14:tracePt t="180277" x="6064250" y="2198688"/>
          <p14:tracePt t="180294" x="6092825" y="2184400"/>
          <p14:tracePt t="180310" x="6107113" y="2184400"/>
          <p14:tracePt t="180326" x="6121400" y="2184400"/>
          <p14:tracePt t="180330" x="6129338" y="2184400"/>
          <p14:tracePt t="180359" x="6149975" y="2184400"/>
          <p14:tracePt t="180377" x="6194425" y="2184400"/>
          <p14:tracePt t="180393" x="6273800" y="2184400"/>
          <p14:tracePt t="180410" x="6359525" y="2192338"/>
          <p14:tracePt t="180427" x="6438900" y="2198688"/>
          <p14:tracePt t="180444" x="6540500" y="2198688"/>
          <p14:tracePt t="180459" x="6546850" y="2198688"/>
          <p14:tracePt t="180475" x="6569075" y="2198688"/>
          <p14:tracePt t="180491" x="6583363" y="2198688"/>
          <p14:tracePt t="180556" x="6591300" y="2198688"/>
          <p14:tracePt t="180562" x="6597650" y="2206625"/>
          <p14:tracePt t="180577" x="6619875" y="2212975"/>
          <p14:tracePt t="180593" x="6640513" y="2220913"/>
          <p14:tracePt t="180610" x="6662738" y="2228850"/>
          <p14:tracePt t="180627" x="6677025" y="2228850"/>
          <p14:tracePt t="181119" x="6684963" y="2228850"/>
          <p14:tracePt t="181135" x="6684963" y="2235200"/>
          <p14:tracePt t="181156" x="6684963" y="2243138"/>
          <p14:tracePt t="181168" x="6684963" y="2249488"/>
          <p14:tracePt t="181193" x="6691313" y="2249488"/>
          <p14:tracePt t="181200" x="6691313" y="2257425"/>
          <p14:tracePt t="181230" x="6691313" y="2263775"/>
          <p14:tracePt t="181250" x="6691313" y="2271713"/>
          <p14:tracePt t="181262" x="6691313" y="2278063"/>
          <p14:tracePt t="181277" x="6691313" y="2286000"/>
          <p14:tracePt t="181296" x="6691313" y="2292350"/>
          <p14:tracePt t="182422" x="6684963" y="2292350"/>
          <p14:tracePt t="182438" x="6677025" y="2292350"/>
          <p14:tracePt t="182458" x="6670675" y="2292350"/>
          <p14:tracePt t="182466" x="6662738" y="2292350"/>
          <p14:tracePt t="182476" x="6654800" y="2292350"/>
          <p14:tracePt t="182493" x="6648450" y="2292350"/>
          <p14:tracePt t="182510" x="6640513" y="2292350"/>
          <p14:tracePt t="182526" x="6634163" y="2292350"/>
          <p14:tracePt t="182542" x="6611938" y="2300288"/>
          <p14:tracePt t="182559" x="6597650" y="2300288"/>
          <p14:tracePt t="182575" x="6583363" y="2300288"/>
          <p14:tracePt t="182592" x="6554788" y="2308225"/>
          <p14:tracePt t="182610" x="6540500" y="2308225"/>
          <p14:tracePt t="182624" x="6518275" y="2308225"/>
          <p14:tracePt t="182640" x="6496050" y="2308225"/>
          <p14:tracePt t="182657" x="6461125" y="2308225"/>
          <p14:tracePt t="182674" x="6410325" y="2314575"/>
          <p14:tracePt t="182691" x="6338888" y="2314575"/>
          <p14:tracePt t="182707" x="6237288" y="2336800"/>
          <p14:tracePt t="182724" x="6186488" y="2351088"/>
          <p14:tracePt t="182740" x="6149975" y="2351088"/>
          <p14:tracePt t="182757" x="6086475" y="2357438"/>
          <p14:tracePt t="182774" x="6035675" y="2357438"/>
          <p14:tracePt t="182791" x="5999163" y="2357438"/>
          <p14:tracePt t="182808" x="5956300" y="2365375"/>
          <p14:tracePt t="182826" x="5919788" y="2379663"/>
          <p14:tracePt t="182842" x="5897563" y="2379663"/>
          <p14:tracePt t="182858" x="5862638" y="2379663"/>
          <p14:tracePt t="182876" x="5797550" y="2386013"/>
          <p14:tracePt t="182893" x="5718175" y="2393950"/>
          <p14:tracePt t="182909" x="5646738" y="2393950"/>
          <p14:tracePt t="182925" x="5588000" y="2393950"/>
          <p14:tracePt t="182942" x="5551488" y="2393950"/>
          <p14:tracePt t="182958" x="5502275" y="2393950"/>
          <p14:tracePt t="182975" x="5451475" y="2393950"/>
          <p14:tracePt t="182993" x="5372100" y="2393950"/>
          <p14:tracePt t="183009" x="5299075" y="2386013"/>
          <p14:tracePt t="183026" x="5227638" y="2379663"/>
          <p14:tracePt t="183043" x="5162550" y="2379663"/>
          <p14:tracePt t="183058" x="5091113" y="2371725"/>
          <p14:tracePt t="183076" x="5011738" y="2371725"/>
          <p14:tracePt t="183093" x="4895850" y="2371725"/>
          <p14:tracePt t="183109" x="4816475" y="2371725"/>
          <p14:tracePt t="183127" x="4737100" y="2371725"/>
          <p14:tracePt t="183142" x="4657725" y="2371725"/>
          <p14:tracePt t="183158" x="4578350" y="2371725"/>
          <p14:tracePt t="183177" x="4484688" y="2371725"/>
          <p14:tracePt t="183191" x="4376738" y="2379663"/>
          <p14:tracePt t="183209" x="4203700" y="2379663"/>
          <p14:tracePt t="183228" x="4102100" y="2365375"/>
          <p14:tracePt t="183242" x="3979863" y="2336800"/>
          <p14:tracePt t="183258" x="3865563" y="2308225"/>
          <p14:tracePt t="183277" x="3741738" y="2292350"/>
          <p14:tracePt t="183291" x="3633788" y="2286000"/>
          <p14:tracePt t="183293" x="3576638" y="2278063"/>
          <p14:tracePt t="183309" x="3482975" y="2263775"/>
          <p14:tracePt t="183326" x="3367088" y="2243138"/>
          <p14:tracePt t="183342" x="3259138" y="2212975"/>
          <p14:tracePt t="183358" x="3165475" y="2184400"/>
          <p14:tracePt t="183375" x="3086100" y="2163763"/>
          <p14:tracePt t="183392" x="3014663" y="2149475"/>
          <p14:tracePt t="183409" x="2949575" y="2149475"/>
          <p14:tracePt t="183426" x="2927350" y="2149475"/>
          <p14:tracePt t="183442" x="2905125" y="2149475"/>
          <p14:tracePt t="183460" x="2898775" y="2149475"/>
          <p14:tracePt t="183518" x="2905125" y="2149475"/>
          <p14:tracePt t="183526" x="2913063" y="2141538"/>
          <p14:tracePt t="183542" x="2941638" y="2127250"/>
          <p14:tracePt t="183558" x="3021013" y="2127250"/>
          <p14:tracePt t="183575" x="3128963" y="2141538"/>
          <p14:tracePt t="183591" x="3259138" y="2170113"/>
          <p14:tracePt t="183608" x="3389313" y="2206625"/>
          <p14:tracePt t="183626" x="3568700" y="2243138"/>
          <p14:tracePt t="183643" x="3684588" y="2249488"/>
          <p14:tracePt t="183659" x="3800475" y="2263775"/>
          <p14:tracePt t="183675" x="3922713" y="2292350"/>
          <p14:tracePt t="183693" x="4030663" y="2322513"/>
          <p14:tracePt t="183709" x="4110038" y="2343150"/>
          <p14:tracePt t="183726" x="4225925" y="2357438"/>
          <p14:tracePt t="183743" x="4254500" y="2357438"/>
          <p14:tracePt t="183759" x="4276725" y="2357438"/>
          <p14:tracePt t="183776" x="4291013" y="2357438"/>
          <p14:tracePt t="183792" x="4297363" y="2357438"/>
          <p14:tracePt t="183807" x="4297363" y="2351088"/>
          <p14:tracePt t="183893" x="4291013" y="2357438"/>
          <p14:tracePt t="183909" x="4283075" y="2357438"/>
          <p14:tracePt t="183916" x="4276725" y="2357438"/>
          <p14:tracePt t="183950" x="4268788" y="2357438"/>
          <p14:tracePt t="184001" x="4260850" y="2357438"/>
          <p14:tracePt t="184009" x="4260850" y="2365375"/>
          <p14:tracePt t="184117" x="4254500" y="2365375"/>
          <p14:tracePt t="184186" x="4260850" y="2365375"/>
          <p14:tracePt t="184202" x="4268788" y="2365375"/>
          <p14:tracePt t="184218" x="4276725" y="2365375"/>
          <p14:tracePt t="184226" x="4283075" y="2365375"/>
          <p14:tracePt t="184242" x="4297363" y="2365375"/>
          <p14:tracePt t="184259" x="4311650" y="2371725"/>
          <p14:tracePt t="184275" x="4325938" y="2379663"/>
          <p14:tracePt t="184292" x="4354513" y="2386013"/>
          <p14:tracePt t="184309" x="4391025" y="2393950"/>
          <p14:tracePt t="184325" x="4413250" y="2393950"/>
          <p14:tracePt t="184330" x="4427538" y="2393950"/>
          <p14:tracePt t="184341" x="4433888" y="2393950"/>
          <p14:tracePt t="184358" x="4449763" y="2401888"/>
          <p14:tracePt t="184375" x="4478338" y="2401888"/>
          <p14:tracePt t="184393" x="4521200" y="2401888"/>
          <p14:tracePt t="184409" x="4557713" y="2408238"/>
          <p14:tracePt t="184426" x="4600575" y="2408238"/>
          <p14:tracePt t="184443" x="4672013" y="2422525"/>
          <p14:tracePt t="184458" x="4751388" y="2430463"/>
          <p14:tracePt t="184475" x="4824413" y="2436813"/>
          <p14:tracePt t="184493" x="4910138" y="2451100"/>
          <p14:tracePt t="184509" x="4938713" y="2459038"/>
          <p14:tracePt t="184526" x="4968875" y="2459038"/>
          <p14:tracePt t="184542" x="5026025" y="2473325"/>
          <p14:tracePt t="184558" x="5076825" y="2487613"/>
          <p14:tracePt t="184575" x="5156200" y="2501900"/>
          <p14:tracePt t="184592" x="5241925" y="2524125"/>
          <p14:tracePt t="184608" x="5378450" y="2552700"/>
          <p14:tracePt t="184627" x="5457825" y="2559050"/>
          <p14:tracePt t="184642" x="5537200" y="2559050"/>
          <p14:tracePt t="184658" x="5616575" y="2566988"/>
          <p14:tracePt t="184676" x="5695950" y="2566988"/>
          <p14:tracePt t="184692" x="5768975" y="2566988"/>
          <p14:tracePt t="184709" x="5848350" y="2566988"/>
          <p14:tracePt t="184727" x="5883275" y="2574925"/>
          <p14:tracePt t="184742" x="5942013" y="2574925"/>
          <p14:tracePt t="184758" x="6013450" y="2574925"/>
          <p14:tracePt t="184775" x="6092825" y="2574925"/>
          <p14:tracePt t="184791" x="6186488" y="2566988"/>
          <p14:tracePt t="184808" x="6288088" y="2559050"/>
          <p14:tracePt t="184825" x="6402388" y="2538413"/>
          <p14:tracePt t="184842" x="6424613" y="2530475"/>
          <p14:tracePt t="184858" x="6432550" y="2530475"/>
          <p14:tracePt t="184875" x="6432550" y="2524125"/>
          <p14:tracePt t="184893" x="6432550" y="2516188"/>
          <p14:tracePt t="184908" x="6432550" y="2509838"/>
          <p14:tracePt t="184923" x="6424613" y="2495550"/>
          <p14:tracePt t="184983" x="6424613" y="2487613"/>
          <p14:tracePt t="185004" x="6432550" y="2481263"/>
          <p14:tracePt t="185012" x="6438900" y="2473325"/>
          <p14:tracePt t="185025" x="6446838" y="2473325"/>
          <p14:tracePt t="185042" x="6467475" y="2459038"/>
          <p14:tracePt t="185058" x="6489700" y="2444750"/>
          <p14:tracePt t="185075" x="6511925" y="2436813"/>
          <p14:tracePt t="185092" x="6526213" y="2422525"/>
          <p14:tracePt t="185108" x="6540500" y="2408238"/>
          <p14:tracePt t="185125" x="6554788" y="2401888"/>
          <p14:tracePt t="185143" x="6561138" y="2379663"/>
          <p14:tracePt t="185158" x="6575425" y="2379663"/>
          <p14:tracePt t="185176" x="6583363" y="2371725"/>
          <p14:tracePt t="185194" x="6591300" y="2357438"/>
          <p14:tracePt t="185209" x="6591300" y="2351088"/>
          <p14:tracePt t="185243" x="6591300" y="2343150"/>
          <p14:tracePt t="185259" x="6591300" y="2336800"/>
          <p14:tracePt t="185276" x="6591300" y="2328863"/>
          <p14:tracePt t="185291" x="6591300" y="2322513"/>
          <p14:tracePt t="185310" x="6591300" y="2314575"/>
          <p14:tracePt t="185325" x="6597650" y="2300288"/>
          <p14:tracePt t="185341" x="6605588" y="2278063"/>
          <p14:tracePt t="185358" x="6605588" y="2257425"/>
          <p14:tracePt t="185375" x="6605588" y="2249488"/>
          <p14:tracePt t="185391" x="6611938" y="2228850"/>
          <p14:tracePt t="185409" x="6611938" y="2198688"/>
          <p14:tracePt t="185425" x="6619875" y="2192338"/>
          <p14:tracePt t="185442" x="6619875" y="2184400"/>
          <p14:tracePt t="185458" x="6626225" y="2178050"/>
          <p14:tracePt t="185476" x="6626225" y="2170113"/>
          <p14:tracePt t="185493" x="6626225" y="2163763"/>
          <p14:tracePt t="185525" x="6611938" y="2141538"/>
          <p14:tracePt t="185541" x="6591300" y="2133600"/>
          <p14:tracePt t="185558" x="6561138" y="2119313"/>
          <p14:tracePt t="185576" x="6532563" y="2112963"/>
          <p14:tracePt t="185591" x="6518275" y="2112963"/>
          <p14:tracePt t="185607" x="6489700" y="2112963"/>
          <p14:tracePt t="185625" x="6438900" y="2112963"/>
          <p14:tracePt t="185641" x="6418263" y="2112963"/>
          <p14:tracePt t="185659" x="6388100" y="2119313"/>
          <p14:tracePt t="185675" x="6345238" y="2133600"/>
          <p14:tracePt t="185691" x="6302375" y="2163763"/>
          <p14:tracePt t="185709" x="6208713" y="2212975"/>
          <p14:tracePt t="185725" x="6129338" y="2286000"/>
          <p14:tracePt t="185742" x="6049963" y="2371725"/>
          <p14:tracePt t="185759" x="5970588" y="2473325"/>
          <p14:tracePt t="185774" x="5883275" y="2589213"/>
          <p14:tracePt t="185790" x="5789613" y="2711450"/>
          <p14:tracePt t="185806" x="5695950" y="2862263"/>
          <p14:tracePt t="185823" x="5588000" y="3035300"/>
          <p14:tracePt t="185825" x="5508625" y="3157538"/>
          <p14:tracePt t="185840" x="5400675" y="3360738"/>
          <p14:tracePt t="185856" x="5321300" y="3533775"/>
          <p14:tracePt t="185872" x="5241925" y="3713163"/>
          <p14:tracePt t="185889" x="5191125" y="3851275"/>
          <p14:tracePt t="185906" x="5162550" y="3965575"/>
          <p14:tracePt t="185922" x="5141913" y="4081463"/>
          <p14:tracePt t="185939" x="5141913" y="4160838"/>
          <p14:tracePt t="185956" x="5170488" y="4260850"/>
          <p14:tracePt t="185974" x="5199063" y="4340225"/>
          <p14:tracePt t="185990" x="5221288" y="4384675"/>
          <p14:tracePt t="186006" x="5249863" y="4413250"/>
          <p14:tracePt t="186022" x="5270500" y="4441825"/>
          <p14:tracePt t="186041" x="5307013" y="4470400"/>
          <p14:tracePt t="186056" x="5307013" y="4484688"/>
          <p14:tracePt t="186091" x="5307013" y="4492625"/>
          <p14:tracePt t="186142" x="5307013" y="4498975"/>
          <p14:tracePt t="186208" x="5307013" y="4506913"/>
          <p14:tracePt t="186246" x="5299075" y="4513263"/>
          <p14:tracePt t="186254" x="5292725" y="4513263"/>
          <p14:tracePt t="186271" x="5292725" y="4521200"/>
          <p14:tracePt t="186278" x="5284788" y="4529138"/>
          <p14:tracePt t="186294" x="5278438" y="4529138"/>
          <p14:tracePt t="186308" x="5256213" y="4543425"/>
          <p14:tracePt t="186326" x="5241925" y="4557713"/>
          <p14:tracePt t="186330" x="5227638" y="4564063"/>
          <p14:tracePt t="186342" x="5221288" y="4572000"/>
          <p14:tracePt t="186359" x="5199063" y="4592638"/>
          <p14:tracePt t="186375" x="5170488" y="4614863"/>
          <p14:tracePt t="186392" x="5105400" y="4657725"/>
          <p14:tracePt t="186409" x="5048250" y="4686300"/>
          <p14:tracePt t="186425" x="4989513" y="4722813"/>
          <p14:tracePt t="186441" x="4946650" y="4751388"/>
          <p14:tracePt t="186457" x="4910138" y="4773613"/>
          <p14:tracePt t="186472" x="4889500" y="4795838"/>
          <p14:tracePt t="186489" x="4859338" y="4816475"/>
          <p14:tracePt t="186506" x="4830763" y="4852988"/>
          <p14:tracePt t="186522" x="4810125" y="4881563"/>
          <p14:tracePt t="186539" x="4787900" y="4895850"/>
          <p14:tracePt t="186555" x="4773613" y="4918075"/>
          <p14:tracePt t="186572" x="4751388" y="4946650"/>
          <p14:tracePt t="186589" x="4730750" y="4968875"/>
          <p14:tracePt t="186605" x="4708525" y="4997450"/>
          <p14:tracePt t="186622" x="4679950" y="5032375"/>
          <p14:tracePt t="186639" x="4657725" y="5054600"/>
          <p14:tracePt t="186657" x="4651375" y="5083175"/>
          <p14:tracePt t="186672" x="4643438" y="5105400"/>
          <p14:tracePt t="186689" x="4637088" y="5133975"/>
          <p14:tracePt t="186705" x="4637088" y="5162550"/>
          <p14:tracePt t="186722" x="4643438" y="5191125"/>
          <p14:tracePt t="186739" x="4651375" y="5213350"/>
          <p14:tracePt t="186755" x="4665663" y="5235575"/>
          <p14:tracePt t="186772" x="4686300" y="5249863"/>
          <p14:tracePt t="186789" x="4708525" y="5270500"/>
          <p14:tracePt t="186805" x="4730750" y="5292725"/>
          <p14:tracePt t="186822" x="4751388" y="5314950"/>
          <p14:tracePt t="186824" x="4759325" y="5321300"/>
          <p14:tracePt t="186839" x="4787900" y="5343525"/>
          <p14:tracePt t="186855" x="4816475" y="5364163"/>
          <p14:tracePt t="186872" x="4881563" y="5400675"/>
          <p14:tracePt t="186888" x="4946650" y="5422900"/>
          <p14:tracePt t="186905" x="5032375" y="5451475"/>
          <p14:tracePt t="186922" x="5133975" y="5480050"/>
          <p14:tracePt t="186939" x="5307013" y="5522913"/>
          <p14:tracePt t="186955" x="5386388" y="5553075"/>
          <p14:tracePt t="186972" x="5473700" y="5581650"/>
          <p14:tracePt t="186989" x="5559425" y="5595938"/>
          <p14:tracePt t="187005" x="5646738" y="5602288"/>
          <p14:tracePt t="187022" x="5724525" y="5610225"/>
          <p14:tracePt t="187039" x="5819775" y="5616575"/>
          <p14:tracePt t="187056" x="5942013" y="5638800"/>
          <p14:tracePt t="187072" x="6007100" y="5638800"/>
          <p14:tracePt t="187089" x="6078538" y="5646738"/>
          <p14:tracePt t="187106" x="6135688" y="5653088"/>
          <p14:tracePt t="187122" x="6215063" y="5667375"/>
          <p14:tracePt t="187139" x="6302375" y="5681663"/>
          <p14:tracePt t="187157" x="6418263" y="5695950"/>
          <p14:tracePt t="187174" x="6503988" y="5710238"/>
          <p14:tracePt t="187190" x="6583363" y="5718175"/>
          <p14:tracePt t="187207" x="6654800" y="5718175"/>
          <p14:tracePt t="187223" x="6713538" y="5726113"/>
          <p14:tracePt t="187225" x="6727825" y="5726113"/>
          <p14:tracePt t="187240" x="6742113" y="5732463"/>
          <p14:tracePt t="187257" x="6764338" y="5740400"/>
          <p14:tracePt t="187273" x="6784975" y="5746750"/>
          <p14:tracePt t="187290" x="6799263" y="5754688"/>
          <p14:tracePt t="187307" x="6821488" y="5768975"/>
          <p14:tracePt t="187325" x="6907213" y="5797550"/>
          <p14:tracePt t="187341" x="6980238" y="5826125"/>
          <p14:tracePt t="187358" x="7065963" y="5854700"/>
          <p14:tracePt t="187373" x="7145338" y="5876925"/>
          <p14:tracePt t="187390" x="7232650" y="5905500"/>
          <p14:tracePt t="187407" x="7312025" y="5934075"/>
          <p14:tracePt t="187425" x="7442200" y="5970588"/>
          <p14:tracePt t="187442" x="7477125" y="5978525"/>
          <p14:tracePt t="187458" x="7499350" y="5992813"/>
          <p14:tracePt t="187474" x="7535863" y="5999163"/>
          <p14:tracePt t="187492" x="7593013" y="5999163"/>
          <p14:tracePt t="187508" x="7672388" y="6007100"/>
          <p14:tracePt t="187525" x="7751763" y="6007100"/>
          <p14:tracePt t="187541" x="7794625" y="6013450"/>
          <p14:tracePt t="187558" x="7823200" y="6013450"/>
          <p14:tracePt t="187575" x="7867650" y="6007100"/>
          <p14:tracePt t="187591" x="7888288" y="5999163"/>
          <p14:tracePt t="187607" x="7902575" y="5992813"/>
          <p14:tracePt t="187624" x="7924800" y="5978525"/>
          <p14:tracePt t="187641" x="7953375" y="5942013"/>
          <p14:tracePt t="187658" x="7975600" y="5927725"/>
          <p14:tracePt t="187675" x="7996238" y="5913438"/>
          <p14:tracePt t="187691" x="8024813" y="5891213"/>
          <p14:tracePt t="187707" x="8054975" y="5868988"/>
          <p14:tracePt t="187725" x="8083550" y="5848350"/>
          <p14:tracePt t="187742" x="8112125" y="5826125"/>
          <p14:tracePt t="187758" x="8134350" y="5803900"/>
          <p14:tracePt t="187775" x="8154988" y="5783263"/>
          <p14:tracePt t="187791" x="8183563" y="5761038"/>
          <p14:tracePt t="187807" x="8197850" y="5740400"/>
          <p14:tracePt t="187824" x="8220075" y="5703888"/>
          <p14:tracePt t="187827" x="8234363" y="5695950"/>
          <p14:tracePt t="187840" x="8242300" y="5675313"/>
          <p14:tracePt t="187858" x="8277225" y="5624513"/>
          <p14:tracePt t="187874" x="8299450" y="5595938"/>
          <p14:tracePt t="187891" x="8321675" y="5567363"/>
          <p14:tracePt t="187909" x="8342313" y="5545138"/>
          <p14:tracePt t="187924" x="8364538" y="5522913"/>
          <p14:tracePt t="187941" x="8378825" y="5502275"/>
          <p14:tracePt t="187958" x="8378825" y="5473700"/>
          <p14:tracePt t="187974" x="8378825" y="5457825"/>
          <p14:tracePt t="187990" x="8386763" y="5437188"/>
          <p14:tracePt t="188007" x="8386763" y="5414963"/>
          <p14:tracePt t="188024" x="8393113" y="5400675"/>
          <p14:tracePt t="188040" x="8393113" y="5378450"/>
          <p14:tracePt t="188057" x="8401050" y="5357813"/>
          <p14:tracePt t="188074" x="8415338" y="5307013"/>
          <p14:tracePt t="188091" x="8415338" y="5249863"/>
          <p14:tracePt t="188108" x="8415338" y="5191125"/>
          <p14:tracePt t="188125" x="8415338" y="5127625"/>
          <p14:tracePt t="188143" x="8415338" y="5062538"/>
          <p14:tracePt t="188158" x="8415338" y="5048250"/>
          <p14:tracePt t="188175" x="8386763" y="5011738"/>
          <p14:tracePt t="188191" x="8370888" y="4983163"/>
          <p14:tracePt t="188206" x="8364538" y="4960938"/>
          <p14:tracePt t="188223" x="8356600" y="4946650"/>
          <p14:tracePt t="188240" x="8350250" y="4924425"/>
          <p14:tracePt t="188256" x="8342313" y="4903788"/>
          <p14:tracePt t="188273" x="8335963" y="4889500"/>
          <p14:tracePt t="188290" x="8313738" y="4859338"/>
          <p14:tracePt t="188307" x="8307388" y="4845050"/>
          <p14:tracePt t="188324" x="8285163" y="4830763"/>
          <p14:tracePt t="188341" x="8277225" y="4816475"/>
          <p14:tracePt t="188357" x="8262938" y="4795838"/>
          <p14:tracePt t="188375" x="8234363" y="4773613"/>
          <p14:tracePt t="188391" x="8220075" y="4751388"/>
          <p14:tracePt t="188407" x="8205788" y="4737100"/>
          <p14:tracePt t="188425" x="8183563" y="4722813"/>
          <p14:tracePt t="188440" x="8169275" y="4708525"/>
          <p14:tracePt t="188457" x="8154988" y="4686300"/>
          <p14:tracePt t="188476" x="8118475" y="4657725"/>
          <p14:tracePt t="188491" x="8104188" y="4643438"/>
          <p14:tracePt t="188509" x="8083550" y="4629150"/>
          <p14:tracePt t="188524" x="8069263" y="4622800"/>
          <p14:tracePt t="188540" x="8047038" y="4606925"/>
          <p14:tracePt t="188557" x="8032750" y="4592638"/>
          <p14:tracePt t="188575" x="8010525" y="4578350"/>
          <p14:tracePt t="188591" x="7989888" y="4564063"/>
          <p14:tracePt t="188608" x="7967663" y="4549775"/>
          <p14:tracePt t="188624" x="7953375" y="4543425"/>
          <p14:tracePt t="188640" x="7931150" y="4535488"/>
          <p14:tracePt t="188658" x="7910513" y="4535488"/>
          <p14:tracePt t="188675" x="7881938" y="4529138"/>
          <p14:tracePt t="188691" x="7867650" y="4521200"/>
          <p14:tracePt t="188708" x="7845425" y="4521200"/>
          <p14:tracePt t="188725" x="7816850" y="4513263"/>
          <p14:tracePt t="188741" x="7788275" y="4513263"/>
          <p14:tracePt t="188757" x="7737475" y="4513263"/>
          <p14:tracePt t="188774" x="7693025" y="4513263"/>
          <p14:tracePt t="188791" x="7585075" y="4543425"/>
          <p14:tracePt t="188807" x="7499350" y="4572000"/>
          <p14:tracePt t="188824" x="7412038" y="4600575"/>
          <p14:tracePt t="188840" x="7289800" y="4629150"/>
          <p14:tracePt t="188858" x="7181850" y="4651375"/>
          <p14:tracePt t="188874" x="7080250" y="4672013"/>
          <p14:tracePt t="188893" x="6958013" y="4694238"/>
          <p14:tracePt t="188907" x="6886575" y="4708525"/>
          <p14:tracePt t="188924" x="6813550" y="4716463"/>
          <p14:tracePt t="188941" x="6748463" y="4722813"/>
          <p14:tracePt t="188957" x="6699250" y="4722813"/>
          <p14:tracePt t="188974" x="6662738" y="4722813"/>
          <p14:tracePt t="188991" x="6634163" y="4722813"/>
          <p14:tracePt t="189008" x="6597650" y="4730750"/>
          <p14:tracePt t="189024" x="6554788" y="4730750"/>
          <p14:tracePt t="189041" x="6475413" y="4745038"/>
          <p14:tracePt t="189057" x="6396038" y="4759325"/>
          <p14:tracePt t="189074" x="6308725" y="4779963"/>
          <p14:tracePt t="189090" x="6229350" y="4802188"/>
          <p14:tracePt t="189107" x="6092825" y="4838700"/>
          <p14:tracePt t="189124" x="6013450" y="4867275"/>
          <p14:tracePt t="189141" x="5927725" y="4895850"/>
          <p14:tracePt t="189157" x="5854700" y="4918075"/>
          <p14:tracePt t="189177" x="5768975" y="4954588"/>
          <p14:tracePt t="189190" x="5732463" y="4968875"/>
          <p14:tracePt t="189207" x="5638800" y="5003800"/>
          <p14:tracePt t="189224" x="5573713" y="5032375"/>
          <p14:tracePt t="189241" x="5530850" y="5054600"/>
          <p14:tracePt t="189258" x="5502275" y="5076825"/>
          <p14:tracePt t="189274" x="5465763" y="5097463"/>
          <p14:tracePt t="189291" x="5443538" y="5119688"/>
          <p14:tracePt t="189309" x="5408613" y="5148263"/>
          <p14:tracePt t="189325" x="5386388" y="5170488"/>
          <p14:tracePt t="189330" x="5378450" y="5176838"/>
          <p14:tracePt t="189341" x="5372100" y="5191125"/>
          <p14:tracePt t="189358" x="5343525" y="5205413"/>
          <p14:tracePt t="189373" x="5321300" y="5227638"/>
          <p14:tracePt t="189388" x="5299075" y="5249863"/>
          <p14:tracePt t="189405" x="5278438" y="5270500"/>
          <p14:tracePt t="189424" x="5249863" y="5300663"/>
          <p14:tracePt t="189440" x="5235575" y="5314950"/>
          <p14:tracePt t="189457" x="5221288" y="5329238"/>
          <p14:tracePt t="189473" x="5213350" y="5335588"/>
          <p14:tracePt t="189490" x="5199063" y="5357813"/>
          <p14:tracePt t="189506" x="5191125" y="5364163"/>
          <p14:tracePt t="189525" x="5162550" y="5394325"/>
          <p14:tracePt t="189541" x="5141913" y="5422900"/>
          <p14:tracePt t="189557" x="5126038" y="5451475"/>
          <p14:tracePt t="189574" x="5111750" y="5473700"/>
          <p14:tracePt t="189590" x="5097463" y="5494338"/>
          <p14:tracePt t="189606" x="5091113" y="5508625"/>
          <p14:tracePt t="189625" x="5091113" y="5530850"/>
          <p14:tracePt t="189641" x="5091113" y="5545138"/>
          <p14:tracePt t="189657" x="5091113" y="5553075"/>
          <p14:tracePt t="189674" x="5091113" y="5559425"/>
          <p14:tracePt t="189692" x="5097463" y="5581650"/>
          <p14:tracePt t="189707" x="5105400" y="5588000"/>
          <p14:tracePt t="189724" x="5133975" y="5624513"/>
          <p14:tracePt t="189741" x="5156200" y="5638800"/>
          <p14:tracePt t="189757" x="5176838" y="5661025"/>
          <p14:tracePt t="189774" x="5191125" y="5681663"/>
          <p14:tracePt t="189790" x="5205413" y="5695950"/>
          <p14:tracePt t="189807" x="5227638" y="5710238"/>
          <p14:tracePt t="189825" x="5264150" y="5732463"/>
          <p14:tracePt t="189841" x="5314950" y="5746750"/>
          <p14:tracePt t="189857" x="5378450" y="5768975"/>
          <p14:tracePt t="189874" x="5457825" y="5775325"/>
          <p14:tracePt t="189890" x="5530850" y="5783263"/>
          <p14:tracePt t="189907" x="5602288" y="5783263"/>
          <p14:tracePt t="189925" x="5667375" y="5783263"/>
          <p14:tracePt t="189941" x="5681663" y="5783263"/>
          <p14:tracePt t="189957" x="5689600" y="5783263"/>
          <p14:tracePt t="190042" x="5689600" y="5789613"/>
          <p14:tracePt t="190058" x="5681663" y="5797550"/>
          <p14:tracePt t="190066" x="5667375" y="5797550"/>
          <p14:tracePt t="190075" x="5661025" y="5797550"/>
          <p14:tracePt t="190089" x="5638800" y="5803900"/>
          <p14:tracePt t="190107" x="5610225" y="5803900"/>
          <p14:tracePt t="190124" x="5545138" y="5811838"/>
          <p14:tracePt t="190141" x="5429250" y="5819775"/>
          <p14:tracePt t="190158" x="5349875" y="5826125"/>
          <p14:tracePt t="190175" x="5235575" y="5826125"/>
          <p14:tracePt t="190190" x="5111750" y="5811838"/>
          <p14:tracePt t="190208" x="5018088" y="5789613"/>
          <p14:tracePt t="190223" x="4924425" y="5783263"/>
          <p14:tracePt t="190241" x="4759325" y="5775325"/>
          <p14:tracePt t="190257" x="4643438" y="5775325"/>
          <p14:tracePt t="190274" x="4543425" y="5783263"/>
          <p14:tracePt t="190290" x="4456113" y="5789613"/>
          <p14:tracePt t="190308" x="4362450" y="5789613"/>
          <p14:tracePt t="190324" x="4260850" y="5783263"/>
          <p14:tracePt t="190328" x="4211638" y="5775325"/>
          <p14:tracePt t="190340" x="4167188" y="5768975"/>
          <p14:tracePt t="190359" x="4059238" y="5740400"/>
          <p14:tracePt t="190374" x="4016375" y="5718175"/>
          <p14:tracePt t="190390" x="3987800" y="5695950"/>
          <p14:tracePt t="190407" x="3951288" y="5675313"/>
          <p14:tracePt t="190424" x="3894138" y="5646738"/>
          <p14:tracePt t="190442" x="3778250" y="5588000"/>
          <p14:tracePt t="190458" x="3706813" y="5553075"/>
          <p14:tracePt t="190475" x="3627438" y="5516563"/>
          <p14:tracePt t="190492" x="3554413" y="5487988"/>
          <p14:tracePt t="190506" x="3497263" y="5451475"/>
          <p14:tracePt t="190522" x="3454400" y="5429250"/>
          <p14:tracePt t="190539" x="3425825" y="5408613"/>
          <p14:tracePt t="190557" x="3395663" y="5386388"/>
          <p14:tracePt t="190574" x="3352800" y="5343525"/>
          <p14:tracePt t="190591" x="3330575" y="5321300"/>
          <p14:tracePt t="190607" x="3302000" y="5300663"/>
          <p14:tracePt t="190624" x="3273425" y="5278438"/>
          <p14:tracePt t="190641" x="3244850" y="5256213"/>
          <p14:tracePt t="190657" x="3201988" y="5241925"/>
          <p14:tracePt t="190675" x="3143250" y="5221288"/>
          <p14:tracePt t="190690" x="3128963" y="5221288"/>
          <p14:tracePt t="190707" x="3100388" y="5213350"/>
          <p14:tracePt t="190725" x="3079750" y="5205413"/>
          <p14:tracePt t="190740" x="3049588" y="5199063"/>
          <p14:tracePt t="190756" x="3021013" y="5191125"/>
          <p14:tracePt t="190776" x="2970213" y="5170488"/>
          <p14:tracePt t="190790" x="2941638" y="5156200"/>
          <p14:tracePt t="190807" x="2884488" y="5127625"/>
          <p14:tracePt t="190825" x="2819400" y="5105400"/>
          <p14:tracePt t="190829" x="2790825" y="5097463"/>
          <p14:tracePt t="190840" x="2754313" y="5091113"/>
          <p14:tracePt t="190857" x="2689225" y="5068888"/>
          <p14:tracePt t="190875" x="2624138" y="5040313"/>
          <p14:tracePt t="190890" x="2595563" y="5018088"/>
          <p14:tracePt t="190908" x="2574925" y="4997450"/>
          <p14:tracePt t="190924" x="2559050" y="4983163"/>
          <p14:tracePt t="190940" x="2552700" y="4960938"/>
          <p14:tracePt t="190957" x="2538413" y="4946650"/>
          <p14:tracePt t="190974" x="2516188" y="4918075"/>
          <p14:tracePt t="190991" x="2495550" y="4881563"/>
          <p14:tracePt t="191008" x="2473325" y="4830763"/>
          <p14:tracePt t="191024" x="2451100" y="4795838"/>
          <p14:tracePt t="191040" x="2430463" y="4759325"/>
          <p14:tracePt t="191058" x="2401888" y="4730750"/>
          <p14:tracePt t="191075" x="2386013" y="4716463"/>
          <p14:tracePt t="191091" x="2371725" y="4708525"/>
          <p14:tracePt t="191108" x="2365375" y="4702175"/>
          <p14:tracePt t="191124" x="2357438" y="4694238"/>
          <p14:tracePt t="191139" x="2336800" y="4694238"/>
          <p14:tracePt t="191157" x="2322513" y="4694238"/>
          <p14:tracePt t="191173" x="2300288" y="4694238"/>
          <p14:tracePt t="191175" x="2292350" y="4694238"/>
          <p14:tracePt t="191193" x="2271713" y="4694238"/>
          <p14:tracePt t="191208" x="2263775" y="4694238"/>
          <p14:tracePt t="191241" x="2257425" y="4694238"/>
          <p14:tracePt t="191708" x="2249488" y="4694238"/>
          <p14:tracePt t="191978" x="2243138" y="4694238"/>
          <p14:tracePt t="191991" x="2243138" y="4702175"/>
          <p14:tracePt t="191998" x="2235200" y="4702175"/>
          <p14:tracePt t="192008" x="2220913" y="4708525"/>
          <p14:tracePt t="192023" x="2206625" y="4708525"/>
          <p14:tracePt t="192039" x="2198688" y="4708525"/>
          <p14:tracePt t="192056" x="2178050" y="4708525"/>
          <p14:tracePt t="192073" x="2155825" y="4708525"/>
          <p14:tracePt t="192090" x="2133600" y="4708525"/>
          <p14:tracePt t="192106" x="2119313" y="4708525"/>
          <p14:tracePt t="192123" x="2105025" y="4708525"/>
          <p14:tracePt t="192139" x="2090738" y="4702175"/>
          <p14:tracePt t="192156" x="2084388" y="4702175"/>
          <p14:tracePt t="192174" x="2070100" y="4702175"/>
          <p14:tracePt t="192190" x="2062163" y="4702175"/>
          <p14:tracePt t="192207" x="2055813" y="4702175"/>
          <p14:tracePt t="192223" x="2047875" y="4702175"/>
          <p14:tracePt t="192239" x="2039938" y="4702175"/>
          <p14:tracePt t="192256" x="2033588" y="4702175"/>
          <p14:tracePt t="192271" x="2025650" y="4702175"/>
          <p14:tracePt t="192288" x="2019300" y="4702175"/>
          <p14:tracePt t="192306" x="2005013" y="4708525"/>
          <p14:tracePt t="192322" x="1982788" y="4708525"/>
          <p14:tracePt t="192326" x="1976438" y="4716463"/>
          <p14:tracePt t="192338" x="1968500" y="4722813"/>
          <p14:tracePt t="192357" x="1939925" y="4730750"/>
          <p14:tracePt t="192372" x="1917700" y="4737100"/>
          <p14:tracePt t="192389" x="1911350" y="4745038"/>
          <p14:tracePt t="192408" x="1889125" y="4745038"/>
          <p14:tracePt t="192422" x="1889125" y="4751388"/>
          <p14:tracePt t="192439" x="1874838" y="4759325"/>
          <p14:tracePt t="192457" x="1860550" y="4765675"/>
          <p14:tracePt t="192473" x="1846263" y="4779963"/>
          <p14:tracePt t="192489" x="1831975" y="4779963"/>
          <p14:tracePt t="192507" x="1809750" y="4795838"/>
          <p14:tracePt t="192523" x="1795463" y="4810125"/>
          <p14:tracePt t="192539" x="1773238" y="4824413"/>
          <p14:tracePt t="192557" x="1766888" y="4824413"/>
          <p14:tracePt t="192573" x="1758950" y="4830763"/>
          <p14:tracePt t="192589" x="1752600" y="4838700"/>
          <p14:tracePt t="192608" x="1738313" y="4852988"/>
          <p14:tracePt t="192624" x="1724025" y="4859338"/>
          <p14:tracePt t="192639" x="1724025" y="4867275"/>
          <p14:tracePt t="192656" x="1716088" y="4881563"/>
          <p14:tracePt t="192673" x="1708150" y="4895850"/>
          <p14:tracePt t="192691" x="1687513" y="4924425"/>
          <p14:tracePt t="192707" x="1673225" y="4938713"/>
          <p14:tracePt t="192723" x="1665288" y="4960938"/>
          <p14:tracePt t="192741" x="1658938" y="4983163"/>
          <p14:tracePt t="192757" x="1651000" y="5003800"/>
          <p14:tracePt t="192772" x="1644650" y="5032375"/>
          <p14:tracePt t="192788" x="1636713" y="5048250"/>
          <p14:tracePt t="192807" x="1630363" y="5076825"/>
          <p14:tracePt t="192823" x="1630363" y="5091113"/>
          <p14:tracePt t="192840" x="1622425" y="5097463"/>
          <p14:tracePt t="192856" x="1622425" y="5111750"/>
          <p14:tracePt t="192872" x="1622425" y="5119688"/>
          <p14:tracePt t="192890" x="1614488" y="5127625"/>
          <p14:tracePt t="192907" x="1614488" y="5141913"/>
          <p14:tracePt t="192939" x="1614488" y="5148263"/>
          <p14:tracePt t="192956" x="1608138" y="5156200"/>
          <p14:tracePt t="192974" x="1600200" y="5170488"/>
          <p14:tracePt t="192990" x="1600200" y="5176838"/>
          <p14:tracePt t="193006" x="1600200" y="5184775"/>
          <p14:tracePt t="193024" x="1600200" y="5199063"/>
          <p14:tracePt t="193039" x="1600200" y="5213350"/>
          <p14:tracePt t="193057" x="1608138" y="5235575"/>
          <p14:tracePt t="193075" x="1614488" y="5249863"/>
          <p14:tracePt t="193090" x="1622425" y="5264150"/>
          <p14:tracePt t="193106" x="1630363" y="5284788"/>
          <p14:tracePt t="193124" x="1636713" y="5284788"/>
          <p14:tracePt t="193139" x="1644650" y="5292725"/>
          <p14:tracePt t="193156" x="1658938" y="5307013"/>
          <p14:tracePt t="193174" x="1693863" y="5335588"/>
          <p14:tracePt t="193191" x="1708150" y="5343525"/>
          <p14:tracePt t="193208" x="1730375" y="5357813"/>
          <p14:tracePt t="193223" x="1752600" y="5372100"/>
          <p14:tracePt t="193239" x="1773238" y="5386388"/>
          <p14:tracePt t="193258" x="1787525" y="5394325"/>
          <p14:tracePt t="193272" x="1809750" y="5408613"/>
          <p14:tracePt t="193290" x="1852613" y="5414963"/>
          <p14:tracePt t="193308" x="1866900" y="5422900"/>
          <p14:tracePt t="193323" x="1917700" y="5429250"/>
          <p14:tracePt t="193339" x="1997075" y="5443538"/>
          <p14:tracePt t="193357" x="2084388" y="5451475"/>
          <p14:tracePt t="193373" x="2178050" y="5465763"/>
          <p14:tracePt t="193390" x="2306638" y="5465763"/>
          <p14:tracePt t="193406" x="2393950" y="5465763"/>
          <p14:tracePt t="193423" x="2481263" y="5451475"/>
          <p14:tracePt t="193441" x="2589213" y="5422900"/>
          <p14:tracePt t="193456" x="2717800" y="5394325"/>
          <p14:tracePt t="193473" x="2870200" y="5357813"/>
          <p14:tracePt t="193491" x="3136900" y="5314950"/>
          <p14:tracePt t="193507" x="3309938" y="5278438"/>
          <p14:tracePt t="193523" x="3468688" y="5249863"/>
          <p14:tracePt t="193541" x="3619500" y="5221288"/>
          <p14:tracePt t="193556" x="3771900" y="5184775"/>
          <p14:tracePt t="193572" x="3922713" y="5156200"/>
          <p14:tracePt t="193591" x="4146550" y="5111750"/>
          <p14:tracePt t="193606" x="4311650" y="5076825"/>
          <p14:tracePt t="193623" x="4456113" y="5048250"/>
          <p14:tracePt t="193639" x="4606925" y="5018088"/>
          <p14:tracePt t="193656" x="4745038" y="4997450"/>
          <p14:tracePt t="193674" x="4910138" y="4975225"/>
          <p14:tracePt t="193689" x="4946650" y="4975225"/>
          <p14:tracePt t="193706" x="5105400" y="4989513"/>
          <p14:tracePt t="193724" x="5213350" y="4997450"/>
          <p14:tracePt t="193739" x="5329238" y="4997450"/>
          <p14:tracePt t="193756" x="5422900" y="4989513"/>
          <p14:tracePt t="193775" x="5537200" y="4989513"/>
          <p14:tracePt t="193790" x="5567363" y="4989513"/>
          <p14:tracePt t="193807" x="5661025" y="4989513"/>
          <p14:tracePt t="193824" x="5689600" y="4997450"/>
          <p14:tracePt t="193841" x="5710238" y="5003800"/>
          <p14:tracePt t="193857" x="5724525" y="5003800"/>
          <p14:tracePt t="193874" x="5754688" y="5003800"/>
          <p14:tracePt t="193891" x="5775325" y="5003800"/>
          <p14:tracePt t="193908" x="5789613" y="5003800"/>
          <p14:tracePt t="193923" x="5811838" y="5003800"/>
          <p14:tracePt t="193938" x="5826125" y="5003800"/>
          <p14:tracePt t="194028" x="5819775" y="5003800"/>
          <p14:tracePt t="194042" x="5811838" y="5003800"/>
          <p14:tracePt t="194051" x="5803900" y="5003800"/>
          <p14:tracePt t="194059" x="5797550" y="5011738"/>
          <p14:tracePt t="194073" x="5783263" y="5026025"/>
          <p14:tracePt t="194090" x="5768975" y="5048250"/>
          <p14:tracePt t="194106" x="5761038" y="5062538"/>
          <p14:tracePt t="194123" x="5754688" y="5076825"/>
          <p14:tracePt t="194138" x="5754688" y="5091113"/>
          <p14:tracePt t="194157" x="5775325" y="5097463"/>
          <p14:tracePt t="194174" x="5797550" y="5119688"/>
          <p14:tracePt t="194191" x="5826125" y="5119688"/>
          <p14:tracePt t="194208" x="5883275" y="5127625"/>
          <p14:tracePt t="194223" x="5962650" y="5141913"/>
          <p14:tracePt t="194239" x="6042025" y="5141913"/>
          <p14:tracePt t="194258" x="6149975" y="5127625"/>
          <p14:tracePt t="194273" x="6186488" y="5119688"/>
          <p14:tracePt t="194289" x="6215063" y="5119688"/>
          <p14:tracePt t="194307" x="6229350" y="5111750"/>
          <p14:tracePt t="194323" x="6245225" y="5111750"/>
          <p14:tracePt t="194533" x="6245225" y="5105400"/>
          <p14:tracePt t="195304" x="6245225" y="5097463"/>
          <p14:tracePt t="195324" x="6245225" y="5083175"/>
          <p14:tracePt t="195333" x="6237288" y="5068888"/>
          <p14:tracePt t="195341" x="6223000" y="5054600"/>
          <p14:tracePt t="195355" x="6215063" y="5011738"/>
          <p14:tracePt t="195372" x="6200775" y="4932363"/>
          <p14:tracePt t="195388" x="6172200" y="4838700"/>
          <p14:tracePt t="195405" x="6157913" y="4737100"/>
          <p14:tracePt t="195423" x="6121400" y="4564063"/>
          <p14:tracePt t="195440" x="6100763" y="4478338"/>
          <p14:tracePt t="195456" x="6072188" y="4384675"/>
          <p14:tracePt t="195472" x="6027738" y="4276725"/>
          <p14:tracePt t="195489" x="5999163" y="4167188"/>
          <p14:tracePt t="195505" x="5970588" y="4073525"/>
          <p14:tracePt t="195522" x="5942013" y="4008438"/>
          <p14:tracePt t="195539" x="5919788" y="3930650"/>
          <p14:tracePt t="195555" x="5919788" y="3908425"/>
          <p14:tracePt t="195572" x="5919788" y="3900488"/>
          <p14:tracePt t="195605" x="5919788" y="3894138"/>
          <p14:tracePt t="195714" x="5919788" y="3900488"/>
          <p14:tracePt t="195728" x="5919788" y="3914775"/>
          <p14:tracePt t="195736" x="5919788" y="3930650"/>
          <p14:tracePt t="195744" x="5927725" y="3951288"/>
          <p14:tracePt t="195756" x="5934075" y="3965575"/>
          <p14:tracePt t="195772" x="5948363" y="4002088"/>
          <p14:tracePt t="195789" x="5956300" y="4038600"/>
          <p14:tracePt t="195806" x="5970588" y="4059238"/>
          <p14:tracePt t="195823" x="5976938" y="4081463"/>
          <p14:tracePt t="195839" x="5992813" y="4110038"/>
          <p14:tracePt t="195855" x="6007100" y="4138613"/>
          <p14:tracePt t="195871" x="6021388" y="4167188"/>
          <p14:tracePt t="195888" x="6027738" y="4203700"/>
          <p14:tracePt t="195906" x="6042025" y="4232275"/>
          <p14:tracePt t="195921" x="6056313" y="4268788"/>
          <p14:tracePt t="195937" x="6078538" y="4297363"/>
          <p14:tracePt t="195954" x="6092825" y="4340225"/>
          <p14:tracePt t="195970" x="6115050" y="4362450"/>
          <p14:tracePt t="195987" x="6135688" y="4376738"/>
          <p14:tracePt t="196004" x="6165850" y="4398963"/>
          <p14:tracePt t="196020" x="6165850" y="4413250"/>
          <p14:tracePt t="196037" x="6180138" y="4419600"/>
          <p14:tracePt t="196053" x="6186488" y="4433888"/>
          <p14:tracePt t="196070" x="6200775" y="4456113"/>
          <p14:tracePt t="196087" x="6215063" y="4478338"/>
          <p14:tracePt t="196103" x="6229350" y="4492625"/>
          <p14:tracePt t="196120" x="6251575" y="4529138"/>
          <p14:tracePt t="196136" x="6259513" y="4535488"/>
          <p14:tracePt t="196155" x="6265863" y="4549775"/>
          <p14:tracePt t="196171" x="6273800" y="4549775"/>
          <p14:tracePt t="196190" x="6273800" y="4564063"/>
          <p14:tracePt t="196206" x="6273800" y="4578350"/>
          <p14:tracePt t="196222" x="6273800" y="4600575"/>
          <p14:tracePt t="196238" x="6273800" y="4614863"/>
          <p14:tracePt t="196255" x="6273800" y="4643438"/>
          <p14:tracePt t="196271" x="6280150" y="4657725"/>
          <p14:tracePt t="196288" x="6280150" y="4694238"/>
          <p14:tracePt t="196305" x="6288088" y="4708525"/>
          <p14:tracePt t="196322" x="6294438" y="4737100"/>
          <p14:tracePt t="196338" x="6294438" y="4759325"/>
          <p14:tracePt t="196356" x="6294438" y="4773613"/>
          <p14:tracePt t="196372" x="6294438" y="4795838"/>
          <p14:tracePt t="196389" x="6294438" y="4816475"/>
          <p14:tracePt t="196405" x="6294438" y="4824413"/>
          <p14:tracePt t="196423" x="6308725" y="4830763"/>
          <p14:tracePt t="196439" x="6323013" y="4830763"/>
          <p14:tracePt t="196456" x="6338888" y="4830763"/>
          <p14:tracePt t="196472" x="6359525" y="4830763"/>
          <p14:tracePt t="196488" x="6381750" y="4830763"/>
          <p14:tracePt t="196505" x="6410325" y="4824413"/>
          <p14:tracePt t="196523" x="6453188" y="4810125"/>
          <p14:tracePt t="196539" x="6489700" y="4787900"/>
          <p14:tracePt t="196555" x="6511925" y="4765675"/>
          <p14:tracePt t="196573" x="6554788" y="4745038"/>
          <p14:tracePt t="196587" x="6591300" y="4716463"/>
          <p14:tracePt t="196603" x="6640513" y="4694238"/>
          <p14:tracePt t="196619" x="6670675" y="4679950"/>
          <p14:tracePt t="196636" x="6719888" y="4657725"/>
          <p14:tracePt t="196653" x="6778625" y="4637088"/>
          <p14:tracePt t="196669" x="6807200" y="4622800"/>
          <p14:tracePt t="196686" x="6843713" y="4614863"/>
          <p14:tracePt t="196703" x="6878638" y="4606925"/>
          <p14:tracePt t="196719" x="6892925" y="4600575"/>
          <p14:tracePt t="196736" x="6915150" y="4600575"/>
          <p14:tracePt t="196753" x="6929438" y="4592638"/>
          <p14:tracePt t="196770" x="6937375" y="4586288"/>
          <p14:tracePt t="196786" x="6943725" y="4586288"/>
          <p14:tracePt t="196803" x="6958013" y="4586288"/>
          <p14:tracePt t="196819" x="6980238" y="4586288"/>
          <p14:tracePt t="196821" x="6994525" y="4586288"/>
          <p14:tracePt t="196836" x="7016750" y="4586288"/>
          <p14:tracePt t="196853" x="7065963" y="4586288"/>
          <p14:tracePt t="196869" x="7131050" y="4572000"/>
          <p14:tracePt t="196886" x="7153275" y="4564063"/>
          <p14:tracePt t="196903" x="7181850" y="4564063"/>
          <p14:tracePt t="196920" x="7210425" y="4557713"/>
          <p14:tracePt t="196936" x="7246938" y="4549775"/>
          <p14:tracePt t="196953" x="7289800" y="4543425"/>
          <p14:tracePt t="196970" x="7340600" y="4535488"/>
          <p14:tracePt t="196986" x="7377113" y="4535488"/>
          <p14:tracePt t="197003" x="7426325" y="4535488"/>
          <p14:tracePt t="197019" x="7462838" y="4535488"/>
          <p14:tracePt t="197036" x="7491413" y="4535488"/>
          <p14:tracePt t="197053" x="7513638" y="4529138"/>
          <p14:tracePt t="197070" x="7535863" y="4529138"/>
          <p14:tracePt t="197086" x="7550150" y="4529138"/>
          <p14:tracePt t="197103" x="7570788" y="4529138"/>
          <p14:tracePt t="197119" x="7585075" y="4529138"/>
          <p14:tracePt t="197136" x="7615238" y="4529138"/>
          <p14:tracePt t="197153" x="7664450" y="4529138"/>
          <p14:tracePt t="197172" x="7780338" y="4529138"/>
          <p14:tracePt t="197186" x="7851775" y="4529138"/>
          <p14:tracePt t="197205" x="7867650" y="4529138"/>
          <p14:tracePt t="197221" x="7881938" y="4529138"/>
          <p14:tracePt t="197268" x="7881938" y="4535488"/>
          <p14:tracePt t="197296" x="7888288" y="4549775"/>
          <p14:tracePt t="197302" x="7896225" y="4557713"/>
          <p14:tracePt t="197310" x="7902575" y="4564063"/>
          <p14:tracePt t="197322" x="7910513" y="4578350"/>
          <p14:tracePt t="197338" x="7931150" y="4600575"/>
          <p14:tracePt t="197355" x="7953375" y="4606925"/>
          <p14:tracePt t="197372" x="7953375" y="4629150"/>
          <p14:tracePt t="197387" x="7953375" y="4643438"/>
          <p14:tracePt t="197405" x="7953375" y="4651375"/>
          <p14:tracePt t="197421" x="7939088" y="4672013"/>
          <p14:tracePt t="197438" x="7931150" y="4694238"/>
          <p14:tracePt t="197456" x="7910513" y="4722813"/>
          <p14:tracePt t="197472" x="7896225" y="4745038"/>
          <p14:tracePt t="197490" x="7896225" y="4759325"/>
          <p14:tracePt t="197506" x="7888288" y="4773613"/>
          <p14:tracePt t="197521" x="7881938" y="4779963"/>
          <p14:tracePt t="197538" x="7881938" y="4795838"/>
          <p14:tracePt t="197554" x="7881938" y="4802188"/>
          <p14:tracePt t="197571" x="7881938" y="4810125"/>
          <p14:tracePt t="197588" x="7881938" y="4824413"/>
          <p14:tracePt t="197605" x="7888288" y="4830763"/>
          <p14:tracePt t="197621" x="7896225" y="4845050"/>
          <p14:tracePt t="197678" x="7902575" y="4845050"/>
          <p14:tracePt t="197701" x="7910513" y="4845050"/>
          <p14:tracePt t="197774" x="7916863" y="4845050"/>
          <p14:tracePt t="197792" x="7924800" y="4845050"/>
          <p14:tracePt t="197813" x="7931150" y="4845050"/>
          <p14:tracePt t="197821" x="7939088" y="4845050"/>
          <p14:tracePt t="197845" x="7945438" y="4845050"/>
          <p14:tracePt t="197932" x="7945438" y="4838700"/>
          <p14:tracePt t="197999" x="7939088" y="4838700"/>
          <p14:tracePt t="198028" x="7931150" y="4838700"/>
          <p14:tracePt t="198110" x="7924800" y="4838700"/>
          <p14:tracePt t="198130" x="7916863" y="4838700"/>
          <p14:tracePt t="198144" x="7902575" y="4838700"/>
          <p14:tracePt t="198152" x="7896225" y="4838700"/>
          <p14:tracePt t="198160" x="7888288" y="4838700"/>
          <p14:tracePt t="198171" x="7874000" y="4838700"/>
          <p14:tracePt t="198189" x="7808913" y="4838700"/>
          <p14:tracePt t="198206" x="7658100" y="4830763"/>
          <p14:tracePt t="198223" x="7304088" y="4845050"/>
          <p14:tracePt t="198238" x="6878638" y="4946650"/>
          <p14:tracePt t="198256" x="6446838" y="5083175"/>
          <p14:tracePt t="198272" x="5999163" y="5205413"/>
          <p14:tracePt t="198287" x="5437188" y="5349875"/>
          <p14:tracePt t="198303" x="5018088" y="5414963"/>
          <p14:tracePt t="198321" x="4535488" y="5394325"/>
          <p14:tracePt t="198337" x="4232275" y="5386388"/>
          <p14:tracePt t="198353" x="3900488" y="5408613"/>
          <p14:tracePt t="198371" x="3582988" y="5422900"/>
          <p14:tracePt t="198387" x="3302000" y="5414963"/>
          <p14:tracePt t="198406" x="3035300" y="5414963"/>
          <p14:tracePt t="198422" x="2935288" y="5429250"/>
          <p14:tracePt t="198438" x="2884488" y="5429250"/>
          <p14:tracePt t="198457" x="2862263" y="5429250"/>
          <p14:tracePt t="198530" x="2855913" y="5429250"/>
          <p14:tracePt t="198539" x="2847975" y="5422900"/>
          <p14:tracePt t="198546" x="2833688" y="5408613"/>
          <p14:tracePt t="198556" x="2827338" y="5400675"/>
          <p14:tracePt t="198571" x="2797175" y="5378450"/>
          <p14:tracePt t="198588" x="2762250" y="5357813"/>
          <p14:tracePt t="198606" x="2711450" y="5321300"/>
          <p14:tracePt t="198622" x="2689225" y="5300663"/>
          <p14:tracePt t="198638" x="2668588" y="5292725"/>
          <p14:tracePt t="198655" x="2654300" y="5284788"/>
          <p14:tracePt t="198671" x="2632075" y="5264150"/>
          <p14:tracePt t="198688" x="2609850" y="5249863"/>
          <p14:tracePt t="198705" x="2589213" y="5227638"/>
          <p14:tracePt t="198722" x="2559050" y="5199063"/>
          <p14:tracePt t="198739" x="2538413" y="5176838"/>
          <p14:tracePt t="198755" x="2501900" y="5156200"/>
          <p14:tracePt t="198771" x="2459038" y="5133975"/>
          <p14:tracePt t="198788" x="2393950" y="5105400"/>
          <p14:tracePt t="198805" x="2343150" y="5083175"/>
          <p14:tracePt t="198821" x="2314575" y="5062538"/>
          <p14:tracePt t="198823" x="2300288" y="5054600"/>
          <p14:tracePt t="198838" x="2278063" y="5040313"/>
          <p14:tracePt t="198854" x="2257425" y="5032375"/>
          <p14:tracePt t="198871" x="2228850" y="5026025"/>
          <p14:tracePt t="198890" x="2184400" y="4997450"/>
          <p14:tracePt t="198905" x="2163763" y="4989513"/>
          <p14:tracePt t="198920" x="2127250" y="4975225"/>
          <p14:tracePt t="198938" x="2070100" y="4946650"/>
          <p14:tracePt t="198955" x="2019300" y="4924425"/>
          <p14:tracePt t="198972" x="1954213" y="4903788"/>
          <p14:tracePt t="198987" x="1874838" y="4875213"/>
          <p14:tracePt t="199004" x="1803400" y="4845050"/>
          <p14:tracePt t="199023" x="1744663" y="4824413"/>
          <p14:tracePt t="199037" x="1738313" y="4816475"/>
          <p14:tracePt t="199055" x="1716088" y="4810125"/>
          <p14:tracePt t="199072" x="1708150" y="4810125"/>
          <p14:tracePt t="199087" x="1708150" y="4802188"/>
          <p14:tracePt t="199105" x="1708150" y="4795838"/>
          <p14:tracePt t="199121" x="1708150" y="4773613"/>
          <p14:tracePt t="199138" x="1701800" y="4759325"/>
          <p14:tracePt t="199155" x="1693863" y="4737100"/>
          <p14:tracePt t="199170" x="1693863" y="4722813"/>
          <p14:tracePt t="199189" x="1693863" y="4702175"/>
          <p14:tracePt t="199206" x="1693863" y="4694238"/>
          <p14:tracePt t="199221" x="1693863" y="4679950"/>
          <p14:tracePt t="199238" x="1693863" y="4665663"/>
          <p14:tracePt t="199255" x="1708150" y="4657725"/>
          <p14:tracePt t="199273" x="1738313" y="4622800"/>
          <p14:tracePt t="199288" x="1744663" y="4614863"/>
          <p14:tracePt t="199306" x="1781175" y="4586288"/>
          <p14:tracePt t="199322" x="1795463" y="4564063"/>
          <p14:tracePt t="199326" x="1809750" y="4549775"/>
          <p14:tracePt t="199338" x="1817688" y="4543425"/>
          <p14:tracePt t="199355" x="1817688" y="4535488"/>
          <p14:tracePt t="199424" x="1809750" y="4535488"/>
          <p14:tracePt t="199440" x="1803400" y="4535488"/>
          <p14:tracePt t="199455" x="1795463" y="4535488"/>
          <p14:tracePt t="199463" x="1787525" y="4535488"/>
          <p14:tracePt t="199471" x="1781175" y="4535488"/>
          <p14:tracePt t="199487" x="1758950" y="4529138"/>
          <p14:tracePt t="199503" x="1744663" y="4521200"/>
          <p14:tracePt t="199519" x="1730375" y="4513263"/>
          <p14:tracePt t="199538" x="1708150" y="4506913"/>
          <p14:tracePt t="199555" x="1693863" y="4506913"/>
          <p14:tracePt t="199572" x="1679575" y="4498975"/>
          <p14:tracePt t="199589" x="1665288" y="4498975"/>
          <p14:tracePt t="199605" x="1644650" y="4498975"/>
          <p14:tracePt t="199621" x="1636713" y="4498975"/>
          <p14:tracePt t="199639" x="1622425" y="4498975"/>
          <p14:tracePt t="199654" x="1614488" y="4498975"/>
          <p14:tracePt t="199673" x="1600200" y="4498975"/>
          <p14:tracePt t="199688" x="1585913" y="4498975"/>
          <p14:tracePt t="199704" x="1579563" y="4498975"/>
          <p14:tracePt t="199722" x="1565275" y="4498975"/>
          <p14:tracePt t="199738" x="1550988" y="4498975"/>
          <p14:tracePt t="199755" x="1528763" y="4498975"/>
          <p14:tracePt t="199773" x="1520825" y="4506913"/>
          <p14:tracePt t="199824" x="1528763" y="4506913"/>
          <p14:tracePt t="199830" x="1535113" y="4498975"/>
          <p14:tracePt t="199840" x="1550988" y="4498975"/>
          <p14:tracePt t="199855" x="1571625" y="4484688"/>
          <p14:tracePt t="199871" x="1614488" y="4478338"/>
          <p14:tracePt t="199888" x="1665288" y="4484688"/>
          <p14:tracePt t="199905" x="1679575" y="4492625"/>
          <p14:tracePt t="199921" x="1687513" y="4498975"/>
          <p14:tracePt t="199937" x="1693863" y="4498975"/>
          <p14:tracePt t="199958" x="1701800" y="4506913"/>
          <p14:tracePt t="199972" x="1701800" y="4513263"/>
          <p14:tracePt t="199988" x="1708150" y="4529138"/>
          <p14:tracePt t="200006" x="1716088" y="4535488"/>
          <p14:tracePt t="200021" x="1716088" y="4557713"/>
          <p14:tracePt t="200038" x="1716088" y="4564063"/>
          <p14:tracePt t="200056" x="1708150" y="4592638"/>
          <p14:tracePt t="200071" x="1708150" y="4606925"/>
          <p14:tracePt t="200088" x="1693863" y="4637088"/>
          <p14:tracePt t="200105" x="1679575" y="4657725"/>
          <p14:tracePt t="200122" x="1665288" y="4679950"/>
          <p14:tracePt t="200138" x="1665288" y="4702175"/>
          <p14:tracePt t="200155" x="1665288" y="4716463"/>
          <p14:tracePt t="200170" x="1658938" y="4730750"/>
          <p14:tracePt t="200189" x="1658938" y="4751388"/>
          <p14:tracePt t="200204" x="1658938" y="4759325"/>
          <p14:tracePt t="200221" x="1658938" y="4779963"/>
          <p14:tracePt t="200239" x="1658938" y="4795838"/>
          <p14:tracePt t="200254" x="1658938" y="4810125"/>
          <p14:tracePt t="200271" x="1658938" y="4816475"/>
          <p14:tracePt t="200288" x="1658938" y="4824413"/>
          <p14:tracePt t="200305" x="1651000" y="4830763"/>
          <p14:tracePt t="200321" x="1651000" y="4838700"/>
          <p14:tracePt t="200344" x="1651000" y="4845050"/>
          <p14:tracePt t="200652" x="1651000" y="4852988"/>
          <p14:tracePt t="200674" x="1651000" y="4867275"/>
          <p14:tracePt t="200691" x="1658938" y="4875213"/>
          <p14:tracePt t="200698" x="1658938" y="4881563"/>
          <p14:tracePt t="200707" x="1658938" y="4889500"/>
          <p14:tracePt t="200721" x="1665288" y="4895850"/>
          <p14:tracePt t="200738" x="1665288" y="4910138"/>
          <p14:tracePt t="200756" x="1665288" y="4918075"/>
          <p14:tracePt t="200771" x="1673225" y="4924425"/>
          <p14:tracePt t="200820" x="1673225" y="4932363"/>
          <p14:tracePt t="200830" x="1673225" y="4938713"/>
          <p14:tracePt t="200854" x="1673225" y="4946650"/>
          <p14:tracePt t="200864" x="1679575" y="4946650"/>
          <p14:tracePt t="200885" x="1687513" y="4946650"/>
          <p14:tracePt t="200893" x="1687513" y="4954588"/>
          <p14:tracePt t="201050" x="1693863" y="4960938"/>
          <p14:tracePt t="201060" x="1693863" y="4968875"/>
          <p14:tracePt t="201090" x="1693863" y="4975225"/>
          <p14:tracePt t="201105" x="1693863" y="4983163"/>
          <p14:tracePt t="201127" x="1701800" y="4983163"/>
          <p14:tracePt t="201135" x="1701800" y="4989513"/>
          <p14:tracePt t="201163" x="1701800" y="4997450"/>
          <p14:tracePt t="201173" x="1701800" y="5003800"/>
          <p14:tracePt t="201221" x="1701800" y="5011738"/>
          <p14:tracePt t="201367" x="1701800" y="5018088"/>
          <p14:tracePt t="201409" x="1701800" y="5026025"/>
          <p14:tracePt t="201424" x="1701800" y="5032375"/>
          <p14:tracePt t="201446" x="1708150" y="5032375"/>
          <p14:tracePt t="201455" x="1708150" y="5040313"/>
          <p14:tracePt t="201471" x="1708150" y="5048250"/>
          <p14:tracePt t="201491" x="1708150" y="5054600"/>
          <p14:tracePt t="201498" x="1708150" y="5062538"/>
          <p14:tracePt t="201521" x="1716088" y="5062538"/>
          <p14:tracePt t="201540" x="1716088" y="5068888"/>
          <p14:tracePt t="201556" x="1716088" y="5076825"/>
          <p14:tracePt t="201587" x="1716088" y="5083175"/>
          <p14:tracePt t="201599" x="1716088" y="5091113"/>
          <p14:tracePt t="201647" x="1716088" y="5097463"/>
          <p14:tracePt t="201709" x="1724025" y="5105400"/>
          <p14:tracePt t="201764" x="1724025" y="5111750"/>
          <p14:tracePt t="201778" x="1724025" y="5119688"/>
          <p14:tracePt t="201794" x="1724025" y="5127625"/>
          <p14:tracePt t="201977" x="1730375" y="5127625"/>
          <p14:tracePt t="201989" x="1730375" y="5119688"/>
          <p14:tracePt t="201994" x="1738313" y="5119688"/>
          <p14:tracePt t="202004" x="1744663" y="5111750"/>
          <p14:tracePt t="202022" x="1752600" y="5091113"/>
          <p14:tracePt t="202037" x="1773238" y="5026025"/>
          <p14:tracePt t="202055" x="1817688" y="4875213"/>
          <p14:tracePt t="202072" x="1846263" y="4730750"/>
          <p14:tracePt t="202088" x="1897063" y="4478338"/>
          <p14:tracePt t="202104" x="1976438" y="4132263"/>
          <p14:tracePt t="202120" x="2005013" y="3806825"/>
          <p14:tracePt t="202137" x="2025650" y="3533775"/>
          <p14:tracePt t="202155" x="2033588" y="3208338"/>
          <p14:tracePt t="202171" x="2025650" y="3028950"/>
          <p14:tracePt t="202189" x="1997075" y="2847975"/>
          <p14:tracePt t="202206" x="1968500" y="2711450"/>
          <p14:tracePt t="202220" x="1939925" y="2589213"/>
          <p14:tracePt t="202237" x="1917700" y="2481263"/>
          <p14:tracePt t="202255" x="1889125" y="2379663"/>
          <p14:tracePt t="202271" x="1817688" y="2206625"/>
          <p14:tracePt t="202288" x="1744663" y="2070100"/>
          <p14:tracePt t="202305" x="1665288" y="1976438"/>
          <p14:tracePt t="202321" x="1600200" y="1882775"/>
          <p14:tracePt t="202325" x="1571625" y="1846263"/>
          <p14:tracePt t="202338" x="1535113" y="1803400"/>
          <p14:tracePt t="202354" x="1457325" y="1724025"/>
          <p14:tracePt t="202371" x="1319213" y="1593850"/>
          <p14:tracePt t="202387" x="1239838" y="1528763"/>
          <p14:tracePt t="202404" x="1219200" y="1500188"/>
          <p14:tracePt t="202420" x="1196975" y="1477963"/>
          <p14:tracePt t="202437" x="1174750" y="1463675"/>
          <p14:tracePt t="202454" x="1154113" y="1441450"/>
          <p14:tracePt t="202470" x="1125538" y="1412875"/>
          <p14:tracePt t="202489" x="1023938" y="1341438"/>
          <p14:tracePt t="202504" x="930275" y="1276350"/>
          <p14:tracePt t="202521" x="822325" y="1211263"/>
          <p14:tracePt t="202537" x="700088" y="1125538"/>
          <p14:tracePt t="202554" x="547688" y="1046163"/>
          <p14:tracePt t="202570" x="374650" y="944563"/>
          <p14:tracePt t="202588" x="130175" y="808038"/>
          <p14:tracePt t="202604" x="0" y="763588"/>
          <p14:tracePt t="203171" x="165100" y="1066800"/>
          <p14:tracePt t="203189" x="280988" y="1189038"/>
          <p14:tracePt t="203203" x="374650" y="1319213"/>
          <p14:tracePt t="203220" x="468313" y="1370013"/>
          <p14:tracePt t="203239" x="555625" y="1412875"/>
          <p14:tracePt t="203316" x="561975" y="1412875"/>
          <p14:tracePt t="203342" x="561975" y="1398588"/>
          <p14:tracePt t="203348" x="482600" y="1377950"/>
          <p14:tracePt t="203356" x="331788" y="1347788"/>
          <p14:tracePt t="203371" x="230188" y="1304925"/>
          <p14:tracePt t="203387" x="150813" y="1254125"/>
        </p14:tracePtLst>
      </p14:laserTrace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085215" marR="5080" indent="-860425">
              <a:lnSpc>
                <a:spcPts val="2850"/>
              </a:lnSpc>
              <a:spcBef>
                <a:spcPts val="220"/>
              </a:spcBef>
            </a:pPr>
            <a:r>
              <a:rPr dirty="0"/>
              <a:t>2. Estructura característica </a:t>
            </a:r>
            <a:r>
              <a:rPr spc="-5" dirty="0"/>
              <a:t>de una subestación  </a:t>
            </a:r>
            <a:r>
              <a:rPr dirty="0"/>
              <a:t>Aparamenta </a:t>
            </a:r>
            <a:r>
              <a:rPr spc="-5" dirty="0"/>
              <a:t>de maniobra </a:t>
            </a:r>
            <a:r>
              <a:rPr dirty="0"/>
              <a:t>y</a:t>
            </a:r>
            <a:r>
              <a:rPr spc="15" dirty="0"/>
              <a:t> </a:t>
            </a:r>
            <a:r>
              <a:rPr spc="-5" dirty="0"/>
              <a:t>corte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3400" y="1257300"/>
            <a:ext cx="7893050" cy="276098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203200" marR="5080" indent="-190500">
              <a:lnSpc>
                <a:spcPct val="104800"/>
              </a:lnSpc>
              <a:spcBef>
                <a:spcPts val="35"/>
              </a:spcBef>
              <a:buFont typeface="Arial"/>
              <a:buChar char="•"/>
              <a:tabLst>
                <a:tab pos="203200" algn="l"/>
              </a:tabLst>
            </a:pPr>
            <a:r>
              <a:rPr sz="1550" b="1" spc="15" dirty="0">
                <a:latin typeface="Arial"/>
                <a:cs typeface="Arial"/>
              </a:rPr>
              <a:t>Seccionadores: </a:t>
            </a:r>
            <a:r>
              <a:rPr sz="1550" spc="15" dirty="0">
                <a:latin typeface="Arial"/>
                <a:cs typeface="Arial"/>
              </a:rPr>
              <a:t>Su misión consiste en </a:t>
            </a:r>
            <a:r>
              <a:rPr sz="1550" spc="10" dirty="0">
                <a:latin typeface="Arial"/>
                <a:cs typeface="Arial"/>
              </a:rPr>
              <a:t>aislar </a:t>
            </a:r>
            <a:r>
              <a:rPr sz="1550" spc="15" dirty="0">
                <a:latin typeface="Arial"/>
                <a:cs typeface="Arial"/>
              </a:rPr>
              <a:t>tramos de </a:t>
            </a:r>
            <a:r>
              <a:rPr sz="1550" spc="10" dirty="0">
                <a:latin typeface="Arial"/>
                <a:cs typeface="Arial"/>
              </a:rPr>
              <a:t>circuito </a:t>
            </a:r>
            <a:r>
              <a:rPr sz="1550" spc="15" dirty="0">
                <a:latin typeface="Arial"/>
                <a:cs typeface="Arial"/>
              </a:rPr>
              <a:t>de forma </a:t>
            </a:r>
            <a:r>
              <a:rPr sz="1550" spc="10" dirty="0">
                <a:latin typeface="Arial"/>
                <a:cs typeface="Arial"/>
              </a:rPr>
              <a:t>visible para  </a:t>
            </a:r>
            <a:r>
              <a:rPr sz="1550" spc="15" dirty="0">
                <a:latin typeface="Arial"/>
                <a:cs typeface="Arial"/>
              </a:rPr>
              <a:t>que se pueda trabajar sobre </a:t>
            </a:r>
            <a:r>
              <a:rPr sz="1550" spc="10" dirty="0">
                <a:latin typeface="Arial"/>
                <a:cs typeface="Arial"/>
              </a:rPr>
              <a:t>los </a:t>
            </a:r>
            <a:r>
              <a:rPr sz="1550" spc="15" dirty="0">
                <a:latin typeface="Arial"/>
                <a:cs typeface="Arial"/>
              </a:rPr>
              <a:t>mismos </a:t>
            </a:r>
            <a:r>
              <a:rPr sz="1550" spc="10" dirty="0">
                <a:latin typeface="Arial"/>
                <a:cs typeface="Arial"/>
              </a:rPr>
              <a:t>sin</a:t>
            </a:r>
            <a:r>
              <a:rPr sz="1550" spc="175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peligro.</a:t>
            </a:r>
            <a:endParaRPr sz="1550">
              <a:latin typeface="Arial"/>
              <a:cs typeface="Arial"/>
            </a:endParaRPr>
          </a:p>
          <a:p>
            <a:pPr marL="889000" lvl="1" indent="-342900">
              <a:lnSpc>
                <a:spcPct val="100000"/>
              </a:lnSpc>
              <a:spcBef>
                <a:spcPts val="390"/>
              </a:spcBef>
              <a:buChar char="–"/>
              <a:tabLst>
                <a:tab pos="888365" algn="l"/>
                <a:tab pos="889000" algn="l"/>
              </a:tabLst>
            </a:pPr>
            <a:r>
              <a:rPr sz="1550" spc="20" dirty="0">
                <a:latin typeface="Arial"/>
                <a:cs typeface="Arial"/>
              </a:rPr>
              <a:t>Abren </a:t>
            </a:r>
            <a:r>
              <a:rPr sz="1550" spc="10" dirty="0">
                <a:latin typeface="Arial"/>
                <a:cs typeface="Arial"/>
              </a:rPr>
              <a:t>y </a:t>
            </a:r>
            <a:r>
              <a:rPr sz="1550" spc="15" dirty="0">
                <a:latin typeface="Arial"/>
                <a:cs typeface="Arial"/>
              </a:rPr>
              <a:t>cierran en</a:t>
            </a:r>
            <a:r>
              <a:rPr sz="1550" spc="50" dirty="0">
                <a:latin typeface="Arial"/>
                <a:cs typeface="Arial"/>
              </a:rPr>
              <a:t> </a:t>
            </a:r>
            <a:r>
              <a:rPr sz="1550" spc="20" dirty="0">
                <a:latin typeface="Arial"/>
                <a:cs typeface="Arial"/>
              </a:rPr>
              <a:t>vacío.</a:t>
            </a:r>
            <a:endParaRPr sz="1550">
              <a:latin typeface="Arial"/>
              <a:cs typeface="Arial"/>
            </a:endParaRPr>
          </a:p>
          <a:p>
            <a:pPr marL="831850" marR="252729" lvl="1" indent="-285750">
              <a:lnSpc>
                <a:spcPct val="104800"/>
              </a:lnSpc>
              <a:spcBef>
                <a:spcPts val="375"/>
              </a:spcBef>
              <a:buFont typeface="Arial"/>
              <a:buChar char="–"/>
              <a:tabLst>
                <a:tab pos="888365" algn="l"/>
                <a:tab pos="889000" algn="l"/>
              </a:tabLst>
            </a:pPr>
            <a:r>
              <a:rPr dirty="0"/>
              <a:t>	</a:t>
            </a:r>
            <a:r>
              <a:rPr sz="1550" spc="10" dirty="0">
                <a:latin typeface="Arial"/>
                <a:cs typeface="Arial"/>
              </a:rPr>
              <a:t>Deben </a:t>
            </a:r>
            <a:r>
              <a:rPr sz="1550" spc="15" dirty="0">
                <a:latin typeface="Arial"/>
                <a:cs typeface="Arial"/>
              </a:rPr>
              <a:t>soportar </a:t>
            </a:r>
            <a:r>
              <a:rPr sz="1550" spc="5" dirty="0">
                <a:latin typeface="Arial"/>
                <a:cs typeface="Arial"/>
              </a:rPr>
              <a:t>la </a:t>
            </a:r>
            <a:r>
              <a:rPr sz="1550" spc="10" dirty="0">
                <a:latin typeface="Arial"/>
                <a:cs typeface="Arial"/>
              </a:rPr>
              <a:t>intensidad nominal de </a:t>
            </a:r>
            <a:r>
              <a:rPr sz="1550" spc="15" dirty="0">
                <a:latin typeface="Arial"/>
                <a:cs typeface="Arial"/>
              </a:rPr>
              <a:t>forma </a:t>
            </a:r>
            <a:r>
              <a:rPr sz="1550" spc="10" dirty="0">
                <a:latin typeface="Arial"/>
                <a:cs typeface="Arial"/>
              </a:rPr>
              <a:t>permanente y </a:t>
            </a:r>
            <a:r>
              <a:rPr sz="1550" spc="15" dirty="0">
                <a:latin typeface="Arial"/>
                <a:cs typeface="Arial"/>
              </a:rPr>
              <a:t>corrientes de  cortocircuito durante un tiempo</a:t>
            </a:r>
            <a:r>
              <a:rPr sz="1550" spc="190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determinado.</a:t>
            </a:r>
            <a:endParaRPr sz="15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Font typeface="Arial"/>
              <a:buChar char="–"/>
            </a:pPr>
            <a:endParaRPr sz="2400">
              <a:latin typeface="Arial"/>
              <a:cs typeface="Arial"/>
            </a:endParaRPr>
          </a:p>
          <a:p>
            <a:pPr marL="260350" indent="-247650">
              <a:lnSpc>
                <a:spcPct val="100000"/>
              </a:lnSpc>
              <a:buFont typeface="Arial"/>
              <a:buChar char="•"/>
              <a:tabLst>
                <a:tab pos="259715" algn="l"/>
                <a:tab pos="260350" algn="l"/>
              </a:tabLst>
            </a:pPr>
            <a:r>
              <a:rPr sz="1550" b="1" spc="15" dirty="0">
                <a:latin typeface="Arial"/>
                <a:cs typeface="Arial"/>
              </a:rPr>
              <a:t>Interruptores: </a:t>
            </a:r>
            <a:r>
              <a:rPr sz="1550" spc="20" dirty="0">
                <a:latin typeface="Arial"/>
                <a:cs typeface="Arial"/>
              </a:rPr>
              <a:t>Su </a:t>
            </a:r>
            <a:r>
              <a:rPr sz="1550" spc="15" dirty="0">
                <a:latin typeface="Arial"/>
                <a:cs typeface="Arial"/>
              </a:rPr>
              <a:t>misión </a:t>
            </a:r>
            <a:r>
              <a:rPr sz="1550" spc="20" dirty="0">
                <a:latin typeface="Arial"/>
                <a:cs typeface="Arial"/>
              </a:rPr>
              <a:t>consiste </a:t>
            </a:r>
            <a:r>
              <a:rPr sz="1550" spc="15" dirty="0">
                <a:latin typeface="Arial"/>
                <a:cs typeface="Arial"/>
              </a:rPr>
              <a:t>en </a:t>
            </a:r>
            <a:r>
              <a:rPr sz="1550" spc="10" dirty="0">
                <a:latin typeface="Arial"/>
                <a:cs typeface="Arial"/>
              </a:rPr>
              <a:t>abrir y </a:t>
            </a:r>
            <a:r>
              <a:rPr sz="1550" spc="15" dirty="0">
                <a:latin typeface="Arial"/>
                <a:cs typeface="Arial"/>
              </a:rPr>
              <a:t>cerrar </a:t>
            </a:r>
            <a:r>
              <a:rPr sz="1550" spc="10" dirty="0">
                <a:latin typeface="Arial"/>
                <a:cs typeface="Arial"/>
              </a:rPr>
              <a:t>el </a:t>
            </a:r>
            <a:r>
              <a:rPr sz="1550" spc="15" dirty="0">
                <a:latin typeface="Arial"/>
                <a:cs typeface="Arial"/>
              </a:rPr>
              <a:t>circuito en</a:t>
            </a:r>
            <a:r>
              <a:rPr sz="1550" spc="229" dirty="0">
                <a:latin typeface="Arial"/>
                <a:cs typeface="Arial"/>
              </a:rPr>
              <a:t> </a:t>
            </a:r>
            <a:r>
              <a:rPr sz="1550" spc="20" dirty="0">
                <a:latin typeface="Arial"/>
                <a:cs typeface="Arial"/>
              </a:rPr>
              <a:t>carga.</a:t>
            </a:r>
            <a:endParaRPr sz="1550">
              <a:latin typeface="Arial"/>
              <a:cs typeface="Arial"/>
            </a:endParaRPr>
          </a:p>
          <a:p>
            <a:pPr marL="831850" marR="156845" lvl="1" indent="-285750">
              <a:lnSpc>
                <a:spcPct val="104800"/>
              </a:lnSpc>
              <a:spcBef>
                <a:spcPts val="300"/>
              </a:spcBef>
              <a:buFont typeface="Arial"/>
              <a:buChar char="–"/>
              <a:tabLst>
                <a:tab pos="888365" algn="l"/>
                <a:tab pos="889000" algn="l"/>
              </a:tabLst>
            </a:pPr>
            <a:r>
              <a:rPr dirty="0"/>
              <a:t>	</a:t>
            </a:r>
            <a:r>
              <a:rPr sz="1550" spc="20" dirty="0">
                <a:latin typeface="Arial"/>
                <a:cs typeface="Arial"/>
              </a:rPr>
              <a:t>Deben soportar intensidades normales </a:t>
            </a:r>
            <a:r>
              <a:rPr sz="1550" spc="10" dirty="0">
                <a:latin typeface="Arial"/>
                <a:cs typeface="Arial"/>
              </a:rPr>
              <a:t>y </a:t>
            </a:r>
            <a:r>
              <a:rPr sz="1550" spc="15" dirty="0">
                <a:latin typeface="Arial"/>
                <a:cs typeface="Arial"/>
              </a:rPr>
              <a:t>de cortocircuitos, </a:t>
            </a:r>
            <a:r>
              <a:rPr sz="1550" spc="10" dirty="0">
                <a:latin typeface="Arial"/>
                <a:cs typeface="Arial"/>
              </a:rPr>
              <a:t>y </a:t>
            </a:r>
            <a:r>
              <a:rPr sz="1550" spc="15" dirty="0">
                <a:latin typeface="Arial"/>
                <a:cs typeface="Arial"/>
              </a:rPr>
              <a:t>ser </a:t>
            </a:r>
            <a:r>
              <a:rPr sz="1550" spc="20" dirty="0">
                <a:latin typeface="Arial"/>
                <a:cs typeface="Arial"/>
              </a:rPr>
              <a:t>capaces de  </a:t>
            </a:r>
            <a:r>
              <a:rPr sz="1550" spc="15" dirty="0">
                <a:latin typeface="Arial"/>
                <a:cs typeface="Arial"/>
              </a:rPr>
              <a:t>interrumpir estas</a:t>
            </a:r>
            <a:r>
              <a:rPr sz="1550" spc="30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últimas.</a:t>
            </a:r>
            <a:endParaRPr sz="1550">
              <a:latin typeface="Arial"/>
              <a:cs typeface="Arial"/>
            </a:endParaRPr>
          </a:p>
          <a:p>
            <a:pPr marL="889000" lvl="1" indent="-342900">
              <a:lnSpc>
                <a:spcPct val="100000"/>
              </a:lnSpc>
              <a:spcBef>
                <a:spcPts val="465"/>
              </a:spcBef>
              <a:buChar char="–"/>
              <a:tabLst>
                <a:tab pos="888365" algn="l"/>
                <a:tab pos="889000" algn="l"/>
              </a:tabLst>
            </a:pPr>
            <a:r>
              <a:rPr sz="1550" spc="15" dirty="0">
                <a:latin typeface="Arial"/>
                <a:cs typeface="Arial"/>
              </a:rPr>
              <a:t>Disyuntores: Interruptores automáticos accionados mediante</a:t>
            </a:r>
            <a:r>
              <a:rPr sz="1550" spc="140" dirty="0">
                <a:latin typeface="Arial"/>
                <a:cs typeface="Arial"/>
              </a:rPr>
              <a:t> </a:t>
            </a:r>
            <a:r>
              <a:rPr sz="1550" spc="25" dirty="0">
                <a:latin typeface="Arial"/>
                <a:cs typeface="Arial"/>
              </a:rPr>
              <a:t>relés.</a:t>
            </a:r>
            <a:endParaRPr sz="1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98725" y="4222750"/>
            <a:ext cx="381000" cy="1190625"/>
          </a:xfrm>
          <a:custGeom>
            <a:avLst/>
            <a:gdLst/>
            <a:ahLst/>
            <a:cxnLst/>
            <a:rect l="l" t="t" r="r" b="b"/>
            <a:pathLst>
              <a:path w="381000" h="1190625">
                <a:moveTo>
                  <a:pt x="190500" y="0"/>
                </a:moveTo>
                <a:lnTo>
                  <a:pt x="190500" y="447675"/>
                </a:lnTo>
              </a:path>
              <a:path w="381000" h="1190625">
                <a:moveTo>
                  <a:pt x="190500" y="742950"/>
                </a:moveTo>
                <a:lnTo>
                  <a:pt x="190500" y="1190625"/>
                </a:lnTo>
              </a:path>
              <a:path w="381000" h="1190625">
                <a:moveTo>
                  <a:pt x="0" y="723900"/>
                </a:moveTo>
                <a:lnTo>
                  <a:pt x="381000" y="447675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4665662" y="4175125"/>
            <a:ext cx="438150" cy="1257300"/>
            <a:chOff x="4665662" y="4175125"/>
            <a:chExt cx="438150" cy="1257300"/>
          </a:xfrm>
        </p:grpSpPr>
        <p:sp>
          <p:nvSpPr>
            <p:cNvPr id="6" name="object 6"/>
            <p:cNvSpPr/>
            <p:nvPr/>
          </p:nvSpPr>
          <p:spPr>
            <a:xfrm>
              <a:off x="4679950" y="4622800"/>
              <a:ext cx="409575" cy="371475"/>
            </a:xfrm>
            <a:custGeom>
              <a:avLst/>
              <a:gdLst/>
              <a:ahLst/>
              <a:cxnLst/>
              <a:rect l="l" t="t" r="r" b="b"/>
              <a:pathLst>
                <a:path w="409575" h="371475">
                  <a:moveTo>
                    <a:pt x="0" y="0"/>
                  </a:moveTo>
                  <a:lnTo>
                    <a:pt x="409575" y="0"/>
                  </a:lnTo>
                  <a:lnTo>
                    <a:pt x="409575" y="371475"/>
                  </a:lnTo>
                  <a:lnTo>
                    <a:pt x="0" y="3714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899025" y="4175125"/>
              <a:ext cx="0" cy="1257300"/>
            </a:xfrm>
            <a:custGeom>
              <a:avLst/>
              <a:gdLst/>
              <a:ahLst/>
              <a:cxnLst/>
              <a:rect l="l" t="t" r="r" b="b"/>
              <a:pathLst>
                <a:path h="1257300">
                  <a:moveTo>
                    <a:pt x="0" y="0"/>
                  </a:moveTo>
                  <a:lnTo>
                    <a:pt x="0" y="447675"/>
                  </a:lnTo>
                </a:path>
                <a:path h="1257300">
                  <a:moveTo>
                    <a:pt x="0" y="819150"/>
                  </a:moveTo>
                  <a:lnTo>
                    <a:pt x="0" y="12573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038475" y="4391025"/>
            <a:ext cx="1026160" cy="2425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spc="5" dirty="0">
                <a:latin typeface="Arial"/>
                <a:cs typeface="Arial"/>
              </a:rPr>
              <a:t>Seccionador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6850" y="4391025"/>
            <a:ext cx="854710" cy="2425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spc="5" dirty="0">
                <a:latin typeface="Arial"/>
                <a:cs typeface="Arial"/>
              </a:rPr>
              <a:t>Interruptor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199187" y="5284787"/>
            <a:ext cx="333375" cy="304800"/>
            <a:chOff x="6199187" y="5284787"/>
            <a:chExt cx="333375" cy="304800"/>
          </a:xfrm>
        </p:grpSpPr>
        <p:sp>
          <p:nvSpPr>
            <p:cNvPr id="11" name="object 11"/>
            <p:cNvSpPr/>
            <p:nvPr/>
          </p:nvSpPr>
          <p:spPr>
            <a:xfrm>
              <a:off x="6203950" y="5470525"/>
              <a:ext cx="38100" cy="28575"/>
            </a:xfrm>
            <a:custGeom>
              <a:avLst/>
              <a:gdLst/>
              <a:ahLst/>
              <a:cxnLst/>
              <a:rect l="l" t="t" r="r" b="b"/>
              <a:pathLst>
                <a:path w="38100" h="28575">
                  <a:moveTo>
                    <a:pt x="0" y="28575"/>
                  </a:moveTo>
                  <a:lnTo>
                    <a:pt x="3810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242050" y="5480050"/>
              <a:ext cx="47625" cy="95250"/>
            </a:xfrm>
            <a:custGeom>
              <a:avLst/>
              <a:gdLst/>
              <a:ahLst/>
              <a:cxnLst/>
              <a:rect l="l" t="t" r="r" b="b"/>
              <a:pathLst>
                <a:path w="47625" h="95250">
                  <a:moveTo>
                    <a:pt x="0" y="0"/>
                  </a:moveTo>
                  <a:lnTo>
                    <a:pt x="47625" y="952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299200" y="5289550"/>
              <a:ext cx="228600" cy="285750"/>
            </a:xfrm>
            <a:custGeom>
              <a:avLst/>
              <a:gdLst/>
              <a:ahLst/>
              <a:cxnLst/>
              <a:rect l="l" t="t" r="r" b="b"/>
              <a:pathLst>
                <a:path w="228600" h="285750">
                  <a:moveTo>
                    <a:pt x="0" y="285750"/>
                  </a:moveTo>
                  <a:lnTo>
                    <a:pt x="76200" y="0"/>
                  </a:lnTo>
                  <a:lnTo>
                    <a:pt x="22860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69875" y="5261609"/>
            <a:ext cx="8047990" cy="10045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95250" algn="r">
              <a:lnSpc>
                <a:spcPct val="100000"/>
              </a:lnSpc>
              <a:spcBef>
                <a:spcPts val="95"/>
              </a:spcBef>
              <a:tabLst>
                <a:tab pos="723265" algn="l"/>
                <a:tab pos="1742439" algn="l"/>
              </a:tabLst>
            </a:pPr>
            <a:r>
              <a:rPr sz="2300" i="1" spc="-360" dirty="0">
                <a:latin typeface="Times New Roman"/>
                <a:cs typeface="Times New Roman"/>
              </a:rPr>
              <a:t>P</a:t>
            </a:r>
            <a:r>
              <a:rPr sz="1950" i="1" spc="22" baseline="-23504" dirty="0">
                <a:latin typeface="Times New Roman"/>
                <a:cs typeface="Times New Roman"/>
              </a:rPr>
              <a:t>r</a:t>
            </a:r>
            <a:r>
              <a:rPr sz="1950" i="1" baseline="-23504" dirty="0">
                <a:latin typeface="Times New Roman"/>
                <a:cs typeface="Times New Roman"/>
              </a:rPr>
              <a:t>  </a:t>
            </a:r>
            <a:r>
              <a:rPr sz="1950" i="1" spc="-225" baseline="-23504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Symbol"/>
                <a:cs typeface="Symbol"/>
              </a:rPr>
              <a:t></a:t>
            </a:r>
            <a:r>
              <a:rPr sz="2300" dirty="0">
                <a:latin typeface="Times New Roman"/>
                <a:cs typeface="Times New Roman"/>
              </a:rPr>
              <a:t>	</a:t>
            </a:r>
            <a:r>
              <a:rPr sz="2300" spc="-5" dirty="0">
                <a:latin typeface="Times New Roman"/>
                <a:cs typeface="Times New Roman"/>
              </a:rPr>
              <a:t>3</a:t>
            </a:r>
            <a:r>
              <a:rPr sz="2300" spc="-375" dirty="0">
                <a:latin typeface="Times New Roman"/>
                <a:cs typeface="Times New Roman"/>
              </a:rPr>
              <a:t> </a:t>
            </a:r>
            <a:r>
              <a:rPr sz="2300" i="1" spc="15" dirty="0">
                <a:latin typeface="Times New Roman"/>
                <a:cs typeface="Times New Roman"/>
              </a:rPr>
              <a:t>V</a:t>
            </a:r>
            <a:r>
              <a:rPr sz="1950" i="1" spc="22" baseline="-23504" dirty="0">
                <a:latin typeface="Times New Roman"/>
                <a:cs typeface="Times New Roman"/>
              </a:rPr>
              <a:t>n</a:t>
            </a:r>
            <a:r>
              <a:rPr sz="1950" i="1" baseline="-23504" dirty="0">
                <a:latin typeface="Times New Roman"/>
                <a:cs typeface="Times New Roman"/>
              </a:rPr>
              <a:t> </a:t>
            </a:r>
            <a:r>
              <a:rPr sz="1950" i="1" spc="-67" baseline="-23504" dirty="0">
                <a:latin typeface="Times New Roman"/>
                <a:cs typeface="Times New Roman"/>
              </a:rPr>
              <a:t> </a:t>
            </a:r>
            <a:r>
              <a:rPr sz="2300" i="1" spc="-5" dirty="0">
                <a:latin typeface="Times New Roman"/>
                <a:cs typeface="Times New Roman"/>
              </a:rPr>
              <a:t>I</a:t>
            </a:r>
            <a:r>
              <a:rPr sz="2300" i="1" spc="-365" dirty="0">
                <a:latin typeface="Times New Roman"/>
                <a:cs typeface="Times New Roman"/>
              </a:rPr>
              <a:t> </a:t>
            </a:r>
            <a:r>
              <a:rPr sz="1950" i="1" spc="22" baseline="-23504" dirty="0">
                <a:latin typeface="Times New Roman"/>
                <a:cs typeface="Times New Roman"/>
              </a:rPr>
              <a:t>r</a:t>
            </a:r>
            <a:r>
              <a:rPr sz="1950" i="1" baseline="-23504" dirty="0">
                <a:latin typeface="Times New Roman"/>
                <a:cs typeface="Times New Roman"/>
              </a:rPr>
              <a:t>	</a:t>
            </a:r>
            <a:r>
              <a:rPr sz="2300" spc="-15" dirty="0">
                <a:latin typeface="Times New Roman"/>
                <a:cs typeface="Times New Roman"/>
              </a:rPr>
              <a:t>(KVA)</a:t>
            </a:r>
            <a:endParaRPr sz="2300">
              <a:latin typeface="Times New Roman"/>
              <a:cs typeface="Times New Roman"/>
            </a:endParaRPr>
          </a:p>
          <a:p>
            <a:pPr marL="38100" marR="30480">
              <a:lnSpc>
                <a:spcPct val="104800"/>
              </a:lnSpc>
              <a:spcBef>
                <a:spcPts val="1050"/>
              </a:spcBef>
            </a:pPr>
            <a:r>
              <a:rPr sz="1550" b="1" spc="15" dirty="0">
                <a:latin typeface="Arial"/>
                <a:cs typeface="Arial"/>
              </a:rPr>
              <a:t>Poder de corte o ruptura: </a:t>
            </a:r>
            <a:r>
              <a:rPr sz="1550" spc="10" dirty="0">
                <a:latin typeface="Arial"/>
                <a:cs typeface="Arial"/>
              </a:rPr>
              <a:t>valor eficaz de </a:t>
            </a:r>
            <a:r>
              <a:rPr sz="1550" spc="5" dirty="0">
                <a:latin typeface="Arial"/>
                <a:cs typeface="Arial"/>
              </a:rPr>
              <a:t>la </a:t>
            </a:r>
            <a:r>
              <a:rPr sz="1550" spc="10" dirty="0">
                <a:latin typeface="Arial"/>
                <a:cs typeface="Arial"/>
              </a:rPr>
              <a:t>intensidad </a:t>
            </a:r>
            <a:r>
              <a:rPr sz="1550" spc="15" dirty="0">
                <a:latin typeface="Arial"/>
                <a:cs typeface="Arial"/>
              </a:rPr>
              <a:t>máxima </a:t>
            </a:r>
            <a:r>
              <a:rPr sz="1550" spc="10" dirty="0">
                <a:latin typeface="Arial"/>
                <a:cs typeface="Arial"/>
              </a:rPr>
              <a:t>que pueden interrumpir.  </a:t>
            </a:r>
            <a:r>
              <a:rPr sz="1550" spc="15" dirty="0">
                <a:latin typeface="Arial"/>
                <a:cs typeface="Arial"/>
              </a:rPr>
              <a:t>Se expresa como potencia </a:t>
            </a:r>
            <a:r>
              <a:rPr sz="1550" spc="10" dirty="0">
                <a:latin typeface="Arial"/>
                <a:cs typeface="Arial"/>
              </a:rPr>
              <a:t>trifásica </a:t>
            </a:r>
            <a:r>
              <a:rPr sz="1550" spc="15" dirty="0">
                <a:latin typeface="Arial"/>
                <a:cs typeface="Arial"/>
              </a:rPr>
              <a:t>calculada en base </a:t>
            </a:r>
            <a:r>
              <a:rPr sz="1550" spc="10" dirty="0">
                <a:latin typeface="Arial"/>
                <a:cs typeface="Arial"/>
              </a:rPr>
              <a:t>a la </a:t>
            </a:r>
            <a:r>
              <a:rPr sz="1550" spc="15" dirty="0">
                <a:latin typeface="Arial"/>
                <a:cs typeface="Arial"/>
              </a:rPr>
              <a:t>tensión</a:t>
            </a:r>
            <a:r>
              <a:rPr sz="1550" spc="2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nominal.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2609"/>
    </mc:Choice>
    <mc:Fallback xmlns="">
      <p:transition spd="slow" advTm="302609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1877" x="966788" y="1341438"/>
          <p14:tracePt t="1893" x="1600200" y="1543050"/>
          <p14:tracePt t="1909" x="2119313" y="1673225"/>
          <p14:tracePt t="1925" x="2530475" y="1787525"/>
          <p14:tracePt t="1942" x="2762250" y="1860550"/>
          <p14:tracePt t="1958" x="2913063" y="1889125"/>
          <p14:tracePt t="1975" x="3028950" y="1917700"/>
          <p14:tracePt t="1993" x="3222625" y="1976438"/>
          <p14:tracePt t="2009" x="3395663" y="2019300"/>
          <p14:tracePt t="2024" x="3576638" y="2062163"/>
          <p14:tracePt t="2041" x="3735388" y="2090738"/>
          <p14:tracePt t="2057" x="3865563" y="2112963"/>
          <p14:tracePt t="2073" x="3959225" y="2141538"/>
          <p14:tracePt t="2091" x="4038600" y="2163763"/>
          <p14:tracePt t="2109" x="4117975" y="2178050"/>
          <p14:tracePt t="2124" x="4132263" y="2192338"/>
          <p14:tracePt t="2142" x="4152900" y="2192338"/>
          <p14:tracePt t="2159" x="4189413" y="2212975"/>
          <p14:tracePt t="2163" x="4232275" y="2220913"/>
          <p14:tracePt t="2175" x="4283075" y="2235200"/>
          <p14:tracePt t="2193" x="4441825" y="2286000"/>
          <p14:tracePt t="2209" x="4506913" y="2300288"/>
          <p14:tracePt t="2226" x="4527550" y="2300288"/>
          <p14:tracePt t="2276" x="4527550" y="2308225"/>
          <p14:tracePt t="2286" x="4527550" y="2322513"/>
          <p14:tracePt t="2295" x="4527550" y="2328863"/>
          <p14:tracePt t="2308" x="4527550" y="2336800"/>
          <p14:tracePt t="2325" x="4527550" y="2351088"/>
          <p14:tracePt t="2344" x="4427538" y="2481263"/>
          <p14:tracePt t="2359" x="4348163" y="2559050"/>
          <p14:tracePt t="2376" x="4283075" y="2638425"/>
          <p14:tracePt t="2392" x="4254500" y="2660650"/>
          <p14:tracePt t="2409" x="4240213" y="2674938"/>
          <p14:tracePt t="2425" x="4225925" y="2674938"/>
          <p14:tracePt t="2442" x="4217988" y="2668588"/>
          <p14:tracePt t="2459" x="4197350" y="2624138"/>
          <p14:tracePt t="2476" x="4217988" y="2595563"/>
          <p14:tracePt t="2492" x="4246563" y="2559050"/>
          <p14:tracePt t="2508" x="4268788" y="2566988"/>
          <p14:tracePt t="2525" x="4291013" y="2574925"/>
          <p14:tracePt t="2542" x="4348163" y="2574925"/>
          <p14:tracePt t="2560" x="4413250" y="2574925"/>
          <p14:tracePt t="2577" x="4427538" y="2552700"/>
          <p14:tracePt t="2592" x="4441825" y="2538413"/>
          <p14:tracePt t="2609" x="4449763" y="2530475"/>
          <p14:tracePt t="4294" x="4449763" y="2538413"/>
          <p14:tracePt t="4370" x="4456113" y="2538413"/>
          <p14:tracePt t="4386" x="4456113" y="2530475"/>
          <p14:tracePt t="4482" x="4456113" y="2524125"/>
          <p14:tracePt t="4506" x="4456113" y="2516188"/>
          <p14:tracePt t="4526" x="4419600" y="2495550"/>
          <p14:tracePt t="4532" x="4362450" y="2444750"/>
          <p14:tracePt t="4542" x="4297363" y="2408238"/>
          <p14:tracePt t="4558" x="4132263" y="2292350"/>
          <p14:tracePt t="4573" x="3900488" y="2155825"/>
          <p14:tracePt t="4591" x="3670300" y="2019300"/>
          <p14:tracePt t="4607" x="3503613" y="1925638"/>
          <p14:tracePt t="4624" x="3324225" y="1781175"/>
          <p14:tracePt t="4641" x="3281363" y="1701800"/>
          <p14:tracePt t="4657" x="3273425" y="1630363"/>
          <p14:tracePt t="4673" x="3273425" y="1550988"/>
          <p14:tracePt t="4691" x="3295650" y="1463675"/>
          <p14:tracePt t="4707" x="3309938" y="1406525"/>
          <p14:tracePt t="4724" x="3309938" y="1362075"/>
          <p14:tracePt t="4742" x="3309938" y="1347788"/>
          <p14:tracePt t="4758" x="3302000" y="1333500"/>
          <p14:tracePt t="4775" x="3287713" y="1327150"/>
          <p14:tracePt t="4791" x="3267075" y="1312863"/>
          <p14:tracePt t="4807" x="3244850" y="1298575"/>
          <p14:tracePt t="4824" x="3187700" y="1262063"/>
          <p14:tracePt t="4841" x="3151188" y="1239838"/>
          <p14:tracePt t="4857" x="3122613" y="1219200"/>
          <p14:tracePt t="4875" x="3100388" y="1204913"/>
          <p14:tracePt t="4891" x="3086100" y="1182688"/>
          <p14:tracePt t="4907" x="3071813" y="1168400"/>
          <p14:tracePt t="6176" x="3057525" y="1168400"/>
          <p14:tracePt t="6193" x="3049588" y="1174750"/>
          <p14:tracePt t="6208" x="3043238" y="1174750"/>
          <p14:tracePt t="6222" x="3035300" y="1174750"/>
          <p14:tracePt t="6230" x="3028950" y="1174750"/>
          <p14:tracePt t="6402" x="3035300" y="1174750"/>
          <p14:tracePt t="6410" x="3043238" y="1174750"/>
          <p14:tracePt t="6427" x="3049588" y="1168400"/>
          <p14:tracePt t="6440" x="3071813" y="1168400"/>
          <p14:tracePt t="6457" x="3086100" y="1160463"/>
          <p14:tracePt t="6475" x="3108325" y="1154113"/>
          <p14:tracePt t="6490" x="3128963" y="1146175"/>
          <p14:tracePt t="6507" x="3187700" y="1131888"/>
          <p14:tracePt t="6526" x="3273425" y="1125538"/>
          <p14:tracePt t="6542" x="3338513" y="1125538"/>
          <p14:tracePt t="6559" x="3409950" y="1131888"/>
          <p14:tracePt t="6575" x="3489325" y="1146175"/>
          <p14:tracePt t="6591" x="3568700" y="1154113"/>
          <p14:tracePt t="6609" x="3641725" y="1160463"/>
          <p14:tracePt t="6624" x="3721100" y="1168400"/>
          <p14:tracePt t="6641" x="3806825" y="1168400"/>
          <p14:tracePt t="6659" x="3979863" y="1168400"/>
          <p14:tracePt t="6674" x="4102100" y="1160463"/>
          <p14:tracePt t="6691" x="4225925" y="1139825"/>
          <p14:tracePt t="6708" x="4333875" y="1117600"/>
          <p14:tracePt t="6724" x="4405313" y="1117600"/>
          <p14:tracePt t="6741" x="4433888" y="1111250"/>
          <p14:tracePt t="6759" x="4449763" y="1103313"/>
          <p14:tracePt t="6774" x="4456113" y="1103313"/>
          <p14:tracePt t="6791" x="4464050" y="1103313"/>
          <p14:tracePt t="6808" x="4484688" y="1089025"/>
          <p14:tracePt t="6824" x="4506913" y="1089025"/>
          <p14:tracePt t="6842" x="4527550" y="1074738"/>
          <p14:tracePt t="6857" x="4549775" y="1060450"/>
          <p14:tracePt t="6873" x="4606925" y="1046163"/>
          <p14:tracePt t="6892" x="4722813" y="1001713"/>
          <p14:tracePt t="6907" x="4759325" y="995363"/>
          <p14:tracePt t="6924" x="4910138" y="981075"/>
          <p14:tracePt t="6942" x="4989513" y="973138"/>
          <p14:tracePt t="6958" x="5062538" y="966788"/>
          <p14:tracePt t="6974" x="5111750" y="958850"/>
          <p14:tracePt t="6992" x="5170488" y="936625"/>
          <p14:tracePt t="7009" x="5184775" y="930275"/>
          <p14:tracePt t="7025" x="5205413" y="922338"/>
          <p14:tracePt t="7041" x="5221288" y="922338"/>
          <p14:tracePt t="7057" x="5235575" y="915988"/>
          <p14:tracePt t="7074" x="5256213" y="908050"/>
          <p14:tracePt t="7091" x="5284788" y="893763"/>
          <p14:tracePt t="7109" x="5349875" y="893763"/>
          <p14:tracePt t="7126" x="5429250" y="893763"/>
          <p14:tracePt t="7141" x="5516563" y="893763"/>
          <p14:tracePt t="7158" x="5630863" y="893763"/>
          <p14:tracePt t="7177" x="5746750" y="893763"/>
          <p14:tracePt t="7191" x="5862638" y="901700"/>
          <p14:tracePt t="7209" x="6021388" y="915988"/>
          <p14:tracePt t="7226" x="6092825" y="915988"/>
          <p14:tracePt t="7242" x="6107113" y="922338"/>
          <p14:tracePt t="7258" x="6129338" y="922338"/>
          <p14:tracePt t="7275" x="6143625" y="922338"/>
          <p14:tracePt t="7291" x="6149975" y="930275"/>
          <p14:tracePt t="7307" x="6172200" y="930275"/>
          <p14:tracePt t="7325" x="6200775" y="944563"/>
          <p14:tracePt t="7342" x="6215063" y="944563"/>
          <p14:tracePt t="7359" x="6245225" y="944563"/>
          <p14:tracePt t="7374" x="6259513" y="944563"/>
          <p14:tracePt t="7391" x="6273800" y="944563"/>
          <p14:tracePt t="7409" x="6273800" y="936625"/>
          <p14:tracePt t="7425" x="6280150" y="936625"/>
          <p14:tracePt t="7458" x="6288088" y="936625"/>
          <p14:tracePt t="7475" x="6294438" y="930275"/>
          <p14:tracePt t="7515" x="6302375" y="930275"/>
          <p14:tracePt t="7693" x="6294438" y="930275"/>
          <p14:tracePt t="7712" x="6288088" y="930275"/>
          <p14:tracePt t="8015" x="6280150" y="930275"/>
          <p14:tracePt t="8032" x="6273800" y="930275"/>
          <p14:tracePt t="8041" x="6259513" y="930275"/>
          <p14:tracePt t="8048" x="6251575" y="930275"/>
          <p14:tracePt t="8058" x="6245225" y="930275"/>
          <p14:tracePt t="8073" x="6215063" y="922338"/>
          <p14:tracePt t="8091" x="6165850" y="915988"/>
          <p14:tracePt t="8109" x="6072188" y="915988"/>
          <p14:tracePt t="8125" x="6007100" y="930275"/>
          <p14:tracePt t="8141" x="5919788" y="952500"/>
          <p14:tracePt t="8159" x="5834063" y="973138"/>
          <p14:tracePt t="8163" x="5768975" y="987425"/>
          <p14:tracePt t="8175" x="5689600" y="1001713"/>
          <p14:tracePt t="8191" x="5465763" y="1038225"/>
          <p14:tracePt t="8209" x="4968875" y="1052513"/>
          <p14:tracePt t="8225" x="4600575" y="1074738"/>
          <p14:tracePt t="8241" x="4211638" y="1031875"/>
          <p14:tracePt t="8258" x="3944938" y="1001713"/>
          <p14:tracePt t="8274" x="3763963" y="981075"/>
          <p14:tracePt t="8290" x="3648075" y="966788"/>
          <p14:tracePt t="8307" x="3582988" y="958850"/>
          <p14:tracePt t="8323" x="3554413" y="952500"/>
          <p14:tracePt t="8342" x="3525838" y="944563"/>
          <p14:tracePt t="8358" x="3489325" y="944563"/>
          <p14:tracePt t="8374" x="3425825" y="936625"/>
          <p14:tracePt t="8392" x="3302000" y="930275"/>
          <p14:tracePt t="8408" x="3259138" y="930275"/>
          <p14:tracePt t="8423" x="3173413" y="922338"/>
          <p14:tracePt t="8442" x="3063875" y="922338"/>
          <p14:tracePt t="8458" x="3035300" y="922338"/>
          <p14:tracePt t="8474" x="3006725" y="915988"/>
          <p14:tracePt t="8491" x="2992438" y="915988"/>
          <p14:tracePt t="8507" x="2978150" y="915988"/>
          <p14:tracePt t="8525" x="2955925" y="915988"/>
          <p14:tracePt t="8541" x="2941638" y="908050"/>
          <p14:tracePt t="8558" x="2927350" y="908050"/>
          <p14:tracePt t="8576" x="2913063" y="908050"/>
          <p14:tracePt t="8592" x="2890838" y="908050"/>
          <p14:tracePt t="8609" x="2876550" y="908050"/>
          <p14:tracePt t="8758" x="2876550" y="901700"/>
          <p14:tracePt t="8778" x="2876550" y="893763"/>
          <p14:tracePt t="8784" x="2890838" y="893763"/>
          <p14:tracePt t="8793" x="2898775" y="893763"/>
          <p14:tracePt t="8807" x="2921000" y="887413"/>
          <p14:tracePt t="8824" x="2935288" y="879475"/>
          <p14:tracePt t="8841" x="2955925" y="873125"/>
          <p14:tracePt t="8859" x="2984500" y="873125"/>
          <p14:tracePt t="8874" x="3021013" y="873125"/>
          <p14:tracePt t="8891" x="3151188" y="873125"/>
          <p14:tracePt t="8909" x="3287713" y="887413"/>
          <p14:tracePt t="8924" x="3460750" y="893763"/>
          <p14:tracePt t="8941" x="3582988" y="893763"/>
          <p14:tracePt t="8959" x="3706813" y="908050"/>
          <p14:tracePt t="8974" x="3763963" y="908050"/>
          <p14:tracePt t="8991" x="3800475" y="908050"/>
          <p14:tracePt t="9009" x="3821113" y="908050"/>
          <p14:tracePt t="9041" x="3829050" y="908050"/>
          <p14:tracePt t="9057" x="3843338" y="908050"/>
          <p14:tracePt t="9073" x="3865563" y="908050"/>
          <p14:tracePt t="9092" x="3894138" y="908050"/>
          <p14:tracePt t="9108" x="3908425" y="908050"/>
          <p14:tracePt t="9124" x="3929063" y="908050"/>
          <p14:tracePt t="9142" x="3951288" y="908050"/>
          <p14:tracePt t="9157" x="3973513" y="908050"/>
          <p14:tracePt t="9161" x="3979863" y="908050"/>
          <p14:tracePt t="9174" x="3987800" y="908050"/>
          <p14:tracePt t="9192" x="4024313" y="908050"/>
          <p14:tracePt t="9207" x="4030663" y="901700"/>
          <p14:tracePt t="9224" x="4059238" y="893763"/>
          <p14:tracePt t="9240" x="4081463" y="893763"/>
          <p14:tracePt t="9257" x="4095750" y="893763"/>
          <p14:tracePt t="9274" x="4117975" y="893763"/>
          <p14:tracePt t="9291" x="4146550" y="901700"/>
          <p14:tracePt t="9307" x="4167188" y="901700"/>
          <p14:tracePt t="9324" x="4197350" y="901700"/>
          <p14:tracePt t="9341" x="4217988" y="901700"/>
          <p14:tracePt t="9358" x="4246563" y="901700"/>
          <p14:tracePt t="9376" x="4305300" y="901700"/>
          <p14:tracePt t="9391" x="4333875" y="901700"/>
          <p14:tracePt t="9407" x="4413250" y="901700"/>
          <p14:tracePt t="9426" x="4527550" y="901700"/>
          <p14:tracePt t="9441" x="4600575" y="901700"/>
          <p14:tracePt t="9458" x="4622800" y="901700"/>
          <p14:tracePt t="9474" x="4643438" y="908050"/>
          <p14:tracePt t="9491" x="4657725" y="908050"/>
          <p14:tracePt t="9508" x="4679950" y="908050"/>
          <p14:tracePt t="9524" x="4708525" y="908050"/>
          <p14:tracePt t="9541" x="4795838" y="908050"/>
          <p14:tracePt t="9557" x="4875213" y="908050"/>
          <p14:tracePt t="9574" x="4946650" y="901700"/>
          <p14:tracePt t="9590" x="5003800" y="893763"/>
          <p14:tracePt t="9609" x="5032375" y="887413"/>
          <p14:tracePt t="9625" x="5040313" y="879475"/>
          <p14:tracePt t="9641" x="5048250" y="879475"/>
          <p14:tracePt t="9659" x="5054600" y="879475"/>
          <p14:tracePt t="9663" x="5062538" y="873125"/>
          <p14:tracePt t="9675" x="5076825" y="873125"/>
          <p14:tracePt t="9691" x="5111750" y="858838"/>
          <p14:tracePt t="9707" x="5184775" y="842963"/>
          <p14:tracePt t="9725" x="5349875" y="828675"/>
          <p14:tracePt t="9741" x="5451475" y="814388"/>
          <p14:tracePt t="9758" x="5502275" y="808038"/>
          <p14:tracePt t="9775" x="5516563" y="800100"/>
          <p14:tracePt t="9808" x="5522913" y="793750"/>
          <p14:tracePt t="9823" x="5530850" y="793750"/>
          <p14:tracePt t="9841" x="5537200" y="793750"/>
          <p14:tracePt t="9856" x="5551488" y="793750"/>
          <p14:tracePt t="9872" x="5581650" y="785813"/>
          <p14:tracePt t="9890" x="5610225" y="771525"/>
          <p14:tracePt t="9906" x="5630863" y="757238"/>
          <p14:tracePt t="9922" x="5653088" y="757238"/>
          <p14:tracePt t="9941" x="5667375" y="749300"/>
          <p14:tracePt t="9958" x="5681663" y="749300"/>
          <p14:tracePt t="9974" x="5703888" y="742950"/>
          <p14:tracePt t="9991" x="5724525" y="742950"/>
          <p14:tracePt t="10007" x="5740400" y="735013"/>
          <p14:tracePt t="10024" x="5761038" y="728663"/>
          <p14:tracePt t="10041" x="5789613" y="714375"/>
          <p14:tracePt t="10057" x="5797550" y="714375"/>
          <p14:tracePt t="10074" x="5803900" y="706438"/>
          <p14:tracePt t="10090" x="5811838" y="706438"/>
          <p14:tracePt t="10107" x="5826125" y="706438"/>
          <p14:tracePt t="10126" x="5854700" y="706438"/>
          <p14:tracePt t="10141" x="5868988" y="706438"/>
          <p14:tracePt t="10158" x="5891213" y="706438"/>
          <p14:tracePt t="10177" x="5905500" y="706438"/>
          <p14:tracePt t="10191" x="5913438" y="706438"/>
          <p14:tracePt t="10207" x="5927725" y="706438"/>
          <p14:tracePt t="10224" x="5942013" y="706438"/>
          <p14:tracePt t="10241" x="5962650" y="706438"/>
          <p14:tracePt t="10258" x="5976938" y="706438"/>
          <p14:tracePt t="10274" x="5984875" y="706438"/>
          <p14:tracePt t="10291" x="5992813" y="714375"/>
          <p14:tracePt t="10416" x="5984875" y="714375"/>
          <p14:tracePt t="10424" x="5976938" y="714375"/>
          <p14:tracePt t="10478" x="5970588" y="714375"/>
          <p14:tracePt t="10511" x="5962650" y="714375"/>
          <p14:tracePt t="10561" x="5956300" y="714375"/>
          <p14:tracePt t="10694" x="5948363" y="714375"/>
          <p14:tracePt t="10778" x="5942013" y="714375"/>
          <p14:tracePt t="10926" x="5934075" y="714375"/>
          <p14:tracePt t="10949" x="5927725" y="714375"/>
          <p14:tracePt t="10955" x="5919788" y="720725"/>
          <p14:tracePt t="10963" x="5905500" y="720725"/>
          <p14:tracePt t="10973" x="5897563" y="735013"/>
          <p14:tracePt t="10988" x="5883275" y="749300"/>
          <p14:tracePt t="11005" x="5862638" y="763588"/>
          <p14:tracePt t="11024" x="5834063" y="785813"/>
          <p14:tracePt t="11041" x="5811838" y="808038"/>
          <p14:tracePt t="11058" x="5783263" y="828675"/>
          <p14:tracePt t="11074" x="5746750" y="858838"/>
          <p14:tracePt t="11090" x="5661025" y="922338"/>
          <p14:tracePt t="11108" x="5573713" y="987425"/>
          <p14:tracePt t="11123" x="5487988" y="1038225"/>
          <p14:tracePt t="11141" x="5292725" y="1125538"/>
          <p14:tracePt t="11158" x="5162550" y="1196975"/>
          <p14:tracePt t="11174" x="4975225" y="1268413"/>
          <p14:tracePt t="11189" x="4787900" y="1333500"/>
          <p14:tracePt t="11206" x="4643438" y="1384300"/>
          <p14:tracePt t="11222" x="4478338" y="1427163"/>
          <p14:tracePt t="11239" x="4297363" y="1471613"/>
          <p14:tracePt t="11256" x="4059238" y="1514475"/>
          <p14:tracePt t="11272" x="3959225" y="1543050"/>
          <p14:tracePt t="11288" x="3894138" y="1557338"/>
          <p14:tracePt t="11305" x="3835400" y="1571625"/>
          <p14:tracePt t="11321" x="3792538" y="1571625"/>
          <p14:tracePt t="11338" x="3749675" y="1579563"/>
          <p14:tracePt t="11354" x="3706813" y="1593850"/>
          <p14:tracePt t="11371" x="3662363" y="1593850"/>
          <p14:tracePt t="11388" x="3554413" y="1600200"/>
          <p14:tracePt t="11404" x="3454400" y="1608138"/>
          <p14:tracePt t="11421" x="3324225" y="1614488"/>
          <p14:tracePt t="11438" x="3194050" y="1614488"/>
          <p14:tracePt t="11454" x="3079750" y="1614488"/>
          <p14:tracePt t="11471" x="2984500" y="1614488"/>
          <p14:tracePt t="11489" x="2847975" y="1622425"/>
          <p14:tracePt t="11504" x="2768600" y="1636713"/>
          <p14:tracePt t="11521" x="2689225" y="1644650"/>
          <p14:tracePt t="11538" x="2624138" y="1651000"/>
          <p14:tracePt t="11554" x="2574925" y="1665288"/>
          <p14:tracePt t="11571" x="2495550" y="1665288"/>
          <p14:tracePt t="11588" x="2365375" y="1673225"/>
          <p14:tracePt t="11605" x="2257425" y="1665288"/>
          <p14:tracePt t="11621" x="2163763" y="1651000"/>
          <p14:tracePt t="11638" x="2098675" y="1644650"/>
          <p14:tracePt t="11654" x="2019300" y="1636713"/>
          <p14:tracePt t="11656" x="1976438" y="1636713"/>
          <p14:tracePt t="11673" x="1903413" y="1622425"/>
          <p14:tracePt t="11688" x="1846263" y="1600200"/>
          <p14:tracePt t="11705" x="1787525" y="1585913"/>
          <p14:tracePt t="11722" x="1724025" y="1571625"/>
          <p14:tracePt t="11738" x="1673225" y="1550988"/>
          <p14:tracePt t="11754" x="1614488" y="1543050"/>
          <p14:tracePt t="11772" x="1557338" y="1520825"/>
          <p14:tracePt t="11788" x="1550988" y="1520825"/>
          <p14:tracePt t="11804" x="1520825" y="1506538"/>
          <p14:tracePt t="11837" x="1514475" y="1506538"/>
          <p14:tracePt t="11881" x="1514475" y="1500188"/>
          <p14:tracePt t="11890" x="1506538" y="1500188"/>
          <p14:tracePt t="11897" x="1500188" y="1500188"/>
          <p14:tracePt t="11913" x="1500188" y="1492250"/>
          <p14:tracePt t="11922" x="1492250" y="1492250"/>
          <p14:tracePt t="11940" x="1485900" y="1492250"/>
          <p14:tracePt t="11957" x="1477963" y="1492250"/>
          <p14:tracePt t="11971" x="1471613" y="1492250"/>
          <p14:tracePt t="11988" x="1471613" y="1485900"/>
          <p14:tracePt t="13256" x="1477963" y="1485900"/>
          <p14:tracePt t="13265" x="1485900" y="1485900"/>
          <p14:tracePt t="13280" x="1500188" y="1477963"/>
          <p14:tracePt t="13290" x="1506538" y="1471613"/>
          <p14:tracePt t="13306" x="1528763" y="1471613"/>
          <p14:tracePt t="13323" x="1543050" y="1471613"/>
          <p14:tracePt t="13339" x="1565275" y="1471613"/>
          <p14:tracePt t="13357" x="1593850" y="1477963"/>
          <p14:tracePt t="13372" x="1608138" y="1477963"/>
          <p14:tracePt t="13389" x="1636713" y="1477963"/>
          <p14:tracePt t="13407" x="1658938" y="1477963"/>
          <p14:tracePt t="13422" x="1679575" y="1477963"/>
          <p14:tracePt t="13439" x="1693863" y="1471613"/>
          <p14:tracePt t="13458" x="1724025" y="1471613"/>
          <p14:tracePt t="13473" x="1730375" y="1471613"/>
          <p14:tracePt t="13489" x="1738313" y="1471613"/>
          <p14:tracePt t="13720" x="1738313" y="1463675"/>
          <p14:tracePt t="15406" x="1744663" y="1463675"/>
          <p14:tracePt t="15424" x="1752600" y="1463675"/>
          <p14:tracePt t="15429" x="1758950" y="1463675"/>
          <p14:tracePt t="15439" x="1766888" y="1463675"/>
          <p14:tracePt t="15455" x="1787525" y="1471613"/>
          <p14:tracePt t="15472" x="1795463" y="1485900"/>
          <p14:tracePt t="15488" x="1817688" y="1500188"/>
          <p14:tracePt t="15506" x="1838325" y="1514475"/>
          <p14:tracePt t="15522" x="1860550" y="1514475"/>
          <p14:tracePt t="15539" x="1866900" y="1520825"/>
          <p14:tracePt t="15555" x="1889125" y="1543050"/>
          <p14:tracePt t="15572" x="1917700" y="1550988"/>
          <p14:tracePt t="15588" x="1946275" y="1557338"/>
          <p14:tracePt t="15605" x="2039938" y="1565275"/>
          <p14:tracePt t="15622" x="2098675" y="1565275"/>
          <p14:tracePt t="15638" x="2141538" y="1565275"/>
          <p14:tracePt t="15657" x="2170113" y="1565275"/>
          <p14:tracePt t="15660" x="2192338" y="1565275"/>
          <p14:tracePt t="15672" x="2212975" y="1565275"/>
          <p14:tracePt t="15688" x="2249488" y="1571625"/>
          <p14:tracePt t="15705" x="2314575" y="1571625"/>
          <p14:tracePt t="15722" x="2430463" y="1579563"/>
          <p14:tracePt t="15738" x="2516188" y="1579563"/>
          <p14:tracePt t="15755" x="2603500" y="1585913"/>
          <p14:tracePt t="15772" x="2682875" y="1585913"/>
          <p14:tracePt t="15788" x="2747963" y="1585913"/>
          <p14:tracePt t="15805" x="2805113" y="1585913"/>
          <p14:tracePt t="15822" x="2870200" y="1585913"/>
          <p14:tracePt t="15838" x="2913063" y="1585913"/>
          <p14:tracePt t="15855" x="2970213" y="1579563"/>
          <p14:tracePt t="15872" x="3057525" y="1557338"/>
          <p14:tracePt t="15890" x="3208338" y="1543050"/>
          <p14:tracePt t="15905" x="3259138" y="1535113"/>
          <p14:tracePt t="15923" x="3381375" y="1528763"/>
          <p14:tracePt t="15940" x="3482975" y="1528763"/>
          <p14:tracePt t="15955" x="3568700" y="1535113"/>
          <p14:tracePt t="15971" x="3648075" y="1535113"/>
          <p14:tracePt t="15988" x="3741738" y="1550988"/>
          <p14:tracePt t="16005" x="3857625" y="1571625"/>
          <p14:tracePt t="16022" x="4132263" y="1579563"/>
          <p14:tracePt t="16039" x="4370388" y="1585913"/>
          <p14:tracePt t="16055" x="4586288" y="1593850"/>
          <p14:tracePt t="16072" x="4722813" y="1593850"/>
          <p14:tracePt t="16088" x="4802188" y="1600200"/>
          <p14:tracePt t="16105" x="4816475" y="1600200"/>
          <p14:tracePt t="16123" x="4830763" y="1600200"/>
          <p14:tracePt t="16138" x="4838700" y="1600200"/>
          <p14:tracePt t="16172" x="4852988" y="1600200"/>
          <p14:tracePt t="16188" x="4867275" y="1600200"/>
          <p14:tracePt t="16205" x="4924425" y="1600200"/>
          <p14:tracePt t="16222" x="5083175" y="1658938"/>
          <p14:tracePt t="16239" x="5111750" y="1781175"/>
          <p14:tracePt t="16256" x="5068888" y="1882775"/>
          <p14:tracePt t="16273" x="4983163" y="1982788"/>
          <p14:tracePt t="16289" x="4881563" y="2076450"/>
          <p14:tracePt t="16306" x="4795838" y="2105025"/>
          <p14:tracePt t="16323" x="4795838" y="2112963"/>
          <p14:tracePt t="16427" x="4787900" y="2112963"/>
          <p14:tracePt t="16436" x="4787900" y="2098675"/>
          <p14:tracePt t="16444" x="4787900" y="2070100"/>
          <p14:tracePt t="16455" x="4787900" y="2025650"/>
          <p14:tracePt t="16472" x="4787900" y="1860550"/>
          <p14:tracePt t="16489" x="4779963" y="1838325"/>
          <p14:tracePt t="16545" x="4787900" y="1824038"/>
          <p14:tracePt t="16552" x="4802188" y="1817688"/>
          <p14:tracePt t="16560" x="4824413" y="1803400"/>
          <p14:tracePt t="16572" x="4845050" y="1803400"/>
          <p14:tracePt t="16589" x="4932363" y="1781175"/>
          <p14:tracePt t="16606" x="5003800" y="1758950"/>
          <p14:tracePt t="16622" x="5091113" y="1744663"/>
          <p14:tracePt t="16639" x="5205413" y="1724025"/>
          <p14:tracePt t="16655" x="5314950" y="1701800"/>
          <p14:tracePt t="16659" x="5349875" y="1693863"/>
          <p14:tracePt t="16672" x="5394325" y="1687513"/>
          <p14:tracePt t="16689" x="5451475" y="1665288"/>
          <p14:tracePt t="16705" x="5457825" y="1665288"/>
          <p14:tracePt t="16738" x="5465763" y="1658938"/>
          <p14:tracePt t="16755" x="5494338" y="1658938"/>
          <p14:tracePt t="16773" x="5516563" y="1658938"/>
          <p14:tracePt t="16788" x="5573713" y="1658938"/>
          <p14:tracePt t="16805" x="5653088" y="1651000"/>
          <p14:tracePt t="16822" x="5746750" y="1630363"/>
          <p14:tracePt t="16838" x="5789613" y="1622425"/>
          <p14:tracePt t="16856" x="5803900" y="1608138"/>
          <p14:tracePt t="16873" x="5811838" y="1600200"/>
          <p14:tracePt t="16905" x="5826125" y="1600200"/>
          <p14:tracePt t="16922" x="5848350" y="1600200"/>
          <p14:tracePt t="16938" x="5862638" y="1593850"/>
          <p14:tracePt t="16955" x="5883275" y="1593850"/>
          <p14:tracePt t="16972" x="5897563" y="1585913"/>
          <p14:tracePt t="16988" x="5919788" y="1585913"/>
          <p14:tracePt t="17005" x="5927725" y="1585913"/>
          <p14:tracePt t="17038" x="5927725" y="1579563"/>
          <p14:tracePt t="17072" x="5919788" y="1579563"/>
          <p14:tracePt t="17104" x="5913438" y="1579563"/>
          <p14:tracePt t="17146" x="5905500" y="1579563"/>
          <p14:tracePt t="17178" x="5905500" y="1585913"/>
          <p14:tracePt t="17224" x="5897563" y="1585913"/>
          <p14:tracePt t="17250" x="5897563" y="1593850"/>
          <p14:tracePt t="17263" x="5897563" y="1600200"/>
          <p14:tracePt t="17289" x="5897563" y="1608138"/>
          <p14:tracePt t="17438" x="5897563" y="1614488"/>
          <p14:tracePt t="25320" x="5897563" y="1622425"/>
          <p14:tracePt t="25332" x="5891213" y="1622425"/>
          <p14:tracePt t="25340" x="5891213" y="1630363"/>
          <p14:tracePt t="25353" x="5883275" y="1630363"/>
          <p14:tracePt t="25369" x="5876925" y="1636713"/>
          <p14:tracePt t="25386" x="5868988" y="1644650"/>
          <p14:tracePt t="25403" x="5854700" y="1644650"/>
          <p14:tracePt t="25448" x="5848350" y="1651000"/>
          <p14:tracePt t="25458" x="5848350" y="1658938"/>
          <p14:tracePt t="25468" x="5840413" y="1658938"/>
          <p14:tracePt t="25487" x="5819775" y="1679575"/>
          <p14:tracePt t="25503" x="5797550" y="1701800"/>
          <p14:tracePt t="25520" x="5761038" y="1724025"/>
          <p14:tracePt t="25536" x="5746750" y="1738313"/>
          <p14:tracePt t="25553" x="5724525" y="1758950"/>
          <p14:tracePt t="25569" x="5703888" y="1773238"/>
          <p14:tracePt t="25586" x="5681663" y="1795463"/>
          <p14:tracePt t="25603" x="5661025" y="1809750"/>
          <p14:tracePt t="25619" x="5624513" y="1838325"/>
          <p14:tracePt t="25636" x="5602288" y="1846263"/>
          <p14:tracePt t="25653" x="5573713" y="1866900"/>
          <p14:tracePt t="25670" x="5551488" y="1874838"/>
          <p14:tracePt t="25674" x="5545138" y="1882775"/>
          <p14:tracePt t="25686" x="5537200" y="1882775"/>
          <p14:tracePt t="25703" x="5516563" y="1889125"/>
          <p14:tracePt t="25720" x="5494338" y="1897063"/>
          <p14:tracePt t="25736" x="5473700" y="1903413"/>
          <p14:tracePt t="25753" x="5457825" y="1911350"/>
          <p14:tracePt t="25770" x="5443538" y="1911350"/>
          <p14:tracePt t="25786" x="5437188" y="1917700"/>
          <p14:tracePt t="25803" x="5429250" y="1917700"/>
          <p14:tracePt t="25819" x="5414963" y="1917700"/>
          <p14:tracePt t="25836" x="5408613" y="1925638"/>
          <p14:tracePt t="25853" x="5400675" y="1925638"/>
          <p14:tracePt t="25869" x="5400675" y="1931988"/>
          <p14:tracePt t="25885" x="5386388" y="1931988"/>
          <p14:tracePt t="25905" x="5372100" y="1939925"/>
          <p14:tracePt t="25920" x="5349875" y="1939925"/>
          <p14:tracePt t="25937" x="5335588" y="1939925"/>
          <p14:tracePt t="25954" x="5321300" y="1939925"/>
          <p14:tracePt t="25969" x="5299075" y="1946275"/>
          <p14:tracePt t="25986" x="5292725" y="1946275"/>
          <p14:tracePt t="26003" x="5270500" y="1946275"/>
          <p14:tracePt t="26021" x="5241925" y="1946275"/>
          <p14:tracePt t="26035" x="5235575" y="1946275"/>
          <p14:tracePt t="26053" x="5205413" y="1946275"/>
          <p14:tracePt t="26070" x="5184775" y="1946275"/>
          <p14:tracePt t="26087" x="5170488" y="1946275"/>
          <p14:tracePt t="26104" x="5148263" y="1939925"/>
          <p14:tracePt t="26120" x="5119688" y="1931988"/>
          <p14:tracePt t="26137" x="5105400" y="1931988"/>
          <p14:tracePt t="26153" x="5097463" y="1931988"/>
          <p14:tracePt t="26168" x="5091113" y="1931988"/>
          <p14:tracePt t="26185" x="5083175" y="1931988"/>
          <p14:tracePt t="26203" x="5076825" y="1931988"/>
          <p14:tracePt t="26546" x="5068888" y="1931988"/>
          <p14:tracePt t="26571" x="5062538" y="1931988"/>
          <p14:tracePt t="26613" x="5054600" y="1931988"/>
          <p14:tracePt t="26620" x="5048250" y="1931988"/>
          <p14:tracePt t="26635" x="5040313" y="1931988"/>
          <p14:tracePt t="26652" x="5032375" y="1931988"/>
          <p14:tracePt t="26669" x="5018088" y="1925638"/>
          <p14:tracePt t="26672" x="5011738" y="1925638"/>
          <p14:tracePt t="26685" x="4997450" y="1917700"/>
          <p14:tracePt t="26704" x="4968875" y="1917700"/>
          <p14:tracePt t="26720" x="4960938" y="1911350"/>
          <p14:tracePt t="26736" x="4946650" y="1911350"/>
          <p14:tracePt t="26753" x="4932363" y="1897063"/>
          <p14:tracePt t="26769" x="4918075" y="1889125"/>
          <p14:tracePt t="26785" x="4903788" y="1882775"/>
          <p14:tracePt t="26802" x="4895850" y="1874838"/>
          <p14:tracePt t="26819" x="4889500" y="1874838"/>
          <p14:tracePt t="26891" x="4889500" y="1866900"/>
          <p14:tracePt t="26914" x="4889500" y="1860550"/>
          <p14:tracePt t="26922" x="4903788" y="1852613"/>
          <p14:tracePt t="26938" x="4903788" y="1846263"/>
          <p14:tracePt t="26953" x="4918075" y="1838325"/>
          <p14:tracePt t="26969" x="4924425" y="1831975"/>
          <p14:tracePt t="27229" x="4924425" y="1838325"/>
          <p14:tracePt t="27275" x="4938713" y="1838325"/>
          <p14:tracePt t="27283" x="4946650" y="1838325"/>
          <p14:tracePt t="27291" x="4953000" y="1838325"/>
          <p14:tracePt t="27301" x="4960938" y="1838325"/>
          <p14:tracePt t="27318" x="4983163" y="1838325"/>
          <p14:tracePt t="27334" x="5003800" y="1838325"/>
          <p14:tracePt t="27351" x="5018088" y="1838325"/>
          <p14:tracePt t="27368" x="5048250" y="1831975"/>
          <p14:tracePt t="27385" x="5062538" y="1831975"/>
          <p14:tracePt t="27402" x="5068888" y="1831975"/>
          <p14:tracePt t="27419" x="5076825" y="1831975"/>
          <p14:tracePt t="27436" x="5091113" y="1831975"/>
          <p14:tracePt t="27455" x="5097463" y="1831975"/>
          <p14:tracePt t="27469" x="5097463" y="1824038"/>
          <p14:tracePt t="27762" x="5091113" y="1824038"/>
          <p14:tracePt t="28119" x="5083175" y="1824038"/>
          <p14:tracePt t="28132" x="5076825" y="1824038"/>
          <p14:tracePt t="28139" x="5068888" y="1824038"/>
          <p14:tracePt t="28151" x="5062538" y="1824038"/>
          <p14:tracePt t="28167" x="5048250" y="1824038"/>
          <p14:tracePt t="28184" x="5018088" y="1831975"/>
          <p14:tracePt t="28203" x="5003800" y="1831975"/>
          <p14:tracePt t="28218" x="4997450" y="1838325"/>
          <p14:tracePt t="28406" x="5003800" y="1838325"/>
          <p14:tracePt t="28430" x="5003800" y="1831975"/>
          <p14:tracePt t="28522" x="4997450" y="1831975"/>
          <p14:tracePt t="28539" x="4989513" y="1838325"/>
          <p14:tracePt t="28546" x="4975225" y="1838325"/>
          <p14:tracePt t="28555" x="4960938" y="1846263"/>
          <p14:tracePt t="28569" x="4910138" y="1860550"/>
          <p14:tracePt t="28587" x="4816475" y="1882775"/>
          <p14:tracePt t="28602" x="4694238" y="1882775"/>
          <p14:tracePt t="28619" x="4478338" y="1882775"/>
          <p14:tracePt t="28636" x="4167188" y="1866900"/>
          <p14:tracePt t="28653" x="3835400" y="1860550"/>
          <p14:tracePt t="28670" x="3641725" y="1824038"/>
          <p14:tracePt t="28674" x="3548063" y="1809750"/>
          <p14:tracePt t="28685" x="3468688" y="1803400"/>
          <p14:tracePt t="28703" x="3338513" y="1773238"/>
          <p14:tracePt t="28720" x="3187700" y="1730375"/>
          <p14:tracePt t="28736" x="3143250" y="1716088"/>
          <p14:tracePt t="28753" x="3035300" y="1673225"/>
          <p14:tracePt t="28771" x="2984500" y="1651000"/>
          <p14:tracePt t="28785" x="2949575" y="1636713"/>
          <p14:tracePt t="28802" x="2921000" y="1614488"/>
          <p14:tracePt t="28820" x="2890838" y="1600200"/>
          <p14:tracePt t="28835" x="2870200" y="1585913"/>
          <p14:tracePt t="28853" x="2797175" y="1550988"/>
          <p14:tracePt t="28869" x="2711450" y="1520825"/>
          <p14:tracePt t="28885" x="2603500" y="1492250"/>
          <p14:tracePt t="28902" x="2487613" y="1471613"/>
          <p14:tracePt t="28919" x="2365375" y="1449388"/>
          <p14:tracePt t="28936" x="2249488" y="1420813"/>
          <p14:tracePt t="28954" x="2090738" y="1377950"/>
          <p14:tracePt t="28969" x="2033588" y="1362075"/>
          <p14:tracePt t="28986" x="1997075" y="1355725"/>
          <p14:tracePt t="29003" x="1982788" y="1355725"/>
          <p14:tracePt t="29019" x="1976438" y="1347788"/>
          <p14:tracePt t="29036" x="1968500" y="1347788"/>
          <p14:tracePt t="29054" x="1954213" y="1347788"/>
          <p14:tracePt t="29069" x="1946275" y="1347788"/>
          <p14:tracePt t="29086" x="1939925" y="1347788"/>
          <p14:tracePt t="29102" x="1931988" y="1347788"/>
          <p14:tracePt t="29119" x="1917700" y="1347788"/>
          <p14:tracePt t="29135" x="1911350" y="1347788"/>
          <p14:tracePt t="29152" x="1897063" y="1347788"/>
          <p14:tracePt t="29169" x="1882775" y="1355725"/>
          <p14:tracePt t="29256" x="1874838" y="1362075"/>
          <p14:tracePt t="29274" x="1874838" y="1370013"/>
          <p14:tracePt t="29290" x="1866900" y="1384300"/>
          <p14:tracePt t="29307" x="1860550" y="1392238"/>
          <p14:tracePt t="29320" x="1852613" y="1392238"/>
          <p14:tracePt t="29329" x="1852613" y="1398588"/>
          <p14:tracePt t="31460" x="1846263" y="1398588"/>
          <p14:tracePt t="33662" x="1846263" y="1406525"/>
          <p14:tracePt t="33677" x="1846263" y="1412875"/>
          <p14:tracePt t="33686" x="1831975" y="1420813"/>
          <p14:tracePt t="33701" x="1831975" y="1427163"/>
          <p14:tracePt t="33717" x="1824038" y="1435100"/>
          <p14:tracePt t="33733" x="1824038" y="1441450"/>
          <p14:tracePt t="33772" x="1824038" y="1449388"/>
          <p14:tracePt t="33785" x="1817688" y="1449388"/>
          <p14:tracePt t="33800" x="1817688" y="1463675"/>
          <p14:tracePt t="33816" x="1817688" y="1477963"/>
          <p14:tracePt t="33833" x="1809750" y="1492250"/>
          <p14:tracePt t="33850" x="1803400" y="1506538"/>
          <p14:tracePt t="33867" x="1803400" y="1514475"/>
          <p14:tracePt t="33884" x="1795463" y="1535113"/>
          <p14:tracePt t="33902" x="1795463" y="1550988"/>
          <p14:tracePt t="33917" x="1795463" y="1557338"/>
          <p14:tracePt t="33934" x="1795463" y="1565275"/>
          <p14:tracePt t="33953" x="1787525" y="1579563"/>
          <p14:tracePt t="33967" x="1787525" y="1585913"/>
          <p14:tracePt t="33969" x="1787525" y="1600200"/>
          <p14:tracePt t="33986" x="1787525" y="1608138"/>
          <p14:tracePt t="34002" x="1781175" y="1614488"/>
          <p14:tracePt t="34019" x="1781175" y="1630363"/>
          <p14:tracePt t="34035" x="1781175" y="1644650"/>
          <p14:tracePt t="34051" x="1781175" y="1651000"/>
          <p14:tracePt t="34068" x="1781175" y="1665288"/>
          <p14:tracePt t="34084" x="1781175" y="1673225"/>
          <p14:tracePt t="34101" x="1773238" y="1679575"/>
          <p14:tracePt t="34117" x="1773238" y="1687513"/>
          <p14:tracePt t="34134" x="1773238" y="1693863"/>
          <p14:tracePt t="34151" x="1773238" y="1701800"/>
          <p14:tracePt t="34167" x="1766888" y="1709738"/>
          <p14:tracePt t="34184" x="1758950" y="1724025"/>
          <p14:tracePt t="34189" x="1758950" y="1730375"/>
          <p14:tracePt t="34201" x="1752600" y="1744663"/>
          <p14:tracePt t="34218" x="1752600" y="1752600"/>
          <p14:tracePt t="34235" x="1738313" y="1766888"/>
          <p14:tracePt t="34251" x="1738313" y="1781175"/>
          <p14:tracePt t="34268" x="1738313" y="1787525"/>
          <p14:tracePt t="34283" x="1730375" y="1795463"/>
          <p14:tracePt t="34300" x="1730375" y="1809750"/>
          <p14:tracePt t="34316" x="1730375" y="1817688"/>
          <p14:tracePt t="34334" x="1730375" y="1824038"/>
          <p14:tracePt t="34351" x="1724025" y="1831975"/>
          <p14:tracePt t="34367" x="1724025" y="1838325"/>
          <p14:tracePt t="34383" x="1724025" y="1846263"/>
          <p14:tracePt t="34417" x="1716088" y="1852613"/>
          <p14:tracePt t="34450" x="1708150" y="1866900"/>
          <p14:tracePt t="34468" x="1708150" y="1874838"/>
          <p14:tracePt t="34483" x="1708150" y="1882775"/>
          <p14:tracePt t="34500" x="1701800" y="1897063"/>
          <p14:tracePt t="34518" x="1693863" y="1911350"/>
          <p14:tracePt t="34534" x="1693863" y="1925638"/>
          <p14:tracePt t="34550" x="1687513" y="1939925"/>
          <p14:tracePt t="34567" x="1679575" y="1946275"/>
          <p14:tracePt t="34600" x="1673225" y="1954213"/>
          <p14:tracePt t="34730" x="1673225" y="1960563"/>
          <p14:tracePt t="34754" x="1665288" y="1960563"/>
          <p14:tracePt t="35576" x="1665288" y="1968500"/>
          <p14:tracePt t="35758" x="1665288" y="1976438"/>
          <p14:tracePt t="35765" x="1673225" y="1976438"/>
          <p14:tracePt t="35780" x="1679575" y="1976438"/>
          <p14:tracePt t="35787" x="1687513" y="1976438"/>
          <p14:tracePt t="35804" x="1693863" y="1976438"/>
          <p14:tracePt t="35831" x="1701800" y="1976438"/>
          <p14:tracePt t="35846" x="1708150" y="1976438"/>
          <p14:tracePt t="35854" x="1716088" y="1976438"/>
          <p14:tracePt t="35876" x="1724025" y="1976438"/>
          <p14:tracePt t="35899" x="1724025" y="1982788"/>
          <p14:tracePt t="35907" x="1730375" y="1982788"/>
          <p14:tracePt t="35922" x="1744663" y="1982788"/>
          <p14:tracePt t="35936" x="1752600" y="1982788"/>
          <p14:tracePt t="35948" x="1758950" y="1982788"/>
          <p14:tracePt t="35967" x="1773238" y="1982788"/>
          <p14:tracePt t="35982" x="1787525" y="1990725"/>
          <p14:tracePt t="35999" x="1817688" y="1997075"/>
          <p14:tracePt t="36017" x="1852613" y="2005013"/>
          <p14:tracePt t="36033" x="1897063" y="2025650"/>
          <p14:tracePt t="36050" x="1976438" y="2047875"/>
          <p14:tracePt t="36067" x="2033588" y="2062163"/>
          <p14:tracePt t="36084" x="2062163" y="2076450"/>
          <p14:tracePt t="36099" x="2098675" y="2076450"/>
          <p14:tracePt t="36117" x="2119313" y="2084388"/>
          <p14:tracePt t="36132" x="2133600" y="2084388"/>
          <p14:tracePt t="36149" x="2149475" y="2084388"/>
          <p14:tracePt t="36167" x="2155825" y="2084388"/>
          <p14:tracePt t="36184" x="2170113" y="2084388"/>
          <p14:tracePt t="36188" x="2178050" y="2084388"/>
          <p14:tracePt t="36201" x="2184400" y="2084388"/>
          <p14:tracePt t="36217" x="2198688" y="2084388"/>
          <p14:tracePt t="36234" x="2228850" y="2090738"/>
          <p14:tracePt t="36251" x="2249488" y="2090738"/>
          <p14:tracePt t="36267" x="2271713" y="2098675"/>
          <p14:tracePt t="36284" x="2286000" y="2105025"/>
          <p14:tracePt t="36301" x="2292350" y="2105025"/>
          <p14:tracePt t="36317" x="2306638" y="2105025"/>
          <p14:tracePt t="36333" x="2314575" y="2105025"/>
          <p14:tracePt t="36351" x="2322513" y="2105025"/>
          <p14:tracePt t="36367" x="2336800" y="2105025"/>
          <p14:tracePt t="36384" x="2365375" y="2112963"/>
          <p14:tracePt t="36401" x="2386013" y="2112963"/>
          <p14:tracePt t="36417" x="2401888" y="2112963"/>
          <p14:tracePt t="36433" x="2422525" y="2105025"/>
          <p14:tracePt t="36450" x="2444750" y="2098675"/>
          <p14:tracePt t="36467" x="2459038" y="2098675"/>
          <p14:tracePt t="36485" x="2487613" y="2098675"/>
          <p14:tracePt t="36501" x="2524125" y="2090738"/>
          <p14:tracePt t="36517" x="2566988" y="2084388"/>
          <p14:tracePt t="36535" x="2609850" y="2076450"/>
          <p14:tracePt t="36550" x="2654300" y="2070100"/>
          <p14:tracePt t="36566" x="2703513" y="2062163"/>
          <p14:tracePt t="36586" x="2797175" y="2055813"/>
          <p14:tracePt t="36601" x="2827338" y="2047875"/>
          <p14:tracePt t="36617" x="2855913" y="2047875"/>
          <p14:tracePt t="36634" x="2876550" y="2025650"/>
          <p14:tracePt t="36650" x="2905125" y="2019300"/>
          <p14:tracePt t="36666" x="2941638" y="2005013"/>
          <p14:tracePt t="36683" x="2970213" y="1997075"/>
          <p14:tracePt t="36686" x="2992438" y="1990725"/>
          <p14:tracePt t="36701" x="3006725" y="1990725"/>
          <p14:tracePt t="36718" x="3028950" y="1982788"/>
          <p14:tracePt t="36734" x="3049588" y="1976438"/>
          <p14:tracePt t="36750" x="3063875" y="1976438"/>
          <p14:tracePt t="36768" x="3094038" y="1976438"/>
          <p14:tracePt t="36784" x="3114675" y="1976438"/>
          <p14:tracePt t="36800" x="3143250" y="1976438"/>
          <p14:tracePt t="36818" x="3179763" y="1982788"/>
          <p14:tracePt t="36834" x="3208338" y="1990725"/>
          <p14:tracePt t="36850" x="3230563" y="1990725"/>
          <p14:tracePt t="36867" x="3252788" y="1997075"/>
          <p14:tracePt t="36884" x="3267075" y="1997075"/>
          <p14:tracePt t="36900" x="3287713" y="1997075"/>
          <p14:tracePt t="36917" x="3316288" y="1997075"/>
          <p14:tracePt t="36934" x="3330575" y="1997075"/>
          <p14:tracePt t="36951" x="3346450" y="1997075"/>
          <p14:tracePt t="36967" x="3360738" y="1997075"/>
          <p14:tracePt t="36984" x="3375025" y="1997075"/>
          <p14:tracePt t="37001" x="3389313" y="1997075"/>
          <p14:tracePt t="37018" x="3395663" y="1997075"/>
          <p14:tracePt t="37035" x="3409950" y="1997075"/>
          <p14:tracePt t="37065" x="3417888" y="1997075"/>
          <p14:tracePt t="37233" x="3409950" y="1997075"/>
          <p14:tracePt t="37239" x="3403600" y="1997075"/>
          <p14:tracePt t="37250" x="3389313" y="1997075"/>
          <p14:tracePt t="37266" x="3375025" y="2005013"/>
          <p14:tracePt t="37285" x="3346450" y="2011363"/>
          <p14:tracePt t="37301" x="3324225" y="2011363"/>
          <p14:tracePt t="37317" x="3309938" y="2011363"/>
          <p14:tracePt t="37335" x="3287713" y="2011363"/>
          <p14:tracePt t="37350" x="3273425" y="2011363"/>
          <p14:tracePt t="37366" x="3252788" y="2011363"/>
          <p14:tracePt t="37383" x="3230563" y="2005013"/>
          <p14:tracePt t="37385" x="3222625" y="2005013"/>
          <p14:tracePt t="37401" x="3201988" y="2005013"/>
          <p14:tracePt t="37417" x="3165475" y="2005013"/>
          <p14:tracePt t="37434" x="3128963" y="2011363"/>
          <p14:tracePt t="37450" x="3094038" y="2019300"/>
          <p14:tracePt t="37468" x="3028950" y="2019300"/>
          <p14:tracePt t="37484" x="2992438" y="2019300"/>
          <p14:tracePt t="37501" x="2949575" y="2019300"/>
          <p14:tracePt t="37518" x="2921000" y="2019300"/>
          <p14:tracePt t="37534" x="2890838" y="2019300"/>
          <p14:tracePt t="37550" x="2862263" y="2019300"/>
          <p14:tracePt t="37569" x="2819400" y="2011363"/>
          <p14:tracePt t="37585" x="2797175" y="2011363"/>
          <p14:tracePt t="37601" x="2776538" y="2005013"/>
          <p14:tracePt t="37616" x="2740025" y="1997075"/>
          <p14:tracePt t="37634" x="2717800" y="1990725"/>
          <p14:tracePt t="37650" x="2697163" y="1990725"/>
          <p14:tracePt t="37666" x="2682875" y="1990725"/>
          <p14:tracePt t="37685" x="2654300" y="1990725"/>
          <p14:tracePt t="37702" x="2632075" y="1990725"/>
          <p14:tracePt t="37717" x="2617788" y="1982788"/>
          <p14:tracePt t="37734" x="2589213" y="1982788"/>
          <p14:tracePt t="37751" x="2544763" y="1982788"/>
          <p14:tracePt t="37766" x="2509838" y="1982788"/>
          <p14:tracePt t="37785" x="2465388" y="1976438"/>
          <p14:tracePt t="37801" x="2444750" y="1976438"/>
          <p14:tracePt t="37817" x="2430463" y="1976438"/>
          <p14:tracePt t="37834" x="2416175" y="1976438"/>
          <p14:tracePt t="37849" x="2393950" y="1976438"/>
          <p14:tracePt t="37866" x="2379663" y="1976438"/>
          <p14:tracePt t="37884" x="2365375" y="1976438"/>
          <p14:tracePt t="37901" x="2336800" y="1976438"/>
          <p14:tracePt t="37917" x="2314575" y="1976438"/>
          <p14:tracePt t="37935" x="2300288" y="1976438"/>
          <p14:tracePt t="37950" x="2278063" y="1976438"/>
          <p14:tracePt t="37967" x="2263775" y="1976438"/>
          <p14:tracePt t="37984" x="2249488" y="1976438"/>
          <p14:tracePt t="38001" x="2235200" y="1968500"/>
          <p14:tracePt t="38018" x="2228850" y="1968500"/>
          <p14:tracePt t="38033" x="2220913" y="1968500"/>
          <p14:tracePt t="38050" x="2212975" y="1968500"/>
          <p14:tracePt t="38067" x="2206625" y="1960563"/>
          <p14:tracePt t="38083" x="2198688" y="1960563"/>
          <p14:tracePt t="38101" x="2184400" y="1960563"/>
          <p14:tracePt t="38117" x="2170113" y="1954213"/>
          <p14:tracePt t="38134" x="2149475" y="1954213"/>
          <p14:tracePt t="38150" x="2133600" y="1954213"/>
          <p14:tracePt t="38167" x="2112963" y="1946275"/>
          <p14:tracePt t="38184" x="2090738" y="1939925"/>
          <p14:tracePt t="38187" x="2084388" y="1939925"/>
          <p14:tracePt t="38198" x="2076450" y="1939925"/>
          <p14:tracePt t="38216" x="2047875" y="1931988"/>
          <p14:tracePt t="38232" x="2033588" y="1931988"/>
          <p14:tracePt t="38250" x="2019300" y="1925638"/>
          <p14:tracePt t="38267" x="2011363" y="1925638"/>
          <p14:tracePt t="38284" x="1997075" y="1925638"/>
          <p14:tracePt t="38300" x="1982788" y="1925638"/>
          <p14:tracePt t="38316" x="1976438" y="1925638"/>
          <p14:tracePt t="38333" x="1960563" y="1925638"/>
          <p14:tracePt t="38350" x="1946275" y="1925638"/>
          <p14:tracePt t="38366" x="1939925" y="1925638"/>
          <p14:tracePt t="38384" x="1917700" y="1925638"/>
          <p14:tracePt t="38650" x="1911350" y="1925638"/>
          <p14:tracePt t="38672" x="1903413" y="1925638"/>
          <p14:tracePt t="38678" x="1897063" y="1925638"/>
          <p14:tracePt t="38694" x="1889125" y="1925638"/>
          <p14:tracePt t="38724" x="1882775" y="1925638"/>
          <p14:tracePt t="38786" x="1874838" y="1925638"/>
          <p14:tracePt t="39570" x="1866900" y="1925638"/>
          <p14:tracePt t="39592" x="1860550" y="1925638"/>
          <p14:tracePt t="40803" x="1852613" y="1925638"/>
          <p14:tracePt t="40811" x="1852613" y="1917700"/>
          <p14:tracePt t="40819" x="1852613" y="1911350"/>
          <p14:tracePt t="40831" x="1852613" y="1903413"/>
          <p14:tracePt t="40848" x="1846263" y="1874838"/>
          <p14:tracePt t="40865" x="1846263" y="1860550"/>
          <p14:tracePt t="40881" x="1846263" y="1831975"/>
          <p14:tracePt t="40898" x="1846263" y="1803400"/>
          <p14:tracePt t="40915" x="1846263" y="1758950"/>
          <p14:tracePt t="40932" x="1846263" y="1709738"/>
          <p14:tracePt t="40948" x="1838325" y="1665288"/>
          <p14:tracePt t="40965" x="1831975" y="1614488"/>
          <p14:tracePt t="40984" x="1824038" y="1593850"/>
          <p14:tracePt t="40998" x="1817688" y="1571625"/>
          <p14:tracePt t="41014" x="1809750" y="1565275"/>
          <p14:tracePt t="41031" x="1795463" y="1543050"/>
          <p14:tracePt t="41047" x="1795463" y="1528763"/>
          <p14:tracePt t="41064" x="1781175" y="1506538"/>
          <p14:tracePt t="41080" x="1773238" y="1492250"/>
          <p14:tracePt t="41097" x="1766888" y="1485900"/>
          <p14:tracePt t="41114" x="1766888" y="1477963"/>
          <p14:tracePt t="41130" x="1766888" y="1471613"/>
          <p14:tracePt t="41147" x="1758950" y="1463675"/>
          <p14:tracePt t="41163" x="1758950" y="1449388"/>
          <p14:tracePt t="41180" x="1752600" y="1435100"/>
          <p14:tracePt t="41208" x="1752600" y="1427163"/>
          <p14:tracePt t="41254" x="1752600" y="1420813"/>
          <p14:tracePt t="41388" x="1758950" y="1412875"/>
          <p14:tracePt t="42048" x="1758950" y="1420813"/>
          <p14:tracePt t="42066" x="1758950" y="1427163"/>
          <p14:tracePt t="42073" x="1758950" y="1441450"/>
          <p14:tracePt t="42083" x="1758950" y="1449388"/>
          <p14:tracePt t="42098" x="1773238" y="1492250"/>
          <p14:tracePt t="42115" x="1781175" y="1528763"/>
          <p14:tracePt t="42131" x="1795463" y="1557338"/>
          <p14:tracePt t="42147" x="1809750" y="1600200"/>
          <p14:tracePt t="42167" x="1831975" y="1665288"/>
          <p14:tracePt t="42182" x="1846263" y="1701800"/>
          <p14:tracePt t="42198" x="1852613" y="1744663"/>
          <p14:tracePt t="42215" x="1866900" y="1781175"/>
          <p14:tracePt t="42232" x="1874838" y="1809750"/>
          <p14:tracePt t="42250" x="1889125" y="1846263"/>
          <p14:tracePt t="42266" x="1889125" y="1860550"/>
          <p14:tracePt t="42282" x="1889125" y="1874838"/>
          <p14:tracePt t="42299" x="1889125" y="1882775"/>
          <p14:tracePt t="42349" x="1889125" y="1889125"/>
          <p14:tracePt t="42368" x="1889125" y="1897063"/>
          <p14:tracePt t="42378" x="1889125" y="1903413"/>
          <p14:tracePt t="42387" x="1882775" y="1903413"/>
          <p14:tracePt t="42398" x="1882775" y="1911350"/>
          <p14:tracePt t="42415" x="1882775" y="1917700"/>
          <p14:tracePt t="42432" x="1882775" y="1931988"/>
          <p14:tracePt t="42448" x="1882775" y="1946275"/>
          <p14:tracePt t="42466" x="1889125" y="1954213"/>
          <p14:tracePt t="42484" x="1911350" y="1968500"/>
          <p14:tracePt t="42499" x="1931988" y="1982788"/>
          <p14:tracePt t="42517" x="2005013" y="2019300"/>
          <p14:tracePt t="42533" x="2090738" y="2039938"/>
          <p14:tracePt t="42548" x="2206625" y="2070100"/>
          <p14:tracePt t="42564" x="2357438" y="2105025"/>
          <p14:tracePt t="42580" x="2481263" y="2127250"/>
          <p14:tracePt t="42596" x="2581275" y="2127250"/>
          <p14:tracePt t="42614" x="2660650" y="2119313"/>
          <p14:tracePt t="42631" x="2732088" y="2098675"/>
          <p14:tracePt t="42648" x="2782888" y="2076450"/>
          <p14:tracePt t="42665" x="2805113" y="2070100"/>
          <p14:tracePt t="42682" x="2827338" y="2070100"/>
          <p14:tracePt t="42698" x="2841625" y="2062163"/>
          <p14:tracePt t="42717" x="2890838" y="2055813"/>
          <p14:tracePt t="42733" x="2913063" y="2047875"/>
          <p14:tracePt t="42749" x="2935288" y="2047875"/>
          <p14:tracePt t="42766" x="2949575" y="2047875"/>
          <p14:tracePt t="42782" x="2963863" y="2039938"/>
          <p14:tracePt t="42798" x="2970213" y="2039938"/>
          <p14:tracePt t="42818" x="3000375" y="2033588"/>
          <p14:tracePt t="42833" x="3035300" y="2019300"/>
          <p14:tracePt t="42849" x="3086100" y="2005013"/>
          <p14:tracePt t="42865" x="3136900" y="1982788"/>
          <p14:tracePt t="42881" x="3151188" y="1976438"/>
          <p14:tracePt t="42898" x="3179763" y="1968500"/>
          <p14:tracePt t="42916" x="3201988" y="1954213"/>
          <p14:tracePt t="42932" x="3208338" y="1954213"/>
          <p14:tracePt t="42948" x="3216275" y="1954213"/>
          <p14:tracePt t="42983" x="3230563" y="1954213"/>
          <p14:tracePt t="43000" x="3236913" y="1954213"/>
          <p14:tracePt t="43015" x="3252788" y="1954213"/>
          <p14:tracePt t="43033" x="3259138" y="1954213"/>
          <p14:tracePt t="43050" x="3273425" y="1946275"/>
          <p14:tracePt t="43065" x="3295650" y="1946275"/>
          <p14:tracePt t="43083" x="3316288" y="1946275"/>
          <p14:tracePt t="43100" x="3330575" y="1946275"/>
          <p14:tracePt t="43287" x="3338513" y="1954213"/>
          <p14:tracePt t="43316" x="3338513" y="1960563"/>
          <p14:tracePt t="43964" x="3330575" y="1960563"/>
          <p14:tracePt t="43988" x="3324225" y="1960563"/>
          <p14:tracePt t="44346" x="3316288" y="1960563"/>
          <p14:tracePt t="44366" x="3309938" y="1960563"/>
          <p14:tracePt t="44375" x="3302000" y="1960563"/>
          <p14:tracePt t="44384" x="3287713" y="1960563"/>
          <p14:tracePt t="44398" x="3252788" y="1960563"/>
          <p14:tracePt t="44414" x="3187700" y="1976438"/>
          <p14:tracePt t="44432" x="3108325" y="1990725"/>
          <p14:tracePt t="44448" x="3035300" y="1997075"/>
          <p14:tracePt t="44465" x="2913063" y="2011363"/>
          <p14:tracePt t="44482" x="2833688" y="2019300"/>
          <p14:tracePt t="44498" x="2740025" y="2025650"/>
          <p14:tracePt t="44515" x="2660650" y="2025650"/>
          <p14:tracePt t="44531" x="2581275" y="2019300"/>
          <p14:tracePt t="44547" x="2509838" y="2019300"/>
          <p14:tracePt t="44564" x="2444750" y="2011363"/>
          <p14:tracePt t="44581" x="2430463" y="2011363"/>
          <p14:tracePt t="44597" x="2408238" y="2011363"/>
          <p14:tracePt t="44614" x="2386013" y="2005013"/>
          <p14:tracePt t="44631" x="2336800" y="2005013"/>
          <p14:tracePt t="44647" x="2278063" y="2005013"/>
          <p14:tracePt t="44665" x="2170113" y="2005013"/>
          <p14:tracePt t="44681" x="2105025" y="1997075"/>
          <p14:tracePt t="44697" x="2055813" y="1990725"/>
          <p14:tracePt t="44714" x="2011363" y="1990725"/>
          <p14:tracePt t="44729" x="1960563" y="1982788"/>
          <p14:tracePt t="44748" x="1917700" y="1976438"/>
          <p14:tracePt t="44763" x="1882775" y="1968500"/>
          <p14:tracePt t="44781" x="1838325" y="1954213"/>
          <p14:tracePt t="44798" x="1809750" y="1946275"/>
          <p14:tracePt t="44813" x="1795463" y="1939925"/>
          <p14:tracePt t="44830" x="1773238" y="1931988"/>
          <p14:tracePt t="44848" x="1752600" y="1925638"/>
          <p14:tracePt t="44864" x="1744663" y="1917700"/>
          <p14:tracePt t="44882" x="1724025" y="1911350"/>
          <p14:tracePt t="44899" x="1708150" y="1911350"/>
          <p14:tracePt t="44935" x="1701800" y="1911350"/>
          <p14:tracePt t="45150" x="1708150" y="1911350"/>
          <p14:tracePt t="45158" x="1724025" y="1911350"/>
          <p14:tracePt t="45165" x="1738313" y="1917700"/>
          <p14:tracePt t="45181" x="1787525" y="1946275"/>
          <p14:tracePt t="45198" x="1866900" y="1968500"/>
          <p14:tracePt t="45214" x="1968500" y="1997075"/>
          <p14:tracePt t="45231" x="2076450" y="2025650"/>
          <p14:tracePt t="45248" x="2212975" y="2055813"/>
          <p14:tracePt t="45266" x="2300288" y="2055813"/>
          <p14:tracePt t="45281" x="2365375" y="2055813"/>
          <p14:tracePt t="45297" x="2430463" y="2055813"/>
          <p14:tracePt t="45316" x="2495550" y="2055813"/>
          <p14:tracePt t="45332" x="2516188" y="2055813"/>
          <p14:tracePt t="45348" x="2559050" y="2055813"/>
          <p14:tracePt t="45366" x="2603500" y="2047875"/>
          <p14:tracePt t="45381" x="2624138" y="2047875"/>
          <p14:tracePt t="45397" x="2632075" y="2047875"/>
          <p14:tracePt t="45415" x="2638425" y="2047875"/>
          <p14:tracePt t="45482" x="2632075" y="2047875"/>
          <p14:tracePt t="45499" x="2624138" y="2047875"/>
          <p14:tracePt t="45504" x="2617788" y="2047875"/>
          <p14:tracePt t="45514" x="2609850" y="2047875"/>
          <p14:tracePt t="45531" x="2589213" y="2039938"/>
          <p14:tracePt t="45550" x="2574925" y="2039938"/>
          <p14:tracePt t="45782" x="2581275" y="2039938"/>
          <p14:tracePt t="45832" x="2581275" y="2033588"/>
          <p14:tracePt t="45866" x="2589213" y="2033588"/>
          <p14:tracePt t="45979" x="2595563" y="2033588"/>
          <p14:tracePt t="45986" x="2595563" y="2025650"/>
          <p14:tracePt t="46032" x="2603500" y="2025650"/>
          <p14:tracePt t="46157" x="2595563" y="2025650"/>
          <p14:tracePt t="46682" x="2595563" y="2019300"/>
          <p14:tracePt t="47160" x="2595563" y="2025650"/>
          <p14:tracePt t="47168" x="2595563" y="2039938"/>
          <p14:tracePt t="47181" x="2595563" y="2047875"/>
          <p14:tracePt t="47199" x="2595563" y="2070100"/>
          <p14:tracePt t="47214" x="2595563" y="2090738"/>
          <p14:tracePt t="47232" x="2595563" y="2112963"/>
          <p14:tracePt t="47247" x="2595563" y="2127250"/>
          <p14:tracePt t="47264" x="2603500" y="2149475"/>
          <p14:tracePt t="47282" x="2617788" y="2178050"/>
          <p14:tracePt t="47297" x="2624138" y="2198688"/>
          <p14:tracePt t="47313" x="2638425" y="2220913"/>
          <p14:tracePt t="47331" x="2646363" y="2243138"/>
          <p14:tracePt t="47346" x="2654300" y="2257425"/>
          <p14:tracePt t="47364" x="2654300" y="2271713"/>
          <p14:tracePt t="47382" x="2654300" y="2278063"/>
          <p14:tracePt t="47414" x="2654300" y="2286000"/>
          <p14:tracePt t="47438" x="2654300" y="2292350"/>
          <p14:tracePt t="47481" x="2646363" y="2300288"/>
          <p14:tracePt t="47508" x="2646363" y="2308225"/>
          <p14:tracePt t="47528" x="2646363" y="2322513"/>
          <p14:tracePt t="47542" x="2654300" y="2328863"/>
          <p14:tracePt t="47550" x="2660650" y="2336800"/>
          <p14:tracePt t="47565" x="2682875" y="2351088"/>
          <p14:tracePt t="47581" x="2703513" y="2357438"/>
          <p14:tracePt t="47597" x="2732088" y="2365375"/>
          <p14:tracePt t="47615" x="2776538" y="2365375"/>
          <p14:tracePt t="47631" x="2841625" y="2365375"/>
          <p14:tracePt t="47647" x="2921000" y="2365375"/>
          <p14:tracePt t="47665" x="3021013" y="2365375"/>
          <p14:tracePt t="47681" x="3049588" y="2365375"/>
          <p14:tracePt t="47697" x="3063875" y="2365375"/>
          <p14:tracePt t="47713" x="3071813" y="2365375"/>
          <p14:tracePt t="47730" x="3086100" y="2357438"/>
          <p14:tracePt t="47749" x="3114675" y="2351088"/>
          <p14:tracePt t="47764" x="3136900" y="2336800"/>
          <p14:tracePt t="47781" x="3216275" y="2328863"/>
          <p14:tracePt t="47798" x="3281363" y="2322513"/>
          <p14:tracePt t="47814" x="3360738" y="2314575"/>
          <p14:tracePt t="47831" x="3432175" y="2308225"/>
          <p14:tracePt t="47849" x="3503613" y="2300288"/>
          <p14:tracePt t="47865" x="3540125" y="2292350"/>
          <p14:tracePt t="47881" x="3576638" y="2292350"/>
          <p14:tracePt t="47898" x="3605213" y="2292350"/>
          <p14:tracePt t="47913" x="3641725" y="2292350"/>
          <p14:tracePt t="47930" x="3670300" y="2292350"/>
          <p14:tracePt t="47948" x="3721100" y="2292350"/>
          <p14:tracePt t="47965" x="3749675" y="2292350"/>
          <p14:tracePt t="47982" x="3771900" y="2300288"/>
          <p14:tracePt t="47998" x="3792538" y="2300288"/>
          <p14:tracePt t="48015" x="3821113" y="2308225"/>
          <p14:tracePt t="48032" x="3835400" y="2314575"/>
          <p14:tracePt t="48048" x="3871913" y="2322513"/>
          <p14:tracePt t="48064" x="3922713" y="2322513"/>
          <p14:tracePt t="48080" x="4016375" y="2322513"/>
          <p14:tracePt t="48095" x="4059238" y="2322513"/>
          <p14:tracePt t="48112" x="4167188" y="2322513"/>
          <p14:tracePt t="48130" x="4225925" y="2314575"/>
          <p14:tracePt t="48146" x="4260850" y="2314575"/>
          <p14:tracePt t="48163" x="4276725" y="2314575"/>
          <p14:tracePt t="48181" x="4297363" y="2314575"/>
          <p14:tracePt t="48198" x="4319588" y="2314575"/>
          <p14:tracePt t="48213" x="4333875" y="2314575"/>
          <p14:tracePt t="48231" x="4362450" y="2308225"/>
          <p14:tracePt t="48247" x="4405313" y="2292350"/>
          <p14:tracePt t="48266" x="4498975" y="2263775"/>
          <p14:tracePt t="48281" x="4557713" y="2257425"/>
          <p14:tracePt t="48297" x="4578350" y="2257425"/>
          <p14:tracePt t="48315" x="4592638" y="2257425"/>
          <p14:tracePt t="48331" x="4606925" y="2257425"/>
          <p14:tracePt t="48347" x="4629150" y="2257425"/>
          <p14:tracePt t="48365" x="4643438" y="2257425"/>
          <p14:tracePt t="48381" x="4657725" y="2257425"/>
          <p14:tracePt t="48398" x="4665663" y="2257425"/>
          <p14:tracePt t="48414" x="4679950" y="2257425"/>
          <p14:tracePt t="48431" x="4686300" y="2257425"/>
          <p14:tracePt t="48448" x="4694238" y="2257425"/>
          <p14:tracePt t="48464" x="4708525" y="2257425"/>
          <p14:tracePt t="48481" x="4716463" y="2257425"/>
          <p14:tracePt t="48500" x="4745038" y="2257425"/>
          <p14:tracePt t="48514" x="4759325" y="2257425"/>
          <p14:tracePt t="48531" x="4779963" y="2257425"/>
          <p14:tracePt t="48549" x="4795838" y="2263775"/>
          <p14:tracePt t="48564" x="4810125" y="2271713"/>
          <p14:tracePt t="48581" x="4824413" y="2271713"/>
          <p14:tracePt t="48598" x="4852988" y="2286000"/>
          <p14:tracePt t="48614" x="4875213" y="2286000"/>
          <p14:tracePt t="48631" x="4889500" y="2292350"/>
          <p14:tracePt t="48647" x="4910138" y="2300288"/>
          <p14:tracePt t="48664" x="4918075" y="2300288"/>
          <p14:tracePt t="48700" x="4924425" y="2300288"/>
          <p14:tracePt t="48714" x="4938713" y="2300288"/>
          <p14:tracePt t="48732" x="4946650" y="2300288"/>
          <p14:tracePt t="48748" x="4953000" y="2300288"/>
          <p14:tracePt t="48812" x="4946650" y="2300288"/>
          <p14:tracePt t="48896" x="4953000" y="2300288"/>
          <p14:tracePt t="48914" x="4960938" y="2300288"/>
          <p14:tracePt t="48921" x="4968875" y="2300288"/>
          <p14:tracePt t="48931" x="4975225" y="2308225"/>
          <p14:tracePt t="48947" x="4989513" y="2314575"/>
          <p14:tracePt t="48965" x="5018088" y="2328863"/>
          <p14:tracePt t="48981" x="5040313" y="2328863"/>
          <p14:tracePt t="48998" x="5062538" y="2336800"/>
          <p14:tracePt t="49015" x="5076825" y="2343150"/>
          <p14:tracePt t="49030" x="5097463" y="2343150"/>
          <p14:tracePt t="49048" x="5119688" y="2351088"/>
          <p14:tracePt t="49065" x="5141913" y="2357438"/>
          <p14:tracePt t="49081" x="5156200" y="2357438"/>
          <p14:tracePt t="49098" x="5162550" y="2357438"/>
          <p14:tracePt t="49115" x="5176838" y="2357438"/>
          <p14:tracePt t="49131" x="5184775" y="2365375"/>
          <p14:tracePt t="49148" x="5205413" y="2365375"/>
          <p14:tracePt t="49165" x="5241925" y="2371725"/>
          <p14:tracePt t="49182" x="5256213" y="2371725"/>
          <p14:tracePt t="49198" x="5278438" y="2371725"/>
          <p14:tracePt t="49213" x="5292725" y="2371725"/>
          <p14:tracePt t="49228" x="5314950" y="2371725"/>
          <p14:tracePt t="49245" x="5321300" y="2371725"/>
          <p14:tracePt t="49262" x="5335588" y="2371725"/>
          <p14:tracePt t="49279" x="5349875" y="2371725"/>
          <p14:tracePt t="49296" x="5357813" y="2365375"/>
          <p14:tracePt t="49312" x="5372100" y="2365375"/>
          <p14:tracePt t="49329" x="5394325" y="2365375"/>
          <p14:tracePt t="49347" x="5414963" y="2365375"/>
          <p14:tracePt t="49364" x="5429250" y="2365375"/>
          <p14:tracePt t="49380" x="5443538" y="2365375"/>
          <p14:tracePt t="49397" x="5451475" y="2365375"/>
          <p14:tracePt t="49414" x="5457825" y="2365375"/>
          <p14:tracePt t="49461" x="5465763" y="2365375"/>
          <p14:tracePt t="49467" x="5473700" y="2365375"/>
          <p14:tracePt t="49482" x="5487988" y="2365375"/>
          <p14:tracePt t="49498" x="5508625" y="2365375"/>
          <p14:tracePt t="49514" x="5522913" y="2365375"/>
          <p14:tracePt t="49531" x="5545138" y="2365375"/>
          <p14:tracePt t="49547" x="5551488" y="2408238"/>
          <p14:tracePt t="49564" x="5537200" y="2487613"/>
          <p14:tracePt t="49582" x="5457825" y="2574925"/>
          <p14:tracePt t="49834" x="5502275" y="2552700"/>
          <p14:tracePt t="49842" x="5551488" y="2524125"/>
          <p14:tracePt t="49849" x="5610225" y="2495550"/>
          <p14:tracePt t="49864" x="5746750" y="2436813"/>
          <p14:tracePt t="49881" x="5868988" y="2401888"/>
          <p14:tracePt t="49898" x="5962650" y="2371725"/>
          <p14:tracePt t="49914" x="6042025" y="2365375"/>
          <p14:tracePt t="49930" x="6135688" y="2357438"/>
          <p14:tracePt t="49947" x="6259513" y="2351088"/>
          <p14:tracePt t="49964" x="6496050" y="2351088"/>
          <p14:tracePt t="49980" x="6611938" y="2336800"/>
          <p14:tracePt t="49998" x="6705600" y="2314575"/>
          <p14:tracePt t="50014" x="6770688" y="2292350"/>
          <p14:tracePt t="50030" x="6799263" y="2286000"/>
          <p14:tracePt t="50049" x="6813550" y="2278063"/>
          <p14:tracePt t="50080" x="6827838" y="2271713"/>
          <p14:tracePt t="50098" x="6858000" y="2271713"/>
          <p14:tracePt t="50114" x="6907213" y="2271713"/>
          <p14:tracePt t="50130" x="6986588" y="2286000"/>
          <p14:tracePt t="50149" x="7131050" y="2314575"/>
          <p14:tracePt t="50164" x="7167563" y="2314575"/>
          <p14:tracePt t="50181" x="7261225" y="2328863"/>
          <p14:tracePt t="50197" x="7283450" y="2328863"/>
          <p14:tracePt t="50214" x="7297738" y="2328863"/>
          <p14:tracePt t="50230" x="7304088" y="2328863"/>
          <p14:tracePt t="50248" x="7326313" y="2328863"/>
          <p14:tracePt t="50265" x="7340600" y="2328863"/>
          <p14:tracePt t="50282" x="7369175" y="2328863"/>
          <p14:tracePt t="50298" x="7397750" y="2328863"/>
          <p14:tracePt t="50315" x="7442200" y="2328863"/>
          <p14:tracePt t="50332" x="7477125" y="2328863"/>
          <p14:tracePt t="50348" x="7505700" y="2328863"/>
          <p14:tracePt t="50362" x="7527925" y="2328863"/>
          <p14:tracePt t="50379" x="7535863" y="2328863"/>
          <p14:tracePt t="50395" x="7542213" y="2328863"/>
          <p14:tracePt t="50462" x="7550150" y="2328863"/>
          <p14:tracePt t="50479" x="7556500" y="2328863"/>
          <p14:tracePt t="50594" x="7564438" y="2328863"/>
          <p14:tracePt t="50609" x="7570788" y="2328863"/>
          <p14:tracePt t="50617" x="7578725" y="2328863"/>
          <p14:tracePt t="50631" x="7593013" y="2328863"/>
          <p14:tracePt t="50647" x="7599363" y="2328863"/>
          <p14:tracePt t="50664" x="7607300" y="2328863"/>
          <p14:tracePt t="50706" x="7607300" y="2322513"/>
          <p14:tracePt t="50849" x="7599363" y="2322513"/>
          <p14:tracePt t="50867" x="7593013" y="2322513"/>
          <p14:tracePt t="50880" x="7585075" y="2322513"/>
          <p14:tracePt t="50889" x="7578725" y="2322513"/>
          <p14:tracePt t="50896" x="7570788" y="2322513"/>
          <p14:tracePt t="50911" x="7564438" y="2322513"/>
          <p14:tracePt t="50928" x="7519988" y="2343150"/>
          <p14:tracePt t="50945" x="7456488" y="2365375"/>
          <p14:tracePt t="50961" x="7383463" y="2386013"/>
          <p14:tracePt t="50977" x="7283450" y="2416175"/>
          <p14:tracePt t="50994" x="7167563" y="2444750"/>
          <p14:tracePt t="51011" x="7031038" y="2473325"/>
          <p14:tracePt t="51029" x="6734175" y="2516188"/>
          <p14:tracePt t="51045" x="6554788" y="2530475"/>
          <p14:tracePt t="51062" x="6424613" y="2559050"/>
          <p14:tracePt t="51080" x="6302375" y="2581275"/>
          <p14:tracePt t="51096" x="6215063" y="2609850"/>
          <p14:tracePt t="51114" x="6100763" y="2646363"/>
          <p14:tracePt t="51131" x="6042025" y="2668588"/>
          <p14:tracePt t="51147" x="5976938" y="2682875"/>
          <p14:tracePt t="51163" x="5919788" y="2697163"/>
          <p14:tracePt t="51181" x="5840413" y="2697163"/>
          <p14:tracePt t="51184" x="5803900" y="2697163"/>
          <p14:tracePt t="51196" x="5761038" y="2697163"/>
          <p14:tracePt t="51214" x="5624513" y="2703513"/>
          <p14:tracePt t="51230" x="5537200" y="2711450"/>
          <p14:tracePt t="51247" x="5457825" y="2725738"/>
          <p14:tracePt t="51264" x="5372100" y="2747963"/>
          <p14:tracePt t="51280" x="5299075" y="2747963"/>
          <p14:tracePt t="51296" x="5221288" y="2747963"/>
          <p14:tracePt t="51314" x="5126038" y="2747963"/>
          <p14:tracePt t="51330" x="5091113" y="2747963"/>
          <p14:tracePt t="51347" x="5068888" y="2747963"/>
          <p14:tracePt t="51365" x="5032375" y="2747963"/>
          <p14:tracePt t="51378" x="4989513" y="2754313"/>
          <p14:tracePt t="51395" x="4938713" y="2754313"/>
          <p14:tracePt t="51413" x="4875213" y="2754313"/>
          <p14:tracePt t="51429" x="4773613" y="2747963"/>
          <p14:tracePt t="51445" x="4708525" y="2740025"/>
          <p14:tracePt t="51462" x="4657725" y="2733675"/>
          <p14:tracePt t="51478" x="4622800" y="2725738"/>
          <p14:tracePt t="51494" x="4586288" y="2717800"/>
          <p14:tracePt t="51511" x="4549775" y="2717800"/>
          <p14:tracePt t="51527" x="4464050" y="2717800"/>
          <p14:tracePt t="51545" x="4384675" y="2717800"/>
          <p14:tracePt t="51561" x="4305300" y="2717800"/>
          <p14:tracePt t="51577" x="4246563" y="2717800"/>
          <p14:tracePt t="51594" x="4181475" y="2717800"/>
          <p14:tracePt t="51611" x="4138613" y="2711450"/>
          <p14:tracePt t="51627" x="4095750" y="2697163"/>
          <p14:tracePt t="51644" x="4059238" y="2689225"/>
          <p14:tracePt t="51661" x="4038600" y="2689225"/>
          <p14:tracePt t="51678" x="4008438" y="2682875"/>
          <p14:tracePt t="51694" x="3987800" y="2682875"/>
          <p14:tracePt t="51711" x="3965575" y="2674938"/>
          <p14:tracePt t="51727" x="3944938" y="2668588"/>
          <p14:tracePt t="51744" x="3929063" y="2660650"/>
          <p14:tracePt t="51761" x="3894138" y="2646363"/>
          <p14:tracePt t="51778" x="3865563" y="2646363"/>
          <p14:tracePt t="51794" x="3843338" y="2638425"/>
          <p14:tracePt t="51811" x="3821113" y="2632075"/>
          <p14:tracePt t="51827" x="3806825" y="2632075"/>
          <p14:tracePt t="51844" x="3786188" y="2632075"/>
          <p14:tracePt t="51861" x="3756025" y="2624138"/>
          <p14:tracePt t="51877" x="3735388" y="2617788"/>
          <p14:tracePt t="51894" x="3721100" y="2617788"/>
          <p14:tracePt t="51911" x="3698875" y="2609850"/>
          <p14:tracePt t="51927" x="3678238" y="2603500"/>
          <p14:tracePt t="51944" x="3656013" y="2595563"/>
          <p14:tracePt t="51961" x="3633788" y="2595563"/>
          <p14:tracePt t="51977" x="3605213" y="2581275"/>
          <p14:tracePt t="51994" x="3590925" y="2581275"/>
          <p14:tracePt t="52011" x="3568700" y="2574925"/>
          <p14:tracePt t="52028" x="3554413" y="2574925"/>
          <p14:tracePt t="52045" x="3540125" y="2574925"/>
          <p14:tracePt t="52062" x="3519488" y="2566988"/>
          <p14:tracePt t="52078" x="3503613" y="2566988"/>
          <p14:tracePt t="52095" x="3489325" y="2566988"/>
          <p14:tracePt t="52111" x="3468688" y="2566988"/>
          <p14:tracePt t="52128" x="3460750" y="2566988"/>
          <p14:tracePt t="52145" x="3446463" y="2566988"/>
          <p14:tracePt t="52163" x="3432175" y="2566988"/>
          <p14:tracePt t="52179" x="3425825" y="2566988"/>
          <p14:tracePt t="52198" x="3417888" y="2566988"/>
          <p14:tracePt t="52216" x="3409950" y="2566988"/>
          <p14:tracePt t="52327" x="3417888" y="2566988"/>
          <p14:tracePt t="52334" x="3425825" y="2566988"/>
          <p14:tracePt t="52347" x="3454400" y="2574925"/>
          <p14:tracePt t="52364" x="3511550" y="2589213"/>
          <p14:tracePt t="52380" x="3568700" y="2603500"/>
          <p14:tracePt t="52396" x="3656013" y="2624138"/>
          <p14:tracePt t="52414" x="3735388" y="2638425"/>
          <p14:tracePt t="52429" x="3851275" y="2654300"/>
          <p14:tracePt t="52447" x="4008438" y="2682875"/>
          <p14:tracePt t="52464" x="4110038" y="2703513"/>
          <p14:tracePt t="52480" x="4211638" y="2725738"/>
          <p14:tracePt t="52496" x="4297363" y="2725738"/>
          <p14:tracePt t="52513" x="4376738" y="2725738"/>
          <p14:tracePt t="52530" x="4456113" y="2725738"/>
          <p14:tracePt t="52547" x="4535488" y="2725738"/>
          <p14:tracePt t="52564" x="4637088" y="2725738"/>
          <p14:tracePt t="52580" x="4686300" y="2725738"/>
          <p14:tracePt t="52598" x="4730750" y="2725738"/>
          <p14:tracePt t="52612" x="4795838" y="2717800"/>
          <p14:tracePt t="52628" x="4867275" y="2711450"/>
          <p14:tracePt t="52647" x="4946650" y="2697163"/>
          <p14:tracePt t="52662" x="4997450" y="2689225"/>
          <p14:tracePt t="52680" x="5032375" y="2674938"/>
          <p14:tracePt t="52696" x="5054600" y="2674938"/>
          <p14:tracePt t="52713" x="5076825" y="2660650"/>
          <p14:tracePt t="52730" x="5091113" y="2654300"/>
          <p14:tracePt t="52746" x="5105400" y="2654300"/>
          <p14:tracePt t="52763" x="5105400" y="2646363"/>
          <p14:tracePt t="52780" x="5111750" y="2638425"/>
          <p14:tracePt t="52796" x="5126038" y="2632075"/>
          <p14:tracePt t="52813" x="5141913" y="2617788"/>
          <p14:tracePt t="52831" x="5191125" y="2603500"/>
          <p14:tracePt t="52846" x="5227638" y="2595563"/>
          <p14:tracePt t="52863" x="5256213" y="2589213"/>
          <p14:tracePt t="52881" x="5270500" y="2581275"/>
          <p14:tracePt t="52896" x="5278438" y="2574925"/>
          <p14:tracePt t="54240" x="5270500" y="2574925"/>
          <p14:tracePt t="54336" x="5264150" y="2574925"/>
          <p14:tracePt t="54352" x="5256213" y="2574925"/>
          <p14:tracePt t="54358" x="5249863" y="2574925"/>
          <p14:tracePt t="54366" x="5241925" y="2574925"/>
          <p14:tracePt t="54379" x="5235575" y="2574925"/>
          <p14:tracePt t="54396" x="5213350" y="2566988"/>
          <p14:tracePt t="54413" x="5184775" y="2552700"/>
          <p14:tracePt t="54429" x="5162550" y="2544763"/>
          <p14:tracePt t="54445" x="5133975" y="2530475"/>
          <p14:tracePt t="54462" x="5119688" y="2530475"/>
          <p14:tracePt t="54479" x="5076825" y="2530475"/>
          <p14:tracePt t="54495" x="5003800" y="2530475"/>
          <p14:tracePt t="54514" x="4845050" y="2509838"/>
          <p14:tracePt t="54529" x="4737100" y="2487613"/>
          <p14:tracePt t="54545" x="4643438" y="2481263"/>
          <p14:tracePt t="54562" x="4549775" y="2473325"/>
          <p14:tracePt t="54579" x="4470400" y="2473325"/>
          <p14:tracePt t="54595" x="4391025" y="2465388"/>
          <p14:tracePt t="54613" x="4283075" y="2465388"/>
          <p14:tracePt t="54628" x="4225925" y="2465388"/>
          <p14:tracePt t="54645" x="4146550" y="2465388"/>
          <p14:tracePt t="54664" x="4087813" y="2465388"/>
          <p14:tracePt t="54679" x="4024313" y="2465388"/>
          <p14:tracePt t="54682" x="3987800" y="2465388"/>
          <p14:tracePt t="54695" x="3944938" y="2465388"/>
          <p14:tracePt t="54714" x="3829050" y="2465388"/>
          <p14:tracePt t="54730" x="3792538" y="2465388"/>
          <p14:tracePt t="54747" x="3763963" y="2465388"/>
          <p14:tracePt t="54763" x="3741738" y="2459038"/>
          <p14:tracePt t="54780" x="3706813" y="2459038"/>
          <p14:tracePt t="54797" x="3648075" y="2451100"/>
          <p14:tracePt t="54812" x="3598863" y="2451100"/>
          <p14:tracePt t="54828" x="3540125" y="2444750"/>
          <p14:tracePt t="54844" x="3468688" y="2436813"/>
          <p14:tracePt t="54861" x="3395663" y="2416175"/>
          <p14:tracePt t="54877" x="3324225" y="2393950"/>
          <p14:tracePt t="54895" x="3273425" y="2379663"/>
          <p14:tracePt t="54911" x="3216275" y="2365375"/>
          <p14:tracePt t="54928" x="3151188" y="2351088"/>
          <p14:tracePt t="54947" x="3100388" y="2343150"/>
          <p14:tracePt t="54962" x="3043238" y="2328863"/>
          <p14:tracePt t="54979" x="2978150" y="2314575"/>
          <p14:tracePt t="54996" x="2927350" y="2292350"/>
          <p14:tracePt t="55013" x="2819400" y="2271713"/>
          <p14:tracePt t="55030" x="2740025" y="2249488"/>
          <p14:tracePt t="55047" x="2654300" y="2228850"/>
          <p14:tracePt t="55062" x="2574925" y="2212975"/>
          <p14:tracePt t="55079" x="2501900" y="2192338"/>
          <p14:tracePt t="55096" x="2436813" y="2192338"/>
          <p14:tracePt t="55112" x="2393950" y="2178050"/>
          <p14:tracePt t="55129" x="2365375" y="2178050"/>
          <p14:tracePt t="55145" x="2343150" y="2170113"/>
          <p14:tracePt t="55162" x="2322513" y="2170113"/>
          <p14:tracePt t="55179" x="2300288" y="2170113"/>
          <p14:tracePt t="55183" x="2292350" y="2170113"/>
          <p14:tracePt t="55196" x="2286000" y="2170113"/>
          <p14:tracePt t="55212" x="2249488" y="2170113"/>
          <p14:tracePt t="55229" x="2149475" y="2163763"/>
          <p14:tracePt t="55246" x="2112963" y="2163763"/>
          <p14:tracePt t="55263" x="2090738" y="2155825"/>
          <p14:tracePt t="55279" x="2076450" y="2149475"/>
          <p14:tracePt t="55295" x="2055813" y="2149475"/>
          <p14:tracePt t="55312" x="2033588" y="2133600"/>
          <p14:tracePt t="55329" x="2011363" y="2127250"/>
          <p14:tracePt t="55346" x="1990725" y="2112963"/>
          <p14:tracePt t="55363" x="1968500" y="2098675"/>
          <p14:tracePt t="55380" x="1954213" y="2084388"/>
          <p14:tracePt t="55395" x="1925638" y="2062163"/>
          <p14:tracePt t="55413" x="1882775" y="2039938"/>
          <p14:tracePt t="55430" x="1817688" y="2005013"/>
          <p14:tracePt t="55447" x="1766888" y="1982788"/>
          <p14:tracePt t="55463" x="1708150" y="1954213"/>
          <p14:tracePt t="55479" x="1665288" y="1931988"/>
          <p14:tracePt t="55495" x="1644650" y="1903413"/>
          <p14:tracePt t="55512" x="1622425" y="1882775"/>
          <p14:tracePt t="55528" x="1600200" y="1860550"/>
          <p14:tracePt t="55546" x="1593850" y="1831975"/>
          <p14:tracePt t="55563" x="1579563" y="1817688"/>
          <p14:tracePt t="55579" x="1579563" y="1795463"/>
          <p14:tracePt t="55595" x="1571625" y="1773238"/>
          <p14:tracePt t="55613" x="1565275" y="1758950"/>
          <p14:tracePt t="55629" x="1550988" y="1738313"/>
          <p14:tracePt t="55645" x="1543050" y="1716088"/>
          <p14:tracePt t="55663" x="1528763" y="1687513"/>
          <p14:tracePt t="55679" x="1520825" y="1673225"/>
          <p14:tracePt t="55695" x="1514475" y="1651000"/>
          <p14:tracePt t="55713" x="1506538" y="1636713"/>
          <p14:tracePt t="55728" x="1500188" y="1614488"/>
          <p14:tracePt t="55745" x="1492250" y="1608138"/>
          <p14:tracePt t="55763" x="1477963" y="1593850"/>
          <p14:tracePt t="55779" x="1471613" y="1585913"/>
          <p14:tracePt t="55796" x="1457325" y="1585913"/>
          <p14:tracePt t="55812" x="1441450" y="1579563"/>
          <p14:tracePt t="55829" x="1427163" y="1571625"/>
          <p14:tracePt t="55846" x="1398588" y="1550988"/>
          <p14:tracePt t="55863" x="1377950" y="1543050"/>
          <p14:tracePt t="55880" x="1362075" y="1535113"/>
          <p14:tracePt t="55896" x="1341438" y="1528763"/>
          <p14:tracePt t="55912" x="1319213" y="1520825"/>
          <p14:tracePt t="55930" x="1304925" y="1514475"/>
          <p14:tracePt t="55947" x="1276350" y="1506538"/>
          <p14:tracePt t="55963" x="1254125" y="1500188"/>
          <p14:tracePt t="55980" x="1225550" y="1492250"/>
          <p14:tracePt t="55995" x="1211263" y="1477963"/>
          <p14:tracePt t="56010" x="1189038" y="1471613"/>
          <p14:tracePt t="56030" x="1168400" y="1463675"/>
          <p14:tracePt t="56044" x="1160463" y="1457325"/>
          <p14:tracePt t="56060" x="1146175" y="1449388"/>
          <p14:tracePt t="56079" x="1125538" y="1435100"/>
          <p14:tracePt t="56095" x="1109663" y="1435100"/>
          <p14:tracePt t="56112" x="1089025" y="1420813"/>
          <p14:tracePt t="56129" x="1074738" y="1412875"/>
          <p14:tracePt t="56145" x="1060450" y="1412875"/>
          <p14:tracePt t="56163" x="1038225" y="1406525"/>
          <p14:tracePt t="56180" x="1016000" y="1392238"/>
          <p14:tracePt t="56195" x="1001713" y="1392238"/>
          <p14:tracePt t="56213" x="981075" y="1384300"/>
          <p14:tracePt t="56229" x="958850" y="1377950"/>
          <p14:tracePt t="56245" x="952500" y="1377950"/>
          <p14:tracePt t="56263" x="930275" y="1377950"/>
          <p14:tracePt t="56279" x="915988" y="1370013"/>
          <p14:tracePt t="56296" x="908050" y="1370013"/>
          <p14:tracePt t="56363" x="901700" y="1370013"/>
          <p14:tracePt t="56388" x="893763" y="1370013"/>
          <p14:tracePt t="56455" x="887413" y="1377950"/>
          <p14:tracePt t="56524" x="893763" y="1377950"/>
          <p14:tracePt t="56531" x="908050" y="1377950"/>
          <p14:tracePt t="56546" x="930275" y="1377950"/>
          <p14:tracePt t="56562" x="995363" y="1398588"/>
          <p14:tracePt t="56580" x="1074738" y="1427163"/>
          <p14:tracePt t="56596" x="1168400" y="1463675"/>
          <p14:tracePt t="56612" x="1268413" y="1492250"/>
          <p14:tracePt t="56629" x="1355725" y="1520825"/>
          <p14:tracePt t="56647" x="1463675" y="1535113"/>
          <p14:tracePt t="56662" x="1543050" y="1543050"/>
          <p14:tracePt t="56679" x="1622425" y="1543050"/>
          <p14:tracePt t="56695" x="1701800" y="1543050"/>
          <p14:tracePt t="56712" x="1781175" y="1543050"/>
          <p14:tracePt t="56728" x="1860550" y="1550988"/>
          <p14:tracePt t="56746" x="1946275" y="1557338"/>
          <p14:tracePt t="56763" x="1976438" y="1557338"/>
          <p14:tracePt t="56780" x="1982788" y="1557338"/>
          <p14:tracePt t="56795" x="1990725" y="1557338"/>
          <p14:tracePt t="56870" x="1997075" y="1557338"/>
          <p14:tracePt t="57053" x="1990725" y="1557338"/>
          <p14:tracePt t="57083" x="1982788" y="1557338"/>
          <p14:tracePt t="57152" x="1976438" y="1557338"/>
          <p14:tracePt t="57185" x="1968500" y="1557338"/>
          <p14:tracePt t="57347" x="1960563" y="1557338"/>
          <p14:tracePt t="57592" x="1960563" y="1565275"/>
          <p14:tracePt t="57604" x="1960563" y="1571625"/>
          <p14:tracePt t="57654" x="1960563" y="1579563"/>
          <p14:tracePt t="57886" x="1960563" y="1585913"/>
          <p14:tracePt t="58149" x="1960563" y="1579563"/>
          <p14:tracePt t="58161" x="1954213" y="1579563"/>
          <p14:tracePt t="58167" x="1954213" y="1571625"/>
          <p14:tracePt t="58178" x="1954213" y="1565275"/>
          <p14:tracePt t="58195" x="1946275" y="1557338"/>
          <p14:tracePt t="58213" x="1946275" y="1550988"/>
          <p14:tracePt t="58229" x="1939925" y="1543050"/>
          <p14:tracePt t="58243" x="1939925" y="1535113"/>
          <p14:tracePt t="58270" x="1931988" y="1528763"/>
          <p14:tracePt t="58352" x="1925638" y="1528763"/>
          <p14:tracePt t="58597" x="1917700" y="1520825"/>
          <p14:tracePt t="58615" x="1911350" y="1520825"/>
          <p14:tracePt t="58693" x="1903413" y="1520825"/>
          <p14:tracePt t="58726" x="1897063" y="1520825"/>
          <p14:tracePt t="58764" x="1889125" y="1520825"/>
          <p14:tracePt t="58812" x="1889125" y="1514475"/>
          <p14:tracePt t="58862" x="1882775" y="1514475"/>
          <p14:tracePt t="58912" x="1882775" y="1506538"/>
          <p14:tracePt t="58924" x="1874838" y="1506538"/>
          <p14:tracePt t="58936" x="1866900" y="1506538"/>
          <p14:tracePt t="58954" x="1860550" y="1506538"/>
          <p14:tracePt t="59241" x="1852613" y="1506538"/>
          <p14:tracePt t="59252" x="1852613" y="1500188"/>
          <p14:tracePt t="59265" x="1846263" y="1500188"/>
          <p14:tracePt t="59280" x="1838325" y="1500188"/>
          <p14:tracePt t="59296" x="1838325" y="1492250"/>
          <p14:tracePt t="59312" x="1831975" y="1485900"/>
          <p14:tracePt t="59329" x="1831975" y="1477963"/>
          <p14:tracePt t="59345" x="1824038" y="1471613"/>
          <p14:tracePt t="59361" x="1824038" y="1463675"/>
          <p14:tracePt t="59377" x="1824038" y="1457325"/>
          <p14:tracePt t="59410" x="1824038" y="1449388"/>
          <p14:tracePt t="59636" x="1817688" y="1449388"/>
          <p14:tracePt t="59784" x="1817688" y="1441450"/>
          <p14:tracePt t="59802" x="1817688" y="1435100"/>
          <p14:tracePt t="59811" x="1817688" y="1427163"/>
          <p14:tracePt t="59818" x="1817688" y="1420813"/>
          <p14:tracePt t="59828" x="1817688" y="1406525"/>
          <p14:tracePt t="59844" x="1817688" y="1377950"/>
          <p14:tracePt t="59861" x="1817688" y="1347788"/>
          <p14:tracePt t="59879" x="1824038" y="1290638"/>
          <p14:tracePt t="59895" x="1831975" y="1268413"/>
          <p14:tracePt t="59911" x="1831975" y="1247775"/>
          <p14:tracePt t="59929" x="1831975" y="1239838"/>
          <p14:tracePt t="60104" x="1831975" y="1233488"/>
          <p14:tracePt t="60746" x="1824038" y="1233488"/>
          <p14:tracePt t="61440" x="1817688" y="1239838"/>
          <p14:tracePt t="61468" x="1809750" y="1239838"/>
          <p14:tracePt t="61476" x="1809750" y="1247775"/>
          <p14:tracePt t="61510" x="1803400" y="1254125"/>
          <p14:tracePt t="61526" x="1795463" y="1254125"/>
          <p14:tracePt t="61534" x="1795463" y="1262063"/>
          <p14:tracePt t="61544" x="1795463" y="1268413"/>
          <p14:tracePt t="61559" x="1781175" y="1276350"/>
          <p14:tracePt t="61575" x="1773238" y="1284288"/>
          <p14:tracePt t="61592" x="1766888" y="1290638"/>
          <p14:tracePt t="61608" x="1758950" y="1298575"/>
          <p14:tracePt t="61625" x="1752600" y="1312863"/>
          <p14:tracePt t="61642" x="1738313" y="1327150"/>
          <p14:tracePt t="61659" x="1730375" y="1333500"/>
          <p14:tracePt t="61675" x="1724025" y="1347788"/>
          <p14:tracePt t="61692" x="1716088" y="1355725"/>
          <p14:tracePt t="61709" x="1708150" y="1362075"/>
          <p14:tracePt t="61727" x="1701800" y="1377950"/>
          <p14:tracePt t="61760" x="1701800" y="1384300"/>
          <p14:tracePt t="61809" x="1701800" y="1392238"/>
          <p14:tracePt t="61847" x="1693863" y="1392238"/>
          <p14:tracePt t="61863" x="1693863" y="1398588"/>
          <p14:tracePt t="61877" x="1693863" y="1406525"/>
          <p14:tracePt t="61885" x="1687513" y="1406525"/>
          <p14:tracePt t="61897" x="1687513" y="1412875"/>
          <p14:tracePt t="61913" x="1687513" y="1420813"/>
          <p14:tracePt t="61932" x="1687513" y="1427163"/>
          <p14:tracePt t="61943" x="1687513" y="1435100"/>
          <p14:tracePt t="61962" x="1679575" y="1441450"/>
          <p14:tracePt t="61977" x="1679575" y="1449388"/>
          <p14:tracePt t="61995" x="1679575" y="1463675"/>
          <p14:tracePt t="62010" x="1673225" y="1485900"/>
          <p14:tracePt t="62027" x="1673225" y="1506538"/>
          <p14:tracePt t="62045" x="1673225" y="1557338"/>
          <p14:tracePt t="62061" x="1665288" y="1608138"/>
          <p14:tracePt t="62077" x="1658938" y="1673225"/>
          <p14:tracePt t="62095" x="1658938" y="1716088"/>
          <p14:tracePt t="62111" x="1658938" y="1752600"/>
          <p14:tracePt t="62127" x="1658938" y="1787525"/>
          <p14:tracePt t="62145" x="1658938" y="1831975"/>
          <p14:tracePt t="62161" x="1665288" y="1860550"/>
          <p14:tracePt t="62177" x="1665288" y="1874838"/>
          <p14:tracePt t="62193" x="1665288" y="1897063"/>
          <p14:tracePt t="62210" x="1665288" y="1917700"/>
          <p14:tracePt t="62227" x="1665288" y="1931988"/>
          <p14:tracePt t="62244" x="1658938" y="1939925"/>
          <p14:tracePt t="62260" x="1636713" y="1968500"/>
          <p14:tracePt t="62277" x="1630363" y="1982788"/>
          <p14:tracePt t="62294" x="1614488" y="2005013"/>
          <p14:tracePt t="62310" x="1608138" y="2011363"/>
          <p14:tracePt t="62328" x="1593850" y="2033588"/>
          <p14:tracePt t="62344" x="1585913" y="2047875"/>
          <p14:tracePt t="62361" x="1579563" y="2055813"/>
          <p14:tracePt t="62377" x="1565275" y="2070100"/>
          <p14:tracePt t="62394" x="1550988" y="2084388"/>
          <p14:tracePt t="62410" x="1543050" y="2090738"/>
          <p14:tracePt t="62427" x="1528763" y="2105025"/>
          <p14:tracePt t="62444" x="1520825" y="2112963"/>
          <p14:tracePt t="62461" x="1514475" y="2119313"/>
          <p14:tracePt t="62477" x="1500188" y="2127250"/>
          <p14:tracePt t="62493" x="1492250" y="2133600"/>
          <p14:tracePt t="62510" x="1477963" y="2133600"/>
          <p14:tracePt t="62527" x="1463675" y="2155825"/>
          <p14:tracePt t="62545" x="1449388" y="2163763"/>
          <p14:tracePt t="62562" x="1427163" y="2178050"/>
          <p14:tracePt t="62578" x="1412875" y="2184400"/>
          <p14:tracePt t="62595" x="1392238" y="2184400"/>
          <p14:tracePt t="62611" x="1377950" y="2192338"/>
          <p14:tracePt t="62628" x="1370013" y="2192338"/>
          <p14:tracePt t="62645" x="1362075" y="2192338"/>
          <p14:tracePt t="62661" x="1347788" y="2184400"/>
          <p14:tracePt t="62677" x="1333500" y="2163763"/>
          <p14:tracePt t="62680" x="1327150" y="2155825"/>
          <p14:tracePt t="62692" x="1312863" y="2133600"/>
          <p14:tracePt t="62709" x="1298575" y="2084388"/>
          <p14:tracePt t="62725" x="1254125" y="1990725"/>
          <p14:tracePt t="62743" x="1174750" y="1831975"/>
          <p14:tracePt t="62760" x="1139825" y="1744663"/>
          <p14:tracePt t="62776" x="1103313" y="1701800"/>
          <p14:tracePt t="62795" x="1066800" y="1630363"/>
          <p14:tracePt t="62811" x="1052513" y="1608138"/>
          <p14:tracePt t="62828" x="1038225" y="1593850"/>
          <p14:tracePt t="62845" x="1031875" y="1579563"/>
          <p14:tracePt t="62860" x="1023938" y="1565275"/>
          <p14:tracePt t="62877" x="1016000" y="1557338"/>
          <p14:tracePt t="62894" x="1016000" y="1543050"/>
          <p14:tracePt t="62911" x="987425" y="1520825"/>
          <p14:tracePt t="62928" x="973138" y="1500188"/>
          <p14:tracePt t="62944" x="952500" y="1477963"/>
          <p14:tracePt t="62960" x="936625" y="1463675"/>
          <p14:tracePt t="62977" x="915988" y="1441450"/>
          <p14:tracePt t="62994" x="893763" y="1427163"/>
          <p14:tracePt t="63010" x="873125" y="1420813"/>
          <p14:tracePt t="63028" x="842963" y="1412875"/>
          <p14:tracePt t="63045" x="836613" y="1406525"/>
          <p14:tracePt t="63061" x="822325" y="1398588"/>
          <p14:tracePt t="63094" x="814388" y="1398588"/>
          <p14:tracePt t="63286" x="814388" y="1392238"/>
          <p14:tracePt t="63411" x="808038" y="1392238"/>
          <p14:tracePt t="63547" x="800100" y="1398588"/>
          <p14:tracePt t="63561" x="793750" y="1398588"/>
          <p14:tracePt t="63619" x="785813" y="1398588"/>
          <p14:tracePt t="63639" x="779463" y="1398588"/>
          <p14:tracePt t="63655" x="763588" y="1406525"/>
          <p14:tracePt t="63668" x="757238" y="1406525"/>
          <p14:tracePt t="63684" x="742950" y="1406525"/>
          <p14:tracePt t="63700" x="735013" y="1406525"/>
          <p14:tracePt t="63710" x="728663" y="1406525"/>
          <p14:tracePt t="63726" x="720725" y="1406525"/>
          <p14:tracePt t="63745" x="692150" y="1406525"/>
          <p14:tracePt t="63761" x="669925" y="1392238"/>
          <p14:tracePt t="63778" x="655638" y="1392238"/>
          <p14:tracePt t="63793" x="649288" y="1392238"/>
          <p14:tracePt t="63808" x="635000" y="1392238"/>
          <p14:tracePt t="63825" x="612775" y="1384300"/>
          <p14:tracePt t="63842" x="598488" y="1384300"/>
          <p14:tracePt t="63858" x="576263" y="1377950"/>
          <p14:tracePt t="63877" x="547688" y="1370013"/>
          <p14:tracePt t="63892" x="533400" y="1370013"/>
          <p14:tracePt t="63909" x="519113" y="1370013"/>
          <p14:tracePt t="63927" x="511175" y="1362075"/>
          <p14:tracePt t="63944" x="496888" y="1362075"/>
          <p14:tracePt t="63960" x="482600" y="1362075"/>
          <p14:tracePt t="63977" x="461963" y="1362075"/>
          <p14:tracePt t="63995" x="439738" y="1362075"/>
          <p14:tracePt t="64012" x="425450" y="1362075"/>
          <p14:tracePt t="64029" x="411163" y="1362075"/>
          <p14:tracePt t="64045" x="396875" y="1362075"/>
          <p14:tracePt t="64061" x="388938" y="1362075"/>
          <p14:tracePt t="64077" x="382588" y="1362075"/>
          <p14:tracePt t="64093" x="374650" y="1362075"/>
          <p14:tracePt t="64111" x="360363" y="1362075"/>
          <p14:tracePt t="64128" x="354013" y="1362075"/>
          <p14:tracePt t="64144" x="338138" y="1362075"/>
          <p14:tracePt t="64161" x="323850" y="1362075"/>
          <p14:tracePt t="64176" x="309563" y="1362075"/>
          <p14:tracePt t="64181" x="303213" y="1362075"/>
          <p14:tracePt t="64194" x="295275" y="1362075"/>
          <p14:tracePt t="64211" x="280988" y="1362075"/>
          <p14:tracePt t="64227" x="266700" y="1370013"/>
          <p14:tracePt t="64244" x="252413" y="1370013"/>
          <p14:tracePt t="64260" x="244475" y="1370013"/>
          <p14:tracePt t="64277" x="238125" y="1370013"/>
          <p14:tracePt t="64293" x="230188" y="1370013"/>
          <p14:tracePt t="64311" x="223838" y="1377950"/>
          <p14:tracePt t="64344" x="215900" y="1377950"/>
          <p14:tracePt t="64361" x="209550" y="1377950"/>
          <p14:tracePt t="64376" x="201613" y="1377950"/>
          <p14:tracePt t="64394" x="195263" y="1384300"/>
          <p14:tracePt t="64410" x="180975" y="1384300"/>
          <p14:tracePt t="64427" x="165100" y="1384300"/>
          <p14:tracePt t="64444" x="150813" y="1384300"/>
          <p14:tracePt t="64461" x="144463" y="1392238"/>
          <p14:tracePt t="64477" x="136525" y="1392238"/>
          <p14:tracePt t="64494" x="130175" y="1392238"/>
          <p14:tracePt t="64588" x="136525" y="1392238"/>
          <p14:tracePt t="64911" x="136525" y="1384300"/>
          <p14:tracePt t="64929" x="144463" y="1384300"/>
          <p14:tracePt t="64937" x="144463" y="1377950"/>
          <p14:tracePt t="64945" x="150813" y="1377950"/>
          <p14:tracePt t="64961" x="158750" y="1377950"/>
          <p14:tracePt t="64975" x="173038" y="1370013"/>
          <p14:tracePt t="64992" x="187325" y="1370013"/>
          <p14:tracePt t="65010" x="201613" y="1370013"/>
          <p14:tracePt t="65026" x="223838" y="1370013"/>
          <p14:tracePt t="65042" x="244475" y="1370013"/>
          <p14:tracePt t="65058" x="266700" y="1377950"/>
          <p14:tracePt t="65076" x="288925" y="1384300"/>
          <p14:tracePt t="65092" x="346075" y="1398588"/>
          <p14:tracePt t="65109" x="403225" y="1406525"/>
          <p14:tracePt t="65125" x="454025" y="1412875"/>
          <p14:tracePt t="65144" x="569913" y="1435100"/>
          <p14:tracePt t="65160" x="635000" y="1449388"/>
          <p14:tracePt t="65177" x="685800" y="1449388"/>
          <p14:tracePt t="65193" x="735013" y="1449388"/>
          <p14:tracePt t="65209" x="800100" y="1449388"/>
          <p14:tracePt t="65226" x="879475" y="1449388"/>
          <p14:tracePt t="65244" x="995363" y="1449388"/>
          <p14:tracePt t="65259" x="1038225" y="1449388"/>
          <p14:tracePt t="65277" x="1160463" y="1471613"/>
          <p14:tracePt t="65294" x="1239838" y="1485900"/>
          <p14:tracePt t="65310" x="1319213" y="1506538"/>
          <p14:tracePt t="65327" x="1377950" y="1514475"/>
          <p14:tracePt t="65343" x="1441450" y="1514475"/>
          <p14:tracePt t="65360" x="1514475" y="1514475"/>
          <p14:tracePt t="65377" x="1608138" y="1514475"/>
          <p14:tracePt t="65394" x="1665288" y="1514475"/>
          <p14:tracePt t="65409" x="1716088" y="1520825"/>
          <p14:tracePt t="65426" x="1766888" y="1528763"/>
          <p14:tracePt t="65443" x="1795463" y="1528763"/>
          <p14:tracePt t="65459" x="1824038" y="1528763"/>
          <p14:tracePt t="65477" x="1846263" y="1528763"/>
          <p14:tracePt t="65493" x="1866900" y="1528763"/>
          <p14:tracePt t="65510" x="1903413" y="1528763"/>
          <p14:tracePt t="65525" x="1954213" y="1528763"/>
          <p14:tracePt t="65543" x="2019300" y="1528763"/>
          <p14:tracePt t="65560" x="2076450" y="1528763"/>
          <p14:tracePt t="65577" x="2112963" y="1528763"/>
          <p14:tracePt t="65593" x="2133600" y="1528763"/>
          <p14:tracePt t="65610" x="2141538" y="1528763"/>
          <p14:tracePt t="65627" x="2155825" y="1528763"/>
          <p14:tracePt t="65643" x="2170113" y="1528763"/>
          <p14:tracePt t="65660" x="2192338" y="1520825"/>
          <p14:tracePt t="65676" x="2212975" y="1520825"/>
          <p14:tracePt t="65693" x="2228850" y="1520825"/>
          <p14:tracePt t="65710" x="2257425" y="1520825"/>
          <p14:tracePt t="65726" x="2271713" y="1520825"/>
          <p14:tracePt t="65744" x="2292350" y="1514475"/>
          <p14:tracePt t="65759" x="2300288" y="1514475"/>
          <p14:tracePt t="65793" x="2306638" y="1514475"/>
          <p14:tracePt t="65810" x="2322513" y="1506538"/>
          <p14:tracePt t="65845" x="2336800" y="1506538"/>
          <p14:tracePt t="65876" x="2343150" y="1506538"/>
          <p14:tracePt t="65947" x="2351088" y="1506538"/>
          <p14:tracePt t="66127" x="2343150" y="1506538"/>
          <p14:tracePt t="66343" x="2336800" y="1506538"/>
          <p14:tracePt t="66386" x="2328863" y="1506538"/>
          <p14:tracePt t="66458" x="2322513" y="1506538"/>
          <p14:tracePt t="66583" x="2314575" y="1506538"/>
          <p14:tracePt t="66595" x="2314575" y="1514475"/>
          <p14:tracePt t="66667" x="2306638" y="1514475"/>
          <p14:tracePt t="67104" x="2306638" y="1520825"/>
          <p14:tracePt t="67242" x="2306638" y="1528763"/>
          <p14:tracePt t="68504" x="2300288" y="1528763"/>
          <p14:tracePt t="71484" x="2292350" y="1528763"/>
          <p14:tracePt t="71512" x="2286000" y="1528763"/>
          <p14:tracePt t="71534" x="2286000" y="1535113"/>
          <p14:tracePt t="72236" x="2278063" y="1535113"/>
          <p14:tracePt t="72262" x="2271713" y="1535113"/>
          <p14:tracePt t="76650" x="2263775" y="1535113"/>
          <p14:tracePt t="76661" x="2263775" y="1543050"/>
          <p14:tracePt t="76684" x="2263775" y="1550988"/>
          <p14:tracePt t="76716" x="2257425" y="1550988"/>
          <p14:tracePt t="76753" x="2249488" y="1557338"/>
          <p14:tracePt t="76798" x="2249488" y="1565275"/>
          <p14:tracePt t="76806" x="2243138" y="1565275"/>
          <p14:tracePt t="76827" x="2243138" y="1571625"/>
          <p14:tracePt t="76833" x="2235200" y="1571625"/>
          <p14:tracePt t="76865" x="2235200" y="1579563"/>
          <p14:tracePt t="81848" x="2235200" y="1585913"/>
          <p14:tracePt t="81854" x="2235200" y="1593850"/>
          <p14:tracePt t="81871" x="2235200" y="1600200"/>
          <p14:tracePt t="81890" x="2228850" y="1614488"/>
          <p14:tracePt t="81904" x="2228850" y="1622425"/>
          <p14:tracePt t="81922" x="2228850" y="1630363"/>
          <p14:tracePt t="81939" x="2220913" y="1651000"/>
          <p14:tracePt t="81955" x="2220913" y="1665288"/>
          <p14:tracePt t="81971" x="2206625" y="1679575"/>
          <p14:tracePt t="81988" x="2206625" y="1701800"/>
          <p14:tracePt t="82005" x="2192338" y="1724025"/>
          <p14:tracePt t="82021" x="2184400" y="1738313"/>
          <p14:tracePt t="82037" x="2178050" y="1752600"/>
          <p14:tracePt t="82054" x="2163763" y="1781175"/>
          <p14:tracePt t="82071" x="2149475" y="1803400"/>
          <p14:tracePt t="82087" x="2149475" y="1824038"/>
          <p14:tracePt t="82104" x="2133600" y="1838325"/>
          <p14:tracePt t="82120" x="2127250" y="1860550"/>
          <p14:tracePt t="82137" x="2112963" y="1882775"/>
          <p14:tracePt t="82154" x="2098675" y="1911350"/>
          <p14:tracePt t="82171" x="2084388" y="1931988"/>
          <p14:tracePt t="82187" x="2076450" y="1946275"/>
          <p14:tracePt t="82203" x="2070100" y="1968500"/>
          <p14:tracePt t="82220" x="2062163" y="1990725"/>
          <p14:tracePt t="82237" x="2055813" y="2005013"/>
          <p14:tracePt t="82254" x="2055813" y="2033588"/>
          <p14:tracePt t="82270" x="2047875" y="2055813"/>
          <p14:tracePt t="82287" x="2039938" y="2070100"/>
          <p14:tracePt t="82303" x="2039938" y="2084388"/>
          <p14:tracePt t="82321" x="2039938" y="2090738"/>
          <p14:tracePt t="82338" x="2039938" y="2105025"/>
          <p14:tracePt t="82354" x="2039938" y="2119313"/>
          <p14:tracePt t="82371" x="2039938" y="2127250"/>
          <p14:tracePt t="82407" x="2039938" y="2133600"/>
          <p14:tracePt t="82421" x="2039938" y="2141538"/>
          <p14:tracePt t="82446" x="2039938" y="2149475"/>
          <p14:tracePt t="82460" x="2033588" y="2155825"/>
          <p14:tracePt t="82471" x="2033588" y="2163763"/>
          <p14:tracePt t="82492" x="2033588" y="2170113"/>
          <p14:tracePt t="82508" x="2033588" y="2178050"/>
          <p14:tracePt t="82530" x="2033588" y="2184400"/>
          <p14:tracePt t="82540" x="2033588" y="2192338"/>
          <p14:tracePt t="82554" x="2025650" y="2198688"/>
          <p14:tracePt t="82572" x="2019300" y="2206625"/>
          <p14:tracePt t="82588" x="2019300" y="2212975"/>
          <p14:tracePt t="82604" x="2019300" y="2220913"/>
          <p14:tracePt t="82824" x="2019300" y="2228850"/>
          <p14:tracePt t="82834" x="2011363" y="2228850"/>
          <p14:tracePt t="82944" x="2011363" y="2235200"/>
          <p14:tracePt t="82970" x="2005013" y="2243138"/>
          <p14:tracePt t="82978" x="2005013" y="2249488"/>
          <p14:tracePt t="82998" x="2005013" y="2257425"/>
          <p14:tracePt t="83013" x="2005013" y="2263775"/>
          <p14:tracePt t="83028" x="2005013" y="2278063"/>
          <p14:tracePt t="83038" x="2005013" y="2286000"/>
          <p14:tracePt t="83054" x="2005013" y="2292350"/>
          <p14:tracePt t="83073" x="1997075" y="2314575"/>
          <p14:tracePt t="83087" x="1997075" y="2322513"/>
          <p14:tracePt t="83104" x="1997075" y="2357438"/>
          <p14:tracePt t="83120" x="1982788" y="2379663"/>
          <p14:tracePt t="83136" x="1982788" y="2401888"/>
          <p14:tracePt t="83153" x="1968500" y="2422525"/>
          <p14:tracePt t="83170" x="1960563" y="2451100"/>
          <p14:tracePt t="83173" x="1954213" y="2465388"/>
          <p14:tracePt t="83187" x="1954213" y="2481263"/>
          <p14:tracePt t="83205" x="1931988" y="2538413"/>
          <p14:tracePt t="83220" x="1911350" y="2566988"/>
          <p14:tracePt t="83237" x="1903413" y="2609850"/>
          <p14:tracePt t="83254" x="1874838" y="2660650"/>
          <p14:tracePt t="83271" x="1852613" y="2703513"/>
          <p14:tracePt t="83288" x="1817688" y="2797175"/>
          <p14:tracePt t="83305" x="1795463" y="2833688"/>
          <p14:tracePt t="83321" x="1773238" y="2876550"/>
          <p14:tracePt t="83336" x="1752600" y="2898775"/>
          <p14:tracePt t="83354" x="1730375" y="2927350"/>
          <p14:tracePt t="83370" x="1708150" y="2963863"/>
          <p14:tracePt t="83386" x="1693863" y="2984500"/>
          <p14:tracePt t="83403" x="1679575" y="3006725"/>
          <p14:tracePt t="83421" x="1658938" y="3043238"/>
          <p14:tracePt t="83438" x="1644650" y="3063875"/>
          <p14:tracePt t="83453" x="1644650" y="3079750"/>
          <p14:tracePt t="83470" x="1630363" y="3100388"/>
          <p14:tracePt t="83488" x="1608138" y="3128963"/>
          <p14:tracePt t="83506" x="1593850" y="3151188"/>
          <p14:tracePt t="83522" x="1571625" y="3173413"/>
          <p14:tracePt t="83539" x="1550988" y="3194050"/>
          <p14:tracePt t="83555" x="1535113" y="3216275"/>
          <p14:tracePt t="83571" x="1514475" y="3230563"/>
          <p14:tracePt t="83589" x="1500188" y="3244850"/>
          <p14:tracePt t="83606" x="1477963" y="3273425"/>
          <p14:tracePt t="83622" x="1471613" y="3281363"/>
          <p14:tracePt t="83638" x="1457325" y="3287713"/>
          <p14:tracePt t="83655" x="1449388" y="3295650"/>
          <p14:tracePt t="83823" x="1449388" y="3302000"/>
          <p14:tracePt t="83968" x="1457325" y="3302000"/>
          <p14:tracePt t="83974" x="1463675" y="3295650"/>
          <p14:tracePt t="83989" x="1471613" y="3287713"/>
          <p14:tracePt t="84016" x="1477963" y="3281363"/>
          <p14:tracePt t="84034" x="1485900" y="3281363"/>
          <p14:tracePt t="84042" x="1485900" y="3273425"/>
          <p14:tracePt t="84058" x="1492250" y="3273425"/>
          <p14:tracePt t="84071" x="1492250" y="3267075"/>
          <p14:tracePt t="84088" x="1506538" y="3259138"/>
          <p14:tracePt t="84104" x="1514475" y="3252788"/>
          <p14:tracePt t="84121" x="1520825" y="3244850"/>
          <p14:tracePt t="84137" x="1528763" y="3236913"/>
          <p14:tracePt t="84155" x="1535113" y="3230563"/>
          <p14:tracePt t="84171" x="1550988" y="3222625"/>
          <p14:tracePt t="84188" x="1557338" y="3216275"/>
          <p14:tracePt t="84208" x="1565275" y="3208338"/>
          <p14:tracePt t="84222" x="1565275" y="3201988"/>
          <p14:tracePt t="84237" x="1571625" y="3201988"/>
          <p14:tracePt t="84254" x="1579563" y="3201988"/>
          <p14:tracePt t="84272" x="1579563" y="3194050"/>
          <p14:tracePt t="84316" x="1585913" y="3194050"/>
          <p14:tracePt t="84734" x="1593850" y="3194050"/>
          <p14:tracePt t="84752" x="1600200" y="3194050"/>
          <p14:tracePt t="84760" x="1608138" y="3194050"/>
          <p14:tracePt t="84772" x="1614488" y="3194050"/>
          <p14:tracePt t="84788" x="1630363" y="3194050"/>
          <p14:tracePt t="84804" x="1636713" y="3194050"/>
          <p14:tracePt t="84822" x="1651000" y="3194050"/>
          <p14:tracePt t="84854" x="1658938" y="3194050"/>
          <p14:tracePt t="84874" x="1665288" y="3194050"/>
          <p14:tracePt t="84889" x="1673225" y="3194050"/>
          <p14:tracePt t="84905" x="1679575" y="3194050"/>
          <p14:tracePt t="84922" x="1687513" y="3194050"/>
          <p14:tracePt t="84938" x="1693863" y="3194050"/>
          <p14:tracePt t="84954" x="1701800" y="3194050"/>
          <p14:tracePt t="84972" x="1716088" y="3194050"/>
          <p14:tracePt t="84988" x="1724025" y="3194050"/>
          <p14:tracePt t="85021" x="1730375" y="3194050"/>
          <p14:tracePt t="85050" x="1744663" y="3194050"/>
          <p14:tracePt t="85072" x="1752600" y="3194050"/>
          <p14:tracePt t="85266" x="1758950" y="3194050"/>
          <p14:tracePt t="85276" x="1766888" y="3201988"/>
          <p14:tracePt t="85305" x="1773238" y="3201988"/>
          <p14:tracePt t="85744" x="1773238" y="3208338"/>
          <p14:tracePt t="86172" x="1781175" y="3208338"/>
          <p14:tracePt t="86187" x="1787525" y="3201988"/>
          <p14:tracePt t="86204" x="1803400" y="3201988"/>
          <p14:tracePt t="86218" x="1809750" y="3201988"/>
          <p14:tracePt t="86225" x="1817688" y="3201988"/>
          <p14:tracePt t="86236" x="1824038" y="3201988"/>
          <p14:tracePt t="86253" x="1831975" y="3201988"/>
          <p14:tracePt t="86271" x="1860550" y="3201988"/>
          <p14:tracePt t="86287" x="1882775" y="3208338"/>
          <p14:tracePt t="86304" x="1903413" y="3208338"/>
          <p14:tracePt t="86320" x="1925638" y="3208338"/>
          <p14:tracePt t="86336" x="1946275" y="3208338"/>
          <p14:tracePt t="86353" x="1960563" y="3208338"/>
          <p14:tracePt t="86370" x="1990725" y="3216275"/>
          <p14:tracePt t="86387" x="2025650" y="3216275"/>
          <p14:tracePt t="86404" x="2076450" y="3222625"/>
          <p14:tracePt t="86420" x="2149475" y="3236913"/>
          <p14:tracePt t="86436" x="2235200" y="3259138"/>
          <p14:tracePt t="86454" x="2306638" y="3267075"/>
          <p14:tracePt t="86471" x="2379663" y="3281363"/>
          <p14:tracePt t="86488" x="2401888" y="3281363"/>
          <p14:tracePt t="86504" x="2408238" y="3281363"/>
          <p14:tracePt t="86521" x="2430463" y="3281363"/>
          <p14:tracePt t="86538" x="2451100" y="3281363"/>
          <p14:tracePt t="86553" x="2473325" y="3281363"/>
          <p14:tracePt t="86569" x="2501900" y="3281363"/>
          <p14:tracePt t="86586" x="2574925" y="3295650"/>
          <p14:tracePt t="86602" x="2603500" y="3295650"/>
          <p14:tracePt t="86619" x="2638425" y="3302000"/>
          <p14:tracePt t="86636" x="2668588" y="3309938"/>
          <p14:tracePt t="86652" x="2703513" y="3309938"/>
          <p14:tracePt t="86669" x="2732088" y="3309938"/>
          <p14:tracePt t="86672" x="2762250" y="3309938"/>
          <p14:tracePt t="86686" x="2805113" y="3316288"/>
          <p14:tracePt t="86703" x="2876550" y="3316288"/>
          <p14:tracePt t="86720" x="2941638" y="3316288"/>
          <p14:tracePt t="86738" x="3000375" y="3316288"/>
          <p14:tracePt t="86754" x="3071813" y="3316288"/>
          <p14:tracePt t="86771" x="3151188" y="3316288"/>
          <p14:tracePt t="86787" x="3230563" y="3316288"/>
          <p14:tracePt t="86804" x="3338513" y="3309938"/>
          <p14:tracePt t="86820" x="3409950" y="3302000"/>
          <p14:tracePt t="86837" x="3454400" y="3295650"/>
          <p14:tracePt t="86853" x="3489325" y="3287713"/>
          <p14:tracePt t="86871" x="3525838" y="3273425"/>
          <p14:tracePt t="86887" x="3568700" y="3267075"/>
          <p14:tracePt t="86904" x="3662363" y="3244850"/>
          <p14:tracePt t="86922" x="3741738" y="3222625"/>
          <p14:tracePt t="86938" x="3829050" y="3194050"/>
          <p14:tracePt t="86954" x="3908425" y="3173413"/>
          <p14:tracePt t="86972" x="4024313" y="3128963"/>
          <p14:tracePt t="86987" x="4067175" y="3128963"/>
          <p14:tracePt t="87004" x="4160838" y="3108325"/>
          <p14:tracePt t="87022" x="4197350" y="3094038"/>
          <p14:tracePt t="87038" x="4225925" y="3094038"/>
          <p14:tracePt t="87055" x="4246563" y="3086100"/>
          <p14:tracePt t="87072" x="4305300" y="3086100"/>
          <p14:tracePt t="87089" x="4348163" y="3086100"/>
          <p14:tracePt t="87103" x="4370388" y="3086100"/>
          <p14:tracePt t="87119" x="4427538" y="3094038"/>
          <p14:tracePt t="87136" x="4498975" y="3108325"/>
          <p14:tracePt t="87153" x="4521200" y="3114675"/>
          <p14:tracePt t="87169" x="4543425" y="3114675"/>
          <p14:tracePt t="87172" x="4549775" y="3114675"/>
          <p14:tracePt t="87186" x="4557713" y="3114675"/>
          <p14:tracePt t="87204" x="4586288" y="3122613"/>
          <p14:tracePt t="87220" x="4606925" y="3128963"/>
          <p14:tracePt t="87236" x="4629150" y="3128963"/>
          <p14:tracePt t="87253" x="4651375" y="3143250"/>
          <p14:tracePt t="87269" x="4679950" y="3165475"/>
          <p14:tracePt t="87285" x="4722813" y="3187700"/>
          <p14:tracePt t="87302" x="4751388" y="3194050"/>
          <p14:tracePt t="87320" x="4779963" y="3208338"/>
          <p14:tracePt t="87338" x="4795838" y="3208338"/>
          <p14:tracePt t="87354" x="4810125" y="3208338"/>
          <p14:tracePt t="87371" x="4830763" y="3216275"/>
          <p14:tracePt t="87389" x="4852988" y="3222625"/>
          <p14:tracePt t="87405" x="4875213" y="3222625"/>
          <p14:tracePt t="87422" x="4895850" y="3236913"/>
          <p14:tracePt t="87439" x="4918075" y="3236913"/>
          <p14:tracePt t="87454" x="4938713" y="3244850"/>
          <p14:tracePt t="87470" x="4968875" y="3252788"/>
          <p14:tracePt t="87487" x="4989513" y="3259138"/>
          <p14:tracePt t="87505" x="5018088" y="3267075"/>
          <p14:tracePt t="87521" x="5040313" y="3267075"/>
          <p14:tracePt t="87537" x="5054600" y="3273425"/>
          <p14:tracePt t="87554" x="5068888" y="3273425"/>
          <p14:tracePt t="87571" x="5091113" y="3273425"/>
          <p14:tracePt t="87587" x="5111750" y="3273425"/>
          <p14:tracePt t="87603" x="5133975" y="3273425"/>
          <p14:tracePt t="87621" x="5191125" y="3273425"/>
          <p14:tracePt t="87638" x="5221288" y="3273425"/>
          <p14:tracePt t="87655" x="5256213" y="3273425"/>
          <p14:tracePt t="87671" x="5292725" y="3281363"/>
          <p14:tracePt t="87676" x="5307013" y="3281363"/>
          <p14:tracePt t="87688" x="5329238" y="3287713"/>
          <p14:tracePt t="87705" x="5343525" y="3287713"/>
          <p14:tracePt t="87722" x="5378450" y="3287713"/>
          <p14:tracePt t="87738" x="5400675" y="3287713"/>
          <p14:tracePt t="87753" x="5451475" y="3287713"/>
          <p14:tracePt t="87769" x="5487988" y="3281363"/>
          <p14:tracePt t="87785" x="5508625" y="3273425"/>
          <p14:tracePt t="87802" x="5537200" y="3273425"/>
          <p14:tracePt t="87819" x="5551488" y="3273425"/>
          <p14:tracePt t="87836" x="5573713" y="3267075"/>
          <p14:tracePt t="87854" x="5595938" y="3267075"/>
          <p14:tracePt t="87871" x="5602288" y="3267075"/>
          <p14:tracePt t="87887" x="5616575" y="3267075"/>
          <p14:tracePt t="87905" x="5630863" y="3267075"/>
          <p14:tracePt t="87921" x="5646738" y="3267075"/>
          <p14:tracePt t="87938" x="5667375" y="3267075"/>
          <p14:tracePt t="87954" x="5689600" y="3267075"/>
          <p14:tracePt t="87971" x="5703888" y="3267075"/>
          <p14:tracePt t="87987" x="5724525" y="3267075"/>
          <p14:tracePt t="88004" x="5732463" y="3267075"/>
          <p14:tracePt t="88021" x="5754688" y="3259138"/>
          <p14:tracePt t="88037" x="5768975" y="3259138"/>
          <p14:tracePt t="88054" x="5789613" y="3259138"/>
          <p14:tracePt t="88071" x="5797550" y="3259138"/>
          <p14:tracePt t="88087" x="5811838" y="3259138"/>
          <p14:tracePt t="88104" x="5819775" y="3259138"/>
          <p14:tracePt t="88120" x="5834063" y="3252788"/>
          <p14:tracePt t="88137" x="5848350" y="3252788"/>
          <p14:tracePt t="88154" x="5876925" y="3252788"/>
          <p14:tracePt t="88170" x="5891213" y="3252788"/>
          <p14:tracePt t="88188" x="5913438" y="3252788"/>
          <p14:tracePt t="88203" x="5927725" y="3252788"/>
          <p14:tracePt t="88221" x="5948363" y="3252788"/>
          <p14:tracePt t="88237" x="5970588" y="3252788"/>
          <p14:tracePt t="88253" x="5984875" y="3252788"/>
          <p14:tracePt t="88271" x="6007100" y="3252788"/>
          <p14:tracePt t="88287" x="6021388" y="3252788"/>
          <p14:tracePt t="88303" x="6035675" y="3252788"/>
          <p14:tracePt t="88320" x="6042025" y="3252788"/>
          <p14:tracePt t="88337" x="6064250" y="3252788"/>
          <p14:tracePt t="88354" x="6072188" y="3252788"/>
          <p14:tracePt t="88370" x="6092825" y="3252788"/>
          <p14:tracePt t="88387" x="6107113" y="3252788"/>
          <p14:tracePt t="88404" x="6129338" y="3252788"/>
          <p14:tracePt t="88422" x="6157913" y="3252788"/>
          <p14:tracePt t="88454" x="6186488" y="3252788"/>
          <p14:tracePt t="88472" x="6208713" y="3252788"/>
          <p14:tracePt t="88487" x="6223000" y="3252788"/>
          <p14:tracePt t="88504" x="6245225" y="3252788"/>
          <p14:tracePt t="88521" x="6265863" y="3252788"/>
          <p14:tracePt t="88538" x="6302375" y="3252788"/>
          <p14:tracePt t="88555" x="6323013" y="3252788"/>
          <p14:tracePt t="88572" x="6345238" y="3252788"/>
          <p14:tracePt t="88587" x="6367463" y="3252788"/>
          <p14:tracePt t="88604" x="6388100" y="3244850"/>
          <p14:tracePt t="88621" x="6410325" y="3244850"/>
          <p14:tracePt t="88637" x="6424613" y="3244850"/>
          <p14:tracePt t="88707" x="6432550" y="3236913"/>
          <p14:tracePt t="88726" x="6438900" y="3236913"/>
          <p14:tracePt t="88742" x="6453188" y="3236913"/>
          <p14:tracePt t="88750" x="6461125" y="3236913"/>
          <p14:tracePt t="88757" x="6467475" y="3236913"/>
          <p14:tracePt t="88771" x="6489700" y="3230563"/>
          <p14:tracePt t="88788" x="6503988" y="3222625"/>
          <p14:tracePt t="88805" x="6511925" y="3222625"/>
          <p14:tracePt t="88837" x="6518275" y="3222625"/>
          <p14:tracePt t="88857" x="6526213" y="3222625"/>
          <p14:tracePt t="88870" x="6532563" y="3222625"/>
          <p14:tracePt t="88885" x="6540500" y="3216275"/>
          <p14:tracePt t="88902" x="6561138" y="3216275"/>
          <p14:tracePt t="88917" x="6583363" y="3208338"/>
          <p14:tracePt t="88935" x="6597650" y="3201988"/>
          <p14:tracePt t="88952" x="6619875" y="3201988"/>
          <p14:tracePt t="88969" x="6634163" y="3201988"/>
          <p14:tracePt t="88988" x="6648450" y="3201988"/>
          <p14:tracePt t="89003" x="6662738" y="3201988"/>
          <p14:tracePt t="89021" x="6691313" y="3201988"/>
          <p14:tracePt t="89039" x="6727825" y="3201988"/>
          <p14:tracePt t="89054" x="6778625" y="3194050"/>
          <p14:tracePt t="89070" x="6813550" y="3194050"/>
          <p14:tracePt t="89089" x="6835775" y="3187700"/>
          <p14:tracePt t="89104" x="6858000" y="3179763"/>
          <p14:tracePt t="89120" x="6864350" y="3179763"/>
          <p14:tracePt t="89173" x="6864350" y="3173413"/>
          <p14:tracePt t="91580" x="6858000" y="3173413"/>
          <p14:tracePt t="91586" x="6850063" y="3173413"/>
          <p14:tracePt t="91605" x="6843713" y="3173413"/>
          <p14:tracePt t="91618" x="6835775" y="3173413"/>
          <p14:tracePt t="91635" x="6813550" y="3179763"/>
          <p14:tracePt t="91651" x="6792913" y="3187700"/>
          <p14:tracePt t="91668" x="6727825" y="3216275"/>
          <p14:tracePt t="91685" x="6634163" y="3244850"/>
          <p14:tracePt t="91702" x="6438900" y="3287713"/>
          <p14:tracePt t="91719" x="6273800" y="3324225"/>
          <p14:tracePt t="91737" x="5942013" y="3309938"/>
          <p14:tracePt t="91752" x="5638800" y="3287713"/>
          <p14:tracePt t="91769" x="5414963" y="3287713"/>
          <p14:tracePt t="91786" x="5227638" y="3287713"/>
          <p14:tracePt t="91803" x="5040313" y="3309938"/>
          <p14:tracePt t="91820" x="4975225" y="3309938"/>
          <p14:tracePt t="91837" x="4895850" y="3316288"/>
          <p14:tracePt t="91853" x="4816475" y="3316288"/>
          <p14:tracePt t="91868" x="4745038" y="3324225"/>
          <p14:tracePt t="91886" x="4665663" y="3332163"/>
          <p14:tracePt t="91902" x="4586288" y="3338513"/>
          <p14:tracePt t="91920" x="4470400" y="3338513"/>
          <p14:tracePt t="91935" x="4391025" y="3346450"/>
          <p14:tracePt t="91952" x="4311650" y="3346450"/>
          <p14:tracePt t="91970" x="4240213" y="3346450"/>
          <p14:tracePt t="91985" x="4181475" y="3346450"/>
          <p14:tracePt t="92002" x="4132263" y="3346450"/>
          <p14:tracePt t="92020" x="4016375" y="3346450"/>
          <p14:tracePt t="92036" x="3937000" y="3352800"/>
          <p14:tracePt t="92053" x="3829050" y="3375025"/>
          <p14:tracePt t="92069" x="3706813" y="3403600"/>
          <p14:tracePt t="92085" x="3613150" y="3409950"/>
          <p14:tracePt t="92103" x="3533775" y="3417888"/>
          <p14:tracePt t="92120" x="3440113" y="3425825"/>
          <p14:tracePt t="92136" x="3403600" y="3440113"/>
          <p14:tracePt t="92153" x="3367088" y="3454400"/>
          <p14:tracePt t="92170" x="3330575" y="3460750"/>
          <p14:tracePt t="92186" x="3302000" y="3468688"/>
          <p14:tracePt t="92202" x="3244850" y="3475038"/>
          <p14:tracePt t="92217" x="3201988" y="3482975"/>
          <p14:tracePt t="92234" x="3114675" y="3489325"/>
          <p14:tracePt t="92253" x="3063875" y="3489325"/>
          <p14:tracePt t="92268" x="3028950" y="3489325"/>
          <p14:tracePt t="92284" x="2992438" y="3489325"/>
          <p14:tracePt t="92304" x="2949575" y="3482975"/>
          <p14:tracePt t="92319" x="2935288" y="3482975"/>
          <p14:tracePt t="92336" x="2884488" y="3475038"/>
          <p14:tracePt t="92353" x="2847975" y="3475038"/>
          <p14:tracePt t="92369" x="2819400" y="3475038"/>
          <p14:tracePt t="92385" x="2790825" y="3475038"/>
          <p14:tracePt t="92402" x="2768600" y="3475038"/>
          <p14:tracePt t="92419" x="2747963" y="3475038"/>
          <p14:tracePt t="92438" x="2717800" y="3468688"/>
          <p14:tracePt t="92453" x="2703513" y="3460750"/>
          <p14:tracePt t="92941" x="2711450" y="3460750"/>
          <p14:tracePt t="93160" x="2717800" y="3460750"/>
          <p14:tracePt t="93166" x="2732088" y="3460750"/>
          <p14:tracePt t="93174" x="2776538" y="3460750"/>
          <p14:tracePt t="93186" x="2827338" y="3460750"/>
          <p14:tracePt t="93203" x="2935288" y="3475038"/>
          <p14:tracePt t="93219" x="3100388" y="3505200"/>
          <p14:tracePt t="93237" x="3201988" y="3525838"/>
          <p14:tracePt t="93253" x="3259138" y="3533775"/>
          <p14:tracePt t="93268" x="3281363" y="3540125"/>
          <p14:tracePt t="93285" x="3287713" y="3540125"/>
          <p14:tracePt t="93347" x="3281363" y="3540125"/>
          <p14:tracePt t="93355" x="3281363" y="3548063"/>
          <p14:tracePt t="93371" x="3273425" y="3548063"/>
          <p14:tracePt t="93385" x="3267075" y="3562350"/>
          <p14:tracePt t="93401" x="3252788" y="3562350"/>
          <p14:tracePt t="93420" x="3244850" y="3568700"/>
          <p14:tracePt t="93436" x="3236913" y="3576638"/>
          <p14:tracePt t="93472" x="3230563" y="3576638"/>
          <p14:tracePt t="93488" x="3222625" y="3576638"/>
          <p14:tracePt t="93503" x="3208338" y="3576638"/>
          <p14:tracePt t="93520" x="3194050" y="3576638"/>
          <p14:tracePt t="93535" x="3187700" y="3576638"/>
          <p14:tracePt t="93553" x="3173413" y="3576638"/>
          <p14:tracePt t="93570" x="3151188" y="3576638"/>
          <p14:tracePt t="93587" x="3122613" y="3562350"/>
          <p14:tracePt t="93602" x="3100388" y="3548063"/>
          <p14:tracePt t="93619" x="3071813" y="3533775"/>
          <p14:tracePt t="93636" x="3014663" y="3519488"/>
          <p14:tracePt t="93652" x="2963863" y="3505200"/>
          <p14:tracePt t="93669" x="2921000" y="3489325"/>
          <p14:tracePt t="93673" x="2905125" y="3482975"/>
          <p14:tracePt t="93686" x="2884488" y="3475038"/>
          <p14:tracePt t="93704" x="2862263" y="3468688"/>
          <p14:tracePt t="93718" x="2841625" y="3460750"/>
          <p14:tracePt t="93736" x="2827338" y="3454400"/>
          <p14:tracePt t="93753" x="2811463" y="3454400"/>
          <p14:tracePt t="93768" x="2790825" y="3454400"/>
          <p14:tracePt t="93786" x="2754313" y="3432175"/>
          <p14:tracePt t="93803" x="2732088" y="3432175"/>
          <p14:tracePt t="93818" x="2711450" y="3432175"/>
          <p14:tracePt t="93835" x="2697163" y="3432175"/>
          <p14:tracePt t="93853" x="2682875" y="3432175"/>
          <p14:tracePt t="93870" x="2674938" y="3432175"/>
          <p14:tracePt t="93885" x="2668588" y="3432175"/>
          <p14:tracePt t="93904" x="2660650" y="3432175"/>
          <p14:tracePt t="93930" x="2654300" y="3432175"/>
          <p14:tracePt t="93938" x="2646363" y="3432175"/>
          <p14:tracePt t="93952" x="2638425" y="3440113"/>
          <p14:tracePt t="93969" x="2638425" y="3446463"/>
          <p14:tracePt t="93986" x="2632075" y="3446463"/>
          <p14:tracePt t="94088" x="2638425" y="3446463"/>
          <p14:tracePt t="94096" x="2646363" y="3446463"/>
          <p14:tracePt t="94105" x="2654300" y="3454400"/>
          <p14:tracePt t="94119" x="2674938" y="3468688"/>
          <p14:tracePt t="94135" x="2703513" y="3475038"/>
          <p14:tracePt t="94152" x="2732088" y="3482975"/>
          <p14:tracePt t="94170" x="2754313" y="3489325"/>
          <p14:tracePt t="94173" x="2768600" y="3489325"/>
          <p14:tracePt t="94185" x="2782888" y="3489325"/>
          <p14:tracePt t="94202" x="2876550" y="3489325"/>
          <p14:tracePt t="94220" x="2970213" y="3497263"/>
          <p14:tracePt t="94236" x="3086100" y="3519488"/>
          <p14:tracePt t="94252" x="3187700" y="3548063"/>
          <p14:tracePt t="94269" x="3295650" y="3562350"/>
          <p14:tracePt t="94285" x="3403600" y="3576638"/>
          <p14:tracePt t="94302" x="3533775" y="3582988"/>
          <p14:tracePt t="94318" x="3605213" y="3582988"/>
          <p14:tracePt t="94336" x="3662363" y="3576638"/>
          <p14:tracePt t="94352" x="3706813" y="3568700"/>
          <p14:tracePt t="94369" x="3727450" y="3568700"/>
          <p14:tracePt t="94386" x="3749675" y="3568700"/>
          <p14:tracePt t="94403" x="3778250" y="3568700"/>
          <p14:tracePt t="94420" x="3821113" y="3562350"/>
          <p14:tracePt t="94436" x="3879850" y="3554413"/>
          <p14:tracePt t="94453" x="3929063" y="3548063"/>
          <p14:tracePt t="94467" x="3965575" y="3540125"/>
          <p14:tracePt t="94484" x="4002088" y="3540125"/>
          <p14:tracePt t="94500" x="4038600" y="3540125"/>
          <p14:tracePt t="94516" x="4067175" y="3540125"/>
          <p14:tracePt t="94534" x="4117975" y="3540125"/>
          <p14:tracePt t="94551" x="4189413" y="3540125"/>
          <p14:tracePt t="94568" x="4254500" y="3540125"/>
          <p14:tracePt t="94585" x="4325938" y="3533775"/>
          <p14:tracePt t="94601" x="4405313" y="3525838"/>
          <p14:tracePt t="94618" x="4492625" y="3511550"/>
          <p14:tracePt t="94634" x="4527550" y="3511550"/>
          <p14:tracePt t="94651" x="4549775" y="3511550"/>
          <p14:tracePt t="94667" x="4572000" y="3511550"/>
          <p14:tracePt t="94685" x="4586288" y="3511550"/>
          <p14:tracePt t="94688" x="4592638" y="3511550"/>
          <p14:tracePt t="94701" x="4606925" y="3511550"/>
          <p14:tracePt t="94718" x="4622800" y="3511550"/>
          <p14:tracePt t="94736" x="4651375" y="3511550"/>
          <p14:tracePt t="94752" x="4672013" y="3505200"/>
          <p14:tracePt t="94768" x="4686300" y="3505200"/>
          <p14:tracePt t="94785" x="4708525" y="3505200"/>
          <p14:tracePt t="94801" x="4722813" y="3505200"/>
          <p14:tracePt t="94818" x="4745038" y="3505200"/>
          <p14:tracePt t="94836" x="4765675" y="3505200"/>
          <p14:tracePt t="94852" x="4795838" y="3511550"/>
          <p14:tracePt t="94868" x="4810125" y="3511550"/>
          <p14:tracePt t="94885" x="4838700" y="3511550"/>
          <p14:tracePt t="94902" x="4859338" y="3511550"/>
          <p14:tracePt t="94920" x="4889500" y="3511550"/>
          <p14:tracePt t="94935" x="4895850" y="3511550"/>
          <p14:tracePt t="94952" x="4918075" y="3511550"/>
          <p14:tracePt t="94985" x="4924425" y="3511550"/>
          <p14:tracePt t="95652" x="4938713" y="3511550"/>
          <p14:tracePt t="95666" x="4946650" y="3511550"/>
          <p14:tracePt t="95683" x="4953000" y="3511550"/>
          <p14:tracePt t="95690" x="4968875" y="3511550"/>
          <p14:tracePt t="95702" x="4975225" y="3511550"/>
          <p14:tracePt t="95720" x="5003800" y="3511550"/>
          <p14:tracePt t="95736" x="5026025" y="3511550"/>
          <p14:tracePt t="95753" x="5054600" y="3511550"/>
          <p14:tracePt t="95769" x="5068888" y="3505200"/>
          <p14:tracePt t="95785" x="5091113" y="3505200"/>
          <p14:tracePt t="95802" x="5111750" y="3497263"/>
          <p14:tracePt t="95819" x="5133975" y="3497263"/>
          <p14:tracePt t="95835" x="5148263" y="3497263"/>
          <p14:tracePt t="95852" x="5170488" y="3489325"/>
          <p14:tracePt t="95868" x="5191125" y="3482975"/>
          <p14:tracePt t="95885" x="5199063" y="3482975"/>
          <p14:tracePt t="95901" x="5205413" y="3482975"/>
          <p14:tracePt t="95918" x="5221288" y="3482975"/>
          <p14:tracePt t="95935" x="5241925" y="3482975"/>
          <p14:tracePt t="95954" x="5256213" y="3482975"/>
          <p14:tracePt t="95969" x="5278438" y="3482975"/>
          <p14:tracePt t="95984" x="5292725" y="3482975"/>
          <p14:tracePt t="96003" x="5314950" y="3482975"/>
          <p14:tracePt t="96019" x="5329238" y="3482975"/>
          <p14:tracePt t="96034" x="5349875" y="3482975"/>
          <p14:tracePt t="96052" x="5372100" y="3482975"/>
          <p14:tracePt t="96068" x="5394325" y="3482975"/>
          <p14:tracePt t="96085" x="5408613" y="3482975"/>
          <p14:tracePt t="96101" x="5437188" y="3482975"/>
          <p14:tracePt t="96118" x="5465763" y="3489325"/>
          <p14:tracePt t="96134" x="5494338" y="3497263"/>
          <p14:tracePt t="96152" x="5530850" y="3511550"/>
          <p14:tracePt t="96169" x="5551488" y="3511550"/>
          <p14:tracePt t="96187" x="5573713" y="3519488"/>
          <p14:tracePt t="96202" x="5588000" y="3525838"/>
          <p14:tracePt t="96218" x="5602288" y="3525838"/>
          <p14:tracePt t="96236" x="5630863" y="3525838"/>
          <p14:tracePt t="96253" x="5661025" y="3525838"/>
          <p14:tracePt t="96268" x="5695950" y="3525838"/>
          <p14:tracePt t="96286" x="5746750" y="3525838"/>
          <p14:tracePt t="96302" x="5803900" y="3525838"/>
          <p14:tracePt t="96318" x="5848350" y="3525838"/>
          <p14:tracePt t="96335" x="5868988" y="3519488"/>
          <p14:tracePt t="96352" x="5897563" y="3519488"/>
          <p14:tracePt t="96369" x="5927725" y="3511550"/>
          <p14:tracePt t="96384" x="5956300" y="3497263"/>
          <p14:tracePt t="96402" x="5984875" y="3497263"/>
          <p14:tracePt t="96418" x="6013450" y="3497263"/>
          <p14:tracePt t="96434" x="6049963" y="3489325"/>
          <p14:tracePt t="96453" x="6092825" y="3482975"/>
          <p14:tracePt t="96470" x="6135688" y="3475038"/>
          <p14:tracePt t="96485" x="6165850" y="3460750"/>
          <p14:tracePt t="96502" x="6186488" y="3460750"/>
          <p14:tracePt t="96518" x="6200775" y="3460750"/>
          <p14:tracePt t="96534" x="6215063" y="3460750"/>
          <p14:tracePt t="96551" x="6223000" y="3454400"/>
          <p14:tracePt t="96568" x="6229350" y="3454400"/>
          <p14:tracePt t="96587" x="6237288" y="3446463"/>
          <p14:tracePt t="96603" x="6245225" y="3446463"/>
          <p14:tracePt t="96620" x="6251575" y="3446463"/>
          <p14:tracePt t="96635" x="6265863" y="3440113"/>
          <p14:tracePt t="96654" x="6280150" y="3440113"/>
          <p14:tracePt t="96668" x="6288088" y="3432175"/>
          <p14:tracePt t="97414" x="6280150" y="3432175"/>
          <p14:tracePt t="97746" x="6273800" y="3432175"/>
          <p14:tracePt t="97762" x="6259513" y="3432175"/>
          <p14:tracePt t="97770" x="6251575" y="3432175"/>
          <p14:tracePt t="97785" x="6237288" y="3432175"/>
          <p14:tracePt t="97800" x="6215063" y="3432175"/>
          <p14:tracePt t="97816" x="6194425" y="3432175"/>
          <p14:tracePt t="97833" x="6180138" y="3432175"/>
          <p14:tracePt t="97850" x="6157913" y="3432175"/>
          <p14:tracePt t="97866" x="6143625" y="3432175"/>
          <p14:tracePt t="97883" x="6121400" y="3432175"/>
          <p14:tracePt t="97900" x="6072188" y="3425825"/>
          <p14:tracePt t="97917" x="5992813" y="3417888"/>
          <p14:tracePt t="97933" x="5848350" y="3409950"/>
          <p14:tracePt t="97950" x="5653088" y="3403600"/>
          <p14:tracePt t="97969" x="5357813" y="3389313"/>
          <p14:tracePt t="97985" x="5083175" y="3389313"/>
          <p14:tracePt t="98001" x="4824413" y="3389313"/>
          <p14:tracePt t="98019" x="4606925" y="3417888"/>
          <p14:tracePt t="98035" x="4413250" y="3446463"/>
          <p14:tracePt t="98052" x="4095750" y="3454400"/>
          <p14:tracePt t="98069" x="3900488" y="3425825"/>
          <p14:tracePt t="98084" x="3706813" y="3389313"/>
          <p14:tracePt t="98102" x="3540125" y="3375025"/>
          <p14:tracePt t="98118" x="3425825" y="3367088"/>
          <p14:tracePt t="98134" x="3316288" y="3346450"/>
          <p14:tracePt t="98150" x="3216275" y="3338513"/>
          <p14:tracePt t="98168" x="3136900" y="3324225"/>
          <p14:tracePt t="98184" x="3035300" y="3316288"/>
          <p14:tracePt t="98202" x="2970213" y="3302000"/>
          <p14:tracePt t="98217" x="2890838" y="3281363"/>
          <p14:tracePt t="98234" x="2797175" y="3267075"/>
          <p14:tracePt t="98252" x="2703513" y="3252788"/>
          <p14:tracePt t="98269" x="2574925" y="3230563"/>
          <p14:tracePt t="98285" x="2501900" y="3201988"/>
          <p14:tracePt t="98302" x="2444750" y="3187700"/>
          <p14:tracePt t="98318" x="2386013" y="3165475"/>
          <p14:tracePt t="98333" x="2357438" y="3151188"/>
          <p14:tracePt t="98351" x="2328863" y="3143250"/>
          <p14:tracePt t="98367" x="2306638" y="3143250"/>
          <p14:tracePt t="98385" x="2278063" y="3128963"/>
          <p14:tracePt t="98401" x="2263775" y="3128963"/>
          <p14:tracePt t="98418" x="2243138" y="3128963"/>
          <p14:tracePt t="98435" x="2212975" y="3128963"/>
          <p14:tracePt t="98451" x="2170113" y="3122613"/>
          <p14:tracePt t="98468" x="2112963" y="3122613"/>
          <p14:tracePt t="98486" x="2039938" y="3122613"/>
          <p14:tracePt t="98501" x="1982788" y="3122613"/>
          <p14:tracePt t="98518" x="1925638" y="3128963"/>
          <p14:tracePt t="98536" x="1882775" y="3151188"/>
          <p14:tracePt t="98551" x="1852613" y="3151188"/>
          <p14:tracePt t="98567" x="1831975" y="3157538"/>
          <p14:tracePt t="98586" x="1817688" y="3165475"/>
          <p14:tracePt t="98602" x="1809750" y="3165475"/>
          <p14:tracePt t="98618" x="1803400" y="3165475"/>
          <p14:tracePt t="98634" x="1787525" y="3165475"/>
          <p14:tracePt t="98651" x="1781175" y="3165475"/>
          <p14:tracePt t="98668" x="1773238" y="3165475"/>
          <p14:tracePt t="98684" x="1758950" y="3165475"/>
          <p14:tracePt t="98702" x="1744663" y="3165475"/>
          <p14:tracePt t="98719" x="1730375" y="3173413"/>
          <p14:tracePt t="98752" x="1716088" y="3179763"/>
          <p14:tracePt t="98769" x="1708150" y="3179763"/>
          <p14:tracePt t="98801" x="1701800" y="3179763"/>
          <p14:tracePt t="98975" x="1693863" y="3187700"/>
          <p14:tracePt t="118519" x="1701800" y="3187700"/>
          <p14:tracePt t="118549" x="1701800" y="3179763"/>
          <p14:tracePt t="118570" x="1708150" y="3173413"/>
          <p14:tracePt t="118767" x="1708150" y="3165475"/>
          <p14:tracePt t="118818" x="1708150" y="3157538"/>
          <p14:tracePt t="118826" x="1701800" y="3157538"/>
          <p14:tracePt t="118839" x="1693863" y="3157538"/>
          <p14:tracePt t="118847" x="1687513" y="3151188"/>
          <p14:tracePt t="118868" x="1679575" y="3151188"/>
          <p14:tracePt t="118890" x="1679575" y="3143250"/>
          <p14:tracePt t="118906" x="1673225" y="3143250"/>
          <p14:tracePt t="118922" x="1665288" y="3143250"/>
          <p14:tracePt t="118931" x="1658938" y="3136900"/>
          <p14:tracePt t="118945" x="1636713" y="3122613"/>
          <p14:tracePt t="118962" x="1614488" y="3108325"/>
          <p14:tracePt t="118978" x="1593850" y="3086100"/>
          <p14:tracePt t="118995" x="1579563" y="3071813"/>
          <p14:tracePt t="119013" x="1550988" y="3049588"/>
          <p14:tracePt t="119029" x="1535113" y="3043238"/>
          <p14:tracePt t="119044" x="1528763" y="3028950"/>
          <p14:tracePt t="119062" x="1514475" y="3028950"/>
          <p14:tracePt t="119077" x="1500188" y="3014663"/>
          <p14:tracePt t="119095" x="1485900" y="3014663"/>
          <p14:tracePt t="119113" x="1463675" y="3000375"/>
          <p14:tracePt t="119129" x="1441450" y="2992438"/>
          <p14:tracePt t="119146" x="1420813" y="2984500"/>
          <p14:tracePt t="119163" x="1406525" y="2978150"/>
          <p14:tracePt t="119178" x="1384300" y="2970213"/>
          <p14:tracePt t="119195" x="1362075" y="2963863"/>
          <p14:tracePt t="119199" x="1355725" y="2963863"/>
          <p14:tracePt t="119212" x="1347788" y="2963863"/>
          <p14:tracePt t="119229" x="1319213" y="2955925"/>
          <p14:tracePt t="119246" x="1298575" y="2955925"/>
          <p14:tracePt t="119262" x="1284288" y="2955925"/>
          <p14:tracePt t="119279" x="1268413" y="2955925"/>
          <p14:tracePt t="119295" x="1247775" y="2949575"/>
          <p14:tracePt t="119311" x="1233488" y="2949575"/>
          <p14:tracePt t="119328" x="1182688" y="2941638"/>
          <p14:tracePt t="119345" x="1154113" y="2941638"/>
          <p14:tracePt t="119362" x="1103313" y="2941638"/>
          <p14:tracePt t="119379" x="1031875" y="2935288"/>
          <p14:tracePt t="119395" x="958850" y="2935288"/>
          <p14:tracePt t="119411" x="887413" y="2935288"/>
          <p14:tracePt t="119428" x="850900" y="2935288"/>
          <p14:tracePt t="119445" x="814388" y="2935288"/>
          <p14:tracePt t="119461" x="800100" y="2935288"/>
          <p14:tracePt t="119477" x="793750" y="2935288"/>
          <p14:tracePt t="119494" x="793750" y="2941638"/>
          <p14:tracePt t="119511" x="785813" y="2941638"/>
          <p14:tracePt t="119544" x="785813" y="2949575"/>
          <p14:tracePt t="119564" x="779463" y="2949575"/>
          <p14:tracePt t="119580" x="779463" y="2955925"/>
          <p14:tracePt t="119595" x="779463" y="2963863"/>
          <p14:tracePt t="119616" x="771525" y="2970213"/>
          <p14:tracePt t="119628" x="771525" y="2984500"/>
          <p14:tracePt t="119646" x="763588" y="3014663"/>
          <p14:tracePt t="119663" x="763588" y="3028950"/>
          <p14:tracePt t="119679" x="763588" y="3043238"/>
          <p14:tracePt t="119695" x="763588" y="3063875"/>
          <p14:tracePt t="119698" x="771525" y="3071813"/>
          <p14:tracePt t="119711" x="771525" y="3079750"/>
          <p14:tracePt t="119728" x="785813" y="3100388"/>
          <p14:tracePt t="119745" x="793750" y="3114675"/>
          <p14:tracePt t="119763" x="814388" y="3136900"/>
          <p14:tracePt t="119778" x="836613" y="3157538"/>
          <p14:tracePt t="119795" x="865188" y="3173413"/>
          <p14:tracePt t="119814" x="893763" y="3187700"/>
          <p14:tracePt t="119829" x="930275" y="3201988"/>
          <p14:tracePt t="119846" x="958850" y="3208338"/>
          <p14:tracePt t="119862" x="1031875" y="3230563"/>
          <p14:tracePt t="119878" x="1089025" y="3230563"/>
          <p14:tracePt t="119895" x="1160463" y="3230563"/>
          <p14:tracePt t="119912" x="1262063" y="3230563"/>
          <p14:tracePt t="119928" x="1341438" y="3222625"/>
          <p14:tracePt t="119945" x="1420813" y="3222625"/>
          <p14:tracePt t="119963" x="1485900" y="3208338"/>
          <p14:tracePt t="119979" x="1514475" y="3208338"/>
          <p14:tracePt t="119995" x="1528763" y="3208338"/>
          <p14:tracePt t="120012" x="1550988" y="3201988"/>
          <p14:tracePt t="120030" x="1571625" y="3194050"/>
          <p14:tracePt t="120047" x="1600200" y="3194050"/>
          <p14:tracePt t="120063" x="1622425" y="3187700"/>
          <p14:tracePt t="120079" x="1644650" y="3179763"/>
          <p14:tracePt t="120095" x="1658938" y="3179763"/>
          <p14:tracePt t="120112" x="1679575" y="3173413"/>
          <p14:tracePt t="120128" x="1701800" y="3173413"/>
          <p14:tracePt t="120145" x="1716088" y="3173413"/>
          <p14:tracePt t="120163" x="1738313" y="3173413"/>
          <p14:tracePt t="120179" x="1744663" y="3173413"/>
          <p14:tracePt t="120195" x="1758950" y="3173413"/>
          <p14:tracePt t="120222" x="1758950" y="3165475"/>
          <p14:tracePt t="120268" x="1766888" y="3165475"/>
          <p14:tracePt t="120292" x="1773238" y="3165475"/>
          <p14:tracePt t="120298" x="1781175" y="3165475"/>
          <p14:tracePt t="120314" x="1787525" y="3165475"/>
          <p14:tracePt t="120520" x="1787525" y="3173413"/>
          <p14:tracePt t="120702" x="1787525" y="3179763"/>
          <p14:tracePt t="120874" x="1781175" y="3179763"/>
          <p14:tracePt t="120891" x="1773238" y="3179763"/>
          <p14:tracePt t="120924" x="1773238" y="3187700"/>
          <p14:tracePt t="120932" x="1766888" y="3187700"/>
          <p14:tracePt t="120956" x="1758950" y="3187700"/>
          <p14:tracePt t="120963" x="1752600" y="3194050"/>
          <p14:tracePt t="120978" x="1738313" y="3194050"/>
          <p14:tracePt t="120995" x="1724025" y="3194050"/>
          <p14:tracePt t="121012" x="1687513" y="3194050"/>
          <p14:tracePt t="121030" x="1600200" y="3194050"/>
          <p14:tracePt t="121045" x="1550988" y="3187700"/>
          <p14:tracePt t="121061" x="1362075" y="3151188"/>
          <p14:tracePt t="121077" x="1262063" y="3128963"/>
          <p14:tracePt t="121093" x="1189038" y="3114675"/>
          <p14:tracePt t="121110" x="1146175" y="3100388"/>
          <p14:tracePt t="121126" x="1089025" y="3086100"/>
          <p14:tracePt t="121143" x="1052513" y="3063875"/>
          <p14:tracePt t="121159" x="995363" y="3035300"/>
          <p14:tracePt t="121176" x="893763" y="2992438"/>
          <p14:tracePt t="121193" x="808038" y="2949575"/>
          <p14:tracePt t="121210" x="728663" y="2906713"/>
          <p14:tracePt t="121226" x="649288" y="2862263"/>
          <p14:tracePt t="121243" x="590550" y="2797175"/>
          <p14:tracePt t="121259" x="547688" y="2717800"/>
          <p14:tracePt t="121276" x="482600" y="2609850"/>
          <p14:tracePt t="121293" x="454025" y="2538413"/>
          <p14:tracePt t="121309" x="425450" y="2459038"/>
          <p14:tracePt t="121326" x="403225" y="2393950"/>
          <p14:tracePt t="121343" x="374650" y="2343150"/>
          <p14:tracePt t="121360" x="346075" y="2292350"/>
          <p14:tracePt t="121376" x="323850" y="2243138"/>
          <p14:tracePt t="121393" x="309563" y="2192338"/>
          <p14:tracePt t="121410" x="303213" y="2170113"/>
          <p14:tracePt t="121426" x="303213" y="2149475"/>
          <p14:tracePt t="121443" x="303213" y="2133600"/>
          <p14:tracePt t="121459" x="317500" y="2112963"/>
          <p14:tracePt t="121476" x="331788" y="2090738"/>
          <p14:tracePt t="121493" x="346075" y="2062163"/>
          <p14:tracePt t="121510" x="374650" y="1982788"/>
          <p14:tracePt t="121526" x="396875" y="1939925"/>
          <p14:tracePt t="121543" x="411163" y="1903413"/>
          <p14:tracePt t="121559" x="433388" y="1874838"/>
          <p14:tracePt t="121576" x="447675" y="1852613"/>
          <p14:tracePt t="121594" x="454025" y="1838325"/>
          <p14:tracePt t="121609" x="476250" y="1809750"/>
          <p14:tracePt t="121626" x="482600" y="1787525"/>
          <p14:tracePt t="121644" x="496888" y="1766888"/>
          <p14:tracePt t="121660" x="519113" y="1744663"/>
          <p14:tracePt t="121676" x="533400" y="1730375"/>
          <p14:tracePt t="121693" x="547688" y="1716088"/>
          <p14:tracePt t="121695" x="547688" y="1709738"/>
          <p14:tracePt t="121710" x="561975" y="1693863"/>
          <p14:tracePt t="121726" x="584200" y="1673225"/>
          <p14:tracePt t="121744" x="606425" y="1651000"/>
          <p14:tracePt t="121760" x="620713" y="1636713"/>
          <p14:tracePt t="121776" x="635000" y="1630363"/>
          <p14:tracePt t="121794" x="655638" y="1614488"/>
          <p14:tracePt t="121811" x="663575" y="1608138"/>
          <p14:tracePt t="121828" x="685800" y="1585913"/>
          <p14:tracePt t="121843" x="700088" y="1571625"/>
          <p14:tracePt t="121861" x="714375" y="1557338"/>
          <p14:tracePt t="121879" x="742950" y="1535113"/>
          <p14:tracePt t="121895" x="757238" y="1520825"/>
          <p14:tracePt t="121912" x="763588" y="1520825"/>
          <p14:tracePt t="121929" x="785813" y="1506538"/>
          <p14:tracePt t="121944" x="808038" y="1492250"/>
          <p14:tracePt t="121961" x="836613" y="1485900"/>
          <p14:tracePt t="121977" x="873125" y="1477963"/>
          <p14:tracePt t="121994" x="930275" y="1463675"/>
          <p14:tracePt t="122012" x="958850" y="1449388"/>
          <p14:tracePt t="122029" x="995363" y="1449388"/>
          <p14:tracePt t="122044" x="1023938" y="1441450"/>
          <p14:tracePt t="122063" x="1060450" y="1435100"/>
          <p14:tracePt t="122078" x="1117600" y="1427163"/>
          <p14:tracePt t="122094" x="1160463" y="1420813"/>
          <p14:tracePt t="122113" x="1182688" y="1420813"/>
          <p14:tracePt t="122128" x="1189038" y="1420813"/>
          <p14:tracePt t="122144" x="1196975" y="1420813"/>
          <p14:tracePt t="122282" x="1189038" y="1420813"/>
          <p14:tracePt t="122316" x="1182688" y="1420813"/>
          <p14:tracePt t="122349" x="1174750" y="1420813"/>
          <p14:tracePt t="122391" x="1168400" y="1420813"/>
          <p14:tracePt t="122414" x="1160463" y="1420813"/>
          <p14:tracePt t="122428" x="1154113" y="1420813"/>
          <p14:tracePt t="122445" x="1146175" y="1420813"/>
          <p14:tracePt t="122462" x="1139825" y="1427163"/>
          <p14:tracePt t="122468" x="1131888" y="1427163"/>
          <p14:tracePt t="122478" x="1117600" y="1435100"/>
          <p14:tracePt t="122494" x="1095375" y="1457325"/>
          <p14:tracePt t="122512" x="1074738" y="1477963"/>
          <p14:tracePt t="122527" x="1016000" y="1543050"/>
          <p14:tracePt t="122543" x="887413" y="1693863"/>
          <p14:tracePt t="122560" x="822325" y="1781175"/>
          <p14:tracePt t="122578" x="771525" y="1866900"/>
          <p14:tracePt t="122593" x="735013" y="1954213"/>
          <p14:tracePt t="122610" x="714375" y="2033588"/>
          <p14:tracePt t="122628" x="669925" y="2141538"/>
          <p14:tracePt t="122643" x="649288" y="2220913"/>
          <p14:tracePt t="122661" x="627063" y="2322513"/>
          <p14:tracePt t="122679" x="612775" y="2444750"/>
          <p14:tracePt t="122696" x="598488" y="2566988"/>
          <p14:tracePt t="122712" x="598488" y="2646363"/>
          <p14:tracePt t="122729" x="606425" y="2711450"/>
          <p14:tracePt t="122746" x="606425" y="2733675"/>
          <p14:tracePt t="122762" x="612775" y="2754313"/>
          <p14:tracePt t="122779" x="620713" y="2776538"/>
          <p14:tracePt t="122795" x="627063" y="2790825"/>
          <p14:tracePt t="122812" x="649288" y="2827338"/>
          <p14:tracePt t="122826" x="663575" y="2833688"/>
          <p14:tracePt t="122843" x="685800" y="2870200"/>
          <p14:tracePt t="122861" x="720725" y="2949575"/>
          <p14:tracePt t="122876" x="735013" y="2992438"/>
          <p14:tracePt t="122893" x="742950" y="3014663"/>
          <p14:tracePt t="122913" x="742950" y="3035300"/>
          <p14:tracePt t="122929" x="749300" y="3049588"/>
          <p14:tracePt t="122945" x="749300" y="3057525"/>
          <p14:tracePt t="122962" x="757238" y="3071813"/>
          <p14:tracePt t="122977" x="757238" y="3079750"/>
          <p14:tracePt t="122994" x="757238" y="3086100"/>
          <p14:tracePt t="123011" x="763588" y="3086100"/>
          <p14:tracePt t="123029" x="793750" y="3108325"/>
          <p14:tracePt t="123046" x="808038" y="3114675"/>
          <p14:tracePt t="123062" x="814388" y="3122613"/>
          <p14:tracePt t="123078" x="836613" y="3136900"/>
          <p14:tracePt t="123094" x="858838" y="3143250"/>
          <p14:tracePt t="123112" x="873125" y="3151188"/>
          <p14:tracePt t="123129" x="901700" y="3151188"/>
          <p14:tracePt t="123146" x="922338" y="3151188"/>
          <p14:tracePt t="123162" x="944563" y="3157538"/>
          <p14:tracePt t="123178" x="958850" y="3165475"/>
          <p14:tracePt t="123195" x="981075" y="3165475"/>
          <p14:tracePt t="123199" x="987425" y="3173413"/>
          <p14:tracePt t="123212" x="995363" y="3173413"/>
          <p14:tracePt t="123228" x="1016000" y="3173413"/>
          <p14:tracePt t="123245" x="1046163" y="3173413"/>
          <p14:tracePt t="123262" x="1060450" y="3173413"/>
          <p14:tracePt t="123279" x="1081088" y="3173413"/>
          <p14:tracePt t="123294" x="1103313" y="3173413"/>
          <p14:tracePt t="123312" x="1131888" y="3173413"/>
          <p14:tracePt t="123330" x="1196975" y="3173413"/>
          <p14:tracePt t="123344" x="1204913" y="3173413"/>
          <p14:tracePt t="123362" x="1254125" y="3173413"/>
          <p14:tracePt t="123379" x="1284288" y="3173413"/>
          <p14:tracePt t="123394" x="1304925" y="3179763"/>
          <p14:tracePt t="123411" x="1327150" y="3187700"/>
          <p14:tracePt t="123429" x="1347788" y="3187700"/>
          <p14:tracePt t="123444" x="1370013" y="3187700"/>
          <p14:tracePt t="123461" x="1412875" y="3201988"/>
          <p14:tracePt t="123478" x="1441450" y="3208338"/>
          <p14:tracePt t="123495" x="1463675" y="3208338"/>
          <p14:tracePt t="123511" x="1477963" y="3208338"/>
          <p14:tracePt t="123528" x="1500188" y="3208338"/>
          <p14:tracePt t="123544" x="1514475" y="3208338"/>
          <p14:tracePt t="123563" x="1550988" y="3208338"/>
          <p14:tracePt t="123578" x="1579563" y="3208338"/>
          <p14:tracePt t="123595" x="1593850" y="3208338"/>
          <p14:tracePt t="123612" x="1614488" y="3208338"/>
          <p14:tracePt t="123627" x="1630363" y="3201988"/>
          <p14:tracePt t="123644" x="1651000" y="3201988"/>
          <p14:tracePt t="123663" x="1679575" y="3194050"/>
          <p14:tracePt t="123678" x="1701800" y="3194050"/>
          <p14:tracePt t="123695" x="1701800" y="3187700"/>
          <p14:tracePt t="123699" x="1708150" y="3187700"/>
          <p14:tracePt t="124134" x="1708150" y="3194050"/>
          <p14:tracePt t="124154" x="1716088" y="3194050"/>
          <p14:tracePt t="124162" x="1716088" y="3201988"/>
          <p14:tracePt t="124179" x="1730375" y="3201988"/>
          <p14:tracePt t="124195" x="1738313" y="3208338"/>
          <p14:tracePt t="124211" x="1744663" y="3208338"/>
          <p14:tracePt t="124227" x="1752600" y="3208338"/>
          <p14:tracePt t="124245" x="1766888" y="3208338"/>
          <p14:tracePt t="124261" x="1781175" y="3216275"/>
          <p14:tracePt t="124278" x="1787525" y="3216275"/>
          <p14:tracePt t="124294" x="1803400" y="3216275"/>
          <p14:tracePt t="124312" x="1809750" y="3216275"/>
          <p14:tracePt t="128677" x="1809750" y="3222625"/>
          <p14:tracePt t="129976" x="1817688" y="3222625"/>
          <p14:tracePt t="129984" x="1838325" y="3222625"/>
          <p14:tracePt t="129992" x="1852613" y="3222625"/>
          <p14:tracePt t="130008" x="1897063" y="3236913"/>
          <p14:tracePt t="130025" x="1931988" y="3244850"/>
          <p14:tracePt t="130042" x="1976438" y="3244850"/>
          <p14:tracePt t="130059" x="2033588" y="3230563"/>
          <p14:tracePt t="130076" x="2127250" y="3201988"/>
          <p14:tracePt t="130092" x="2155825" y="3194050"/>
          <p14:tracePt t="130109" x="2163763" y="3194050"/>
          <p14:tracePt t="130178" x="2155825" y="3194050"/>
          <p14:tracePt t="130200" x="2149475" y="3201988"/>
          <p14:tracePt t="130220" x="2141538" y="3201988"/>
          <p14:tracePt t="130235" x="2141538" y="3208338"/>
          <p14:tracePt t="130270" x="2133600" y="3216275"/>
          <p14:tracePt t="130286" x="2127250" y="3216275"/>
          <p14:tracePt t="130309" x="2127250" y="3222625"/>
          <p14:tracePt t="130316" x="2119313" y="3222625"/>
          <p14:tracePt t="131876" x="2112963" y="3222625"/>
          <p14:tracePt t="131882" x="2105025" y="3216275"/>
          <p14:tracePt t="131892" x="2090738" y="3201988"/>
          <p14:tracePt t="131908" x="2070100" y="3187700"/>
          <p14:tracePt t="131924" x="2047875" y="3165475"/>
          <p14:tracePt t="131942" x="2033588" y="3136900"/>
          <p14:tracePt t="131958" x="2019300" y="3122613"/>
          <p14:tracePt t="131975" x="2019300" y="3114675"/>
          <p14:tracePt t="131991" x="2011363" y="3114675"/>
          <p14:tracePt t="132008" x="2011363" y="3108325"/>
          <p14:tracePt t="132041" x="2011363" y="3100388"/>
          <p14:tracePt t="132060" x="2011363" y="3094038"/>
          <p14:tracePt t="132079" x="2011363" y="3086100"/>
          <p14:tracePt t="132091" x="2005013" y="3086100"/>
          <p14:tracePt t="132108" x="2005013" y="3071813"/>
          <p14:tracePt t="132141" x="1997075" y="3063875"/>
          <p14:tracePt t="132157" x="1990725" y="3063875"/>
          <p14:tracePt t="132175" x="1982788" y="3049588"/>
          <p14:tracePt t="132191" x="1960563" y="3043238"/>
          <p14:tracePt t="132208" x="1946275" y="3035300"/>
          <p14:tracePt t="132225" x="1931988" y="3028950"/>
          <p14:tracePt t="132241" x="1925638" y="3028950"/>
          <p14:tracePt t="132258" x="1917700" y="3028950"/>
          <p14:tracePt t="132275" x="1911350" y="3028950"/>
          <p14:tracePt t="132326" x="1903413" y="3028950"/>
          <p14:tracePt t="132333" x="1897063" y="3028950"/>
          <p14:tracePt t="132343" x="1889125" y="3028950"/>
          <p14:tracePt t="132359" x="1874838" y="3028950"/>
          <p14:tracePt t="132375" x="1860550" y="3028950"/>
          <p14:tracePt t="132391" x="1838325" y="3028950"/>
          <p14:tracePt t="132408" x="1824038" y="3028950"/>
          <p14:tracePt t="132425" x="1795463" y="3028950"/>
          <p14:tracePt t="132442" x="1773238" y="3028950"/>
          <p14:tracePt t="132458" x="1758950" y="3035300"/>
          <p14:tracePt t="132474" x="1738313" y="3035300"/>
          <p14:tracePt t="132491" x="1708150" y="3043238"/>
          <p14:tracePt t="132508" x="1679575" y="3049588"/>
          <p14:tracePt t="132525" x="1593850" y="3057525"/>
          <p14:tracePt t="132542" x="1514475" y="3057525"/>
          <p14:tracePt t="132558" x="1449388" y="3057525"/>
          <p14:tracePt t="132575" x="1412875" y="3057525"/>
          <p14:tracePt t="132592" x="1377950" y="3049588"/>
          <p14:tracePt t="132608" x="1355725" y="3049588"/>
          <p14:tracePt t="132624" x="1333500" y="3049588"/>
          <p14:tracePt t="132640" x="1304925" y="3043238"/>
          <p14:tracePt t="132657" x="1290638" y="3043238"/>
          <p14:tracePt t="132674" x="1268413" y="3043238"/>
          <p14:tracePt t="132691" x="1239838" y="3043238"/>
          <p14:tracePt t="132708" x="1211263" y="3043238"/>
          <p14:tracePt t="132725" x="1160463" y="3043238"/>
          <p14:tracePt t="132742" x="1074738" y="3028950"/>
          <p14:tracePt t="132758" x="1016000" y="3014663"/>
          <p14:tracePt t="132775" x="981075" y="3014663"/>
          <p14:tracePt t="132791" x="966788" y="3014663"/>
          <p14:tracePt t="132808" x="958850" y="3014663"/>
          <p14:tracePt t="132978" x="952500" y="3014663"/>
          <p14:tracePt t="133006" x="944563" y="3014663"/>
          <p14:tracePt t="133076" x="936625" y="3021013"/>
          <p14:tracePt t="133160" x="930275" y="3028950"/>
          <p14:tracePt t="133177" x="922338" y="3035300"/>
          <p14:tracePt t="133209" x="915988" y="3035300"/>
          <p14:tracePt t="133218" x="915988" y="3043238"/>
          <p14:tracePt t="133234" x="915988" y="3049588"/>
          <p14:tracePt t="133244" x="908050" y="3049588"/>
          <p14:tracePt t="133258" x="908050" y="3057525"/>
          <p14:tracePt t="133275" x="893763" y="3071813"/>
          <p14:tracePt t="133293" x="873125" y="3094038"/>
          <p14:tracePt t="133309" x="865188" y="3114675"/>
          <p14:tracePt t="133325" x="842963" y="3136900"/>
          <p14:tracePt t="133342" x="836613" y="3143250"/>
          <p14:tracePt t="133360" x="828675" y="3157538"/>
          <p14:tracePt t="133375" x="828675" y="3165475"/>
          <p14:tracePt t="133442" x="828675" y="3173413"/>
          <p14:tracePt t="133522" x="836613" y="3173413"/>
          <p14:tracePt t="133538" x="842963" y="3179763"/>
          <p14:tracePt t="133550" x="850900" y="3179763"/>
          <p14:tracePt t="133568" x="858838" y="3179763"/>
          <p14:tracePt t="133584" x="865188" y="3187700"/>
          <p14:tracePt t="133600" x="879475" y="3187700"/>
          <p14:tracePt t="133610" x="887413" y="3187700"/>
          <p14:tracePt t="133625" x="901700" y="3187700"/>
          <p14:tracePt t="133643" x="930275" y="3201988"/>
          <p14:tracePt t="133659" x="981075" y="3201988"/>
          <p14:tracePt t="133676" x="1046163" y="3201988"/>
          <p14:tracePt t="133692" x="1081088" y="3201988"/>
          <p14:tracePt t="133709" x="1095375" y="3201988"/>
          <p14:tracePt t="133726" x="1109663" y="3201988"/>
          <p14:tracePt t="133743" x="1125538" y="3201988"/>
          <p14:tracePt t="133758" x="1139825" y="3201988"/>
          <p14:tracePt t="133790" x="1168400" y="3201988"/>
          <p14:tracePt t="133807" x="1189038" y="3208338"/>
          <p14:tracePt t="133823" x="1204913" y="3216275"/>
          <p14:tracePt t="133841" x="1225550" y="3216275"/>
          <p14:tracePt t="133858" x="1239838" y="3216275"/>
          <p14:tracePt t="133876" x="1254125" y="3216275"/>
          <p14:tracePt t="133892" x="1276350" y="3216275"/>
          <p14:tracePt t="133908" x="1284288" y="3222625"/>
          <p14:tracePt t="133925" x="1304925" y="3222625"/>
          <p14:tracePt t="133942" x="1319213" y="3222625"/>
          <p14:tracePt t="133958" x="1341438" y="3222625"/>
          <p14:tracePt t="133975" x="1355725" y="3222625"/>
          <p14:tracePt t="133992" x="1384300" y="3222625"/>
          <p14:tracePt t="134008" x="1398588" y="3222625"/>
          <p14:tracePt t="134026" x="1420813" y="3222625"/>
          <p14:tracePt t="134042" x="1435100" y="3222625"/>
          <p14:tracePt t="134058" x="1449388" y="3222625"/>
          <p14:tracePt t="134075" x="1463675" y="3222625"/>
          <p14:tracePt t="134092" x="1471613" y="3222625"/>
          <p14:tracePt t="134110" x="1485900" y="3222625"/>
          <p14:tracePt t="134143" x="1506538" y="3216275"/>
          <p14:tracePt t="134160" x="1520825" y="3216275"/>
          <p14:tracePt t="134176" x="1528763" y="3216275"/>
          <p14:tracePt t="134192" x="1543050" y="3216275"/>
          <p14:tracePt t="134196" x="1550988" y="3216275"/>
          <p14:tracePt t="134225" x="1565275" y="3216275"/>
          <p14:tracePt t="134242" x="1579563" y="3208338"/>
          <p14:tracePt t="134261" x="1593850" y="3208338"/>
          <p14:tracePt t="134292" x="1600200" y="3208338"/>
          <p14:tracePt t="134308" x="1608138" y="3201988"/>
          <p14:tracePt t="134328" x="1614488" y="3201988"/>
          <p14:tracePt t="134344" x="1622425" y="3201988"/>
          <p14:tracePt t="134358" x="1630363" y="3201988"/>
          <p14:tracePt t="134375" x="1636713" y="3201988"/>
          <p14:tracePt t="134393" x="1651000" y="3201988"/>
          <p14:tracePt t="134409" x="1658938" y="3201988"/>
          <p14:tracePt t="134425" x="1665288" y="3201988"/>
          <p14:tracePt t="134443" x="1679575" y="3201988"/>
          <p14:tracePt t="134459" x="1687513" y="3201988"/>
          <p14:tracePt t="134475" x="1701800" y="3201988"/>
          <p14:tracePt t="134493" x="1708150" y="3201988"/>
          <p14:tracePt t="134508" x="1716088" y="3201988"/>
          <p14:tracePt t="134525" x="1730375" y="3201988"/>
          <p14:tracePt t="134543" x="1752600" y="3201988"/>
          <p14:tracePt t="134559" x="1773238" y="3194050"/>
          <p14:tracePt t="134577" x="1795463" y="3194050"/>
          <p14:tracePt t="134592" x="1809750" y="3194050"/>
          <p14:tracePt t="134608" x="1831975" y="3194050"/>
          <p14:tracePt t="134627" x="1846263" y="3194050"/>
          <p14:tracePt t="134642" x="1860550" y="3194050"/>
          <p14:tracePt t="134644" x="1866900" y="3194050"/>
          <p14:tracePt t="134659" x="1874838" y="3194050"/>
          <p14:tracePt t="134676" x="1882775" y="3194050"/>
          <p14:tracePt t="134692" x="1889125" y="3194050"/>
          <p14:tracePt t="134708" x="1897063" y="3194050"/>
          <p14:tracePt t="134726" x="1911350" y="3194050"/>
          <p14:tracePt t="134742" x="1917700" y="3194050"/>
          <p14:tracePt t="134759" x="1925638" y="3194050"/>
          <p14:tracePt t="134793" x="1931988" y="3194050"/>
          <p14:tracePt t="134838" x="1939925" y="3194050"/>
          <p14:tracePt t="134850" x="1946275" y="3194050"/>
          <p14:tracePt t="134875" x="1954213" y="3194050"/>
          <p14:tracePt t="134894" x="1960563" y="3194050"/>
          <p14:tracePt t="134910" x="1968500" y="3194050"/>
          <p14:tracePt t="134921" x="1976438" y="3194050"/>
          <p14:tracePt t="134958" x="1982788" y="3194050"/>
          <p14:tracePt t="135370" x="1990725" y="3194050"/>
          <p14:tracePt t="135386" x="1997075" y="3194050"/>
          <p14:tracePt t="135394" x="2005013" y="3194050"/>
          <p14:tracePt t="135411" x="2011363" y="3194050"/>
          <p14:tracePt t="135426" x="2019300" y="3194050"/>
          <p14:tracePt t="135442" x="2033588" y="3194050"/>
          <p14:tracePt t="135457" x="2047875" y="3194050"/>
          <p14:tracePt t="135476" x="2062163" y="3194050"/>
          <p14:tracePt t="135492" x="2076450" y="3187700"/>
          <p14:tracePt t="135918" x="2084388" y="3187700"/>
          <p14:tracePt t="135931" x="2084388" y="3194050"/>
          <p14:tracePt t="136061" x="2076450" y="3194050"/>
          <p14:tracePt t="136088" x="2070100" y="3194050"/>
          <p14:tracePt t="136336" x="2062163" y="3194050"/>
          <p14:tracePt t="136885" x="2055813" y="3194050"/>
          <p14:tracePt t="136935" x="2055813" y="3201988"/>
          <p14:tracePt t="136985" x="2047875" y="3201988"/>
          <p14:tracePt t="137276" x="2047875" y="3208338"/>
          <p14:tracePt t="137546" x="2039938" y="3208338"/>
          <p14:tracePt t="137620" x="2039938" y="3216275"/>
          <p14:tracePt t="140838" x="2039938" y="3222625"/>
          <p14:tracePt t="140845" x="2047875" y="3222625"/>
          <p14:tracePt t="140856" x="2047875" y="3236913"/>
          <p14:tracePt t="140874" x="2076450" y="3267075"/>
          <p14:tracePt t="140889" x="2090738" y="3273425"/>
          <p14:tracePt t="140906" x="2112963" y="3295650"/>
          <p14:tracePt t="140925" x="2133600" y="3316288"/>
          <p14:tracePt t="140939" x="2155825" y="3324225"/>
          <p14:tracePt t="140956" x="2170113" y="3338513"/>
          <p14:tracePt t="140974" x="2184400" y="3360738"/>
          <p14:tracePt t="140989" x="2206625" y="3381375"/>
          <p14:tracePt t="141007" x="2235200" y="3409950"/>
          <p14:tracePt t="141023" x="2257425" y="3425825"/>
          <p14:tracePt t="141038" x="2278063" y="3446463"/>
          <p14:tracePt t="141054" x="2300288" y="3468688"/>
          <p14:tracePt t="141071" x="2314575" y="3489325"/>
          <p14:tracePt t="141088" x="2343150" y="3505200"/>
          <p14:tracePt t="141104" x="2371725" y="3525838"/>
          <p14:tracePt t="141121" x="2386013" y="3533775"/>
          <p14:tracePt t="141138" x="2416175" y="3540125"/>
          <p14:tracePt t="141155" x="2430463" y="3548063"/>
          <p14:tracePt t="141171" x="2430463" y="3554413"/>
          <p14:tracePt t="141188" x="2444750" y="3554413"/>
          <p14:tracePt t="141204" x="2451100" y="3554413"/>
          <p14:tracePt t="141221" x="2459038" y="3554413"/>
          <p14:tracePt t="141238" x="2473325" y="3554413"/>
          <p14:tracePt t="141255" x="2487613" y="3562350"/>
          <p14:tracePt t="141271" x="2509838" y="3562350"/>
          <p14:tracePt t="141288" x="2516188" y="3562350"/>
          <p14:tracePt t="141305" x="2524125" y="3562350"/>
          <p14:tracePt t="141321" x="2530475" y="3562350"/>
          <p14:tracePt t="141338" x="2544763" y="3562350"/>
          <p14:tracePt t="141355" x="2552700" y="3562350"/>
          <p14:tracePt t="141371" x="2566988" y="3562350"/>
          <p14:tracePt t="141388" x="2574925" y="3562350"/>
          <p14:tracePt t="141968" x="2566988" y="3562350"/>
          <p14:tracePt t="142713" x="2566988" y="3568700"/>
          <p14:tracePt t="142740" x="2559050" y="3568700"/>
          <p14:tracePt t="142959" x="2552700" y="3568700"/>
          <p14:tracePt t="143767" x="2544763" y="3576638"/>
          <p14:tracePt t="143795" x="2538413" y="3576638"/>
          <p14:tracePt t="143801" x="2530475" y="3576638"/>
          <p14:tracePt t="143810" x="2524125" y="3576638"/>
          <p14:tracePt t="143826" x="2516188" y="3576638"/>
          <p14:tracePt t="143841" x="2495550" y="3598863"/>
          <p14:tracePt t="143855" x="2416175" y="3684588"/>
          <p14:tracePt t="143872" x="2328863" y="3741738"/>
          <p14:tracePt t="143890" x="2286000" y="3771900"/>
          <p14:tracePt t="144014" x="2278063" y="3771900"/>
          <p14:tracePt t="144023" x="2278063" y="3756025"/>
          <p14:tracePt t="144032" x="2271713" y="3713163"/>
          <p14:tracePt t="144040" x="2271713" y="3678238"/>
          <p14:tracePt t="144057" x="2263775" y="3633788"/>
          <p14:tracePt t="144072" x="2263775" y="3627438"/>
          <p14:tracePt t="144196" x="2263775" y="3619500"/>
          <p14:tracePt t="144223" x="2271713" y="3619500"/>
          <p14:tracePt t="144230" x="2271713" y="3613150"/>
          <p14:tracePt t="144240" x="2278063" y="3613150"/>
          <p14:tracePt t="144255" x="2292350" y="3613150"/>
          <p14:tracePt t="144273" x="2300288" y="3613150"/>
          <p14:tracePt t="144289" x="2322513" y="3619500"/>
          <p14:tracePt t="144305" x="2343150" y="3619500"/>
          <p14:tracePt t="144322" x="2408238" y="3619500"/>
          <p14:tracePt t="144339" x="2451100" y="3627438"/>
          <p14:tracePt t="144355" x="2501900" y="3627438"/>
          <p14:tracePt t="144372" x="2559050" y="3627438"/>
          <p14:tracePt t="144389" x="2624138" y="3627438"/>
          <p14:tracePt t="144407" x="2682875" y="3627438"/>
          <p14:tracePt t="144422" x="2703513" y="3627438"/>
          <p14:tracePt t="144439" x="2717800" y="3627438"/>
          <p14:tracePt t="144456" x="2725738" y="3627438"/>
          <p14:tracePt t="144473" x="2732088" y="3627438"/>
          <p14:tracePt t="144489" x="2747963" y="3627438"/>
          <p14:tracePt t="144507" x="2754313" y="3627438"/>
          <p14:tracePt t="144522" x="2762250" y="3627438"/>
          <p14:tracePt t="144743" x="2754313" y="3627438"/>
          <p14:tracePt t="144816" x="2747963" y="3627438"/>
          <p14:tracePt t="144829" x="2747963" y="3633788"/>
          <p14:tracePt t="144963" x="2740025" y="3633788"/>
          <p14:tracePt t="157581" x="2747963" y="3633788"/>
          <p14:tracePt t="157607" x="2747963" y="3641725"/>
          <p14:tracePt t="157627" x="2754313" y="3641725"/>
          <p14:tracePt t="157636" x="2754313" y="3648075"/>
          <p14:tracePt t="157643" x="2768600" y="3656013"/>
          <p14:tracePt t="157651" x="2776538" y="3670300"/>
          <p14:tracePt t="157667" x="2797175" y="3684588"/>
          <p14:tracePt t="157685" x="2819400" y="3706813"/>
          <p14:tracePt t="157702" x="2841625" y="3727450"/>
          <p14:tracePt t="157704" x="2847975" y="3741738"/>
          <p14:tracePt t="157718" x="2870200" y="3756025"/>
          <p14:tracePt t="157736" x="2890838" y="3778250"/>
          <p14:tracePt t="157751" x="2905125" y="3792538"/>
          <p14:tracePt t="157767" x="2921000" y="3800475"/>
          <p14:tracePt t="157785" x="2935288" y="3806825"/>
          <p14:tracePt t="157802" x="2949575" y="3821113"/>
          <p14:tracePt t="157819" x="2963863" y="3829050"/>
          <p14:tracePt t="157836" x="2978150" y="3843338"/>
          <p14:tracePt t="157852" x="2992438" y="3851275"/>
          <p14:tracePt t="157868" x="3000375" y="3857625"/>
          <p14:tracePt t="157885" x="3021013" y="3879850"/>
          <p14:tracePt t="157902" x="3035300" y="3886200"/>
          <p14:tracePt t="157920" x="3063875" y="3914775"/>
          <p14:tracePt t="157935" x="3086100" y="3937000"/>
          <p14:tracePt t="157952" x="3100388" y="3959225"/>
          <p14:tracePt t="157970" x="3114675" y="3973513"/>
          <p14:tracePt t="157985" x="3122613" y="3994150"/>
          <p14:tracePt t="158002" x="3128963" y="4016375"/>
          <p14:tracePt t="158019" x="3143250" y="4038600"/>
          <p14:tracePt t="158036" x="3143250" y="4059238"/>
          <p14:tracePt t="158052" x="3151188" y="4081463"/>
          <p14:tracePt t="158068" x="3157538" y="4103688"/>
          <p14:tracePt t="158085" x="3165475" y="4132263"/>
          <p14:tracePt t="158102" x="3165475" y="4175125"/>
          <p14:tracePt t="158118" x="3128963" y="4246563"/>
          <p14:tracePt t="158135" x="3000375" y="4376738"/>
          <p14:tracePt t="158153" x="2913063" y="4441825"/>
          <p14:tracePt t="158169" x="2898775" y="4464050"/>
          <p14:tracePt t="158352" x="2890838" y="4464050"/>
          <p14:tracePt t="158360" x="2884488" y="4464050"/>
          <p14:tracePt t="158369" x="2876550" y="4470400"/>
          <p14:tracePt t="158385" x="2855913" y="4492625"/>
          <p14:tracePt t="158401" x="2847975" y="4521200"/>
          <p14:tracePt t="158418" x="2827338" y="4557713"/>
          <p14:tracePt t="158437" x="2790825" y="4614863"/>
          <p14:tracePt t="158453" x="2768600" y="4679950"/>
          <p14:tracePt t="158468" x="2740025" y="4765675"/>
          <p14:tracePt t="158487" x="2711450" y="4845050"/>
          <p14:tracePt t="158502" x="2703513" y="4903788"/>
          <p14:tracePt t="158518" x="2703513" y="4918075"/>
          <p14:tracePt t="158535" x="2717800" y="4932363"/>
          <p14:tracePt t="158553" x="2732088" y="4932363"/>
          <p14:tracePt t="158568" x="2740025" y="4932363"/>
          <p14:tracePt t="158623" x="2740025" y="4938713"/>
          <p14:tracePt t="158666" x="2747963" y="4938713"/>
          <p14:tracePt t="158676" x="2754313" y="4938713"/>
          <p14:tracePt t="158692" x="2754313" y="4946650"/>
          <p14:tracePt t="158702" x="2762250" y="4946650"/>
          <p14:tracePt t="158718" x="2768600" y="4946650"/>
          <p14:tracePt t="158736" x="2776538" y="4960938"/>
          <p14:tracePt t="158753" x="2790825" y="4968875"/>
          <p14:tracePt t="158769" x="2805113" y="4975225"/>
          <p14:tracePt t="158786" x="2819400" y="4983163"/>
          <p14:tracePt t="158800" x="2833688" y="4997450"/>
          <p14:tracePt t="158817" x="2862263" y="5003800"/>
          <p14:tracePt t="158834" x="2890838" y="5011738"/>
          <p14:tracePt t="158850" x="2927350" y="5018088"/>
          <p14:tracePt t="158867" x="2963863" y="5032375"/>
          <p14:tracePt t="158884" x="3000375" y="5048250"/>
          <p14:tracePt t="158900" x="3021013" y="5048250"/>
          <p14:tracePt t="158918" x="3049588" y="5054600"/>
          <p14:tracePt t="158935" x="3086100" y="5054600"/>
          <p14:tracePt t="158954" x="3179763" y="5054600"/>
          <p14:tracePt t="158969" x="3259138" y="5062538"/>
          <p14:tracePt t="158986" x="3338513" y="5062538"/>
          <p14:tracePt t="159003" x="3425825" y="5040313"/>
          <p14:tracePt t="159019" x="3503613" y="5018088"/>
          <p14:tracePt t="159035" x="3576638" y="4997450"/>
          <p14:tracePt t="159053" x="3619500" y="4975225"/>
          <p14:tracePt t="159068" x="3633788" y="4968875"/>
          <p14:tracePt t="159103" x="3633788" y="4960938"/>
          <p14:tracePt t="159119" x="3633788" y="4954588"/>
          <p14:tracePt t="159139" x="3627438" y="4954588"/>
          <p14:tracePt t="159160" x="3619500" y="4954588"/>
          <p14:tracePt t="159169" x="3619500" y="4946650"/>
          <p14:tracePt t="159187" x="3613150" y="4946650"/>
          <p14:tracePt t="159202" x="3598863" y="4938713"/>
          <p14:tracePt t="159220" x="3598863" y="4932363"/>
          <p14:tracePt t="159235" x="3598863" y="4924425"/>
          <p14:tracePt t="159254" x="3598863" y="4918075"/>
          <p14:tracePt t="159269" x="3590925" y="4910138"/>
          <p14:tracePt t="159285" x="3590925" y="4903788"/>
          <p14:tracePt t="159302" x="3582988" y="4895850"/>
          <p14:tracePt t="159318" x="3568700" y="4875213"/>
          <p14:tracePt t="159336" x="3554413" y="4852988"/>
          <p14:tracePt t="159352" x="3533775" y="4830763"/>
          <p14:tracePt t="159368" x="3519488" y="4810125"/>
          <p14:tracePt t="159385" x="3503613" y="4795838"/>
          <p14:tracePt t="159402" x="3489325" y="4773613"/>
          <p14:tracePt t="159420" x="3460750" y="4745038"/>
          <p14:tracePt t="159436" x="3446463" y="4722813"/>
          <p14:tracePt t="159452" x="3425825" y="4708525"/>
          <p14:tracePt t="159470" x="3409950" y="4694238"/>
          <p14:tracePt t="159485" x="3389313" y="4672013"/>
          <p14:tracePt t="159501" x="3367088" y="4657725"/>
          <p14:tracePt t="159520" x="3338513" y="4629150"/>
          <p14:tracePt t="159535" x="3330575" y="4622800"/>
          <p14:tracePt t="159552" x="3295650" y="4592638"/>
          <p14:tracePt t="159568" x="3273425" y="4578350"/>
          <p14:tracePt t="159585" x="3244850" y="4572000"/>
          <p14:tracePt t="159602" x="3222625" y="4557713"/>
          <p14:tracePt t="159618" x="3194050" y="4549775"/>
          <p14:tracePt t="159635" x="3179763" y="4543425"/>
          <p14:tracePt t="159652" x="3151188" y="4535488"/>
          <p14:tracePt t="159668" x="3136900" y="4529138"/>
          <p14:tracePt t="159685" x="3122613" y="4513263"/>
          <p14:tracePt t="159703" x="3108325" y="4506913"/>
          <p14:tracePt t="159707" x="3094038" y="4498975"/>
          <p14:tracePt t="159718" x="3086100" y="4498975"/>
          <p14:tracePt t="159735" x="3063875" y="4492625"/>
          <p14:tracePt t="159753" x="3043238" y="4484688"/>
          <p14:tracePt t="159769" x="3028950" y="4484688"/>
          <p14:tracePt t="159785" x="3000375" y="4478338"/>
          <p14:tracePt t="159802" x="2955925" y="4470400"/>
          <p14:tracePt t="159818" x="2913063" y="4464050"/>
          <p14:tracePt t="159835" x="2841625" y="4441825"/>
          <p14:tracePt t="159853" x="2725738" y="4419600"/>
          <p14:tracePt t="159869" x="2654300" y="4405313"/>
          <p14:tracePt t="159886" x="2603500" y="4405313"/>
          <p14:tracePt t="159903" x="2552700" y="4405313"/>
          <p14:tracePt t="159919" x="2509838" y="4405313"/>
          <p14:tracePt t="159936" x="2473325" y="4405313"/>
          <p14:tracePt t="159951" x="2465388" y="4405313"/>
          <p14:tracePt t="159967" x="2444750" y="4413250"/>
          <p14:tracePt t="159984" x="2430463" y="4419600"/>
          <p14:tracePt t="160000" x="2408238" y="4433888"/>
          <p14:tracePt t="160017" x="2393950" y="4449763"/>
          <p14:tracePt t="160034" x="2371725" y="4464050"/>
          <p14:tracePt t="160050" x="2357438" y="4484688"/>
          <p14:tracePt t="160067" x="2336800" y="4506913"/>
          <p14:tracePt t="160084" x="2300288" y="4535488"/>
          <p14:tracePt t="160102" x="2286000" y="4557713"/>
          <p14:tracePt t="160118" x="2263775" y="4578350"/>
          <p14:tracePt t="160135" x="2257425" y="4592638"/>
          <p14:tracePt t="160153" x="2249488" y="4622800"/>
          <p14:tracePt t="160170" x="2249488" y="4637088"/>
          <p14:tracePt t="160185" x="2249488" y="4657725"/>
          <p14:tracePt t="160202" x="2243138" y="4672013"/>
          <p14:tracePt t="160207" x="2243138" y="4686300"/>
          <p14:tracePt t="160219" x="2243138" y="4694238"/>
          <p14:tracePt t="160235" x="2235200" y="4708525"/>
          <p14:tracePt t="160253" x="2235200" y="4737100"/>
          <p14:tracePt t="160270" x="2228850" y="4759325"/>
          <p14:tracePt t="160285" x="2220913" y="4779963"/>
          <p14:tracePt t="160301" x="2220913" y="4795838"/>
          <p14:tracePt t="160318" x="2220913" y="4824413"/>
          <p14:tracePt t="160334" x="2220913" y="4838700"/>
          <p14:tracePt t="160353" x="2228850" y="4867275"/>
          <p14:tracePt t="160369" x="2235200" y="4889500"/>
          <p14:tracePt t="160385" x="2243138" y="4910138"/>
          <p14:tracePt t="160402" x="2257425" y="4924425"/>
          <p14:tracePt t="160418" x="2263775" y="4938713"/>
          <p14:tracePt t="160435" x="2271713" y="4960938"/>
          <p14:tracePt t="160453" x="2278063" y="4968875"/>
          <p14:tracePt t="160469" x="2286000" y="4997450"/>
          <p14:tracePt t="160485" x="2292350" y="5011738"/>
          <p14:tracePt t="160502" x="2300288" y="5026025"/>
          <p14:tracePt t="160519" x="2314575" y="5040313"/>
          <p14:tracePt t="160535" x="2322513" y="5054600"/>
          <p14:tracePt t="160552" x="2328863" y="5062538"/>
          <p14:tracePt t="160568" x="2343150" y="5076825"/>
          <p14:tracePt t="160586" x="2351088" y="5083175"/>
          <p14:tracePt t="160603" x="2365375" y="5097463"/>
          <p14:tracePt t="160620" x="2386013" y="5105400"/>
          <p14:tracePt t="160635" x="2401888" y="5111750"/>
          <p14:tracePt t="160652" x="2416175" y="5119688"/>
          <p14:tracePt t="160669" x="2422525" y="5133975"/>
          <p14:tracePt t="160686" x="2436813" y="5141913"/>
          <p14:tracePt t="160701" x="2451100" y="5141913"/>
          <p14:tracePt t="160717" x="2465388" y="5156200"/>
          <p14:tracePt t="160738" x="2495550" y="5176838"/>
          <p14:tracePt t="160752" x="2501900" y="5191125"/>
          <p14:tracePt t="160768" x="2524125" y="5205413"/>
          <p14:tracePt t="160784" x="2544763" y="5213350"/>
          <p14:tracePt t="160801" x="2566988" y="5221288"/>
          <p14:tracePt t="160817" x="2581275" y="5235575"/>
          <p14:tracePt t="160833" x="2589213" y="5241925"/>
          <p14:tracePt t="160850" x="2603500" y="5241925"/>
          <p14:tracePt t="160866" x="2617788" y="5249863"/>
          <p14:tracePt t="160883" x="2632075" y="5256213"/>
          <p14:tracePt t="160900" x="2660650" y="5256213"/>
          <p14:tracePt t="160917" x="2682875" y="5264150"/>
          <p14:tracePt t="160933" x="2703513" y="5264150"/>
          <p14:tracePt t="160949" x="2717800" y="5264150"/>
          <p14:tracePt t="160966" x="2740025" y="5270500"/>
          <p14:tracePt t="160983" x="2754313" y="5270500"/>
          <p14:tracePt t="161000" x="2776538" y="5270500"/>
          <p14:tracePt t="161017" x="2790825" y="5270500"/>
          <p14:tracePt t="161033" x="2805113" y="5270500"/>
          <p14:tracePt t="161050" x="2827338" y="5270500"/>
          <p14:tracePt t="161067" x="2841625" y="5264150"/>
          <p14:tracePt t="161083" x="2862263" y="5264150"/>
          <p14:tracePt t="161100" x="2884488" y="5256213"/>
          <p14:tracePt t="161117" x="2913063" y="5249863"/>
          <p14:tracePt t="161134" x="2927350" y="5249863"/>
          <p14:tracePt t="161152" x="2935288" y="5241925"/>
          <p14:tracePt t="161168" x="2955925" y="5227638"/>
          <p14:tracePt t="161185" x="2978150" y="5221288"/>
          <p14:tracePt t="161204" x="3006725" y="5199063"/>
          <p14:tracePt t="161219" x="3028950" y="5176838"/>
          <p14:tracePt t="161235" x="3049588" y="5156200"/>
          <p14:tracePt t="161253" x="3079750" y="5141913"/>
          <p14:tracePt t="161269" x="3100388" y="5119688"/>
          <p14:tracePt t="161287" x="3128963" y="5097463"/>
          <p14:tracePt t="161303" x="3151188" y="5091113"/>
          <p14:tracePt t="161318" x="3165475" y="5083175"/>
          <p14:tracePt t="161334" x="3179763" y="5076825"/>
          <p14:tracePt t="161350" x="3201988" y="5062538"/>
          <p14:tracePt t="161366" x="3216275" y="5054600"/>
          <p14:tracePt t="161383" x="3236913" y="5048250"/>
          <p14:tracePt t="161399" x="3252788" y="5040313"/>
          <p14:tracePt t="161416" x="3273425" y="5032375"/>
          <p14:tracePt t="161432" x="3287713" y="5026025"/>
          <p14:tracePt t="161449" x="3302000" y="5018088"/>
          <p14:tracePt t="161466" x="3309938" y="5011738"/>
          <p14:tracePt t="161483" x="3324225" y="5011738"/>
          <p14:tracePt t="161499" x="3330575" y="5003800"/>
          <p14:tracePt t="161534" x="3338513" y="4997450"/>
          <p14:tracePt t="161622" x="3346450" y="4989513"/>
          <p14:tracePt t="161652" x="3346450" y="4983163"/>
          <p14:tracePt t="161668" x="3352800" y="4975225"/>
          <p14:tracePt t="161692" x="3360738" y="4968875"/>
          <p14:tracePt t="161700" x="3360738" y="4960938"/>
          <p14:tracePt t="161714" x="3360738" y="4954588"/>
          <p14:tracePt t="161730" x="3367088" y="4946650"/>
          <p14:tracePt t="161746" x="3367088" y="4938713"/>
          <p14:tracePt t="161754" x="3367088" y="4932363"/>
          <p14:tracePt t="161766" x="3367088" y="4924425"/>
          <p14:tracePt t="161782" x="3367088" y="4918075"/>
          <p14:tracePt t="161799" x="3375025" y="4903788"/>
          <p14:tracePt t="161817" x="3381375" y="4881563"/>
          <p14:tracePt t="161832" x="3389313" y="4867275"/>
          <p14:tracePt t="161849" x="3395663" y="4852988"/>
          <p14:tracePt t="161866" x="3403600" y="4845050"/>
          <p14:tracePt t="161882" x="3409950" y="4830763"/>
          <p14:tracePt t="161899" x="3409950" y="4824413"/>
          <p14:tracePt t="161916" x="3417888" y="4802188"/>
          <p14:tracePt t="161934" x="3417888" y="4795838"/>
          <p14:tracePt t="161951" x="3417888" y="4779963"/>
          <p14:tracePt t="161967" x="3417888" y="4773613"/>
          <p14:tracePt t="161983" x="3425825" y="4759325"/>
          <p14:tracePt t="162000" x="3425825" y="4751388"/>
          <p14:tracePt t="162017" x="3425825" y="4745038"/>
          <p14:tracePt t="162033" x="3425825" y="4730750"/>
          <p14:tracePt t="162050" x="3425825" y="4722813"/>
          <p14:tracePt t="162067" x="3425825" y="4716463"/>
          <p14:tracePt t="162083" x="3425825" y="4702175"/>
          <p14:tracePt t="162100" x="3425825" y="4679950"/>
          <p14:tracePt t="162116" x="3425825" y="4665663"/>
          <p14:tracePt t="162132" x="3417888" y="4643438"/>
          <p14:tracePt t="162149" x="3417888" y="4629150"/>
          <p14:tracePt t="162166" x="3417888" y="4614863"/>
          <p14:tracePt t="162183" x="3409950" y="4600575"/>
          <p14:tracePt t="162201" x="3403600" y="4586288"/>
          <p14:tracePt t="162217" x="3395663" y="4572000"/>
          <p14:tracePt t="162236" x="3389313" y="4564063"/>
          <p14:tracePt t="162251" x="3375025" y="4549775"/>
          <p14:tracePt t="162268" x="3367088" y="4543425"/>
          <p14:tracePt t="162286" x="3352800" y="4529138"/>
          <p14:tracePt t="162303" x="3346450" y="4521200"/>
          <p14:tracePt t="162318" x="3338513" y="4521200"/>
          <p14:tracePt t="162334" x="3330575" y="4521200"/>
          <p14:tracePt t="162351" x="3330575" y="4513263"/>
          <p14:tracePt t="162367" x="3316288" y="4506913"/>
          <p14:tracePt t="162385" x="3309938" y="4498975"/>
          <p14:tracePt t="162402" x="3295650" y="4498975"/>
          <p14:tracePt t="162418" x="3281363" y="4492625"/>
          <p14:tracePt t="162434" x="3259138" y="4484688"/>
          <p14:tracePt t="162451" x="3244850" y="4484688"/>
          <p14:tracePt t="162469" x="3222625" y="4470400"/>
          <p14:tracePt t="162484" x="3201988" y="4470400"/>
          <p14:tracePt t="162502" x="3179763" y="4464050"/>
          <p14:tracePt t="162520" x="3173413" y="4464050"/>
          <p14:tracePt t="162535" x="3165475" y="4464050"/>
          <p14:tracePt t="162552" x="3157538" y="4464050"/>
          <p14:tracePt t="162569" x="3143250" y="4464050"/>
          <p14:tracePt t="162584" x="3128963" y="4464050"/>
          <p14:tracePt t="162603" x="3100388" y="4456113"/>
          <p14:tracePt t="162620" x="3086100" y="4456113"/>
          <p14:tracePt t="162635" x="3057525" y="4449763"/>
          <p14:tracePt t="162652" x="3035300" y="4449763"/>
          <p14:tracePt t="162668" x="2992438" y="4449763"/>
          <p14:tracePt t="162686" x="2921000" y="4441825"/>
          <p14:tracePt t="162703" x="2819400" y="4419600"/>
          <p14:tracePt t="162719" x="2762250" y="4413250"/>
          <p14:tracePt t="162736" x="2711450" y="4405313"/>
          <p14:tracePt t="162753" x="2682875" y="4398963"/>
          <p14:tracePt t="162768" x="2660650" y="4398963"/>
          <p14:tracePt t="162785" x="2646363" y="4398963"/>
          <p14:tracePt t="162803" x="2617788" y="4398963"/>
          <p14:tracePt t="162834" x="2609850" y="4398963"/>
          <p14:tracePt t="162855" x="2603500" y="4398963"/>
          <p14:tracePt t="162870" x="2595563" y="4398963"/>
          <p14:tracePt t="162885" x="2581275" y="4398963"/>
          <p14:tracePt t="162902" x="2566988" y="4413250"/>
          <p14:tracePt t="162918" x="2544763" y="4427538"/>
          <p14:tracePt t="162935" x="2524125" y="4441825"/>
          <p14:tracePt t="162952" x="2501900" y="4464050"/>
          <p14:tracePt t="162969" x="2481263" y="4484688"/>
          <p14:tracePt t="162986" x="2459038" y="4506913"/>
          <p14:tracePt t="163002" x="2436813" y="4529138"/>
          <p14:tracePt t="163018" x="2422525" y="4543425"/>
          <p14:tracePt t="163036" x="2401888" y="4557713"/>
          <p14:tracePt t="163051" x="2386013" y="4578350"/>
          <p14:tracePt t="163069" x="2365375" y="4606925"/>
          <p14:tracePt t="163085" x="2343150" y="4629150"/>
          <p14:tracePt t="163102" x="2328863" y="4643438"/>
          <p14:tracePt t="163118" x="2314575" y="4665663"/>
          <p14:tracePt t="163135" x="2292350" y="4686300"/>
          <p14:tracePt t="163152" x="2278063" y="4708525"/>
          <p14:tracePt t="163170" x="2257425" y="4737100"/>
          <p14:tracePt t="163186" x="2243138" y="4759325"/>
          <p14:tracePt t="163202" x="2228850" y="4779963"/>
          <p14:tracePt t="163219" x="2220913" y="4795838"/>
          <p14:tracePt t="163235" x="2212975" y="4816475"/>
          <p14:tracePt t="163252" x="2198688" y="4838700"/>
          <p14:tracePt t="163268" x="2198688" y="4852988"/>
          <p14:tracePt t="163283" x="2192338" y="4875213"/>
          <p14:tracePt t="163299" x="2192338" y="4895850"/>
          <p14:tracePt t="163318" x="2192338" y="4924425"/>
          <p14:tracePt t="163333" x="2192338" y="4938713"/>
          <p14:tracePt t="163349" x="2192338" y="4954588"/>
          <p14:tracePt t="163367" x="2198688" y="4975225"/>
          <p14:tracePt t="163383" x="2206625" y="4989513"/>
          <p14:tracePt t="163402" x="2212975" y="5011738"/>
          <p14:tracePt t="163418" x="2220913" y="5026025"/>
          <p14:tracePt t="163434" x="2235200" y="5032375"/>
          <p14:tracePt t="163452" x="2243138" y="5048250"/>
          <p14:tracePt t="163468" x="2249488" y="5054600"/>
          <p14:tracePt t="163484" x="2257425" y="5062538"/>
          <p14:tracePt t="163503" x="2257425" y="5068888"/>
          <p14:tracePt t="163518" x="2257425" y="5076825"/>
          <p14:tracePt t="163536" x="2263775" y="5076825"/>
          <p14:tracePt t="163564" x="2271713" y="5083175"/>
          <p14:tracePt t="163597" x="2271713" y="5091113"/>
          <p14:tracePt t="163613" x="2271713" y="5097463"/>
          <p14:tracePt t="163620" x="2278063" y="5097463"/>
          <p14:tracePt t="163662" x="2278063" y="5105400"/>
          <p14:tracePt t="163672" x="2286000" y="5105400"/>
          <p14:tracePt t="163697" x="2300288" y="5111750"/>
          <p14:tracePt t="163712" x="2314575" y="5119688"/>
          <p14:tracePt t="163720" x="2322513" y="5127625"/>
          <p14:tracePt t="163736" x="2351088" y="5148263"/>
          <p14:tracePt t="163751" x="2408238" y="5170488"/>
          <p14:tracePt t="163768" x="2501900" y="5199063"/>
          <p14:tracePt t="163785" x="2595563" y="5213350"/>
          <p14:tracePt t="163802" x="2689225" y="5227638"/>
          <p14:tracePt t="163819" x="2790825" y="5227638"/>
          <p14:tracePt t="163835" x="2827338" y="5221288"/>
          <p14:tracePt t="163851" x="2847975" y="5221288"/>
          <p14:tracePt t="163868" x="2876550" y="5205413"/>
          <p14:tracePt t="163884" x="2898775" y="5184775"/>
          <p14:tracePt t="163900" x="2927350" y="5170488"/>
          <p14:tracePt t="163919" x="3014663" y="5148263"/>
          <p14:tracePt t="163936" x="3094038" y="5133975"/>
          <p14:tracePt t="163951" x="3165475" y="5119688"/>
          <p14:tracePt t="163969" x="3216275" y="5111750"/>
          <p14:tracePt t="163985" x="3244850" y="5097463"/>
          <p14:tracePt t="164001" x="3267075" y="5091113"/>
          <p14:tracePt t="164003" x="3273425" y="5083175"/>
          <p14:tracePt t="164020" x="3295650" y="5076825"/>
          <p14:tracePt t="164035" x="3309938" y="5068888"/>
          <p14:tracePt t="164052" x="3324225" y="5062538"/>
          <p14:tracePt t="164069" x="3338513" y="5054600"/>
          <p14:tracePt t="164084" x="3360738" y="5054600"/>
          <p14:tracePt t="164101" x="3375025" y="5054600"/>
          <p14:tracePt t="164119" x="3409950" y="5040313"/>
          <p14:tracePt t="164135" x="3440113" y="5040313"/>
          <p14:tracePt t="164151" x="3482975" y="5040313"/>
          <p14:tracePt t="164167" x="3519488" y="5032375"/>
          <p14:tracePt t="164184" x="3554413" y="5026025"/>
          <p14:tracePt t="164203" x="3656013" y="4997450"/>
          <p14:tracePt t="164219" x="3727450" y="4983163"/>
          <p14:tracePt t="164235" x="3792538" y="4975225"/>
          <p14:tracePt t="164253" x="3843338" y="4968875"/>
          <p14:tracePt t="164268" x="3865563" y="4960938"/>
          <p14:tracePt t="164285" x="3886200" y="4960938"/>
          <p14:tracePt t="164302" x="3900488" y="4960938"/>
          <p14:tracePt t="164319" x="3929063" y="4954588"/>
          <p14:tracePt t="164335" x="3959225" y="4946650"/>
          <p14:tracePt t="164352" x="3987800" y="4946650"/>
          <p14:tracePt t="164369" x="4016375" y="4946650"/>
          <p14:tracePt t="164385" x="4052888" y="4954588"/>
          <p14:tracePt t="164399" x="4087813" y="4954588"/>
          <p14:tracePt t="164416" x="4110038" y="4954588"/>
          <p14:tracePt t="164432" x="4132263" y="4954588"/>
          <p14:tracePt t="164449" x="4146550" y="4954588"/>
          <p14:tracePt t="164466" x="4152900" y="4954588"/>
          <p14:tracePt t="164564" x="4146550" y="4954588"/>
          <p14:tracePt t="164588" x="4138613" y="4954588"/>
          <p14:tracePt t="164594" x="4138613" y="4960938"/>
          <p14:tracePt t="164604" x="4132263" y="4960938"/>
          <p14:tracePt t="164618" x="4110038" y="4968875"/>
          <p14:tracePt t="164634" x="4095750" y="4975225"/>
          <p14:tracePt t="164651" x="4087813" y="4983163"/>
          <p14:tracePt t="164667" x="4073525" y="4989513"/>
          <p14:tracePt t="164683" x="4052888" y="4997450"/>
          <p14:tracePt t="164702" x="4024313" y="5011738"/>
          <p14:tracePt t="164718" x="4002088" y="5018088"/>
          <p14:tracePt t="164734" x="3979863" y="5018088"/>
          <p14:tracePt t="164751" x="3944938" y="5026025"/>
          <p14:tracePt t="164768" x="3929063" y="5026025"/>
          <p14:tracePt t="164785" x="3908425" y="5032375"/>
          <p14:tracePt t="164801" x="3894138" y="5032375"/>
          <p14:tracePt t="164818" x="3886200" y="5032375"/>
          <p14:tracePt t="164834" x="3871913" y="5018088"/>
          <p14:tracePt t="164851" x="3865563" y="5011738"/>
          <p14:tracePt t="164867" x="3851275" y="5011738"/>
          <p14:tracePt t="164883" x="3843338" y="4989513"/>
          <p14:tracePt t="164901" x="3835400" y="4975225"/>
          <p14:tracePt t="164918" x="3814763" y="4946650"/>
          <p14:tracePt t="164934" x="3800475" y="4924425"/>
          <p14:tracePt t="164952" x="3778250" y="4903788"/>
          <p14:tracePt t="164968" x="3756025" y="4881563"/>
          <p14:tracePt t="164984" x="3741738" y="4867275"/>
          <p14:tracePt t="165002" x="3698875" y="4838700"/>
          <p14:tracePt t="165018" x="3684588" y="4824413"/>
          <p14:tracePt t="165034" x="3662363" y="4816475"/>
          <p14:tracePt t="165050" x="3641725" y="4816475"/>
          <p14:tracePt t="165067" x="3633788" y="4810125"/>
          <p14:tracePt t="165084" x="3619500" y="4810125"/>
          <p14:tracePt t="165101" x="3605213" y="4810125"/>
          <p14:tracePt t="165117" x="3582988" y="4810125"/>
          <p14:tracePt t="165134" x="3562350" y="4810125"/>
          <p14:tracePt t="165151" x="3503613" y="4816475"/>
          <p14:tracePt t="165167" x="3425825" y="4824413"/>
          <p14:tracePt t="165186" x="3252788" y="4816475"/>
          <p14:tracePt t="165201" x="3136900" y="4816475"/>
          <p14:tracePt t="165218" x="3043238" y="4816475"/>
          <p14:tracePt t="165235" x="2978150" y="4824413"/>
          <p14:tracePt t="165251" x="2963863" y="4830763"/>
          <p14:tracePt t="165462" x="2970213" y="4830763"/>
          <p14:tracePt t="165490" x="2978150" y="4830763"/>
          <p14:tracePt t="165508" x="2984500" y="4830763"/>
          <p14:tracePt t="165818" x="2978150" y="4830763"/>
          <p14:tracePt t="165952" x="2970213" y="4830763"/>
          <p14:tracePt t="166026" x="2970213" y="4838700"/>
          <p14:tracePt t="166078" x="2963863" y="4838700"/>
          <p14:tracePt t="166320" x="2963863" y="4845050"/>
          <p14:tracePt t="166669" x="2955925" y="4845050"/>
          <p14:tracePt t="166676" x="2955925" y="4838700"/>
          <p14:tracePt t="166684" x="2949575" y="4838700"/>
          <p14:tracePt t="166698" x="2941638" y="4824413"/>
          <p14:tracePt t="166715" x="2935288" y="4816475"/>
          <p14:tracePt t="166733" x="2927350" y="4802188"/>
          <p14:tracePt t="166748" x="2913063" y="4802188"/>
          <p14:tracePt t="166766" x="2905125" y="4802188"/>
          <p14:tracePt t="166783" x="2890838" y="4802188"/>
          <p14:tracePt t="166800" x="2870200" y="4795838"/>
          <p14:tracePt t="166816" x="2855913" y="4787900"/>
          <p14:tracePt t="166833" x="2827338" y="4787900"/>
          <p14:tracePt t="166850" x="2797175" y="4787900"/>
          <p14:tracePt t="166867" x="2790825" y="4787900"/>
          <p14:tracePt t="166883" x="2790825" y="4779963"/>
          <p14:tracePt t="167760" x="2797175" y="4779963"/>
          <p14:tracePt t="167768" x="2797175" y="4773613"/>
          <p14:tracePt t="167781" x="2805113" y="4773613"/>
          <p14:tracePt t="167798" x="2811463" y="4765675"/>
          <p14:tracePt t="167817" x="2819400" y="4765675"/>
          <p14:tracePt t="167832" x="2819400" y="4759325"/>
          <p14:tracePt t="167852" x="2827338" y="4759325"/>
          <p14:tracePt t="167879" x="2833688" y="4759325"/>
          <p14:tracePt t="167974" x="2841625" y="4759325"/>
          <p14:tracePt t="168132" x="2841625" y="4765675"/>
          <p14:tracePt t="168377" x="2841625" y="4773613"/>
          <p14:tracePt t="168384" x="2833688" y="4773613"/>
          <p14:tracePt t="168414" x="2827338" y="4773613"/>
          <p14:tracePt t="168442" x="2819400" y="4773613"/>
          <p14:tracePt t="168451" x="2819400" y="4779963"/>
          <p14:tracePt t="168531" x="2811463" y="4779963"/>
          <p14:tracePt t="168580" x="2805113" y="4779963"/>
          <p14:tracePt t="168592" x="2805113" y="4787900"/>
          <p14:tracePt t="168613" x="2797175" y="4787900"/>
          <p14:tracePt t="168994" x="2790825" y="4787900"/>
          <p14:tracePt t="169007" x="2790825" y="4795838"/>
          <p14:tracePt t="169024" x="2790825" y="4802188"/>
          <p14:tracePt t="169036" x="2782888" y="4802188"/>
          <p14:tracePt t="169079" x="2776538" y="4802188"/>
          <p14:tracePt t="169086" x="2776538" y="4810125"/>
          <p14:tracePt t="169099" x="2768600" y="4810125"/>
          <p14:tracePt t="169116" x="2762250" y="4810125"/>
          <p14:tracePt t="169144" x="2754313" y="4816475"/>
          <p14:tracePt t="169171" x="2747963" y="4816475"/>
          <p14:tracePt t="169194" x="2740025" y="4816475"/>
          <p14:tracePt t="169212" x="2732088" y="4816475"/>
          <p14:tracePt t="169874" x="2725738" y="4816475"/>
          <p14:tracePt t="169969" x="2717800" y="4816475"/>
          <p14:tracePt t="170240" x="2711450" y="4816475"/>
          <p14:tracePt t="170690" x="2703513" y="4816475"/>
          <p14:tracePt t="170748" x="2697163" y="4816475"/>
          <p14:tracePt t="170817" x="2689225" y="4816475"/>
          <p14:tracePt t="171032" x="2689225" y="4810125"/>
          <p14:tracePt t="171048" x="2689225" y="4802188"/>
          <p14:tracePt t="171056" x="2689225" y="4795838"/>
          <p14:tracePt t="171065" x="2689225" y="4787900"/>
          <p14:tracePt t="171084" x="2689225" y="4779963"/>
          <p14:tracePt t="171098" x="2689225" y="4773613"/>
          <p14:tracePt t="171113" x="2689225" y="4765675"/>
          <p14:tracePt t="171130" x="2689225" y="4759325"/>
          <p14:tracePt t="171146" x="2689225" y="4751388"/>
          <p14:tracePt t="171163" x="2689225" y="4737100"/>
          <p14:tracePt t="171180" x="2689225" y="4722813"/>
          <p14:tracePt t="171197" x="2689225" y="4708525"/>
          <p14:tracePt t="171231" x="2689225" y="4694238"/>
          <p14:tracePt t="171247" x="2689225" y="4686300"/>
          <p14:tracePt t="171264" x="2689225" y="4679950"/>
          <p14:tracePt t="171297" x="2689225" y="4672013"/>
          <p14:tracePt t="171322" x="2689225" y="4665663"/>
          <p14:tracePt t="171430" x="2689225" y="4672013"/>
          <p14:tracePt t="171447" x="2682875" y="4679950"/>
          <p14:tracePt t="171454" x="2682875" y="4694238"/>
          <p14:tracePt t="171463" x="2682875" y="4702175"/>
          <p14:tracePt t="171480" x="2674938" y="4722813"/>
          <p14:tracePt t="171496" x="2674938" y="4745038"/>
          <p14:tracePt t="171513" x="2674938" y="4773613"/>
          <p14:tracePt t="171530" x="2674938" y="4838700"/>
          <p14:tracePt t="171547" x="2674938" y="4889500"/>
          <p14:tracePt t="171563" x="2668588" y="4932363"/>
          <p14:tracePt t="171580" x="2668588" y="4968875"/>
          <p14:tracePt t="171597" x="2668588" y="4997450"/>
          <p14:tracePt t="171614" x="2668588" y="5026025"/>
          <p14:tracePt t="171631" x="2668588" y="5040313"/>
          <p14:tracePt t="171647" x="2668588" y="5054600"/>
          <p14:tracePt t="171914" x="2674938" y="5062538"/>
          <p14:tracePt t="171922" x="2682875" y="5062538"/>
          <p14:tracePt t="171932" x="2689225" y="5062538"/>
          <p14:tracePt t="171948" x="2697163" y="5062538"/>
          <p14:tracePt t="171965" x="2717800" y="5062538"/>
          <p14:tracePt t="171983" x="2732088" y="5054600"/>
          <p14:tracePt t="171998" x="2740025" y="5054600"/>
          <p14:tracePt t="172015" x="2762250" y="5040313"/>
          <p14:tracePt t="172031" x="2782888" y="5040313"/>
          <p14:tracePt t="172047" x="2797175" y="5032375"/>
          <p14:tracePt t="172064" x="2833688" y="5026025"/>
          <p14:tracePt t="172081" x="2876550" y="5011738"/>
          <p14:tracePt t="172098" x="2970213" y="4975225"/>
          <p14:tracePt t="172114" x="3043238" y="4960938"/>
          <p14:tracePt t="172130" x="3100388" y="4938713"/>
          <p14:tracePt t="172147" x="3173413" y="4924425"/>
          <p14:tracePt t="172164" x="3244850" y="4910138"/>
          <p14:tracePt t="172181" x="3302000" y="4895850"/>
          <p14:tracePt t="172197" x="3360738" y="4881563"/>
          <p14:tracePt t="172214" x="3489325" y="4838700"/>
          <p14:tracePt t="172232" x="3568700" y="4830763"/>
          <p14:tracePt t="172249" x="3648075" y="4810125"/>
          <p14:tracePt t="172266" x="3698875" y="4802188"/>
          <p14:tracePt t="172283" x="3741738" y="4795838"/>
          <p14:tracePt t="172299" x="3763963" y="4795838"/>
          <p14:tracePt t="172315" x="3763963" y="4787900"/>
          <p14:tracePt t="172332" x="3771900" y="4787900"/>
          <p14:tracePt t="172396" x="3786188" y="4787900"/>
          <p14:tracePt t="172405" x="3792538" y="4795838"/>
          <p14:tracePt t="172414" x="3806825" y="4802188"/>
          <p14:tracePt t="172432" x="3843338" y="4810125"/>
          <p14:tracePt t="172448" x="3894138" y="4824413"/>
          <p14:tracePt t="172465" x="3965575" y="4830763"/>
          <p14:tracePt t="172482" x="4002088" y="4845050"/>
          <p14:tracePt t="172500" x="4016375" y="4845050"/>
          <p14:tracePt t="172515" x="4038600" y="4845050"/>
          <p14:tracePt t="172532" x="4059238" y="4845050"/>
          <p14:tracePt t="172549" x="4073525" y="4845050"/>
          <p14:tracePt t="172565" x="4102100" y="4845050"/>
          <p14:tracePt t="172582" x="4124325" y="4845050"/>
          <p14:tracePt t="172599" x="4160838" y="4852988"/>
          <p14:tracePt t="172615" x="4225925" y="4852988"/>
          <p14:tracePt t="172631" x="4305300" y="4852988"/>
          <p14:tracePt t="172648" x="4376738" y="4852988"/>
          <p14:tracePt t="172665" x="4464050" y="4852988"/>
          <p14:tracePt t="172682" x="4484688" y="4852988"/>
          <p14:tracePt t="172699" x="4498975" y="4852988"/>
          <p14:tracePt t="172714" x="4521200" y="4852988"/>
          <p14:tracePt t="172719" x="4527550" y="4845050"/>
          <p14:tracePt t="172733" x="4543425" y="4838700"/>
          <p14:tracePt t="172749" x="4557713" y="4838700"/>
          <p14:tracePt t="172766" x="4592638" y="4824413"/>
          <p14:tracePt t="172782" x="4637088" y="4816475"/>
          <p14:tracePt t="172798" x="4700588" y="4802188"/>
          <p14:tracePt t="172815" x="4773613" y="4795838"/>
          <p14:tracePt t="172832" x="4838700" y="4795838"/>
          <p14:tracePt t="172848" x="4881563" y="4795838"/>
          <p14:tracePt t="172865" x="4903788" y="4787900"/>
          <p14:tracePt t="172882" x="4924425" y="4787900"/>
          <p14:tracePt t="172898" x="4932363" y="4787900"/>
          <p14:tracePt t="173006" x="4932363" y="4779963"/>
          <p14:tracePt t="173027" x="4938713" y="4779963"/>
          <p14:tracePt t="173034" x="4938713" y="4773613"/>
          <p14:tracePt t="173048" x="4953000" y="4765675"/>
          <p14:tracePt t="173064" x="4953000" y="4759325"/>
          <p14:tracePt t="173082" x="4960938" y="4759325"/>
          <p14:tracePt t="173098" x="4960938" y="4751388"/>
          <p14:tracePt t="173114" x="4960938" y="4745038"/>
          <p14:tracePt t="173132" x="4946650" y="4737100"/>
          <p14:tracePt t="173149" x="4924425" y="4722813"/>
          <p14:tracePt t="173166" x="4889500" y="4702175"/>
          <p14:tracePt t="173183" x="4852988" y="4686300"/>
          <p14:tracePt t="173198" x="4830763" y="4672013"/>
          <p14:tracePt t="173203" x="4824413" y="4665663"/>
          <p14:tracePt t="173216" x="4816475" y="4665663"/>
          <p14:tracePt t="173358" x="4810125" y="4665663"/>
          <p14:tracePt t="173376" x="4795838" y="4665663"/>
          <p14:tracePt t="173384" x="4787900" y="4665663"/>
          <p14:tracePt t="173524" x="4795838" y="4665663"/>
          <p14:tracePt t="173532" x="4802188" y="4665663"/>
          <p14:tracePt t="173540" x="4810125" y="4665663"/>
          <p14:tracePt t="173549" x="4816475" y="4657725"/>
          <p14:tracePt t="173565" x="4824413" y="4657725"/>
          <p14:tracePt t="173581" x="4838700" y="4651375"/>
          <p14:tracePt t="173598" x="4852988" y="4643438"/>
          <p14:tracePt t="173615" x="4875213" y="4637088"/>
          <p14:tracePt t="173632" x="4881563" y="4629150"/>
          <p14:tracePt t="173648" x="4903788" y="4622800"/>
          <p14:tracePt t="173665" x="4918075" y="4614863"/>
          <p14:tracePt t="173682" x="4938713" y="4606925"/>
          <p14:tracePt t="173698" x="4960938" y="4606925"/>
          <p14:tracePt t="173717" x="4989513" y="4600575"/>
          <p14:tracePt t="173732" x="5003800" y="4592638"/>
          <p14:tracePt t="173748" x="5018088" y="4592638"/>
          <p14:tracePt t="173766" x="5026025" y="4592638"/>
          <p14:tracePt t="173783" x="5040313" y="4592638"/>
          <p14:tracePt t="173798" x="5054600" y="4592638"/>
          <p14:tracePt t="173816" x="5068888" y="4592638"/>
          <p14:tracePt t="173832" x="5091113" y="4586288"/>
          <p14:tracePt t="173848" x="5105400" y="4586288"/>
          <p14:tracePt t="173867" x="5119688" y="4586288"/>
          <p14:tracePt t="173882" x="5126038" y="4586288"/>
          <p14:tracePt t="173898" x="5141913" y="4586288"/>
          <p14:tracePt t="173916" x="5148263" y="4586288"/>
          <p14:tracePt t="173932" x="5148263" y="4592638"/>
          <p14:tracePt t="173949" x="5148263" y="4600575"/>
          <p14:tracePt t="173965" x="5141913" y="4614863"/>
          <p14:tracePt t="173981" x="5133975" y="4622800"/>
          <p14:tracePt t="174000" x="5133975" y="4629150"/>
          <p14:tracePt t="174016" x="5126038" y="4637088"/>
          <p14:tracePt t="174032" x="5126038" y="4643438"/>
          <p14:tracePt t="174050" x="5126038" y="4672013"/>
          <p14:tracePt t="174064" x="5126038" y="4679950"/>
          <p14:tracePt t="174082" x="5126038" y="4694238"/>
          <p14:tracePt t="174100" x="5126038" y="4716463"/>
          <p14:tracePt t="174115" x="5126038" y="4722813"/>
          <p14:tracePt t="174131" x="5126038" y="4737100"/>
          <p14:tracePt t="174150" x="5126038" y="4765675"/>
          <p14:tracePt t="174164" x="5126038" y="4773613"/>
          <p14:tracePt t="174182" x="5126038" y="4795838"/>
          <p14:tracePt t="174199" x="5126038" y="4816475"/>
          <p14:tracePt t="174215" x="5126038" y="4830763"/>
          <p14:tracePt t="174233" x="5126038" y="4852988"/>
          <p14:tracePt t="174248" x="5126038" y="4875213"/>
          <p14:tracePt t="174266" x="5126038" y="4889500"/>
          <p14:tracePt t="174284" x="5126038" y="4918075"/>
          <p14:tracePt t="174299" x="5126038" y="4938713"/>
          <p14:tracePt t="174316" x="5126038" y="4946650"/>
          <p14:tracePt t="174333" x="5119688" y="4960938"/>
          <p14:tracePt t="174349" x="5119688" y="4975225"/>
          <p14:tracePt t="174366" x="5111750" y="4997450"/>
          <p14:tracePt t="174383" x="5111750" y="5003800"/>
          <p14:tracePt t="174413" x="5105400" y="5003800"/>
          <p14:tracePt t="174430" x="5105400" y="5011738"/>
          <p14:tracePt t="174446" x="5097463" y="5011738"/>
          <p14:tracePt t="174472" x="5091113" y="5018088"/>
          <p14:tracePt t="174491" x="5091113" y="5026025"/>
          <p14:tracePt t="174499" x="5083175" y="5026025"/>
          <p14:tracePt t="174517" x="5076825" y="5026025"/>
          <p14:tracePt t="174531" x="5076825" y="5032375"/>
          <p14:tracePt t="174549" x="5054600" y="5032375"/>
          <p14:tracePt t="174566" x="5048250" y="5032375"/>
          <p14:tracePt t="174582" x="5040313" y="5040313"/>
          <p14:tracePt t="174598" x="5032375" y="5040313"/>
          <p14:tracePt t="174616" x="5018088" y="5040313"/>
          <p14:tracePt t="174632" x="5003800" y="5040313"/>
          <p14:tracePt t="174649" x="4989513" y="5040313"/>
          <p14:tracePt t="174667" x="4975225" y="5040313"/>
          <p14:tracePt t="174682" x="4960938" y="5040313"/>
          <p14:tracePt t="174698" x="4946650" y="5040313"/>
          <p14:tracePt t="174715" x="4932363" y="5040313"/>
          <p14:tracePt t="174720" x="4924425" y="5040313"/>
          <p14:tracePt t="174732" x="4918075" y="5040313"/>
          <p14:tracePt t="174750" x="4903788" y="5032375"/>
          <p14:tracePt t="174765" x="4889500" y="5032375"/>
          <p14:tracePt t="174782" x="4875213" y="5032375"/>
          <p14:tracePt t="174800" x="4852988" y="5026025"/>
          <p14:tracePt t="174814" x="4838700" y="5026025"/>
          <p14:tracePt t="174832" x="4824413" y="5026025"/>
          <p14:tracePt t="174850" x="4795838" y="5018088"/>
          <p14:tracePt t="174865" x="4773613" y="5018088"/>
          <p14:tracePt t="174882" x="4759325" y="5018088"/>
          <p14:tracePt t="174899" x="4730750" y="5018088"/>
          <p14:tracePt t="174914" x="4722813" y="5018088"/>
          <p14:tracePt t="174932" x="4700588" y="5018088"/>
          <p14:tracePt t="174948" x="4686300" y="5018088"/>
          <p14:tracePt t="175020" x="4686300" y="5011738"/>
          <p14:tracePt t="175033" x="4686300" y="5003800"/>
          <p14:tracePt t="175048" x="4686300" y="4997450"/>
          <p14:tracePt t="175063" x="4686300" y="4989513"/>
          <p14:tracePt t="175068" x="4686300" y="4975225"/>
          <p14:tracePt t="175085" x="4694238" y="4960938"/>
          <p14:tracePt t="175096" x="4694238" y="4954588"/>
          <p14:tracePt t="175113" x="4694238" y="4932363"/>
          <p14:tracePt t="175131" x="4700588" y="4918075"/>
          <p14:tracePt t="175146" x="4708525" y="4903788"/>
          <p14:tracePt t="175163" x="4716463" y="4881563"/>
          <p14:tracePt t="175182" x="4722813" y="4852988"/>
          <p14:tracePt t="175198" x="4730750" y="4838700"/>
          <p14:tracePt t="175214" x="4737100" y="4816475"/>
          <p14:tracePt t="175232" x="4745038" y="4795838"/>
          <p14:tracePt t="175248" x="4751388" y="4779963"/>
          <p14:tracePt t="175266" x="4751388" y="4751388"/>
          <p14:tracePt t="175282" x="4751388" y="4737100"/>
          <p14:tracePt t="175298" x="4751388" y="4716463"/>
          <p14:tracePt t="175317" x="4759325" y="4708525"/>
          <p14:tracePt t="175332" x="4759325" y="4702175"/>
          <p14:tracePt t="175348" x="4759325" y="4694238"/>
          <p14:tracePt t="175366" x="4759325" y="4686300"/>
          <p14:tracePt t="175382" x="4765675" y="4679950"/>
          <p14:tracePt t="175400" x="4773613" y="4679950"/>
          <p14:tracePt t="175414" x="4773613" y="4672013"/>
          <p14:tracePt t="175433" x="4795838" y="4657725"/>
          <p14:tracePt t="175450" x="4802188" y="4657725"/>
          <p14:tracePt t="175466" x="4816475" y="4651375"/>
          <p14:tracePt t="175482" x="4824413" y="4643438"/>
          <p14:tracePt t="175500" x="4845050" y="4637088"/>
          <p14:tracePt t="175516" x="4859338" y="4637088"/>
          <p14:tracePt t="175532" x="4867275" y="4629150"/>
          <p14:tracePt t="175547" x="4881563" y="4629150"/>
          <p14:tracePt t="175563" x="4895850" y="4629150"/>
          <p14:tracePt t="175580" x="4918075" y="4629150"/>
          <p14:tracePt t="175597" x="4932363" y="4629150"/>
          <p14:tracePt t="175613" x="4953000" y="4637088"/>
          <p14:tracePt t="175629" x="4968875" y="4637088"/>
          <p14:tracePt t="175648" x="4997450" y="4637088"/>
          <p14:tracePt t="175664" x="5003800" y="4637088"/>
          <p14:tracePt t="175681" x="5018088" y="4637088"/>
          <p14:tracePt t="175697" x="5032375" y="4643438"/>
          <p14:tracePt t="175714" x="5048250" y="4643438"/>
          <p14:tracePt t="175732" x="5062538" y="4643438"/>
          <p14:tracePt t="175749" x="5068888" y="4643438"/>
          <p14:tracePt t="175765" x="5083175" y="4643438"/>
          <p14:tracePt t="175783" x="5091113" y="4643438"/>
          <p14:tracePt t="175798" x="5105400" y="4651375"/>
          <p14:tracePt t="175814" x="5111750" y="4657725"/>
          <p14:tracePt t="175833" x="5133975" y="4657725"/>
          <p14:tracePt t="175848" x="5141913" y="4665663"/>
          <p14:tracePt t="175864" x="5141913" y="4672013"/>
          <p14:tracePt t="175882" x="5141913" y="4686300"/>
          <p14:tracePt t="175897" x="5148263" y="4694238"/>
          <p14:tracePt t="175914" x="5148263" y="4708525"/>
          <p14:tracePt t="175931" x="5148263" y="4722813"/>
          <p14:tracePt t="175948" x="5148263" y="4745038"/>
          <p14:tracePt t="175965" x="5148263" y="4751388"/>
          <p14:tracePt t="175982" x="5148263" y="4773613"/>
          <p14:tracePt t="175998" x="5148263" y="4779963"/>
          <p14:tracePt t="176016" x="5148263" y="4795838"/>
          <p14:tracePt t="176031" x="5148263" y="4802188"/>
          <p14:tracePt t="176049" x="5148263" y="4824413"/>
          <p14:tracePt t="176066" x="5148263" y="4830763"/>
          <p14:tracePt t="176082" x="5148263" y="4838700"/>
          <p14:tracePt t="176097" x="5148263" y="4852988"/>
          <p14:tracePt t="176115" x="5148263" y="4867275"/>
          <p14:tracePt t="176131" x="5148263" y="4889500"/>
          <p14:tracePt t="176148" x="5148263" y="4918075"/>
          <p14:tracePt t="176164" x="5148263" y="4932363"/>
          <p14:tracePt t="176182" x="5148263" y="4946650"/>
          <p14:tracePt t="176198" x="5148263" y="4960938"/>
          <p14:tracePt t="176214" x="5148263" y="4975225"/>
          <p14:tracePt t="176231" x="5148263" y="4983163"/>
          <p14:tracePt t="176249" x="5148263" y="4989513"/>
          <p14:tracePt t="176265" x="5148263" y="4997450"/>
          <p14:tracePt t="176281" x="5148263" y="5011738"/>
          <p14:tracePt t="176300" x="5148263" y="5026025"/>
          <p14:tracePt t="176315" x="5148263" y="5032375"/>
          <p14:tracePt t="176332" x="5148263" y="5048250"/>
          <p14:tracePt t="176348" x="5148263" y="5054600"/>
          <p14:tracePt t="176365" x="5148263" y="5068888"/>
          <p14:tracePt t="176381" x="5148263" y="5076825"/>
          <p14:tracePt t="176398" x="5148263" y="5083175"/>
          <p14:tracePt t="176414" x="5148263" y="5097463"/>
          <p14:tracePt t="176431" x="5148263" y="5111750"/>
          <p14:tracePt t="176447" x="5148263" y="5127625"/>
          <p14:tracePt t="176464" x="5148263" y="5133975"/>
          <p14:tracePt t="176483" x="5148263" y="5148263"/>
          <p14:tracePt t="176498" x="5148263" y="5162550"/>
          <p14:tracePt t="176514" x="5156200" y="5176838"/>
          <p14:tracePt t="176533" x="5170488" y="5199063"/>
          <p14:tracePt t="176548" x="5176838" y="5213350"/>
          <p14:tracePt t="176564" x="5184775" y="5227638"/>
          <p14:tracePt t="176582" x="5199063" y="5235575"/>
          <p14:tracePt t="176598" x="5205413" y="5241925"/>
          <p14:tracePt t="176616" x="5221288" y="5241925"/>
          <p14:tracePt t="176633" x="5241925" y="5241925"/>
          <p14:tracePt t="176649" x="5256213" y="5241925"/>
          <p14:tracePt t="176665" x="5278438" y="5256213"/>
          <p14:tracePt t="176682" x="5321300" y="5256213"/>
          <p14:tracePt t="176697" x="5386388" y="5256213"/>
          <p14:tracePt t="176713" x="5414963" y="5256213"/>
          <p14:tracePt t="176729" x="5408613" y="5278438"/>
          <p14:tracePt t="176746" x="5386388" y="5300663"/>
          <p14:tracePt t="176763" x="5386388" y="5307013"/>
          <p14:tracePt t="176779" x="5378450" y="5314950"/>
          <p14:tracePt t="176796" x="5357813" y="5321300"/>
          <p14:tracePt t="176815" x="5314950" y="5300663"/>
          <p14:tracePt t="177058" x="5307013" y="5307013"/>
          <p14:tracePt t="177066" x="5299075" y="5314950"/>
          <p14:tracePt t="177081" x="5292725" y="5329238"/>
          <p14:tracePt t="177098" x="5292725" y="5349875"/>
          <p14:tracePt t="177114" x="5284788" y="5364163"/>
          <p14:tracePt t="177130" x="5278438" y="5364163"/>
          <p14:tracePt t="177148" x="5256213" y="5378450"/>
          <p14:tracePt t="177165" x="5227638" y="5422900"/>
          <p14:tracePt t="177182" x="5176838" y="5508625"/>
          <p14:tracePt t="177197" x="5119688" y="5595938"/>
          <p14:tracePt t="177214" x="5026025" y="5689600"/>
          <p14:tracePt t="177218" x="4983163" y="5732463"/>
          <p14:tracePt t="177232" x="4932363" y="5775325"/>
          <p14:tracePt t="177248" x="4802188" y="5862638"/>
          <p14:tracePt t="177265" x="4592638" y="5942013"/>
          <p14:tracePt t="177282" x="4464050" y="5978525"/>
          <p14:tracePt t="177297" x="4362450" y="6013450"/>
          <p14:tracePt t="177314" x="4260850" y="6056313"/>
          <p14:tracePt t="177332" x="4175125" y="6086475"/>
          <p14:tracePt t="177348" x="4095750" y="6115050"/>
          <p14:tracePt t="177365" x="3965575" y="6157913"/>
          <p14:tracePt t="177381" x="3886200" y="6180138"/>
          <p14:tracePt t="177398" x="3786188" y="6194425"/>
          <p14:tracePt t="177413" x="3662363" y="6194425"/>
          <p14:tracePt t="177431" x="3525838" y="6194425"/>
          <p14:tracePt t="177447" x="3403600" y="6194425"/>
          <p14:tracePt t="177464" x="3252788" y="6215063"/>
          <p14:tracePt t="177482" x="3173413" y="6223000"/>
          <p14:tracePt t="177498" x="3094038" y="6223000"/>
          <p14:tracePt t="177516" x="3021013" y="6223000"/>
          <p14:tracePt t="177530" x="2941638" y="6223000"/>
          <p14:tracePt t="177548" x="2870200" y="6223000"/>
          <p14:tracePt t="177565" x="2805113" y="6215063"/>
          <p14:tracePt t="177581" x="2762250" y="6208713"/>
          <p14:tracePt t="177598" x="2717800" y="6200775"/>
          <p14:tracePt t="177614" x="2682875" y="6186488"/>
          <p14:tracePt t="177631" x="2660650" y="6180138"/>
          <p14:tracePt t="177647" x="2646363" y="6172200"/>
          <p14:tracePt t="177663" x="2638425" y="6172200"/>
          <p14:tracePt t="177682" x="2609850" y="6165850"/>
          <p14:tracePt t="177698" x="2603500" y="6165850"/>
          <p14:tracePt t="177714" x="2581275" y="6157913"/>
          <p14:tracePt t="177730" x="2559050" y="6135688"/>
          <p14:tracePt t="177748" x="2538413" y="6121400"/>
          <p14:tracePt t="177765" x="2516188" y="6107113"/>
          <p14:tracePt t="177782" x="2487613" y="6086475"/>
          <p14:tracePt t="177799" x="2465388" y="6086475"/>
          <p14:tracePt t="177815" x="2451100" y="6072188"/>
          <p14:tracePt t="177833" x="2436813" y="6064250"/>
          <p14:tracePt t="177849" x="2430463" y="6064250"/>
          <p14:tracePt t="177863" x="2422525" y="6056313"/>
          <p14:tracePt t="177879" x="2416175" y="6056313"/>
          <p14:tracePt t="177896" x="2408238" y="6056313"/>
          <p14:tracePt t="177913" x="2401888" y="6056313"/>
          <p14:tracePt t="177949" x="2386013" y="6056313"/>
          <p14:tracePt t="177964" x="2379663" y="6056313"/>
          <p14:tracePt t="177981" x="2371725" y="6056313"/>
          <p14:tracePt t="177997" x="2365375" y="6056313"/>
          <p14:tracePt t="178014" x="2357438" y="6056313"/>
          <p14:tracePt t="178033" x="2343150" y="6056313"/>
          <p14:tracePt t="178049" x="2328863" y="6056313"/>
          <p14:tracePt t="178064" x="2322513" y="6064250"/>
          <p14:tracePt t="178082" x="2300288" y="6072188"/>
          <p14:tracePt t="178097" x="2278063" y="6078538"/>
          <p14:tracePt t="178114" x="2263775" y="6078538"/>
          <p14:tracePt t="178133" x="2228850" y="6086475"/>
          <p14:tracePt t="178147" x="2220913" y="6086475"/>
          <p14:tracePt t="178164" x="2192338" y="6092825"/>
          <p14:tracePt t="178182" x="2170113" y="6092825"/>
          <p14:tracePt t="178197" x="2155825" y="6092825"/>
          <p14:tracePt t="178213" x="2133600" y="6092825"/>
          <p14:tracePt t="178218" x="2127250" y="6100763"/>
          <p14:tracePt t="178231" x="2112963" y="6100763"/>
          <p14:tracePt t="178247" x="2090738" y="6100763"/>
          <p14:tracePt t="178266" x="2047875" y="6100763"/>
          <p14:tracePt t="178281" x="2019300" y="6100763"/>
          <p14:tracePt t="178297" x="1990725" y="6100763"/>
          <p14:tracePt t="178315" x="1960563" y="6100763"/>
          <p14:tracePt t="178331" x="1931988" y="6100763"/>
          <p14:tracePt t="178347" x="1917700" y="6100763"/>
          <p14:tracePt t="178366" x="1889125" y="6100763"/>
          <p14:tracePt t="178381" x="1874838" y="6100763"/>
          <p14:tracePt t="178397" x="1866900" y="6100763"/>
          <p14:tracePt t="178415" x="1860550" y="6100763"/>
          <p14:tracePt t="178430" x="1838325" y="6107113"/>
          <p14:tracePt t="178447" x="1817688" y="6115050"/>
          <p14:tracePt t="178464" x="1803400" y="6121400"/>
          <p14:tracePt t="178481" x="1773238" y="6129338"/>
          <p14:tracePt t="178499" x="1752600" y="6129338"/>
          <p14:tracePt t="178514" x="1730375" y="6135688"/>
          <p14:tracePt t="178530" x="1716088" y="6143625"/>
          <p14:tracePt t="178549" x="1687513" y="6143625"/>
          <p14:tracePt t="178563" x="1679575" y="6143625"/>
          <p14:tracePt t="178923" x="1687513" y="6135688"/>
          <p14:tracePt t="178929" x="1693863" y="6135688"/>
          <p14:tracePt t="178948" x="1701800" y="6121400"/>
          <p14:tracePt t="178965" x="1708150" y="6115050"/>
          <p14:tracePt t="178998" x="1716088" y="6107113"/>
          <p14:tracePt t="179209" x="1708150" y="6107113"/>
          <p14:tracePt t="179268" x="1701800" y="6107113"/>
          <p14:tracePt t="179284" x="1693863" y="6107113"/>
          <p14:tracePt t="179292" x="1687513" y="6107113"/>
          <p14:tracePt t="179300" x="1679575" y="6107113"/>
          <p14:tracePt t="179316" x="1673225" y="6107113"/>
          <p14:tracePt t="179330" x="1658938" y="6107113"/>
          <p14:tracePt t="179348" x="1651000" y="6107113"/>
          <p14:tracePt t="179364" x="1636713" y="6107113"/>
          <p14:tracePt t="179380" x="1630363" y="6107113"/>
          <p14:tracePt t="179398" x="1622425" y="6107113"/>
          <p14:tracePt t="179413" x="1614488" y="6107113"/>
          <p14:tracePt t="179430" x="1608138" y="6100763"/>
          <p14:tracePt t="179447" x="1593850" y="6100763"/>
          <p14:tracePt t="179464" x="1571625" y="6092825"/>
          <p14:tracePt t="179480" x="1557338" y="6092825"/>
          <p14:tracePt t="179497" x="1543050" y="6092825"/>
          <p14:tracePt t="179514" x="1520825" y="6092825"/>
          <p14:tracePt t="179532" x="1492250" y="6092825"/>
          <p14:tracePt t="179564" x="1471613" y="6092825"/>
          <p14:tracePt t="179582" x="1457325" y="6092825"/>
          <p14:tracePt t="179597" x="1449388" y="6092825"/>
          <p14:tracePt t="179614" x="1441450" y="6092825"/>
          <p14:tracePt t="179631" x="1427163" y="6086475"/>
          <p14:tracePt t="179647" x="1420813" y="6086475"/>
          <p14:tracePt t="179665" x="1398588" y="6086475"/>
          <p14:tracePt t="179680" x="1384300" y="6078538"/>
          <p14:tracePt t="179697" x="1377950" y="6078538"/>
          <p14:tracePt t="179714" x="1362075" y="6078538"/>
          <p14:tracePt t="179729" x="1355725" y="6078538"/>
          <p14:tracePt t="179747" x="1347788" y="6078538"/>
          <p14:tracePt t="179765" x="1341438" y="6078538"/>
          <p14:tracePt t="179783" x="1333500" y="6078538"/>
          <p14:tracePt t="179797" x="1333500" y="6072188"/>
          <p14:tracePt t="179974" x="1341438" y="6064250"/>
          <p14:tracePt t="179990" x="1347788" y="6064250"/>
          <p14:tracePt t="180000" x="1347788" y="6056313"/>
          <p14:tracePt t="180015" x="1355725" y="6049963"/>
          <p14:tracePt t="180030" x="1355725" y="6042025"/>
          <p14:tracePt t="180048" x="1362075" y="6042025"/>
          <p14:tracePt t="180064" x="1370013" y="6035675"/>
          <p14:tracePt t="180080" x="1377950" y="6035675"/>
          <p14:tracePt t="180099" x="1377950" y="6027738"/>
          <p14:tracePt t="180131" x="1384300" y="6021388"/>
          <p14:tracePt t="180210" x="1392238" y="6021388"/>
          <p14:tracePt t="180234" x="1392238" y="6013450"/>
          <p14:tracePt t="180306" x="1398588" y="6013450"/>
          <p14:tracePt t="180314" x="1398588" y="6007100"/>
          <p14:tracePt t="180332" x="1406525" y="6007100"/>
          <p14:tracePt t="180350" x="1406525" y="5999163"/>
          <p14:tracePt t="180363" x="1412875" y="5999163"/>
          <p14:tracePt t="180398" x="1412875" y="5992813"/>
          <p14:tracePt t="180446" x="1420813" y="5992813"/>
          <p14:tracePt t="180457" x="1427163" y="5992813"/>
          <p14:tracePt t="180473" x="1435100" y="5984875"/>
          <p14:tracePt t="180497" x="1441450" y="5978525"/>
          <p14:tracePt t="180526" x="1449388" y="5978525"/>
          <p14:tracePt t="180534" x="1457325" y="5970588"/>
          <p14:tracePt t="180566" x="1463675" y="5962650"/>
          <p14:tracePt t="180581" x="1471613" y="5956300"/>
          <p14:tracePt t="180597" x="1477963" y="5956300"/>
          <p14:tracePt t="180604" x="1485900" y="5956300"/>
          <p14:tracePt t="180616" x="1500188" y="5948363"/>
          <p14:tracePt t="180632" x="1520825" y="5948363"/>
          <p14:tracePt t="180647" x="1528763" y="5948363"/>
          <p14:tracePt t="180664" x="1550988" y="5948363"/>
          <p14:tracePt t="180679" x="1565275" y="5948363"/>
          <p14:tracePt t="180695" x="1579563" y="5948363"/>
          <p14:tracePt t="180712" x="1585913" y="5948363"/>
          <p14:tracePt t="180730" x="1600200" y="5948363"/>
          <p14:tracePt t="180746" x="1608138" y="5948363"/>
          <p14:tracePt t="180762" x="1630363" y="5948363"/>
          <p14:tracePt t="180779" x="1658938" y="5948363"/>
          <p14:tracePt t="180796" x="1673225" y="5948363"/>
          <p14:tracePt t="180812" x="1693863" y="5962650"/>
          <p14:tracePt t="180828" x="1708150" y="5962650"/>
          <p14:tracePt t="180845" x="1724025" y="5962650"/>
          <p14:tracePt t="180861" x="1744663" y="5962650"/>
          <p14:tracePt t="180878" x="1766888" y="5970588"/>
          <p14:tracePt t="180896" x="1795463" y="5978525"/>
          <p14:tracePt t="180911" x="1809750" y="5978525"/>
          <p14:tracePt t="180928" x="1831975" y="5978525"/>
          <p14:tracePt t="180945" x="1846263" y="5978525"/>
          <p14:tracePt t="180961" x="1860550" y="5978525"/>
          <p14:tracePt t="181036" x="1866900" y="5978525"/>
          <p14:tracePt t="181069" x="1874838" y="5978525"/>
          <p14:tracePt t="181087" x="1889125" y="5978525"/>
          <p14:tracePt t="181102" x="1897063" y="5978525"/>
          <p14:tracePt t="181120" x="1903413" y="5978525"/>
          <p14:tracePt t="181171" x="1911350" y="5978525"/>
          <p14:tracePt t="181182" x="1917700" y="5978525"/>
          <p14:tracePt t="181198" x="1925638" y="5978525"/>
          <p14:tracePt t="181206" x="1931988" y="5978525"/>
          <p14:tracePt t="181221" x="1939925" y="5978525"/>
          <p14:tracePt t="181231" x="1946275" y="5978525"/>
          <p14:tracePt t="181248" x="1954213" y="5978525"/>
          <p14:tracePt t="181276" x="1960563" y="5978525"/>
          <p14:tracePt t="181408" x="1954213" y="5978525"/>
          <p14:tracePt t="181748" x="1960563" y="5978525"/>
          <p14:tracePt t="181798" x="1960563" y="5970588"/>
          <p14:tracePt t="181871" x="1968500" y="5970588"/>
          <p14:tracePt t="181896" x="1976438" y="5970588"/>
          <p14:tracePt t="181967" x="1968500" y="5970588"/>
          <p14:tracePt t="182224" x="1960563" y="5970588"/>
          <p14:tracePt t="182618" x="1960563" y="5978525"/>
          <p14:tracePt t="182626" x="1954213" y="5978525"/>
          <p14:tracePt t="182652" x="1946275" y="5984875"/>
          <p14:tracePt t="182664" x="1939925" y="5984875"/>
          <p14:tracePt t="182680" x="1931988" y="5984875"/>
          <p14:tracePt t="182688" x="1931988" y="5992813"/>
          <p14:tracePt t="182698" x="1931988" y="5999163"/>
          <p14:tracePt t="182712" x="1925638" y="5999163"/>
          <p14:tracePt t="182768" x="1917700" y="5999163"/>
          <p14:tracePt t="182776" x="1911350" y="6007100"/>
          <p14:tracePt t="182791" x="1903413" y="6007100"/>
          <p14:tracePt t="182805" x="1897063" y="6013450"/>
          <p14:tracePt t="182826" x="1889125" y="6013450"/>
          <p14:tracePt t="182833" x="1882775" y="6013450"/>
          <p14:tracePt t="182846" x="1874838" y="6013450"/>
          <p14:tracePt t="182861" x="1866900" y="6021388"/>
          <p14:tracePt t="182879" x="1860550" y="6021388"/>
          <p14:tracePt t="182894" x="1846263" y="6021388"/>
          <p14:tracePt t="182911" x="1838325" y="6021388"/>
          <p14:tracePt t="182930" x="1831975" y="6027738"/>
          <p14:tracePt t="182963" x="1824038" y="6027738"/>
          <p14:tracePt t="182984" x="1817688" y="6027738"/>
          <p14:tracePt t="183004" x="1809750" y="6027738"/>
          <p14:tracePt t="183015" x="1803400" y="6027738"/>
          <p14:tracePt t="183030" x="1795463" y="6027738"/>
          <p14:tracePt t="183045" x="1787525" y="6027738"/>
          <p14:tracePt t="183064" x="1766888" y="6027738"/>
          <p14:tracePt t="183080" x="1752600" y="6021388"/>
          <p14:tracePt t="183095" x="1738313" y="6021388"/>
          <p14:tracePt t="183114" x="1716088" y="6021388"/>
          <p14:tracePt t="183129" x="1701800" y="6013450"/>
          <p14:tracePt t="183145" x="1693863" y="6013450"/>
          <p14:tracePt t="183164" x="1679575" y="6013450"/>
          <p14:tracePt t="183179" x="1673225" y="6013450"/>
          <p14:tracePt t="183196" x="1658938" y="6013450"/>
          <p14:tracePt t="183213" x="1644650" y="6013450"/>
          <p14:tracePt t="183217" x="1636713" y="6013450"/>
          <p14:tracePt t="183229" x="1622425" y="6013450"/>
          <p14:tracePt t="183246" x="1600200" y="6007100"/>
          <p14:tracePt t="183263" x="1585913" y="5999163"/>
          <p14:tracePt t="183280" x="1579563" y="5999163"/>
          <p14:tracePt t="183297" x="1565275" y="5999163"/>
          <p14:tracePt t="183312" x="1557338" y="5999163"/>
          <p14:tracePt t="183391" x="1550988" y="5999163"/>
          <p14:tracePt t="183484" x="1550988" y="5992813"/>
          <p14:tracePt t="188638" x="1543050" y="5992813"/>
          <p14:tracePt t="188650" x="1535113" y="5992813"/>
          <p14:tracePt t="188666" x="1528763" y="5992813"/>
          <p14:tracePt t="188680" x="1520825" y="5992813"/>
          <p14:tracePt t="188694" x="1506538" y="5992813"/>
          <p14:tracePt t="188710" x="1500188" y="5992813"/>
          <p14:tracePt t="188727" x="1485900" y="5992813"/>
          <p14:tracePt t="188744" x="1477963" y="5999163"/>
          <p14:tracePt t="188760" x="1457325" y="5999163"/>
          <p14:tracePt t="188778" x="1441450" y="6007100"/>
          <p14:tracePt t="188794" x="1370013" y="6007100"/>
          <p14:tracePt t="188810" x="1290638" y="6007100"/>
          <p14:tracePt t="188827" x="1211263" y="6007100"/>
          <p14:tracePt t="188844" x="1125538" y="6007100"/>
          <p14:tracePt t="188860" x="1052513" y="6007100"/>
          <p14:tracePt t="188876" x="1001713" y="6007100"/>
          <p14:tracePt t="188893" x="981075" y="6007100"/>
          <p14:tracePt t="188911" x="958850" y="6007100"/>
          <p14:tracePt t="188943" x="952500" y="6007100"/>
          <p14:tracePt t="188960" x="944563" y="6013450"/>
          <p14:tracePt t="188977" x="930275" y="6013450"/>
          <p14:tracePt t="188995" x="908050" y="6013450"/>
          <p14:tracePt t="189012" x="893763" y="6013450"/>
          <p14:tracePt t="189028" x="873125" y="6013450"/>
          <p14:tracePt t="189044" x="850900" y="6013450"/>
          <p14:tracePt t="189061" x="828675" y="6013450"/>
          <p14:tracePt t="189079" x="814388" y="6013450"/>
          <p14:tracePt t="189094" x="800100" y="6013450"/>
          <p14:tracePt t="189110" x="793750" y="6013450"/>
          <p14:tracePt t="189130" x="779463" y="6013450"/>
          <p14:tracePt t="189144" x="771525" y="6013450"/>
          <p14:tracePt t="189161" x="763588" y="6013450"/>
          <p14:tracePt t="189260" x="763588" y="6007100"/>
          <p14:tracePt t="189286" x="763588" y="5999163"/>
          <p14:tracePt t="189298" x="763588" y="5992813"/>
          <p14:tracePt t="189305" x="771525" y="5992813"/>
          <p14:tracePt t="189313" x="779463" y="5992813"/>
          <p14:tracePt t="189329" x="785813" y="5984875"/>
          <p14:tracePt t="189357" x="793750" y="5984875"/>
          <p14:tracePt t="189364" x="793750" y="5978525"/>
          <p14:tracePt t="189382" x="800100" y="5978525"/>
          <p14:tracePt t="189404" x="808038" y="5978525"/>
          <p14:tracePt t="189418" x="808038" y="5970588"/>
          <p14:tracePt t="189435" x="814388" y="5970588"/>
          <p14:tracePt t="189448" x="814388" y="5962650"/>
          <p14:tracePt t="189477" x="822325" y="5962650"/>
          <p14:tracePt t="189490" x="828675" y="5956300"/>
          <p14:tracePt t="189502" x="836613" y="5956300"/>
          <p14:tracePt t="189530" x="842963" y="5948363"/>
          <p14:tracePt t="189557" x="850900" y="5948363"/>
          <p14:tracePt t="189599" x="858838" y="5942013"/>
          <p14:tracePt t="189754" x="850900" y="5942013"/>
          <p14:tracePt t="189808" x="842963" y="5942013"/>
          <p14:tracePt t="189818" x="842963" y="5948363"/>
          <p14:tracePt t="189945" x="850900" y="5948363"/>
          <p14:tracePt t="189954" x="858838" y="5942013"/>
          <p14:tracePt t="189962" x="865188" y="5942013"/>
          <p14:tracePt t="189976" x="879475" y="5942013"/>
          <p14:tracePt t="189992" x="893763" y="5942013"/>
          <p14:tracePt t="190008" x="901700" y="5942013"/>
          <p14:tracePt t="190026" x="915988" y="5942013"/>
          <p14:tracePt t="190042" x="930275" y="5942013"/>
          <p14:tracePt t="190061" x="952500" y="5942013"/>
          <p14:tracePt t="190077" x="973138" y="5942013"/>
          <p14:tracePt t="190093" x="1031875" y="5942013"/>
          <p14:tracePt t="190111" x="1103313" y="5942013"/>
          <p14:tracePt t="190127" x="1182688" y="5942013"/>
          <p14:tracePt t="190144" x="1298575" y="5948363"/>
          <p14:tracePt t="190162" x="1377950" y="5956300"/>
          <p14:tracePt t="190178" x="1457325" y="5962650"/>
          <p14:tracePt t="190194" x="1514475" y="5970588"/>
          <p14:tracePt t="190211" x="1571625" y="5978525"/>
          <p14:tracePt t="190215" x="1600200" y="5978525"/>
          <p14:tracePt t="190227" x="1622425" y="5984875"/>
          <p14:tracePt t="190243" x="1687513" y="5992813"/>
          <p14:tracePt t="190260" x="1795463" y="5999163"/>
          <p14:tracePt t="190278" x="1874838" y="5999163"/>
          <p14:tracePt t="190296" x="1954213" y="5992813"/>
          <p14:tracePt t="190311" x="2005013" y="5992813"/>
          <p14:tracePt t="190328" x="2025650" y="5992813"/>
          <p14:tracePt t="190345" x="2047875" y="5992813"/>
          <p14:tracePt t="190361" x="2076450" y="5992813"/>
          <p14:tracePt t="190378" x="2098675" y="5992813"/>
          <p14:tracePt t="190395" x="2112963" y="5992813"/>
          <p14:tracePt t="190411" x="2141538" y="5992813"/>
          <p14:tracePt t="190427" x="2178050" y="5992813"/>
          <p14:tracePt t="190445" x="2220913" y="5984875"/>
          <p14:tracePt t="190461" x="2263775" y="5978525"/>
          <p14:tracePt t="190477" x="2286000" y="5978525"/>
          <p14:tracePt t="190493" x="2300288" y="5970588"/>
          <p14:tracePt t="190510" x="2314575" y="5962650"/>
          <p14:tracePt t="190527" x="2322513" y="5962650"/>
          <p14:tracePt t="190544" x="2336800" y="5956300"/>
          <p14:tracePt t="190561" x="2343150" y="5956300"/>
          <p14:tracePt t="190578" x="2343150" y="5948363"/>
          <p14:tracePt t="190594" x="2351088" y="5942013"/>
          <p14:tracePt t="190611" x="2365375" y="5942013"/>
          <p14:tracePt t="190629" x="2371725" y="5942013"/>
          <p14:tracePt t="190644" x="2379663" y="5942013"/>
          <p14:tracePt t="190661" x="2393950" y="5942013"/>
          <p14:tracePt t="190677" x="2401888" y="5942013"/>
          <p14:tracePt t="190762" x="2393950" y="5942013"/>
          <p14:tracePt t="190782" x="2386013" y="5942013"/>
          <p14:tracePt t="190793" x="2386013" y="5948363"/>
          <p14:tracePt t="191034" x="2386013" y="5956300"/>
          <p14:tracePt t="191042" x="2379663" y="5956300"/>
          <p14:tracePt t="191368" x="2371725" y="5956300"/>
          <p14:tracePt t="191380" x="2371725" y="5962650"/>
          <p14:tracePt t="191442" x="2365375" y="5962650"/>
          <p14:tracePt t="191452" x="2365375" y="5970588"/>
          <p14:tracePt t="191460" x="2357438" y="5970588"/>
          <p14:tracePt t="198136" x="2357438" y="5978525"/>
          <p14:tracePt t="198161" x="2351088" y="5978525"/>
          <p14:tracePt t="198370" x="2351088" y="5984875"/>
          <p14:tracePt t="207635" x="2343150" y="5992813"/>
          <p14:tracePt t="207727" x="2336800" y="5999163"/>
          <p14:tracePt t="207740" x="2328863" y="5999163"/>
          <p14:tracePt t="207756" x="2328863" y="6007100"/>
          <p14:tracePt t="207772" x="2322513" y="6007100"/>
          <p14:tracePt t="207786" x="2314575" y="6013450"/>
          <p14:tracePt t="207801" x="2300288" y="6013450"/>
          <p14:tracePt t="207809" x="2292350" y="6021388"/>
          <p14:tracePt t="207822" x="2286000" y="6021388"/>
          <p14:tracePt t="207839" x="2249488" y="6027738"/>
          <p14:tracePt t="207855" x="2212975" y="6035675"/>
          <p14:tracePt t="207874" x="2155825" y="6049963"/>
          <p14:tracePt t="207888" x="2076450" y="6056313"/>
          <p14:tracePt t="207905" x="1990725" y="6064250"/>
          <p14:tracePt t="207924" x="1860550" y="6086475"/>
          <p14:tracePt t="207939" x="1809750" y="6092825"/>
          <p14:tracePt t="207956" x="1687513" y="6100763"/>
          <p14:tracePt t="207973" x="1636713" y="6100763"/>
          <p14:tracePt t="207989" x="1614488" y="6100763"/>
          <p14:tracePt t="208005" x="1585913" y="6100763"/>
          <p14:tracePt t="208022" x="1571625" y="6100763"/>
          <p14:tracePt t="208038" x="1543050" y="6100763"/>
          <p14:tracePt t="208056" x="1492250" y="6100763"/>
          <p14:tracePt t="208072" x="1449388" y="6100763"/>
          <p14:tracePt t="208088" x="1420813" y="6100763"/>
          <p14:tracePt t="208104" x="1398588" y="6092825"/>
          <p14:tracePt t="208121" x="1384300" y="6092825"/>
          <p14:tracePt t="208138" x="1362075" y="6086475"/>
          <p14:tracePt t="208156" x="1333500" y="6078538"/>
          <p14:tracePt t="208172" x="1312863" y="6078538"/>
          <p14:tracePt t="208188" x="1298575" y="6078538"/>
          <p14:tracePt t="208205" x="1262063" y="6078538"/>
          <p14:tracePt t="208221" x="1196975" y="6072188"/>
          <p14:tracePt t="208238" x="1139825" y="6056313"/>
          <p14:tracePt t="208255" x="1060450" y="6049963"/>
          <p14:tracePt t="208272" x="973138" y="6035675"/>
          <p14:tracePt t="208288" x="936625" y="6013450"/>
          <p14:tracePt t="208305" x="922338" y="6013450"/>
          <p14:tracePt t="208322" x="908050" y="6007100"/>
          <p14:tracePt t="208339" x="908050" y="5999163"/>
          <p14:tracePt t="208470" x="908050" y="5992813"/>
          <p14:tracePt t="208478" x="915988" y="5992813"/>
          <p14:tracePt t="208500" x="922338" y="5992813"/>
          <p14:tracePt t="208516" x="930275" y="5984875"/>
          <p14:tracePt t="208533" x="936625" y="5984875"/>
          <p14:tracePt t="208541" x="944563" y="5978525"/>
          <p14:tracePt t="208556" x="952500" y="5970588"/>
          <p14:tracePt t="208573" x="958850" y="5970588"/>
          <p14:tracePt t="208589" x="981075" y="5956300"/>
          <p14:tracePt t="208605" x="987425" y="5956300"/>
          <p14:tracePt t="208623" x="1016000" y="5956300"/>
          <p14:tracePt t="208640" x="1038225" y="5956300"/>
          <p14:tracePt t="208655" x="1060450" y="5956300"/>
          <p14:tracePt t="208674" x="1089025" y="5956300"/>
          <p14:tracePt t="208689" x="1117600" y="5956300"/>
          <p14:tracePt t="208706" x="1154113" y="5948363"/>
          <p14:tracePt t="208723" x="1182688" y="5948363"/>
          <p14:tracePt t="208740" x="1196975" y="5948363"/>
          <p14:tracePt t="208756" x="1225550" y="5948363"/>
          <p14:tracePt t="208772" x="1254125" y="5948363"/>
          <p14:tracePt t="208789" x="1284288" y="5948363"/>
          <p14:tracePt t="208805" x="1319213" y="5948363"/>
          <p14:tracePt t="208823" x="1347788" y="5948363"/>
          <p14:tracePt t="208840" x="1370013" y="5948363"/>
          <p14:tracePt t="208857" x="1392238" y="5948363"/>
          <p14:tracePt t="208872" x="1412875" y="5956300"/>
          <p14:tracePt t="208889" x="1435100" y="5956300"/>
          <p14:tracePt t="208906" x="1457325" y="5962650"/>
          <p14:tracePt t="208923" x="1492250" y="5962650"/>
          <p14:tracePt t="208939" x="1506538" y="5970588"/>
          <p14:tracePt t="208956" x="1528763" y="5970588"/>
          <p14:tracePt t="208973" x="1550988" y="5970588"/>
          <p14:tracePt t="208989" x="1565275" y="5970588"/>
          <p14:tracePt t="209005" x="1593850" y="5970588"/>
          <p14:tracePt t="209022" x="1622425" y="5970588"/>
          <p14:tracePt t="209040" x="1673225" y="5970588"/>
          <p14:tracePt t="209055" x="1708150" y="5970588"/>
          <p14:tracePt t="209072" x="1744663" y="5970588"/>
          <p14:tracePt t="209089" x="1766888" y="5970588"/>
          <p14:tracePt t="209106" x="1795463" y="5970588"/>
          <p14:tracePt t="209122" x="1824038" y="5970588"/>
          <p14:tracePt t="209140" x="1866900" y="5970588"/>
          <p14:tracePt t="209155" x="1889125" y="5970588"/>
          <p14:tracePt t="209173" x="1911350" y="5970588"/>
          <p14:tracePt t="209189" x="1939925" y="5970588"/>
          <p14:tracePt t="209205" x="1976438" y="5970588"/>
          <p14:tracePt t="209210" x="1990725" y="5970588"/>
          <p14:tracePt t="209222" x="1997075" y="5962650"/>
          <p14:tracePt t="209239" x="2019300" y="5962650"/>
          <p14:tracePt t="209256" x="2047875" y="5956300"/>
          <p14:tracePt t="209273" x="2062163" y="5956300"/>
          <p14:tracePt t="209288" x="2070100" y="5956300"/>
          <p14:tracePt t="209305" x="2076450" y="5948363"/>
          <p14:tracePt t="209322" x="2090738" y="5948363"/>
          <p14:tracePt t="209339" x="2098675" y="5948363"/>
          <p14:tracePt t="209356" x="2119313" y="5948363"/>
          <p14:tracePt t="209373" x="2133600" y="5948363"/>
          <p14:tracePt t="209389" x="2149475" y="5948363"/>
          <p14:tracePt t="209406" x="2163763" y="5948363"/>
          <p14:tracePt t="209423" x="2178050" y="5948363"/>
          <p14:tracePt t="209441" x="2198688" y="5948363"/>
          <p14:tracePt t="209456" x="2206625" y="5948363"/>
          <p14:tracePt t="209473" x="2212975" y="5948363"/>
          <p14:tracePt t="209490" x="2228850" y="5948363"/>
          <p14:tracePt t="209506" x="2249488" y="5948363"/>
          <p14:tracePt t="209521" x="2271713" y="5948363"/>
          <p14:tracePt t="209538" x="2286000" y="5956300"/>
          <p14:tracePt t="209554" x="2306638" y="5956300"/>
          <p14:tracePt t="209571" x="2322513" y="5956300"/>
          <p14:tracePt t="209587" x="2343150" y="5956300"/>
          <p14:tracePt t="209604" x="2351088" y="5956300"/>
          <p14:tracePt t="209621" x="2357438" y="5956300"/>
          <p14:tracePt t="209639" x="2365375" y="5956300"/>
          <p14:tracePt t="209657" x="2379663" y="5956300"/>
          <p14:tracePt t="209673" x="2386013" y="5956300"/>
          <p14:tracePt t="209774" x="2386013" y="5962650"/>
          <p14:tracePt t="209840" x="2379663" y="5962650"/>
          <p14:tracePt t="210756" x="2379663" y="5970588"/>
          <p14:tracePt t="224955" x="2371725" y="5970588"/>
          <p14:tracePt t="226179" x="2379663" y="5970588"/>
          <p14:tracePt t="226188" x="2386013" y="5978525"/>
          <p14:tracePt t="226202" x="2401888" y="5984875"/>
          <p14:tracePt t="226217" x="2408238" y="5992813"/>
          <p14:tracePt t="226234" x="2422525" y="6007100"/>
          <p14:tracePt t="226252" x="2436813" y="6021388"/>
          <p14:tracePt t="226267" x="2459038" y="6035675"/>
          <p14:tracePt t="226284" x="2473325" y="6042025"/>
          <p14:tracePt t="226302" x="2487613" y="6049963"/>
          <p14:tracePt t="226333" x="2495550" y="6049963"/>
          <p14:tracePt t="226354" x="2501900" y="6049963"/>
          <p14:tracePt t="226418" x="2509838" y="6049963"/>
          <p14:tracePt t="226435" x="2516188" y="6049963"/>
          <p14:tracePt t="226453" x="2524125" y="6049963"/>
          <p14:tracePt t="226468" x="2530475" y="6049963"/>
          <p14:tracePt t="226484" x="2538413" y="6049963"/>
          <p14:tracePt t="226491" x="2544763" y="6049963"/>
          <p14:tracePt t="226500" x="2552700" y="6049963"/>
          <p14:tracePt t="226517" x="2566988" y="6056313"/>
          <p14:tracePt t="226535" x="2574925" y="6064250"/>
          <p14:tracePt t="226550" x="2589213" y="6064250"/>
          <p14:tracePt t="226566" x="2595563" y="6064250"/>
          <p14:tracePt t="226611" x="2603500" y="6064250"/>
          <p14:tracePt t="226630" x="2609850" y="6064250"/>
          <p14:tracePt t="226637" x="2617788" y="6064250"/>
          <p14:tracePt t="226653" x="2624138" y="6064250"/>
          <p14:tracePt t="226670" x="2632075" y="6064250"/>
          <p14:tracePt t="227094" x="2638425" y="6064250"/>
          <p14:tracePt t="227102" x="2646363" y="6064250"/>
          <p14:tracePt t="227120" x="2654300" y="6064250"/>
          <p14:tracePt t="227128" x="2660650" y="6064250"/>
          <p14:tracePt t="227136" x="2668588" y="6064250"/>
          <p14:tracePt t="227151" x="2689225" y="6064250"/>
          <p14:tracePt t="227168" x="2711450" y="6064250"/>
          <p14:tracePt t="227183" x="2725738" y="6078538"/>
          <p14:tracePt t="227200" x="2747963" y="6078538"/>
          <p14:tracePt t="227217" x="2762250" y="6078538"/>
          <p14:tracePt t="227220" x="2776538" y="6078538"/>
          <p14:tracePt t="227235" x="2790825" y="6078538"/>
          <p14:tracePt t="227251" x="2811463" y="6078538"/>
          <p14:tracePt t="227268" x="2819400" y="6078538"/>
          <p14:tracePt t="227284" x="2827338" y="6078538"/>
          <p14:tracePt t="227300" x="2833688" y="6078538"/>
          <p14:tracePt t="228862" x="2833688" y="6072188"/>
          <p14:tracePt t="228868" x="2841625" y="6072188"/>
          <p14:tracePt t="229448" x="2847975" y="6072188"/>
          <p14:tracePt t="229494" x="2855913" y="6064250"/>
          <p14:tracePt t="229691" x="2847975" y="6064250"/>
          <p14:tracePt t="230170" x="2855913" y="6064250"/>
          <p14:tracePt t="230193" x="2855913" y="6056313"/>
          <p14:tracePt t="230200" x="2862263" y="6056313"/>
          <p14:tracePt t="230221" x="2870200" y="6056313"/>
          <p14:tracePt t="230239" x="2876550" y="6056313"/>
          <p14:tracePt t="230246" x="2884488" y="6056313"/>
          <p14:tracePt t="230254" x="2890838" y="6056313"/>
          <p14:tracePt t="230267" x="2898775" y="6056313"/>
          <p14:tracePt t="230284" x="2913063" y="6056313"/>
          <p14:tracePt t="230299" x="2935288" y="6056313"/>
          <p14:tracePt t="230316" x="2941638" y="6056313"/>
          <p14:tracePt t="230334" x="2955925" y="6049963"/>
          <p14:tracePt t="230349" x="2970213" y="6049963"/>
          <p14:tracePt t="230366" x="2984500" y="6049963"/>
          <p14:tracePt t="230385" x="3014663" y="6042025"/>
          <p14:tracePt t="230400" x="3035300" y="6035675"/>
          <p14:tracePt t="230416" x="3049588" y="6035675"/>
          <p14:tracePt t="230434" x="3071813" y="6035675"/>
          <p14:tracePt t="230450" x="3086100" y="6035675"/>
          <p14:tracePt t="230468" x="3108325" y="6035675"/>
          <p14:tracePt t="230483" x="3114675" y="6035675"/>
          <p14:tracePt t="230676" x="3108325" y="6035675"/>
          <p14:tracePt t="231055" x="3114675" y="6035675"/>
          <p14:tracePt t="231070" x="3122613" y="6035675"/>
          <p14:tracePt t="231090" x="3128963" y="6035675"/>
          <p14:tracePt t="231104" x="3143250" y="6027738"/>
          <p14:tracePt t="231120" x="3151188" y="6027738"/>
          <p14:tracePt t="231128" x="3157538" y="6027738"/>
          <p14:tracePt t="231136" x="3165475" y="6027738"/>
          <p14:tracePt t="231148" x="3173413" y="6027738"/>
          <p14:tracePt t="231164" x="3187700" y="6027738"/>
          <p14:tracePt t="231182" x="3194050" y="6027738"/>
          <p14:tracePt t="231576" x="3194050" y="6035675"/>
          <p14:tracePt t="231588" x="3187700" y="6035675"/>
          <p14:tracePt t="231614" x="3179763" y="6035675"/>
          <p14:tracePt t="231630" x="3179763" y="6042025"/>
          <p14:tracePt t="231898" x="3187700" y="6042025"/>
          <p14:tracePt t="232254" x="3194050" y="6035675"/>
          <p14:tracePt t="232271" x="3201988" y="6035675"/>
          <p14:tracePt t="232287" x="3208338" y="6035675"/>
          <p14:tracePt t="232295" x="3216275" y="6035675"/>
          <p14:tracePt t="232303" x="3230563" y="6035675"/>
          <p14:tracePt t="232316" x="3236913" y="6035675"/>
          <p14:tracePt t="232333" x="3267075" y="6035675"/>
          <p14:tracePt t="232349" x="3281363" y="6035675"/>
          <p14:tracePt t="232366" x="3302000" y="6035675"/>
          <p14:tracePt t="232382" x="3316288" y="6035675"/>
          <p14:tracePt t="232399" x="3338513" y="6035675"/>
          <p14:tracePt t="232416" x="3367088" y="6035675"/>
          <p14:tracePt t="232433" x="3381375" y="6035675"/>
          <p14:tracePt t="232450" x="3409950" y="6042025"/>
          <p14:tracePt t="232468" x="3432175" y="6042025"/>
          <p14:tracePt t="232483" x="3460750" y="6042025"/>
          <p14:tracePt t="232499" x="3482975" y="6042025"/>
          <p14:tracePt t="232516" x="3519488" y="6042025"/>
          <p14:tracePt t="232533" x="3576638" y="6042025"/>
          <p14:tracePt t="232550" x="3605213" y="6035675"/>
          <p14:tracePt t="232566" x="3641725" y="6035675"/>
          <p14:tracePt t="232583" x="3678238" y="6027738"/>
          <p14:tracePt t="232600" x="3713163" y="6021388"/>
          <p14:tracePt t="232616" x="3749675" y="6013450"/>
          <p14:tracePt t="232633" x="3800475" y="6013450"/>
          <p14:tracePt t="232650" x="3821113" y="6013450"/>
          <p14:tracePt t="232666" x="3843338" y="6007100"/>
          <p14:tracePt t="232683" x="3857625" y="6007100"/>
          <p14:tracePt t="232701" x="3879850" y="5999163"/>
          <p14:tracePt t="232716" x="3894138" y="5999163"/>
          <p14:tracePt t="232720" x="3908425" y="5992813"/>
          <p14:tracePt t="232733" x="3914775" y="5984875"/>
          <p14:tracePt t="232750" x="3951288" y="5978525"/>
          <p14:tracePt t="232766" x="3973513" y="5978525"/>
          <p14:tracePt t="232783" x="3987800" y="5978525"/>
          <p14:tracePt t="232799" x="4008438" y="5978525"/>
          <p14:tracePt t="232816" x="4024313" y="5978525"/>
          <p14:tracePt t="232833" x="4044950" y="5978525"/>
          <p14:tracePt t="232850" x="4067175" y="5978525"/>
          <p14:tracePt t="232867" x="4095750" y="5984875"/>
          <p14:tracePt t="232883" x="4110038" y="5984875"/>
          <p14:tracePt t="232899" x="4132263" y="5984875"/>
          <p14:tracePt t="232917" x="4146550" y="5984875"/>
          <p14:tracePt t="232933" x="4167188" y="5992813"/>
          <p14:tracePt t="232951" x="4197350" y="5992813"/>
          <p14:tracePt t="232967" x="4211638" y="5992813"/>
          <p14:tracePt t="232986" x="4232275" y="5992813"/>
          <p14:tracePt t="233000" x="4254500" y="5992813"/>
          <p14:tracePt t="233017" x="4276725" y="5992813"/>
          <p14:tracePt t="233036" x="4319588" y="5992813"/>
          <p14:tracePt t="233051" x="4354513" y="5992813"/>
          <p14:tracePt t="233067" x="4384675" y="5992813"/>
          <p14:tracePt t="233085" x="4398963" y="5992813"/>
          <p14:tracePt t="233100" x="4427538" y="5992813"/>
          <p14:tracePt t="233116" x="4456113" y="5992813"/>
          <p14:tracePt t="233135" x="4549775" y="5992813"/>
          <p14:tracePt t="233151" x="4614863" y="5992813"/>
          <p14:tracePt t="233167" x="4686300" y="5992813"/>
          <p14:tracePt t="233183" x="4765675" y="5992813"/>
          <p14:tracePt t="233200" x="4830763" y="5992813"/>
          <p14:tracePt t="233217" x="4910138" y="5999163"/>
          <p14:tracePt t="233221" x="4953000" y="5999163"/>
          <p14:tracePt t="233236" x="5032375" y="6007100"/>
          <p14:tracePt t="233251" x="5076825" y="6007100"/>
          <p14:tracePt t="233268" x="5119688" y="6007100"/>
          <p14:tracePt t="233284" x="5156200" y="6007100"/>
          <p14:tracePt t="233301" x="5176838" y="6007100"/>
          <p14:tracePt t="233318" x="5199063" y="6007100"/>
          <p14:tracePt t="233335" x="5235575" y="6007100"/>
          <p14:tracePt t="233351" x="5249863" y="6007100"/>
          <p14:tracePt t="233367" x="5270500" y="6007100"/>
          <p14:tracePt t="233383" x="5292725" y="6007100"/>
          <p14:tracePt t="233398" x="5321300" y="6007100"/>
          <p14:tracePt t="233415" x="5343525" y="6007100"/>
          <p14:tracePt t="233431" x="5372100" y="6007100"/>
          <p14:tracePt t="233448" x="5400675" y="5999163"/>
          <p14:tracePt t="233465" x="5437188" y="5999163"/>
          <p14:tracePt t="233483" x="5480050" y="5992813"/>
          <p14:tracePt t="233501" x="5537200" y="5984875"/>
          <p14:tracePt t="233517" x="5581650" y="5984875"/>
          <p14:tracePt t="233533" x="5624513" y="5984875"/>
          <p14:tracePt t="233551" x="5646738" y="5978525"/>
          <p14:tracePt t="233567" x="5681663" y="5970588"/>
          <p14:tracePt t="233583" x="5695950" y="5970588"/>
          <p14:tracePt t="233601" x="5724525" y="5970588"/>
          <p14:tracePt t="233616" x="5746750" y="5970588"/>
          <p14:tracePt t="233633" x="5797550" y="5970588"/>
          <p14:tracePt t="233651" x="5868988" y="5970588"/>
          <p14:tracePt t="233667" x="5984875" y="5992813"/>
          <p14:tracePt t="233683" x="6056313" y="6007100"/>
          <p14:tracePt t="233700" x="6135688" y="6007100"/>
          <p14:tracePt t="233716" x="6200775" y="6013450"/>
          <p14:tracePt t="233720" x="6223000" y="6013450"/>
          <p14:tracePt t="233736" x="6265863" y="6013450"/>
          <p14:tracePt t="233749" x="6273800" y="6013450"/>
          <p14:tracePt t="233767" x="6288088" y="6013450"/>
          <p14:tracePt t="233785" x="6316663" y="6013450"/>
          <p14:tracePt t="233800" x="6338888" y="6013450"/>
          <p14:tracePt t="233816" x="6367463" y="6013450"/>
          <p14:tracePt t="233834" x="6432550" y="6013450"/>
          <p14:tracePt t="233850" x="6503988" y="6013450"/>
          <p14:tracePt t="233865" x="6575425" y="6013450"/>
          <p14:tracePt t="233884" x="6684963" y="6013450"/>
          <p14:tracePt t="233900" x="6719888" y="6013450"/>
          <p14:tracePt t="233916" x="6742113" y="6007100"/>
          <p14:tracePt t="233934" x="6748463" y="6007100"/>
          <p14:tracePt t="233950" x="6748463" y="5999163"/>
          <p14:tracePt t="234004" x="6748463" y="5992813"/>
          <p14:tracePt t="234018" x="6756400" y="5992813"/>
          <p14:tracePt t="234034" x="6770688" y="5992813"/>
          <p14:tracePt t="234047" x="6778625" y="5992813"/>
          <p14:tracePt t="234056" x="6792913" y="5992813"/>
          <p14:tracePt t="234066" x="6799263" y="5992813"/>
          <p14:tracePt t="234083" x="6821488" y="5984875"/>
          <p14:tracePt t="234101" x="6850063" y="5984875"/>
          <p14:tracePt t="234118" x="6872288" y="5984875"/>
          <p14:tracePt t="234133" x="6892925" y="5984875"/>
          <p14:tracePt t="234150" x="6907213" y="5978525"/>
          <p14:tracePt t="234167" x="6915150" y="5970588"/>
          <p14:tracePt t="234184" x="6921500" y="5970588"/>
          <p14:tracePt t="234199" x="6937375" y="5970588"/>
          <p14:tracePt t="234217" x="6951663" y="5956300"/>
          <p14:tracePt t="234234" x="6965950" y="5956300"/>
          <p14:tracePt t="234251" x="6980238" y="5956300"/>
          <p14:tracePt t="234266" x="7000875" y="5956300"/>
          <p14:tracePt t="234285" x="7059613" y="5956300"/>
          <p14:tracePt t="234301" x="7102475" y="5970588"/>
          <p14:tracePt t="234316" x="7153275" y="5978525"/>
          <p14:tracePt t="234333" x="7189788" y="5984875"/>
          <p14:tracePt t="234351" x="7210425" y="5984875"/>
          <p14:tracePt t="234366" x="7232650" y="5984875"/>
          <p14:tracePt t="234383" x="7253288" y="5984875"/>
          <p14:tracePt t="234401" x="7297738" y="5984875"/>
          <p14:tracePt t="234417" x="7326313" y="5978525"/>
          <p14:tracePt t="234435" x="7362825" y="5970588"/>
          <p14:tracePt t="234451" x="7391400" y="5962650"/>
          <p14:tracePt t="234467" x="7426325" y="5948363"/>
          <p14:tracePt t="234486" x="7470775" y="5948363"/>
          <p14:tracePt t="234501" x="7491413" y="5942013"/>
          <p14:tracePt t="234517" x="7505700" y="5942013"/>
          <p14:tracePt t="234533" x="7527925" y="5934075"/>
          <p14:tracePt t="234548" x="7550150" y="5934075"/>
          <p14:tracePt t="234564" x="7564438" y="5934075"/>
          <p14:tracePt t="234581" x="7585075" y="5927725"/>
          <p14:tracePt t="234598" x="7607300" y="5919788"/>
          <p14:tracePt t="234615" x="7635875" y="5919788"/>
          <p14:tracePt t="234634" x="7664450" y="5913438"/>
          <p14:tracePt t="234650" x="7672388" y="5913438"/>
          <p14:tracePt t="234666" x="7686675" y="5913438"/>
          <p14:tracePt t="234684" x="7693025" y="5913438"/>
          <p14:tracePt t="234700" x="7708900" y="5913438"/>
          <p14:tracePt t="234718" x="7723188" y="5905500"/>
          <p14:tracePt t="234735" x="7729538" y="5905500"/>
          <p14:tracePt t="234750" x="7751763" y="5905500"/>
          <p14:tracePt t="234767" x="7766050" y="5905500"/>
          <p14:tracePt t="234783" x="7788275" y="5905500"/>
          <p14:tracePt t="234800" x="7802563" y="5899150"/>
          <p14:tracePt t="234818" x="7823200" y="5899150"/>
          <p14:tracePt t="234834" x="7837488" y="5899150"/>
          <p14:tracePt t="234850" x="7845425" y="5891213"/>
          <p14:tracePt t="234867" x="7867650" y="5891213"/>
          <p14:tracePt t="234883" x="7874000" y="5891213"/>
          <p14:tracePt t="234899" x="7881938" y="5891213"/>
          <p14:tracePt t="234918" x="7888288" y="5883275"/>
          <p14:tracePt t="234933" x="7896225" y="5883275"/>
          <p14:tracePt t="234950" x="7910513" y="5883275"/>
          <p14:tracePt t="234967" x="7924800" y="5883275"/>
          <p14:tracePt t="234983" x="7939088" y="5876925"/>
          <p14:tracePt t="235000" x="7953375" y="5876925"/>
          <p14:tracePt t="235016" x="7967663" y="5876925"/>
          <p14:tracePt t="235033" x="7975600" y="5876925"/>
          <p14:tracePt t="235051" x="7981950" y="5868988"/>
          <p14:tracePt t="235251" x="7975600" y="5868988"/>
          <p14:tracePt t="235337" x="7975600" y="5862638"/>
          <p14:tracePt t="235391" x="7975600" y="5854700"/>
          <p14:tracePt t="235556" x="7975600" y="5848350"/>
          <p14:tracePt t="235810" x="7967663" y="5848350"/>
          <p14:tracePt t="235838" x="7961313" y="5848350"/>
          <p14:tracePt t="236009" x="7953375" y="5848350"/>
          <p14:tracePt t="236042" x="7945438" y="5848350"/>
          <p14:tracePt t="236065" x="7939088" y="5848350"/>
          <p14:tracePt t="236076" x="7931150" y="5848350"/>
          <p14:tracePt t="236104" x="7924800" y="5848350"/>
          <p14:tracePt t="236126" x="7916863" y="5848350"/>
          <p14:tracePt t="236147" x="7910513" y="5848350"/>
          <p14:tracePt t="236154" x="7902575" y="5848350"/>
          <p14:tracePt t="236165" x="7896225" y="5848350"/>
          <p14:tracePt t="236182" x="7874000" y="5848350"/>
          <p14:tracePt t="236199" x="7859713" y="5848350"/>
          <p14:tracePt t="236217" x="7837488" y="5848350"/>
          <p14:tracePt t="236232" x="7802563" y="5848350"/>
          <p14:tracePt t="236249" x="7743825" y="5848350"/>
          <p14:tracePt t="236267" x="7664450" y="5848350"/>
          <p14:tracePt t="236283" x="7519988" y="5819775"/>
          <p14:tracePt t="236299" x="7434263" y="5803900"/>
          <p14:tracePt t="236317" x="7332663" y="5789613"/>
          <p14:tracePt t="236333" x="7218363" y="5789613"/>
          <p14:tracePt t="236348" x="7037388" y="5789613"/>
          <p14:tracePt t="236366" x="6784975" y="5789613"/>
          <p14:tracePt t="236382" x="6453188" y="5811838"/>
          <p14:tracePt t="236399" x="5913438" y="5891213"/>
          <p14:tracePt t="236416" x="5602288" y="5927725"/>
          <p14:tracePt t="236432" x="5278438" y="5984875"/>
          <p14:tracePt t="236448" x="5040313" y="6013450"/>
          <p14:tracePt t="236466" x="4889500" y="6035675"/>
          <p14:tracePt t="236482" x="4779963" y="6035675"/>
          <p14:tracePt t="236500" x="4657725" y="6042025"/>
          <p14:tracePt t="236516" x="4578350" y="6049963"/>
          <p14:tracePt t="236532" x="4506913" y="6064250"/>
          <p14:tracePt t="236549" x="4433888" y="6078538"/>
          <p14:tracePt t="236566" x="4398963" y="6092825"/>
          <p14:tracePt t="236582" x="4370388" y="6100763"/>
          <p14:tracePt t="236600" x="4325938" y="6115050"/>
          <p14:tracePt t="236616" x="4305300" y="6129338"/>
          <p14:tracePt t="236633" x="4283075" y="6135688"/>
          <p14:tracePt t="236650" x="4268788" y="6143625"/>
          <p14:tracePt t="236666" x="4246563" y="6157913"/>
          <p14:tracePt t="236682" x="4203700" y="6165850"/>
          <p14:tracePt t="236699" x="4117975" y="6186488"/>
          <p14:tracePt t="236716" x="4016375" y="6200775"/>
          <p14:tracePt t="236733" x="3951288" y="6215063"/>
          <p14:tracePt t="236750" x="3922713" y="6223000"/>
          <p14:tracePt t="236766" x="3900488" y="6229350"/>
          <p14:tracePt t="236781" x="3879850" y="6229350"/>
          <p14:tracePt t="236798" x="3857625" y="6229350"/>
          <p14:tracePt t="236813" x="3829050" y="6215063"/>
          <p14:tracePt t="236830" x="3741738" y="6186488"/>
          <p14:tracePt t="236848" x="3656013" y="6157913"/>
          <p14:tracePt t="236864" x="3548063" y="6129338"/>
          <p14:tracePt t="236882" x="3440113" y="6100763"/>
          <p14:tracePt t="236898" x="3352800" y="6078538"/>
          <p14:tracePt t="236916" x="3259138" y="6035675"/>
          <p14:tracePt t="236932" x="3236913" y="6021388"/>
          <p14:tracePt t="236949" x="3222625" y="6013450"/>
          <p14:tracePt t="236966" x="3222625" y="6007100"/>
          <p14:tracePt t="236983" x="3222625" y="5999163"/>
          <p14:tracePt t="237017" x="3201988" y="5984875"/>
          <p14:tracePt t="237033" x="3187700" y="5970588"/>
          <p14:tracePt t="237049" x="3157538" y="5956300"/>
          <p14:tracePt t="237066" x="3100388" y="5942013"/>
          <p14:tracePt t="237082" x="3014663" y="5919788"/>
          <p14:tracePt t="237099" x="2955925" y="5913438"/>
          <p14:tracePt t="237117" x="2884488" y="5913438"/>
          <p14:tracePt t="237133" x="2855913" y="5913438"/>
          <p14:tracePt t="237149" x="2841625" y="5913438"/>
          <p14:tracePt t="237166" x="2819400" y="5913438"/>
          <p14:tracePt t="237182" x="2797175" y="5913438"/>
          <p14:tracePt t="237199" x="2762250" y="5919788"/>
          <p14:tracePt t="237217" x="2660650" y="5919788"/>
          <p14:tracePt t="237233" x="2559050" y="5913438"/>
          <p14:tracePt t="237250" x="2459038" y="5913438"/>
          <p14:tracePt t="237266" x="2379663" y="5913438"/>
          <p14:tracePt t="237283" x="2336800" y="5913438"/>
          <p14:tracePt t="237299" x="2314575" y="5913438"/>
          <p14:tracePt t="237316" x="2300288" y="5905500"/>
          <p14:tracePt t="237333" x="2292350" y="5905500"/>
          <p14:tracePt t="237377" x="2286000" y="5905500"/>
          <p14:tracePt t="237385" x="2278063" y="5899150"/>
          <p14:tracePt t="237399" x="2257425" y="5899150"/>
          <p14:tracePt t="237415" x="2212975" y="5891213"/>
          <p14:tracePt t="237432" x="2170113" y="5883275"/>
          <p14:tracePt t="237448" x="2141538" y="5876925"/>
          <p14:tracePt t="237466" x="2119313" y="5876925"/>
          <p14:tracePt t="237484" x="2090738" y="5876925"/>
          <p14:tracePt t="237500" x="2084388" y="5876925"/>
          <p14:tracePt t="237515" x="2076450" y="5876925"/>
          <p14:tracePt t="237574" x="2090738" y="5876925"/>
          <p14:tracePt t="237583" x="2098675" y="5868988"/>
          <p14:tracePt t="237588" x="2112963" y="5868988"/>
          <p14:tracePt t="237599" x="2119313" y="5868988"/>
          <p14:tracePt t="237615" x="2149475" y="5848350"/>
          <p14:tracePt t="237633" x="2184400" y="5826125"/>
          <p14:tracePt t="237649" x="2206625" y="5803900"/>
          <p14:tracePt t="237666" x="2228850" y="5783263"/>
          <p14:tracePt t="237682" x="2249488" y="5761038"/>
          <p14:tracePt t="237698" x="2300288" y="5740400"/>
          <p14:tracePt t="237715" x="2351088" y="5710238"/>
          <p14:tracePt t="237733" x="2422525" y="5681663"/>
          <p14:tracePt t="237737" x="2451100" y="5667375"/>
          <p14:tracePt t="237749" x="2538413" y="5638800"/>
          <p14:tracePt t="237767" x="2632075" y="5624513"/>
          <p14:tracePt t="237783" x="2717800" y="5602288"/>
          <p14:tracePt t="237798" x="2797175" y="5581650"/>
          <p14:tracePt t="237816" x="2884488" y="5553075"/>
          <p14:tracePt t="237833" x="2963863" y="5522913"/>
          <p14:tracePt t="237849" x="3049588" y="5487988"/>
          <p14:tracePt t="237866" x="3201988" y="5443538"/>
          <p14:tracePt t="237883" x="3295650" y="5414963"/>
          <p14:tracePt t="237900" x="3403600" y="5386388"/>
          <p14:tracePt t="237914" x="3525838" y="5357813"/>
          <p14:tracePt t="237930" x="3641725" y="5329238"/>
          <p14:tracePt t="237947" x="3763963" y="5284788"/>
          <p14:tracePt t="237964" x="3937000" y="5221288"/>
          <p14:tracePt t="237980" x="4038600" y="5162550"/>
          <p14:tracePt t="237998" x="4146550" y="5076825"/>
          <p14:tracePt t="238014" x="4276725" y="4983163"/>
          <p14:tracePt t="238030" x="4391025" y="4889500"/>
          <p14:tracePt t="238049" x="4478338" y="4830763"/>
          <p14:tracePt t="238066" x="4564063" y="4787900"/>
          <p14:tracePt t="238082" x="4651375" y="4751388"/>
          <p14:tracePt t="238100" x="4679950" y="4730750"/>
          <p14:tracePt t="238115" x="4694238" y="4722813"/>
          <p14:tracePt t="238132" x="4708525" y="4708525"/>
          <p14:tracePt t="238148" x="4730750" y="4694238"/>
          <p14:tracePt t="238165" x="4751388" y="4672013"/>
          <p14:tracePt t="238182" x="4779963" y="4643438"/>
          <p14:tracePt t="238198" x="4802188" y="4622800"/>
          <p14:tracePt t="238215" x="4824413" y="4600575"/>
          <p14:tracePt t="238233" x="4845050" y="4578350"/>
          <p14:tracePt t="238236" x="4852988" y="4572000"/>
          <p14:tracePt t="238248" x="4867275" y="4557713"/>
          <p14:tracePt t="238265" x="4875213" y="4549775"/>
          <p14:tracePt t="238299" x="4859338" y="4549775"/>
          <p14:tracePt t="238315" x="4838700" y="4543425"/>
          <p14:tracePt t="238334" x="4810125" y="4543425"/>
          <p14:tracePt t="238349" x="4795838" y="4543425"/>
          <p14:tracePt t="238365" x="4787900" y="4543425"/>
          <p14:tracePt t="238382" x="4779963" y="4549775"/>
          <p14:tracePt t="238399" x="4773613" y="4549775"/>
          <p14:tracePt t="238415" x="4765675" y="4557713"/>
          <p14:tracePt t="238432" x="4759325" y="4557713"/>
          <p14:tracePt t="238448" x="4745038" y="4564063"/>
          <p14:tracePt t="238465" x="4722813" y="4572000"/>
          <p14:tracePt t="238483" x="4716463" y="4586288"/>
          <p14:tracePt t="238499" x="4700588" y="4600575"/>
          <p14:tracePt t="238516" x="4679950" y="4614863"/>
          <p14:tracePt t="238533" x="4657725" y="4637088"/>
          <p14:tracePt t="238549" x="4643438" y="4657725"/>
          <p14:tracePt t="238566" x="4629150" y="4679950"/>
          <p14:tracePt t="238582" x="4614863" y="4708525"/>
          <p14:tracePt t="238599" x="4606925" y="4730750"/>
          <p14:tracePt t="238615" x="4600575" y="4745038"/>
          <p14:tracePt t="238632" x="4600575" y="4765675"/>
          <p14:tracePt t="238648" x="4614863" y="4787900"/>
          <p14:tracePt t="238665" x="4614863" y="4802188"/>
          <p14:tracePt t="238682" x="4629150" y="4830763"/>
          <p14:tracePt t="238699" x="4643438" y="4859338"/>
          <p14:tracePt t="238716" x="4657725" y="4881563"/>
          <p14:tracePt t="238732" x="4679950" y="4903788"/>
          <p14:tracePt t="238749" x="4694238" y="4918075"/>
          <p14:tracePt t="238766" x="4716463" y="4938713"/>
          <p14:tracePt t="238783" x="4730750" y="4968875"/>
          <p14:tracePt t="238800" x="4745038" y="4975225"/>
          <p14:tracePt t="238816" x="4759325" y="4983163"/>
          <p14:tracePt t="238832" x="4773613" y="4983163"/>
          <p14:tracePt t="238848" x="4795838" y="4989513"/>
          <p14:tracePt t="238864" x="4810125" y="4997450"/>
          <p14:tracePt t="238883" x="4830763" y="5011738"/>
          <p14:tracePt t="238899" x="4845050" y="5011738"/>
          <p14:tracePt t="238916" x="4859338" y="5026025"/>
          <p14:tracePt t="238932" x="4875213" y="5040313"/>
          <p14:tracePt t="238948" x="4889500" y="5062538"/>
          <p14:tracePt t="238966" x="4903788" y="5083175"/>
          <p14:tracePt t="238982" x="4924425" y="5097463"/>
          <p14:tracePt t="238999" x="4938713" y="5105400"/>
          <p14:tracePt t="239128" x="4946650" y="5105400"/>
          <p14:tracePt t="239148" x="4953000" y="5105400"/>
          <p14:tracePt t="239153" x="4960938" y="5105400"/>
          <p14:tracePt t="239167" x="4968875" y="5105400"/>
          <p14:tracePt t="239182" x="4983163" y="5105400"/>
          <p14:tracePt t="239198" x="4997450" y="5097463"/>
          <p14:tracePt t="239215" x="5018088" y="5091113"/>
          <p14:tracePt t="239232" x="5040313" y="5068888"/>
          <p14:tracePt t="239237" x="5048250" y="5054600"/>
          <p14:tracePt t="239248" x="5062538" y="5048250"/>
          <p14:tracePt t="239266" x="5091113" y="5018088"/>
          <p14:tracePt t="239283" x="5111750" y="4997450"/>
          <p14:tracePt t="239299" x="5119688" y="4983163"/>
          <p14:tracePt t="239316" x="5119688" y="4968875"/>
          <p14:tracePt t="239332" x="5126038" y="4960938"/>
          <p14:tracePt t="239348" x="5126038" y="4954588"/>
          <p14:tracePt t="239365" x="5126038" y="4946650"/>
          <p14:tracePt t="239382" x="5126038" y="4938713"/>
          <p14:tracePt t="239398" x="5126038" y="4932363"/>
          <p14:tracePt t="239415" x="5126038" y="4924425"/>
          <p14:tracePt t="239440" x="5119688" y="4918075"/>
          <p14:tracePt t="239469" x="5111750" y="4918075"/>
          <p14:tracePt t="239494" x="5105400" y="4918075"/>
          <p14:tracePt t="239510" x="5097463" y="4918075"/>
          <p14:tracePt t="239556" x="5097463" y="4924425"/>
          <p14:tracePt t="239606" x="5097463" y="4932363"/>
          <p14:tracePt t="239630" x="5091113" y="4932363"/>
          <p14:tracePt t="239661" x="5091113" y="4938713"/>
          <p14:tracePt t="239676" x="5083175" y="4938713"/>
          <p14:tracePt t="239700" x="5083175" y="4946650"/>
          <p14:tracePt t="239710" x="5076825" y="4946650"/>
          <p14:tracePt t="239746" x="5068888" y="4946650"/>
          <p14:tracePt t="239754" x="5068888" y="4954588"/>
          <p14:tracePt t="239847" x="5068888" y="4960938"/>
          <p14:tracePt t="239863" x="5062538" y="4960938"/>
          <p14:tracePt t="239919" x="5054600" y="4960938"/>
          <p14:tracePt t="239934" x="5054600" y="4968875"/>
          <p14:tracePt t="239954" x="5048250" y="4968875"/>
          <p14:tracePt t="239980" x="5040313" y="4968875"/>
          <p14:tracePt t="240054" x="5032375" y="4968875"/>
          <p14:tracePt t="240215" x="5026025" y="4968875"/>
          <p14:tracePt t="240606" x="5032375" y="4960938"/>
          <p14:tracePt t="240615" x="5032375" y="4954588"/>
          <p14:tracePt t="240717" x="5032375" y="4960938"/>
          <p14:tracePt t="242673" x="5026025" y="4960938"/>
          <p14:tracePt t="245696" x="5026025" y="4968875"/>
          <p14:tracePt t="245970" x="5026025" y="4960938"/>
          <p14:tracePt t="245985" x="5026025" y="4954588"/>
          <p14:tracePt t="245993" x="5032375" y="4954588"/>
          <p14:tracePt t="246003" x="5032375" y="4946650"/>
          <p14:tracePt t="246014" x="5040313" y="4946650"/>
          <p14:tracePt t="246031" x="5048250" y="4938713"/>
          <p14:tracePt t="246057" x="5048250" y="4932363"/>
          <p14:tracePt t="246069" x="5048250" y="4924425"/>
          <p14:tracePt t="246079" x="5054600" y="4924425"/>
          <p14:tracePt t="246095" x="5062538" y="4918075"/>
          <p14:tracePt t="246112" x="5062538" y="4910138"/>
          <p14:tracePt t="246140" x="5068888" y="4910138"/>
          <p14:tracePt t="246148" x="5076825" y="4903788"/>
          <p14:tracePt t="246162" x="5076825" y="4895850"/>
          <p14:tracePt t="246179" x="5083175" y="4881563"/>
          <p14:tracePt t="246196" x="5091113" y="4867275"/>
          <p14:tracePt t="246213" x="5091113" y="4859338"/>
          <p14:tracePt t="246246" x="5091113" y="4852988"/>
          <p14:tracePt t="246265" x="5091113" y="4845050"/>
          <p14:tracePt t="246286" x="5091113" y="4838700"/>
          <p14:tracePt t="246310" x="5091113" y="4830763"/>
          <p14:tracePt t="246321" x="5091113" y="4824413"/>
          <p14:tracePt t="246335" x="5091113" y="4816475"/>
          <p14:tracePt t="246345" x="5091113" y="4810125"/>
          <p14:tracePt t="246362" x="5091113" y="4795838"/>
          <p14:tracePt t="246379" x="5091113" y="4787900"/>
          <p14:tracePt t="246396" x="5091113" y="4765675"/>
          <p14:tracePt t="246418" x="5091113" y="4759325"/>
          <p14:tracePt t="246428" x="5091113" y="4751388"/>
          <p14:tracePt t="246446" x="5091113" y="4745038"/>
          <p14:tracePt t="246463" x="5091113" y="4737100"/>
          <p14:tracePt t="246479" x="5091113" y="4730750"/>
          <p14:tracePt t="246496" x="5091113" y="4716463"/>
          <p14:tracePt t="246512" x="5091113" y="4708525"/>
          <p14:tracePt t="246530" x="5091113" y="4694238"/>
          <p14:tracePt t="246546" x="5091113" y="4672013"/>
          <p14:tracePt t="246563" x="5091113" y="4665663"/>
          <p14:tracePt t="246579" x="5091113" y="4657725"/>
          <p14:tracePt t="246597" x="5083175" y="4643438"/>
          <p14:tracePt t="246613" x="5076825" y="4637088"/>
          <p14:tracePt t="246629" x="5068888" y="4637088"/>
          <p14:tracePt t="246647" x="5068888" y="4629150"/>
          <p14:tracePt t="246663" x="5062538" y="4622800"/>
          <p14:tracePt t="246681" x="5054600" y="4622800"/>
          <p14:tracePt t="246696" x="5048250" y="4614863"/>
          <p14:tracePt t="246711" x="5040313" y="4614863"/>
          <p14:tracePt t="246727" x="5032375" y="4606925"/>
          <p14:tracePt t="246744" x="5026025" y="4606925"/>
          <p14:tracePt t="246761" x="5018088" y="4600575"/>
          <p14:tracePt t="246778" x="4989513" y="4600575"/>
          <p14:tracePt t="246795" x="4983163" y="4592638"/>
          <p14:tracePt t="246813" x="4968875" y="4592638"/>
          <p14:tracePt t="246829" x="4953000" y="4592638"/>
          <p14:tracePt t="246845" x="4938713" y="4592638"/>
          <p14:tracePt t="246863" x="4924425" y="4592638"/>
          <p14:tracePt t="246880" x="4903788" y="4592638"/>
          <p14:tracePt t="246896" x="4895850" y="4592638"/>
          <p14:tracePt t="246913" x="4889500" y="4592638"/>
          <p14:tracePt t="246929" x="4881563" y="4600575"/>
          <p14:tracePt t="246946" x="4875213" y="4600575"/>
          <p14:tracePt t="246963" x="4859338" y="4600575"/>
          <p14:tracePt t="246979" x="4845050" y="4606925"/>
          <p14:tracePt t="246996" x="4830763" y="4614863"/>
          <p14:tracePt t="247013" x="4816475" y="4622800"/>
          <p14:tracePt t="247030" x="4787900" y="4629150"/>
          <p14:tracePt t="247047" x="4765675" y="4637088"/>
          <p14:tracePt t="247063" x="4745038" y="4651375"/>
          <p14:tracePt t="247079" x="4730750" y="4651375"/>
          <p14:tracePt t="247095" x="4722813" y="4657725"/>
          <p14:tracePt t="247112" x="4716463" y="4665663"/>
          <p14:tracePt t="247129" x="4700588" y="4665663"/>
          <p14:tracePt t="247147" x="4694238" y="4672013"/>
          <p14:tracePt t="247179" x="4686300" y="4672013"/>
          <p14:tracePt t="247216" x="4679950" y="4672013"/>
          <p14:tracePt t="247224" x="4679950" y="4679950"/>
          <p14:tracePt t="247233" x="4672013" y="4679950"/>
          <p14:tracePt t="247274" x="4665663" y="4679950"/>
          <p14:tracePt t="247286" x="4665663" y="4686300"/>
          <p14:tracePt t="247324" x="4657725" y="4694238"/>
          <p14:tracePt t="247336" x="4657725" y="4702175"/>
          <p14:tracePt t="247349" x="4651375" y="4702175"/>
          <p14:tracePt t="247363" x="4643438" y="4708525"/>
          <p14:tracePt t="247380" x="4643438" y="4716463"/>
          <p14:tracePt t="247395" x="4637088" y="4730750"/>
          <p14:tracePt t="247413" x="4622800" y="4745038"/>
          <p14:tracePt t="247431" x="4606925" y="4765675"/>
          <p14:tracePt t="247447" x="4600575" y="4787900"/>
          <p14:tracePt t="247463" x="4592638" y="4802188"/>
          <p14:tracePt t="247479" x="4586288" y="4824413"/>
          <p14:tracePt t="247495" x="4578350" y="4838700"/>
          <p14:tracePt t="247515" x="4578350" y="4845050"/>
          <p14:tracePt t="247530" x="4572000" y="4852988"/>
          <p14:tracePt t="247546" x="4572000" y="4867275"/>
          <p14:tracePt t="247564" x="4572000" y="4875213"/>
          <p14:tracePt t="247595" x="4564063" y="4881563"/>
          <p14:tracePt t="247614" x="4564063" y="4889500"/>
          <p14:tracePt t="247630" x="4557713" y="4895850"/>
          <p14:tracePt t="247647" x="4549775" y="4903788"/>
          <p14:tracePt t="247664" x="4549775" y="4910138"/>
          <p14:tracePt t="247679" x="4549775" y="4918075"/>
          <p14:tracePt t="247695" x="4543425" y="4924425"/>
          <p14:tracePt t="247730" x="4543425" y="4932363"/>
          <p14:tracePt t="247749" x="4535488" y="4932363"/>
          <p14:tracePt t="247763" x="4535488" y="4938713"/>
          <p14:tracePt t="247822" x="4535488" y="4946650"/>
          <p14:tracePt t="247838" x="4535488" y="4954588"/>
          <p14:tracePt t="247850" x="4527550" y="4954588"/>
          <p14:tracePt t="247862" x="4527550" y="4960938"/>
          <p14:tracePt t="247879" x="4521200" y="4960938"/>
          <p14:tracePt t="247899" x="4521200" y="4968875"/>
          <p14:tracePt t="248528" x="4521200" y="4975225"/>
          <p14:tracePt t="248540" x="4513263" y="4983163"/>
          <p14:tracePt t="248557" x="4506913" y="4989513"/>
          <p14:tracePt t="248565" x="4498975" y="5003800"/>
          <p14:tracePt t="248580" x="4478338" y="5026025"/>
          <p14:tracePt t="248597" x="4456113" y="5054600"/>
          <p14:tracePt t="248613" x="4413250" y="5105400"/>
          <p14:tracePt t="248629" x="4348163" y="5184775"/>
          <p14:tracePt t="248647" x="4232275" y="5300663"/>
          <p14:tracePt t="248663" x="4167188" y="5378450"/>
          <p14:tracePt t="248679" x="4102100" y="5422900"/>
          <p14:tracePt t="248697" x="4059238" y="5457825"/>
          <p14:tracePt t="248712" x="4024313" y="5480050"/>
          <p14:tracePt t="248729" x="3994150" y="5502275"/>
          <p14:tracePt t="248732" x="3987800" y="5508625"/>
          <p14:tracePt t="248746" x="3965575" y="5530850"/>
          <p14:tracePt t="248764" x="3937000" y="5553075"/>
          <p14:tracePt t="248780" x="3908425" y="5573713"/>
          <p14:tracePt t="248795" x="3886200" y="5595938"/>
          <p14:tracePt t="248812" x="3857625" y="5624513"/>
          <p14:tracePt t="248830" x="3821113" y="5661025"/>
          <p14:tracePt t="248846" x="3721100" y="5726113"/>
          <p14:tracePt t="248863" x="3627438" y="5789613"/>
          <p14:tracePt t="248880" x="3554413" y="5854700"/>
          <p14:tracePt t="248896" x="3460750" y="5913438"/>
          <p14:tracePt t="248913" x="3389313" y="5962650"/>
          <p14:tracePt t="248930" x="3302000" y="5999163"/>
          <p14:tracePt t="248947" x="3187700" y="6064250"/>
          <p14:tracePt t="248963" x="3122613" y="6086475"/>
          <p14:tracePt t="248980" x="3063875" y="6115050"/>
          <p14:tracePt t="248996" x="3021013" y="6135688"/>
          <p14:tracePt t="249011" x="2949575" y="6165850"/>
          <p14:tracePt t="249027" x="2884488" y="6186488"/>
          <p14:tracePt t="249044" x="2797175" y="6229350"/>
          <p14:tracePt t="249062" x="2674938" y="6273800"/>
          <p14:tracePt t="249078" x="2574925" y="6302375"/>
          <p14:tracePt t="249094" x="2481263" y="6330950"/>
          <p14:tracePt t="249112" x="2401888" y="6359525"/>
          <p14:tracePt t="249129" x="2314575" y="6373813"/>
          <p14:tracePt t="249145" x="2235200" y="6381750"/>
          <p14:tracePt t="249165" x="2155825" y="6388100"/>
          <p14:tracePt t="249180" x="2112963" y="6396038"/>
          <p14:tracePt t="249196" x="2076450" y="6396038"/>
          <p14:tracePt t="249213" x="2033588" y="6396038"/>
          <p14:tracePt t="249228" x="1990725" y="6388100"/>
          <p14:tracePt t="249232" x="1960563" y="6381750"/>
          <p14:tracePt t="249245" x="1917700" y="6367463"/>
          <p14:tracePt t="249263" x="1846263" y="6345238"/>
          <p14:tracePt t="249279" x="1724025" y="6308725"/>
          <p14:tracePt t="249297" x="1636713" y="6288088"/>
          <p14:tracePt t="249628" x="1557338" y="6200775"/>
          <p14:tracePt t="249645" x="1600200" y="6200775"/>
          <p14:tracePt t="249662" x="1679575" y="6186488"/>
          <p14:tracePt t="249679" x="1752600" y="6165850"/>
          <p14:tracePt t="249696" x="1803400" y="6151563"/>
          <p14:tracePt t="249712" x="1838325" y="6143625"/>
          <p14:tracePt t="249729" x="1846263" y="6143625"/>
          <p14:tracePt t="249734" x="1852613" y="6135688"/>
          <p14:tracePt t="249746" x="1860550" y="6135688"/>
          <p14:tracePt t="249874" x="1866900" y="6135688"/>
          <p14:tracePt t="249882" x="1882775" y="6135688"/>
          <p14:tracePt t="249895" x="1903413" y="6143625"/>
          <p14:tracePt t="249913" x="1954213" y="6172200"/>
          <p14:tracePt t="249929" x="1997075" y="6194425"/>
          <p14:tracePt t="249946" x="2062163" y="6208713"/>
          <p14:tracePt t="249962" x="2119313" y="6237288"/>
          <p14:tracePt t="249979" x="2141538" y="6245225"/>
          <p14:tracePt t="249996" x="2163763" y="6259513"/>
          <p14:tracePt t="250013" x="2192338" y="6259513"/>
          <p14:tracePt t="250030" x="2198688" y="6259513"/>
          <p14:tracePt t="250047" x="2198688" y="6265863"/>
          <p14:tracePt t="250102" x="2198688" y="6273800"/>
          <p14:tracePt t="250122" x="2192338" y="6273800"/>
          <p14:tracePt t="250138" x="2184400" y="6273800"/>
          <p14:tracePt t="250151" x="2170113" y="6280150"/>
          <p14:tracePt t="250160" x="2163763" y="6280150"/>
          <p14:tracePt t="250176" x="2155825" y="6280150"/>
          <p14:tracePt t="250193" x="2141538" y="6280150"/>
          <p14:tracePt t="250210" x="2127250" y="6280150"/>
          <p14:tracePt t="250227" x="2112963" y="6288088"/>
          <p14:tracePt t="250230" x="2105025" y="6288088"/>
          <p14:tracePt t="250245" x="2090738" y="6294438"/>
          <p14:tracePt t="250262" x="2076450" y="6294438"/>
          <p14:tracePt t="250280" x="2055813" y="6294438"/>
          <p14:tracePt t="250296" x="2039938" y="6294438"/>
          <p14:tracePt t="250313" x="2011363" y="6294438"/>
          <p14:tracePt t="250330" x="1982788" y="6294438"/>
          <p14:tracePt t="250346" x="1968500" y="6294438"/>
          <p14:tracePt t="250362" x="1939925" y="6288088"/>
          <p14:tracePt t="250380" x="1911350" y="6280150"/>
          <p14:tracePt t="250395" x="1882775" y="6273800"/>
          <p14:tracePt t="250413" x="1831975" y="6251575"/>
          <p14:tracePt t="250429" x="1803400" y="6245225"/>
          <p14:tracePt t="250446" x="1787525" y="6229350"/>
          <p14:tracePt t="250462" x="1773238" y="6229350"/>
          <p14:tracePt t="250479" x="1766888" y="6229350"/>
          <p14:tracePt t="250495" x="1758950" y="6229350"/>
          <p14:tracePt t="250532" x="1752600" y="6229350"/>
          <p14:tracePt t="250604" x="1744663" y="6229350"/>
          <p14:tracePt t="250620" x="1744663" y="6223000"/>
          <p14:tracePt t="250636" x="1738313" y="6223000"/>
          <p14:tracePt t="250663" x="1730375" y="6223000"/>
          <p14:tracePt t="250679" x="1724025" y="6223000"/>
          <p14:tracePt t="250688" x="1716088" y="6223000"/>
          <p14:tracePt t="250697" x="1708150" y="6223000"/>
          <p14:tracePt t="250711" x="1693863" y="6223000"/>
          <p14:tracePt t="250728" x="1673225" y="6223000"/>
          <p14:tracePt t="250748" x="1651000" y="6223000"/>
          <p14:tracePt t="250762" x="1636713" y="6223000"/>
          <p14:tracePt t="250860" x="1520825" y="6200775"/>
          <p14:tracePt t="250876" x="1514475" y="6200775"/>
          <p14:tracePt t="250893" x="1500188" y="6200775"/>
          <p14:tracePt t="250910" x="1492250" y="6200775"/>
          <p14:tracePt t="250943" x="1485900" y="6200775"/>
          <p14:tracePt t="250960" x="1463675" y="6200775"/>
          <p14:tracePt t="250976" x="1457325" y="6200775"/>
          <p14:tracePt t="250993" x="1435100" y="6200775"/>
          <p14:tracePt t="251010" x="1412875" y="6208713"/>
          <p14:tracePt t="251027" x="1398588" y="6208713"/>
          <p14:tracePt t="251043" x="1377950" y="6208713"/>
          <p14:tracePt t="251060" x="1355725" y="6215063"/>
          <p14:tracePt t="251443" x="908050" y="6200775"/>
          <p14:tracePt t="251460" x="893763" y="6200775"/>
          <p14:tracePt t="251476" x="873125" y="6194425"/>
          <p14:tracePt t="251493" x="858838" y="6194425"/>
          <p14:tracePt t="251509" x="850900" y="6194425"/>
          <p14:tracePt t="251526" x="842963" y="6186488"/>
          <p14:tracePt t="251543" x="836613" y="6186488"/>
          <p14:tracePt t="251559" x="836613" y="6180138"/>
          <p14:tracePt t="251582" x="828675" y="6180138"/>
          <p14:tracePt t="251595" x="828675" y="6172200"/>
          <p14:tracePt t="251632" x="828675" y="6165850"/>
          <p14:tracePt t="251640" x="822325" y="6165850"/>
          <p14:tracePt t="251664" x="822325" y="6157913"/>
          <p14:tracePt t="251694" x="822325" y="6151563"/>
          <p14:tracePt t="251768" x="814388" y="6151563"/>
          <p14:tracePt t="251844" x="808038" y="6151563"/>
          <p14:tracePt t="251876" x="800100" y="6151563"/>
          <p14:tracePt t="251884" x="800100" y="6157913"/>
          <p14:tracePt t="251892" x="793750" y="6157913"/>
          <p14:tracePt t="251910" x="785813" y="6157913"/>
          <p14:tracePt t="252102" x="779463" y="6157913"/>
          <p14:tracePt t="252370" x="771525" y="6165850"/>
          <p14:tracePt t="252405" x="763588" y="6165850"/>
          <p14:tracePt t="252431" x="757238" y="6165850"/>
          <p14:tracePt t="252484" x="757238" y="6172200"/>
          <p14:tracePt t="252506" x="749300" y="6172200"/>
          <p14:tracePt t="252596" x="742950" y="6172200"/>
          <p14:tracePt t="252642" x="735013" y="6172200"/>
          <p14:tracePt t="252815" x="728663" y="6172200"/>
          <p14:tracePt t="252996" x="720725" y="6172200"/>
          <p14:tracePt t="253424" x="728663" y="6172200"/>
          <p14:tracePt t="253462" x="735013" y="6172200"/>
          <p14:tracePt t="253471" x="742950" y="6165850"/>
          <p14:tracePt t="253488" x="749300" y="6165850"/>
          <p14:tracePt t="253505" x="757238" y="6157913"/>
          <p14:tracePt t="253521" x="771525" y="6151563"/>
          <p14:tracePt t="253539" x="779463" y="6151563"/>
          <p14:tracePt t="253547" x="785813" y="6151563"/>
          <p14:tracePt t="253561" x="793750" y="6151563"/>
          <p14:tracePt t="253577" x="808038" y="6151563"/>
          <p14:tracePt t="253594" x="828675" y="6151563"/>
          <p14:tracePt t="253612" x="858838" y="6157913"/>
          <p14:tracePt t="253628" x="865188" y="6157913"/>
          <p14:tracePt t="253645" x="893763" y="6165850"/>
          <p14:tracePt t="253661" x="915988" y="6172200"/>
          <p14:tracePt t="253677" x="930275" y="6172200"/>
          <p14:tracePt t="253694" x="936625" y="6172200"/>
          <p14:tracePt t="253711" x="944563" y="6172200"/>
          <p14:tracePt t="253727" x="958850" y="6172200"/>
          <p14:tracePt t="253744" x="973138" y="6172200"/>
          <p14:tracePt t="253762" x="995363" y="6172200"/>
          <p14:tracePt t="253779" x="1016000" y="6172200"/>
          <p14:tracePt t="253797" x="1038225" y="6180138"/>
          <p14:tracePt t="253812" x="1060450" y="6180138"/>
          <p14:tracePt t="253827" x="1066800" y="6186488"/>
          <p14:tracePt t="253844" x="1089025" y="6186488"/>
          <p14:tracePt t="253861" x="1103313" y="6186488"/>
          <p14:tracePt t="253879" x="1131888" y="6194425"/>
          <p14:tracePt t="253895" x="1160463" y="6200775"/>
          <p14:tracePt t="253911" x="1189038" y="6208713"/>
          <p14:tracePt t="253927" x="1233488" y="6215063"/>
          <p14:tracePt t="254161" x="1752600" y="6251575"/>
          <p14:tracePt t="254178" x="1803400" y="6259513"/>
          <p14:tracePt t="254194" x="1831975" y="6259513"/>
          <p14:tracePt t="254212" x="1846263" y="6259513"/>
          <p14:tracePt t="254227" x="1866900" y="6259513"/>
          <p14:tracePt t="254232" x="1874838" y="6259513"/>
          <p14:tracePt t="254244" x="1882775" y="6259513"/>
          <p14:tracePt t="254262" x="1903413" y="6259513"/>
          <p14:tracePt t="254278" x="1925638" y="6259513"/>
          <p14:tracePt t="254295" x="1946275" y="6259513"/>
          <p14:tracePt t="254312" x="1960563" y="6259513"/>
          <p14:tracePt t="254328" x="1968500" y="6259513"/>
          <p14:tracePt t="254343" x="1976438" y="6259513"/>
          <p14:tracePt t="254440" x="1982788" y="6259513"/>
          <p14:tracePt t="254450" x="1990725" y="6259513"/>
          <p14:tracePt t="254467" x="1997075" y="6251575"/>
          <p14:tracePt t="254500" x="2005013" y="6251575"/>
          <p14:tracePt t="254794" x="2005013" y="6245225"/>
          <p14:tracePt t="254811" x="2019300" y="6245225"/>
          <p14:tracePt t="254827" x="2025650" y="6237288"/>
          <p14:tracePt t="254841" x="2033588" y="6237288"/>
          <p14:tracePt t="254857" x="2039938" y="6237288"/>
          <p14:tracePt t="254864" x="2047875" y="6237288"/>
          <p14:tracePt t="254881" x="2055813" y="6229350"/>
          <p14:tracePt t="254894" x="2070100" y="6229350"/>
          <p14:tracePt t="254912" x="2076450" y="6229350"/>
          <p14:tracePt t="254943" x="2084388" y="6229350"/>
          <p14:tracePt t="254964" x="2090738" y="6229350"/>
          <p14:tracePt t="254978" x="2090738" y="6223000"/>
          <p14:tracePt t="254993" x="2098675" y="6223000"/>
          <p14:tracePt t="255048" x="2105025" y="6223000"/>
          <p14:tracePt t="255069" x="2112963" y="6223000"/>
          <p14:tracePt t="255272" x="2105025" y="6223000"/>
          <p14:tracePt t="255346" x="2098675" y="6223000"/>
          <p14:tracePt t="255381" x="2090738" y="6223000"/>
          <p14:tracePt t="255425" x="2084388" y="6223000"/>
          <p14:tracePt t="255450" x="2076450" y="6223000"/>
          <p14:tracePt t="255484" x="2070100" y="6223000"/>
          <p14:tracePt t="255496" x="2062163" y="6223000"/>
          <p14:tracePt t="255513" x="2062163" y="6229350"/>
          <p14:tracePt t="255529" x="2055813" y="6229350"/>
          <p14:tracePt t="255543" x="2047875" y="6229350"/>
          <p14:tracePt t="255563" x="2039938" y="6229350"/>
          <p14:tracePt t="255570" x="2033588" y="6229350"/>
          <p14:tracePt t="255591" x="2025650" y="6229350"/>
          <p14:tracePt t="255604" x="2019300" y="6229350"/>
          <p14:tracePt t="255629" x="2011363" y="6229350"/>
          <p14:tracePt t="255648" x="2005013" y="6229350"/>
          <p14:tracePt t="255655" x="1997075" y="6229350"/>
          <p14:tracePt t="255678" x="1990725" y="6229350"/>
          <p14:tracePt t="255707" x="1982788" y="6229350"/>
          <p14:tracePt t="255757" x="1976438" y="6229350"/>
          <p14:tracePt t="255781" x="1968500" y="6229350"/>
          <p14:tracePt t="255945" x="1960563" y="6229350"/>
          <p14:tracePt t="255964" x="1954213" y="6223000"/>
          <p14:tracePt t="255979" x="1954213" y="6215063"/>
          <p14:tracePt t="255990" x="1946275" y="6208713"/>
          <p14:tracePt t="256010" x="1939925" y="6200775"/>
          <p14:tracePt t="256022" x="1939925" y="6194425"/>
          <p14:tracePt t="256031" x="1931988" y="6194425"/>
          <p14:tracePt t="256045" x="1925638" y="6180138"/>
          <p14:tracePt t="256061" x="1925638" y="6172200"/>
          <p14:tracePt t="256078" x="1911350" y="6172200"/>
          <p14:tracePt t="256094" x="1911350" y="6165850"/>
          <p14:tracePt t="257280" x="1903413" y="6165850"/>
          <p14:tracePt t="258413" x="1911350" y="6165850"/>
          <p14:tracePt t="258422" x="1917700" y="6165850"/>
          <p14:tracePt t="258440" x="1925638" y="6165850"/>
          <p14:tracePt t="258456" x="1931988" y="6165850"/>
          <p14:tracePt t="258464" x="1939925" y="6165850"/>
          <p14:tracePt t="258476" x="1946275" y="6165850"/>
          <p14:tracePt t="258493" x="1968500" y="6165850"/>
          <p14:tracePt t="258509" x="1997075" y="6165850"/>
          <p14:tracePt t="258526" x="2025650" y="6165850"/>
          <p14:tracePt t="258543" x="2076450" y="6165850"/>
          <p14:tracePt t="258560" x="2133600" y="6165850"/>
          <p14:tracePt t="258576" x="2155825" y="6165850"/>
          <p14:tracePt t="258593" x="2178050" y="6165850"/>
          <p14:tracePt t="258611" x="2192338" y="6165850"/>
          <p14:tracePt t="258643" x="2198688" y="6165850"/>
          <p14:tracePt t="258659" x="2212975" y="6165850"/>
          <p14:tracePt t="258676" x="2220913" y="6165850"/>
          <p14:tracePt t="258693" x="2243138" y="6165850"/>
          <p14:tracePt t="258709" x="2286000" y="6165850"/>
          <p14:tracePt t="258726" x="2328863" y="6165850"/>
          <p14:tracePt t="258743" x="2393950" y="6157913"/>
          <p14:tracePt t="258759" x="2436813" y="6151563"/>
          <p14:tracePt t="258776" x="2459038" y="6143625"/>
          <p14:tracePt t="258792" x="2487613" y="6143625"/>
          <p14:tracePt t="258810" x="2530475" y="6143625"/>
          <p14:tracePt t="258826" x="2566988" y="6135688"/>
          <p14:tracePt t="258844" x="2624138" y="6121400"/>
          <p14:tracePt t="258860" x="2660650" y="6115050"/>
          <p14:tracePt t="258876" x="2725738" y="6107113"/>
          <p14:tracePt t="258894" x="2805113" y="6092825"/>
          <p14:tracePt t="258910" x="2862263" y="6092825"/>
          <p14:tracePt t="258927" x="2913063" y="6092825"/>
          <p14:tracePt t="258944" x="2955925" y="6092825"/>
          <p14:tracePt t="258960" x="2970213" y="6092825"/>
          <p14:tracePt t="258975" x="2978150" y="6092825"/>
          <p14:tracePt t="258991" x="2984500" y="6092825"/>
          <p14:tracePt t="259008" x="2992438" y="6092825"/>
          <p14:tracePt t="259025" x="3000375" y="6092825"/>
          <p14:tracePt t="259041" x="3014663" y="6092825"/>
          <p14:tracePt t="259058" x="3021013" y="6092825"/>
          <p14:tracePt t="259076" x="3035300" y="6092825"/>
          <p14:tracePt t="259092" x="3057525" y="6092825"/>
          <p14:tracePt t="259110" x="3086100" y="6092825"/>
          <p14:tracePt t="259127" x="3108325" y="6092825"/>
          <p14:tracePt t="259143" x="3128963" y="6092825"/>
          <p14:tracePt t="259159" x="3151188" y="6100763"/>
          <p14:tracePt t="259176" x="3165475" y="6100763"/>
          <p14:tracePt t="259193" x="3187700" y="6100763"/>
          <p14:tracePt t="259209" x="3194050" y="6100763"/>
          <p14:tracePt t="259227" x="3208338" y="6107113"/>
          <p14:tracePt t="259244" x="3216275" y="6121400"/>
          <p14:tracePt t="259259" x="3230563" y="6129338"/>
          <p14:tracePt t="259276" x="3252788" y="6143625"/>
          <p14:tracePt t="259293" x="3273425" y="6157913"/>
          <p14:tracePt t="259311" x="3287713" y="6165850"/>
          <p14:tracePt t="259326" x="3295650" y="6165850"/>
          <p14:tracePt t="259398" x="3302000" y="6165850"/>
          <p14:tracePt t="259414" x="3309938" y="6165850"/>
          <p14:tracePt t="259420" x="3316288" y="6172200"/>
          <p14:tracePt t="259428" x="3324225" y="6180138"/>
          <p14:tracePt t="259443" x="3338513" y="6180138"/>
          <p14:tracePt t="259460" x="3352800" y="6180138"/>
          <p14:tracePt t="259476" x="3360738" y="6180138"/>
          <p14:tracePt t="259492" x="3367088" y="6180138"/>
          <p14:tracePt t="259564" x="3360738" y="6180138"/>
          <p14:tracePt t="259585" x="3360738" y="6165850"/>
          <p14:tracePt t="259594" x="3360738" y="6157913"/>
          <p14:tracePt t="259602" x="3338513" y="6143625"/>
          <p14:tracePt t="259611" x="3302000" y="6143625"/>
          <p14:tracePt t="259626" x="3179763" y="6151563"/>
          <p14:tracePt t="259643" x="3063875" y="6186488"/>
          <p14:tracePt t="259659" x="2978150" y="6208713"/>
          <p14:tracePt t="259676" x="2898775" y="6223000"/>
          <p14:tracePt t="259694" x="2855913" y="6237288"/>
          <p14:tracePt t="259873" x="2862263" y="6215063"/>
          <p14:tracePt t="259888" x="2870200" y="6215063"/>
          <p14:tracePt t="259896" x="2876550" y="6215063"/>
          <p14:tracePt t="259910" x="2890838" y="6223000"/>
          <p14:tracePt t="259926" x="2905125" y="6229350"/>
          <p14:tracePt t="259943" x="2913063" y="6229350"/>
          <p14:tracePt t="259959" x="2913063" y="6237288"/>
          <p14:tracePt t="260004" x="2913063" y="6229350"/>
          <p14:tracePt t="260010" x="2921000" y="6223000"/>
          <p14:tracePt t="260026" x="2921000" y="6200775"/>
          <p14:tracePt t="260043" x="2921000" y="6186488"/>
          <p14:tracePt t="260061" x="2927350" y="6180138"/>
          <p14:tracePt t="260077" x="2935288" y="6165850"/>
          <p14:tracePt t="260093" x="2941638" y="6157913"/>
          <p14:tracePt t="260124" x="2941638" y="6151563"/>
          <p14:tracePt t="260153" x="2949575" y="6151563"/>
          <p14:tracePt t="260263" x="2955925" y="6151563"/>
          <p14:tracePt t="260386" x="2963863" y="6151563"/>
          <p14:tracePt t="260678" x="2963863" y="6143625"/>
          <p14:tracePt t="260762" x="2963863" y="6135688"/>
          <p14:tracePt t="261076" x="2955925" y="6143625"/>
          <p14:tracePt t="261248" x="2955925" y="6151563"/>
          <p14:tracePt t="261332" x="2955925" y="6157913"/>
          <p14:tracePt t="261341" x="2963863" y="6157913"/>
          <p14:tracePt t="261357" x="2963863" y="6165850"/>
          <p14:tracePt t="261368" x="2970213" y="6172200"/>
          <p14:tracePt t="261414" x="2978150" y="6172200"/>
          <p14:tracePt t="261422" x="2984500" y="6180138"/>
          <p14:tracePt t="261428" x="2992438" y="6180138"/>
          <p14:tracePt t="261440" x="3000375" y="6186488"/>
          <p14:tracePt t="261457" x="3021013" y="6194425"/>
          <p14:tracePt t="261474" x="3049588" y="6208713"/>
          <p14:tracePt t="261490" x="3086100" y="6215063"/>
          <p14:tracePt t="261507" x="3100388" y="6215063"/>
          <p14:tracePt t="261523" x="3122613" y="6215063"/>
          <p14:tracePt t="261540" x="3143250" y="6215063"/>
          <p14:tracePt t="261557" x="3151188" y="6215063"/>
          <p14:tracePt t="261573" x="3173413" y="6215063"/>
          <p14:tracePt t="261591" x="3216275" y="6208713"/>
          <p14:tracePt t="261607" x="3236913" y="6200775"/>
          <p14:tracePt t="261623" x="3259138" y="6194425"/>
          <p14:tracePt t="261640" x="3281363" y="6186488"/>
          <p14:tracePt t="261657" x="3302000" y="6186488"/>
          <p14:tracePt t="261674" x="3324225" y="6186488"/>
          <p14:tracePt t="261690" x="3330575" y="6180138"/>
          <p14:tracePt t="261709" x="3352800" y="6180138"/>
          <p14:tracePt t="261724" x="3375025" y="6172200"/>
          <p14:tracePt t="261741" x="3395663" y="6172200"/>
          <p14:tracePt t="261757" x="3417888" y="6165850"/>
          <p14:tracePt t="261774" x="3440113" y="6157913"/>
          <p14:tracePt t="261791" x="3460750" y="6157913"/>
          <p14:tracePt t="261807" x="3482975" y="6157913"/>
          <p14:tracePt t="261826" x="3497263" y="6157913"/>
          <p14:tracePt t="261841" x="3503613" y="6157913"/>
          <p14:tracePt t="261858" x="3511550" y="6151563"/>
          <p14:tracePt t="261878" x="3533775" y="6151563"/>
          <p14:tracePt t="261893" x="3554413" y="6151563"/>
          <p14:tracePt t="261909" x="3576638" y="6151563"/>
          <p14:tracePt t="261926" x="3605213" y="6143625"/>
          <p14:tracePt t="261942" x="3648075" y="6143625"/>
          <p14:tracePt t="261958" x="3721100" y="6143625"/>
          <p14:tracePt t="261975" x="3800475" y="6143625"/>
          <p14:tracePt t="261993" x="3914775" y="6143625"/>
          <p14:tracePt t="262009" x="3973513" y="6143625"/>
          <p14:tracePt t="262025" x="4024313" y="6143625"/>
          <p14:tracePt t="262042" x="4067175" y="6143625"/>
          <p14:tracePt t="262060" x="4087813" y="6143625"/>
          <p14:tracePt t="262076" x="4117975" y="6143625"/>
          <p14:tracePt t="262093" x="4146550" y="6143625"/>
          <p14:tracePt t="262110" x="4167188" y="6143625"/>
          <p14:tracePt t="262126" x="4181475" y="6143625"/>
          <p14:tracePt t="262142" x="4203700" y="6151563"/>
          <p14:tracePt t="262158" x="4217988" y="6157913"/>
          <p14:tracePt t="262175" x="4240213" y="6165850"/>
          <p14:tracePt t="262192" x="4268788" y="6172200"/>
          <p14:tracePt t="262210" x="4291013" y="6194425"/>
          <p14:tracePt t="262226" x="4325938" y="6200775"/>
          <p14:tracePt t="262243" x="4362450" y="6215063"/>
          <p14:tracePt t="262259" x="4398963" y="6237288"/>
          <p14:tracePt t="262276" x="4433888" y="6237288"/>
          <p14:tracePt t="262292" x="4456113" y="6245225"/>
          <p14:tracePt t="262307" x="4464050" y="6245225"/>
          <p14:tracePt t="262324" x="4470400" y="6245225"/>
          <p14:tracePt t="262342" x="4484688" y="6245225"/>
          <p14:tracePt t="262357" x="4492625" y="6245225"/>
          <p14:tracePt t="262374" x="4498975" y="6245225"/>
          <p14:tracePt t="262458" x="4506913" y="6251575"/>
          <p14:tracePt t="262468" x="4513263" y="6251575"/>
          <p14:tracePt t="262484" x="4535488" y="6259513"/>
          <p14:tracePt t="262494" x="4557713" y="6259513"/>
          <p14:tracePt t="262509" x="4614863" y="6259513"/>
          <p14:tracePt t="262525" x="4694238" y="6259513"/>
          <p14:tracePt t="262543" x="4779963" y="6259513"/>
          <p14:tracePt t="262559" x="4867275" y="6259513"/>
          <p14:tracePt t="262577" x="4997450" y="6251575"/>
          <p14:tracePt t="262592" x="5026025" y="6251575"/>
          <p14:tracePt t="262609" x="5048250" y="6251575"/>
          <p14:tracePt t="262627" x="5062538" y="6251575"/>
          <p14:tracePt t="262642" x="5076825" y="6245225"/>
          <p14:tracePt t="262659" x="5097463" y="6229350"/>
          <p14:tracePt t="262677" x="5133975" y="6215063"/>
          <p14:tracePt t="262693" x="5170488" y="6208713"/>
          <p14:tracePt t="262709" x="5235575" y="6194425"/>
          <p14:tracePt t="262728" x="5343525" y="6180138"/>
          <p14:tracePt t="262742" x="5386388" y="6172200"/>
          <p14:tracePt t="262758" x="5465763" y="6151563"/>
          <p14:tracePt t="262777" x="5559425" y="6135688"/>
          <p14:tracePt t="262792" x="5595938" y="6129338"/>
          <p14:tracePt t="262808" x="5624513" y="6121400"/>
          <p14:tracePt t="262825" x="5638800" y="6121400"/>
          <p14:tracePt t="262842" x="5661025" y="6121400"/>
          <p14:tracePt t="262860" x="5689600" y="6107113"/>
          <p14:tracePt t="262875" x="5703888" y="6100763"/>
          <p14:tracePt t="262892" x="5740400" y="6100763"/>
          <p14:tracePt t="262910" x="5761038" y="6100763"/>
          <p14:tracePt t="262926" x="5789613" y="6100763"/>
          <p14:tracePt t="262942" x="5803900" y="6100763"/>
          <p14:tracePt t="262960" x="5834063" y="6100763"/>
          <p14:tracePt t="262976" x="5854700" y="6100763"/>
          <p14:tracePt t="262993" x="5868988" y="6100763"/>
          <p14:tracePt t="263009" x="5891213" y="6100763"/>
          <p14:tracePt t="263026" x="5919788" y="6100763"/>
          <p14:tracePt t="263043" x="5948363" y="6107113"/>
          <p14:tracePt t="263059" x="5962650" y="6115050"/>
          <p14:tracePt t="263077" x="5999163" y="6115050"/>
          <p14:tracePt t="263094" x="6021388" y="6115050"/>
          <p14:tracePt t="263110" x="6035675" y="6115050"/>
          <p14:tracePt t="263126" x="6056313" y="6121400"/>
          <p14:tracePt t="263142" x="6078538" y="6121400"/>
          <p14:tracePt t="263157" x="6092825" y="6121400"/>
          <p14:tracePt t="263174" x="6115050" y="6129338"/>
          <p14:tracePt t="263190" x="6129338" y="6129338"/>
          <p14:tracePt t="263207" x="6149975" y="6129338"/>
          <p14:tracePt t="263224" x="6172200" y="6129338"/>
          <p14:tracePt t="263242" x="6180138" y="6129338"/>
          <p14:tracePt t="263257" x="6186488" y="6129338"/>
          <p14:tracePt t="263273" x="6194425" y="6129338"/>
          <p14:tracePt t="263312" x="6200775" y="6129338"/>
          <p14:tracePt t="263324" x="6200775" y="6135688"/>
          <p14:tracePt t="263554" x="6194425" y="6135688"/>
          <p14:tracePt t="263606" x="6186488" y="6135688"/>
          <p14:tracePt t="263622" x="6180138" y="6135688"/>
          <p14:tracePt t="263629" x="6172200" y="6135688"/>
          <p14:tracePt t="263642" x="6165850" y="6135688"/>
          <p14:tracePt t="263659" x="6129338" y="6143625"/>
          <p14:tracePt t="263676" x="6078538" y="6157913"/>
          <p14:tracePt t="263692" x="6007100" y="6180138"/>
          <p14:tracePt t="263708" x="5927725" y="6186488"/>
          <p14:tracePt t="263725" x="5848350" y="6200775"/>
          <p14:tracePt t="263729" x="5803900" y="6200775"/>
          <p14:tracePt t="263742" x="5775325" y="6200775"/>
          <p14:tracePt t="263759" x="5667375" y="6200775"/>
          <p14:tracePt t="263776" x="5581650" y="6200775"/>
          <p14:tracePt t="263792" x="5457825" y="6200775"/>
          <p14:tracePt t="263809" x="5292725" y="6200775"/>
          <p14:tracePt t="263826" x="5097463" y="6208713"/>
          <p14:tracePt t="263842" x="4924425" y="6229350"/>
          <p14:tracePt t="263858" x="4795838" y="6229350"/>
          <p14:tracePt t="263876" x="4629150" y="6229350"/>
          <p14:tracePt t="263892" x="4527550" y="6237288"/>
          <p14:tracePt t="263909" x="4449763" y="6245225"/>
          <p14:tracePt t="263925" x="4427538" y="6251575"/>
          <p14:tracePt t="263942" x="4405313" y="6259513"/>
          <p14:tracePt t="263959" x="4384675" y="6259513"/>
          <p14:tracePt t="263975" x="4362450" y="6259513"/>
          <p14:tracePt t="263992" x="4340225" y="6265863"/>
          <p14:tracePt t="264009" x="4311650" y="6265863"/>
          <p14:tracePt t="264026" x="4246563" y="6273800"/>
          <p14:tracePt t="264042" x="4167188" y="6288088"/>
          <p14:tracePt t="264061" x="4030663" y="6316663"/>
          <p14:tracePt t="264077" x="3944938" y="6330950"/>
          <p14:tracePt t="264092" x="3886200" y="6338888"/>
          <p14:tracePt t="264108" x="3857625" y="6338888"/>
          <p14:tracePt t="264123" x="3843338" y="6338888"/>
          <p14:tracePt t="264140" x="3821113" y="6338888"/>
          <p14:tracePt t="264157" x="3806825" y="6338888"/>
          <p14:tracePt t="264174" x="3792538" y="6338888"/>
          <p14:tracePt t="264192" x="3763963" y="6338888"/>
          <p14:tracePt t="264209" x="3741738" y="6338888"/>
          <p14:tracePt t="264225" x="3713163" y="6330950"/>
          <p14:tracePt t="264242" x="3692525" y="6324600"/>
          <p14:tracePt t="264259" x="3670300" y="6316663"/>
          <p14:tracePt t="264276" x="3648075" y="6308725"/>
          <p14:tracePt t="264293" x="3619500" y="6294438"/>
          <p14:tracePt t="264309" x="3598863" y="6288088"/>
          <p14:tracePt t="264324" x="3590925" y="6280150"/>
          <p14:tracePt t="264344" x="3576638" y="6280150"/>
          <p14:tracePt t="264374" x="3576638" y="6273800"/>
          <p14:tracePt t="264394" x="3568700" y="6259513"/>
          <p14:tracePt t="264408" x="3568700" y="6251575"/>
          <p14:tracePt t="264425" x="3568700" y="6237288"/>
          <p14:tracePt t="264444" x="3568700" y="6215063"/>
          <p14:tracePt t="264459" x="3568700" y="6200775"/>
          <p14:tracePt t="264476" x="3568700" y="6186488"/>
          <p14:tracePt t="264493" x="3568700" y="6172200"/>
          <p14:tracePt t="264510" x="3568700" y="6157913"/>
          <p14:tracePt t="264525" x="3554413" y="6135688"/>
          <p14:tracePt t="264541" x="3540125" y="6115050"/>
          <p14:tracePt t="264557" x="3525838" y="6092825"/>
          <p14:tracePt t="264573" x="3511550" y="6078538"/>
          <p14:tracePt t="264589" x="3503613" y="6056313"/>
          <p14:tracePt t="264606" x="3489325" y="6049963"/>
          <p14:tracePt t="264625" x="3489325" y="6035675"/>
          <p14:tracePt t="264640" x="3489325" y="6027738"/>
          <p14:tracePt t="264657" x="3497263" y="6021388"/>
          <p14:tracePt t="264676" x="3519488" y="6007100"/>
          <p14:tracePt t="264690" x="3525838" y="5999163"/>
          <p14:tracePt t="264707" x="3540125" y="5992813"/>
          <p14:tracePt t="264727" x="3568700" y="5978525"/>
          <p14:tracePt t="264731" x="3576638" y="5970588"/>
          <p14:tracePt t="264742" x="3590925" y="5962650"/>
          <p14:tracePt t="264758" x="3619500" y="5948363"/>
          <p14:tracePt t="264777" x="3713163" y="5934075"/>
          <p14:tracePt t="264793" x="3792538" y="5934075"/>
          <p14:tracePt t="264809" x="3865563" y="5934075"/>
          <p14:tracePt t="264825" x="3965575" y="5942013"/>
          <p14:tracePt t="264843" x="4067175" y="5942013"/>
          <p14:tracePt t="264859" x="4146550" y="5942013"/>
          <p14:tracePt t="264875" x="4189413" y="5942013"/>
          <p14:tracePt t="264892" x="4217988" y="5934075"/>
          <p14:tracePt t="264910" x="4225925" y="5934075"/>
          <p14:tracePt t="264925" x="4240213" y="5934075"/>
          <p14:tracePt t="264942" x="4260850" y="5934075"/>
          <p14:tracePt t="264959" x="4291013" y="5927725"/>
          <p14:tracePt t="264975" x="4319588" y="5927725"/>
          <p14:tracePt t="264992" x="4370388" y="5919788"/>
          <p14:tracePt t="265009" x="4427538" y="5913438"/>
          <p14:tracePt t="265025" x="4449763" y="5905500"/>
          <p14:tracePt t="265042" x="4484688" y="5899150"/>
          <p14:tracePt t="265060" x="4543425" y="5899150"/>
          <p14:tracePt t="265075" x="4629150" y="5891213"/>
          <p14:tracePt t="265093" x="4737100" y="5876925"/>
          <p14:tracePt t="265107" x="4852988" y="5876925"/>
          <p14:tracePt t="265124" x="5011738" y="5848350"/>
          <p14:tracePt t="265141" x="5119688" y="5834063"/>
          <p14:tracePt t="265156" x="5213350" y="5811838"/>
          <p14:tracePt t="265173" x="5284788" y="5797550"/>
          <p14:tracePt t="265189" x="5307013" y="5797550"/>
          <p14:tracePt t="265207" x="5314950" y="5797550"/>
          <p14:tracePt t="265419" x="5307013" y="5797550"/>
          <p14:tracePt t="265569" x="5314950" y="5789613"/>
          <p14:tracePt t="265589" x="5321300" y="5789613"/>
          <p14:tracePt t="265607" x="5329238" y="5789613"/>
          <p14:tracePt t="265614" x="5335588" y="5789613"/>
          <p14:tracePt t="265630" x="5349875" y="5789613"/>
          <p14:tracePt t="265639" x="5364163" y="5789613"/>
          <p14:tracePt t="265656" x="5400675" y="5783263"/>
          <p14:tracePt t="265673" x="5457825" y="5783263"/>
          <p14:tracePt t="265690" x="5516563" y="5783263"/>
          <p14:tracePt t="265707" x="5567363" y="5783263"/>
          <p14:tracePt t="265724" x="5573713" y="5783263"/>
          <p14:tracePt t="265741" x="5581650" y="5783263"/>
          <p14:tracePt t="265844" x="5581650" y="5789613"/>
          <p14:tracePt t="265852" x="5545138" y="5834063"/>
          <p14:tracePt t="265861" x="5480050" y="5876925"/>
          <p14:tracePt t="265875" x="5394325" y="5942013"/>
          <p14:tracePt t="265891" x="5307013" y="5992813"/>
          <p14:tracePt t="265908" x="5292725" y="5999163"/>
          <p14:tracePt t="266106" x="5299075" y="5999163"/>
          <p14:tracePt t="266113" x="5307013" y="5992813"/>
          <p14:tracePt t="266124" x="5321300" y="5978525"/>
          <p14:tracePt t="266140" x="5329238" y="5970588"/>
          <p14:tracePt t="266156" x="5349875" y="5948363"/>
          <p14:tracePt t="266173" x="5364163" y="5927725"/>
          <p14:tracePt t="266189" x="5422900" y="5876925"/>
          <p14:tracePt t="266206" x="5516563" y="5840413"/>
          <p14:tracePt t="266223" x="5630863" y="5789613"/>
          <p14:tracePt t="266240" x="5724525" y="5761038"/>
          <p14:tracePt t="266256" x="5854700" y="5740400"/>
          <p14:tracePt t="266273" x="5999163" y="5732463"/>
          <p14:tracePt t="266290" x="6180138" y="5732463"/>
          <p14:tracePt t="266306" x="6259513" y="5732463"/>
          <p14:tracePt t="266323" x="6302375" y="5732463"/>
          <p14:tracePt t="266340" x="6323013" y="5732463"/>
          <p14:tracePt t="266357" x="6330950" y="5726113"/>
          <p14:tracePt t="266375" x="6345238" y="5718175"/>
          <p14:tracePt t="266391" x="6418263" y="5695950"/>
          <p14:tracePt t="266407" x="6518275" y="5681663"/>
          <p14:tracePt t="266423" x="6597650" y="5661025"/>
          <p14:tracePt t="266441" x="6684963" y="5646738"/>
          <p14:tracePt t="266456" x="6799263" y="5616575"/>
          <p14:tracePt t="266474" x="6951663" y="5573713"/>
          <p14:tracePt t="266491" x="7031038" y="5559425"/>
          <p14:tracePt t="266507" x="7116763" y="5545138"/>
          <p14:tracePt t="266525" x="7189788" y="5530850"/>
          <p14:tracePt t="266541" x="7232650" y="5522913"/>
          <p14:tracePt t="266558" x="7289800" y="5508625"/>
          <p14:tracePt t="266575" x="7391400" y="5465763"/>
          <p14:tracePt t="266591" x="7456488" y="5443538"/>
          <p14:tracePt t="266609" x="7499350" y="5437188"/>
          <p14:tracePt t="266624" x="7542213" y="5437188"/>
          <p14:tracePt t="266641" x="7564438" y="5437188"/>
          <p14:tracePt t="266657" x="7570788" y="5437188"/>
          <p14:tracePt t="266675" x="7593013" y="5437188"/>
          <p14:tracePt t="266692" x="7615238" y="5437188"/>
          <p14:tracePt t="266709" x="7621588" y="5437188"/>
          <p14:tracePt t="266746" x="7621588" y="5443538"/>
          <p14:tracePt t="266815" x="7635875" y="5443538"/>
          <p14:tracePt t="266824" x="7643813" y="5443538"/>
          <p14:tracePt t="266831" x="7650163" y="5443538"/>
          <p14:tracePt t="266843" x="7658100" y="5443538"/>
          <p14:tracePt t="266858" x="7664450" y="5443538"/>
          <p14:tracePt t="266894" x="7664450" y="5451475"/>
          <p14:tracePt t="266912" x="7664450" y="5457825"/>
          <p14:tracePt t="267010" x="7664450" y="5465763"/>
          <p14:tracePt t="267021" x="7658100" y="5465763"/>
          <p14:tracePt t="267302" x="7658100" y="5473700"/>
          <p14:tracePt t="267330" x="7650163" y="5473700"/>
          <p14:tracePt t="268994" x="7643813" y="5473700"/>
          <p14:tracePt t="269002" x="7635875" y="5473700"/>
          <p14:tracePt t="269010" x="7629525" y="5473700"/>
          <p14:tracePt t="269026" x="7615238" y="5473700"/>
          <p14:tracePt t="269038" x="7607300" y="5473700"/>
          <p14:tracePt t="269055" x="7593013" y="5473700"/>
          <p14:tracePt t="269072" x="7564438" y="5473700"/>
          <p14:tracePt t="269088" x="7542213" y="5473700"/>
          <p14:tracePt t="269105" x="7527925" y="5473700"/>
          <p14:tracePt t="269121" x="7519988" y="5473700"/>
          <p14:tracePt t="269138" x="7513638" y="5473700"/>
          <p14:tracePt t="269155" x="7505700" y="5473700"/>
          <p14:tracePt t="269171" x="7499350" y="5473700"/>
          <p14:tracePt t="269188" x="7491413" y="5480050"/>
          <p14:tracePt t="269205" x="7477125" y="5480050"/>
          <p14:tracePt t="269221" x="7456488" y="5487988"/>
          <p14:tracePt t="269223" x="7448550" y="5487988"/>
          <p14:tracePt t="269238" x="7426325" y="5502275"/>
          <p14:tracePt t="269254" x="7391400" y="5508625"/>
          <p14:tracePt t="269271" x="7369175" y="5522913"/>
          <p14:tracePt t="269288" x="7346950" y="5530850"/>
          <p14:tracePt t="269304" x="7332663" y="5530850"/>
          <p14:tracePt t="269322" x="7304088" y="5537200"/>
          <p14:tracePt t="269338" x="7289800" y="5537200"/>
          <p14:tracePt t="269354" x="7269163" y="5537200"/>
          <p14:tracePt t="269371" x="7253288" y="5545138"/>
          <p14:tracePt t="269388" x="7239000" y="5545138"/>
          <p14:tracePt t="269404" x="7218363" y="5545138"/>
          <p14:tracePt t="269421" x="7204075" y="5553075"/>
          <p14:tracePt t="269438" x="7173913" y="5559425"/>
          <p14:tracePt t="269454" x="7159625" y="5567363"/>
          <p14:tracePt t="269471" x="7153275" y="5567363"/>
          <p14:tracePt t="269504" x="7145338" y="5567363"/>
          <p14:tracePt t="269521" x="7138988" y="5567363"/>
          <p14:tracePt t="269538" x="7131050" y="5567363"/>
          <p14:tracePt t="269562" x="7124700" y="5567363"/>
          <p14:tracePt t="269580" x="7116763" y="5567363"/>
          <p14:tracePt t="269589" x="7110413" y="5567363"/>
          <p14:tracePt t="269604" x="7102475" y="5567363"/>
          <p14:tracePt t="269621" x="7080250" y="5567363"/>
          <p14:tracePt t="269638" x="7065963" y="5567363"/>
          <p14:tracePt t="269654" x="7045325" y="5567363"/>
          <p14:tracePt t="269673" x="7037388" y="5567363"/>
          <p14:tracePt t="270650" x="7037388" y="5559425"/>
          <p14:tracePt t="272858" x="7037388" y="5567363"/>
          <p14:tracePt t="272869" x="7037388" y="5573713"/>
          <p14:tracePt t="272878" x="7037388" y="5581650"/>
          <p14:tracePt t="272894" x="7037388" y="5595938"/>
          <p14:tracePt t="272907" x="7037388" y="5610225"/>
          <p14:tracePt t="272923" x="7031038" y="5667375"/>
          <p14:tracePt t="272939" x="7023100" y="5710238"/>
          <p14:tracePt t="272957" x="7023100" y="5746750"/>
          <p14:tracePt t="272973" x="7016750" y="5783263"/>
          <p14:tracePt t="272989" x="7000875" y="5811838"/>
          <p14:tracePt t="273007" x="7000875" y="5840413"/>
          <p14:tracePt t="273023" x="6986588" y="5891213"/>
          <p14:tracePt t="273040" x="6980238" y="5919788"/>
          <p14:tracePt t="273056" x="6972300" y="5942013"/>
          <p14:tracePt t="273073" x="6972300" y="5962650"/>
          <p14:tracePt t="273089" x="6972300" y="5978525"/>
          <p14:tracePt t="273105" x="6972300" y="5984875"/>
          <p14:tracePt t="273167" x="6972300" y="5992813"/>
          <p14:tracePt t="273183" x="6965950" y="5992813"/>
          <p14:tracePt t="273191" x="6958013" y="5999163"/>
          <p14:tracePt t="273208" x="6958013" y="6007100"/>
          <p14:tracePt t="273223" x="6951663" y="6007100"/>
          <p14:tracePt t="273240" x="6951663" y="6013450"/>
          <p14:tracePt t="273257" x="6943725" y="6021388"/>
          <p14:tracePt t="273288" x="6943725" y="6027738"/>
          <p14:tracePt t="273306" x="6937375" y="6035675"/>
          <p14:tracePt t="273321" x="6929438" y="6042025"/>
          <p14:tracePt t="273337" x="6929438" y="6056313"/>
          <p14:tracePt t="273354" x="6921500" y="6064250"/>
          <p14:tracePt t="273371" x="6921500" y="6072188"/>
          <p14:tracePt t="273388" x="6915150" y="6078538"/>
          <p14:tracePt t="273423" x="6915150" y="6086475"/>
          <p14:tracePt t="275409" x="6907213" y="6092825"/>
          <p14:tracePt t="275424" x="6900863" y="6092825"/>
          <p14:tracePt t="275496" x="6892925" y="6092825"/>
          <p14:tracePt t="275572" x="6892925" y="6100763"/>
          <p14:tracePt t="275583" x="6886575" y="6100763"/>
          <p14:tracePt t="278960" x="6878638" y="6100763"/>
          <p14:tracePt t="279063" x="6872288" y="6100763"/>
          <p14:tracePt t="279430" x="6864350" y="6100763"/>
          <p14:tracePt t="280230" x="6858000" y="6100763"/>
          <p14:tracePt t="280263" x="6858000" y="6107113"/>
          <p14:tracePt t="280346" x="6850063" y="6107113"/>
          <p14:tracePt t="282904" x="6843713" y="6107113"/>
          <p14:tracePt t="282962" x="6835775" y="6107113"/>
          <p14:tracePt t="286131" x="6827838" y="6107113"/>
          <p14:tracePt t="288282" x="6821488" y="6107113"/>
          <p14:tracePt t="288524" x="6813550" y="6107113"/>
          <p14:tracePt t="288639" x="6807200" y="6107113"/>
          <p14:tracePt t="289859" x="6799263" y="6107113"/>
          <p14:tracePt t="289907" x="6799263" y="6115050"/>
          <p14:tracePt t="290176" x="6792913" y="6115050"/>
          <p14:tracePt t="290605" x="6784975" y="6115050"/>
          <p14:tracePt t="290921" x="6778625" y="6115050"/>
          <p14:tracePt t="292708" x="6770688" y="6115050"/>
          <p14:tracePt t="292726" x="6770688" y="6121400"/>
          <p14:tracePt t="292731" x="6764338" y="6121400"/>
          <p14:tracePt t="292750" x="6756400" y="6121400"/>
          <p14:tracePt t="295049" x="6748463" y="6129338"/>
          <p14:tracePt t="295073" x="6742113" y="6135688"/>
          <p14:tracePt t="295082" x="6734175" y="6143625"/>
          <p14:tracePt t="295089" x="6727825" y="6151563"/>
          <p14:tracePt t="295099" x="6719888" y="6157913"/>
          <p14:tracePt t="295115" x="6699250" y="6172200"/>
          <p14:tracePt t="295133" x="6684963" y="6186488"/>
          <p14:tracePt t="295150" x="6662738" y="6208713"/>
          <p14:tracePt t="295166" x="6640513" y="6229350"/>
          <p14:tracePt t="295183" x="6619875" y="6251575"/>
          <p14:tracePt t="295200" x="6597650" y="6265863"/>
          <p14:tracePt t="295217" x="6561138" y="6288088"/>
          <p14:tracePt t="295220" x="6540500" y="6302375"/>
          <p14:tracePt t="295235" x="6503988" y="6324600"/>
          <p14:tracePt t="295250" x="6467475" y="6345238"/>
          <p14:tracePt t="295266" x="6438900" y="6367463"/>
          <p14:tracePt t="295283" x="6424613" y="6381750"/>
          <p14:tracePt t="295299" x="6402388" y="6396038"/>
          <p14:tracePt t="295316" x="6388100" y="6402388"/>
          <p14:tracePt t="295332" x="6373813" y="6410325"/>
          <p14:tracePt t="295351" x="6359525" y="6418263"/>
          <p14:tracePt t="295367" x="6353175" y="6424613"/>
          <p14:tracePt t="295400" x="6345238" y="6432550"/>
          <p14:tracePt t="295539" x="6353175" y="6424613"/>
          <p14:tracePt t="295555" x="6359525" y="6418263"/>
          <p14:tracePt t="295575" x="6367463" y="6410325"/>
          <p14:tracePt t="295584" x="6373813" y="6402388"/>
          <p14:tracePt t="295605" x="6381750" y="6402388"/>
          <p14:tracePt t="295613" x="6381750" y="6396038"/>
          <p14:tracePt t="295644" x="6388100" y="6388100"/>
          <p14:tracePt t="295694" x="6396038" y="6381750"/>
          <p14:tracePt t="295703" x="6402388" y="6381750"/>
          <p14:tracePt t="295716" x="6410325" y="6373813"/>
          <p14:tracePt t="295733" x="6424613" y="6359525"/>
          <p14:tracePt t="295750" x="6438900" y="6345238"/>
          <p14:tracePt t="295767" x="6453188" y="6330950"/>
          <p14:tracePt t="295783" x="6475413" y="6324600"/>
          <p14:tracePt t="295800" x="6503988" y="6302375"/>
          <p14:tracePt t="295817" x="6526213" y="6288088"/>
          <p14:tracePt t="295833" x="6546850" y="6265863"/>
          <p14:tracePt t="295850" x="6561138" y="6245225"/>
          <p14:tracePt t="295866" x="6575425" y="6229350"/>
          <p14:tracePt t="295883" x="6591300" y="6215063"/>
          <p14:tracePt t="295900" x="6597650" y="6208713"/>
          <p14:tracePt t="295917" x="6619875" y="6194425"/>
          <p14:tracePt t="295933" x="6626225" y="6186488"/>
          <p14:tracePt t="295950" x="6634163" y="6180138"/>
          <p14:tracePt t="295966" x="6640513" y="6172200"/>
          <p14:tracePt t="295984" x="6648450" y="6165850"/>
          <p14:tracePt t="296000" x="6654800" y="6165850"/>
          <p14:tracePt t="296019" x="6684963" y="6143625"/>
          <p14:tracePt t="296034" x="6705600" y="6129338"/>
          <p14:tracePt t="296051" x="6727825" y="6107113"/>
          <p14:tracePt t="296068" x="6748463" y="6086475"/>
          <p14:tracePt t="296085" x="6764338" y="6072188"/>
          <p14:tracePt t="296101" x="6784975" y="6064250"/>
          <p14:tracePt t="296115" x="6792913" y="6056313"/>
          <p14:tracePt t="296132" x="6799263" y="6056313"/>
          <p14:tracePt t="296428" x="6792913" y="6056313"/>
          <p14:tracePt t="296672" x="6784975" y="6064250"/>
          <p14:tracePt t="297037" x="6778625" y="6064250"/>
          <p14:tracePt t="300219" x="6778625" y="6072188"/>
          <p14:tracePt t="300268" x="6778625" y="6078538"/>
          <p14:tracePt t="300275" x="6770688" y="6086475"/>
          <p14:tracePt t="300284" x="6770688" y="6092825"/>
          <p14:tracePt t="300298" x="6813550" y="6165850"/>
          <p14:tracePt t="300315" x="6886575" y="6288088"/>
          <p14:tracePt t="300332" x="6900863" y="6424613"/>
          <p14:tracePt t="300348" x="6900863" y="6481763"/>
          <p14:tracePt t="300365" x="6886575" y="6481763"/>
          <p14:tracePt t="300382" x="6878638" y="6481763"/>
          <p14:tracePt t="300494" x="6878638" y="6475413"/>
          <p14:tracePt t="300502" x="6872288" y="6432550"/>
          <p14:tracePt t="300512" x="6850063" y="6396038"/>
          <p14:tracePt t="300531" x="6748463" y="6373813"/>
          <p14:tracePt t="300548" x="6699250" y="6330950"/>
          <p14:tracePt t="300564" x="6453188" y="6200775"/>
          <p14:tracePt t="300581" x="5761038" y="5797550"/>
          <p14:tracePt t="300598" x="4665663" y="5241925"/>
          <p14:tracePt t="300616" x="2790825" y="4405313"/>
          <p14:tracePt t="300632" x="1773238" y="3886200"/>
          <p14:tracePt t="300648" x="922338" y="3352800"/>
          <p14:tracePt t="300664" x="158750" y="2847975"/>
        </p14:tracePtLst>
      </p14:laserTrace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2132965" marR="5080" indent="-1908175">
              <a:lnSpc>
                <a:spcPts val="2850"/>
              </a:lnSpc>
              <a:spcBef>
                <a:spcPts val="220"/>
              </a:spcBef>
            </a:pPr>
            <a:r>
              <a:rPr dirty="0"/>
              <a:t>2. Estructura característica </a:t>
            </a:r>
            <a:r>
              <a:rPr spc="-5" dirty="0"/>
              <a:t>de una subestación  </a:t>
            </a:r>
            <a:r>
              <a:rPr dirty="0"/>
              <a:t>Partes</a:t>
            </a:r>
            <a:r>
              <a:rPr spc="5" dirty="0"/>
              <a:t> principales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88900" y="2946400"/>
            <a:ext cx="8391525" cy="2647950"/>
            <a:chOff x="88900" y="2946400"/>
            <a:chExt cx="8391525" cy="2647950"/>
          </a:xfrm>
        </p:grpSpPr>
        <p:sp>
          <p:nvSpPr>
            <p:cNvPr id="4" name="object 4"/>
            <p:cNvSpPr/>
            <p:nvPr/>
          </p:nvSpPr>
          <p:spPr>
            <a:xfrm>
              <a:off x="3417887" y="5470525"/>
              <a:ext cx="219075" cy="0"/>
            </a:xfrm>
            <a:custGeom>
              <a:avLst/>
              <a:gdLst/>
              <a:ahLst/>
              <a:cxnLst/>
              <a:rect l="l" t="t" r="r" b="b"/>
              <a:pathLst>
                <a:path w="219075">
                  <a:moveTo>
                    <a:pt x="209550" y="0"/>
                  </a:moveTo>
                  <a:lnTo>
                    <a:pt x="219075" y="0"/>
                  </a:lnTo>
                </a:path>
                <a:path w="219075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22662" y="4822825"/>
              <a:ext cx="9525" cy="685800"/>
            </a:xfrm>
            <a:custGeom>
              <a:avLst/>
              <a:gdLst/>
              <a:ahLst/>
              <a:cxnLst/>
              <a:rect l="l" t="t" r="r" b="b"/>
              <a:pathLst>
                <a:path w="9525" h="685800">
                  <a:moveTo>
                    <a:pt x="4762" y="685800"/>
                  </a:moveTo>
                  <a:lnTo>
                    <a:pt x="4762" y="409575"/>
                  </a:lnTo>
                </a:path>
                <a:path w="9525" h="685800">
                  <a:moveTo>
                    <a:pt x="0" y="328612"/>
                  </a:moveTo>
                  <a:lnTo>
                    <a:pt x="9525" y="328612"/>
                  </a:lnTo>
                </a:path>
                <a:path w="9525" h="685800">
                  <a:moveTo>
                    <a:pt x="4762" y="247650"/>
                  </a:moveTo>
                  <a:lnTo>
                    <a:pt x="4762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527425" y="472757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08375" y="4708525"/>
              <a:ext cx="38100" cy="742950"/>
            </a:xfrm>
            <a:custGeom>
              <a:avLst/>
              <a:gdLst/>
              <a:ahLst/>
              <a:cxnLst/>
              <a:rect l="l" t="t" r="r" b="b"/>
              <a:pathLst>
                <a:path w="38100" h="742950">
                  <a:moveTo>
                    <a:pt x="38100" y="0"/>
                  </a:moveTo>
                  <a:lnTo>
                    <a:pt x="38100" y="742950"/>
                  </a:lnTo>
                </a:path>
                <a:path w="38100" h="742950">
                  <a:moveTo>
                    <a:pt x="0" y="0"/>
                  </a:moveTo>
                  <a:lnTo>
                    <a:pt x="0" y="742950"/>
                  </a:lnTo>
                  <a:lnTo>
                    <a:pt x="9525" y="7429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22650" y="5380037"/>
              <a:ext cx="209550" cy="8572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527425" y="4375150"/>
              <a:ext cx="0" cy="276225"/>
            </a:xfrm>
            <a:custGeom>
              <a:avLst/>
              <a:gdLst/>
              <a:ahLst/>
              <a:cxnLst/>
              <a:rect l="l" t="t" r="r" b="b"/>
              <a:pathLst>
                <a:path h="276225">
                  <a:moveTo>
                    <a:pt x="0" y="276225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46462" y="4408487"/>
              <a:ext cx="171450" cy="3048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432675" y="54610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461250" y="4699000"/>
              <a:ext cx="133350" cy="809625"/>
            </a:xfrm>
            <a:custGeom>
              <a:avLst/>
              <a:gdLst/>
              <a:ahLst/>
              <a:cxnLst/>
              <a:rect l="l" t="t" r="r" b="b"/>
              <a:pathLst>
                <a:path w="133350" h="809625">
                  <a:moveTo>
                    <a:pt x="66675" y="752475"/>
                  </a:moveTo>
                  <a:lnTo>
                    <a:pt x="66675" y="781050"/>
                  </a:lnTo>
                </a:path>
                <a:path w="133350" h="809625">
                  <a:moveTo>
                    <a:pt x="76200" y="781050"/>
                  </a:moveTo>
                  <a:lnTo>
                    <a:pt x="76200" y="752475"/>
                  </a:lnTo>
                  <a:lnTo>
                    <a:pt x="85725" y="752475"/>
                  </a:lnTo>
                </a:path>
                <a:path w="133350" h="809625">
                  <a:moveTo>
                    <a:pt x="76200" y="428625"/>
                  </a:moveTo>
                  <a:lnTo>
                    <a:pt x="76200" y="809625"/>
                  </a:lnTo>
                </a:path>
                <a:path w="133350" h="809625">
                  <a:moveTo>
                    <a:pt x="133350" y="314325"/>
                  </a:moveTo>
                  <a:lnTo>
                    <a:pt x="133350" y="66675"/>
                  </a:lnTo>
                </a:path>
                <a:path w="133350" h="809625">
                  <a:moveTo>
                    <a:pt x="123825" y="95250"/>
                  </a:moveTo>
                  <a:lnTo>
                    <a:pt x="123825" y="400050"/>
                  </a:lnTo>
                  <a:lnTo>
                    <a:pt x="133350" y="400050"/>
                  </a:lnTo>
                </a:path>
                <a:path w="133350" h="809625">
                  <a:moveTo>
                    <a:pt x="0" y="0"/>
                  </a:moveTo>
                  <a:lnTo>
                    <a:pt x="0" y="647700"/>
                  </a:lnTo>
                </a:path>
                <a:path w="133350" h="809625">
                  <a:moveTo>
                    <a:pt x="28575" y="38100"/>
                  </a:moveTo>
                  <a:lnTo>
                    <a:pt x="28575" y="3905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756525" y="54610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394575" y="4718050"/>
              <a:ext cx="409575" cy="742950"/>
            </a:xfrm>
            <a:custGeom>
              <a:avLst/>
              <a:gdLst/>
              <a:ahLst/>
              <a:cxnLst/>
              <a:rect l="l" t="t" r="r" b="b"/>
              <a:pathLst>
                <a:path w="409575" h="742950">
                  <a:moveTo>
                    <a:pt x="333375" y="19050"/>
                  </a:moveTo>
                  <a:lnTo>
                    <a:pt x="333375" y="742950"/>
                  </a:lnTo>
                </a:path>
                <a:path w="409575" h="742950">
                  <a:moveTo>
                    <a:pt x="304800" y="19050"/>
                  </a:moveTo>
                  <a:lnTo>
                    <a:pt x="304800" y="409575"/>
                  </a:lnTo>
                </a:path>
                <a:path w="409575" h="742950">
                  <a:moveTo>
                    <a:pt x="304800" y="428625"/>
                  </a:moveTo>
                  <a:lnTo>
                    <a:pt x="209550" y="428625"/>
                  </a:lnTo>
                </a:path>
                <a:path w="409575" h="742950">
                  <a:moveTo>
                    <a:pt x="304800" y="371475"/>
                  </a:moveTo>
                  <a:lnTo>
                    <a:pt x="209550" y="371475"/>
                  </a:lnTo>
                </a:path>
                <a:path w="409575" h="742950">
                  <a:moveTo>
                    <a:pt x="304800" y="419100"/>
                  </a:moveTo>
                  <a:lnTo>
                    <a:pt x="219075" y="419100"/>
                  </a:lnTo>
                </a:path>
                <a:path w="409575" h="742950">
                  <a:moveTo>
                    <a:pt x="304800" y="381000"/>
                  </a:moveTo>
                  <a:lnTo>
                    <a:pt x="209550" y="381000"/>
                  </a:lnTo>
                </a:path>
                <a:path w="409575" h="742950">
                  <a:moveTo>
                    <a:pt x="304800" y="609600"/>
                  </a:moveTo>
                  <a:lnTo>
                    <a:pt x="209550" y="609600"/>
                  </a:lnTo>
                </a:path>
                <a:path w="409575" h="742950">
                  <a:moveTo>
                    <a:pt x="304800" y="590550"/>
                  </a:moveTo>
                  <a:lnTo>
                    <a:pt x="209550" y="590550"/>
                  </a:lnTo>
                </a:path>
                <a:path w="409575" h="742950">
                  <a:moveTo>
                    <a:pt x="76200" y="733425"/>
                  </a:moveTo>
                  <a:lnTo>
                    <a:pt x="257175" y="733425"/>
                  </a:lnTo>
                </a:path>
                <a:path w="409575" h="742950">
                  <a:moveTo>
                    <a:pt x="0" y="742950"/>
                  </a:moveTo>
                  <a:lnTo>
                    <a:pt x="409575" y="742950"/>
                  </a:lnTo>
                </a:path>
                <a:path w="409575" h="742950">
                  <a:moveTo>
                    <a:pt x="76200" y="714375"/>
                  </a:moveTo>
                  <a:lnTo>
                    <a:pt x="257175" y="714375"/>
                  </a:lnTo>
                </a:path>
                <a:path w="409575" h="742950">
                  <a:moveTo>
                    <a:pt x="209550" y="0"/>
                  </a:moveTo>
                  <a:lnTo>
                    <a:pt x="209550" y="695325"/>
                  </a:lnTo>
                </a:path>
                <a:path w="409575" h="742950">
                  <a:moveTo>
                    <a:pt x="304800" y="409575"/>
                  </a:moveTo>
                  <a:lnTo>
                    <a:pt x="304800" y="714375"/>
                  </a:lnTo>
                </a:path>
                <a:path w="409575" h="742950">
                  <a:moveTo>
                    <a:pt x="133350" y="409575"/>
                  </a:moveTo>
                  <a:lnTo>
                    <a:pt x="133350" y="600075"/>
                  </a:lnTo>
                </a:path>
                <a:path w="409575" h="742950">
                  <a:moveTo>
                    <a:pt x="142875" y="428625"/>
                  </a:moveTo>
                  <a:lnTo>
                    <a:pt x="142875" y="600075"/>
                  </a:lnTo>
                  <a:lnTo>
                    <a:pt x="152400" y="600075"/>
                  </a:lnTo>
                </a:path>
                <a:path w="409575" h="742950">
                  <a:moveTo>
                    <a:pt x="209550" y="676275"/>
                  </a:moveTo>
                  <a:lnTo>
                    <a:pt x="209550" y="695325"/>
                  </a:lnTo>
                  <a:lnTo>
                    <a:pt x="200025" y="695325"/>
                  </a:lnTo>
                  <a:lnTo>
                    <a:pt x="209550" y="695325"/>
                  </a:lnTo>
                </a:path>
                <a:path w="409575" h="742950">
                  <a:moveTo>
                    <a:pt x="200025" y="676275"/>
                  </a:moveTo>
                  <a:lnTo>
                    <a:pt x="209550" y="676275"/>
                  </a:lnTo>
                </a:path>
                <a:path w="409575" h="742950">
                  <a:moveTo>
                    <a:pt x="142875" y="609600"/>
                  </a:moveTo>
                  <a:lnTo>
                    <a:pt x="142875" y="714375"/>
                  </a:lnTo>
                  <a:lnTo>
                    <a:pt x="152400" y="714375"/>
                  </a:lnTo>
                </a:path>
                <a:path w="409575" h="742950">
                  <a:moveTo>
                    <a:pt x="133350" y="609600"/>
                  </a:moveTo>
                  <a:lnTo>
                    <a:pt x="133350" y="723900"/>
                  </a:lnTo>
                </a:path>
                <a:path w="409575" h="742950">
                  <a:moveTo>
                    <a:pt x="147637" y="719137"/>
                  </a:moveTo>
                  <a:lnTo>
                    <a:pt x="157162" y="719137"/>
                  </a:lnTo>
                </a:path>
                <a:path w="409575" h="742950">
                  <a:moveTo>
                    <a:pt x="300037" y="738187"/>
                  </a:moveTo>
                  <a:lnTo>
                    <a:pt x="309562" y="738187"/>
                  </a:lnTo>
                </a:path>
                <a:path w="409575" h="742950">
                  <a:moveTo>
                    <a:pt x="152400" y="723900"/>
                  </a:moveTo>
                  <a:lnTo>
                    <a:pt x="133350" y="723900"/>
                  </a:lnTo>
                </a:path>
                <a:path w="409575" h="742950">
                  <a:moveTo>
                    <a:pt x="142875" y="733425"/>
                  </a:moveTo>
                  <a:lnTo>
                    <a:pt x="142875" y="742950"/>
                  </a:lnTo>
                  <a:lnTo>
                    <a:pt x="152400" y="742950"/>
                  </a:lnTo>
                </a:path>
                <a:path w="409575" h="742950">
                  <a:moveTo>
                    <a:pt x="142875" y="723900"/>
                  </a:moveTo>
                  <a:lnTo>
                    <a:pt x="152400" y="723900"/>
                  </a:lnTo>
                </a:path>
                <a:path w="409575" h="742950">
                  <a:moveTo>
                    <a:pt x="276225" y="733425"/>
                  </a:moveTo>
                  <a:lnTo>
                    <a:pt x="333375" y="733425"/>
                  </a:lnTo>
                </a:path>
                <a:path w="409575" h="742950">
                  <a:moveTo>
                    <a:pt x="133350" y="714375"/>
                  </a:moveTo>
                  <a:lnTo>
                    <a:pt x="152400" y="714375"/>
                  </a:lnTo>
                </a:path>
                <a:path w="409575" h="742950">
                  <a:moveTo>
                    <a:pt x="276225" y="714375"/>
                  </a:moveTo>
                  <a:lnTo>
                    <a:pt x="333375" y="714375"/>
                  </a:lnTo>
                </a:path>
                <a:path w="409575" h="742950">
                  <a:moveTo>
                    <a:pt x="133350" y="600075"/>
                  </a:moveTo>
                  <a:lnTo>
                    <a:pt x="152400" y="600075"/>
                  </a:lnTo>
                </a:path>
                <a:path w="409575" h="742950">
                  <a:moveTo>
                    <a:pt x="152400" y="609600"/>
                  </a:moveTo>
                  <a:lnTo>
                    <a:pt x="133350" y="609600"/>
                  </a:lnTo>
                </a:path>
                <a:path w="409575" h="742950">
                  <a:moveTo>
                    <a:pt x="119062" y="604837"/>
                  </a:moveTo>
                  <a:lnTo>
                    <a:pt x="128587" y="604837"/>
                  </a:lnTo>
                </a:path>
                <a:path w="409575" h="742950">
                  <a:moveTo>
                    <a:pt x="133350" y="600075"/>
                  </a:moveTo>
                  <a:lnTo>
                    <a:pt x="123825" y="600075"/>
                  </a:lnTo>
                  <a:lnTo>
                    <a:pt x="133350" y="600075"/>
                  </a:lnTo>
                  <a:lnTo>
                    <a:pt x="133350" y="609600"/>
                  </a:lnTo>
                  <a:lnTo>
                    <a:pt x="95250" y="609600"/>
                  </a:lnTo>
                </a:path>
                <a:path w="409575" h="742950">
                  <a:moveTo>
                    <a:pt x="123825" y="609600"/>
                  </a:moveTo>
                  <a:lnTo>
                    <a:pt x="133350" y="609600"/>
                  </a:lnTo>
                </a:path>
                <a:path w="409575" h="742950">
                  <a:moveTo>
                    <a:pt x="133350" y="590550"/>
                  </a:moveTo>
                  <a:lnTo>
                    <a:pt x="95250" y="590550"/>
                  </a:lnTo>
                </a:path>
                <a:path w="409575" h="742950">
                  <a:moveTo>
                    <a:pt x="123825" y="600075"/>
                  </a:moveTo>
                  <a:lnTo>
                    <a:pt x="133350" y="600075"/>
                  </a:lnTo>
                </a:path>
                <a:path w="409575" h="742950">
                  <a:moveTo>
                    <a:pt x="147637" y="604837"/>
                  </a:moveTo>
                  <a:lnTo>
                    <a:pt x="157162" y="604837"/>
                  </a:lnTo>
                </a:path>
                <a:path w="409575" h="742950">
                  <a:moveTo>
                    <a:pt x="142875" y="609600"/>
                  </a:moveTo>
                  <a:lnTo>
                    <a:pt x="152400" y="609600"/>
                  </a:lnTo>
                </a:path>
                <a:path w="409575" h="742950">
                  <a:moveTo>
                    <a:pt x="142875" y="600075"/>
                  </a:moveTo>
                  <a:lnTo>
                    <a:pt x="152400" y="600075"/>
                  </a:lnTo>
                </a:path>
                <a:path w="409575" h="742950">
                  <a:moveTo>
                    <a:pt x="200025" y="609600"/>
                  </a:moveTo>
                  <a:lnTo>
                    <a:pt x="142875" y="609600"/>
                  </a:lnTo>
                  <a:lnTo>
                    <a:pt x="152400" y="609600"/>
                  </a:lnTo>
                </a:path>
                <a:path w="409575" h="742950">
                  <a:moveTo>
                    <a:pt x="200025" y="590550"/>
                  </a:moveTo>
                  <a:lnTo>
                    <a:pt x="142875" y="590550"/>
                  </a:lnTo>
                  <a:lnTo>
                    <a:pt x="152400" y="590550"/>
                  </a:lnTo>
                </a:path>
                <a:path w="409575" h="742950">
                  <a:moveTo>
                    <a:pt x="161925" y="314325"/>
                  </a:moveTo>
                  <a:lnTo>
                    <a:pt x="152400" y="323850"/>
                  </a:lnTo>
                  <a:lnTo>
                    <a:pt x="142875" y="333375"/>
                  </a:lnTo>
                </a:path>
                <a:path w="409575" h="742950">
                  <a:moveTo>
                    <a:pt x="161925" y="323850"/>
                  </a:moveTo>
                  <a:lnTo>
                    <a:pt x="180975" y="323850"/>
                  </a:lnTo>
                </a:path>
                <a:path w="409575" h="742950">
                  <a:moveTo>
                    <a:pt x="190500" y="333375"/>
                  </a:moveTo>
                  <a:lnTo>
                    <a:pt x="190500" y="323850"/>
                  </a:lnTo>
                  <a:lnTo>
                    <a:pt x="180975" y="314325"/>
                  </a:lnTo>
                </a:path>
                <a:path w="409575" h="742950">
                  <a:moveTo>
                    <a:pt x="190500" y="409575"/>
                  </a:moveTo>
                  <a:lnTo>
                    <a:pt x="190500" y="438150"/>
                  </a:lnTo>
                  <a:lnTo>
                    <a:pt x="200025" y="438150"/>
                  </a:lnTo>
                </a:path>
                <a:path w="409575" h="742950">
                  <a:moveTo>
                    <a:pt x="190500" y="400050"/>
                  </a:moveTo>
                  <a:lnTo>
                    <a:pt x="190500" y="457200"/>
                  </a:lnTo>
                </a:path>
                <a:path w="409575" h="742950">
                  <a:moveTo>
                    <a:pt x="200025" y="438150"/>
                  </a:moveTo>
                  <a:lnTo>
                    <a:pt x="190500" y="438150"/>
                  </a:lnTo>
                  <a:lnTo>
                    <a:pt x="209550" y="438150"/>
                  </a:lnTo>
                </a:path>
                <a:path w="409575" h="742950">
                  <a:moveTo>
                    <a:pt x="200025" y="476250"/>
                  </a:moveTo>
                  <a:lnTo>
                    <a:pt x="209550" y="476250"/>
                  </a:lnTo>
                </a:path>
                <a:path w="409575" h="742950">
                  <a:moveTo>
                    <a:pt x="200025" y="457200"/>
                  </a:moveTo>
                  <a:lnTo>
                    <a:pt x="209550" y="457200"/>
                  </a:lnTo>
                  <a:lnTo>
                    <a:pt x="200025" y="457200"/>
                  </a:lnTo>
                </a:path>
                <a:path w="409575" h="742950">
                  <a:moveTo>
                    <a:pt x="209550" y="457200"/>
                  </a:moveTo>
                  <a:lnTo>
                    <a:pt x="200025" y="457200"/>
                  </a:lnTo>
                  <a:lnTo>
                    <a:pt x="200025" y="476250"/>
                  </a:lnTo>
                </a:path>
                <a:path w="409575" h="742950">
                  <a:moveTo>
                    <a:pt x="200025" y="457200"/>
                  </a:moveTo>
                  <a:lnTo>
                    <a:pt x="190500" y="457200"/>
                  </a:lnTo>
                </a:path>
                <a:path w="409575" h="742950">
                  <a:moveTo>
                    <a:pt x="209550" y="438150"/>
                  </a:moveTo>
                  <a:lnTo>
                    <a:pt x="200025" y="438150"/>
                  </a:lnTo>
                  <a:lnTo>
                    <a:pt x="209550" y="438150"/>
                  </a:lnTo>
                </a:path>
                <a:path w="409575" h="742950">
                  <a:moveTo>
                    <a:pt x="200025" y="447675"/>
                  </a:moveTo>
                  <a:lnTo>
                    <a:pt x="209550" y="447675"/>
                  </a:lnTo>
                </a:path>
                <a:path w="409575" h="742950">
                  <a:moveTo>
                    <a:pt x="200025" y="438150"/>
                  </a:moveTo>
                  <a:lnTo>
                    <a:pt x="200025" y="457200"/>
                  </a:lnTo>
                  <a:lnTo>
                    <a:pt x="209550" y="457200"/>
                  </a:lnTo>
                </a:path>
                <a:path w="409575" h="742950">
                  <a:moveTo>
                    <a:pt x="209550" y="428625"/>
                  </a:moveTo>
                  <a:lnTo>
                    <a:pt x="219075" y="428625"/>
                  </a:lnTo>
                </a:path>
                <a:path w="409575" h="742950">
                  <a:moveTo>
                    <a:pt x="190500" y="419100"/>
                  </a:moveTo>
                  <a:lnTo>
                    <a:pt x="219075" y="419100"/>
                  </a:lnTo>
                </a:path>
                <a:path w="409575" h="742950">
                  <a:moveTo>
                    <a:pt x="190500" y="381000"/>
                  </a:moveTo>
                  <a:lnTo>
                    <a:pt x="209550" y="381000"/>
                  </a:lnTo>
                  <a:lnTo>
                    <a:pt x="190500" y="381000"/>
                  </a:lnTo>
                </a:path>
                <a:path w="409575" h="742950">
                  <a:moveTo>
                    <a:pt x="190500" y="419100"/>
                  </a:moveTo>
                  <a:lnTo>
                    <a:pt x="219075" y="419100"/>
                  </a:lnTo>
                </a:path>
                <a:path w="409575" h="742950">
                  <a:moveTo>
                    <a:pt x="190500" y="409575"/>
                  </a:moveTo>
                  <a:lnTo>
                    <a:pt x="219075" y="409575"/>
                  </a:lnTo>
                </a:path>
                <a:path w="409575" h="742950">
                  <a:moveTo>
                    <a:pt x="200025" y="371475"/>
                  </a:moveTo>
                  <a:lnTo>
                    <a:pt x="200025" y="409575"/>
                  </a:lnTo>
                </a:path>
                <a:path w="409575" h="742950">
                  <a:moveTo>
                    <a:pt x="190500" y="409575"/>
                  </a:moveTo>
                  <a:lnTo>
                    <a:pt x="190500" y="381000"/>
                  </a:lnTo>
                  <a:lnTo>
                    <a:pt x="200025" y="381000"/>
                  </a:lnTo>
                </a:path>
                <a:path w="409575" h="742950">
                  <a:moveTo>
                    <a:pt x="190500" y="381000"/>
                  </a:moveTo>
                  <a:lnTo>
                    <a:pt x="200025" y="3810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613650" y="51181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394575" y="4413250"/>
              <a:ext cx="409575" cy="1047750"/>
            </a:xfrm>
            <a:custGeom>
              <a:avLst/>
              <a:gdLst/>
              <a:ahLst/>
              <a:cxnLst/>
              <a:rect l="l" t="t" r="r" b="b"/>
              <a:pathLst>
                <a:path w="409575" h="1047750">
                  <a:moveTo>
                    <a:pt x="209550" y="723900"/>
                  </a:moveTo>
                  <a:lnTo>
                    <a:pt x="209550" y="704850"/>
                  </a:lnTo>
                  <a:lnTo>
                    <a:pt x="219075" y="704850"/>
                  </a:lnTo>
                </a:path>
                <a:path w="409575" h="1047750">
                  <a:moveTo>
                    <a:pt x="119062" y="728662"/>
                  </a:moveTo>
                  <a:lnTo>
                    <a:pt x="128587" y="728662"/>
                  </a:lnTo>
                </a:path>
                <a:path w="409575" h="1047750">
                  <a:moveTo>
                    <a:pt x="133350" y="733425"/>
                  </a:moveTo>
                  <a:lnTo>
                    <a:pt x="123825" y="733425"/>
                  </a:lnTo>
                  <a:lnTo>
                    <a:pt x="133350" y="733425"/>
                  </a:lnTo>
                </a:path>
                <a:path w="409575" h="1047750">
                  <a:moveTo>
                    <a:pt x="147637" y="728662"/>
                  </a:moveTo>
                  <a:lnTo>
                    <a:pt x="157162" y="728662"/>
                  </a:lnTo>
                </a:path>
                <a:path w="409575" h="1047750">
                  <a:moveTo>
                    <a:pt x="133350" y="733425"/>
                  </a:moveTo>
                  <a:lnTo>
                    <a:pt x="95250" y="733425"/>
                  </a:lnTo>
                </a:path>
                <a:path w="409575" h="1047750">
                  <a:moveTo>
                    <a:pt x="152400" y="733425"/>
                  </a:moveTo>
                  <a:lnTo>
                    <a:pt x="133350" y="733425"/>
                  </a:lnTo>
                </a:path>
                <a:path w="409575" h="1047750">
                  <a:moveTo>
                    <a:pt x="123825" y="733425"/>
                  </a:moveTo>
                  <a:lnTo>
                    <a:pt x="133350" y="733425"/>
                  </a:lnTo>
                </a:path>
                <a:path w="409575" h="1047750">
                  <a:moveTo>
                    <a:pt x="142875" y="733425"/>
                  </a:moveTo>
                  <a:lnTo>
                    <a:pt x="152400" y="733425"/>
                  </a:lnTo>
                </a:path>
                <a:path w="409575" h="1047750">
                  <a:moveTo>
                    <a:pt x="142875" y="714375"/>
                  </a:moveTo>
                  <a:lnTo>
                    <a:pt x="142875" y="733425"/>
                  </a:lnTo>
                  <a:lnTo>
                    <a:pt x="152400" y="733425"/>
                  </a:lnTo>
                </a:path>
                <a:path w="409575" h="1047750">
                  <a:moveTo>
                    <a:pt x="133350" y="733425"/>
                  </a:moveTo>
                  <a:lnTo>
                    <a:pt x="152400" y="733425"/>
                  </a:lnTo>
                </a:path>
                <a:path w="409575" h="1047750">
                  <a:moveTo>
                    <a:pt x="123825" y="723900"/>
                  </a:moveTo>
                  <a:lnTo>
                    <a:pt x="133350" y="723900"/>
                  </a:lnTo>
                </a:path>
                <a:path w="409575" h="1047750">
                  <a:moveTo>
                    <a:pt x="142875" y="723900"/>
                  </a:moveTo>
                  <a:lnTo>
                    <a:pt x="152400" y="723900"/>
                  </a:lnTo>
                </a:path>
                <a:path w="409575" h="1047750">
                  <a:moveTo>
                    <a:pt x="142875" y="676275"/>
                  </a:moveTo>
                  <a:lnTo>
                    <a:pt x="95250" y="676275"/>
                  </a:lnTo>
                </a:path>
                <a:path w="409575" h="1047750">
                  <a:moveTo>
                    <a:pt x="152400" y="676275"/>
                  </a:moveTo>
                  <a:lnTo>
                    <a:pt x="161925" y="676275"/>
                  </a:lnTo>
                </a:path>
                <a:path w="409575" h="1047750">
                  <a:moveTo>
                    <a:pt x="142875" y="676275"/>
                  </a:moveTo>
                  <a:lnTo>
                    <a:pt x="152400" y="666750"/>
                  </a:lnTo>
                  <a:lnTo>
                    <a:pt x="152400" y="676275"/>
                  </a:lnTo>
                </a:path>
                <a:path w="409575" h="1047750">
                  <a:moveTo>
                    <a:pt x="142875" y="666750"/>
                  </a:moveTo>
                  <a:lnTo>
                    <a:pt x="152400" y="666750"/>
                  </a:lnTo>
                </a:path>
                <a:path w="409575" h="1047750">
                  <a:moveTo>
                    <a:pt x="152400" y="685800"/>
                  </a:moveTo>
                  <a:lnTo>
                    <a:pt x="95250" y="685800"/>
                  </a:lnTo>
                </a:path>
                <a:path w="409575" h="1047750">
                  <a:moveTo>
                    <a:pt x="133350" y="723900"/>
                  </a:moveTo>
                  <a:lnTo>
                    <a:pt x="95250" y="723900"/>
                  </a:lnTo>
                </a:path>
                <a:path w="409575" h="1047750">
                  <a:moveTo>
                    <a:pt x="161925" y="685800"/>
                  </a:moveTo>
                  <a:lnTo>
                    <a:pt x="171450" y="685800"/>
                  </a:lnTo>
                  <a:lnTo>
                    <a:pt x="161925" y="685800"/>
                  </a:lnTo>
                </a:path>
                <a:path w="409575" h="1047750">
                  <a:moveTo>
                    <a:pt x="142875" y="685800"/>
                  </a:moveTo>
                  <a:lnTo>
                    <a:pt x="152400" y="685800"/>
                  </a:lnTo>
                  <a:lnTo>
                    <a:pt x="161925" y="685800"/>
                  </a:lnTo>
                </a:path>
                <a:path w="409575" h="1047750">
                  <a:moveTo>
                    <a:pt x="152400" y="685800"/>
                  </a:moveTo>
                  <a:lnTo>
                    <a:pt x="161925" y="685800"/>
                  </a:lnTo>
                  <a:lnTo>
                    <a:pt x="161925" y="685800"/>
                  </a:lnTo>
                </a:path>
                <a:path w="409575" h="1047750">
                  <a:moveTo>
                    <a:pt x="133350" y="723900"/>
                  </a:moveTo>
                  <a:lnTo>
                    <a:pt x="95250" y="723900"/>
                  </a:lnTo>
                </a:path>
                <a:path w="409575" h="1047750">
                  <a:moveTo>
                    <a:pt x="161925" y="685800"/>
                  </a:moveTo>
                  <a:lnTo>
                    <a:pt x="152400" y="676275"/>
                  </a:lnTo>
                  <a:lnTo>
                    <a:pt x="152400" y="685800"/>
                  </a:lnTo>
                  <a:lnTo>
                    <a:pt x="161925" y="685800"/>
                  </a:lnTo>
                </a:path>
                <a:path w="409575" h="1047750">
                  <a:moveTo>
                    <a:pt x="166687" y="681037"/>
                  </a:moveTo>
                  <a:lnTo>
                    <a:pt x="176212" y="681037"/>
                  </a:lnTo>
                </a:path>
                <a:path w="409575" h="1047750">
                  <a:moveTo>
                    <a:pt x="190500" y="733425"/>
                  </a:moveTo>
                  <a:lnTo>
                    <a:pt x="142875" y="733425"/>
                  </a:lnTo>
                  <a:lnTo>
                    <a:pt x="152400" y="733425"/>
                  </a:lnTo>
                </a:path>
                <a:path w="409575" h="1047750">
                  <a:moveTo>
                    <a:pt x="161925" y="685800"/>
                  </a:moveTo>
                  <a:lnTo>
                    <a:pt x="200025" y="685800"/>
                  </a:lnTo>
                </a:path>
                <a:path w="409575" h="1047750">
                  <a:moveTo>
                    <a:pt x="152400" y="666750"/>
                  </a:moveTo>
                  <a:lnTo>
                    <a:pt x="190500" y="666750"/>
                  </a:lnTo>
                </a:path>
                <a:path w="409575" h="1047750">
                  <a:moveTo>
                    <a:pt x="152400" y="676275"/>
                  </a:moveTo>
                  <a:lnTo>
                    <a:pt x="190500" y="676275"/>
                  </a:lnTo>
                </a:path>
                <a:path w="409575" h="1047750">
                  <a:moveTo>
                    <a:pt x="190500" y="685800"/>
                  </a:moveTo>
                  <a:lnTo>
                    <a:pt x="171450" y="685800"/>
                  </a:lnTo>
                  <a:lnTo>
                    <a:pt x="190500" y="685800"/>
                  </a:lnTo>
                  <a:lnTo>
                    <a:pt x="200025" y="685800"/>
                  </a:lnTo>
                </a:path>
                <a:path w="409575" h="1047750">
                  <a:moveTo>
                    <a:pt x="190500" y="723900"/>
                  </a:moveTo>
                  <a:lnTo>
                    <a:pt x="142875" y="723900"/>
                  </a:lnTo>
                  <a:lnTo>
                    <a:pt x="152400" y="723900"/>
                  </a:lnTo>
                </a:path>
                <a:path w="409575" h="1047750">
                  <a:moveTo>
                    <a:pt x="190500" y="638175"/>
                  </a:moveTo>
                  <a:lnTo>
                    <a:pt x="190500" y="676275"/>
                  </a:lnTo>
                </a:path>
                <a:path w="409575" h="1047750">
                  <a:moveTo>
                    <a:pt x="142875" y="638175"/>
                  </a:moveTo>
                  <a:lnTo>
                    <a:pt x="142875" y="685800"/>
                  </a:lnTo>
                </a:path>
                <a:path w="409575" h="1047750">
                  <a:moveTo>
                    <a:pt x="95250" y="723900"/>
                  </a:moveTo>
                  <a:lnTo>
                    <a:pt x="95250" y="1019175"/>
                  </a:lnTo>
                </a:path>
                <a:path w="409575" h="1047750">
                  <a:moveTo>
                    <a:pt x="66675" y="933450"/>
                  </a:moveTo>
                  <a:lnTo>
                    <a:pt x="66675" y="1047750"/>
                  </a:lnTo>
                </a:path>
                <a:path w="409575" h="1047750">
                  <a:moveTo>
                    <a:pt x="90487" y="1042987"/>
                  </a:moveTo>
                  <a:lnTo>
                    <a:pt x="100012" y="1042987"/>
                  </a:lnTo>
                </a:path>
                <a:path w="409575" h="1047750">
                  <a:moveTo>
                    <a:pt x="66675" y="1038225"/>
                  </a:moveTo>
                  <a:lnTo>
                    <a:pt x="76200" y="1038225"/>
                  </a:lnTo>
                </a:path>
                <a:path w="409575" h="1047750">
                  <a:moveTo>
                    <a:pt x="66675" y="1019175"/>
                  </a:moveTo>
                  <a:lnTo>
                    <a:pt x="76200" y="1019175"/>
                  </a:lnTo>
                </a:path>
                <a:path w="409575" h="1047750">
                  <a:moveTo>
                    <a:pt x="95250" y="685800"/>
                  </a:moveTo>
                  <a:lnTo>
                    <a:pt x="95250" y="714375"/>
                  </a:lnTo>
                </a:path>
                <a:path w="409575" h="1047750">
                  <a:moveTo>
                    <a:pt x="66675" y="323850"/>
                  </a:moveTo>
                  <a:lnTo>
                    <a:pt x="190500" y="323850"/>
                  </a:lnTo>
                  <a:lnTo>
                    <a:pt x="200025" y="323850"/>
                  </a:lnTo>
                </a:path>
                <a:path w="409575" h="1047750">
                  <a:moveTo>
                    <a:pt x="95250" y="381000"/>
                  </a:moveTo>
                  <a:lnTo>
                    <a:pt x="180975" y="381000"/>
                  </a:lnTo>
                </a:path>
                <a:path w="409575" h="1047750">
                  <a:moveTo>
                    <a:pt x="95250" y="390525"/>
                  </a:moveTo>
                  <a:lnTo>
                    <a:pt x="190500" y="390525"/>
                  </a:lnTo>
                </a:path>
                <a:path w="409575" h="1047750">
                  <a:moveTo>
                    <a:pt x="142875" y="285750"/>
                  </a:moveTo>
                  <a:lnTo>
                    <a:pt x="152400" y="285750"/>
                  </a:lnTo>
                </a:path>
                <a:path w="409575" h="1047750">
                  <a:moveTo>
                    <a:pt x="152400" y="295275"/>
                  </a:moveTo>
                  <a:lnTo>
                    <a:pt x="161925" y="295275"/>
                  </a:lnTo>
                </a:path>
                <a:path w="409575" h="1047750">
                  <a:moveTo>
                    <a:pt x="352425" y="9525"/>
                  </a:moveTo>
                  <a:lnTo>
                    <a:pt x="57150" y="9525"/>
                  </a:lnTo>
                </a:path>
                <a:path w="409575" h="1047750">
                  <a:moveTo>
                    <a:pt x="352425" y="0"/>
                  </a:moveTo>
                  <a:lnTo>
                    <a:pt x="57150" y="0"/>
                  </a:lnTo>
                </a:path>
                <a:path w="409575" h="1047750">
                  <a:moveTo>
                    <a:pt x="342900" y="0"/>
                  </a:moveTo>
                  <a:lnTo>
                    <a:pt x="66675" y="0"/>
                  </a:lnTo>
                </a:path>
                <a:path w="409575" h="1047750">
                  <a:moveTo>
                    <a:pt x="342900" y="9525"/>
                  </a:moveTo>
                  <a:lnTo>
                    <a:pt x="66675" y="9525"/>
                  </a:lnTo>
                </a:path>
                <a:path w="409575" h="1047750">
                  <a:moveTo>
                    <a:pt x="257175" y="9525"/>
                  </a:moveTo>
                  <a:lnTo>
                    <a:pt x="142875" y="9525"/>
                  </a:lnTo>
                </a:path>
                <a:path w="409575" h="1047750">
                  <a:moveTo>
                    <a:pt x="180975" y="19050"/>
                  </a:moveTo>
                  <a:lnTo>
                    <a:pt x="142875" y="9525"/>
                  </a:lnTo>
                </a:path>
                <a:path w="409575" h="1047750">
                  <a:moveTo>
                    <a:pt x="361950" y="19050"/>
                  </a:moveTo>
                  <a:lnTo>
                    <a:pt x="266700" y="57150"/>
                  </a:lnTo>
                  <a:lnTo>
                    <a:pt x="209550" y="133350"/>
                  </a:lnTo>
                  <a:lnTo>
                    <a:pt x="180975" y="228600"/>
                  </a:lnTo>
                </a:path>
                <a:path w="409575" h="1047750">
                  <a:moveTo>
                    <a:pt x="409575" y="238125"/>
                  </a:moveTo>
                  <a:lnTo>
                    <a:pt x="0" y="238125"/>
                  </a:lnTo>
                </a:path>
                <a:path w="409575" h="1047750">
                  <a:moveTo>
                    <a:pt x="409575" y="257175"/>
                  </a:moveTo>
                  <a:lnTo>
                    <a:pt x="57150" y="257175"/>
                  </a:lnTo>
                </a:path>
                <a:path w="409575" h="1047750">
                  <a:moveTo>
                    <a:pt x="333375" y="238125"/>
                  </a:moveTo>
                  <a:lnTo>
                    <a:pt x="333375" y="2667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789863" y="4651374"/>
              <a:ext cx="19050" cy="28575"/>
            </a:xfrm>
            <a:custGeom>
              <a:avLst/>
              <a:gdLst/>
              <a:ahLst/>
              <a:cxnLst/>
              <a:rect l="l" t="t" r="r" b="b"/>
              <a:pathLst>
                <a:path w="19050" h="28575">
                  <a:moveTo>
                    <a:pt x="19050" y="0"/>
                  </a:moveTo>
                  <a:lnTo>
                    <a:pt x="9525" y="0"/>
                  </a:lnTo>
                  <a:lnTo>
                    <a:pt x="9525" y="9525"/>
                  </a:lnTo>
                  <a:lnTo>
                    <a:pt x="0" y="9525"/>
                  </a:lnTo>
                  <a:lnTo>
                    <a:pt x="0" y="28575"/>
                  </a:lnTo>
                  <a:lnTo>
                    <a:pt x="9525" y="28575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585075" y="4422775"/>
              <a:ext cx="171450" cy="381000"/>
            </a:xfrm>
            <a:custGeom>
              <a:avLst/>
              <a:gdLst/>
              <a:ahLst/>
              <a:cxnLst/>
              <a:rect l="l" t="t" r="r" b="b"/>
              <a:pathLst>
                <a:path w="171450" h="381000">
                  <a:moveTo>
                    <a:pt x="171450" y="266700"/>
                  </a:moveTo>
                  <a:lnTo>
                    <a:pt x="171450" y="0"/>
                  </a:lnTo>
                </a:path>
                <a:path w="171450" h="381000">
                  <a:moveTo>
                    <a:pt x="0" y="381000"/>
                  </a:moveTo>
                  <a:lnTo>
                    <a:pt x="9525" y="381000"/>
                  </a:lnTo>
                </a:path>
                <a:path w="171450" h="381000">
                  <a:moveTo>
                    <a:pt x="9525" y="276225"/>
                  </a:moveTo>
                  <a:lnTo>
                    <a:pt x="19050" y="276225"/>
                  </a:lnTo>
                </a:path>
                <a:path w="171450" h="381000">
                  <a:moveTo>
                    <a:pt x="0" y="314325"/>
                  </a:moveTo>
                  <a:lnTo>
                    <a:pt x="19050" y="314325"/>
                  </a:lnTo>
                </a:path>
                <a:path w="171450" h="381000">
                  <a:moveTo>
                    <a:pt x="0" y="361950"/>
                  </a:moveTo>
                  <a:lnTo>
                    <a:pt x="19050" y="361950"/>
                  </a:lnTo>
                </a:path>
                <a:path w="171450" h="381000">
                  <a:moveTo>
                    <a:pt x="0" y="371475"/>
                  </a:moveTo>
                  <a:lnTo>
                    <a:pt x="19050" y="371475"/>
                  </a:lnTo>
                </a:path>
                <a:path w="171450" h="381000">
                  <a:moveTo>
                    <a:pt x="0" y="266700"/>
                  </a:moveTo>
                  <a:lnTo>
                    <a:pt x="19050" y="266700"/>
                  </a:lnTo>
                </a:path>
                <a:path w="171450" h="381000">
                  <a:moveTo>
                    <a:pt x="0" y="257175"/>
                  </a:moveTo>
                  <a:lnTo>
                    <a:pt x="19050" y="257175"/>
                  </a:lnTo>
                  <a:lnTo>
                    <a:pt x="0" y="257175"/>
                  </a:lnTo>
                  <a:lnTo>
                    <a:pt x="9525" y="257175"/>
                  </a:lnTo>
                </a:path>
                <a:path w="171450" h="381000">
                  <a:moveTo>
                    <a:pt x="0" y="257175"/>
                  </a:moveTo>
                  <a:lnTo>
                    <a:pt x="19050" y="257175"/>
                  </a:lnTo>
                </a:path>
                <a:path w="171450" h="381000">
                  <a:moveTo>
                    <a:pt x="0" y="247650"/>
                  </a:moveTo>
                  <a:lnTo>
                    <a:pt x="28575" y="247650"/>
                  </a:lnTo>
                </a:path>
                <a:path w="171450" h="381000">
                  <a:moveTo>
                    <a:pt x="0" y="257175"/>
                  </a:moveTo>
                  <a:lnTo>
                    <a:pt x="19050" y="257175"/>
                  </a:lnTo>
                </a:path>
                <a:path w="171450" h="381000">
                  <a:moveTo>
                    <a:pt x="14287" y="271462"/>
                  </a:moveTo>
                  <a:lnTo>
                    <a:pt x="23812" y="271462"/>
                  </a:lnTo>
                </a:path>
                <a:path w="171450" h="381000">
                  <a:moveTo>
                    <a:pt x="23812" y="290512"/>
                  </a:moveTo>
                  <a:lnTo>
                    <a:pt x="33337" y="290512"/>
                  </a:lnTo>
                </a:path>
                <a:path w="171450" h="381000">
                  <a:moveTo>
                    <a:pt x="19050" y="381000"/>
                  </a:moveTo>
                  <a:lnTo>
                    <a:pt x="28575" y="381000"/>
                  </a:lnTo>
                </a:path>
                <a:path w="171450" h="381000">
                  <a:moveTo>
                    <a:pt x="14287" y="280987"/>
                  </a:moveTo>
                  <a:lnTo>
                    <a:pt x="23812" y="280987"/>
                  </a:lnTo>
                </a:path>
                <a:path w="171450" h="381000">
                  <a:moveTo>
                    <a:pt x="19050" y="266700"/>
                  </a:moveTo>
                  <a:lnTo>
                    <a:pt x="19050" y="257175"/>
                  </a:lnTo>
                  <a:lnTo>
                    <a:pt x="28575" y="247650"/>
                  </a:lnTo>
                </a:path>
                <a:path w="171450" h="381000">
                  <a:moveTo>
                    <a:pt x="0" y="276225"/>
                  </a:moveTo>
                  <a:lnTo>
                    <a:pt x="0" y="266700"/>
                  </a:lnTo>
                  <a:lnTo>
                    <a:pt x="9525" y="2667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585075" y="471805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546975" y="4675187"/>
              <a:ext cx="180975" cy="128905"/>
            </a:xfrm>
            <a:custGeom>
              <a:avLst/>
              <a:gdLst/>
              <a:ahLst/>
              <a:cxnLst/>
              <a:rect l="l" t="t" r="r" b="b"/>
              <a:pathLst>
                <a:path w="180975" h="128904">
                  <a:moveTo>
                    <a:pt x="38100" y="119062"/>
                  </a:moveTo>
                  <a:lnTo>
                    <a:pt x="38100" y="109537"/>
                  </a:lnTo>
                  <a:lnTo>
                    <a:pt x="38100" y="61912"/>
                  </a:lnTo>
                  <a:lnTo>
                    <a:pt x="47625" y="61912"/>
                  </a:lnTo>
                </a:path>
                <a:path w="180975" h="128904">
                  <a:moveTo>
                    <a:pt x="38100" y="33337"/>
                  </a:moveTo>
                  <a:lnTo>
                    <a:pt x="47625" y="23812"/>
                  </a:lnTo>
                </a:path>
                <a:path w="180975" h="128904">
                  <a:moveTo>
                    <a:pt x="33337" y="0"/>
                  </a:moveTo>
                  <a:lnTo>
                    <a:pt x="42862" y="0"/>
                  </a:lnTo>
                </a:path>
                <a:path w="180975" h="128904">
                  <a:moveTo>
                    <a:pt x="38100" y="4762"/>
                  </a:moveTo>
                  <a:lnTo>
                    <a:pt x="47625" y="4762"/>
                  </a:lnTo>
                </a:path>
                <a:path w="180975" h="128904">
                  <a:moveTo>
                    <a:pt x="28575" y="23812"/>
                  </a:moveTo>
                  <a:lnTo>
                    <a:pt x="19050" y="23812"/>
                  </a:lnTo>
                  <a:lnTo>
                    <a:pt x="28575" y="23812"/>
                  </a:lnTo>
                </a:path>
                <a:path w="180975" h="128904">
                  <a:moveTo>
                    <a:pt x="9525" y="33337"/>
                  </a:moveTo>
                  <a:lnTo>
                    <a:pt x="0" y="33337"/>
                  </a:lnTo>
                </a:path>
                <a:path w="180975" h="128904">
                  <a:moveTo>
                    <a:pt x="9525" y="23812"/>
                  </a:moveTo>
                  <a:lnTo>
                    <a:pt x="19050" y="23812"/>
                  </a:lnTo>
                  <a:lnTo>
                    <a:pt x="28575" y="23812"/>
                  </a:lnTo>
                </a:path>
                <a:path w="180975" h="128904">
                  <a:moveTo>
                    <a:pt x="9525" y="23812"/>
                  </a:moveTo>
                  <a:lnTo>
                    <a:pt x="0" y="23812"/>
                  </a:lnTo>
                  <a:lnTo>
                    <a:pt x="0" y="33337"/>
                  </a:lnTo>
                </a:path>
                <a:path w="180975" h="128904">
                  <a:moveTo>
                    <a:pt x="19050" y="23812"/>
                  </a:moveTo>
                  <a:lnTo>
                    <a:pt x="28575" y="23812"/>
                  </a:lnTo>
                </a:path>
                <a:path w="180975" h="128904">
                  <a:moveTo>
                    <a:pt x="28575" y="33337"/>
                  </a:moveTo>
                  <a:lnTo>
                    <a:pt x="19050" y="33337"/>
                  </a:lnTo>
                </a:path>
                <a:path w="180975" h="128904">
                  <a:moveTo>
                    <a:pt x="33337" y="38100"/>
                  </a:moveTo>
                  <a:lnTo>
                    <a:pt x="42862" y="38100"/>
                  </a:lnTo>
                </a:path>
                <a:path w="180975" h="128904">
                  <a:moveTo>
                    <a:pt x="23812" y="38100"/>
                  </a:moveTo>
                  <a:lnTo>
                    <a:pt x="33337" y="38100"/>
                  </a:lnTo>
                </a:path>
                <a:path w="180975" h="128904">
                  <a:moveTo>
                    <a:pt x="9525" y="33337"/>
                  </a:moveTo>
                  <a:lnTo>
                    <a:pt x="0" y="33337"/>
                  </a:lnTo>
                </a:path>
                <a:path w="180975" h="128904">
                  <a:moveTo>
                    <a:pt x="19050" y="33337"/>
                  </a:moveTo>
                  <a:lnTo>
                    <a:pt x="28575" y="33337"/>
                  </a:lnTo>
                </a:path>
                <a:path w="180975" h="128904">
                  <a:moveTo>
                    <a:pt x="28575" y="119062"/>
                  </a:moveTo>
                  <a:lnTo>
                    <a:pt x="38100" y="128587"/>
                  </a:lnTo>
                </a:path>
                <a:path w="180975" h="128904">
                  <a:moveTo>
                    <a:pt x="4762" y="28575"/>
                  </a:moveTo>
                  <a:lnTo>
                    <a:pt x="14287" y="28575"/>
                  </a:lnTo>
                </a:path>
                <a:path w="180975" h="128904">
                  <a:moveTo>
                    <a:pt x="14287" y="28575"/>
                  </a:moveTo>
                  <a:lnTo>
                    <a:pt x="23812" y="28575"/>
                  </a:lnTo>
                </a:path>
                <a:path w="180975" h="128904">
                  <a:moveTo>
                    <a:pt x="4762" y="28575"/>
                  </a:moveTo>
                  <a:lnTo>
                    <a:pt x="14287" y="28575"/>
                  </a:lnTo>
                </a:path>
                <a:path w="180975" h="128904">
                  <a:moveTo>
                    <a:pt x="61912" y="38100"/>
                  </a:moveTo>
                  <a:lnTo>
                    <a:pt x="71437" y="38100"/>
                  </a:lnTo>
                </a:path>
                <a:path w="180975" h="128904">
                  <a:moveTo>
                    <a:pt x="180975" y="23812"/>
                  </a:moveTo>
                  <a:lnTo>
                    <a:pt x="180975" y="6191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727950" y="467995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556500" y="4413250"/>
              <a:ext cx="271780" cy="390525"/>
            </a:xfrm>
            <a:custGeom>
              <a:avLst/>
              <a:gdLst/>
              <a:ahLst/>
              <a:cxnLst/>
              <a:rect l="l" t="t" r="r" b="b"/>
              <a:pathLst>
                <a:path w="271779" h="390525">
                  <a:moveTo>
                    <a:pt x="66675" y="381000"/>
                  </a:moveTo>
                  <a:lnTo>
                    <a:pt x="142875" y="381000"/>
                  </a:lnTo>
                </a:path>
                <a:path w="271779" h="390525">
                  <a:moveTo>
                    <a:pt x="19050" y="285750"/>
                  </a:moveTo>
                  <a:lnTo>
                    <a:pt x="57150" y="285750"/>
                  </a:lnTo>
                </a:path>
                <a:path w="271779" h="390525">
                  <a:moveTo>
                    <a:pt x="19050" y="295275"/>
                  </a:moveTo>
                  <a:lnTo>
                    <a:pt x="57150" y="295275"/>
                  </a:lnTo>
                </a:path>
                <a:path w="271779" h="390525">
                  <a:moveTo>
                    <a:pt x="19050" y="304800"/>
                  </a:moveTo>
                  <a:lnTo>
                    <a:pt x="57150" y="304800"/>
                  </a:lnTo>
                </a:path>
                <a:path w="271779" h="390525">
                  <a:moveTo>
                    <a:pt x="0" y="295275"/>
                  </a:moveTo>
                  <a:lnTo>
                    <a:pt x="57150" y="295275"/>
                  </a:lnTo>
                </a:path>
                <a:path w="271779" h="390525">
                  <a:moveTo>
                    <a:pt x="19050" y="381000"/>
                  </a:moveTo>
                  <a:lnTo>
                    <a:pt x="66675" y="381000"/>
                  </a:lnTo>
                  <a:lnTo>
                    <a:pt x="19050" y="381000"/>
                  </a:lnTo>
                  <a:lnTo>
                    <a:pt x="66675" y="381000"/>
                  </a:lnTo>
                </a:path>
                <a:path w="271779" h="390525">
                  <a:moveTo>
                    <a:pt x="57150" y="390525"/>
                  </a:moveTo>
                  <a:lnTo>
                    <a:pt x="66675" y="381000"/>
                  </a:lnTo>
                </a:path>
                <a:path w="271779" h="390525">
                  <a:moveTo>
                    <a:pt x="9525" y="285750"/>
                  </a:moveTo>
                  <a:lnTo>
                    <a:pt x="161925" y="285750"/>
                  </a:lnTo>
                </a:path>
                <a:path w="271779" h="390525">
                  <a:moveTo>
                    <a:pt x="47625" y="323850"/>
                  </a:moveTo>
                  <a:lnTo>
                    <a:pt x="171450" y="323850"/>
                  </a:lnTo>
                </a:path>
                <a:path w="271779" h="390525">
                  <a:moveTo>
                    <a:pt x="57150" y="390525"/>
                  </a:moveTo>
                  <a:lnTo>
                    <a:pt x="142875" y="390525"/>
                  </a:lnTo>
                </a:path>
                <a:path w="271779" h="390525">
                  <a:moveTo>
                    <a:pt x="247650" y="228600"/>
                  </a:moveTo>
                  <a:lnTo>
                    <a:pt x="238125" y="219075"/>
                  </a:lnTo>
                  <a:lnTo>
                    <a:pt x="228600" y="219075"/>
                  </a:lnTo>
                  <a:lnTo>
                    <a:pt x="219075" y="228600"/>
                  </a:lnTo>
                  <a:lnTo>
                    <a:pt x="228600" y="238125"/>
                  </a:lnTo>
                  <a:lnTo>
                    <a:pt x="238125" y="238125"/>
                  </a:lnTo>
                  <a:lnTo>
                    <a:pt x="247650" y="228600"/>
                  </a:lnTo>
                </a:path>
                <a:path w="271779" h="390525">
                  <a:moveTo>
                    <a:pt x="238125" y="228600"/>
                  </a:moveTo>
                  <a:lnTo>
                    <a:pt x="238125" y="219075"/>
                  </a:lnTo>
                  <a:lnTo>
                    <a:pt x="228600" y="219075"/>
                  </a:lnTo>
                  <a:lnTo>
                    <a:pt x="228600" y="238125"/>
                  </a:lnTo>
                  <a:lnTo>
                    <a:pt x="238125" y="238125"/>
                  </a:lnTo>
                  <a:lnTo>
                    <a:pt x="238125" y="228600"/>
                  </a:lnTo>
                </a:path>
                <a:path w="271779" h="390525">
                  <a:moveTo>
                    <a:pt x="266700" y="228600"/>
                  </a:moveTo>
                  <a:lnTo>
                    <a:pt x="247650" y="228600"/>
                  </a:lnTo>
                </a:path>
                <a:path w="271779" h="390525">
                  <a:moveTo>
                    <a:pt x="266700" y="238125"/>
                  </a:moveTo>
                  <a:lnTo>
                    <a:pt x="247650" y="238125"/>
                  </a:lnTo>
                </a:path>
                <a:path w="271779" h="390525">
                  <a:moveTo>
                    <a:pt x="261937" y="233362"/>
                  </a:moveTo>
                  <a:lnTo>
                    <a:pt x="271462" y="233362"/>
                  </a:lnTo>
                </a:path>
                <a:path w="271779" h="390525">
                  <a:moveTo>
                    <a:pt x="119062" y="4762"/>
                  </a:moveTo>
                  <a:lnTo>
                    <a:pt x="128587" y="4762"/>
                  </a:lnTo>
                </a:path>
                <a:path w="271779" h="390525">
                  <a:moveTo>
                    <a:pt x="190500" y="9525"/>
                  </a:moveTo>
                  <a:lnTo>
                    <a:pt x="228600" y="9525"/>
                  </a:lnTo>
                </a:path>
                <a:path w="271779" h="390525">
                  <a:moveTo>
                    <a:pt x="190500" y="0"/>
                  </a:moveTo>
                  <a:lnTo>
                    <a:pt x="228600" y="0"/>
                  </a:lnTo>
                </a:path>
                <a:path w="271779" h="390525">
                  <a:moveTo>
                    <a:pt x="223837" y="4762"/>
                  </a:moveTo>
                  <a:lnTo>
                    <a:pt x="233362" y="4762"/>
                  </a:lnTo>
                </a:path>
                <a:path w="271779" h="390525">
                  <a:moveTo>
                    <a:pt x="200025" y="9525"/>
                  </a:moveTo>
                  <a:lnTo>
                    <a:pt x="190500" y="9525"/>
                  </a:lnTo>
                  <a:lnTo>
                    <a:pt x="190500" y="0"/>
                  </a:lnTo>
                </a:path>
                <a:path w="271779" h="390525">
                  <a:moveTo>
                    <a:pt x="180975" y="0"/>
                  </a:moveTo>
                  <a:lnTo>
                    <a:pt x="180975" y="9525"/>
                  </a:lnTo>
                  <a:lnTo>
                    <a:pt x="190500" y="9525"/>
                  </a:lnTo>
                </a:path>
                <a:path w="271779" h="390525">
                  <a:moveTo>
                    <a:pt x="176212" y="4762"/>
                  </a:moveTo>
                  <a:lnTo>
                    <a:pt x="185737" y="4762"/>
                  </a:lnTo>
                </a:path>
                <a:path w="271779" h="390525">
                  <a:moveTo>
                    <a:pt x="57150" y="209550"/>
                  </a:moveTo>
                  <a:lnTo>
                    <a:pt x="28575" y="209550"/>
                  </a:lnTo>
                </a:path>
                <a:path w="271779" h="390525">
                  <a:moveTo>
                    <a:pt x="57150" y="38100"/>
                  </a:moveTo>
                  <a:lnTo>
                    <a:pt x="28575" y="38100"/>
                  </a:lnTo>
                </a:path>
                <a:path w="271779" h="390525">
                  <a:moveTo>
                    <a:pt x="52387" y="204787"/>
                  </a:moveTo>
                  <a:lnTo>
                    <a:pt x="61912" y="204787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613650" y="46228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585075" y="461327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4762" y="4762"/>
                  </a:moveTo>
                  <a:lnTo>
                    <a:pt x="4762" y="476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613650" y="44323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575550" y="4432300"/>
              <a:ext cx="200025" cy="209550"/>
            </a:xfrm>
            <a:custGeom>
              <a:avLst/>
              <a:gdLst/>
              <a:ahLst/>
              <a:cxnLst/>
              <a:rect l="l" t="t" r="r" b="b"/>
              <a:pathLst>
                <a:path w="200025" h="209550">
                  <a:moveTo>
                    <a:pt x="0" y="200025"/>
                  </a:moveTo>
                  <a:lnTo>
                    <a:pt x="9525" y="190500"/>
                  </a:lnTo>
                </a:path>
                <a:path w="200025" h="209550">
                  <a:moveTo>
                    <a:pt x="0" y="0"/>
                  </a:moveTo>
                  <a:lnTo>
                    <a:pt x="9525" y="19050"/>
                  </a:lnTo>
                </a:path>
                <a:path w="200025" h="209550">
                  <a:moveTo>
                    <a:pt x="38100" y="209550"/>
                  </a:moveTo>
                  <a:lnTo>
                    <a:pt x="47625" y="209550"/>
                  </a:lnTo>
                </a:path>
                <a:path w="200025" h="209550">
                  <a:moveTo>
                    <a:pt x="38100" y="0"/>
                  </a:moveTo>
                  <a:lnTo>
                    <a:pt x="47625" y="0"/>
                  </a:lnTo>
                </a:path>
                <a:path w="200025" h="209550">
                  <a:moveTo>
                    <a:pt x="190500" y="190500"/>
                  </a:moveTo>
                  <a:lnTo>
                    <a:pt x="161925" y="190500"/>
                  </a:lnTo>
                </a:path>
                <a:path w="200025" h="209550">
                  <a:moveTo>
                    <a:pt x="185737" y="185737"/>
                  </a:moveTo>
                  <a:lnTo>
                    <a:pt x="195262" y="185737"/>
                  </a:lnTo>
                </a:path>
                <a:path w="200025" h="209550">
                  <a:moveTo>
                    <a:pt x="200025" y="209550"/>
                  </a:moveTo>
                  <a:lnTo>
                    <a:pt x="190500" y="190500"/>
                  </a:lnTo>
                </a:path>
                <a:path w="200025" h="209550">
                  <a:moveTo>
                    <a:pt x="157162" y="185737"/>
                  </a:moveTo>
                  <a:lnTo>
                    <a:pt x="166687" y="185737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737475" y="46228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727950" y="4432300"/>
              <a:ext cx="47625" cy="209550"/>
            </a:xfrm>
            <a:custGeom>
              <a:avLst/>
              <a:gdLst/>
              <a:ahLst/>
              <a:cxnLst/>
              <a:rect l="l" t="t" r="r" b="b"/>
              <a:pathLst>
                <a:path w="47625" h="209550">
                  <a:moveTo>
                    <a:pt x="47625" y="209550"/>
                  </a:moveTo>
                  <a:lnTo>
                    <a:pt x="0" y="209550"/>
                  </a:lnTo>
                </a:path>
                <a:path w="47625" h="209550">
                  <a:moveTo>
                    <a:pt x="38100" y="19050"/>
                  </a:moveTo>
                  <a:lnTo>
                    <a:pt x="9525" y="19050"/>
                  </a:lnTo>
                </a:path>
                <a:path w="47625" h="209550">
                  <a:moveTo>
                    <a:pt x="28575" y="0"/>
                  </a:moveTo>
                  <a:lnTo>
                    <a:pt x="19050" y="0"/>
                  </a:lnTo>
                </a:path>
                <a:path w="47625" h="209550">
                  <a:moveTo>
                    <a:pt x="47625" y="0"/>
                  </a:moveTo>
                  <a:lnTo>
                    <a:pt x="38100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737475" y="44323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575550" y="4422775"/>
              <a:ext cx="219075" cy="228600"/>
            </a:xfrm>
            <a:custGeom>
              <a:avLst/>
              <a:gdLst/>
              <a:ahLst/>
              <a:cxnLst/>
              <a:rect l="l" t="t" r="r" b="b"/>
              <a:pathLst>
                <a:path w="219075" h="228600">
                  <a:moveTo>
                    <a:pt x="200025" y="9525"/>
                  </a:moveTo>
                  <a:lnTo>
                    <a:pt x="152400" y="9525"/>
                  </a:lnTo>
                </a:path>
                <a:path w="219075" h="228600">
                  <a:moveTo>
                    <a:pt x="38100" y="219075"/>
                  </a:moveTo>
                  <a:lnTo>
                    <a:pt x="0" y="219075"/>
                  </a:lnTo>
                </a:path>
                <a:path w="219075" h="228600">
                  <a:moveTo>
                    <a:pt x="38100" y="9525"/>
                  </a:moveTo>
                  <a:lnTo>
                    <a:pt x="0" y="9525"/>
                  </a:lnTo>
                </a:path>
                <a:path w="219075" h="228600">
                  <a:moveTo>
                    <a:pt x="200025" y="219075"/>
                  </a:moveTo>
                  <a:lnTo>
                    <a:pt x="0" y="219075"/>
                  </a:lnTo>
                </a:path>
                <a:path w="219075" h="228600">
                  <a:moveTo>
                    <a:pt x="200025" y="219075"/>
                  </a:moveTo>
                  <a:lnTo>
                    <a:pt x="38100" y="219075"/>
                  </a:lnTo>
                </a:path>
                <a:path w="219075" h="228600">
                  <a:moveTo>
                    <a:pt x="180975" y="0"/>
                  </a:moveTo>
                  <a:lnTo>
                    <a:pt x="190500" y="9525"/>
                  </a:lnTo>
                </a:path>
                <a:path w="219075" h="228600">
                  <a:moveTo>
                    <a:pt x="166687" y="4762"/>
                  </a:moveTo>
                  <a:lnTo>
                    <a:pt x="176212" y="4762"/>
                  </a:lnTo>
                </a:path>
                <a:path w="219075" h="228600">
                  <a:moveTo>
                    <a:pt x="38100" y="9525"/>
                  </a:moveTo>
                  <a:lnTo>
                    <a:pt x="76200" y="0"/>
                  </a:lnTo>
                </a:path>
                <a:path w="219075" h="228600">
                  <a:moveTo>
                    <a:pt x="38100" y="228600"/>
                  </a:moveTo>
                  <a:lnTo>
                    <a:pt x="9525" y="228600"/>
                  </a:lnTo>
                  <a:lnTo>
                    <a:pt x="19050" y="228600"/>
                  </a:lnTo>
                </a:path>
                <a:path w="219075" h="228600">
                  <a:moveTo>
                    <a:pt x="219075" y="219075"/>
                  </a:moveTo>
                  <a:lnTo>
                    <a:pt x="209550" y="219075"/>
                  </a:lnTo>
                  <a:lnTo>
                    <a:pt x="219075" y="219075"/>
                  </a:lnTo>
                </a:path>
                <a:path w="219075" h="228600">
                  <a:moveTo>
                    <a:pt x="200025" y="228600"/>
                  </a:moveTo>
                  <a:lnTo>
                    <a:pt x="0" y="228600"/>
                  </a:lnTo>
                </a:path>
                <a:path w="219075" h="228600">
                  <a:moveTo>
                    <a:pt x="200025" y="219075"/>
                  </a:moveTo>
                  <a:lnTo>
                    <a:pt x="38100" y="219075"/>
                  </a:lnTo>
                </a:path>
                <a:path w="219075" h="228600">
                  <a:moveTo>
                    <a:pt x="219075" y="219075"/>
                  </a:moveTo>
                  <a:lnTo>
                    <a:pt x="180975" y="9525"/>
                  </a:lnTo>
                </a:path>
                <a:path w="219075" h="228600">
                  <a:moveTo>
                    <a:pt x="33337" y="223837"/>
                  </a:moveTo>
                  <a:lnTo>
                    <a:pt x="42862" y="223837"/>
                  </a:lnTo>
                </a:path>
                <a:path w="219075" h="228600">
                  <a:moveTo>
                    <a:pt x="23812" y="223837"/>
                  </a:moveTo>
                  <a:lnTo>
                    <a:pt x="33337" y="223837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789862" y="4632325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570787" y="4646612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9525" y="0"/>
                  </a:moveTo>
                  <a:lnTo>
                    <a:pt x="19050" y="0"/>
                  </a:lnTo>
                </a:path>
                <a:path w="1905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389813" y="4651374"/>
              <a:ext cx="19050" cy="28575"/>
            </a:xfrm>
            <a:custGeom>
              <a:avLst/>
              <a:gdLst/>
              <a:ahLst/>
              <a:cxnLst/>
              <a:rect l="l" t="t" r="r" b="b"/>
              <a:pathLst>
                <a:path w="19050" h="28575">
                  <a:moveTo>
                    <a:pt x="19050" y="9525"/>
                  </a:moveTo>
                  <a:lnTo>
                    <a:pt x="9525" y="9525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9525" y="28575"/>
                  </a:lnTo>
                  <a:lnTo>
                    <a:pt x="19050" y="28575"/>
                  </a:lnTo>
                  <a:lnTo>
                    <a:pt x="19050" y="95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394575" y="4418012"/>
              <a:ext cx="152400" cy="290830"/>
            </a:xfrm>
            <a:custGeom>
              <a:avLst/>
              <a:gdLst/>
              <a:ahLst/>
              <a:cxnLst/>
              <a:rect l="l" t="t" r="r" b="b"/>
              <a:pathLst>
                <a:path w="152400" h="290829">
                  <a:moveTo>
                    <a:pt x="76200" y="233362"/>
                  </a:moveTo>
                  <a:lnTo>
                    <a:pt x="76200" y="280987"/>
                  </a:lnTo>
                </a:path>
                <a:path w="152400" h="290829">
                  <a:moveTo>
                    <a:pt x="47625" y="271462"/>
                  </a:moveTo>
                  <a:lnTo>
                    <a:pt x="47625" y="4762"/>
                  </a:lnTo>
                </a:path>
                <a:path w="152400" h="290829">
                  <a:moveTo>
                    <a:pt x="85725" y="280987"/>
                  </a:moveTo>
                  <a:lnTo>
                    <a:pt x="142875" y="280987"/>
                  </a:lnTo>
                </a:path>
                <a:path w="152400" h="290829">
                  <a:moveTo>
                    <a:pt x="152400" y="290512"/>
                  </a:moveTo>
                  <a:lnTo>
                    <a:pt x="142875" y="280987"/>
                  </a:lnTo>
                  <a:lnTo>
                    <a:pt x="133350" y="290512"/>
                  </a:lnTo>
                  <a:lnTo>
                    <a:pt x="152400" y="290512"/>
                  </a:lnTo>
                </a:path>
                <a:path w="152400" h="290829">
                  <a:moveTo>
                    <a:pt x="57150" y="252412"/>
                  </a:moveTo>
                  <a:lnTo>
                    <a:pt x="0" y="252412"/>
                  </a:lnTo>
                </a:path>
                <a:path w="152400" h="290829">
                  <a:moveTo>
                    <a:pt x="14287" y="0"/>
                  </a:moveTo>
                  <a:lnTo>
                    <a:pt x="23812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418387" y="4441825"/>
              <a:ext cx="9525" cy="190500"/>
            </a:xfrm>
            <a:custGeom>
              <a:avLst/>
              <a:gdLst/>
              <a:ahLst/>
              <a:cxnLst/>
              <a:rect l="l" t="t" r="r" b="b"/>
              <a:pathLst>
                <a:path w="9525" h="190500">
                  <a:moveTo>
                    <a:pt x="0" y="190500"/>
                  </a:moveTo>
                  <a:lnTo>
                    <a:pt x="9525" y="190500"/>
                  </a:lnTo>
                </a:path>
                <a:path w="9525" h="19050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427912" y="4413250"/>
              <a:ext cx="95250" cy="205104"/>
            </a:xfrm>
            <a:custGeom>
              <a:avLst/>
              <a:gdLst/>
              <a:ahLst/>
              <a:cxnLst/>
              <a:rect l="l" t="t" r="r" b="b"/>
              <a:pathLst>
                <a:path w="95250" h="205104">
                  <a:moveTo>
                    <a:pt x="76200" y="4762"/>
                  </a:moveTo>
                  <a:lnTo>
                    <a:pt x="85725" y="4762"/>
                  </a:lnTo>
                </a:path>
                <a:path w="95250" h="205104">
                  <a:moveTo>
                    <a:pt x="85725" y="4762"/>
                  </a:moveTo>
                  <a:lnTo>
                    <a:pt x="95250" y="4762"/>
                  </a:lnTo>
                </a:path>
                <a:path w="95250" h="205104">
                  <a:moveTo>
                    <a:pt x="28575" y="4762"/>
                  </a:moveTo>
                  <a:lnTo>
                    <a:pt x="38100" y="4762"/>
                  </a:lnTo>
                </a:path>
                <a:path w="95250" h="205104">
                  <a:moveTo>
                    <a:pt x="19050" y="4762"/>
                  </a:moveTo>
                  <a:lnTo>
                    <a:pt x="28575" y="4762"/>
                  </a:lnTo>
                </a:path>
                <a:path w="95250" h="205104">
                  <a:moveTo>
                    <a:pt x="14287" y="9525"/>
                  </a:moveTo>
                  <a:lnTo>
                    <a:pt x="14287" y="0"/>
                  </a:lnTo>
                  <a:lnTo>
                    <a:pt x="23812" y="0"/>
                  </a:lnTo>
                </a:path>
                <a:path w="95250" h="205104">
                  <a:moveTo>
                    <a:pt x="4762" y="9525"/>
                  </a:moveTo>
                  <a:lnTo>
                    <a:pt x="23812" y="9525"/>
                  </a:lnTo>
                </a:path>
                <a:path w="95250" h="205104">
                  <a:moveTo>
                    <a:pt x="0" y="204787"/>
                  </a:moveTo>
                  <a:lnTo>
                    <a:pt x="9525" y="204787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461250" y="46228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451725" y="461327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4762" y="4762"/>
                  </a:moveTo>
                  <a:lnTo>
                    <a:pt x="4762" y="476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461250" y="44323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413625" y="4413250"/>
              <a:ext cx="47625" cy="228600"/>
            </a:xfrm>
            <a:custGeom>
              <a:avLst/>
              <a:gdLst/>
              <a:ahLst/>
              <a:cxnLst/>
              <a:rect l="l" t="t" r="r" b="b"/>
              <a:pathLst>
                <a:path w="47625" h="228600">
                  <a:moveTo>
                    <a:pt x="33337" y="14287"/>
                  </a:moveTo>
                  <a:lnTo>
                    <a:pt x="42862" y="14287"/>
                  </a:lnTo>
                </a:path>
                <a:path w="47625" h="228600">
                  <a:moveTo>
                    <a:pt x="14287" y="14287"/>
                  </a:moveTo>
                  <a:lnTo>
                    <a:pt x="23812" y="14287"/>
                  </a:lnTo>
                </a:path>
                <a:path w="47625" h="228600">
                  <a:moveTo>
                    <a:pt x="38100" y="0"/>
                  </a:moveTo>
                  <a:lnTo>
                    <a:pt x="0" y="0"/>
                  </a:lnTo>
                </a:path>
                <a:path w="47625" h="228600">
                  <a:moveTo>
                    <a:pt x="38100" y="9525"/>
                  </a:moveTo>
                  <a:lnTo>
                    <a:pt x="0" y="9525"/>
                  </a:lnTo>
                </a:path>
                <a:path w="47625" h="228600">
                  <a:moveTo>
                    <a:pt x="9525" y="209550"/>
                  </a:moveTo>
                  <a:lnTo>
                    <a:pt x="47625" y="209550"/>
                  </a:lnTo>
                </a:path>
                <a:path w="47625" h="228600">
                  <a:moveTo>
                    <a:pt x="9525" y="228600"/>
                  </a:moveTo>
                  <a:lnTo>
                    <a:pt x="47625" y="228600"/>
                  </a:lnTo>
                  <a:lnTo>
                    <a:pt x="9525" y="228600"/>
                  </a:lnTo>
                </a:path>
                <a:path w="47625" h="228600">
                  <a:moveTo>
                    <a:pt x="9525" y="38100"/>
                  </a:moveTo>
                  <a:lnTo>
                    <a:pt x="47625" y="38100"/>
                  </a:lnTo>
                </a:path>
                <a:path w="47625" h="228600">
                  <a:moveTo>
                    <a:pt x="9525" y="19050"/>
                  </a:moveTo>
                  <a:lnTo>
                    <a:pt x="47625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470775" y="465137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418387" y="4646612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>
                  <a:moveTo>
                    <a:pt x="0" y="0"/>
                  </a:moveTo>
                  <a:lnTo>
                    <a:pt x="9525" y="0"/>
                  </a:lnTo>
                </a:path>
                <a:path w="47625">
                  <a:moveTo>
                    <a:pt x="38100" y="0"/>
                  </a:moveTo>
                  <a:lnTo>
                    <a:pt x="476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88900" y="5480050"/>
              <a:ext cx="8391525" cy="5080"/>
            </a:xfrm>
            <a:custGeom>
              <a:avLst/>
              <a:gdLst/>
              <a:ahLst/>
              <a:cxnLst/>
              <a:rect l="l" t="t" r="r" b="b"/>
              <a:pathLst>
                <a:path w="8391525" h="5079">
                  <a:moveTo>
                    <a:pt x="0" y="4762"/>
                  </a:moveTo>
                  <a:lnTo>
                    <a:pt x="8391525" y="4762"/>
                  </a:lnTo>
                  <a:lnTo>
                    <a:pt x="8391525" y="0"/>
                  </a:lnTo>
                  <a:lnTo>
                    <a:pt x="0" y="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660900" y="4699000"/>
              <a:ext cx="523875" cy="809625"/>
            </a:xfrm>
            <a:custGeom>
              <a:avLst/>
              <a:gdLst/>
              <a:ahLst/>
              <a:cxnLst/>
              <a:rect l="l" t="t" r="r" b="b"/>
              <a:pathLst>
                <a:path w="523875" h="809625">
                  <a:moveTo>
                    <a:pt x="57150" y="38100"/>
                  </a:moveTo>
                  <a:lnTo>
                    <a:pt x="57150" y="390525"/>
                  </a:lnTo>
                </a:path>
                <a:path w="523875" h="809625">
                  <a:moveTo>
                    <a:pt x="266700" y="38100"/>
                  </a:moveTo>
                  <a:lnTo>
                    <a:pt x="266700" y="428625"/>
                  </a:lnTo>
                </a:path>
                <a:path w="523875" h="809625">
                  <a:moveTo>
                    <a:pt x="152400" y="19050"/>
                  </a:moveTo>
                  <a:lnTo>
                    <a:pt x="152400" y="400050"/>
                  </a:lnTo>
                </a:path>
                <a:path w="523875" h="809625">
                  <a:moveTo>
                    <a:pt x="171450" y="19050"/>
                  </a:moveTo>
                  <a:lnTo>
                    <a:pt x="171450" y="400050"/>
                  </a:lnTo>
                </a:path>
                <a:path w="523875" h="809625">
                  <a:moveTo>
                    <a:pt x="28575" y="0"/>
                  </a:moveTo>
                  <a:lnTo>
                    <a:pt x="28575" y="647700"/>
                  </a:lnTo>
                </a:path>
                <a:path w="523875" h="809625">
                  <a:moveTo>
                    <a:pt x="161925" y="723900"/>
                  </a:moveTo>
                  <a:lnTo>
                    <a:pt x="161925" y="476250"/>
                  </a:lnTo>
                </a:path>
                <a:path w="523875" h="809625">
                  <a:moveTo>
                    <a:pt x="157162" y="395287"/>
                  </a:moveTo>
                  <a:lnTo>
                    <a:pt x="166687" y="395287"/>
                  </a:lnTo>
                </a:path>
                <a:path w="523875" h="809625">
                  <a:moveTo>
                    <a:pt x="161925" y="314325"/>
                  </a:moveTo>
                  <a:lnTo>
                    <a:pt x="161925" y="66675"/>
                  </a:lnTo>
                </a:path>
                <a:path w="523875" h="809625">
                  <a:moveTo>
                    <a:pt x="295275" y="38100"/>
                  </a:moveTo>
                  <a:lnTo>
                    <a:pt x="295275" y="762000"/>
                  </a:lnTo>
                </a:path>
                <a:path w="523875" h="809625">
                  <a:moveTo>
                    <a:pt x="57150" y="438150"/>
                  </a:moveTo>
                  <a:lnTo>
                    <a:pt x="57150" y="733425"/>
                  </a:lnTo>
                </a:path>
                <a:path w="523875" h="809625">
                  <a:moveTo>
                    <a:pt x="104775" y="447675"/>
                  </a:moveTo>
                  <a:lnTo>
                    <a:pt x="104775" y="619125"/>
                  </a:lnTo>
                </a:path>
                <a:path w="523875" h="809625">
                  <a:moveTo>
                    <a:pt x="95250" y="447675"/>
                  </a:moveTo>
                  <a:lnTo>
                    <a:pt x="95250" y="619125"/>
                  </a:lnTo>
                </a:path>
                <a:path w="523875" h="809625">
                  <a:moveTo>
                    <a:pt x="266700" y="428625"/>
                  </a:moveTo>
                  <a:lnTo>
                    <a:pt x="266700" y="733425"/>
                  </a:lnTo>
                </a:path>
                <a:path w="523875" h="809625">
                  <a:moveTo>
                    <a:pt x="171450" y="495300"/>
                  </a:moveTo>
                  <a:lnTo>
                    <a:pt x="171450" y="695325"/>
                  </a:lnTo>
                </a:path>
                <a:path w="523875" h="809625">
                  <a:moveTo>
                    <a:pt x="161925" y="495300"/>
                  </a:moveTo>
                  <a:lnTo>
                    <a:pt x="161925" y="695325"/>
                  </a:lnTo>
                </a:path>
                <a:path w="523875" h="809625">
                  <a:moveTo>
                    <a:pt x="95250" y="428625"/>
                  </a:moveTo>
                  <a:lnTo>
                    <a:pt x="95250" y="809625"/>
                  </a:lnTo>
                  <a:lnTo>
                    <a:pt x="104775" y="809625"/>
                  </a:lnTo>
                </a:path>
                <a:path w="523875" h="809625">
                  <a:moveTo>
                    <a:pt x="0" y="762000"/>
                  </a:moveTo>
                  <a:lnTo>
                    <a:pt x="523875" y="7620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656137" y="5303837"/>
              <a:ext cx="300037" cy="17621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984750" y="54610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713287" y="5027612"/>
              <a:ext cx="214312" cy="17145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679950" y="443230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9525" y="0"/>
                  </a:moveTo>
                  <a:lnTo>
                    <a:pt x="0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651375" y="44323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670425" y="4413250"/>
              <a:ext cx="0" cy="276225"/>
            </a:xfrm>
            <a:custGeom>
              <a:avLst/>
              <a:gdLst/>
              <a:ahLst/>
              <a:cxnLst/>
              <a:rect l="l" t="t" r="r" b="b"/>
              <a:pathLst>
                <a:path h="276225">
                  <a:moveTo>
                    <a:pt x="0" y="0"/>
                  </a:moveTo>
                  <a:lnTo>
                    <a:pt x="0" y="2762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960937" y="4441825"/>
              <a:ext cx="38100" cy="0"/>
            </a:xfrm>
            <a:custGeom>
              <a:avLst/>
              <a:gdLst/>
              <a:ahLst/>
              <a:cxnLst/>
              <a:rect l="l" t="t" r="r" b="b"/>
              <a:pathLst>
                <a:path w="38100">
                  <a:moveTo>
                    <a:pt x="0" y="0"/>
                  </a:moveTo>
                  <a:lnTo>
                    <a:pt x="9525" y="0"/>
                  </a:lnTo>
                </a:path>
                <a:path w="38100">
                  <a:moveTo>
                    <a:pt x="28575" y="0"/>
                  </a:moveTo>
                  <a:lnTo>
                    <a:pt x="38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803775" y="443230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0"/>
                  </a:moveTo>
                  <a:lnTo>
                    <a:pt x="0" y="19050"/>
                  </a:lnTo>
                  <a:lnTo>
                    <a:pt x="9525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841875" y="44323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613275" y="4413250"/>
              <a:ext cx="419100" cy="390525"/>
            </a:xfrm>
            <a:custGeom>
              <a:avLst/>
              <a:gdLst/>
              <a:ahLst/>
              <a:cxnLst/>
              <a:rect l="l" t="t" r="r" b="b"/>
              <a:pathLst>
                <a:path w="419100" h="390525">
                  <a:moveTo>
                    <a:pt x="209550" y="9525"/>
                  </a:moveTo>
                  <a:lnTo>
                    <a:pt x="209550" y="276225"/>
                  </a:lnTo>
                </a:path>
                <a:path w="419100" h="390525">
                  <a:moveTo>
                    <a:pt x="361950" y="0"/>
                  </a:moveTo>
                  <a:lnTo>
                    <a:pt x="361950" y="276225"/>
                  </a:lnTo>
                </a:path>
                <a:path w="419100" h="390525">
                  <a:moveTo>
                    <a:pt x="66675" y="257175"/>
                  </a:moveTo>
                  <a:lnTo>
                    <a:pt x="9525" y="257175"/>
                  </a:lnTo>
                </a:path>
                <a:path w="419100" h="390525">
                  <a:moveTo>
                    <a:pt x="419100" y="238125"/>
                  </a:moveTo>
                  <a:lnTo>
                    <a:pt x="9525" y="238125"/>
                  </a:lnTo>
                </a:path>
                <a:path w="419100" h="390525">
                  <a:moveTo>
                    <a:pt x="0" y="257175"/>
                  </a:moveTo>
                  <a:lnTo>
                    <a:pt x="0" y="238125"/>
                  </a:lnTo>
                  <a:lnTo>
                    <a:pt x="9525" y="238125"/>
                  </a:lnTo>
                </a:path>
                <a:path w="419100" h="390525">
                  <a:moveTo>
                    <a:pt x="342900" y="285750"/>
                  </a:moveTo>
                  <a:lnTo>
                    <a:pt x="342900" y="323850"/>
                  </a:lnTo>
                </a:path>
                <a:path w="419100" h="390525">
                  <a:moveTo>
                    <a:pt x="166687" y="290512"/>
                  </a:moveTo>
                  <a:lnTo>
                    <a:pt x="176212" y="290512"/>
                  </a:lnTo>
                </a:path>
                <a:path w="419100" h="390525">
                  <a:moveTo>
                    <a:pt x="195262" y="300037"/>
                  </a:moveTo>
                  <a:lnTo>
                    <a:pt x="204787" y="300037"/>
                  </a:lnTo>
                </a:path>
                <a:path w="419100" h="390525">
                  <a:moveTo>
                    <a:pt x="223837" y="300037"/>
                  </a:moveTo>
                  <a:lnTo>
                    <a:pt x="233362" y="300037"/>
                  </a:lnTo>
                </a:path>
                <a:path w="419100" h="390525">
                  <a:moveTo>
                    <a:pt x="228600" y="390525"/>
                  </a:moveTo>
                  <a:lnTo>
                    <a:pt x="314325" y="390525"/>
                  </a:lnTo>
                </a:path>
                <a:path w="419100" h="390525">
                  <a:moveTo>
                    <a:pt x="219075" y="323850"/>
                  </a:moveTo>
                  <a:lnTo>
                    <a:pt x="342900" y="323850"/>
                  </a:lnTo>
                </a:path>
                <a:path w="419100" h="390525">
                  <a:moveTo>
                    <a:pt x="228600" y="381000"/>
                  </a:moveTo>
                  <a:lnTo>
                    <a:pt x="314325" y="381000"/>
                  </a:lnTo>
                </a:path>
                <a:path w="419100" h="390525">
                  <a:moveTo>
                    <a:pt x="228600" y="390525"/>
                  </a:moveTo>
                  <a:lnTo>
                    <a:pt x="228600" y="381000"/>
                  </a:lnTo>
                  <a:lnTo>
                    <a:pt x="238125" y="381000"/>
                  </a:lnTo>
                </a:path>
                <a:path w="419100" h="390525">
                  <a:moveTo>
                    <a:pt x="190500" y="381000"/>
                  </a:moveTo>
                  <a:lnTo>
                    <a:pt x="228600" y="381000"/>
                  </a:lnTo>
                  <a:lnTo>
                    <a:pt x="238125" y="381000"/>
                  </a:lnTo>
                </a:path>
                <a:path w="419100" h="390525">
                  <a:moveTo>
                    <a:pt x="228600" y="381000"/>
                  </a:moveTo>
                  <a:lnTo>
                    <a:pt x="190500" y="381000"/>
                  </a:lnTo>
                  <a:lnTo>
                    <a:pt x="228600" y="381000"/>
                  </a:lnTo>
                  <a:lnTo>
                    <a:pt x="238125" y="381000"/>
                  </a:lnTo>
                </a:path>
                <a:path w="419100" h="390525">
                  <a:moveTo>
                    <a:pt x="190500" y="381000"/>
                  </a:moveTo>
                  <a:lnTo>
                    <a:pt x="228600" y="381000"/>
                  </a:lnTo>
                  <a:lnTo>
                    <a:pt x="238125" y="381000"/>
                  </a:lnTo>
                </a:path>
                <a:path w="419100" h="390525">
                  <a:moveTo>
                    <a:pt x="171450" y="295275"/>
                  </a:moveTo>
                  <a:lnTo>
                    <a:pt x="228600" y="295275"/>
                  </a:lnTo>
                </a:path>
                <a:path w="419100" h="390525">
                  <a:moveTo>
                    <a:pt x="190500" y="304800"/>
                  </a:moveTo>
                  <a:lnTo>
                    <a:pt x="228600" y="304800"/>
                  </a:lnTo>
                </a:path>
                <a:path w="419100" h="390525">
                  <a:moveTo>
                    <a:pt x="228600" y="381000"/>
                  </a:moveTo>
                  <a:lnTo>
                    <a:pt x="238125" y="381000"/>
                  </a:lnTo>
                </a:path>
                <a:path w="419100" h="390525">
                  <a:moveTo>
                    <a:pt x="223837" y="300037"/>
                  </a:moveTo>
                  <a:lnTo>
                    <a:pt x="233362" y="300037"/>
                  </a:lnTo>
                </a:path>
                <a:path w="419100" h="390525">
                  <a:moveTo>
                    <a:pt x="185737" y="385762"/>
                  </a:moveTo>
                  <a:lnTo>
                    <a:pt x="195262" y="385762"/>
                  </a:lnTo>
                </a:path>
                <a:path w="419100" h="390525">
                  <a:moveTo>
                    <a:pt x="185737" y="300037"/>
                  </a:moveTo>
                  <a:lnTo>
                    <a:pt x="195262" y="300037"/>
                  </a:lnTo>
                </a:path>
                <a:path w="419100" h="390525">
                  <a:moveTo>
                    <a:pt x="219075" y="390525"/>
                  </a:moveTo>
                  <a:lnTo>
                    <a:pt x="228600" y="390525"/>
                  </a:lnTo>
                </a:path>
                <a:path w="419100" h="390525">
                  <a:moveTo>
                    <a:pt x="200025" y="381000"/>
                  </a:moveTo>
                  <a:lnTo>
                    <a:pt x="219075" y="381000"/>
                  </a:lnTo>
                </a:path>
                <a:path w="419100" h="390525">
                  <a:moveTo>
                    <a:pt x="200025" y="371475"/>
                  </a:moveTo>
                  <a:lnTo>
                    <a:pt x="219075" y="371475"/>
                  </a:lnTo>
                </a:path>
                <a:path w="419100" h="390525">
                  <a:moveTo>
                    <a:pt x="200025" y="323850"/>
                  </a:moveTo>
                  <a:lnTo>
                    <a:pt x="219075" y="323850"/>
                  </a:lnTo>
                </a:path>
                <a:path w="419100" h="390525">
                  <a:moveTo>
                    <a:pt x="190500" y="390525"/>
                  </a:moveTo>
                  <a:lnTo>
                    <a:pt x="200025" y="390525"/>
                  </a:lnTo>
                </a:path>
                <a:path w="419100" h="390525">
                  <a:moveTo>
                    <a:pt x="104775" y="390525"/>
                  </a:moveTo>
                  <a:lnTo>
                    <a:pt x="190500" y="390525"/>
                  </a:lnTo>
                </a:path>
                <a:path w="419100" h="390525">
                  <a:moveTo>
                    <a:pt x="104775" y="381000"/>
                  </a:moveTo>
                  <a:lnTo>
                    <a:pt x="190500" y="381000"/>
                  </a:lnTo>
                </a:path>
                <a:path w="419100" h="390525">
                  <a:moveTo>
                    <a:pt x="76200" y="323850"/>
                  </a:moveTo>
                  <a:lnTo>
                    <a:pt x="200025" y="323850"/>
                  </a:lnTo>
                </a:path>
                <a:path w="419100" h="390525">
                  <a:moveTo>
                    <a:pt x="180975" y="285750"/>
                  </a:moveTo>
                  <a:lnTo>
                    <a:pt x="333375" y="285750"/>
                  </a:lnTo>
                </a:path>
                <a:path w="419100" h="390525">
                  <a:moveTo>
                    <a:pt x="419100" y="257175"/>
                  </a:moveTo>
                  <a:lnTo>
                    <a:pt x="66675" y="257175"/>
                  </a:lnTo>
                </a:path>
                <a:path w="419100" h="390525">
                  <a:moveTo>
                    <a:pt x="71437" y="233362"/>
                  </a:moveTo>
                  <a:lnTo>
                    <a:pt x="80962" y="233362"/>
                  </a:lnTo>
                </a:path>
                <a:path w="419100" h="390525">
                  <a:moveTo>
                    <a:pt x="33337" y="233362"/>
                  </a:moveTo>
                  <a:lnTo>
                    <a:pt x="42862" y="23336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699000" y="465137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651375" y="4451350"/>
              <a:ext cx="38100" cy="190500"/>
            </a:xfrm>
            <a:custGeom>
              <a:avLst/>
              <a:gdLst/>
              <a:ahLst/>
              <a:cxnLst/>
              <a:rect l="l" t="t" r="r" b="b"/>
              <a:pathLst>
                <a:path w="38100" h="190500">
                  <a:moveTo>
                    <a:pt x="0" y="0"/>
                  </a:moveTo>
                  <a:lnTo>
                    <a:pt x="28575" y="0"/>
                  </a:lnTo>
                </a:path>
                <a:path w="38100" h="190500">
                  <a:moveTo>
                    <a:pt x="38100" y="190500"/>
                  </a:moveTo>
                  <a:lnTo>
                    <a:pt x="0" y="190500"/>
                  </a:lnTo>
                  <a:lnTo>
                    <a:pt x="38100" y="190500"/>
                  </a:lnTo>
                </a:path>
                <a:path w="38100" h="190500">
                  <a:moveTo>
                    <a:pt x="0" y="171450"/>
                  </a:moveTo>
                  <a:lnTo>
                    <a:pt x="28575" y="171450"/>
                  </a:lnTo>
                </a:path>
                <a:path w="38100" h="190500">
                  <a:moveTo>
                    <a:pt x="23812" y="166687"/>
                  </a:moveTo>
                  <a:lnTo>
                    <a:pt x="33337" y="166687"/>
                  </a:lnTo>
                </a:path>
                <a:path w="38100" h="190500">
                  <a:moveTo>
                    <a:pt x="38100" y="190500"/>
                  </a:moveTo>
                  <a:lnTo>
                    <a:pt x="28575" y="171450"/>
                  </a:lnTo>
                </a:path>
                <a:path w="38100" h="190500">
                  <a:moveTo>
                    <a:pt x="4762" y="166687"/>
                  </a:moveTo>
                  <a:lnTo>
                    <a:pt x="14287" y="166687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651375" y="46228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699000" y="4651375"/>
              <a:ext cx="76200" cy="57150"/>
            </a:xfrm>
            <a:custGeom>
              <a:avLst/>
              <a:gdLst/>
              <a:ahLst/>
              <a:cxnLst/>
              <a:rect l="l" t="t" r="r" b="b"/>
              <a:pathLst>
                <a:path w="76200" h="57150">
                  <a:moveTo>
                    <a:pt x="66675" y="57150"/>
                  </a:moveTo>
                  <a:lnTo>
                    <a:pt x="66675" y="47625"/>
                  </a:lnTo>
                  <a:lnTo>
                    <a:pt x="57150" y="47625"/>
                  </a:lnTo>
                  <a:lnTo>
                    <a:pt x="57150" y="57150"/>
                  </a:lnTo>
                  <a:lnTo>
                    <a:pt x="76200" y="57150"/>
                  </a:lnTo>
                </a:path>
                <a:path w="76200" h="57150">
                  <a:moveTo>
                    <a:pt x="0" y="47625"/>
                  </a:moveTo>
                  <a:lnTo>
                    <a:pt x="57150" y="47625"/>
                  </a:lnTo>
                  <a:lnTo>
                    <a:pt x="66675" y="47625"/>
                  </a:lnTo>
                </a:path>
                <a:path w="76200" h="57150">
                  <a:moveTo>
                    <a:pt x="0" y="0"/>
                  </a:moveTo>
                  <a:lnTo>
                    <a:pt x="0" y="476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632325" y="46609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803775" y="4618037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14287"/>
                  </a:moveTo>
                  <a:lnTo>
                    <a:pt x="0" y="4762"/>
                  </a:lnTo>
                  <a:lnTo>
                    <a:pt x="9525" y="4762"/>
                  </a:lnTo>
                </a:path>
                <a:path w="14604" h="14604">
                  <a:moveTo>
                    <a:pt x="4762" y="0"/>
                  </a:moveTo>
                  <a:lnTo>
                    <a:pt x="14287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841875" y="46228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770437" y="4451350"/>
              <a:ext cx="71755" cy="257175"/>
            </a:xfrm>
            <a:custGeom>
              <a:avLst/>
              <a:gdLst/>
              <a:ahLst/>
              <a:cxnLst/>
              <a:rect l="l" t="t" r="r" b="b"/>
              <a:pathLst>
                <a:path w="71754" h="257175">
                  <a:moveTo>
                    <a:pt x="57150" y="166687"/>
                  </a:moveTo>
                  <a:lnTo>
                    <a:pt x="66675" y="166687"/>
                  </a:lnTo>
                </a:path>
                <a:path w="71754" h="257175">
                  <a:moveTo>
                    <a:pt x="71437" y="0"/>
                  </a:moveTo>
                  <a:lnTo>
                    <a:pt x="33337" y="0"/>
                  </a:lnTo>
                  <a:lnTo>
                    <a:pt x="42862" y="0"/>
                  </a:lnTo>
                </a:path>
                <a:path w="71754" h="257175">
                  <a:moveTo>
                    <a:pt x="71437" y="171450"/>
                  </a:moveTo>
                  <a:lnTo>
                    <a:pt x="42862" y="171450"/>
                  </a:lnTo>
                </a:path>
                <a:path w="71754" h="257175">
                  <a:moveTo>
                    <a:pt x="33337" y="257175"/>
                  </a:moveTo>
                  <a:lnTo>
                    <a:pt x="71437" y="257175"/>
                  </a:lnTo>
                </a:path>
                <a:path w="71754" h="257175">
                  <a:moveTo>
                    <a:pt x="33337" y="247650"/>
                  </a:moveTo>
                  <a:lnTo>
                    <a:pt x="71437" y="247650"/>
                  </a:lnTo>
                </a:path>
                <a:path w="71754" h="257175">
                  <a:moveTo>
                    <a:pt x="9525" y="252412"/>
                  </a:moveTo>
                  <a:lnTo>
                    <a:pt x="19050" y="252412"/>
                  </a:lnTo>
                </a:path>
                <a:path w="71754" h="257175">
                  <a:moveTo>
                    <a:pt x="14287" y="257175"/>
                  </a:moveTo>
                  <a:lnTo>
                    <a:pt x="4762" y="257175"/>
                  </a:lnTo>
                </a:path>
                <a:path w="71754" h="257175">
                  <a:moveTo>
                    <a:pt x="33337" y="257175"/>
                  </a:moveTo>
                  <a:lnTo>
                    <a:pt x="14287" y="257175"/>
                  </a:lnTo>
                </a:path>
                <a:path w="71754" h="257175">
                  <a:moveTo>
                    <a:pt x="0" y="252412"/>
                  </a:moveTo>
                  <a:lnTo>
                    <a:pt x="9525" y="252412"/>
                  </a:lnTo>
                </a:path>
                <a:path w="71754" h="257175">
                  <a:moveTo>
                    <a:pt x="14287" y="247650"/>
                  </a:moveTo>
                  <a:lnTo>
                    <a:pt x="4762" y="247650"/>
                  </a:lnTo>
                </a:path>
                <a:path w="71754" h="257175">
                  <a:moveTo>
                    <a:pt x="14287" y="247650"/>
                  </a:moveTo>
                  <a:lnTo>
                    <a:pt x="23812" y="247650"/>
                  </a:lnTo>
                </a:path>
                <a:path w="71754" h="257175">
                  <a:moveTo>
                    <a:pt x="14287" y="257175"/>
                  </a:moveTo>
                  <a:lnTo>
                    <a:pt x="4762" y="257175"/>
                  </a:lnTo>
                </a:path>
                <a:path w="71754" h="257175">
                  <a:moveTo>
                    <a:pt x="33337" y="247650"/>
                  </a:moveTo>
                  <a:lnTo>
                    <a:pt x="23812" y="247650"/>
                  </a:lnTo>
                </a:path>
                <a:path w="71754" h="257175">
                  <a:moveTo>
                    <a:pt x="38100" y="223837"/>
                  </a:moveTo>
                  <a:lnTo>
                    <a:pt x="47625" y="223837"/>
                  </a:lnTo>
                </a:path>
                <a:path w="71754" h="257175">
                  <a:moveTo>
                    <a:pt x="42862" y="257175"/>
                  </a:moveTo>
                  <a:lnTo>
                    <a:pt x="52387" y="247650"/>
                  </a:lnTo>
                </a:path>
                <a:path w="71754" h="257175">
                  <a:moveTo>
                    <a:pt x="38100" y="242887"/>
                  </a:moveTo>
                  <a:lnTo>
                    <a:pt x="47625" y="242887"/>
                  </a:lnTo>
                </a:path>
                <a:path w="71754" h="257175">
                  <a:moveTo>
                    <a:pt x="61912" y="228600"/>
                  </a:moveTo>
                  <a:lnTo>
                    <a:pt x="61912" y="219075"/>
                  </a:lnTo>
                  <a:lnTo>
                    <a:pt x="71437" y="219075"/>
                  </a:lnTo>
                </a:path>
                <a:path w="71754" h="257175">
                  <a:moveTo>
                    <a:pt x="57150" y="233362"/>
                  </a:moveTo>
                  <a:lnTo>
                    <a:pt x="66675" y="23336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832350" y="468947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765675" y="4451350"/>
              <a:ext cx="228600" cy="257175"/>
            </a:xfrm>
            <a:custGeom>
              <a:avLst/>
              <a:gdLst/>
              <a:ahLst/>
              <a:cxnLst/>
              <a:rect l="l" t="t" r="r" b="b"/>
              <a:pathLst>
                <a:path w="228600" h="257175">
                  <a:moveTo>
                    <a:pt x="47625" y="228600"/>
                  </a:moveTo>
                  <a:lnTo>
                    <a:pt x="66675" y="228600"/>
                  </a:lnTo>
                </a:path>
                <a:path w="228600" h="257175">
                  <a:moveTo>
                    <a:pt x="47625" y="219075"/>
                  </a:moveTo>
                  <a:lnTo>
                    <a:pt x="76200" y="219075"/>
                  </a:lnTo>
                </a:path>
                <a:path w="228600" h="257175">
                  <a:moveTo>
                    <a:pt x="47625" y="228600"/>
                  </a:moveTo>
                  <a:lnTo>
                    <a:pt x="66675" y="228600"/>
                  </a:lnTo>
                  <a:lnTo>
                    <a:pt x="47625" y="228600"/>
                  </a:lnTo>
                  <a:lnTo>
                    <a:pt x="66675" y="228600"/>
                  </a:lnTo>
                </a:path>
                <a:path w="228600" h="257175">
                  <a:moveTo>
                    <a:pt x="47625" y="238125"/>
                  </a:moveTo>
                  <a:lnTo>
                    <a:pt x="66675" y="238125"/>
                  </a:lnTo>
                </a:path>
                <a:path w="228600" h="257175">
                  <a:moveTo>
                    <a:pt x="57150" y="247650"/>
                  </a:moveTo>
                  <a:lnTo>
                    <a:pt x="66675" y="247650"/>
                  </a:lnTo>
                </a:path>
                <a:path w="228600" h="257175">
                  <a:moveTo>
                    <a:pt x="0" y="257175"/>
                  </a:moveTo>
                  <a:lnTo>
                    <a:pt x="19050" y="257175"/>
                  </a:lnTo>
                </a:path>
                <a:path w="228600" h="257175">
                  <a:moveTo>
                    <a:pt x="0" y="247650"/>
                  </a:moveTo>
                  <a:lnTo>
                    <a:pt x="9525" y="247650"/>
                  </a:lnTo>
                </a:path>
                <a:path w="228600" h="257175">
                  <a:moveTo>
                    <a:pt x="0" y="257175"/>
                  </a:moveTo>
                  <a:lnTo>
                    <a:pt x="9525" y="257175"/>
                  </a:lnTo>
                </a:path>
                <a:path w="228600" h="257175">
                  <a:moveTo>
                    <a:pt x="228600" y="0"/>
                  </a:moveTo>
                  <a:lnTo>
                    <a:pt x="2000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965700" y="46228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965700" y="461327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4762" y="4762"/>
                  </a:moveTo>
                  <a:lnTo>
                    <a:pt x="4762" y="476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994275" y="46228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965700" y="4613275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28575" h="9525">
                  <a:moveTo>
                    <a:pt x="28575" y="0"/>
                  </a:moveTo>
                  <a:lnTo>
                    <a:pt x="28575" y="9525"/>
                  </a:lnTo>
                  <a:lnTo>
                    <a:pt x="0" y="95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956175" y="46609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956175" y="467995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008562" y="4660900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28575" h="9525">
                  <a:moveTo>
                    <a:pt x="19050" y="0"/>
                  </a:moveTo>
                  <a:lnTo>
                    <a:pt x="28575" y="0"/>
                  </a:lnTo>
                </a:path>
                <a:path w="28575" h="9525">
                  <a:moveTo>
                    <a:pt x="0" y="9525"/>
                  </a:moveTo>
                  <a:lnTo>
                    <a:pt x="9525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956175" y="4651375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4762" y="14287"/>
                  </a:moveTo>
                  <a:lnTo>
                    <a:pt x="4762" y="14287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637087" y="4413250"/>
              <a:ext cx="381000" cy="238125"/>
            </a:xfrm>
            <a:custGeom>
              <a:avLst/>
              <a:gdLst/>
              <a:ahLst/>
              <a:cxnLst/>
              <a:rect l="l" t="t" r="r" b="b"/>
              <a:pathLst>
                <a:path w="381000" h="238125">
                  <a:moveTo>
                    <a:pt x="204787" y="19050"/>
                  </a:moveTo>
                  <a:lnTo>
                    <a:pt x="242887" y="9525"/>
                  </a:lnTo>
                  <a:lnTo>
                    <a:pt x="128587" y="9525"/>
                  </a:lnTo>
                </a:path>
                <a:path w="381000" h="238125">
                  <a:moveTo>
                    <a:pt x="328612" y="9525"/>
                  </a:moveTo>
                  <a:lnTo>
                    <a:pt x="52387" y="9525"/>
                  </a:lnTo>
                </a:path>
                <a:path w="381000" h="238125">
                  <a:moveTo>
                    <a:pt x="328612" y="0"/>
                  </a:moveTo>
                  <a:lnTo>
                    <a:pt x="52387" y="0"/>
                  </a:lnTo>
                </a:path>
                <a:path w="381000" h="238125">
                  <a:moveTo>
                    <a:pt x="328612" y="0"/>
                  </a:moveTo>
                  <a:lnTo>
                    <a:pt x="42862" y="0"/>
                  </a:lnTo>
                </a:path>
                <a:path w="381000" h="238125">
                  <a:moveTo>
                    <a:pt x="328612" y="9525"/>
                  </a:moveTo>
                  <a:lnTo>
                    <a:pt x="42862" y="9525"/>
                  </a:lnTo>
                </a:path>
                <a:path w="381000" h="238125">
                  <a:moveTo>
                    <a:pt x="14287" y="19050"/>
                  </a:moveTo>
                  <a:lnTo>
                    <a:pt x="52387" y="19050"/>
                  </a:lnTo>
                </a:path>
                <a:path w="381000" h="238125">
                  <a:moveTo>
                    <a:pt x="33337" y="9525"/>
                  </a:moveTo>
                  <a:lnTo>
                    <a:pt x="4762" y="9525"/>
                  </a:lnTo>
                </a:path>
                <a:path w="381000" h="238125">
                  <a:moveTo>
                    <a:pt x="33337" y="0"/>
                  </a:moveTo>
                  <a:lnTo>
                    <a:pt x="4762" y="0"/>
                  </a:lnTo>
                </a:path>
                <a:path w="381000" h="238125">
                  <a:moveTo>
                    <a:pt x="19050" y="14287"/>
                  </a:moveTo>
                  <a:lnTo>
                    <a:pt x="28575" y="14287"/>
                  </a:lnTo>
                </a:path>
                <a:path w="381000" h="238125">
                  <a:moveTo>
                    <a:pt x="33337" y="9525"/>
                  </a:moveTo>
                  <a:lnTo>
                    <a:pt x="42862" y="19050"/>
                  </a:lnTo>
                </a:path>
                <a:path w="381000" h="238125">
                  <a:moveTo>
                    <a:pt x="23812" y="9525"/>
                  </a:moveTo>
                  <a:lnTo>
                    <a:pt x="33337" y="9525"/>
                  </a:lnTo>
                </a:path>
                <a:path w="381000" h="238125">
                  <a:moveTo>
                    <a:pt x="33337" y="0"/>
                  </a:moveTo>
                  <a:lnTo>
                    <a:pt x="42862" y="0"/>
                  </a:lnTo>
                </a:path>
                <a:path w="381000" h="238125">
                  <a:moveTo>
                    <a:pt x="33337" y="9525"/>
                  </a:moveTo>
                  <a:lnTo>
                    <a:pt x="42862" y="9525"/>
                  </a:lnTo>
                </a:path>
                <a:path w="381000" h="238125">
                  <a:moveTo>
                    <a:pt x="38100" y="4762"/>
                  </a:moveTo>
                  <a:lnTo>
                    <a:pt x="47625" y="4762"/>
                  </a:lnTo>
                </a:path>
                <a:path w="381000" h="238125">
                  <a:moveTo>
                    <a:pt x="47625" y="4762"/>
                  </a:moveTo>
                  <a:lnTo>
                    <a:pt x="57150" y="4762"/>
                  </a:lnTo>
                </a:path>
                <a:path w="381000" h="238125">
                  <a:moveTo>
                    <a:pt x="104775" y="4762"/>
                  </a:moveTo>
                  <a:lnTo>
                    <a:pt x="114300" y="4762"/>
                  </a:lnTo>
                </a:path>
                <a:path w="381000" h="238125">
                  <a:moveTo>
                    <a:pt x="95250" y="4762"/>
                  </a:moveTo>
                  <a:lnTo>
                    <a:pt x="104775" y="4762"/>
                  </a:lnTo>
                </a:path>
                <a:path w="381000" h="238125">
                  <a:moveTo>
                    <a:pt x="0" y="4762"/>
                  </a:moveTo>
                  <a:lnTo>
                    <a:pt x="9525" y="4762"/>
                  </a:lnTo>
                </a:path>
                <a:path w="381000" h="238125">
                  <a:moveTo>
                    <a:pt x="204787" y="19050"/>
                  </a:moveTo>
                  <a:lnTo>
                    <a:pt x="166687" y="19050"/>
                  </a:lnTo>
                  <a:lnTo>
                    <a:pt x="128587" y="9525"/>
                  </a:lnTo>
                </a:path>
                <a:path w="381000" h="238125">
                  <a:moveTo>
                    <a:pt x="342900" y="14287"/>
                  </a:moveTo>
                  <a:lnTo>
                    <a:pt x="352425" y="14287"/>
                  </a:lnTo>
                </a:path>
                <a:path w="381000" h="238125">
                  <a:moveTo>
                    <a:pt x="366712" y="19050"/>
                  </a:moveTo>
                  <a:lnTo>
                    <a:pt x="319087" y="19050"/>
                  </a:lnTo>
                </a:path>
                <a:path w="381000" h="238125">
                  <a:moveTo>
                    <a:pt x="347662" y="19050"/>
                  </a:moveTo>
                  <a:lnTo>
                    <a:pt x="338137" y="19050"/>
                  </a:lnTo>
                </a:path>
                <a:path w="381000" h="238125">
                  <a:moveTo>
                    <a:pt x="323850" y="4762"/>
                  </a:moveTo>
                  <a:lnTo>
                    <a:pt x="333375" y="4762"/>
                  </a:lnTo>
                </a:path>
                <a:path w="381000" h="238125">
                  <a:moveTo>
                    <a:pt x="338137" y="9525"/>
                  </a:moveTo>
                  <a:lnTo>
                    <a:pt x="328612" y="9525"/>
                  </a:lnTo>
                </a:path>
                <a:path w="381000" h="238125">
                  <a:moveTo>
                    <a:pt x="328612" y="0"/>
                  </a:moveTo>
                  <a:lnTo>
                    <a:pt x="338137" y="0"/>
                  </a:lnTo>
                </a:path>
                <a:path w="381000" h="238125">
                  <a:moveTo>
                    <a:pt x="323850" y="4762"/>
                  </a:moveTo>
                  <a:lnTo>
                    <a:pt x="333375" y="4762"/>
                  </a:lnTo>
                </a:path>
                <a:path w="381000" h="238125">
                  <a:moveTo>
                    <a:pt x="347662" y="9525"/>
                  </a:moveTo>
                  <a:lnTo>
                    <a:pt x="338137" y="9525"/>
                  </a:lnTo>
                </a:path>
                <a:path w="381000" h="238125">
                  <a:moveTo>
                    <a:pt x="371475" y="4762"/>
                  </a:moveTo>
                  <a:lnTo>
                    <a:pt x="381000" y="4762"/>
                  </a:lnTo>
                </a:path>
                <a:path w="381000" h="238125">
                  <a:moveTo>
                    <a:pt x="338137" y="0"/>
                  </a:moveTo>
                  <a:lnTo>
                    <a:pt x="376237" y="0"/>
                  </a:lnTo>
                </a:path>
                <a:path w="381000" h="238125">
                  <a:moveTo>
                    <a:pt x="338137" y="9525"/>
                  </a:moveTo>
                  <a:lnTo>
                    <a:pt x="376237" y="9525"/>
                  </a:lnTo>
                </a:path>
                <a:path w="381000" h="238125">
                  <a:moveTo>
                    <a:pt x="266700" y="4762"/>
                  </a:moveTo>
                  <a:lnTo>
                    <a:pt x="276225" y="4762"/>
                  </a:lnTo>
                </a:path>
                <a:path w="381000" h="238125">
                  <a:moveTo>
                    <a:pt x="166687" y="228600"/>
                  </a:moveTo>
                  <a:lnTo>
                    <a:pt x="204787" y="228600"/>
                  </a:lnTo>
                  <a:lnTo>
                    <a:pt x="166687" y="228600"/>
                  </a:lnTo>
                  <a:lnTo>
                    <a:pt x="166687" y="238125"/>
                  </a:lnTo>
                </a:path>
                <a:path w="381000" h="238125">
                  <a:moveTo>
                    <a:pt x="200025" y="233362"/>
                  </a:moveTo>
                  <a:lnTo>
                    <a:pt x="209550" y="233362"/>
                  </a:lnTo>
                </a:path>
                <a:path w="381000" h="238125">
                  <a:moveTo>
                    <a:pt x="361950" y="233362"/>
                  </a:moveTo>
                  <a:lnTo>
                    <a:pt x="371475" y="233362"/>
                  </a:lnTo>
                </a:path>
                <a:path w="381000" h="238125">
                  <a:moveTo>
                    <a:pt x="314325" y="233362"/>
                  </a:moveTo>
                  <a:lnTo>
                    <a:pt x="323850" y="233362"/>
                  </a:lnTo>
                </a:path>
                <a:path w="381000" h="238125">
                  <a:moveTo>
                    <a:pt x="366712" y="228600"/>
                  </a:moveTo>
                  <a:lnTo>
                    <a:pt x="319087" y="228600"/>
                  </a:lnTo>
                  <a:lnTo>
                    <a:pt x="366712" y="2286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003800" y="465137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499100" y="4413250"/>
              <a:ext cx="571500" cy="1047750"/>
            </a:xfrm>
            <a:custGeom>
              <a:avLst/>
              <a:gdLst/>
              <a:ahLst/>
              <a:cxnLst/>
              <a:rect l="l" t="t" r="r" b="b"/>
              <a:pathLst>
                <a:path w="571500" h="1047750">
                  <a:moveTo>
                    <a:pt x="504825" y="9525"/>
                  </a:moveTo>
                  <a:lnTo>
                    <a:pt x="219075" y="9525"/>
                  </a:lnTo>
                </a:path>
                <a:path w="571500" h="1047750">
                  <a:moveTo>
                    <a:pt x="504825" y="0"/>
                  </a:moveTo>
                  <a:lnTo>
                    <a:pt x="219075" y="0"/>
                  </a:lnTo>
                </a:path>
                <a:path w="571500" h="1047750">
                  <a:moveTo>
                    <a:pt x="495300" y="0"/>
                  </a:moveTo>
                  <a:lnTo>
                    <a:pt x="228600" y="0"/>
                  </a:lnTo>
                </a:path>
                <a:path w="571500" h="1047750">
                  <a:moveTo>
                    <a:pt x="495300" y="9525"/>
                  </a:moveTo>
                  <a:lnTo>
                    <a:pt x="228600" y="9525"/>
                  </a:lnTo>
                </a:path>
                <a:path w="571500" h="1047750">
                  <a:moveTo>
                    <a:pt x="419100" y="9525"/>
                  </a:moveTo>
                  <a:lnTo>
                    <a:pt x="304800" y="9525"/>
                  </a:lnTo>
                </a:path>
                <a:path w="571500" h="1047750">
                  <a:moveTo>
                    <a:pt x="381000" y="19050"/>
                  </a:moveTo>
                  <a:lnTo>
                    <a:pt x="419100" y="9525"/>
                  </a:lnTo>
                </a:path>
                <a:path w="571500" h="1047750">
                  <a:moveTo>
                    <a:pt x="571500" y="257175"/>
                  </a:moveTo>
                  <a:lnTo>
                    <a:pt x="219075" y="257175"/>
                  </a:lnTo>
                </a:path>
                <a:path w="571500" h="1047750">
                  <a:moveTo>
                    <a:pt x="333375" y="285750"/>
                  </a:moveTo>
                  <a:lnTo>
                    <a:pt x="485775" y="285750"/>
                  </a:lnTo>
                </a:path>
                <a:path w="571500" h="1047750">
                  <a:moveTo>
                    <a:pt x="381000" y="381000"/>
                  </a:moveTo>
                  <a:lnTo>
                    <a:pt x="466725" y="381000"/>
                  </a:lnTo>
                </a:path>
                <a:path w="571500" h="1047750">
                  <a:moveTo>
                    <a:pt x="371475" y="323850"/>
                  </a:moveTo>
                  <a:lnTo>
                    <a:pt x="495300" y="323850"/>
                  </a:lnTo>
                </a:path>
                <a:path w="571500" h="1047750">
                  <a:moveTo>
                    <a:pt x="381000" y="390525"/>
                  </a:moveTo>
                  <a:lnTo>
                    <a:pt x="466725" y="390525"/>
                  </a:lnTo>
                </a:path>
                <a:path w="571500" h="1047750">
                  <a:moveTo>
                    <a:pt x="571500" y="238125"/>
                  </a:moveTo>
                  <a:lnTo>
                    <a:pt x="152400" y="238125"/>
                  </a:lnTo>
                </a:path>
                <a:path w="571500" h="1047750">
                  <a:moveTo>
                    <a:pt x="466725" y="733425"/>
                  </a:moveTo>
                  <a:lnTo>
                    <a:pt x="371475" y="733425"/>
                  </a:lnTo>
                </a:path>
                <a:path w="571500" h="1047750">
                  <a:moveTo>
                    <a:pt x="466725" y="676275"/>
                  </a:moveTo>
                  <a:lnTo>
                    <a:pt x="371475" y="676275"/>
                  </a:lnTo>
                </a:path>
                <a:path w="571500" h="1047750">
                  <a:moveTo>
                    <a:pt x="466725" y="723900"/>
                  </a:moveTo>
                  <a:lnTo>
                    <a:pt x="371475" y="723900"/>
                  </a:lnTo>
                </a:path>
                <a:path w="571500" h="1047750">
                  <a:moveTo>
                    <a:pt x="466725" y="685800"/>
                  </a:moveTo>
                  <a:lnTo>
                    <a:pt x="371475" y="685800"/>
                  </a:lnTo>
                </a:path>
                <a:path w="571500" h="1047750">
                  <a:moveTo>
                    <a:pt x="228600" y="1038225"/>
                  </a:moveTo>
                  <a:lnTo>
                    <a:pt x="419100" y="1038225"/>
                  </a:lnTo>
                </a:path>
                <a:path w="571500" h="1047750">
                  <a:moveTo>
                    <a:pt x="228600" y="1019175"/>
                  </a:moveTo>
                  <a:lnTo>
                    <a:pt x="419100" y="1019175"/>
                  </a:lnTo>
                </a:path>
                <a:path w="571500" h="1047750">
                  <a:moveTo>
                    <a:pt x="466725" y="914400"/>
                  </a:moveTo>
                  <a:lnTo>
                    <a:pt x="361950" y="914400"/>
                  </a:lnTo>
                </a:path>
                <a:path w="571500" h="1047750">
                  <a:moveTo>
                    <a:pt x="466725" y="895350"/>
                  </a:moveTo>
                  <a:lnTo>
                    <a:pt x="361950" y="895350"/>
                  </a:lnTo>
                </a:path>
                <a:path w="571500" h="1047750">
                  <a:moveTo>
                    <a:pt x="0" y="1047750"/>
                  </a:moveTo>
                  <a:lnTo>
                    <a:pt x="523875" y="1047750"/>
                  </a:lnTo>
                </a:path>
                <a:path w="571500" h="1047750">
                  <a:moveTo>
                    <a:pt x="357187" y="681037"/>
                  </a:moveTo>
                  <a:lnTo>
                    <a:pt x="366712" y="681037"/>
                  </a:lnTo>
                </a:path>
                <a:path w="571500" h="1047750">
                  <a:moveTo>
                    <a:pt x="361950" y="600075"/>
                  </a:moveTo>
                  <a:lnTo>
                    <a:pt x="361950" y="352425"/>
                  </a:lnTo>
                </a:path>
                <a:path w="571500" h="1047750">
                  <a:moveTo>
                    <a:pt x="228600" y="285750"/>
                  </a:moveTo>
                  <a:lnTo>
                    <a:pt x="228600" y="933450"/>
                  </a:lnTo>
                </a:path>
                <a:path w="571500" h="1047750">
                  <a:moveTo>
                    <a:pt x="371475" y="304800"/>
                  </a:moveTo>
                  <a:lnTo>
                    <a:pt x="371475" y="685800"/>
                  </a:lnTo>
                </a:path>
                <a:path w="571500" h="1047750">
                  <a:moveTo>
                    <a:pt x="352425" y="304800"/>
                  </a:moveTo>
                  <a:lnTo>
                    <a:pt x="352425" y="685800"/>
                  </a:lnTo>
                </a:path>
                <a:path w="571500" h="1047750">
                  <a:moveTo>
                    <a:pt x="257175" y="323850"/>
                  </a:moveTo>
                  <a:lnTo>
                    <a:pt x="257175" y="676275"/>
                  </a:lnTo>
                </a:path>
                <a:path w="571500" h="1047750">
                  <a:moveTo>
                    <a:pt x="361950" y="762000"/>
                  </a:moveTo>
                  <a:lnTo>
                    <a:pt x="361950" y="1009650"/>
                  </a:lnTo>
                </a:path>
                <a:path w="571500" h="1047750">
                  <a:moveTo>
                    <a:pt x="304800" y="733425"/>
                  </a:moveTo>
                  <a:lnTo>
                    <a:pt x="304800" y="904875"/>
                  </a:lnTo>
                </a:path>
                <a:path w="571500" h="1047750">
                  <a:moveTo>
                    <a:pt x="257175" y="723900"/>
                  </a:moveTo>
                  <a:lnTo>
                    <a:pt x="257175" y="10191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699125" y="54610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794375" y="5127625"/>
              <a:ext cx="9525" cy="381000"/>
            </a:xfrm>
            <a:custGeom>
              <a:avLst/>
              <a:gdLst/>
              <a:ahLst/>
              <a:cxnLst/>
              <a:rect l="l" t="t" r="r" b="b"/>
              <a:pathLst>
                <a:path w="9525" h="381000">
                  <a:moveTo>
                    <a:pt x="0" y="0"/>
                  </a:moveTo>
                  <a:lnTo>
                    <a:pt x="0" y="381000"/>
                  </a:lnTo>
                </a:path>
                <a:path w="9525" h="381000">
                  <a:moveTo>
                    <a:pt x="9525" y="323850"/>
                  </a:moveTo>
                  <a:lnTo>
                    <a:pt x="9525" y="3524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851525" y="539432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727700" y="5308600"/>
              <a:ext cx="142875" cy="152400"/>
            </a:xfrm>
            <a:custGeom>
              <a:avLst/>
              <a:gdLst/>
              <a:ahLst/>
              <a:cxnLst/>
              <a:rect l="l" t="t" r="r" b="b"/>
              <a:pathLst>
                <a:path w="142875" h="152400">
                  <a:moveTo>
                    <a:pt x="133350" y="85725"/>
                  </a:moveTo>
                  <a:lnTo>
                    <a:pt x="133350" y="104775"/>
                  </a:lnTo>
                  <a:lnTo>
                    <a:pt x="142875" y="104775"/>
                  </a:lnTo>
                </a:path>
                <a:path w="142875" h="152400">
                  <a:moveTo>
                    <a:pt x="133350" y="104775"/>
                  </a:moveTo>
                  <a:lnTo>
                    <a:pt x="142875" y="104775"/>
                  </a:lnTo>
                </a:path>
                <a:path w="142875" h="152400">
                  <a:moveTo>
                    <a:pt x="123825" y="104775"/>
                  </a:moveTo>
                  <a:lnTo>
                    <a:pt x="133350" y="104775"/>
                  </a:lnTo>
                </a:path>
                <a:path w="142875" h="152400">
                  <a:moveTo>
                    <a:pt x="123825" y="85725"/>
                  </a:moveTo>
                  <a:lnTo>
                    <a:pt x="142875" y="85725"/>
                  </a:lnTo>
                </a:path>
                <a:path w="142875" h="152400">
                  <a:moveTo>
                    <a:pt x="76200" y="19050"/>
                  </a:moveTo>
                  <a:lnTo>
                    <a:pt x="76200" y="123825"/>
                  </a:lnTo>
                </a:path>
                <a:path w="142875" h="152400">
                  <a:moveTo>
                    <a:pt x="52387" y="128587"/>
                  </a:moveTo>
                  <a:lnTo>
                    <a:pt x="61912" y="128587"/>
                  </a:lnTo>
                </a:path>
                <a:path w="142875" h="152400">
                  <a:moveTo>
                    <a:pt x="76200" y="123825"/>
                  </a:moveTo>
                  <a:lnTo>
                    <a:pt x="76200" y="133350"/>
                  </a:lnTo>
                  <a:lnTo>
                    <a:pt x="57150" y="133350"/>
                  </a:lnTo>
                </a:path>
                <a:path w="142875" h="152400">
                  <a:moveTo>
                    <a:pt x="57150" y="123825"/>
                  </a:moveTo>
                  <a:lnTo>
                    <a:pt x="76200" y="123825"/>
                  </a:lnTo>
                </a:path>
                <a:path w="142875" h="152400">
                  <a:moveTo>
                    <a:pt x="57150" y="9525"/>
                  </a:moveTo>
                  <a:lnTo>
                    <a:pt x="76200" y="9525"/>
                  </a:lnTo>
                </a:path>
                <a:path w="142875" h="152400">
                  <a:moveTo>
                    <a:pt x="76200" y="19050"/>
                  </a:moveTo>
                  <a:lnTo>
                    <a:pt x="57150" y="19050"/>
                  </a:lnTo>
                  <a:lnTo>
                    <a:pt x="57150" y="9525"/>
                  </a:lnTo>
                  <a:lnTo>
                    <a:pt x="57150" y="19050"/>
                  </a:lnTo>
                </a:path>
                <a:path w="142875" h="152400">
                  <a:moveTo>
                    <a:pt x="66675" y="19050"/>
                  </a:moveTo>
                  <a:lnTo>
                    <a:pt x="28575" y="19050"/>
                  </a:lnTo>
                </a:path>
                <a:path w="142875" h="152400">
                  <a:moveTo>
                    <a:pt x="57150" y="19050"/>
                  </a:moveTo>
                  <a:lnTo>
                    <a:pt x="66675" y="19050"/>
                  </a:lnTo>
                </a:path>
                <a:path w="142875" h="152400">
                  <a:moveTo>
                    <a:pt x="66675" y="0"/>
                  </a:moveTo>
                  <a:lnTo>
                    <a:pt x="28575" y="0"/>
                  </a:lnTo>
                </a:path>
                <a:path w="142875" h="152400">
                  <a:moveTo>
                    <a:pt x="57150" y="9525"/>
                  </a:moveTo>
                  <a:lnTo>
                    <a:pt x="66675" y="9525"/>
                  </a:lnTo>
                </a:path>
                <a:path w="142875" h="152400">
                  <a:moveTo>
                    <a:pt x="80962" y="14287"/>
                  </a:moveTo>
                  <a:lnTo>
                    <a:pt x="90487" y="14287"/>
                  </a:lnTo>
                </a:path>
                <a:path w="142875" h="152400">
                  <a:moveTo>
                    <a:pt x="76200" y="19050"/>
                  </a:moveTo>
                  <a:lnTo>
                    <a:pt x="76200" y="9525"/>
                  </a:lnTo>
                  <a:lnTo>
                    <a:pt x="85725" y="9525"/>
                  </a:lnTo>
                  <a:lnTo>
                    <a:pt x="76200" y="9525"/>
                  </a:lnTo>
                </a:path>
                <a:path w="142875" h="152400">
                  <a:moveTo>
                    <a:pt x="76200" y="19050"/>
                  </a:moveTo>
                  <a:lnTo>
                    <a:pt x="85725" y="19050"/>
                  </a:lnTo>
                </a:path>
                <a:path w="142875" h="152400">
                  <a:moveTo>
                    <a:pt x="76200" y="9525"/>
                  </a:moveTo>
                  <a:lnTo>
                    <a:pt x="85725" y="9525"/>
                  </a:lnTo>
                </a:path>
                <a:path w="142875" h="152400">
                  <a:moveTo>
                    <a:pt x="133350" y="19050"/>
                  </a:moveTo>
                  <a:lnTo>
                    <a:pt x="76200" y="19050"/>
                  </a:lnTo>
                </a:path>
                <a:path w="142875" h="152400">
                  <a:moveTo>
                    <a:pt x="133350" y="0"/>
                  </a:moveTo>
                  <a:lnTo>
                    <a:pt x="76200" y="0"/>
                  </a:lnTo>
                </a:path>
                <a:path w="142875" h="152400">
                  <a:moveTo>
                    <a:pt x="0" y="38100"/>
                  </a:moveTo>
                  <a:lnTo>
                    <a:pt x="0" y="152400"/>
                  </a:lnTo>
                </a:path>
                <a:path w="142875" h="152400">
                  <a:moveTo>
                    <a:pt x="23812" y="147637"/>
                  </a:moveTo>
                  <a:lnTo>
                    <a:pt x="33337" y="147637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751512" y="5027612"/>
              <a:ext cx="123825" cy="17145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861050" y="4422775"/>
              <a:ext cx="0" cy="266700"/>
            </a:xfrm>
            <a:custGeom>
              <a:avLst/>
              <a:gdLst/>
              <a:ahLst/>
              <a:cxnLst/>
              <a:rect l="l" t="t" r="r" b="b"/>
              <a:pathLst>
                <a:path h="266700">
                  <a:moveTo>
                    <a:pt x="0" y="26670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837237" y="4441825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>
                  <a:moveTo>
                    <a:pt x="38100" y="0"/>
                  </a:moveTo>
                  <a:lnTo>
                    <a:pt x="47625" y="0"/>
                  </a:lnTo>
                </a:path>
                <a:path w="47625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708650" y="4413250"/>
              <a:ext cx="0" cy="276225"/>
            </a:xfrm>
            <a:custGeom>
              <a:avLst/>
              <a:gdLst/>
              <a:ahLst/>
              <a:cxnLst/>
              <a:rect l="l" t="t" r="r" b="b"/>
              <a:pathLst>
                <a:path h="276225">
                  <a:moveTo>
                    <a:pt x="0" y="0"/>
                  </a:moveTo>
                  <a:lnTo>
                    <a:pt x="0" y="2762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689600" y="44323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718175" y="4432300"/>
              <a:ext cx="167005" cy="371475"/>
            </a:xfrm>
            <a:custGeom>
              <a:avLst/>
              <a:gdLst/>
              <a:ahLst/>
              <a:cxnLst/>
              <a:rect l="l" t="t" r="r" b="b"/>
              <a:pathLst>
                <a:path w="167004" h="371475">
                  <a:moveTo>
                    <a:pt x="9525" y="0"/>
                  </a:moveTo>
                  <a:lnTo>
                    <a:pt x="0" y="19050"/>
                  </a:lnTo>
                </a:path>
                <a:path w="167004" h="371475">
                  <a:moveTo>
                    <a:pt x="157162" y="280987"/>
                  </a:moveTo>
                  <a:lnTo>
                    <a:pt x="166687" y="280987"/>
                  </a:lnTo>
                </a:path>
                <a:path w="167004" h="371475">
                  <a:moveTo>
                    <a:pt x="119062" y="280987"/>
                  </a:moveTo>
                  <a:lnTo>
                    <a:pt x="128587" y="280987"/>
                  </a:lnTo>
                </a:path>
                <a:path w="167004" h="371475">
                  <a:moveTo>
                    <a:pt x="100012" y="271462"/>
                  </a:moveTo>
                  <a:lnTo>
                    <a:pt x="109537" y="271462"/>
                  </a:lnTo>
                </a:path>
                <a:path w="167004" h="371475">
                  <a:moveTo>
                    <a:pt x="9525" y="304800"/>
                  </a:moveTo>
                  <a:lnTo>
                    <a:pt x="133350" y="304800"/>
                  </a:lnTo>
                </a:path>
                <a:path w="167004" h="371475">
                  <a:moveTo>
                    <a:pt x="38100" y="361950"/>
                  </a:moveTo>
                  <a:lnTo>
                    <a:pt x="123825" y="361950"/>
                  </a:lnTo>
                </a:path>
                <a:path w="167004" h="371475">
                  <a:moveTo>
                    <a:pt x="38100" y="371475"/>
                  </a:moveTo>
                  <a:lnTo>
                    <a:pt x="123825" y="371475"/>
                  </a:lnTo>
                  <a:lnTo>
                    <a:pt x="133350" y="371475"/>
                  </a:lnTo>
                </a:path>
                <a:path w="167004" h="371475">
                  <a:moveTo>
                    <a:pt x="133350" y="304800"/>
                  </a:moveTo>
                  <a:lnTo>
                    <a:pt x="152400" y="304800"/>
                  </a:lnTo>
                </a:path>
                <a:path w="167004" h="371475">
                  <a:moveTo>
                    <a:pt x="133350" y="352425"/>
                  </a:moveTo>
                  <a:lnTo>
                    <a:pt x="152400" y="352425"/>
                  </a:lnTo>
                </a:path>
                <a:path w="167004" h="371475">
                  <a:moveTo>
                    <a:pt x="133350" y="361950"/>
                  </a:moveTo>
                  <a:lnTo>
                    <a:pt x="152400" y="361950"/>
                  </a:lnTo>
                </a:path>
                <a:path w="167004" h="371475">
                  <a:moveTo>
                    <a:pt x="152400" y="371475"/>
                  </a:moveTo>
                  <a:lnTo>
                    <a:pt x="161925" y="371475"/>
                  </a:lnTo>
                </a:path>
                <a:path w="167004" h="371475">
                  <a:moveTo>
                    <a:pt x="119062" y="280987"/>
                  </a:moveTo>
                  <a:lnTo>
                    <a:pt x="128587" y="280987"/>
                  </a:lnTo>
                </a:path>
                <a:path w="167004" h="371475">
                  <a:moveTo>
                    <a:pt x="119062" y="366712"/>
                  </a:moveTo>
                  <a:lnTo>
                    <a:pt x="128587" y="366712"/>
                  </a:lnTo>
                </a:path>
                <a:path w="167004" h="371475">
                  <a:moveTo>
                    <a:pt x="157162" y="280987"/>
                  </a:moveTo>
                  <a:lnTo>
                    <a:pt x="166687" y="280987"/>
                  </a:lnTo>
                </a:path>
                <a:path w="167004" h="371475">
                  <a:moveTo>
                    <a:pt x="123825" y="285750"/>
                  </a:moveTo>
                  <a:lnTo>
                    <a:pt x="161925" y="285750"/>
                  </a:lnTo>
                </a:path>
                <a:path w="167004" h="371475">
                  <a:moveTo>
                    <a:pt x="104775" y="276225"/>
                  </a:moveTo>
                  <a:lnTo>
                    <a:pt x="161925" y="276225"/>
                  </a:lnTo>
                </a:path>
                <a:path w="167004" h="371475">
                  <a:moveTo>
                    <a:pt x="123825" y="361950"/>
                  </a:moveTo>
                  <a:lnTo>
                    <a:pt x="161925" y="361950"/>
                  </a:lnTo>
                  <a:lnTo>
                    <a:pt x="123825" y="361950"/>
                  </a:lnTo>
                  <a:lnTo>
                    <a:pt x="161925" y="361950"/>
                  </a:lnTo>
                </a:path>
                <a:path w="167004" h="371475">
                  <a:moveTo>
                    <a:pt x="157162" y="366712"/>
                  </a:moveTo>
                  <a:lnTo>
                    <a:pt x="166687" y="366712"/>
                  </a:lnTo>
                </a:path>
                <a:path w="167004" h="371475">
                  <a:moveTo>
                    <a:pt x="157162" y="214312"/>
                  </a:moveTo>
                  <a:lnTo>
                    <a:pt x="166687" y="214312"/>
                  </a:lnTo>
                </a:path>
                <a:path w="167004" h="371475">
                  <a:moveTo>
                    <a:pt x="119062" y="214312"/>
                  </a:moveTo>
                  <a:lnTo>
                    <a:pt x="128587" y="214312"/>
                  </a:lnTo>
                </a:path>
                <a:path w="167004" h="371475">
                  <a:moveTo>
                    <a:pt x="161925" y="209550"/>
                  </a:moveTo>
                  <a:lnTo>
                    <a:pt x="123825" y="209550"/>
                  </a:lnTo>
                  <a:lnTo>
                    <a:pt x="161925" y="209550"/>
                  </a:lnTo>
                </a:path>
                <a:path w="167004" h="371475">
                  <a:moveTo>
                    <a:pt x="85725" y="276225"/>
                  </a:moveTo>
                  <a:lnTo>
                    <a:pt x="95250" y="276225"/>
                  </a:lnTo>
                </a:path>
                <a:path w="167004" h="371475">
                  <a:moveTo>
                    <a:pt x="85725" y="266700"/>
                  </a:moveTo>
                  <a:lnTo>
                    <a:pt x="95250" y="266700"/>
                  </a:lnTo>
                </a:path>
                <a:path w="167004" h="371475">
                  <a:moveTo>
                    <a:pt x="85725" y="276225"/>
                  </a:moveTo>
                  <a:lnTo>
                    <a:pt x="95250" y="276225"/>
                  </a:lnTo>
                </a:path>
                <a:path w="167004" h="371475">
                  <a:moveTo>
                    <a:pt x="133350" y="266700"/>
                  </a:moveTo>
                  <a:lnTo>
                    <a:pt x="152400" y="266700"/>
                  </a:lnTo>
                </a:path>
                <a:path w="167004" h="371475">
                  <a:moveTo>
                    <a:pt x="133350" y="257175"/>
                  </a:moveTo>
                  <a:lnTo>
                    <a:pt x="152400" y="257175"/>
                  </a:lnTo>
                </a:path>
                <a:path w="167004" h="371475">
                  <a:moveTo>
                    <a:pt x="133350" y="247650"/>
                  </a:moveTo>
                  <a:lnTo>
                    <a:pt x="152400" y="247650"/>
                  </a:lnTo>
                  <a:lnTo>
                    <a:pt x="133350" y="247650"/>
                  </a:lnTo>
                  <a:lnTo>
                    <a:pt x="152400" y="247650"/>
                  </a:lnTo>
                </a:path>
                <a:path w="167004" h="371475">
                  <a:moveTo>
                    <a:pt x="133350" y="238125"/>
                  </a:moveTo>
                  <a:lnTo>
                    <a:pt x="152400" y="238125"/>
                  </a:lnTo>
                </a:path>
                <a:path w="167004" h="371475">
                  <a:moveTo>
                    <a:pt x="133350" y="247650"/>
                  </a:moveTo>
                  <a:lnTo>
                    <a:pt x="152400" y="247650"/>
                  </a:lnTo>
                </a:path>
                <a:path w="167004" h="371475">
                  <a:moveTo>
                    <a:pt x="147637" y="261937"/>
                  </a:moveTo>
                  <a:lnTo>
                    <a:pt x="157162" y="261937"/>
                  </a:lnTo>
                </a:path>
                <a:path w="167004" h="371475">
                  <a:moveTo>
                    <a:pt x="152400" y="276225"/>
                  </a:moveTo>
                  <a:lnTo>
                    <a:pt x="142875" y="266700"/>
                  </a:lnTo>
                  <a:lnTo>
                    <a:pt x="152400" y="266700"/>
                  </a:lnTo>
                </a:path>
                <a:path w="167004" h="371475">
                  <a:moveTo>
                    <a:pt x="142875" y="257175"/>
                  </a:moveTo>
                  <a:lnTo>
                    <a:pt x="142875" y="247650"/>
                  </a:lnTo>
                  <a:lnTo>
                    <a:pt x="152400" y="247650"/>
                  </a:lnTo>
                  <a:lnTo>
                    <a:pt x="152400" y="238125"/>
                  </a:lnTo>
                </a:path>
                <a:path w="167004" h="371475">
                  <a:moveTo>
                    <a:pt x="128587" y="261937"/>
                  </a:moveTo>
                  <a:lnTo>
                    <a:pt x="138112" y="261937"/>
                  </a:lnTo>
                </a:path>
                <a:path w="167004" h="371475">
                  <a:moveTo>
                    <a:pt x="128587" y="271462"/>
                  </a:moveTo>
                  <a:lnTo>
                    <a:pt x="138112" y="271462"/>
                  </a:lnTo>
                </a:path>
                <a:path w="167004" h="371475">
                  <a:moveTo>
                    <a:pt x="128587" y="242887"/>
                  </a:moveTo>
                  <a:lnTo>
                    <a:pt x="138112" y="242887"/>
                  </a:lnTo>
                </a:path>
                <a:path w="167004" h="371475">
                  <a:moveTo>
                    <a:pt x="128587" y="252412"/>
                  </a:moveTo>
                  <a:lnTo>
                    <a:pt x="138112" y="252412"/>
                  </a:lnTo>
                </a:path>
                <a:path w="167004" h="371475">
                  <a:moveTo>
                    <a:pt x="123825" y="266700"/>
                  </a:moveTo>
                  <a:lnTo>
                    <a:pt x="114300" y="266700"/>
                  </a:lnTo>
                </a:path>
                <a:path w="167004" h="371475">
                  <a:moveTo>
                    <a:pt x="104775" y="276225"/>
                  </a:moveTo>
                  <a:lnTo>
                    <a:pt x="85725" y="276225"/>
                  </a:lnTo>
                  <a:lnTo>
                    <a:pt x="95250" y="276225"/>
                  </a:lnTo>
                </a:path>
                <a:path w="167004" h="371475">
                  <a:moveTo>
                    <a:pt x="104775" y="266700"/>
                  </a:moveTo>
                  <a:lnTo>
                    <a:pt x="114300" y="266700"/>
                  </a:lnTo>
                </a:path>
                <a:path w="167004" h="371475">
                  <a:moveTo>
                    <a:pt x="104775" y="266700"/>
                  </a:moveTo>
                  <a:lnTo>
                    <a:pt x="95250" y="266700"/>
                  </a:lnTo>
                  <a:lnTo>
                    <a:pt x="95250" y="276225"/>
                  </a:lnTo>
                </a:path>
                <a:path w="167004" h="371475">
                  <a:moveTo>
                    <a:pt x="123825" y="276225"/>
                  </a:moveTo>
                  <a:lnTo>
                    <a:pt x="104775" y="276225"/>
                  </a:lnTo>
                  <a:lnTo>
                    <a:pt x="95250" y="276225"/>
                  </a:lnTo>
                </a:path>
                <a:path w="167004" h="371475">
                  <a:moveTo>
                    <a:pt x="100012" y="271462"/>
                  </a:moveTo>
                  <a:lnTo>
                    <a:pt x="109537" y="271462"/>
                  </a:lnTo>
                </a:path>
                <a:path w="167004" h="371475">
                  <a:moveTo>
                    <a:pt x="123825" y="266700"/>
                  </a:moveTo>
                  <a:lnTo>
                    <a:pt x="161925" y="266700"/>
                  </a:lnTo>
                </a:path>
                <a:path w="167004" h="371475">
                  <a:moveTo>
                    <a:pt x="123825" y="276225"/>
                  </a:moveTo>
                  <a:lnTo>
                    <a:pt x="161925" y="276225"/>
                  </a:lnTo>
                </a:path>
                <a:path w="167004" h="371475">
                  <a:moveTo>
                    <a:pt x="161925" y="190500"/>
                  </a:moveTo>
                  <a:lnTo>
                    <a:pt x="123825" y="190500"/>
                  </a:lnTo>
                </a:path>
                <a:path w="167004" h="371475">
                  <a:moveTo>
                    <a:pt x="161925" y="19050"/>
                  </a:moveTo>
                  <a:lnTo>
                    <a:pt x="123825" y="19050"/>
                  </a:lnTo>
                </a:path>
                <a:path w="167004" h="371475">
                  <a:moveTo>
                    <a:pt x="147637" y="185737"/>
                  </a:moveTo>
                  <a:lnTo>
                    <a:pt x="157162" y="185737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880100" y="46228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837237" y="4618037"/>
              <a:ext cx="19050" cy="9525"/>
            </a:xfrm>
            <a:custGeom>
              <a:avLst/>
              <a:gdLst/>
              <a:ahLst/>
              <a:cxnLst/>
              <a:rect l="l" t="t" r="r" b="b"/>
              <a:pathLst>
                <a:path w="19050" h="9525">
                  <a:moveTo>
                    <a:pt x="9525" y="0"/>
                  </a:moveTo>
                  <a:lnTo>
                    <a:pt x="19050" y="0"/>
                  </a:lnTo>
                </a:path>
                <a:path w="19050" h="9525">
                  <a:moveTo>
                    <a:pt x="0" y="9525"/>
                  </a:moveTo>
                  <a:lnTo>
                    <a:pt x="9525" y="95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670550" y="46609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727700" y="4651375"/>
              <a:ext cx="76200" cy="57150"/>
            </a:xfrm>
            <a:custGeom>
              <a:avLst/>
              <a:gdLst/>
              <a:ahLst/>
              <a:cxnLst/>
              <a:rect l="l" t="t" r="r" b="b"/>
              <a:pathLst>
                <a:path w="76200" h="57150">
                  <a:moveTo>
                    <a:pt x="0" y="28575"/>
                  </a:moveTo>
                  <a:lnTo>
                    <a:pt x="0" y="0"/>
                  </a:lnTo>
                  <a:lnTo>
                    <a:pt x="9525" y="0"/>
                  </a:lnTo>
                </a:path>
                <a:path w="76200" h="57150">
                  <a:moveTo>
                    <a:pt x="0" y="28575"/>
                  </a:moveTo>
                  <a:lnTo>
                    <a:pt x="0" y="9525"/>
                  </a:lnTo>
                  <a:lnTo>
                    <a:pt x="9525" y="9525"/>
                  </a:lnTo>
                </a:path>
                <a:path w="76200" h="57150">
                  <a:moveTo>
                    <a:pt x="9525" y="47625"/>
                  </a:moveTo>
                  <a:lnTo>
                    <a:pt x="66675" y="47625"/>
                  </a:lnTo>
                </a:path>
                <a:path w="76200" h="57150">
                  <a:moveTo>
                    <a:pt x="76200" y="57150"/>
                  </a:moveTo>
                  <a:lnTo>
                    <a:pt x="66675" y="57150"/>
                  </a:lnTo>
                  <a:lnTo>
                    <a:pt x="66675" y="47625"/>
                  </a:lnTo>
                  <a:lnTo>
                    <a:pt x="76200" y="47625"/>
                  </a:lnTo>
                  <a:lnTo>
                    <a:pt x="76200" y="57150"/>
                  </a:lnTo>
                  <a:close/>
                </a:path>
                <a:path w="76200" h="57150">
                  <a:moveTo>
                    <a:pt x="0" y="28575"/>
                  </a:moveTo>
                  <a:lnTo>
                    <a:pt x="0" y="9525"/>
                  </a:lnTo>
                  <a:lnTo>
                    <a:pt x="9525" y="95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689600" y="46228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680075" y="4451350"/>
              <a:ext cx="47625" cy="190500"/>
            </a:xfrm>
            <a:custGeom>
              <a:avLst/>
              <a:gdLst/>
              <a:ahLst/>
              <a:cxnLst/>
              <a:rect l="l" t="t" r="r" b="b"/>
              <a:pathLst>
                <a:path w="47625" h="190500">
                  <a:moveTo>
                    <a:pt x="0" y="190500"/>
                  </a:moveTo>
                  <a:lnTo>
                    <a:pt x="9525" y="190500"/>
                  </a:lnTo>
                </a:path>
                <a:path w="47625" h="190500">
                  <a:moveTo>
                    <a:pt x="4762" y="166687"/>
                  </a:moveTo>
                  <a:lnTo>
                    <a:pt x="14287" y="166687"/>
                  </a:lnTo>
                </a:path>
                <a:path w="47625" h="190500">
                  <a:moveTo>
                    <a:pt x="47625" y="190500"/>
                  </a:moveTo>
                  <a:lnTo>
                    <a:pt x="38100" y="171450"/>
                  </a:lnTo>
                </a:path>
                <a:path w="47625" h="190500">
                  <a:moveTo>
                    <a:pt x="33337" y="166687"/>
                  </a:moveTo>
                  <a:lnTo>
                    <a:pt x="42862" y="166687"/>
                  </a:lnTo>
                </a:path>
                <a:path w="47625" h="190500">
                  <a:moveTo>
                    <a:pt x="9525" y="171450"/>
                  </a:moveTo>
                  <a:lnTo>
                    <a:pt x="38100" y="171450"/>
                  </a:lnTo>
                </a:path>
                <a:path w="47625" h="190500">
                  <a:moveTo>
                    <a:pt x="0" y="190500"/>
                  </a:moveTo>
                  <a:lnTo>
                    <a:pt x="47625" y="190500"/>
                  </a:lnTo>
                  <a:lnTo>
                    <a:pt x="0" y="190500"/>
                  </a:lnTo>
                  <a:lnTo>
                    <a:pt x="9525" y="190500"/>
                  </a:lnTo>
                </a:path>
                <a:path w="47625" h="190500">
                  <a:moveTo>
                    <a:pt x="9525" y="0"/>
                  </a:moveTo>
                  <a:lnTo>
                    <a:pt x="3810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737225" y="465137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680075" y="4641850"/>
              <a:ext cx="52705" cy="9525"/>
            </a:xfrm>
            <a:custGeom>
              <a:avLst/>
              <a:gdLst/>
              <a:ahLst/>
              <a:cxnLst/>
              <a:rect l="l" t="t" r="r" b="b"/>
              <a:pathLst>
                <a:path w="52704" h="9525">
                  <a:moveTo>
                    <a:pt x="0" y="0"/>
                  </a:moveTo>
                  <a:lnTo>
                    <a:pt x="0" y="9525"/>
                  </a:lnTo>
                  <a:lnTo>
                    <a:pt x="9525" y="9525"/>
                  </a:lnTo>
                </a:path>
                <a:path w="52704" h="9525">
                  <a:moveTo>
                    <a:pt x="42862" y="4762"/>
                  </a:moveTo>
                  <a:lnTo>
                    <a:pt x="52387" y="476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651500" y="465137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651500" y="4413250"/>
              <a:ext cx="342900" cy="1047750"/>
            </a:xfrm>
            <a:custGeom>
              <a:avLst/>
              <a:gdLst/>
              <a:ahLst/>
              <a:cxnLst/>
              <a:rect l="l" t="t" r="r" b="b"/>
              <a:pathLst>
                <a:path w="342900" h="1047750">
                  <a:moveTo>
                    <a:pt x="66675" y="257175"/>
                  </a:moveTo>
                  <a:lnTo>
                    <a:pt x="0" y="257175"/>
                  </a:lnTo>
                </a:path>
                <a:path w="342900" h="1047750">
                  <a:moveTo>
                    <a:pt x="190500" y="19050"/>
                  </a:moveTo>
                  <a:lnTo>
                    <a:pt x="152400" y="9525"/>
                  </a:lnTo>
                </a:path>
                <a:path w="342900" h="1047750">
                  <a:moveTo>
                    <a:pt x="228600" y="19050"/>
                  </a:moveTo>
                  <a:lnTo>
                    <a:pt x="190500" y="19050"/>
                  </a:lnTo>
                </a:path>
                <a:path w="342900" h="1047750">
                  <a:moveTo>
                    <a:pt x="14287" y="4762"/>
                  </a:moveTo>
                  <a:lnTo>
                    <a:pt x="23812" y="4762"/>
                  </a:lnTo>
                </a:path>
                <a:path w="342900" h="1047750">
                  <a:moveTo>
                    <a:pt x="28575" y="19050"/>
                  </a:moveTo>
                  <a:lnTo>
                    <a:pt x="38100" y="19050"/>
                  </a:lnTo>
                </a:path>
                <a:path w="342900" h="1047750">
                  <a:moveTo>
                    <a:pt x="119062" y="4762"/>
                  </a:moveTo>
                  <a:lnTo>
                    <a:pt x="128587" y="4762"/>
                  </a:lnTo>
                </a:path>
                <a:path w="342900" h="1047750">
                  <a:moveTo>
                    <a:pt x="128587" y="4762"/>
                  </a:moveTo>
                  <a:lnTo>
                    <a:pt x="138112" y="4762"/>
                  </a:lnTo>
                </a:path>
                <a:path w="342900" h="1047750">
                  <a:moveTo>
                    <a:pt x="57150" y="9525"/>
                  </a:moveTo>
                  <a:lnTo>
                    <a:pt x="66675" y="9525"/>
                  </a:lnTo>
                </a:path>
                <a:path w="342900" h="1047750">
                  <a:moveTo>
                    <a:pt x="66675" y="0"/>
                  </a:moveTo>
                  <a:lnTo>
                    <a:pt x="57150" y="0"/>
                  </a:lnTo>
                  <a:lnTo>
                    <a:pt x="66675" y="0"/>
                  </a:lnTo>
                  <a:lnTo>
                    <a:pt x="66675" y="9525"/>
                  </a:lnTo>
                  <a:lnTo>
                    <a:pt x="76200" y="9525"/>
                  </a:lnTo>
                </a:path>
                <a:path w="342900" h="1047750">
                  <a:moveTo>
                    <a:pt x="61912" y="4762"/>
                  </a:moveTo>
                  <a:lnTo>
                    <a:pt x="71437" y="4762"/>
                  </a:lnTo>
                </a:path>
                <a:path w="342900" h="1047750">
                  <a:moveTo>
                    <a:pt x="57150" y="9525"/>
                  </a:moveTo>
                  <a:lnTo>
                    <a:pt x="66675" y="9525"/>
                  </a:lnTo>
                </a:path>
                <a:path w="342900" h="1047750">
                  <a:moveTo>
                    <a:pt x="57150" y="0"/>
                  </a:moveTo>
                  <a:lnTo>
                    <a:pt x="66675" y="0"/>
                  </a:lnTo>
                </a:path>
                <a:path w="342900" h="1047750">
                  <a:moveTo>
                    <a:pt x="47625" y="9525"/>
                  </a:moveTo>
                  <a:lnTo>
                    <a:pt x="57150" y="9525"/>
                  </a:lnTo>
                  <a:lnTo>
                    <a:pt x="66675" y="19050"/>
                  </a:lnTo>
                </a:path>
                <a:path w="342900" h="1047750">
                  <a:moveTo>
                    <a:pt x="42862" y="14287"/>
                  </a:moveTo>
                  <a:lnTo>
                    <a:pt x="52387" y="14287"/>
                  </a:lnTo>
                </a:path>
                <a:path w="342900" h="1047750">
                  <a:moveTo>
                    <a:pt x="57150" y="0"/>
                  </a:moveTo>
                  <a:lnTo>
                    <a:pt x="19050" y="0"/>
                  </a:lnTo>
                </a:path>
                <a:path w="342900" h="1047750">
                  <a:moveTo>
                    <a:pt x="57150" y="9525"/>
                  </a:moveTo>
                  <a:lnTo>
                    <a:pt x="19050" y="9525"/>
                  </a:lnTo>
                </a:path>
                <a:path w="342900" h="1047750">
                  <a:moveTo>
                    <a:pt x="28575" y="19050"/>
                  </a:moveTo>
                  <a:lnTo>
                    <a:pt x="76200" y="19050"/>
                  </a:lnTo>
                </a:path>
                <a:path w="342900" h="1047750">
                  <a:moveTo>
                    <a:pt x="342900" y="323850"/>
                  </a:moveTo>
                  <a:lnTo>
                    <a:pt x="342900" y="1047750"/>
                  </a:lnTo>
                </a:path>
                <a:path w="342900" h="1047750">
                  <a:moveTo>
                    <a:pt x="314325" y="323850"/>
                  </a:moveTo>
                  <a:lnTo>
                    <a:pt x="314325" y="714375"/>
                  </a:lnTo>
                  <a:lnTo>
                    <a:pt x="314325" y="10191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022975" y="54610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927725" y="4422775"/>
              <a:ext cx="85725" cy="1033780"/>
            </a:xfrm>
            <a:custGeom>
              <a:avLst/>
              <a:gdLst/>
              <a:ahLst/>
              <a:cxnLst/>
              <a:rect l="l" t="t" r="r" b="b"/>
              <a:pathLst>
                <a:path w="85725" h="1033779">
                  <a:moveTo>
                    <a:pt x="33337" y="1033462"/>
                  </a:moveTo>
                  <a:lnTo>
                    <a:pt x="42862" y="1033462"/>
                  </a:lnTo>
                </a:path>
                <a:path w="85725" h="1033779">
                  <a:moveTo>
                    <a:pt x="0" y="1028700"/>
                  </a:moveTo>
                  <a:lnTo>
                    <a:pt x="66675" y="1028700"/>
                  </a:lnTo>
                </a:path>
                <a:path w="85725" h="1033779">
                  <a:moveTo>
                    <a:pt x="9525" y="1009650"/>
                  </a:moveTo>
                  <a:lnTo>
                    <a:pt x="57150" y="1009650"/>
                  </a:lnTo>
                </a:path>
                <a:path w="85725" h="1033779">
                  <a:moveTo>
                    <a:pt x="85725" y="266700"/>
                  </a:moveTo>
                  <a:lnTo>
                    <a:pt x="857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032500" y="44323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994400" y="443230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0"/>
                  </a:moveTo>
                  <a:lnTo>
                    <a:pt x="9525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980112" y="4613275"/>
              <a:ext cx="95250" cy="12382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932487" y="4413250"/>
              <a:ext cx="123825" cy="38100"/>
            </a:xfrm>
            <a:custGeom>
              <a:avLst/>
              <a:gdLst/>
              <a:ahLst/>
              <a:cxnLst/>
              <a:rect l="l" t="t" r="r" b="b"/>
              <a:pathLst>
                <a:path w="123825" h="38100">
                  <a:moveTo>
                    <a:pt x="100012" y="38100"/>
                  </a:moveTo>
                  <a:lnTo>
                    <a:pt x="71437" y="38100"/>
                  </a:lnTo>
                </a:path>
                <a:path w="123825" h="38100">
                  <a:moveTo>
                    <a:pt x="0" y="4762"/>
                  </a:moveTo>
                  <a:lnTo>
                    <a:pt x="9525" y="4762"/>
                  </a:lnTo>
                </a:path>
                <a:path w="123825" h="38100">
                  <a:moveTo>
                    <a:pt x="9525" y="4762"/>
                  </a:moveTo>
                  <a:lnTo>
                    <a:pt x="19050" y="4762"/>
                  </a:lnTo>
                </a:path>
                <a:path w="123825" h="38100">
                  <a:moveTo>
                    <a:pt x="80962" y="9525"/>
                  </a:moveTo>
                  <a:lnTo>
                    <a:pt x="119062" y="9525"/>
                  </a:lnTo>
                </a:path>
                <a:path w="123825" h="38100">
                  <a:moveTo>
                    <a:pt x="80962" y="0"/>
                  </a:moveTo>
                  <a:lnTo>
                    <a:pt x="119062" y="0"/>
                  </a:lnTo>
                </a:path>
                <a:path w="123825" h="38100">
                  <a:moveTo>
                    <a:pt x="114300" y="4762"/>
                  </a:moveTo>
                  <a:lnTo>
                    <a:pt x="123825" y="4762"/>
                  </a:lnTo>
                </a:path>
                <a:path w="123825" h="38100">
                  <a:moveTo>
                    <a:pt x="90487" y="9525"/>
                  </a:moveTo>
                  <a:lnTo>
                    <a:pt x="80962" y="9525"/>
                  </a:lnTo>
                  <a:lnTo>
                    <a:pt x="80962" y="0"/>
                  </a:lnTo>
                </a:path>
                <a:path w="123825" h="38100">
                  <a:moveTo>
                    <a:pt x="66675" y="4762"/>
                  </a:moveTo>
                  <a:lnTo>
                    <a:pt x="76200" y="4762"/>
                  </a:lnTo>
                </a:path>
                <a:path w="123825" h="38100">
                  <a:moveTo>
                    <a:pt x="71437" y="0"/>
                  </a:moveTo>
                  <a:lnTo>
                    <a:pt x="80962" y="0"/>
                  </a:lnTo>
                </a:path>
                <a:path w="123825" h="38100">
                  <a:moveTo>
                    <a:pt x="80962" y="9525"/>
                  </a:moveTo>
                  <a:lnTo>
                    <a:pt x="71437" y="9525"/>
                  </a:lnTo>
                </a:path>
                <a:path w="123825" h="38100">
                  <a:moveTo>
                    <a:pt x="61912" y="0"/>
                  </a:moveTo>
                  <a:lnTo>
                    <a:pt x="61912" y="9525"/>
                  </a:lnTo>
                  <a:lnTo>
                    <a:pt x="71437" y="9525"/>
                  </a:lnTo>
                </a:path>
                <a:path w="123825" h="38100">
                  <a:moveTo>
                    <a:pt x="90487" y="19050"/>
                  </a:moveTo>
                  <a:lnTo>
                    <a:pt x="80962" y="19050"/>
                  </a:lnTo>
                </a:path>
                <a:path w="123825" h="38100">
                  <a:moveTo>
                    <a:pt x="100012" y="19050"/>
                  </a:moveTo>
                  <a:lnTo>
                    <a:pt x="109537" y="19050"/>
                  </a:lnTo>
                </a:path>
                <a:path w="123825" h="38100">
                  <a:moveTo>
                    <a:pt x="100012" y="19050"/>
                  </a:moveTo>
                  <a:lnTo>
                    <a:pt x="61912" y="19050"/>
                  </a:lnTo>
                </a:path>
                <a:path w="123825" h="38100">
                  <a:moveTo>
                    <a:pt x="85725" y="14287"/>
                  </a:moveTo>
                  <a:lnTo>
                    <a:pt x="95250" y="14287"/>
                  </a:lnTo>
                </a:path>
                <a:path w="123825" h="38100">
                  <a:moveTo>
                    <a:pt x="80962" y="9525"/>
                  </a:moveTo>
                  <a:lnTo>
                    <a:pt x="71437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027612" y="5389562"/>
              <a:ext cx="114300" cy="7143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541962" y="5389562"/>
              <a:ext cx="114300" cy="7620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032375" y="4365625"/>
              <a:ext cx="609600" cy="1095375"/>
            </a:xfrm>
            <a:custGeom>
              <a:avLst/>
              <a:gdLst/>
              <a:ahLst/>
              <a:cxnLst/>
              <a:rect l="l" t="t" r="r" b="b"/>
              <a:pathLst>
                <a:path w="609600" h="1095375">
                  <a:moveTo>
                    <a:pt x="19050" y="0"/>
                  </a:moveTo>
                  <a:lnTo>
                    <a:pt x="609600" y="0"/>
                  </a:lnTo>
                </a:path>
                <a:path w="609600" h="1095375">
                  <a:moveTo>
                    <a:pt x="19050" y="28575"/>
                  </a:moveTo>
                  <a:lnTo>
                    <a:pt x="609600" y="28575"/>
                  </a:lnTo>
                </a:path>
                <a:path w="609600" h="1095375">
                  <a:moveTo>
                    <a:pt x="28575" y="28575"/>
                  </a:moveTo>
                  <a:lnTo>
                    <a:pt x="28575" y="1028700"/>
                  </a:lnTo>
                </a:path>
                <a:path w="609600" h="1095375">
                  <a:moveTo>
                    <a:pt x="76200" y="1028700"/>
                  </a:moveTo>
                  <a:lnTo>
                    <a:pt x="76200" y="28575"/>
                  </a:lnTo>
                </a:path>
                <a:path w="609600" h="1095375">
                  <a:moveTo>
                    <a:pt x="19050" y="0"/>
                  </a:moveTo>
                  <a:lnTo>
                    <a:pt x="85725" y="0"/>
                  </a:lnTo>
                </a:path>
                <a:path w="609600" h="1095375">
                  <a:moveTo>
                    <a:pt x="19050" y="0"/>
                  </a:moveTo>
                  <a:lnTo>
                    <a:pt x="19050" y="47625"/>
                  </a:lnTo>
                </a:path>
                <a:path w="609600" h="1095375">
                  <a:moveTo>
                    <a:pt x="590550" y="28575"/>
                  </a:moveTo>
                  <a:lnTo>
                    <a:pt x="590550" y="1028700"/>
                  </a:lnTo>
                </a:path>
                <a:path w="609600" h="1095375">
                  <a:moveTo>
                    <a:pt x="552450" y="1028700"/>
                  </a:moveTo>
                  <a:lnTo>
                    <a:pt x="552450" y="28575"/>
                  </a:lnTo>
                </a:path>
                <a:path w="609600" h="1095375">
                  <a:moveTo>
                    <a:pt x="276225" y="0"/>
                  </a:moveTo>
                  <a:lnTo>
                    <a:pt x="342900" y="0"/>
                  </a:lnTo>
                </a:path>
                <a:path w="609600" h="1095375">
                  <a:moveTo>
                    <a:pt x="533400" y="0"/>
                  </a:moveTo>
                  <a:lnTo>
                    <a:pt x="600075" y="0"/>
                  </a:lnTo>
                </a:path>
                <a:path w="609600" h="1095375">
                  <a:moveTo>
                    <a:pt x="609600" y="0"/>
                  </a:moveTo>
                  <a:lnTo>
                    <a:pt x="609600" y="57150"/>
                  </a:lnTo>
                </a:path>
                <a:path w="609600" h="1095375">
                  <a:moveTo>
                    <a:pt x="0" y="1095375"/>
                  </a:moveTo>
                  <a:lnTo>
                    <a:pt x="104775" y="10953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180012" y="5470525"/>
              <a:ext cx="323850" cy="0"/>
            </a:xfrm>
            <a:custGeom>
              <a:avLst/>
              <a:gdLst/>
              <a:ahLst/>
              <a:cxnLst/>
              <a:rect l="l" t="t" r="r" b="b"/>
              <a:pathLst>
                <a:path w="323850">
                  <a:moveTo>
                    <a:pt x="0" y="0"/>
                  </a:moveTo>
                  <a:lnTo>
                    <a:pt x="9525" y="0"/>
                  </a:lnTo>
                </a:path>
                <a:path w="323850">
                  <a:moveTo>
                    <a:pt x="314325" y="0"/>
                  </a:moveTo>
                  <a:lnTo>
                    <a:pt x="323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2908300" y="4298950"/>
              <a:ext cx="209550" cy="1162050"/>
            </a:xfrm>
            <a:custGeom>
              <a:avLst/>
              <a:gdLst/>
              <a:ahLst/>
              <a:cxnLst/>
              <a:rect l="l" t="t" r="r" b="b"/>
              <a:pathLst>
                <a:path w="209550" h="1162050">
                  <a:moveTo>
                    <a:pt x="0" y="1162050"/>
                  </a:moveTo>
                  <a:lnTo>
                    <a:pt x="209550" y="1162050"/>
                  </a:lnTo>
                </a:path>
                <a:path w="209550" h="1162050">
                  <a:moveTo>
                    <a:pt x="114300" y="0"/>
                  </a:moveTo>
                  <a:lnTo>
                    <a:pt x="95250" y="0"/>
                  </a:lnTo>
                </a:path>
                <a:path w="209550" h="1162050">
                  <a:moveTo>
                    <a:pt x="85725" y="9525"/>
                  </a:moveTo>
                  <a:lnTo>
                    <a:pt x="114300" y="9525"/>
                  </a:lnTo>
                </a:path>
                <a:path w="209550" h="1162050">
                  <a:moveTo>
                    <a:pt x="114300" y="19050"/>
                  </a:moveTo>
                  <a:lnTo>
                    <a:pt x="104775" y="19050"/>
                  </a:lnTo>
                </a:path>
                <a:path w="209550" h="1162050">
                  <a:moveTo>
                    <a:pt x="114300" y="19050"/>
                  </a:moveTo>
                  <a:lnTo>
                    <a:pt x="104775" y="19050"/>
                  </a:lnTo>
                  <a:lnTo>
                    <a:pt x="114300" y="19050"/>
                  </a:lnTo>
                </a:path>
                <a:path w="209550" h="1162050">
                  <a:moveTo>
                    <a:pt x="114300" y="9525"/>
                  </a:moveTo>
                  <a:lnTo>
                    <a:pt x="104775" y="9525"/>
                  </a:lnTo>
                  <a:lnTo>
                    <a:pt x="114300" y="9525"/>
                  </a:lnTo>
                  <a:lnTo>
                    <a:pt x="104775" y="9525"/>
                  </a:lnTo>
                </a:path>
                <a:path w="209550" h="1162050">
                  <a:moveTo>
                    <a:pt x="104775" y="304800"/>
                  </a:moveTo>
                  <a:lnTo>
                    <a:pt x="123825" y="304800"/>
                  </a:lnTo>
                </a:path>
                <a:path w="209550" h="1162050">
                  <a:moveTo>
                    <a:pt x="66675" y="304800"/>
                  </a:moveTo>
                  <a:lnTo>
                    <a:pt x="85725" y="304800"/>
                  </a:lnTo>
                </a:path>
                <a:path w="209550" h="1162050">
                  <a:moveTo>
                    <a:pt x="95250" y="0"/>
                  </a:moveTo>
                  <a:lnTo>
                    <a:pt x="95250" y="28575"/>
                  </a:lnTo>
                </a:path>
                <a:path w="209550" h="1162050">
                  <a:moveTo>
                    <a:pt x="114300" y="0"/>
                  </a:moveTo>
                  <a:lnTo>
                    <a:pt x="114300" y="28575"/>
                  </a:lnTo>
                  <a:lnTo>
                    <a:pt x="95250" y="285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2908300" y="54610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041650" y="4603750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4762" y="14287"/>
                  </a:moveTo>
                  <a:lnTo>
                    <a:pt x="4762" y="14287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2974975" y="4603750"/>
              <a:ext cx="66675" cy="28575"/>
            </a:xfrm>
            <a:custGeom>
              <a:avLst/>
              <a:gdLst/>
              <a:ahLst/>
              <a:cxnLst/>
              <a:rect l="l" t="t" r="r" b="b"/>
              <a:pathLst>
                <a:path w="66675" h="28575">
                  <a:moveTo>
                    <a:pt x="0" y="19050"/>
                  </a:moveTo>
                  <a:lnTo>
                    <a:pt x="0" y="28575"/>
                  </a:lnTo>
                  <a:lnTo>
                    <a:pt x="66675" y="28575"/>
                  </a:lnTo>
                </a:path>
                <a:path w="66675" h="28575">
                  <a:moveTo>
                    <a:pt x="0" y="19050"/>
                  </a:moveTo>
                  <a:lnTo>
                    <a:pt x="66675" y="19050"/>
                  </a:lnTo>
                </a:path>
                <a:path w="66675" h="28575">
                  <a:moveTo>
                    <a:pt x="0" y="0"/>
                  </a:moveTo>
                  <a:lnTo>
                    <a:pt x="6667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060700" y="546100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2951162" y="4594225"/>
              <a:ext cx="114300" cy="885825"/>
            </a:xfrm>
            <a:custGeom>
              <a:avLst/>
              <a:gdLst/>
              <a:ahLst/>
              <a:cxnLst/>
              <a:rect l="l" t="t" r="r" b="b"/>
              <a:pathLst>
                <a:path w="114300" h="885825">
                  <a:moveTo>
                    <a:pt x="80962" y="38100"/>
                  </a:moveTo>
                  <a:lnTo>
                    <a:pt x="80962" y="857250"/>
                  </a:lnTo>
                </a:path>
                <a:path w="114300" h="885825">
                  <a:moveTo>
                    <a:pt x="33337" y="38100"/>
                  </a:moveTo>
                  <a:lnTo>
                    <a:pt x="33337" y="857250"/>
                  </a:lnTo>
                  <a:lnTo>
                    <a:pt x="42862" y="857250"/>
                  </a:lnTo>
                </a:path>
                <a:path w="114300" h="885825">
                  <a:moveTo>
                    <a:pt x="109537" y="857250"/>
                  </a:moveTo>
                  <a:lnTo>
                    <a:pt x="80962" y="809625"/>
                  </a:lnTo>
                </a:path>
                <a:path w="114300" h="885825">
                  <a:moveTo>
                    <a:pt x="0" y="862012"/>
                  </a:moveTo>
                  <a:lnTo>
                    <a:pt x="9525" y="862012"/>
                  </a:lnTo>
                </a:path>
                <a:path w="114300" h="885825">
                  <a:moveTo>
                    <a:pt x="104775" y="862012"/>
                  </a:moveTo>
                  <a:lnTo>
                    <a:pt x="114300" y="862012"/>
                  </a:lnTo>
                </a:path>
                <a:path w="114300" h="885825">
                  <a:moveTo>
                    <a:pt x="61912" y="0"/>
                  </a:moveTo>
                  <a:lnTo>
                    <a:pt x="61912" y="152400"/>
                  </a:lnTo>
                </a:path>
                <a:path w="114300" h="885825">
                  <a:moveTo>
                    <a:pt x="57150" y="233362"/>
                  </a:moveTo>
                  <a:lnTo>
                    <a:pt x="66675" y="233362"/>
                  </a:lnTo>
                </a:path>
                <a:path w="114300" h="885825">
                  <a:moveTo>
                    <a:pt x="61912" y="323850"/>
                  </a:moveTo>
                  <a:lnTo>
                    <a:pt x="61912" y="571500"/>
                  </a:lnTo>
                </a:path>
                <a:path w="114300" h="885825">
                  <a:moveTo>
                    <a:pt x="57150" y="652462"/>
                  </a:moveTo>
                  <a:lnTo>
                    <a:pt x="66675" y="652462"/>
                  </a:lnTo>
                </a:path>
                <a:path w="114300" h="885825">
                  <a:moveTo>
                    <a:pt x="61912" y="733425"/>
                  </a:moveTo>
                  <a:lnTo>
                    <a:pt x="61912" y="885825"/>
                  </a:lnTo>
                </a:path>
                <a:path w="114300" h="885825">
                  <a:moveTo>
                    <a:pt x="4762" y="857250"/>
                  </a:moveTo>
                  <a:lnTo>
                    <a:pt x="109537" y="857250"/>
                  </a:lnTo>
                </a:path>
                <a:path w="114300" h="885825">
                  <a:moveTo>
                    <a:pt x="4762" y="866775"/>
                  </a:moveTo>
                  <a:lnTo>
                    <a:pt x="109537" y="866775"/>
                  </a:lnTo>
                </a:path>
                <a:path w="114300" h="885825">
                  <a:moveTo>
                    <a:pt x="80962" y="809625"/>
                  </a:moveTo>
                  <a:lnTo>
                    <a:pt x="80962" y="857250"/>
                  </a:lnTo>
                </a:path>
                <a:path w="114300" h="885825">
                  <a:moveTo>
                    <a:pt x="33337" y="809625"/>
                  </a:moveTo>
                  <a:lnTo>
                    <a:pt x="42862" y="809625"/>
                  </a:lnTo>
                </a:path>
                <a:path w="114300" h="885825">
                  <a:moveTo>
                    <a:pt x="33337" y="809625"/>
                  </a:moveTo>
                  <a:lnTo>
                    <a:pt x="33337" y="857250"/>
                  </a:lnTo>
                </a:path>
                <a:path w="114300" h="885825">
                  <a:moveTo>
                    <a:pt x="4762" y="857250"/>
                  </a:moveTo>
                  <a:lnTo>
                    <a:pt x="33337" y="8096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3117850" y="54610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041775" y="4203700"/>
              <a:ext cx="3133725" cy="1333500"/>
            </a:xfrm>
            <a:custGeom>
              <a:avLst/>
              <a:gdLst/>
              <a:ahLst/>
              <a:cxnLst/>
              <a:rect l="l" t="t" r="r" b="b"/>
              <a:pathLst>
                <a:path w="3133725" h="1333500">
                  <a:moveTo>
                    <a:pt x="0" y="0"/>
                  </a:moveTo>
                  <a:lnTo>
                    <a:pt x="0" y="161925"/>
                  </a:lnTo>
                  <a:lnTo>
                    <a:pt x="9525" y="161925"/>
                  </a:lnTo>
                </a:path>
                <a:path w="3133725" h="1333500">
                  <a:moveTo>
                    <a:pt x="0" y="247650"/>
                  </a:moveTo>
                  <a:lnTo>
                    <a:pt x="0" y="257175"/>
                  </a:lnTo>
                  <a:lnTo>
                    <a:pt x="9525" y="257175"/>
                  </a:lnTo>
                </a:path>
                <a:path w="3133725" h="1333500">
                  <a:moveTo>
                    <a:pt x="0" y="333375"/>
                  </a:moveTo>
                  <a:lnTo>
                    <a:pt x="0" y="581025"/>
                  </a:lnTo>
                  <a:lnTo>
                    <a:pt x="9525" y="581025"/>
                  </a:lnTo>
                </a:path>
                <a:path w="3133725" h="1333500">
                  <a:moveTo>
                    <a:pt x="0" y="657225"/>
                  </a:moveTo>
                  <a:lnTo>
                    <a:pt x="0" y="666750"/>
                  </a:lnTo>
                  <a:lnTo>
                    <a:pt x="9525" y="666750"/>
                  </a:lnTo>
                </a:path>
                <a:path w="3133725" h="1333500">
                  <a:moveTo>
                    <a:pt x="0" y="742950"/>
                  </a:moveTo>
                  <a:lnTo>
                    <a:pt x="0" y="990600"/>
                  </a:lnTo>
                  <a:lnTo>
                    <a:pt x="9525" y="990600"/>
                  </a:lnTo>
                </a:path>
                <a:path w="3133725" h="1333500">
                  <a:moveTo>
                    <a:pt x="0" y="1076325"/>
                  </a:moveTo>
                  <a:lnTo>
                    <a:pt x="0" y="1085850"/>
                  </a:lnTo>
                  <a:lnTo>
                    <a:pt x="9525" y="1085850"/>
                  </a:lnTo>
                </a:path>
                <a:path w="3133725" h="1333500">
                  <a:moveTo>
                    <a:pt x="0" y="1162050"/>
                  </a:moveTo>
                  <a:lnTo>
                    <a:pt x="0" y="1333500"/>
                  </a:lnTo>
                  <a:lnTo>
                    <a:pt x="9525" y="1333500"/>
                  </a:lnTo>
                </a:path>
                <a:path w="3133725" h="1333500">
                  <a:moveTo>
                    <a:pt x="2600325" y="0"/>
                  </a:moveTo>
                  <a:lnTo>
                    <a:pt x="2600325" y="171450"/>
                  </a:lnTo>
                </a:path>
                <a:path w="3133725" h="1333500">
                  <a:moveTo>
                    <a:pt x="2595562" y="252412"/>
                  </a:moveTo>
                  <a:lnTo>
                    <a:pt x="2605087" y="252412"/>
                  </a:lnTo>
                </a:path>
                <a:path w="3133725" h="1333500">
                  <a:moveTo>
                    <a:pt x="2600325" y="333375"/>
                  </a:moveTo>
                  <a:lnTo>
                    <a:pt x="2600325" y="581025"/>
                  </a:lnTo>
                </a:path>
                <a:path w="3133725" h="1333500">
                  <a:moveTo>
                    <a:pt x="2595562" y="661987"/>
                  </a:moveTo>
                  <a:lnTo>
                    <a:pt x="2605087" y="661987"/>
                  </a:lnTo>
                </a:path>
                <a:path w="3133725" h="1333500">
                  <a:moveTo>
                    <a:pt x="2600325" y="742950"/>
                  </a:moveTo>
                  <a:lnTo>
                    <a:pt x="2600325" y="990600"/>
                  </a:lnTo>
                </a:path>
                <a:path w="3133725" h="1333500">
                  <a:moveTo>
                    <a:pt x="2595562" y="1081087"/>
                  </a:moveTo>
                  <a:lnTo>
                    <a:pt x="2605087" y="1081087"/>
                  </a:lnTo>
                </a:path>
                <a:path w="3133725" h="1333500">
                  <a:moveTo>
                    <a:pt x="2600325" y="1162050"/>
                  </a:moveTo>
                  <a:lnTo>
                    <a:pt x="2600325" y="1333500"/>
                  </a:lnTo>
                </a:path>
                <a:path w="3133725" h="1333500">
                  <a:moveTo>
                    <a:pt x="3133725" y="504825"/>
                  </a:moveTo>
                  <a:lnTo>
                    <a:pt x="3133725" y="1247775"/>
                  </a:lnTo>
                </a:path>
                <a:path w="3133725" h="1333500">
                  <a:moveTo>
                    <a:pt x="3095625" y="504825"/>
                  </a:moveTo>
                  <a:lnTo>
                    <a:pt x="3095625" y="1247775"/>
                  </a:lnTo>
                </a:path>
                <a:path w="3133725" h="1333500">
                  <a:moveTo>
                    <a:pt x="3114675" y="1304925"/>
                  </a:moveTo>
                  <a:lnTo>
                    <a:pt x="3114675" y="1028700"/>
                  </a:lnTo>
                </a:path>
                <a:path w="3133725" h="1333500">
                  <a:moveTo>
                    <a:pt x="3109912" y="947737"/>
                  </a:moveTo>
                  <a:lnTo>
                    <a:pt x="3119437" y="947737"/>
                  </a:lnTo>
                </a:path>
                <a:path w="3133725" h="1333500">
                  <a:moveTo>
                    <a:pt x="3114675" y="866775"/>
                  </a:moveTo>
                  <a:lnTo>
                    <a:pt x="3114675" y="6191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7156450" y="472757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7156450" y="4375150"/>
              <a:ext cx="0" cy="276225"/>
            </a:xfrm>
            <a:custGeom>
              <a:avLst/>
              <a:gdLst/>
              <a:ahLst/>
              <a:cxnLst/>
              <a:rect l="l" t="t" r="r" b="b"/>
              <a:pathLst>
                <a:path h="276225">
                  <a:moveTo>
                    <a:pt x="0" y="276225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7046912" y="5380037"/>
              <a:ext cx="219075" cy="10001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7065962" y="4408487"/>
              <a:ext cx="171450" cy="30480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1470025" y="4203700"/>
              <a:ext cx="1266825" cy="1390650"/>
            </a:xfrm>
            <a:custGeom>
              <a:avLst/>
              <a:gdLst/>
              <a:ahLst/>
              <a:cxnLst/>
              <a:rect l="l" t="t" r="r" b="b"/>
              <a:pathLst>
                <a:path w="1266825" h="1390650">
                  <a:moveTo>
                    <a:pt x="647700" y="885825"/>
                  </a:moveTo>
                  <a:lnTo>
                    <a:pt x="647700" y="1123950"/>
                  </a:lnTo>
                </a:path>
                <a:path w="1266825" h="1390650">
                  <a:moveTo>
                    <a:pt x="619125" y="885825"/>
                  </a:moveTo>
                  <a:lnTo>
                    <a:pt x="619125" y="1123950"/>
                  </a:lnTo>
                </a:path>
                <a:path w="1266825" h="1390650">
                  <a:moveTo>
                    <a:pt x="847725" y="1152525"/>
                  </a:moveTo>
                  <a:lnTo>
                    <a:pt x="847725" y="904875"/>
                  </a:lnTo>
                </a:path>
                <a:path w="1266825" h="1390650">
                  <a:moveTo>
                    <a:pt x="428625" y="1152525"/>
                  </a:moveTo>
                  <a:lnTo>
                    <a:pt x="428625" y="895350"/>
                  </a:lnTo>
                </a:path>
                <a:path w="1266825" h="1390650">
                  <a:moveTo>
                    <a:pt x="371475" y="1152525"/>
                  </a:moveTo>
                  <a:lnTo>
                    <a:pt x="371475" y="895350"/>
                  </a:lnTo>
                </a:path>
                <a:path w="1266825" h="1390650">
                  <a:moveTo>
                    <a:pt x="628650" y="1390650"/>
                  </a:moveTo>
                  <a:lnTo>
                    <a:pt x="628650" y="1238250"/>
                  </a:lnTo>
                </a:path>
                <a:path w="1266825" h="1390650">
                  <a:moveTo>
                    <a:pt x="623887" y="1157287"/>
                  </a:moveTo>
                  <a:lnTo>
                    <a:pt x="633412" y="1157287"/>
                  </a:lnTo>
                </a:path>
                <a:path w="1266825" h="1390650">
                  <a:moveTo>
                    <a:pt x="628650" y="1076325"/>
                  </a:moveTo>
                  <a:lnTo>
                    <a:pt x="628650" y="828675"/>
                  </a:lnTo>
                </a:path>
                <a:path w="1266825" h="1390650">
                  <a:moveTo>
                    <a:pt x="623887" y="738187"/>
                  </a:moveTo>
                  <a:lnTo>
                    <a:pt x="633412" y="738187"/>
                  </a:lnTo>
                </a:path>
                <a:path w="1266825" h="1390650">
                  <a:moveTo>
                    <a:pt x="628650" y="657225"/>
                  </a:moveTo>
                  <a:lnTo>
                    <a:pt x="628650" y="409575"/>
                  </a:lnTo>
                </a:path>
                <a:path w="1266825" h="1390650">
                  <a:moveTo>
                    <a:pt x="623887" y="328612"/>
                  </a:moveTo>
                  <a:lnTo>
                    <a:pt x="633412" y="328612"/>
                  </a:lnTo>
                </a:path>
                <a:path w="1266825" h="1390650">
                  <a:moveTo>
                    <a:pt x="628650" y="247650"/>
                  </a:moveTo>
                  <a:lnTo>
                    <a:pt x="628650" y="0"/>
                  </a:lnTo>
                </a:path>
                <a:path w="1266825" h="1390650">
                  <a:moveTo>
                    <a:pt x="904875" y="1171575"/>
                  </a:moveTo>
                  <a:lnTo>
                    <a:pt x="904875" y="409575"/>
                  </a:lnTo>
                  <a:lnTo>
                    <a:pt x="914400" y="409575"/>
                  </a:lnTo>
                </a:path>
                <a:path w="1266825" h="1390650">
                  <a:moveTo>
                    <a:pt x="352425" y="1152525"/>
                  </a:moveTo>
                  <a:lnTo>
                    <a:pt x="904875" y="1152525"/>
                  </a:lnTo>
                  <a:lnTo>
                    <a:pt x="914400" y="1152525"/>
                  </a:lnTo>
                </a:path>
                <a:path w="1266825" h="1390650">
                  <a:moveTo>
                    <a:pt x="428625" y="1143000"/>
                  </a:moveTo>
                  <a:lnTo>
                    <a:pt x="847725" y="1143000"/>
                  </a:lnTo>
                </a:path>
                <a:path w="1266825" h="1390650">
                  <a:moveTo>
                    <a:pt x="1266825" y="1257300"/>
                  </a:moveTo>
                  <a:lnTo>
                    <a:pt x="0" y="12573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1817687" y="5356225"/>
              <a:ext cx="114300" cy="10953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2089150" y="5299075"/>
              <a:ext cx="85725" cy="38100"/>
            </a:xfrm>
            <a:custGeom>
              <a:avLst/>
              <a:gdLst/>
              <a:ahLst/>
              <a:cxnLst/>
              <a:rect l="l" t="t" r="r" b="b"/>
              <a:pathLst>
                <a:path w="85725" h="38100">
                  <a:moveTo>
                    <a:pt x="0" y="28575"/>
                  </a:moveTo>
                  <a:lnTo>
                    <a:pt x="28575" y="28575"/>
                  </a:lnTo>
                </a:path>
                <a:path w="85725" h="38100">
                  <a:moveTo>
                    <a:pt x="85725" y="19050"/>
                  </a:moveTo>
                  <a:lnTo>
                    <a:pt x="85725" y="9525"/>
                  </a:lnTo>
                  <a:lnTo>
                    <a:pt x="66675" y="0"/>
                  </a:lnTo>
                  <a:lnTo>
                    <a:pt x="47625" y="19050"/>
                  </a:lnTo>
                  <a:lnTo>
                    <a:pt x="57150" y="38100"/>
                  </a:lnTo>
                  <a:lnTo>
                    <a:pt x="85725" y="38100"/>
                  </a:lnTo>
                  <a:lnTo>
                    <a:pt x="85725" y="19050"/>
                  </a:lnTo>
                </a:path>
                <a:path w="85725" h="38100">
                  <a:moveTo>
                    <a:pt x="76200" y="19050"/>
                  </a:moveTo>
                  <a:lnTo>
                    <a:pt x="66675" y="9525"/>
                  </a:lnTo>
                  <a:lnTo>
                    <a:pt x="66675" y="19050"/>
                  </a:lnTo>
                  <a:lnTo>
                    <a:pt x="57150" y="19050"/>
                  </a:lnTo>
                  <a:lnTo>
                    <a:pt x="66675" y="28575"/>
                  </a:lnTo>
                  <a:lnTo>
                    <a:pt x="76200" y="28575"/>
                  </a:lnTo>
                  <a:lnTo>
                    <a:pt x="76200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2274887" y="5356225"/>
              <a:ext cx="104775" cy="10953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2736850" y="54610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1889125" y="4375150"/>
              <a:ext cx="485775" cy="733425"/>
            </a:xfrm>
            <a:custGeom>
              <a:avLst/>
              <a:gdLst/>
              <a:ahLst/>
              <a:cxnLst/>
              <a:rect l="l" t="t" r="r" b="b"/>
              <a:pathLst>
                <a:path w="485775" h="733425">
                  <a:moveTo>
                    <a:pt x="19050" y="0"/>
                  </a:moveTo>
                  <a:lnTo>
                    <a:pt x="419100" y="0"/>
                  </a:lnTo>
                </a:path>
                <a:path w="485775" h="733425">
                  <a:moveTo>
                    <a:pt x="466725" y="581025"/>
                  </a:moveTo>
                  <a:lnTo>
                    <a:pt x="304800" y="581025"/>
                  </a:lnTo>
                </a:path>
                <a:path w="485775" h="733425">
                  <a:moveTo>
                    <a:pt x="0" y="209550"/>
                  </a:moveTo>
                  <a:lnTo>
                    <a:pt x="438150" y="209550"/>
                  </a:lnTo>
                </a:path>
                <a:path w="485775" h="733425">
                  <a:moveTo>
                    <a:pt x="0" y="200025"/>
                  </a:moveTo>
                  <a:lnTo>
                    <a:pt x="438150" y="200025"/>
                  </a:lnTo>
                </a:path>
                <a:path w="485775" h="733425">
                  <a:moveTo>
                    <a:pt x="476250" y="733425"/>
                  </a:moveTo>
                  <a:lnTo>
                    <a:pt x="304800" y="733425"/>
                  </a:lnTo>
                </a:path>
                <a:path w="485775" h="733425">
                  <a:moveTo>
                    <a:pt x="485775" y="600075"/>
                  </a:moveTo>
                  <a:lnTo>
                    <a:pt x="304800" y="600075"/>
                  </a:lnTo>
                </a:path>
                <a:path w="485775" h="733425">
                  <a:moveTo>
                    <a:pt x="57150" y="38100"/>
                  </a:moveTo>
                  <a:lnTo>
                    <a:pt x="47625" y="19050"/>
                  </a:lnTo>
                  <a:lnTo>
                    <a:pt x="28575" y="19050"/>
                  </a:lnTo>
                  <a:lnTo>
                    <a:pt x="9525" y="28575"/>
                  </a:lnTo>
                  <a:lnTo>
                    <a:pt x="9525" y="47625"/>
                  </a:lnTo>
                  <a:lnTo>
                    <a:pt x="0" y="104775"/>
                  </a:lnTo>
                </a:path>
                <a:path w="485775" h="733425">
                  <a:moveTo>
                    <a:pt x="371475" y="171450"/>
                  </a:moveTo>
                  <a:lnTo>
                    <a:pt x="371475" y="57150"/>
                  </a:lnTo>
                </a:path>
                <a:path w="485775" h="733425">
                  <a:moveTo>
                    <a:pt x="342900" y="171450"/>
                  </a:moveTo>
                  <a:lnTo>
                    <a:pt x="342900" y="57150"/>
                  </a:lnTo>
                </a:path>
                <a:path w="485775" h="733425">
                  <a:moveTo>
                    <a:pt x="342900" y="47625"/>
                  </a:moveTo>
                  <a:lnTo>
                    <a:pt x="342900" y="57150"/>
                  </a:lnTo>
                  <a:lnTo>
                    <a:pt x="361950" y="66675"/>
                  </a:lnTo>
                  <a:lnTo>
                    <a:pt x="371475" y="57150"/>
                  </a:lnTo>
                  <a:lnTo>
                    <a:pt x="371475" y="47625"/>
                  </a:lnTo>
                  <a:lnTo>
                    <a:pt x="381000" y="476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1936750" y="4422775"/>
              <a:ext cx="9525" cy="95250"/>
            </a:xfrm>
            <a:custGeom>
              <a:avLst/>
              <a:gdLst/>
              <a:ahLst/>
              <a:cxnLst/>
              <a:rect l="l" t="t" r="r" b="b"/>
              <a:pathLst>
                <a:path w="9525" h="95250">
                  <a:moveTo>
                    <a:pt x="4762" y="-4762"/>
                  </a:moveTo>
                  <a:lnTo>
                    <a:pt x="4762" y="1000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1965325" y="4346575"/>
              <a:ext cx="228600" cy="171450"/>
            </a:xfrm>
            <a:custGeom>
              <a:avLst/>
              <a:gdLst/>
              <a:ahLst/>
              <a:cxnLst/>
              <a:rect l="l" t="t" r="r" b="b"/>
              <a:pathLst>
                <a:path w="228600" h="171450">
                  <a:moveTo>
                    <a:pt x="19050" y="171450"/>
                  </a:moveTo>
                  <a:lnTo>
                    <a:pt x="0" y="76200"/>
                  </a:lnTo>
                </a:path>
                <a:path w="228600" h="171450">
                  <a:moveTo>
                    <a:pt x="228600" y="171450"/>
                  </a:moveTo>
                  <a:lnTo>
                    <a:pt x="20955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2146300" y="4346575"/>
              <a:ext cx="9525" cy="171450"/>
            </a:xfrm>
            <a:custGeom>
              <a:avLst/>
              <a:gdLst/>
              <a:ahLst/>
              <a:cxnLst/>
              <a:rect l="l" t="t" r="r" b="b"/>
              <a:pathLst>
                <a:path w="9525" h="171450">
                  <a:moveTo>
                    <a:pt x="4762" y="-4762"/>
                  </a:moveTo>
                  <a:lnTo>
                    <a:pt x="4762" y="1762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1489075" y="4337050"/>
              <a:ext cx="676275" cy="895350"/>
            </a:xfrm>
            <a:custGeom>
              <a:avLst/>
              <a:gdLst/>
              <a:ahLst/>
              <a:cxnLst/>
              <a:rect l="l" t="t" r="r" b="b"/>
              <a:pathLst>
                <a:path w="676275" h="895350">
                  <a:moveTo>
                    <a:pt x="676275" y="0"/>
                  </a:moveTo>
                  <a:lnTo>
                    <a:pt x="676275" y="200025"/>
                  </a:lnTo>
                </a:path>
                <a:path w="676275" h="895350">
                  <a:moveTo>
                    <a:pt x="390525" y="142875"/>
                  </a:moveTo>
                  <a:lnTo>
                    <a:pt x="381000" y="85725"/>
                  </a:lnTo>
                </a:path>
                <a:path w="676275" h="895350">
                  <a:moveTo>
                    <a:pt x="0" y="295275"/>
                  </a:moveTo>
                  <a:lnTo>
                    <a:pt x="352425" y="295275"/>
                  </a:lnTo>
                </a:path>
                <a:path w="676275" h="895350">
                  <a:moveTo>
                    <a:pt x="0" y="266700"/>
                  </a:moveTo>
                  <a:lnTo>
                    <a:pt x="361950" y="266700"/>
                  </a:lnTo>
                </a:path>
                <a:path w="676275" h="895350">
                  <a:moveTo>
                    <a:pt x="142875" y="895350"/>
                  </a:moveTo>
                  <a:lnTo>
                    <a:pt x="190500" y="895350"/>
                  </a:lnTo>
                </a:path>
                <a:path w="676275" h="895350">
                  <a:moveTo>
                    <a:pt x="0" y="800100"/>
                  </a:moveTo>
                  <a:lnTo>
                    <a:pt x="247650" y="800100"/>
                  </a:lnTo>
                </a:path>
                <a:path w="676275" h="895350">
                  <a:moveTo>
                    <a:pt x="95250" y="809625"/>
                  </a:moveTo>
                  <a:lnTo>
                    <a:pt x="238125" y="809625"/>
                  </a:lnTo>
                </a:path>
                <a:path w="676275" h="895350">
                  <a:moveTo>
                    <a:pt x="76200" y="857250"/>
                  </a:moveTo>
                  <a:lnTo>
                    <a:pt x="247650" y="857250"/>
                  </a:lnTo>
                </a:path>
                <a:path w="676275" h="895350">
                  <a:moveTo>
                    <a:pt x="76200" y="819150"/>
                  </a:moveTo>
                  <a:lnTo>
                    <a:pt x="247650" y="819150"/>
                  </a:lnTo>
                </a:path>
                <a:path w="676275" h="895350">
                  <a:moveTo>
                    <a:pt x="19050" y="781050"/>
                  </a:moveTo>
                  <a:lnTo>
                    <a:pt x="247650" y="781050"/>
                  </a:lnTo>
                </a:path>
                <a:path w="676275" h="895350">
                  <a:moveTo>
                    <a:pt x="19050" y="781050"/>
                  </a:moveTo>
                  <a:lnTo>
                    <a:pt x="19050" y="2952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1489075" y="5099050"/>
              <a:ext cx="0" cy="47625"/>
            </a:xfrm>
            <a:custGeom>
              <a:avLst/>
              <a:gdLst/>
              <a:ahLst/>
              <a:cxnLst/>
              <a:rect l="l" t="t" r="r" b="b"/>
              <a:pathLst>
                <a:path h="47625">
                  <a:moveTo>
                    <a:pt x="-4762" y="23812"/>
                  </a:moveTo>
                  <a:lnTo>
                    <a:pt x="4762" y="23812"/>
                  </a:lnTo>
                </a:path>
              </a:pathLst>
            </a:custGeom>
            <a:ln w="476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1489075" y="5108575"/>
              <a:ext cx="142875" cy="123825"/>
            </a:xfrm>
            <a:custGeom>
              <a:avLst/>
              <a:gdLst/>
              <a:ahLst/>
              <a:cxnLst/>
              <a:rect l="l" t="t" r="r" b="b"/>
              <a:pathLst>
                <a:path w="142875" h="123825">
                  <a:moveTo>
                    <a:pt x="0" y="0"/>
                  </a:moveTo>
                  <a:lnTo>
                    <a:pt x="19050" y="0"/>
                  </a:lnTo>
                </a:path>
                <a:path w="142875" h="123825">
                  <a:moveTo>
                    <a:pt x="76200" y="47625"/>
                  </a:moveTo>
                  <a:lnTo>
                    <a:pt x="76200" y="85725"/>
                  </a:lnTo>
                </a:path>
                <a:path w="142875" h="123825">
                  <a:moveTo>
                    <a:pt x="95250" y="38100"/>
                  </a:moveTo>
                  <a:lnTo>
                    <a:pt x="95250" y="85725"/>
                  </a:lnTo>
                  <a:lnTo>
                    <a:pt x="104775" y="85725"/>
                  </a:lnTo>
                </a:path>
                <a:path w="142875" h="123825">
                  <a:moveTo>
                    <a:pt x="142875" y="123825"/>
                  </a:moveTo>
                  <a:lnTo>
                    <a:pt x="76200" y="857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1489075" y="4594225"/>
              <a:ext cx="0" cy="47625"/>
            </a:xfrm>
            <a:custGeom>
              <a:avLst/>
              <a:gdLst/>
              <a:ahLst/>
              <a:cxnLst/>
              <a:rect l="l" t="t" r="r" b="b"/>
              <a:pathLst>
                <a:path h="47625">
                  <a:moveTo>
                    <a:pt x="-4762" y="23812"/>
                  </a:moveTo>
                  <a:lnTo>
                    <a:pt x="4762" y="23812"/>
                  </a:lnTo>
                </a:path>
              </a:pathLst>
            </a:custGeom>
            <a:ln w="476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1679575" y="4479925"/>
              <a:ext cx="590550" cy="752475"/>
            </a:xfrm>
            <a:custGeom>
              <a:avLst/>
              <a:gdLst/>
              <a:ahLst/>
              <a:cxnLst/>
              <a:rect l="l" t="t" r="r" b="b"/>
              <a:pathLst>
                <a:path w="590550" h="752475">
                  <a:moveTo>
                    <a:pt x="123825" y="457200"/>
                  </a:moveTo>
                  <a:lnTo>
                    <a:pt x="123825" y="152400"/>
                  </a:lnTo>
                </a:path>
                <a:path w="590550" h="752475">
                  <a:moveTo>
                    <a:pt x="161925" y="609600"/>
                  </a:moveTo>
                  <a:lnTo>
                    <a:pt x="161925" y="133350"/>
                  </a:lnTo>
                </a:path>
                <a:path w="590550" h="752475">
                  <a:moveTo>
                    <a:pt x="219075" y="600075"/>
                  </a:moveTo>
                  <a:lnTo>
                    <a:pt x="219075" y="104775"/>
                  </a:lnTo>
                </a:path>
                <a:path w="590550" h="752475">
                  <a:moveTo>
                    <a:pt x="219075" y="600075"/>
                  </a:moveTo>
                  <a:lnTo>
                    <a:pt x="333375" y="600075"/>
                  </a:lnTo>
                </a:path>
                <a:path w="590550" h="752475">
                  <a:moveTo>
                    <a:pt x="142875" y="609600"/>
                  </a:moveTo>
                  <a:lnTo>
                    <a:pt x="333375" y="609600"/>
                  </a:lnTo>
                </a:path>
                <a:path w="590550" h="752475">
                  <a:moveTo>
                    <a:pt x="57150" y="714375"/>
                  </a:moveTo>
                  <a:lnTo>
                    <a:pt x="57150" y="466725"/>
                  </a:lnTo>
                </a:path>
                <a:path w="590550" h="752475">
                  <a:moveTo>
                    <a:pt x="142875" y="714375"/>
                  </a:moveTo>
                  <a:lnTo>
                    <a:pt x="142875" y="466725"/>
                  </a:lnTo>
                </a:path>
                <a:path w="590550" h="752475">
                  <a:moveTo>
                    <a:pt x="142875" y="657225"/>
                  </a:moveTo>
                  <a:lnTo>
                    <a:pt x="152400" y="657225"/>
                  </a:lnTo>
                </a:path>
                <a:path w="590550" h="752475">
                  <a:moveTo>
                    <a:pt x="142875" y="628650"/>
                  </a:moveTo>
                  <a:lnTo>
                    <a:pt x="152400" y="628650"/>
                  </a:lnTo>
                </a:path>
                <a:path w="590550" h="752475">
                  <a:moveTo>
                    <a:pt x="142875" y="619125"/>
                  </a:moveTo>
                  <a:lnTo>
                    <a:pt x="257175" y="619125"/>
                  </a:lnTo>
                </a:path>
                <a:path w="590550" h="752475">
                  <a:moveTo>
                    <a:pt x="57150" y="714375"/>
                  </a:moveTo>
                  <a:lnTo>
                    <a:pt x="142875" y="714375"/>
                  </a:lnTo>
                </a:path>
                <a:path w="590550" h="752475">
                  <a:moveTo>
                    <a:pt x="47625" y="666750"/>
                  </a:moveTo>
                  <a:lnTo>
                    <a:pt x="47625" y="714375"/>
                  </a:lnTo>
                  <a:lnTo>
                    <a:pt x="38100" y="714375"/>
                  </a:lnTo>
                </a:path>
                <a:path w="590550" h="752475">
                  <a:moveTo>
                    <a:pt x="57150" y="714375"/>
                  </a:moveTo>
                  <a:lnTo>
                    <a:pt x="0" y="752475"/>
                  </a:lnTo>
                </a:path>
                <a:path w="590550" h="752475">
                  <a:moveTo>
                    <a:pt x="152400" y="666750"/>
                  </a:moveTo>
                  <a:lnTo>
                    <a:pt x="152400" y="619125"/>
                  </a:lnTo>
                </a:path>
                <a:path w="590550" h="752475">
                  <a:moveTo>
                    <a:pt x="152400" y="666750"/>
                  </a:moveTo>
                  <a:lnTo>
                    <a:pt x="161925" y="666750"/>
                  </a:lnTo>
                </a:path>
                <a:path w="590550" h="752475">
                  <a:moveTo>
                    <a:pt x="161925" y="657225"/>
                  </a:moveTo>
                  <a:lnTo>
                    <a:pt x="219075" y="657225"/>
                  </a:lnTo>
                </a:path>
                <a:path w="590550" h="752475">
                  <a:moveTo>
                    <a:pt x="161925" y="628650"/>
                  </a:moveTo>
                  <a:lnTo>
                    <a:pt x="219075" y="628650"/>
                  </a:lnTo>
                </a:path>
                <a:path w="590550" h="752475">
                  <a:moveTo>
                    <a:pt x="166687" y="738187"/>
                  </a:moveTo>
                  <a:lnTo>
                    <a:pt x="176212" y="738187"/>
                  </a:lnTo>
                </a:path>
                <a:path w="590550" h="752475">
                  <a:moveTo>
                    <a:pt x="219075" y="752475"/>
                  </a:moveTo>
                  <a:lnTo>
                    <a:pt x="161925" y="752475"/>
                  </a:lnTo>
                </a:path>
                <a:path w="590550" h="752475">
                  <a:moveTo>
                    <a:pt x="219075" y="742950"/>
                  </a:moveTo>
                  <a:lnTo>
                    <a:pt x="161925" y="742950"/>
                  </a:lnTo>
                </a:path>
                <a:path w="590550" h="752475">
                  <a:moveTo>
                    <a:pt x="171450" y="733425"/>
                  </a:moveTo>
                  <a:lnTo>
                    <a:pt x="219075" y="695325"/>
                  </a:lnTo>
                </a:path>
                <a:path w="590550" h="752475">
                  <a:moveTo>
                    <a:pt x="252412" y="614362"/>
                  </a:moveTo>
                  <a:lnTo>
                    <a:pt x="261937" y="614362"/>
                  </a:lnTo>
                </a:path>
                <a:path w="590550" h="752475">
                  <a:moveTo>
                    <a:pt x="57150" y="457200"/>
                  </a:moveTo>
                  <a:lnTo>
                    <a:pt x="152400" y="457200"/>
                  </a:lnTo>
                </a:path>
                <a:path w="590550" h="752475">
                  <a:moveTo>
                    <a:pt x="47625" y="466725"/>
                  </a:moveTo>
                  <a:lnTo>
                    <a:pt x="152400" y="466725"/>
                  </a:lnTo>
                </a:path>
                <a:path w="590550" h="752475">
                  <a:moveTo>
                    <a:pt x="38100" y="466725"/>
                  </a:moveTo>
                  <a:lnTo>
                    <a:pt x="57150" y="457200"/>
                  </a:lnTo>
                </a:path>
                <a:path w="590550" h="752475">
                  <a:moveTo>
                    <a:pt x="147637" y="461962"/>
                  </a:moveTo>
                  <a:lnTo>
                    <a:pt x="157162" y="461962"/>
                  </a:lnTo>
                </a:path>
                <a:path w="590550" h="752475">
                  <a:moveTo>
                    <a:pt x="514350" y="476250"/>
                  </a:moveTo>
                  <a:lnTo>
                    <a:pt x="514350" y="628650"/>
                  </a:lnTo>
                </a:path>
                <a:path w="590550" h="752475">
                  <a:moveTo>
                    <a:pt x="571500" y="628650"/>
                  </a:moveTo>
                  <a:lnTo>
                    <a:pt x="571500" y="495300"/>
                  </a:lnTo>
                </a:path>
                <a:path w="590550" h="752475">
                  <a:moveTo>
                    <a:pt x="400050" y="581025"/>
                  </a:moveTo>
                  <a:lnTo>
                    <a:pt x="400050" y="685800"/>
                  </a:lnTo>
                </a:path>
                <a:path w="590550" h="752475">
                  <a:moveTo>
                    <a:pt x="333375" y="581025"/>
                  </a:moveTo>
                  <a:lnTo>
                    <a:pt x="333375" y="685800"/>
                  </a:lnTo>
                </a:path>
                <a:path w="590550" h="752475">
                  <a:moveTo>
                    <a:pt x="400050" y="609600"/>
                  </a:moveTo>
                  <a:lnTo>
                    <a:pt x="514350" y="609600"/>
                  </a:lnTo>
                </a:path>
                <a:path w="590550" h="752475">
                  <a:moveTo>
                    <a:pt x="400050" y="600075"/>
                  </a:moveTo>
                  <a:lnTo>
                    <a:pt x="514350" y="600075"/>
                  </a:lnTo>
                </a:path>
                <a:path w="590550" h="752475">
                  <a:moveTo>
                    <a:pt x="333375" y="685800"/>
                  </a:moveTo>
                  <a:lnTo>
                    <a:pt x="400050" y="685800"/>
                  </a:lnTo>
                </a:path>
                <a:path w="590550" h="752475">
                  <a:moveTo>
                    <a:pt x="404812" y="576262"/>
                  </a:moveTo>
                  <a:lnTo>
                    <a:pt x="414337" y="576262"/>
                  </a:lnTo>
                </a:path>
                <a:path w="590550" h="752475">
                  <a:moveTo>
                    <a:pt x="319087" y="576262"/>
                  </a:moveTo>
                  <a:lnTo>
                    <a:pt x="328612" y="576262"/>
                  </a:lnTo>
                </a:path>
                <a:path w="590550" h="752475">
                  <a:moveTo>
                    <a:pt x="323850" y="571500"/>
                  </a:moveTo>
                  <a:lnTo>
                    <a:pt x="409575" y="571500"/>
                  </a:lnTo>
                </a:path>
                <a:path w="590550" h="752475">
                  <a:moveTo>
                    <a:pt x="323850" y="581025"/>
                  </a:moveTo>
                  <a:lnTo>
                    <a:pt x="409575" y="581025"/>
                  </a:lnTo>
                </a:path>
                <a:path w="590550" h="752475">
                  <a:moveTo>
                    <a:pt x="581025" y="495300"/>
                  </a:moveTo>
                  <a:lnTo>
                    <a:pt x="561975" y="476250"/>
                  </a:lnTo>
                </a:path>
                <a:path w="590550" h="752475">
                  <a:moveTo>
                    <a:pt x="238125" y="38100"/>
                  </a:moveTo>
                  <a:lnTo>
                    <a:pt x="314325" y="38100"/>
                  </a:lnTo>
                </a:path>
                <a:path w="590550" h="752475">
                  <a:moveTo>
                    <a:pt x="200025" y="352425"/>
                  </a:moveTo>
                  <a:lnTo>
                    <a:pt x="200025" y="0"/>
                  </a:lnTo>
                </a:path>
                <a:path w="590550" h="752475">
                  <a:moveTo>
                    <a:pt x="209550" y="352425"/>
                  </a:moveTo>
                  <a:lnTo>
                    <a:pt x="209550" y="0"/>
                  </a:lnTo>
                </a:path>
                <a:path w="590550" h="752475">
                  <a:moveTo>
                    <a:pt x="209550" y="352425"/>
                  </a:moveTo>
                  <a:lnTo>
                    <a:pt x="200025" y="352425"/>
                  </a:lnTo>
                </a:path>
                <a:path w="590550" h="752475">
                  <a:moveTo>
                    <a:pt x="185737" y="100012"/>
                  </a:moveTo>
                  <a:lnTo>
                    <a:pt x="195262" y="100012"/>
                  </a:lnTo>
                </a:path>
                <a:path w="590550" h="752475">
                  <a:moveTo>
                    <a:pt x="190500" y="104775"/>
                  </a:moveTo>
                  <a:lnTo>
                    <a:pt x="200025" y="104775"/>
                  </a:lnTo>
                </a:path>
                <a:path w="590550" h="752475">
                  <a:moveTo>
                    <a:pt x="190500" y="95250"/>
                  </a:moveTo>
                  <a:lnTo>
                    <a:pt x="200025" y="95250"/>
                  </a:lnTo>
                </a:path>
                <a:path w="590550" h="752475">
                  <a:moveTo>
                    <a:pt x="238125" y="95250"/>
                  </a:moveTo>
                  <a:lnTo>
                    <a:pt x="238125" y="38100"/>
                  </a:lnTo>
                </a:path>
                <a:path w="590550" h="752475">
                  <a:moveTo>
                    <a:pt x="161925" y="152400"/>
                  </a:moveTo>
                  <a:lnTo>
                    <a:pt x="219075" y="152400"/>
                  </a:lnTo>
                </a:path>
                <a:path w="590550" h="752475">
                  <a:moveTo>
                    <a:pt x="171450" y="123825"/>
                  </a:moveTo>
                  <a:lnTo>
                    <a:pt x="219075" y="123825"/>
                  </a:lnTo>
                </a:path>
                <a:path w="590550" h="752475">
                  <a:moveTo>
                    <a:pt x="161925" y="133350"/>
                  </a:moveTo>
                  <a:lnTo>
                    <a:pt x="190500" y="104775"/>
                  </a:lnTo>
                </a:path>
                <a:path w="590550" h="752475">
                  <a:moveTo>
                    <a:pt x="209550" y="0"/>
                  </a:moveTo>
                  <a:lnTo>
                    <a:pt x="200025" y="0"/>
                  </a:lnTo>
                </a:path>
                <a:path w="590550" h="752475">
                  <a:moveTo>
                    <a:pt x="409575" y="95250"/>
                  </a:moveTo>
                  <a:lnTo>
                    <a:pt x="409575" y="38100"/>
                  </a:lnTo>
                </a:path>
                <a:path w="590550" h="752475">
                  <a:moveTo>
                    <a:pt x="323850" y="95250"/>
                  </a:moveTo>
                  <a:lnTo>
                    <a:pt x="323850" y="38100"/>
                  </a:lnTo>
                </a:path>
                <a:path w="590550" h="752475">
                  <a:moveTo>
                    <a:pt x="314325" y="95250"/>
                  </a:moveTo>
                  <a:lnTo>
                    <a:pt x="314325" y="38100"/>
                  </a:lnTo>
                </a:path>
                <a:path w="590550" h="752475">
                  <a:moveTo>
                    <a:pt x="323850" y="38100"/>
                  </a:moveTo>
                  <a:lnTo>
                    <a:pt x="409575" y="38100"/>
                  </a:lnTo>
                </a:path>
                <a:path w="590550" h="752475">
                  <a:moveTo>
                    <a:pt x="466725" y="38100"/>
                  </a:moveTo>
                  <a:lnTo>
                    <a:pt x="514350" y="38100"/>
                  </a:lnTo>
                </a:path>
                <a:path w="590550" h="752475">
                  <a:moveTo>
                    <a:pt x="457200" y="57150"/>
                  </a:moveTo>
                  <a:lnTo>
                    <a:pt x="514350" y="57150"/>
                  </a:lnTo>
                </a:path>
                <a:path w="590550" h="752475">
                  <a:moveTo>
                    <a:pt x="457200" y="95250"/>
                  </a:moveTo>
                  <a:lnTo>
                    <a:pt x="457200" y="57150"/>
                  </a:lnTo>
                </a:path>
                <a:path w="590550" h="752475">
                  <a:moveTo>
                    <a:pt x="542925" y="66675"/>
                  </a:moveTo>
                  <a:lnTo>
                    <a:pt x="590550" y="66675"/>
                  </a:lnTo>
                </a:path>
                <a:path w="590550" h="752475">
                  <a:moveTo>
                    <a:pt x="542925" y="76200"/>
                  </a:moveTo>
                  <a:lnTo>
                    <a:pt x="590550" y="76200"/>
                  </a:lnTo>
                </a:path>
                <a:path w="590550" h="752475">
                  <a:moveTo>
                    <a:pt x="514350" y="95250"/>
                  </a:moveTo>
                  <a:lnTo>
                    <a:pt x="514350" y="57150"/>
                  </a:lnTo>
                  <a:lnTo>
                    <a:pt x="514350" y="381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2146300" y="451802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2222500" y="4546600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4762" y="4762"/>
                  </a:moveTo>
                  <a:lnTo>
                    <a:pt x="4762" y="476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2260600" y="455612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2270125" y="4546600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4762" y="4762"/>
                  </a:moveTo>
                  <a:lnTo>
                    <a:pt x="4762" y="476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2232025" y="455612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1755775" y="3879850"/>
              <a:ext cx="704850" cy="233679"/>
            </a:xfrm>
            <a:custGeom>
              <a:avLst/>
              <a:gdLst/>
              <a:ahLst/>
              <a:cxnLst/>
              <a:rect l="l" t="t" r="r" b="b"/>
              <a:pathLst>
                <a:path w="704850" h="233679">
                  <a:moveTo>
                    <a:pt x="338137" y="233362"/>
                  </a:moveTo>
                  <a:lnTo>
                    <a:pt x="347662" y="233362"/>
                  </a:lnTo>
                </a:path>
                <a:path w="704850" h="233679">
                  <a:moveTo>
                    <a:pt x="342900" y="152400"/>
                  </a:moveTo>
                  <a:lnTo>
                    <a:pt x="342900" y="0"/>
                  </a:lnTo>
                </a:path>
                <a:path w="704850" h="233679">
                  <a:moveTo>
                    <a:pt x="381000" y="190500"/>
                  </a:moveTo>
                  <a:lnTo>
                    <a:pt x="704850" y="190500"/>
                  </a:lnTo>
                </a:path>
                <a:path w="704850" h="233679">
                  <a:moveTo>
                    <a:pt x="0" y="190500"/>
                  </a:moveTo>
                  <a:lnTo>
                    <a:pt x="314325" y="1905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1712912" y="4056062"/>
              <a:ext cx="257175" cy="38100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2060575" y="4041775"/>
              <a:ext cx="214629" cy="381000"/>
            </a:xfrm>
            <a:custGeom>
              <a:avLst/>
              <a:gdLst/>
              <a:ahLst/>
              <a:cxnLst/>
              <a:rect l="l" t="t" r="r" b="b"/>
              <a:pathLst>
                <a:path w="214630" h="381000">
                  <a:moveTo>
                    <a:pt x="114300" y="295275"/>
                  </a:moveTo>
                  <a:lnTo>
                    <a:pt x="104775" y="295275"/>
                  </a:lnTo>
                </a:path>
                <a:path w="214630" h="381000">
                  <a:moveTo>
                    <a:pt x="109537" y="300037"/>
                  </a:moveTo>
                  <a:lnTo>
                    <a:pt x="119062" y="300037"/>
                  </a:lnTo>
                </a:path>
                <a:path w="214630" h="381000">
                  <a:moveTo>
                    <a:pt x="104775" y="304800"/>
                  </a:moveTo>
                  <a:lnTo>
                    <a:pt x="114300" y="304800"/>
                  </a:lnTo>
                </a:path>
                <a:path w="214630" h="381000">
                  <a:moveTo>
                    <a:pt x="104775" y="304800"/>
                  </a:moveTo>
                  <a:lnTo>
                    <a:pt x="114300" y="304800"/>
                  </a:lnTo>
                </a:path>
                <a:path w="214630" h="381000">
                  <a:moveTo>
                    <a:pt x="104775" y="304800"/>
                  </a:moveTo>
                  <a:lnTo>
                    <a:pt x="95250" y="304800"/>
                  </a:lnTo>
                </a:path>
                <a:path w="214630" h="381000">
                  <a:moveTo>
                    <a:pt x="104775" y="304800"/>
                  </a:moveTo>
                  <a:lnTo>
                    <a:pt x="114300" y="304800"/>
                  </a:lnTo>
                </a:path>
                <a:path w="214630" h="381000">
                  <a:moveTo>
                    <a:pt x="109537" y="300037"/>
                  </a:moveTo>
                  <a:lnTo>
                    <a:pt x="119062" y="300037"/>
                  </a:lnTo>
                </a:path>
                <a:path w="214630" h="381000">
                  <a:moveTo>
                    <a:pt x="104775" y="304800"/>
                  </a:moveTo>
                  <a:lnTo>
                    <a:pt x="114300" y="304800"/>
                  </a:lnTo>
                </a:path>
                <a:path w="214630" h="381000">
                  <a:moveTo>
                    <a:pt x="104775" y="304800"/>
                  </a:moveTo>
                  <a:lnTo>
                    <a:pt x="114300" y="304800"/>
                  </a:lnTo>
                </a:path>
                <a:path w="214630" h="381000">
                  <a:moveTo>
                    <a:pt x="104775" y="304800"/>
                  </a:moveTo>
                  <a:lnTo>
                    <a:pt x="95250" y="304800"/>
                  </a:lnTo>
                </a:path>
                <a:path w="214630" h="381000">
                  <a:moveTo>
                    <a:pt x="104775" y="304800"/>
                  </a:moveTo>
                  <a:lnTo>
                    <a:pt x="114300" y="304800"/>
                  </a:lnTo>
                </a:path>
                <a:path w="214630" h="381000">
                  <a:moveTo>
                    <a:pt x="161925" y="352425"/>
                  </a:moveTo>
                  <a:lnTo>
                    <a:pt x="209550" y="352425"/>
                  </a:lnTo>
                </a:path>
                <a:path w="214630" h="381000">
                  <a:moveTo>
                    <a:pt x="161925" y="342900"/>
                  </a:moveTo>
                  <a:lnTo>
                    <a:pt x="209550" y="342900"/>
                  </a:lnTo>
                </a:path>
                <a:path w="214630" h="381000">
                  <a:moveTo>
                    <a:pt x="157162" y="347662"/>
                  </a:moveTo>
                  <a:lnTo>
                    <a:pt x="166687" y="347662"/>
                  </a:lnTo>
                </a:path>
                <a:path w="214630" h="381000">
                  <a:moveTo>
                    <a:pt x="204787" y="347662"/>
                  </a:moveTo>
                  <a:lnTo>
                    <a:pt x="214312" y="347662"/>
                  </a:lnTo>
                </a:path>
                <a:path w="214630" h="381000">
                  <a:moveTo>
                    <a:pt x="171450" y="381000"/>
                  </a:moveTo>
                  <a:lnTo>
                    <a:pt x="171450" y="352425"/>
                  </a:lnTo>
                </a:path>
                <a:path w="214630" h="381000">
                  <a:moveTo>
                    <a:pt x="200025" y="381000"/>
                  </a:moveTo>
                  <a:lnTo>
                    <a:pt x="200025" y="352425"/>
                  </a:lnTo>
                  <a:lnTo>
                    <a:pt x="209550" y="352425"/>
                  </a:lnTo>
                </a:path>
                <a:path w="214630" h="381000">
                  <a:moveTo>
                    <a:pt x="195262" y="338137"/>
                  </a:moveTo>
                  <a:lnTo>
                    <a:pt x="204787" y="338137"/>
                  </a:lnTo>
                </a:path>
                <a:path w="214630" h="381000">
                  <a:moveTo>
                    <a:pt x="166687" y="338137"/>
                  </a:moveTo>
                  <a:lnTo>
                    <a:pt x="176212" y="338137"/>
                  </a:lnTo>
                </a:path>
                <a:path w="214630" h="381000">
                  <a:moveTo>
                    <a:pt x="9525" y="28575"/>
                  </a:moveTo>
                  <a:lnTo>
                    <a:pt x="38100" y="47625"/>
                  </a:lnTo>
                  <a:lnTo>
                    <a:pt x="76200" y="28575"/>
                  </a:lnTo>
                </a:path>
                <a:path w="214630" h="381000">
                  <a:moveTo>
                    <a:pt x="0" y="0"/>
                  </a:moveTo>
                  <a:lnTo>
                    <a:pt x="85725" y="0"/>
                  </a:lnTo>
                </a:path>
                <a:path w="214630" h="381000">
                  <a:moveTo>
                    <a:pt x="0" y="9525"/>
                  </a:moveTo>
                  <a:lnTo>
                    <a:pt x="85725" y="9525"/>
                  </a:lnTo>
                </a:path>
                <a:path w="214630" h="381000">
                  <a:moveTo>
                    <a:pt x="0" y="19050"/>
                  </a:moveTo>
                  <a:lnTo>
                    <a:pt x="85725" y="19050"/>
                  </a:lnTo>
                </a:path>
                <a:path w="214630" h="381000">
                  <a:moveTo>
                    <a:pt x="4762" y="23812"/>
                  </a:moveTo>
                  <a:lnTo>
                    <a:pt x="14287" y="2381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2060575" y="404177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2136775" y="406082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4762" y="4762"/>
                  </a:moveTo>
                  <a:lnTo>
                    <a:pt x="4762" y="476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2146300" y="404177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2422525" y="4375150"/>
              <a:ext cx="9525" cy="228600"/>
            </a:xfrm>
            <a:custGeom>
              <a:avLst/>
              <a:gdLst/>
              <a:ahLst/>
              <a:cxnLst/>
              <a:rect l="l" t="t" r="r" b="b"/>
              <a:pathLst>
                <a:path w="9525" h="228600">
                  <a:moveTo>
                    <a:pt x="0" y="0"/>
                  </a:moveTo>
                  <a:lnTo>
                    <a:pt x="9525" y="2286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2346325" y="4365625"/>
              <a:ext cx="9525" cy="114300"/>
            </a:xfrm>
            <a:custGeom>
              <a:avLst/>
              <a:gdLst/>
              <a:ahLst/>
              <a:cxnLst/>
              <a:rect l="l" t="t" r="r" b="b"/>
              <a:pathLst>
                <a:path w="9525" h="114300">
                  <a:moveTo>
                    <a:pt x="4762" y="-4762"/>
                  </a:moveTo>
                  <a:lnTo>
                    <a:pt x="4762" y="1190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2308225" y="4060825"/>
              <a:ext cx="419100" cy="1314450"/>
            </a:xfrm>
            <a:custGeom>
              <a:avLst/>
              <a:gdLst/>
              <a:ahLst/>
              <a:cxnLst/>
              <a:rect l="l" t="t" r="r" b="b"/>
              <a:pathLst>
                <a:path w="419100" h="1314450">
                  <a:moveTo>
                    <a:pt x="19050" y="419100"/>
                  </a:moveTo>
                  <a:lnTo>
                    <a:pt x="0" y="304800"/>
                  </a:lnTo>
                </a:path>
                <a:path w="419100" h="1314450">
                  <a:moveTo>
                    <a:pt x="9525" y="895350"/>
                  </a:moveTo>
                  <a:lnTo>
                    <a:pt x="9525" y="523875"/>
                  </a:lnTo>
                </a:path>
                <a:path w="419100" h="1314450">
                  <a:moveTo>
                    <a:pt x="95250" y="1057275"/>
                  </a:moveTo>
                  <a:lnTo>
                    <a:pt x="95250" y="552450"/>
                  </a:lnTo>
                </a:path>
                <a:path w="419100" h="1314450">
                  <a:moveTo>
                    <a:pt x="390525" y="1057275"/>
                  </a:moveTo>
                  <a:lnTo>
                    <a:pt x="390525" y="552450"/>
                  </a:lnTo>
                </a:path>
                <a:path w="419100" h="1314450">
                  <a:moveTo>
                    <a:pt x="266700" y="1171575"/>
                  </a:moveTo>
                  <a:lnTo>
                    <a:pt x="219075" y="1171575"/>
                  </a:lnTo>
                </a:path>
                <a:path w="419100" h="1314450">
                  <a:moveTo>
                    <a:pt x="314325" y="1085850"/>
                  </a:moveTo>
                  <a:lnTo>
                    <a:pt x="171450" y="1085850"/>
                  </a:lnTo>
                </a:path>
                <a:path w="419100" h="1314450">
                  <a:moveTo>
                    <a:pt x="333375" y="1133475"/>
                  </a:moveTo>
                  <a:lnTo>
                    <a:pt x="152400" y="1133475"/>
                  </a:lnTo>
                </a:path>
                <a:path w="419100" h="1314450">
                  <a:moveTo>
                    <a:pt x="333375" y="1095375"/>
                  </a:moveTo>
                  <a:lnTo>
                    <a:pt x="152400" y="1095375"/>
                  </a:lnTo>
                </a:path>
                <a:path w="419100" h="1314450">
                  <a:moveTo>
                    <a:pt x="390525" y="1057275"/>
                  </a:moveTo>
                  <a:lnTo>
                    <a:pt x="95250" y="1057275"/>
                  </a:lnTo>
                </a:path>
                <a:path w="419100" h="1314450">
                  <a:moveTo>
                    <a:pt x="400050" y="1076325"/>
                  </a:moveTo>
                  <a:lnTo>
                    <a:pt x="76200" y="1076325"/>
                  </a:lnTo>
                </a:path>
                <a:path w="419100" h="1314450">
                  <a:moveTo>
                    <a:pt x="66675" y="552450"/>
                  </a:moveTo>
                  <a:lnTo>
                    <a:pt x="66675" y="1314450"/>
                  </a:lnTo>
                </a:path>
                <a:path w="419100" h="1314450">
                  <a:moveTo>
                    <a:pt x="76200" y="1085850"/>
                  </a:moveTo>
                  <a:lnTo>
                    <a:pt x="76200" y="1038225"/>
                  </a:lnTo>
                </a:path>
                <a:path w="419100" h="1314450">
                  <a:moveTo>
                    <a:pt x="66675" y="1076325"/>
                  </a:moveTo>
                  <a:lnTo>
                    <a:pt x="9525" y="1076325"/>
                  </a:lnTo>
                </a:path>
                <a:path w="419100" h="1314450">
                  <a:moveTo>
                    <a:pt x="66675" y="1047750"/>
                  </a:moveTo>
                  <a:lnTo>
                    <a:pt x="57150" y="1047750"/>
                  </a:lnTo>
                </a:path>
                <a:path w="419100" h="1314450">
                  <a:moveTo>
                    <a:pt x="9525" y="1162050"/>
                  </a:moveTo>
                  <a:lnTo>
                    <a:pt x="66675" y="1162050"/>
                  </a:lnTo>
                  <a:lnTo>
                    <a:pt x="76200" y="1162050"/>
                  </a:lnTo>
                </a:path>
                <a:path w="419100" h="1314450">
                  <a:moveTo>
                    <a:pt x="9525" y="1171575"/>
                  </a:moveTo>
                  <a:lnTo>
                    <a:pt x="66675" y="1171575"/>
                  </a:lnTo>
                  <a:lnTo>
                    <a:pt x="76200" y="1171575"/>
                  </a:lnTo>
                </a:path>
                <a:path w="419100" h="1314450">
                  <a:moveTo>
                    <a:pt x="66675" y="1152525"/>
                  </a:moveTo>
                  <a:lnTo>
                    <a:pt x="9525" y="1114425"/>
                  </a:lnTo>
                </a:path>
                <a:path w="419100" h="1314450">
                  <a:moveTo>
                    <a:pt x="76200" y="1085850"/>
                  </a:moveTo>
                  <a:lnTo>
                    <a:pt x="66675" y="1085850"/>
                  </a:lnTo>
                  <a:lnTo>
                    <a:pt x="76200" y="1085850"/>
                  </a:lnTo>
                </a:path>
                <a:path w="419100" h="1314450">
                  <a:moveTo>
                    <a:pt x="95250" y="1047750"/>
                  </a:moveTo>
                  <a:lnTo>
                    <a:pt x="76200" y="1047750"/>
                  </a:lnTo>
                </a:path>
                <a:path w="419100" h="1314450">
                  <a:moveTo>
                    <a:pt x="76200" y="1038225"/>
                  </a:moveTo>
                  <a:lnTo>
                    <a:pt x="66675" y="1038225"/>
                  </a:lnTo>
                  <a:lnTo>
                    <a:pt x="76200" y="1038225"/>
                  </a:lnTo>
                </a:path>
                <a:path w="419100" h="1314450">
                  <a:moveTo>
                    <a:pt x="152400" y="1095375"/>
                  </a:moveTo>
                  <a:lnTo>
                    <a:pt x="152400" y="1133475"/>
                  </a:lnTo>
                </a:path>
                <a:path w="419100" h="1314450">
                  <a:moveTo>
                    <a:pt x="171450" y="1085850"/>
                  </a:moveTo>
                  <a:lnTo>
                    <a:pt x="171450" y="1133475"/>
                  </a:lnTo>
                  <a:lnTo>
                    <a:pt x="180975" y="1133475"/>
                  </a:lnTo>
                </a:path>
                <a:path w="419100" h="1314450">
                  <a:moveTo>
                    <a:pt x="152400" y="1133475"/>
                  </a:moveTo>
                  <a:lnTo>
                    <a:pt x="219075" y="1171575"/>
                  </a:lnTo>
                </a:path>
                <a:path w="419100" h="1314450">
                  <a:moveTo>
                    <a:pt x="66675" y="914400"/>
                  </a:moveTo>
                  <a:lnTo>
                    <a:pt x="47625" y="895350"/>
                  </a:lnTo>
                </a:path>
                <a:path w="419100" h="1314450">
                  <a:moveTo>
                    <a:pt x="409575" y="1085850"/>
                  </a:moveTo>
                  <a:lnTo>
                    <a:pt x="409575" y="1038225"/>
                  </a:lnTo>
                </a:path>
                <a:path w="419100" h="1314450">
                  <a:moveTo>
                    <a:pt x="400050" y="1085850"/>
                  </a:moveTo>
                  <a:lnTo>
                    <a:pt x="400050" y="1038225"/>
                  </a:lnTo>
                </a:path>
                <a:path w="419100" h="1314450">
                  <a:moveTo>
                    <a:pt x="314325" y="1133475"/>
                  </a:moveTo>
                  <a:lnTo>
                    <a:pt x="304800" y="1133475"/>
                  </a:lnTo>
                </a:path>
                <a:path w="419100" h="1314450">
                  <a:moveTo>
                    <a:pt x="333375" y="1095375"/>
                  </a:moveTo>
                  <a:lnTo>
                    <a:pt x="333375" y="1133475"/>
                  </a:lnTo>
                </a:path>
                <a:path w="419100" h="1314450">
                  <a:moveTo>
                    <a:pt x="314325" y="1085850"/>
                  </a:moveTo>
                  <a:lnTo>
                    <a:pt x="314325" y="1133475"/>
                  </a:lnTo>
                </a:path>
                <a:path w="419100" h="1314450">
                  <a:moveTo>
                    <a:pt x="266700" y="1171575"/>
                  </a:moveTo>
                  <a:lnTo>
                    <a:pt x="333375" y="1133475"/>
                  </a:lnTo>
                </a:path>
                <a:path w="419100" h="1314450">
                  <a:moveTo>
                    <a:pt x="409575" y="1085850"/>
                  </a:moveTo>
                  <a:lnTo>
                    <a:pt x="400050" y="1085850"/>
                  </a:lnTo>
                </a:path>
                <a:path w="419100" h="1314450">
                  <a:moveTo>
                    <a:pt x="400050" y="1047750"/>
                  </a:moveTo>
                  <a:lnTo>
                    <a:pt x="390525" y="1047750"/>
                  </a:lnTo>
                </a:path>
                <a:path w="419100" h="1314450">
                  <a:moveTo>
                    <a:pt x="409575" y="1038225"/>
                  </a:moveTo>
                  <a:lnTo>
                    <a:pt x="400050" y="1038225"/>
                  </a:lnTo>
                </a:path>
                <a:path w="419100" h="1314450">
                  <a:moveTo>
                    <a:pt x="57150" y="542925"/>
                  </a:moveTo>
                  <a:lnTo>
                    <a:pt x="409575" y="542925"/>
                  </a:lnTo>
                </a:path>
                <a:path w="419100" h="1314450">
                  <a:moveTo>
                    <a:pt x="95250" y="552450"/>
                  </a:moveTo>
                  <a:lnTo>
                    <a:pt x="390525" y="552450"/>
                  </a:lnTo>
                </a:path>
                <a:path w="419100" h="1314450">
                  <a:moveTo>
                    <a:pt x="38100" y="419100"/>
                  </a:moveTo>
                  <a:lnTo>
                    <a:pt x="38100" y="771525"/>
                  </a:lnTo>
                </a:path>
                <a:path w="419100" h="1314450">
                  <a:moveTo>
                    <a:pt x="19050" y="771525"/>
                  </a:moveTo>
                  <a:lnTo>
                    <a:pt x="19050" y="419100"/>
                  </a:lnTo>
                </a:path>
                <a:path w="419100" h="1314450">
                  <a:moveTo>
                    <a:pt x="19050" y="771525"/>
                  </a:moveTo>
                  <a:lnTo>
                    <a:pt x="38100" y="771525"/>
                  </a:lnTo>
                </a:path>
                <a:path w="419100" h="1314450">
                  <a:moveTo>
                    <a:pt x="9525" y="571500"/>
                  </a:moveTo>
                  <a:lnTo>
                    <a:pt x="66675" y="571500"/>
                  </a:lnTo>
                  <a:lnTo>
                    <a:pt x="76200" y="571500"/>
                  </a:lnTo>
                </a:path>
                <a:path w="419100" h="1314450">
                  <a:moveTo>
                    <a:pt x="66675" y="552450"/>
                  </a:moveTo>
                  <a:lnTo>
                    <a:pt x="38100" y="523875"/>
                  </a:lnTo>
                </a:path>
                <a:path w="419100" h="1314450">
                  <a:moveTo>
                    <a:pt x="9525" y="542925"/>
                  </a:moveTo>
                  <a:lnTo>
                    <a:pt x="57150" y="542925"/>
                  </a:lnTo>
                </a:path>
                <a:path w="419100" h="1314450">
                  <a:moveTo>
                    <a:pt x="66675" y="571500"/>
                  </a:moveTo>
                  <a:lnTo>
                    <a:pt x="95250" y="571500"/>
                  </a:lnTo>
                </a:path>
                <a:path w="419100" h="1314450">
                  <a:moveTo>
                    <a:pt x="19050" y="419100"/>
                  </a:moveTo>
                  <a:lnTo>
                    <a:pt x="38100" y="419100"/>
                  </a:lnTo>
                </a:path>
                <a:path w="419100" h="1314450">
                  <a:moveTo>
                    <a:pt x="409575" y="533400"/>
                  </a:moveTo>
                  <a:lnTo>
                    <a:pt x="419100" y="533400"/>
                  </a:lnTo>
                </a:path>
                <a:path w="419100" h="1314450">
                  <a:moveTo>
                    <a:pt x="409575" y="581025"/>
                  </a:moveTo>
                  <a:lnTo>
                    <a:pt x="419100" y="581025"/>
                  </a:lnTo>
                </a:path>
                <a:path w="419100" h="1314450">
                  <a:moveTo>
                    <a:pt x="390525" y="571500"/>
                  </a:moveTo>
                  <a:lnTo>
                    <a:pt x="409575" y="571500"/>
                  </a:lnTo>
                </a:path>
                <a:path w="419100" h="1314450">
                  <a:moveTo>
                    <a:pt x="409575" y="581025"/>
                  </a:moveTo>
                  <a:lnTo>
                    <a:pt x="409575" y="533400"/>
                  </a:lnTo>
                </a:path>
                <a:path w="419100" h="1314450">
                  <a:moveTo>
                    <a:pt x="419100" y="581025"/>
                  </a:moveTo>
                  <a:lnTo>
                    <a:pt x="419100" y="533400"/>
                  </a:lnTo>
                </a:path>
                <a:path w="419100" h="1314450">
                  <a:moveTo>
                    <a:pt x="152400" y="0"/>
                  </a:moveTo>
                  <a:lnTo>
                    <a:pt x="152400" y="323850"/>
                  </a:lnTo>
                </a:path>
                <a:path w="419100" h="1314450">
                  <a:moveTo>
                    <a:pt x="161925" y="0"/>
                  </a:moveTo>
                  <a:lnTo>
                    <a:pt x="161925" y="3143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2308225" y="4037012"/>
              <a:ext cx="242887" cy="352425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1470025" y="54610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403225" y="4422775"/>
              <a:ext cx="361950" cy="1114425"/>
            </a:xfrm>
            <a:custGeom>
              <a:avLst/>
              <a:gdLst/>
              <a:ahLst/>
              <a:cxnLst/>
              <a:rect l="l" t="t" r="r" b="b"/>
              <a:pathLst>
                <a:path w="361950" h="1114425">
                  <a:moveTo>
                    <a:pt x="361950" y="38100"/>
                  </a:moveTo>
                  <a:lnTo>
                    <a:pt x="352425" y="171450"/>
                  </a:lnTo>
                  <a:lnTo>
                    <a:pt x="323850" y="295275"/>
                  </a:lnTo>
                </a:path>
                <a:path w="361950" h="1114425">
                  <a:moveTo>
                    <a:pt x="123825" y="1038225"/>
                  </a:moveTo>
                  <a:lnTo>
                    <a:pt x="123825" y="95250"/>
                  </a:lnTo>
                </a:path>
                <a:path w="361950" h="1114425">
                  <a:moveTo>
                    <a:pt x="0" y="171450"/>
                  </a:moveTo>
                  <a:lnTo>
                    <a:pt x="28575" y="38100"/>
                  </a:lnTo>
                </a:path>
                <a:path w="361950" h="1114425">
                  <a:moveTo>
                    <a:pt x="142875" y="0"/>
                  </a:moveTo>
                  <a:lnTo>
                    <a:pt x="142875" y="266700"/>
                  </a:lnTo>
                </a:path>
                <a:path w="361950" h="1114425">
                  <a:moveTo>
                    <a:pt x="138112" y="347662"/>
                  </a:moveTo>
                  <a:lnTo>
                    <a:pt x="147637" y="347662"/>
                  </a:lnTo>
                </a:path>
                <a:path w="361950" h="1114425">
                  <a:moveTo>
                    <a:pt x="142875" y="438150"/>
                  </a:moveTo>
                  <a:lnTo>
                    <a:pt x="142875" y="685800"/>
                  </a:lnTo>
                </a:path>
                <a:path w="361950" h="1114425">
                  <a:moveTo>
                    <a:pt x="138112" y="766762"/>
                  </a:moveTo>
                  <a:lnTo>
                    <a:pt x="147637" y="766762"/>
                  </a:lnTo>
                </a:path>
                <a:path w="361950" h="1114425">
                  <a:moveTo>
                    <a:pt x="142875" y="847725"/>
                  </a:moveTo>
                  <a:lnTo>
                    <a:pt x="142875" y="1114425"/>
                  </a:lnTo>
                </a:path>
                <a:path w="361950" h="1114425">
                  <a:moveTo>
                    <a:pt x="161925" y="85725"/>
                  </a:moveTo>
                  <a:lnTo>
                    <a:pt x="161925" y="1038225"/>
                  </a:lnTo>
                </a:path>
                <a:path w="361950" h="1114425">
                  <a:moveTo>
                    <a:pt x="114300" y="657225"/>
                  </a:moveTo>
                  <a:lnTo>
                    <a:pt x="114300" y="828675"/>
                  </a:lnTo>
                  <a:lnTo>
                    <a:pt x="123825" y="828675"/>
                  </a:lnTo>
                </a:path>
                <a:path w="361950" h="1114425">
                  <a:moveTo>
                    <a:pt x="123825" y="828675"/>
                  </a:moveTo>
                  <a:lnTo>
                    <a:pt x="104775" y="828675"/>
                  </a:lnTo>
                </a:path>
                <a:path w="361950" h="1114425">
                  <a:moveTo>
                    <a:pt x="123825" y="838200"/>
                  </a:moveTo>
                  <a:lnTo>
                    <a:pt x="104775" y="838200"/>
                  </a:lnTo>
                </a:path>
                <a:path w="361950" h="1114425">
                  <a:moveTo>
                    <a:pt x="114300" y="628650"/>
                  </a:moveTo>
                  <a:lnTo>
                    <a:pt x="114300" y="971550"/>
                  </a:lnTo>
                </a:path>
                <a:path w="361950" h="1114425">
                  <a:moveTo>
                    <a:pt x="114300" y="838200"/>
                  </a:moveTo>
                  <a:lnTo>
                    <a:pt x="114300" y="971550"/>
                  </a:lnTo>
                  <a:lnTo>
                    <a:pt x="123825" y="971550"/>
                  </a:lnTo>
                </a:path>
                <a:path w="361950" h="1114425">
                  <a:moveTo>
                    <a:pt x="100012" y="833437"/>
                  </a:moveTo>
                  <a:lnTo>
                    <a:pt x="109537" y="833437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17525" y="502285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365125" y="4679950"/>
              <a:ext cx="161925" cy="400050"/>
            </a:xfrm>
            <a:custGeom>
              <a:avLst/>
              <a:gdLst/>
              <a:ahLst/>
              <a:cxnLst/>
              <a:rect l="l" t="t" r="r" b="b"/>
              <a:pathLst>
                <a:path w="161925" h="400050">
                  <a:moveTo>
                    <a:pt x="152400" y="371475"/>
                  </a:moveTo>
                  <a:lnTo>
                    <a:pt x="152400" y="390525"/>
                  </a:lnTo>
                  <a:lnTo>
                    <a:pt x="161925" y="390525"/>
                  </a:lnTo>
                </a:path>
                <a:path w="161925" h="400050">
                  <a:moveTo>
                    <a:pt x="138112" y="395287"/>
                  </a:moveTo>
                  <a:lnTo>
                    <a:pt x="147637" y="395287"/>
                  </a:lnTo>
                </a:path>
                <a:path w="161925" h="400050">
                  <a:moveTo>
                    <a:pt x="161925" y="390525"/>
                  </a:moveTo>
                  <a:lnTo>
                    <a:pt x="142875" y="390525"/>
                  </a:lnTo>
                </a:path>
                <a:path w="161925" h="400050">
                  <a:moveTo>
                    <a:pt x="161925" y="400050"/>
                  </a:moveTo>
                  <a:lnTo>
                    <a:pt x="142875" y="400050"/>
                  </a:lnTo>
                </a:path>
                <a:path w="161925" h="400050">
                  <a:moveTo>
                    <a:pt x="85725" y="0"/>
                  </a:moveTo>
                  <a:lnTo>
                    <a:pt x="66675" y="0"/>
                  </a:lnTo>
                </a:path>
                <a:path w="161925" h="400050">
                  <a:moveTo>
                    <a:pt x="85725" y="0"/>
                  </a:moveTo>
                  <a:lnTo>
                    <a:pt x="47625" y="0"/>
                  </a:lnTo>
                </a:path>
                <a:path w="161925" h="400050">
                  <a:moveTo>
                    <a:pt x="85725" y="19050"/>
                  </a:moveTo>
                  <a:lnTo>
                    <a:pt x="47625" y="19050"/>
                  </a:lnTo>
                </a:path>
                <a:path w="161925" h="400050">
                  <a:moveTo>
                    <a:pt x="85725" y="19050"/>
                  </a:moveTo>
                  <a:lnTo>
                    <a:pt x="66675" y="9525"/>
                  </a:lnTo>
                </a:path>
                <a:path w="161925" h="400050">
                  <a:moveTo>
                    <a:pt x="85725" y="28575"/>
                  </a:moveTo>
                  <a:lnTo>
                    <a:pt x="66675" y="28575"/>
                  </a:lnTo>
                </a:path>
                <a:path w="161925" h="400050">
                  <a:moveTo>
                    <a:pt x="85725" y="38100"/>
                  </a:moveTo>
                  <a:lnTo>
                    <a:pt x="47625" y="38100"/>
                  </a:lnTo>
                </a:path>
                <a:path w="161925" h="400050">
                  <a:moveTo>
                    <a:pt x="85725" y="47625"/>
                  </a:moveTo>
                  <a:lnTo>
                    <a:pt x="47625" y="47625"/>
                  </a:lnTo>
                </a:path>
                <a:path w="161925" h="400050">
                  <a:moveTo>
                    <a:pt x="85725" y="47625"/>
                  </a:moveTo>
                  <a:lnTo>
                    <a:pt x="66675" y="47625"/>
                  </a:lnTo>
                </a:path>
                <a:path w="161925" h="400050">
                  <a:moveTo>
                    <a:pt x="161925" y="123825"/>
                  </a:moveTo>
                  <a:lnTo>
                    <a:pt x="0" y="123825"/>
                  </a:lnTo>
                </a:path>
                <a:path w="161925" h="400050">
                  <a:moveTo>
                    <a:pt x="161925" y="133350"/>
                  </a:moveTo>
                  <a:lnTo>
                    <a:pt x="0" y="1333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65150" y="4713287"/>
              <a:ext cx="166687" cy="142875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360362" y="4713287"/>
              <a:ext cx="95250" cy="95250"/>
            </a:xfrm>
            <a:custGeom>
              <a:avLst/>
              <a:gdLst/>
              <a:ahLst/>
              <a:cxnLst/>
              <a:rect l="l" t="t" r="r" b="b"/>
              <a:pathLst>
                <a:path w="95250" h="95250">
                  <a:moveTo>
                    <a:pt x="85725" y="0"/>
                  </a:moveTo>
                  <a:lnTo>
                    <a:pt x="95250" y="0"/>
                  </a:lnTo>
                </a:path>
                <a:path w="95250" h="95250">
                  <a:moveTo>
                    <a:pt x="0" y="95250"/>
                  </a:moveTo>
                  <a:lnTo>
                    <a:pt x="9525" y="952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417512" y="4813299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350837" y="4594225"/>
              <a:ext cx="81280" cy="238125"/>
            </a:xfrm>
            <a:custGeom>
              <a:avLst/>
              <a:gdLst/>
              <a:ahLst/>
              <a:cxnLst/>
              <a:rect l="l" t="t" r="r" b="b"/>
              <a:pathLst>
                <a:path w="81279" h="238125">
                  <a:moveTo>
                    <a:pt x="23812" y="219075"/>
                  </a:moveTo>
                  <a:lnTo>
                    <a:pt x="23812" y="238125"/>
                  </a:lnTo>
                  <a:lnTo>
                    <a:pt x="33337" y="238125"/>
                  </a:lnTo>
                </a:path>
                <a:path w="81279" h="238125">
                  <a:moveTo>
                    <a:pt x="71437" y="0"/>
                  </a:moveTo>
                  <a:lnTo>
                    <a:pt x="33337" y="0"/>
                  </a:lnTo>
                  <a:lnTo>
                    <a:pt x="23812" y="0"/>
                  </a:lnTo>
                </a:path>
                <a:path w="81279" h="238125">
                  <a:moveTo>
                    <a:pt x="71437" y="28575"/>
                  </a:moveTo>
                  <a:lnTo>
                    <a:pt x="80962" y="28575"/>
                  </a:lnTo>
                </a:path>
                <a:path w="81279" h="238125">
                  <a:moveTo>
                    <a:pt x="71437" y="9525"/>
                  </a:moveTo>
                  <a:lnTo>
                    <a:pt x="80962" y="19050"/>
                  </a:lnTo>
                </a:path>
                <a:path w="81279" h="238125">
                  <a:moveTo>
                    <a:pt x="19050" y="4762"/>
                  </a:moveTo>
                  <a:lnTo>
                    <a:pt x="28575" y="4762"/>
                  </a:lnTo>
                </a:path>
                <a:path w="81279" h="238125">
                  <a:moveTo>
                    <a:pt x="33337" y="0"/>
                  </a:moveTo>
                  <a:lnTo>
                    <a:pt x="33337" y="28575"/>
                  </a:lnTo>
                </a:path>
                <a:path w="81279" h="238125">
                  <a:moveTo>
                    <a:pt x="19050" y="4762"/>
                  </a:moveTo>
                  <a:lnTo>
                    <a:pt x="28575" y="4762"/>
                  </a:lnTo>
                </a:path>
                <a:path w="81279" h="238125">
                  <a:moveTo>
                    <a:pt x="19050" y="4762"/>
                  </a:moveTo>
                  <a:lnTo>
                    <a:pt x="28575" y="4762"/>
                  </a:lnTo>
                </a:path>
                <a:path w="81279" h="238125">
                  <a:moveTo>
                    <a:pt x="66675" y="4762"/>
                  </a:moveTo>
                  <a:lnTo>
                    <a:pt x="76200" y="4762"/>
                  </a:lnTo>
                </a:path>
                <a:path w="81279" h="238125">
                  <a:moveTo>
                    <a:pt x="61912" y="0"/>
                  </a:moveTo>
                  <a:lnTo>
                    <a:pt x="61912" y="9525"/>
                  </a:lnTo>
                  <a:lnTo>
                    <a:pt x="71437" y="9525"/>
                  </a:lnTo>
                  <a:lnTo>
                    <a:pt x="71437" y="0"/>
                  </a:lnTo>
                  <a:lnTo>
                    <a:pt x="71437" y="9525"/>
                  </a:lnTo>
                  <a:lnTo>
                    <a:pt x="71437" y="0"/>
                  </a:lnTo>
                </a:path>
                <a:path w="81279" h="238125">
                  <a:moveTo>
                    <a:pt x="14287" y="19050"/>
                  </a:moveTo>
                  <a:lnTo>
                    <a:pt x="14287" y="28575"/>
                  </a:lnTo>
                  <a:lnTo>
                    <a:pt x="23812" y="28575"/>
                  </a:lnTo>
                </a:path>
                <a:path w="81279" h="238125">
                  <a:moveTo>
                    <a:pt x="23812" y="9525"/>
                  </a:moveTo>
                  <a:lnTo>
                    <a:pt x="14287" y="19050"/>
                  </a:lnTo>
                </a:path>
                <a:path w="81279" h="238125">
                  <a:moveTo>
                    <a:pt x="33337" y="28575"/>
                  </a:moveTo>
                  <a:lnTo>
                    <a:pt x="14287" y="28575"/>
                  </a:lnTo>
                  <a:lnTo>
                    <a:pt x="23812" y="28575"/>
                  </a:lnTo>
                </a:path>
                <a:path w="81279" h="238125">
                  <a:moveTo>
                    <a:pt x="52387" y="85725"/>
                  </a:moveTo>
                  <a:lnTo>
                    <a:pt x="61912" y="85725"/>
                  </a:lnTo>
                </a:path>
                <a:path w="81279" h="238125">
                  <a:moveTo>
                    <a:pt x="52387" y="104775"/>
                  </a:moveTo>
                  <a:lnTo>
                    <a:pt x="61912" y="104775"/>
                  </a:lnTo>
                </a:path>
                <a:path w="81279" h="238125">
                  <a:moveTo>
                    <a:pt x="52387" y="85725"/>
                  </a:moveTo>
                  <a:lnTo>
                    <a:pt x="71437" y="85725"/>
                  </a:lnTo>
                  <a:lnTo>
                    <a:pt x="80962" y="85725"/>
                  </a:lnTo>
                </a:path>
                <a:path w="81279" h="238125">
                  <a:moveTo>
                    <a:pt x="71437" y="95250"/>
                  </a:moveTo>
                  <a:lnTo>
                    <a:pt x="80962" y="95250"/>
                  </a:lnTo>
                </a:path>
                <a:path w="81279" h="238125">
                  <a:moveTo>
                    <a:pt x="52387" y="104775"/>
                  </a:moveTo>
                  <a:lnTo>
                    <a:pt x="71437" y="95250"/>
                  </a:lnTo>
                </a:path>
                <a:path w="81279" h="238125">
                  <a:moveTo>
                    <a:pt x="71437" y="76200"/>
                  </a:moveTo>
                  <a:lnTo>
                    <a:pt x="80962" y="76200"/>
                  </a:lnTo>
                </a:path>
                <a:path w="81279" h="238125">
                  <a:moveTo>
                    <a:pt x="33337" y="85725"/>
                  </a:moveTo>
                  <a:lnTo>
                    <a:pt x="23812" y="76200"/>
                  </a:lnTo>
                </a:path>
                <a:path w="81279" h="238125">
                  <a:moveTo>
                    <a:pt x="28575" y="100012"/>
                  </a:moveTo>
                  <a:lnTo>
                    <a:pt x="38100" y="100012"/>
                  </a:lnTo>
                </a:path>
                <a:path w="81279" h="238125">
                  <a:moveTo>
                    <a:pt x="33337" y="95250"/>
                  </a:moveTo>
                  <a:lnTo>
                    <a:pt x="23812" y="85725"/>
                  </a:lnTo>
                </a:path>
                <a:path w="81279" h="238125">
                  <a:moveTo>
                    <a:pt x="42862" y="104775"/>
                  </a:moveTo>
                  <a:lnTo>
                    <a:pt x="33337" y="95250"/>
                  </a:lnTo>
                </a:path>
                <a:path w="81279" h="238125">
                  <a:moveTo>
                    <a:pt x="42862" y="85725"/>
                  </a:moveTo>
                  <a:lnTo>
                    <a:pt x="33337" y="85725"/>
                  </a:lnTo>
                </a:path>
                <a:path w="81279" h="238125">
                  <a:moveTo>
                    <a:pt x="52387" y="114300"/>
                  </a:moveTo>
                  <a:lnTo>
                    <a:pt x="52387" y="123825"/>
                  </a:lnTo>
                  <a:lnTo>
                    <a:pt x="61912" y="123825"/>
                  </a:lnTo>
                </a:path>
                <a:path w="81279" h="238125">
                  <a:moveTo>
                    <a:pt x="38100" y="119062"/>
                  </a:moveTo>
                  <a:lnTo>
                    <a:pt x="47625" y="119062"/>
                  </a:lnTo>
                </a:path>
                <a:path w="81279" h="238125">
                  <a:moveTo>
                    <a:pt x="52387" y="133350"/>
                  </a:moveTo>
                  <a:lnTo>
                    <a:pt x="61912" y="133350"/>
                  </a:lnTo>
                </a:path>
                <a:path w="81279" h="238125">
                  <a:moveTo>
                    <a:pt x="66675" y="128587"/>
                  </a:moveTo>
                  <a:lnTo>
                    <a:pt x="76200" y="128587"/>
                  </a:lnTo>
                </a:path>
                <a:path w="81279" h="238125">
                  <a:moveTo>
                    <a:pt x="52387" y="133350"/>
                  </a:moveTo>
                  <a:lnTo>
                    <a:pt x="71437" y="133350"/>
                  </a:lnTo>
                  <a:lnTo>
                    <a:pt x="80962" y="133350"/>
                  </a:lnTo>
                  <a:lnTo>
                    <a:pt x="80962" y="123825"/>
                  </a:lnTo>
                </a:path>
                <a:path w="81279" h="238125">
                  <a:moveTo>
                    <a:pt x="52387" y="114300"/>
                  </a:moveTo>
                  <a:lnTo>
                    <a:pt x="71437" y="114300"/>
                  </a:lnTo>
                  <a:lnTo>
                    <a:pt x="80962" y="114300"/>
                  </a:lnTo>
                </a:path>
                <a:path w="81279" h="238125">
                  <a:moveTo>
                    <a:pt x="33337" y="133350"/>
                  </a:moveTo>
                  <a:lnTo>
                    <a:pt x="23812" y="123825"/>
                  </a:lnTo>
                </a:path>
                <a:path w="81279" h="238125">
                  <a:moveTo>
                    <a:pt x="42862" y="133350"/>
                  </a:moveTo>
                  <a:lnTo>
                    <a:pt x="33337" y="133350"/>
                  </a:lnTo>
                </a:path>
                <a:path w="81279" h="238125">
                  <a:moveTo>
                    <a:pt x="42862" y="114300"/>
                  </a:moveTo>
                  <a:lnTo>
                    <a:pt x="33337" y="114300"/>
                  </a:lnTo>
                  <a:lnTo>
                    <a:pt x="23812" y="104775"/>
                  </a:lnTo>
                </a:path>
                <a:path w="81279" h="238125">
                  <a:moveTo>
                    <a:pt x="14287" y="85725"/>
                  </a:moveTo>
                  <a:lnTo>
                    <a:pt x="23812" y="76200"/>
                  </a:lnTo>
                </a:path>
                <a:path w="81279" h="238125">
                  <a:moveTo>
                    <a:pt x="4762" y="104775"/>
                  </a:moveTo>
                  <a:lnTo>
                    <a:pt x="14287" y="95250"/>
                  </a:lnTo>
                </a:path>
                <a:path w="81279" h="238125">
                  <a:moveTo>
                    <a:pt x="14287" y="104775"/>
                  </a:moveTo>
                  <a:lnTo>
                    <a:pt x="14287" y="95250"/>
                  </a:lnTo>
                  <a:lnTo>
                    <a:pt x="23812" y="85725"/>
                  </a:lnTo>
                </a:path>
                <a:path w="81279" h="238125">
                  <a:moveTo>
                    <a:pt x="4762" y="85725"/>
                  </a:moveTo>
                  <a:lnTo>
                    <a:pt x="14287" y="85725"/>
                  </a:lnTo>
                </a:path>
                <a:path w="81279" h="238125">
                  <a:moveTo>
                    <a:pt x="0" y="119062"/>
                  </a:moveTo>
                  <a:lnTo>
                    <a:pt x="9525" y="119062"/>
                  </a:lnTo>
                </a:path>
                <a:path w="81279" h="238125">
                  <a:moveTo>
                    <a:pt x="4762" y="133350"/>
                  </a:moveTo>
                  <a:lnTo>
                    <a:pt x="14287" y="133350"/>
                  </a:lnTo>
                  <a:lnTo>
                    <a:pt x="23812" y="123825"/>
                  </a:lnTo>
                </a:path>
                <a:path w="81279" h="238125">
                  <a:moveTo>
                    <a:pt x="4762" y="114300"/>
                  </a:moveTo>
                  <a:lnTo>
                    <a:pt x="14287" y="114300"/>
                  </a:lnTo>
                  <a:lnTo>
                    <a:pt x="23812" y="104775"/>
                  </a:lnTo>
                </a:path>
                <a:path w="81279" h="238125">
                  <a:moveTo>
                    <a:pt x="23812" y="95250"/>
                  </a:moveTo>
                  <a:lnTo>
                    <a:pt x="33337" y="95250"/>
                  </a:lnTo>
                </a:path>
                <a:path w="81279" h="238125">
                  <a:moveTo>
                    <a:pt x="23812" y="85725"/>
                  </a:moveTo>
                  <a:lnTo>
                    <a:pt x="33337" y="85725"/>
                  </a:lnTo>
                </a:path>
                <a:path w="81279" h="238125">
                  <a:moveTo>
                    <a:pt x="23812" y="76200"/>
                  </a:moveTo>
                  <a:lnTo>
                    <a:pt x="33337" y="76200"/>
                  </a:lnTo>
                </a:path>
                <a:path w="81279" h="238125">
                  <a:moveTo>
                    <a:pt x="42862" y="104775"/>
                  </a:moveTo>
                  <a:lnTo>
                    <a:pt x="4762" y="104775"/>
                  </a:lnTo>
                </a:path>
                <a:path w="81279" h="238125">
                  <a:moveTo>
                    <a:pt x="42862" y="85725"/>
                  </a:moveTo>
                  <a:lnTo>
                    <a:pt x="4762" y="85725"/>
                  </a:lnTo>
                </a:path>
                <a:path w="81279" h="238125">
                  <a:moveTo>
                    <a:pt x="23812" y="133350"/>
                  </a:moveTo>
                  <a:lnTo>
                    <a:pt x="33337" y="133350"/>
                  </a:lnTo>
                </a:path>
                <a:path w="81279" h="238125">
                  <a:moveTo>
                    <a:pt x="23812" y="114300"/>
                  </a:moveTo>
                  <a:lnTo>
                    <a:pt x="33337" y="114300"/>
                  </a:lnTo>
                </a:path>
                <a:path w="81279" h="238125">
                  <a:moveTo>
                    <a:pt x="42862" y="133350"/>
                  </a:moveTo>
                  <a:lnTo>
                    <a:pt x="4762" y="133350"/>
                  </a:lnTo>
                </a:path>
                <a:path w="81279" h="238125">
                  <a:moveTo>
                    <a:pt x="42862" y="123825"/>
                  </a:moveTo>
                  <a:lnTo>
                    <a:pt x="4762" y="123825"/>
                  </a:lnTo>
                </a:path>
                <a:path w="81279" h="238125">
                  <a:moveTo>
                    <a:pt x="71437" y="142875"/>
                  </a:moveTo>
                  <a:lnTo>
                    <a:pt x="71437" y="209550"/>
                  </a:lnTo>
                </a:path>
                <a:path w="81279" h="238125">
                  <a:moveTo>
                    <a:pt x="80962" y="142875"/>
                  </a:moveTo>
                  <a:lnTo>
                    <a:pt x="80962" y="209550"/>
                  </a:lnTo>
                </a:path>
                <a:path w="81279" h="238125">
                  <a:moveTo>
                    <a:pt x="71437" y="171450"/>
                  </a:moveTo>
                  <a:lnTo>
                    <a:pt x="80962" y="171450"/>
                  </a:lnTo>
                </a:path>
                <a:path w="81279" h="238125">
                  <a:moveTo>
                    <a:pt x="71437" y="142875"/>
                  </a:moveTo>
                  <a:lnTo>
                    <a:pt x="80962" y="142875"/>
                  </a:lnTo>
                </a:path>
                <a:path w="81279" h="238125">
                  <a:moveTo>
                    <a:pt x="71437" y="142875"/>
                  </a:moveTo>
                  <a:lnTo>
                    <a:pt x="80962" y="1428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384175" y="474662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374650" y="4741862"/>
              <a:ext cx="14604" cy="62230"/>
            </a:xfrm>
            <a:custGeom>
              <a:avLst/>
              <a:gdLst/>
              <a:ahLst/>
              <a:cxnLst/>
              <a:rect l="l" t="t" r="r" b="b"/>
              <a:pathLst>
                <a:path w="14604" h="62229">
                  <a:moveTo>
                    <a:pt x="0" y="23812"/>
                  </a:moveTo>
                  <a:lnTo>
                    <a:pt x="0" y="61912"/>
                  </a:lnTo>
                  <a:lnTo>
                    <a:pt x="9525" y="61912"/>
                  </a:lnTo>
                </a:path>
                <a:path w="14604" h="62229">
                  <a:moveTo>
                    <a:pt x="4762" y="0"/>
                  </a:moveTo>
                  <a:lnTo>
                    <a:pt x="14287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365125" y="474662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365125" y="4413250"/>
              <a:ext cx="390525" cy="419100"/>
            </a:xfrm>
            <a:custGeom>
              <a:avLst/>
              <a:gdLst/>
              <a:ahLst/>
              <a:cxnLst/>
              <a:rect l="l" t="t" r="r" b="b"/>
              <a:pathLst>
                <a:path w="390525" h="419100">
                  <a:moveTo>
                    <a:pt x="9525" y="352425"/>
                  </a:moveTo>
                  <a:lnTo>
                    <a:pt x="9525" y="419100"/>
                  </a:lnTo>
                </a:path>
                <a:path w="390525" h="419100">
                  <a:moveTo>
                    <a:pt x="9525" y="323850"/>
                  </a:moveTo>
                  <a:lnTo>
                    <a:pt x="0" y="333375"/>
                  </a:lnTo>
                </a:path>
                <a:path w="390525" h="419100">
                  <a:moveTo>
                    <a:pt x="9525" y="323850"/>
                  </a:moveTo>
                  <a:lnTo>
                    <a:pt x="0" y="323850"/>
                  </a:lnTo>
                </a:path>
                <a:path w="390525" h="419100">
                  <a:moveTo>
                    <a:pt x="0" y="352425"/>
                  </a:moveTo>
                  <a:lnTo>
                    <a:pt x="19050" y="352425"/>
                  </a:lnTo>
                </a:path>
                <a:path w="390525" h="419100">
                  <a:moveTo>
                    <a:pt x="9525" y="323850"/>
                  </a:moveTo>
                  <a:lnTo>
                    <a:pt x="19050" y="323850"/>
                  </a:lnTo>
                </a:path>
                <a:path w="390525" h="419100">
                  <a:moveTo>
                    <a:pt x="0" y="323850"/>
                  </a:moveTo>
                  <a:lnTo>
                    <a:pt x="19050" y="323850"/>
                  </a:lnTo>
                </a:path>
                <a:path w="390525" h="419100">
                  <a:moveTo>
                    <a:pt x="61912" y="319087"/>
                  </a:moveTo>
                  <a:lnTo>
                    <a:pt x="71437" y="319087"/>
                  </a:lnTo>
                </a:path>
                <a:path w="390525" h="419100">
                  <a:moveTo>
                    <a:pt x="52387" y="319087"/>
                  </a:moveTo>
                  <a:lnTo>
                    <a:pt x="61912" y="319087"/>
                  </a:lnTo>
                </a:path>
                <a:path w="390525" h="419100">
                  <a:moveTo>
                    <a:pt x="4762" y="319087"/>
                  </a:moveTo>
                  <a:lnTo>
                    <a:pt x="14287" y="319087"/>
                  </a:lnTo>
                </a:path>
                <a:path w="390525" h="419100">
                  <a:moveTo>
                    <a:pt x="9525" y="314325"/>
                  </a:moveTo>
                  <a:lnTo>
                    <a:pt x="9525" y="323850"/>
                  </a:lnTo>
                  <a:lnTo>
                    <a:pt x="19050" y="323850"/>
                  </a:lnTo>
                </a:path>
                <a:path w="390525" h="419100">
                  <a:moveTo>
                    <a:pt x="66675" y="200025"/>
                  </a:moveTo>
                  <a:lnTo>
                    <a:pt x="66675" y="295275"/>
                  </a:lnTo>
                </a:path>
                <a:path w="390525" h="419100">
                  <a:moveTo>
                    <a:pt x="57150" y="180975"/>
                  </a:moveTo>
                  <a:lnTo>
                    <a:pt x="57150" y="295275"/>
                  </a:lnTo>
                </a:path>
                <a:path w="390525" h="419100">
                  <a:moveTo>
                    <a:pt x="9525" y="257175"/>
                  </a:moveTo>
                  <a:lnTo>
                    <a:pt x="9525" y="209550"/>
                  </a:lnTo>
                </a:path>
                <a:path w="390525" h="419100">
                  <a:moveTo>
                    <a:pt x="9525" y="257175"/>
                  </a:moveTo>
                  <a:lnTo>
                    <a:pt x="9525" y="209550"/>
                  </a:lnTo>
                  <a:lnTo>
                    <a:pt x="19050" y="209550"/>
                  </a:lnTo>
                </a:path>
                <a:path w="390525" h="419100">
                  <a:moveTo>
                    <a:pt x="200025" y="0"/>
                  </a:moveTo>
                  <a:lnTo>
                    <a:pt x="390525" y="0"/>
                  </a:lnTo>
                </a:path>
                <a:path w="390525" h="419100">
                  <a:moveTo>
                    <a:pt x="200025" y="19050"/>
                  </a:moveTo>
                  <a:lnTo>
                    <a:pt x="390525" y="19050"/>
                  </a:lnTo>
                </a:path>
                <a:path w="390525" h="419100">
                  <a:moveTo>
                    <a:pt x="190500" y="38100"/>
                  </a:moveTo>
                  <a:lnTo>
                    <a:pt x="171450" y="38100"/>
                  </a:lnTo>
                </a:path>
                <a:path w="390525" h="419100">
                  <a:moveTo>
                    <a:pt x="166687" y="23812"/>
                  </a:moveTo>
                  <a:lnTo>
                    <a:pt x="176212" y="23812"/>
                  </a:lnTo>
                </a:path>
                <a:path w="390525" h="419100">
                  <a:moveTo>
                    <a:pt x="185737" y="23812"/>
                  </a:moveTo>
                  <a:lnTo>
                    <a:pt x="195262" y="23812"/>
                  </a:lnTo>
                </a:path>
                <a:path w="390525" h="419100">
                  <a:moveTo>
                    <a:pt x="166687" y="33337"/>
                  </a:moveTo>
                  <a:lnTo>
                    <a:pt x="176212" y="33337"/>
                  </a:lnTo>
                </a:path>
                <a:path w="390525" h="419100">
                  <a:moveTo>
                    <a:pt x="200025" y="28575"/>
                  </a:moveTo>
                  <a:lnTo>
                    <a:pt x="190500" y="38100"/>
                  </a:lnTo>
                </a:path>
                <a:path w="390525" h="419100">
                  <a:moveTo>
                    <a:pt x="195262" y="23812"/>
                  </a:moveTo>
                  <a:lnTo>
                    <a:pt x="204787" y="23812"/>
                  </a:lnTo>
                </a:path>
                <a:path w="390525" h="419100">
                  <a:moveTo>
                    <a:pt x="166687" y="23812"/>
                  </a:moveTo>
                  <a:lnTo>
                    <a:pt x="176212" y="23812"/>
                  </a:lnTo>
                </a:path>
                <a:path w="390525" h="419100">
                  <a:moveTo>
                    <a:pt x="200025" y="19050"/>
                  </a:moveTo>
                  <a:lnTo>
                    <a:pt x="171450" y="19050"/>
                  </a:lnTo>
                </a:path>
                <a:path w="390525" h="419100">
                  <a:moveTo>
                    <a:pt x="171450" y="28575"/>
                  </a:moveTo>
                  <a:lnTo>
                    <a:pt x="200025" y="28575"/>
                  </a:lnTo>
                </a:path>
                <a:path w="390525" h="419100">
                  <a:moveTo>
                    <a:pt x="171450" y="19050"/>
                  </a:moveTo>
                  <a:lnTo>
                    <a:pt x="200025" y="19050"/>
                  </a:lnTo>
                </a:path>
                <a:path w="390525" h="419100">
                  <a:moveTo>
                    <a:pt x="185737" y="80962"/>
                  </a:moveTo>
                  <a:lnTo>
                    <a:pt x="195262" y="80962"/>
                  </a:lnTo>
                </a:path>
                <a:path w="390525" h="419100">
                  <a:moveTo>
                    <a:pt x="166687" y="80962"/>
                  </a:moveTo>
                  <a:lnTo>
                    <a:pt x="176212" y="80962"/>
                  </a:lnTo>
                </a:path>
                <a:path w="390525" h="419100">
                  <a:moveTo>
                    <a:pt x="190500" y="85725"/>
                  </a:moveTo>
                  <a:lnTo>
                    <a:pt x="171450" y="85725"/>
                  </a:lnTo>
                </a:path>
                <a:path w="390525" h="419100">
                  <a:moveTo>
                    <a:pt x="166687" y="90487"/>
                  </a:moveTo>
                  <a:lnTo>
                    <a:pt x="176212" y="90487"/>
                  </a:lnTo>
                </a:path>
                <a:path w="390525" h="419100">
                  <a:moveTo>
                    <a:pt x="200025" y="95250"/>
                  </a:moveTo>
                  <a:lnTo>
                    <a:pt x="190500" y="85725"/>
                  </a:lnTo>
                </a:path>
                <a:path w="390525" h="419100">
                  <a:moveTo>
                    <a:pt x="171450" y="95250"/>
                  </a:moveTo>
                  <a:lnTo>
                    <a:pt x="200025" y="952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65150" y="451802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346075" y="4413250"/>
              <a:ext cx="219075" cy="104775"/>
            </a:xfrm>
            <a:custGeom>
              <a:avLst/>
              <a:gdLst/>
              <a:ahLst/>
              <a:cxnLst/>
              <a:rect l="l" t="t" r="r" b="b"/>
              <a:pathLst>
                <a:path w="219075" h="104775">
                  <a:moveTo>
                    <a:pt x="180975" y="104775"/>
                  </a:moveTo>
                  <a:lnTo>
                    <a:pt x="219075" y="104775"/>
                  </a:lnTo>
                  <a:lnTo>
                    <a:pt x="180975" y="104775"/>
                  </a:lnTo>
                  <a:lnTo>
                    <a:pt x="219075" y="104775"/>
                  </a:lnTo>
                </a:path>
                <a:path w="219075" h="104775">
                  <a:moveTo>
                    <a:pt x="190500" y="104775"/>
                  </a:moveTo>
                  <a:lnTo>
                    <a:pt x="219075" y="104775"/>
                  </a:lnTo>
                  <a:lnTo>
                    <a:pt x="190500" y="104775"/>
                  </a:lnTo>
                </a:path>
                <a:path w="219075" h="104775">
                  <a:moveTo>
                    <a:pt x="204787" y="100012"/>
                  </a:moveTo>
                  <a:lnTo>
                    <a:pt x="214312" y="100012"/>
                  </a:lnTo>
                </a:path>
                <a:path w="219075" h="104775">
                  <a:moveTo>
                    <a:pt x="185737" y="100012"/>
                  </a:moveTo>
                  <a:lnTo>
                    <a:pt x="195262" y="100012"/>
                  </a:lnTo>
                </a:path>
                <a:path w="219075" h="104775">
                  <a:moveTo>
                    <a:pt x="185737" y="100012"/>
                  </a:moveTo>
                  <a:lnTo>
                    <a:pt x="195262" y="100012"/>
                  </a:lnTo>
                </a:path>
                <a:path w="219075" h="104775">
                  <a:moveTo>
                    <a:pt x="95250" y="0"/>
                  </a:moveTo>
                  <a:lnTo>
                    <a:pt x="190500" y="0"/>
                  </a:lnTo>
                </a:path>
                <a:path w="219075" h="104775">
                  <a:moveTo>
                    <a:pt x="95250" y="19050"/>
                  </a:moveTo>
                  <a:lnTo>
                    <a:pt x="190500" y="19050"/>
                  </a:lnTo>
                </a:path>
                <a:path w="219075" h="104775">
                  <a:moveTo>
                    <a:pt x="0" y="0"/>
                  </a:moveTo>
                  <a:lnTo>
                    <a:pt x="76200" y="0"/>
                  </a:lnTo>
                </a:path>
                <a:path w="219075" h="104775">
                  <a:moveTo>
                    <a:pt x="0" y="19050"/>
                  </a:moveTo>
                  <a:lnTo>
                    <a:pt x="76200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346075" y="441325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336550" y="4413250"/>
              <a:ext cx="314325" cy="1066800"/>
            </a:xfrm>
            <a:custGeom>
              <a:avLst/>
              <a:gdLst/>
              <a:ahLst/>
              <a:cxnLst/>
              <a:rect l="l" t="t" r="r" b="b"/>
              <a:pathLst>
                <a:path w="314325" h="1066800">
                  <a:moveTo>
                    <a:pt x="9525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</a:path>
                <a:path w="314325" h="1066800">
                  <a:moveTo>
                    <a:pt x="104775" y="1047750"/>
                  </a:moveTo>
                  <a:lnTo>
                    <a:pt x="314325" y="1047750"/>
                  </a:lnTo>
                  <a:lnTo>
                    <a:pt x="314325" y="10668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441325" y="54610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774700" y="4413250"/>
              <a:ext cx="457200" cy="295275"/>
            </a:xfrm>
            <a:custGeom>
              <a:avLst/>
              <a:gdLst/>
              <a:ahLst/>
              <a:cxnLst/>
              <a:rect l="l" t="t" r="r" b="b"/>
              <a:pathLst>
                <a:path w="457200" h="295275">
                  <a:moveTo>
                    <a:pt x="0" y="0"/>
                  </a:moveTo>
                  <a:lnTo>
                    <a:pt x="457200" y="0"/>
                  </a:lnTo>
                </a:path>
                <a:path w="457200" h="295275">
                  <a:moveTo>
                    <a:pt x="0" y="19050"/>
                  </a:moveTo>
                  <a:lnTo>
                    <a:pt x="457200" y="19050"/>
                  </a:lnTo>
                </a:path>
                <a:path w="457200" h="295275">
                  <a:moveTo>
                    <a:pt x="200025" y="95250"/>
                  </a:moveTo>
                  <a:lnTo>
                    <a:pt x="200025" y="171450"/>
                  </a:lnTo>
                </a:path>
                <a:path w="457200" h="295275">
                  <a:moveTo>
                    <a:pt x="390525" y="171450"/>
                  </a:moveTo>
                  <a:lnTo>
                    <a:pt x="390525" y="95250"/>
                  </a:lnTo>
                </a:path>
                <a:path w="457200" h="295275">
                  <a:moveTo>
                    <a:pt x="333375" y="142875"/>
                  </a:moveTo>
                  <a:lnTo>
                    <a:pt x="333375" y="247650"/>
                  </a:lnTo>
                </a:path>
                <a:path w="457200" h="295275">
                  <a:moveTo>
                    <a:pt x="247650" y="142875"/>
                  </a:moveTo>
                  <a:lnTo>
                    <a:pt x="247650" y="247650"/>
                  </a:lnTo>
                </a:path>
                <a:path w="457200" h="295275">
                  <a:moveTo>
                    <a:pt x="209550" y="142875"/>
                  </a:moveTo>
                  <a:lnTo>
                    <a:pt x="209550" y="295275"/>
                  </a:lnTo>
                </a:path>
                <a:path w="457200" h="295275">
                  <a:moveTo>
                    <a:pt x="247650" y="180975"/>
                  </a:moveTo>
                  <a:lnTo>
                    <a:pt x="257175" y="180975"/>
                  </a:lnTo>
                </a:path>
                <a:path w="457200" h="295275">
                  <a:moveTo>
                    <a:pt x="247650" y="161925"/>
                  </a:moveTo>
                  <a:lnTo>
                    <a:pt x="257175" y="161925"/>
                  </a:lnTo>
                </a:path>
                <a:path w="457200" h="295275">
                  <a:moveTo>
                    <a:pt x="247650" y="190500"/>
                  </a:moveTo>
                  <a:lnTo>
                    <a:pt x="257175" y="190500"/>
                  </a:lnTo>
                </a:path>
                <a:path w="457200" h="295275">
                  <a:moveTo>
                    <a:pt x="238125" y="190500"/>
                  </a:moveTo>
                  <a:lnTo>
                    <a:pt x="257175" y="190500"/>
                  </a:lnTo>
                </a:path>
                <a:path w="457200" h="295275">
                  <a:moveTo>
                    <a:pt x="238125" y="209550"/>
                  </a:moveTo>
                  <a:lnTo>
                    <a:pt x="257175" y="209550"/>
                  </a:lnTo>
                </a:path>
                <a:path w="457200" h="295275">
                  <a:moveTo>
                    <a:pt x="247650" y="209550"/>
                  </a:moveTo>
                  <a:lnTo>
                    <a:pt x="257175" y="209550"/>
                  </a:lnTo>
                </a:path>
                <a:path w="457200" h="295275">
                  <a:moveTo>
                    <a:pt x="238125" y="228600"/>
                  </a:moveTo>
                  <a:lnTo>
                    <a:pt x="257175" y="228600"/>
                  </a:lnTo>
                </a:path>
                <a:path w="457200" h="295275">
                  <a:moveTo>
                    <a:pt x="352425" y="238125"/>
                  </a:moveTo>
                  <a:lnTo>
                    <a:pt x="228600" y="238125"/>
                  </a:lnTo>
                </a:path>
                <a:path w="457200" h="295275">
                  <a:moveTo>
                    <a:pt x="352425" y="247650"/>
                  </a:moveTo>
                  <a:lnTo>
                    <a:pt x="228600" y="247650"/>
                  </a:lnTo>
                </a:path>
                <a:path w="457200" h="295275">
                  <a:moveTo>
                    <a:pt x="228600" y="257175"/>
                  </a:moveTo>
                  <a:lnTo>
                    <a:pt x="228600" y="285750"/>
                  </a:lnTo>
                </a:path>
                <a:path w="457200" h="295275">
                  <a:moveTo>
                    <a:pt x="247650" y="180975"/>
                  </a:moveTo>
                  <a:lnTo>
                    <a:pt x="238125" y="180975"/>
                  </a:lnTo>
                  <a:lnTo>
                    <a:pt x="247650" y="180975"/>
                  </a:lnTo>
                </a:path>
                <a:path w="457200" h="295275">
                  <a:moveTo>
                    <a:pt x="238125" y="190500"/>
                  </a:moveTo>
                  <a:lnTo>
                    <a:pt x="247650" y="190500"/>
                  </a:lnTo>
                </a:path>
                <a:path w="457200" h="295275">
                  <a:moveTo>
                    <a:pt x="247650" y="171450"/>
                  </a:moveTo>
                  <a:lnTo>
                    <a:pt x="200025" y="171450"/>
                  </a:lnTo>
                </a:path>
                <a:path w="457200" h="295275">
                  <a:moveTo>
                    <a:pt x="238125" y="209550"/>
                  </a:moveTo>
                  <a:lnTo>
                    <a:pt x="247650" y="2095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1012825" y="46228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869950" y="4584700"/>
              <a:ext cx="371475" cy="962025"/>
            </a:xfrm>
            <a:custGeom>
              <a:avLst/>
              <a:gdLst/>
              <a:ahLst/>
              <a:cxnLst/>
              <a:rect l="l" t="t" r="r" b="b"/>
              <a:pathLst>
                <a:path w="371475" h="962025">
                  <a:moveTo>
                    <a:pt x="138112" y="61912"/>
                  </a:moveTo>
                  <a:lnTo>
                    <a:pt x="147637" y="61912"/>
                  </a:lnTo>
                </a:path>
                <a:path w="371475" h="962025">
                  <a:moveTo>
                    <a:pt x="133350" y="95250"/>
                  </a:moveTo>
                  <a:lnTo>
                    <a:pt x="142875" y="95250"/>
                  </a:lnTo>
                </a:path>
                <a:path w="371475" h="962025">
                  <a:moveTo>
                    <a:pt x="133350" y="85725"/>
                  </a:moveTo>
                  <a:lnTo>
                    <a:pt x="123825" y="85725"/>
                  </a:lnTo>
                </a:path>
                <a:path w="371475" h="962025">
                  <a:moveTo>
                    <a:pt x="142875" y="76200"/>
                  </a:moveTo>
                  <a:lnTo>
                    <a:pt x="142875" y="114300"/>
                  </a:lnTo>
                </a:path>
                <a:path w="371475" h="962025">
                  <a:moveTo>
                    <a:pt x="142875" y="38100"/>
                  </a:moveTo>
                  <a:lnTo>
                    <a:pt x="152400" y="19050"/>
                  </a:lnTo>
                </a:path>
                <a:path w="371475" h="962025">
                  <a:moveTo>
                    <a:pt x="133350" y="76200"/>
                  </a:moveTo>
                  <a:lnTo>
                    <a:pt x="133350" y="0"/>
                  </a:lnTo>
                </a:path>
                <a:path w="371475" h="962025">
                  <a:moveTo>
                    <a:pt x="38100" y="628650"/>
                  </a:moveTo>
                  <a:lnTo>
                    <a:pt x="38100" y="876300"/>
                  </a:lnTo>
                </a:path>
                <a:path w="371475" h="962025">
                  <a:moveTo>
                    <a:pt x="352425" y="628650"/>
                  </a:moveTo>
                  <a:lnTo>
                    <a:pt x="352425" y="876300"/>
                  </a:lnTo>
                </a:path>
                <a:path w="371475" h="962025">
                  <a:moveTo>
                    <a:pt x="333375" y="647700"/>
                  </a:moveTo>
                  <a:lnTo>
                    <a:pt x="333375" y="857250"/>
                  </a:lnTo>
                </a:path>
                <a:path w="371475" h="962025">
                  <a:moveTo>
                    <a:pt x="57150" y="647700"/>
                  </a:moveTo>
                  <a:lnTo>
                    <a:pt x="57150" y="857250"/>
                  </a:lnTo>
                </a:path>
                <a:path w="371475" h="962025">
                  <a:moveTo>
                    <a:pt x="200025" y="962025"/>
                  </a:moveTo>
                  <a:lnTo>
                    <a:pt x="200025" y="809625"/>
                  </a:lnTo>
                </a:path>
                <a:path w="371475" h="962025">
                  <a:moveTo>
                    <a:pt x="195262" y="719137"/>
                  </a:moveTo>
                  <a:lnTo>
                    <a:pt x="204787" y="719137"/>
                  </a:lnTo>
                </a:path>
                <a:path w="371475" h="962025">
                  <a:moveTo>
                    <a:pt x="200025" y="209550"/>
                  </a:moveTo>
                  <a:lnTo>
                    <a:pt x="200025" y="638175"/>
                  </a:lnTo>
                </a:path>
                <a:path w="371475" h="962025">
                  <a:moveTo>
                    <a:pt x="200025" y="228600"/>
                  </a:moveTo>
                  <a:lnTo>
                    <a:pt x="200025" y="76200"/>
                  </a:lnTo>
                </a:path>
                <a:path w="371475" h="962025">
                  <a:moveTo>
                    <a:pt x="38100" y="857250"/>
                  </a:moveTo>
                  <a:lnTo>
                    <a:pt x="352425" y="857250"/>
                  </a:lnTo>
                </a:path>
                <a:path w="371475" h="962025">
                  <a:moveTo>
                    <a:pt x="371475" y="876300"/>
                  </a:moveTo>
                  <a:lnTo>
                    <a:pt x="19050" y="876300"/>
                  </a:lnTo>
                </a:path>
                <a:path w="371475" h="962025">
                  <a:moveTo>
                    <a:pt x="38100" y="876300"/>
                  </a:moveTo>
                  <a:lnTo>
                    <a:pt x="352425" y="876300"/>
                  </a:lnTo>
                </a:path>
                <a:path w="371475" h="962025">
                  <a:moveTo>
                    <a:pt x="19050" y="876300"/>
                  </a:moveTo>
                  <a:lnTo>
                    <a:pt x="0" y="876300"/>
                  </a:lnTo>
                  <a:lnTo>
                    <a:pt x="0" y="895350"/>
                  </a:lnTo>
                </a:path>
                <a:path w="371475" h="962025">
                  <a:moveTo>
                    <a:pt x="38100" y="876300"/>
                  </a:moveTo>
                  <a:lnTo>
                    <a:pt x="19050" y="8763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1270000" y="546100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1222375" y="5461000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>
                  <a:moveTo>
                    <a:pt x="19050" y="0"/>
                  </a:moveTo>
                  <a:lnTo>
                    <a:pt x="47625" y="0"/>
                  </a:lnTo>
                </a:path>
                <a:path w="47625">
                  <a:moveTo>
                    <a:pt x="0" y="0"/>
                  </a:moveTo>
                  <a:lnTo>
                    <a:pt x="1905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1270000" y="54610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879475" y="4670425"/>
              <a:ext cx="371475" cy="676275"/>
            </a:xfrm>
            <a:custGeom>
              <a:avLst/>
              <a:gdLst/>
              <a:ahLst/>
              <a:cxnLst/>
              <a:rect l="l" t="t" r="r" b="b"/>
              <a:pathLst>
                <a:path w="371475" h="676275">
                  <a:moveTo>
                    <a:pt x="190500" y="123825"/>
                  </a:moveTo>
                  <a:lnTo>
                    <a:pt x="333375" y="123825"/>
                  </a:lnTo>
                </a:path>
                <a:path w="371475" h="676275">
                  <a:moveTo>
                    <a:pt x="361950" y="57150"/>
                  </a:moveTo>
                  <a:lnTo>
                    <a:pt x="190500" y="57150"/>
                  </a:lnTo>
                </a:path>
                <a:path w="371475" h="676275">
                  <a:moveTo>
                    <a:pt x="190500" y="428625"/>
                  </a:moveTo>
                  <a:lnTo>
                    <a:pt x="333375" y="428625"/>
                  </a:lnTo>
                </a:path>
                <a:path w="371475" h="676275">
                  <a:moveTo>
                    <a:pt x="47625" y="657225"/>
                  </a:moveTo>
                  <a:lnTo>
                    <a:pt x="323850" y="657225"/>
                  </a:lnTo>
                </a:path>
                <a:path w="371475" h="676275">
                  <a:moveTo>
                    <a:pt x="47625" y="676275"/>
                  </a:moveTo>
                  <a:lnTo>
                    <a:pt x="323850" y="676275"/>
                  </a:lnTo>
                </a:path>
                <a:path w="371475" h="676275">
                  <a:moveTo>
                    <a:pt x="38100" y="123825"/>
                  </a:moveTo>
                  <a:lnTo>
                    <a:pt x="333375" y="123825"/>
                  </a:lnTo>
                </a:path>
                <a:path w="371475" h="676275">
                  <a:moveTo>
                    <a:pt x="0" y="47625"/>
                  </a:moveTo>
                  <a:lnTo>
                    <a:pt x="371475" y="47625"/>
                  </a:lnTo>
                </a:path>
                <a:path w="371475" h="676275">
                  <a:moveTo>
                    <a:pt x="0" y="28575"/>
                  </a:moveTo>
                  <a:lnTo>
                    <a:pt x="371475" y="28575"/>
                  </a:lnTo>
                </a:path>
                <a:path w="371475" h="676275">
                  <a:moveTo>
                    <a:pt x="38100" y="428625"/>
                  </a:moveTo>
                  <a:lnTo>
                    <a:pt x="333375" y="428625"/>
                  </a:lnTo>
                </a:path>
                <a:path w="371475" h="676275">
                  <a:moveTo>
                    <a:pt x="28575" y="514350"/>
                  </a:moveTo>
                  <a:lnTo>
                    <a:pt x="342900" y="514350"/>
                  </a:lnTo>
                </a:path>
                <a:path w="371475" h="676275">
                  <a:moveTo>
                    <a:pt x="19050" y="495300"/>
                  </a:moveTo>
                  <a:lnTo>
                    <a:pt x="361950" y="495300"/>
                  </a:lnTo>
                </a:path>
                <a:path w="371475" h="676275">
                  <a:moveTo>
                    <a:pt x="19050" y="542925"/>
                  </a:moveTo>
                  <a:lnTo>
                    <a:pt x="361950" y="542925"/>
                  </a:lnTo>
                </a:path>
                <a:path w="371475" h="676275">
                  <a:moveTo>
                    <a:pt x="28575" y="561975"/>
                  </a:moveTo>
                  <a:lnTo>
                    <a:pt x="342900" y="561975"/>
                  </a:lnTo>
                </a:path>
                <a:path w="371475" h="676275">
                  <a:moveTo>
                    <a:pt x="28575" y="542925"/>
                  </a:moveTo>
                  <a:lnTo>
                    <a:pt x="342900" y="542925"/>
                  </a:lnTo>
                </a:path>
                <a:path w="371475" h="676275">
                  <a:moveTo>
                    <a:pt x="38100" y="123825"/>
                  </a:moveTo>
                  <a:lnTo>
                    <a:pt x="38100" y="428625"/>
                  </a:lnTo>
                </a:path>
                <a:path w="371475" h="676275">
                  <a:moveTo>
                    <a:pt x="38100" y="57150"/>
                  </a:moveTo>
                  <a:lnTo>
                    <a:pt x="38100" y="495300"/>
                  </a:lnTo>
                </a:path>
                <a:path w="371475" h="676275">
                  <a:moveTo>
                    <a:pt x="180975" y="428625"/>
                  </a:moveTo>
                  <a:lnTo>
                    <a:pt x="180975" y="123825"/>
                  </a:lnTo>
                  <a:lnTo>
                    <a:pt x="190500" y="123825"/>
                  </a:lnTo>
                </a:path>
                <a:path w="371475" h="676275">
                  <a:moveTo>
                    <a:pt x="38100" y="428625"/>
                  </a:moveTo>
                  <a:lnTo>
                    <a:pt x="180975" y="428625"/>
                  </a:lnTo>
                  <a:lnTo>
                    <a:pt x="190500" y="428625"/>
                  </a:lnTo>
                </a:path>
                <a:path w="371475" h="676275">
                  <a:moveTo>
                    <a:pt x="28575" y="514350"/>
                  </a:moveTo>
                  <a:lnTo>
                    <a:pt x="19050" y="514350"/>
                  </a:lnTo>
                  <a:lnTo>
                    <a:pt x="28575" y="514350"/>
                  </a:lnTo>
                </a:path>
                <a:path w="371475" h="676275">
                  <a:moveTo>
                    <a:pt x="19050" y="542925"/>
                  </a:moveTo>
                  <a:lnTo>
                    <a:pt x="28575" y="542925"/>
                  </a:lnTo>
                  <a:lnTo>
                    <a:pt x="19050" y="542925"/>
                  </a:lnTo>
                </a:path>
                <a:path w="371475" h="676275">
                  <a:moveTo>
                    <a:pt x="19050" y="533400"/>
                  </a:moveTo>
                  <a:lnTo>
                    <a:pt x="28575" y="542925"/>
                  </a:lnTo>
                </a:path>
                <a:path w="371475" h="676275">
                  <a:moveTo>
                    <a:pt x="19050" y="57150"/>
                  </a:moveTo>
                  <a:lnTo>
                    <a:pt x="19050" y="542925"/>
                  </a:lnTo>
                </a:path>
                <a:path w="371475" h="676275">
                  <a:moveTo>
                    <a:pt x="176212" y="414337"/>
                  </a:moveTo>
                  <a:lnTo>
                    <a:pt x="185737" y="414337"/>
                  </a:lnTo>
                </a:path>
                <a:path w="371475" h="676275">
                  <a:moveTo>
                    <a:pt x="166687" y="414337"/>
                  </a:moveTo>
                  <a:lnTo>
                    <a:pt x="176212" y="414337"/>
                  </a:lnTo>
                </a:path>
                <a:path w="371475" h="676275">
                  <a:moveTo>
                    <a:pt x="176212" y="414337"/>
                  </a:moveTo>
                  <a:lnTo>
                    <a:pt x="185737" y="414337"/>
                  </a:lnTo>
                </a:path>
                <a:path w="371475" h="676275">
                  <a:moveTo>
                    <a:pt x="171450" y="419100"/>
                  </a:moveTo>
                  <a:lnTo>
                    <a:pt x="180975" y="419100"/>
                  </a:lnTo>
                </a:path>
                <a:path w="371475" h="676275">
                  <a:moveTo>
                    <a:pt x="180975" y="409575"/>
                  </a:moveTo>
                  <a:lnTo>
                    <a:pt x="171450" y="409575"/>
                  </a:lnTo>
                  <a:lnTo>
                    <a:pt x="180975" y="409575"/>
                  </a:lnTo>
                </a:path>
                <a:path w="371475" h="676275">
                  <a:moveTo>
                    <a:pt x="247650" y="0"/>
                  </a:moveTo>
                  <a:lnTo>
                    <a:pt x="247650" y="28575"/>
                  </a:lnTo>
                </a:path>
                <a:path w="371475" h="676275">
                  <a:moveTo>
                    <a:pt x="295275" y="0"/>
                  </a:moveTo>
                  <a:lnTo>
                    <a:pt x="295275" y="285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1031875" y="457517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1027112" y="4575175"/>
              <a:ext cx="138430" cy="28575"/>
            </a:xfrm>
            <a:custGeom>
              <a:avLst/>
              <a:gdLst/>
              <a:ahLst/>
              <a:cxnLst/>
              <a:rect l="l" t="t" r="r" b="b"/>
              <a:pathLst>
                <a:path w="138430" h="28575">
                  <a:moveTo>
                    <a:pt x="0" y="23812"/>
                  </a:moveTo>
                  <a:lnTo>
                    <a:pt x="9525" y="23812"/>
                  </a:lnTo>
                </a:path>
                <a:path w="138430" h="28575">
                  <a:moveTo>
                    <a:pt x="71437" y="19050"/>
                  </a:moveTo>
                  <a:lnTo>
                    <a:pt x="80962" y="0"/>
                  </a:lnTo>
                </a:path>
                <a:path w="138430" h="28575">
                  <a:moveTo>
                    <a:pt x="66675" y="23812"/>
                  </a:moveTo>
                  <a:lnTo>
                    <a:pt x="76200" y="23812"/>
                  </a:lnTo>
                </a:path>
                <a:path w="138430" h="28575">
                  <a:moveTo>
                    <a:pt x="71437" y="0"/>
                  </a:moveTo>
                  <a:lnTo>
                    <a:pt x="80962" y="0"/>
                  </a:lnTo>
                </a:path>
                <a:path w="138430" h="28575">
                  <a:moveTo>
                    <a:pt x="90487" y="28575"/>
                  </a:moveTo>
                  <a:lnTo>
                    <a:pt x="80962" y="19050"/>
                  </a:lnTo>
                  <a:lnTo>
                    <a:pt x="90487" y="19050"/>
                  </a:lnTo>
                  <a:lnTo>
                    <a:pt x="80962" y="19050"/>
                  </a:lnTo>
                  <a:lnTo>
                    <a:pt x="90487" y="19050"/>
                  </a:lnTo>
                </a:path>
                <a:path w="138430" h="28575">
                  <a:moveTo>
                    <a:pt x="90487" y="0"/>
                  </a:moveTo>
                  <a:lnTo>
                    <a:pt x="80962" y="0"/>
                  </a:lnTo>
                </a:path>
                <a:path w="138430" h="28575">
                  <a:moveTo>
                    <a:pt x="80962" y="19050"/>
                  </a:moveTo>
                  <a:lnTo>
                    <a:pt x="71437" y="19050"/>
                  </a:lnTo>
                </a:path>
                <a:path w="138430" h="28575">
                  <a:moveTo>
                    <a:pt x="90487" y="19050"/>
                  </a:moveTo>
                  <a:lnTo>
                    <a:pt x="71437" y="19050"/>
                  </a:lnTo>
                </a:path>
                <a:path w="138430" h="28575">
                  <a:moveTo>
                    <a:pt x="90487" y="28575"/>
                  </a:moveTo>
                  <a:lnTo>
                    <a:pt x="71437" y="28575"/>
                  </a:lnTo>
                </a:path>
                <a:path w="138430" h="28575">
                  <a:moveTo>
                    <a:pt x="90487" y="0"/>
                  </a:moveTo>
                  <a:lnTo>
                    <a:pt x="71437" y="0"/>
                  </a:lnTo>
                </a:path>
                <a:path w="138430" h="28575">
                  <a:moveTo>
                    <a:pt x="138112" y="9525"/>
                  </a:moveTo>
                  <a:lnTo>
                    <a:pt x="80962" y="9525"/>
                  </a:lnTo>
                </a:path>
                <a:path w="138430" h="28575">
                  <a:moveTo>
                    <a:pt x="71437" y="9525"/>
                  </a:moveTo>
                  <a:lnTo>
                    <a:pt x="4762" y="95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1031875" y="4622800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4762" y="14287"/>
                  </a:moveTo>
                  <a:lnTo>
                    <a:pt x="4762" y="14287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1093787" y="4622800"/>
              <a:ext cx="81280" cy="76200"/>
            </a:xfrm>
            <a:custGeom>
              <a:avLst/>
              <a:gdLst/>
              <a:ahLst/>
              <a:cxnLst/>
              <a:rect l="l" t="t" r="r" b="b"/>
              <a:pathLst>
                <a:path w="81280" h="76200">
                  <a:moveTo>
                    <a:pt x="23812" y="19050"/>
                  </a:moveTo>
                  <a:lnTo>
                    <a:pt x="23812" y="0"/>
                  </a:lnTo>
                  <a:lnTo>
                    <a:pt x="4762" y="0"/>
                  </a:lnTo>
                </a:path>
                <a:path w="81280" h="76200">
                  <a:moveTo>
                    <a:pt x="23812" y="0"/>
                  </a:moveTo>
                  <a:lnTo>
                    <a:pt x="4762" y="0"/>
                  </a:lnTo>
                </a:path>
                <a:path w="81280" h="76200">
                  <a:moveTo>
                    <a:pt x="0" y="23812"/>
                  </a:moveTo>
                  <a:lnTo>
                    <a:pt x="9525" y="23812"/>
                  </a:lnTo>
                </a:path>
                <a:path w="81280" h="76200">
                  <a:moveTo>
                    <a:pt x="19050" y="23812"/>
                  </a:moveTo>
                  <a:lnTo>
                    <a:pt x="28575" y="23812"/>
                  </a:lnTo>
                </a:path>
                <a:path w="81280" h="76200">
                  <a:moveTo>
                    <a:pt x="33337" y="57150"/>
                  </a:moveTo>
                  <a:lnTo>
                    <a:pt x="23812" y="57150"/>
                  </a:lnTo>
                </a:path>
                <a:path w="81280" h="76200">
                  <a:moveTo>
                    <a:pt x="42862" y="47625"/>
                  </a:moveTo>
                  <a:lnTo>
                    <a:pt x="33337" y="47625"/>
                  </a:lnTo>
                </a:path>
                <a:path w="81280" h="76200">
                  <a:moveTo>
                    <a:pt x="23812" y="19050"/>
                  </a:moveTo>
                  <a:lnTo>
                    <a:pt x="4762" y="19050"/>
                  </a:lnTo>
                  <a:lnTo>
                    <a:pt x="4762" y="0"/>
                  </a:lnTo>
                </a:path>
                <a:path w="81280" h="76200">
                  <a:moveTo>
                    <a:pt x="80962" y="47625"/>
                  </a:moveTo>
                  <a:lnTo>
                    <a:pt x="71437" y="47625"/>
                  </a:lnTo>
                  <a:lnTo>
                    <a:pt x="42862" y="47625"/>
                  </a:lnTo>
                </a:path>
                <a:path w="81280" h="76200">
                  <a:moveTo>
                    <a:pt x="23812" y="38100"/>
                  </a:moveTo>
                  <a:lnTo>
                    <a:pt x="23812" y="762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1027112" y="4613275"/>
              <a:ext cx="95250" cy="0"/>
            </a:xfrm>
            <a:custGeom>
              <a:avLst/>
              <a:gdLst/>
              <a:ahLst/>
              <a:cxnLst/>
              <a:rect l="l" t="t" r="r" b="b"/>
              <a:pathLst>
                <a:path w="95250">
                  <a:moveTo>
                    <a:pt x="0" y="0"/>
                  </a:moveTo>
                  <a:lnTo>
                    <a:pt x="9525" y="0"/>
                  </a:lnTo>
                </a:path>
                <a:path w="95250">
                  <a:moveTo>
                    <a:pt x="66675" y="0"/>
                  </a:moveTo>
                  <a:lnTo>
                    <a:pt x="76200" y="0"/>
                  </a:lnTo>
                </a:path>
                <a:path w="95250">
                  <a:moveTo>
                    <a:pt x="85725" y="0"/>
                  </a:move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1127125" y="4584700"/>
              <a:ext cx="0" cy="76200"/>
            </a:xfrm>
            <a:custGeom>
              <a:avLst/>
              <a:gdLst/>
              <a:ahLst/>
              <a:cxnLst/>
              <a:rect l="l" t="t" r="r" b="b"/>
              <a:pathLst>
                <a:path h="76200">
                  <a:moveTo>
                    <a:pt x="0" y="7620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879475" y="46990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917575" y="4794250"/>
              <a:ext cx="152400" cy="28575"/>
            </a:xfrm>
            <a:custGeom>
              <a:avLst/>
              <a:gdLst/>
              <a:ahLst/>
              <a:cxnLst/>
              <a:rect l="l" t="t" r="r" b="b"/>
              <a:pathLst>
                <a:path w="152400" h="28575">
                  <a:moveTo>
                    <a:pt x="0" y="0"/>
                  </a:moveTo>
                  <a:lnTo>
                    <a:pt x="142875" y="0"/>
                  </a:lnTo>
                  <a:lnTo>
                    <a:pt x="152400" y="0"/>
                  </a:lnTo>
                </a:path>
                <a:path w="152400" h="28575">
                  <a:moveTo>
                    <a:pt x="142875" y="9525"/>
                  </a:moveTo>
                  <a:lnTo>
                    <a:pt x="133350" y="9525"/>
                  </a:lnTo>
                </a:path>
                <a:path w="152400" h="28575">
                  <a:moveTo>
                    <a:pt x="128587" y="23812"/>
                  </a:moveTo>
                  <a:lnTo>
                    <a:pt x="138112" y="23812"/>
                  </a:lnTo>
                </a:path>
                <a:path w="152400" h="28575">
                  <a:moveTo>
                    <a:pt x="138112" y="23812"/>
                  </a:moveTo>
                  <a:lnTo>
                    <a:pt x="147637" y="23812"/>
                  </a:lnTo>
                </a:path>
                <a:path w="152400" h="28575">
                  <a:moveTo>
                    <a:pt x="133350" y="28575"/>
                  </a:moveTo>
                  <a:lnTo>
                    <a:pt x="142875" y="28575"/>
                  </a:lnTo>
                </a:path>
                <a:path w="152400" h="28575">
                  <a:moveTo>
                    <a:pt x="133350" y="19050"/>
                  </a:moveTo>
                  <a:lnTo>
                    <a:pt x="142875" y="19050"/>
                  </a:lnTo>
                </a:path>
                <a:path w="152400" h="28575">
                  <a:moveTo>
                    <a:pt x="138112" y="14287"/>
                  </a:moveTo>
                  <a:lnTo>
                    <a:pt x="147637" y="14287"/>
                  </a:lnTo>
                </a:path>
                <a:path w="152400" h="28575">
                  <a:moveTo>
                    <a:pt x="128587" y="14287"/>
                  </a:moveTo>
                  <a:lnTo>
                    <a:pt x="138112" y="14287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1060450" y="480377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889000" y="4584700"/>
              <a:ext cx="347980" cy="624205"/>
            </a:xfrm>
            <a:custGeom>
              <a:avLst/>
              <a:gdLst/>
              <a:ahLst/>
              <a:cxnLst/>
              <a:rect l="l" t="t" r="r" b="b"/>
              <a:pathLst>
                <a:path w="347980" h="624204">
                  <a:moveTo>
                    <a:pt x="0" y="142875"/>
                  </a:moveTo>
                  <a:lnTo>
                    <a:pt x="180975" y="142875"/>
                  </a:lnTo>
                </a:path>
                <a:path w="347980" h="624204">
                  <a:moveTo>
                    <a:pt x="23812" y="109537"/>
                  </a:moveTo>
                  <a:lnTo>
                    <a:pt x="33337" y="109537"/>
                  </a:lnTo>
                </a:path>
                <a:path w="347980" h="624204">
                  <a:moveTo>
                    <a:pt x="28575" y="95250"/>
                  </a:moveTo>
                  <a:lnTo>
                    <a:pt x="28575" y="123825"/>
                  </a:lnTo>
                  <a:lnTo>
                    <a:pt x="38100" y="123825"/>
                  </a:lnTo>
                </a:path>
                <a:path w="347980" h="624204">
                  <a:moveTo>
                    <a:pt x="0" y="142875"/>
                  </a:moveTo>
                  <a:lnTo>
                    <a:pt x="0" y="133350"/>
                  </a:lnTo>
                  <a:lnTo>
                    <a:pt x="9525" y="133350"/>
                  </a:lnTo>
                </a:path>
                <a:path w="347980" h="624204">
                  <a:moveTo>
                    <a:pt x="95250" y="0"/>
                  </a:moveTo>
                  <a:lnTo>
                    <a:pt x="85725" y="0"/>
                  </a:lnTo>
                </a:path>
                <a:path w="347980" h="624204">
                  <a:moveTo>
                    <a:pt x="76200" y="19050"/>
                  </a:moveTo>
                  <a:lnTo>
                    <a:pt x="66675" y="19050"/>
                  </a:lnTo>
                  <a:lnTo>
                    <a:pt x="76200" y="19050"/>
                  </a:lnTo>
                </a:path>
                <a:path w="347980" h="624204">
                  <a:moveTo>
                    <a:pt x="66675" y="19050"/>
                  </a:moveTo>
                  <a:lnTo>
                    <a:pt x="76200" y="19050"/>
                  </a:lnTo>
                </a:path>
                <a:path w="347980" h="624204">
                  <a:moveTo>
                    <a:pt x="104775" y="19050"/>
                  </a:moveTo>
                  <a:lnTo>
                    <a:pt x="76200" y="19050"/>
                  </a:lnTo>
                </a:path>
                <a:path w="347980" h="624204">
                  <a:moveTo>
                    <a:pt x="114300" y="19050"/>
                  </a:moveTo>
                  <a:lnTo>
                    <a:pt x="76200" y="19050"/>
                  </a:lnTo>
                  <a:lnTo>
                    <a:pt x="85725" y="0"/>
                  </a:lnTo>
                </a:path>
                <a:path w="347980" h="624204">
                  <a:moveTo>
                    <a:pt x="104775" y="19050"/>
                  </a:moveTo>
                  <a:lnTo>
                    <a:pt x="95250" y="0"/>
                  </a:lnTo>
                </a:path>
                <a:path w="347980" h="624204">
                  <a:moveTo>
                    <a:pt x="104775" y="19050"/>
                  </a:moveTo>
                  <a:lnTo>
                    <a:pt x="114300" y="19050"/>
                  </a:lnTo>
                </a:path>
                <a:path w="347980" h="624204">
                  <a:moveTo>
                    <a:pt x="104775" y="47625"/>
                  </a:moveTo>
                  <a:lnTo>
                    <a:pt x="95250" y="38100"/>
                  </a:lnTo>
                </a:path>
                <a:path w="347980" h="624204">
                  <a:moveTo>
                    <a:pt x="66675" y="38100"/>
                  </a:moveTo>
                  <a:lnTo>
                    <a:pt x="76200" y="38100"/>
                  </a:lnTo>
                  <a:lnTo>
                    <a:pt x="66675" y="38100"/>
                  </a:lnTo>
                  <a:lnTo>
                    <a:pt x="76200" y="38100"/>
                  </a:lnTo>
                </a:path>
                <a:path w="347980" h="624204">
                  <a:moveTo>
                    <a:pt x="76200" y="47625"/>
                  </a:moveTo>
                  <a:lnTo>
                    <a:pt x="66675" y="57150"/>
                  </a:lnTo>
                </a:path>
                <a:path w="347980" h="624204">
                  <a:moveTo>
                    <a:pt x="114300" y="38100"/>
                  </a:moveTo>
                  <a:lnTo>
                    <a:pt x="76200" y="38100"/>
                  </a:lnTo>
                </a:path>
                <a:path w="347980" h="624204">
                  <a:moveTo>
                    <a:pt x="104775" y="38100"/>
                  </a:moveTo>
                  <a:lnTo>
                    <a:pt x="76200" y="38100"/>
                  </a:lnTo>
                </a:path>
                <a:path w="347980" h="624204">
                  <a:moveTo>
                    <a:pt x="104775" y="47625"/>
                  </a:moveTo>
                  <a:lnTo>
                    <a:pt x="76200" y="47625"/>
                  </a:lnTo>
                  <a:lnTo>
                    <a:pt x="85725" y="38100"/>
                  </a:lnTo>
                </a:path>
                <a:path w="347980" h="624204">
                  <a:moveTo>
                    <a:pt x="104775" y="66675"/>
                  </a:moveTo>
                  <a:lnTo>
                    <a:pt x="95250" y="57150"/>
                  </a:lnTo>
                </a:path>
                <a:path w="347980" h="624204">
                  <a:moveTo>
                    <a:pt x="76200" y="85725"/>
                  </a:moveTo>
                  <a:lnTo>
                    <a:pt x="76200" y="76200"/>
                  </a:lnTo>
                  <a:lnTo>
                    <a:pt x="85725" y="76200"/>
                  </a:lnTo>
                </a:path>
                <a:path w="347980" h="624204">
                  <a:moveTo>
                    <a:pt x="66675" y="76200"/>
                  </a:moveTo>
                  <a:lnTo>
                    <a:pt x="76200" y="76200"/>
                  </a:lnTo>
                </a:path>
                <a:path w="347980" h="624204">
                  <a:moveTo>
                    <a:pt x="76200" y="66675"/>
                  </a:moveTo>
                  <a:lnTo>
                    <a:pt x="66675" y="76200"/>
                  </a:lnTo>
                </a:path>
                <a:path w="347980" h="624204">
                  <a:moveTo>
                    <a:pt x="76200" y="85725"/>
                  </a:moveTo>
                  <a:lnTo>
                    <a:pt x="104775" y="85725"/>
                  </a:lnTo>
                </a:path>
                <a:path w="347980" h="624204">
                  <a:moveTo>
                    <a:pt x="76200" y="95250"/>
                  </a:moveTo>
                  <a:lnTo>
                    <a:pt x="104775" y="95250"/>
                  </a:lnTo>
                </a:path>
                <a:path w="347980" h="624204">
                  <a:moveTo>
                    <a:pt x="114300" y="57150"/>
                  </a:moveTo>
                  <a:lnTo>
                    <a:pt x="76200" y="57150"/>
                  </a:lnTo>
                </a:path>
                <a:path w="347980" h="624204">
                  <a:moveTo>
                    <a:pt x="114300" y="76200"/>
                  </a:moveTo>
                  <a:lnTo>
                    <a:pt x="76200" y="76200"/>
                  </a:lnTo>
                </a:path>
                <a:path w="347980" h="624204">
                  <a:moveTo>
                    <a:pt x="104775" y="66675"/>
                  </a:moveTo>
                  <a:lnTo>
                    <a:pt x="76200" y="66675"/>
                  </a:lnTo>
                  <a:lnTo>
                    <a:pt x="85725" y="57150"/>
                  </a:lnTo>
                </a:path>
                <a:path w="347980" h="624204">
                  <a:moveTo>
                    <a:pt x="76200" y="85725"/>
                  </a:moveTo>
                  <a:lnTo>
                    <a:pt x="76200" y="114300"/>
                  </a:lnTo>
                </a:path>
                <a:path w="347980" h="624204">
                  <a:moveTo>
                    <a:pt x="104775" y="76200"/>
                  </a:moveTo>
                  <a:lnTo>
                    <a:pt x="104775" y="114300"/>
                  </a:lnTo>
                </a:path>
                <a:path w="347980" h="624204">
                  <a:moveTo>
                    <a:pt x="33337" y="109537"/>
                  </a:moveTo>
                  <a:lnTo>
                    <a:pt x="42862" y="109537"/>
                  </a:lnTo>
                </a:path>
                <a:path w="347980" h="624204">
                  <a:moveTo>
                    <a:pt x="66675" y="57150"/>
                  </a:moveTo>
                  <a:lnTo>
                    <a:pt x="76200" y="57150"/>
                  </a:lnTo>
                </a:path>
                <a:path w="347980" h="624204">
                  <a:moveTo>
                    <a:pt x="104775" y="38100"/>
                  </a:moveTo>
                  <a:lnTo>
                    <a:pt x="114300" y="38100"/>
                  </a:lnTo>
                </a:path>
                <a:path w="347980" h="624204">
                  <a:moveTo>
                    <a:pt x="104775" y="47625"/>
                  </a:moveTo>
                  <a:lnTo>
                    <a:pt x="114300" y="57150"/>
                  </a:lnTo>
                </a:path>
                <a:path w="347980" h="624204">
                  <a:moveTo>
                    <a:pt x="104775" y="66675"/>
                  </a:moveTo>
                  <a:lnTo>
                    <a:pt x="114300" y="76200"/>
                  </a:lnTo>
                </a:path>
                <a:path w="347980" h="624204">
                  <a:moveTo>
                    <a:pt x="114300" y="114300"/>
                  </a:moveTo>
                  <a:lnTo>
                    <a:pt x="66675" y="114300"/>
                  </a:lnTo>
                </a:path>
                <a:path w="347980" h="624204">
                  <a:moveTo>
                    <a:pt x="104775" y="38100"/>
                  </a:moveTo>
                  <a:lnTo>
                    <a:pt x="95250" y="19050"/>
                  </a:lnTo>
                </a:path>
                <a:path w="347980" h="624204">
                  <a:moveTo>
                    <a:pt x="76200" y="38100"/>
                  </a:moveTo>
                  <a:lnTo>
                    <a:pt x="85725" y="19050"/>
                  </a:lnTo>
                </a:path>
                <a:path w="347980" h="624204">
                  <a:moveTo>
                    <a:pt x="28575" y="104775"/>
                  </a:moveTo>
                  <a:lnTo>
                    <a:pt x="38100" y="104775"/>
                  </a:lnTo>
                  <a:lnTo>
                    <a:pt x="28575" y="95250"/>
                  </a:lnTo>
                  <a:lnTo>
                    <a:pt x="28575" y="104775"/>
                  </a:lnTo>
                </a:path>
                <a:path w="347980" h="624204">
                  <a:moveTo>
                    <a:pt x="38100" y="104775"/>
                  </a:moveTo>
                  <a:lnTo>
                    <a:pt x="38100" y="95250"/>
                  </a:lnTo>
                  <a:lnTo>
                    <a:pt x="28575" y="95250"/>
                  </a:lnTo>
                  <a:lnTo>
                    <a:pt x="28575" y="104775"/>
                  </a:lnTo>
                </a:path>
                <a:path w="347980" h="624204">
                  <a:moveTo>
                    <a:pt x="323850" y="209550"/>
                  </a:moveTo>
                  <a:lnTo>
                    <a:pt x="323850" y="514350"/>
                  </a:lnTo>
                </a:path>
                <a:path w="347980" h="624204">
                  <a:moveTo>
                    <a:pt x="342900" y="142875"/>
                  </a:moveTo>
                  <a:lnTo>
                    <a:pt x="342900" y="581025"/>
                  </a:lnTo>
                </a:path>
                <a:path w="347980" h="624204">
                  <a:moveTo>
                    <a:pt x="323850" y="142875"/>
                  </a:moveTo>
                  <a:lnTo>
                    <a:pt x="323850" y="581025"/>
                  </a:lnTo>
                </a:path>
                <a:path w="347980" h="624204">
                  <a:moveTo>
                    <a:pt x="338137" y="623887"/>
                  </a:moveTo>
                  <a:lnTo>
                    <a:pt x="347662" y="623887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1231900" y="518477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1198562" y="4679950"/>
              <a:ext cx="43180" cy="533400"/>
            </a:xfrm>
            <a:custGeom>
              <a:avLst/>
              <a:gdLst/>
              <a:ahLst/>
              <a:cxnLst/>
              <a:rect l="l" t="t" r="r" b="b"/>
              <a:pathLst>
                <a:path w="43180" h="533400">
                  <a:moveTo>
                    <a:pt x="42862" y="485775"/>
                  </a:moveTo>
                  <a:lnTo>
                    <a:pt x="42862" y="533400"/>
                  </a:lnTo>
                </a:path>
                <a:path w="43180" h="533400">
                  <a:moveTo>
                    <a:pt x="23812" y="504825"/>
                  </a:moveTo>
                  <a:lnTo>
                    <a:pt x="33337" y="504825"/>
                  </a:lnTo>
                </a:path>
                <a:path w="43180" h="533400">
                  <a:moveTo>
                    <a:pt x="42862" y="504825"/>
                  </a:moveTo>
                  <a:lnTo>
                    <a:pt x="23812" y="504825"/>
                  </a:lnTo>
                </a:path>
                <a:path w="43180" h="533400">
                  <a:moveTo>
                    <a:pt x="42862" y="533400"/>
                  </a:moveTo>
                  <a:lnTo>
                    <a:pt x="23812" y="533400"/>
                  </a:lnTo>
                  <a:lnTo>
                    <a:pt x="42862" y="533400"/>
                  </a:lnTo>
                </a:path>
                <a:path w="43180" h="533400">
                  <a:moveTo>
                    <a:pt x="33337" y="523875"/>
                  </a:moveTo>
                  <a:lnTo>
                    <a:pt x="23812" y="533400"/>
                  </a:lnTo>
                </a:path>
                <a:path w="43180" h="533400">
                  <a:moveTo>
                    <a:pt x="0" y="14287"/>
                  </a:moveTo>
                  <a:lnTo>
                    <a:pt x="9525" y="14287"/>
                  </a:lnTo>
                </a:path>
                <a:path w="43180" h="533400">
                  <a:moveTo>
                    <a:pt x="14287" y="9525"/>
                  </a:moveTo>
                  <a:lnTo>
                    <a:pt x="4762" y="9525"/>
                  </a:lnTo>
                </a:path>
                <a:path w="43180" h="533400">
                  <a:moveTo>
                    <a:pt x="14287" y="0"/>
                  </a:moveTo>
                  <a:lnTo>
                    <a:pt x="14287" y="28575"/>
                  </a:lnTo>
                </a:path>
                <a:path w="43180" h="533400">
                  <a:moveTo>
                    <a:pt x="14287" y="9525"/>
                  </a:moveTo>
                  <a:lnTo>
                    <a:pt x="14287" y="0"/>
                  </a:lnTo>
                  <a:lnTo>
                    <a:pt x="4762" y="9525"/>
                  </a:lnTo>
                </a:path>
                <a:path w="43180" h="533400">
                  <a:moveTo>
                    <a:pt x="14287" y="9525"/>
                  </a:moveTo>
                  <a:lnTo>
                    <a:pt x="14287" y="0"/>
                  </a:lnTo>
                  <a:lnTo>
                    <a:pt x="4762" y="0"/>
                  </a:lnTo>
                  <a:lnTo>
                    <a:pt x="4762" y="95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1250950" y="46990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965200" y="4413250"/>
              <a:ext cx="904875" cy="309880"/>
            </a:xfrm>
            <a:custGeom>
              <a:avLst/>
              <a:gdLst/>
              <a:ahLst/>
              <a:cxnLst/>
              <a:rect l="l" t="t" r="r" b="b"/>
              <a:pathLst>
                <a:path w="904875" h="309879">
                  <a:moveTo>
                    <a:pt x="271462" y="309562"/>
                  </a:moveTo>
                  <a:lnTo>
                    <a:pt x="280987" y="309562"/>
                  </a:lnTo>
                </a:path>
                <a:path w="904875" h="309879">
                  <a:moveTo>
                    <a:pt x="200025" y="95250"/>
                  </a:moveTo>
                  <a:lnTo>
                    <a:pt x="9525" y="95250"/>
                  </a:lnTo>
                </a:path>
                <a:path w="904875" h="309879">
                  <a:moveTo>
                    <a:pt x="0" y="123825"/>
                  </a:moveTo>
                  <a:lnTo>
                    <a:pt x="0" y="161925"/>
                  </a:lnTo>
                  <a:lnTo>
                    <a:pt x="9525" y="161925"/>
                  </a:lnTo>
                </a:path>
                <a:path w="904875" h="309879">
                  <a:moveTo>
                    <a:pt x="0" y="123825"/>
                  </a:moveTo>
                  <a:lnTo>
                    <a:pt x="9525" y="123825"/>
                  </a:lnTo>
                </a:path>
                <a:path w="904875" h="309879">
                  <a:moveTo>
                    <a:pt x="57150" y="161925"/>
                  </a:moveTo>
                  <a:lnTo>
                    <a:pt x="66675" y="161925"/>
                  </a:lnTo>
                </a:path>
                <a:path w="904875" h="309879">
                  <a:moveTo>
                    <a:pt x="200025" y="123825"/>
                  </a:moveTo>
                  <a:lnTo>
                    <a:pt x="200025" y="161925"/>
                  </a:lnTo>
                </a:path>
                <a:path w="904875" h="309879">
                  <a:moveTo>
                    <a:pt x="19050" y="152400"/>
                  </a:moveTo>
                  <a:lnTo>
                    <a:pt x="9525" y="152400"/>
                  </a:lnTo>
                </a:path>
                <a:path w="904875" h="309879">
                  <a:moveTo>
                    <a:pt x="295275" y="0"/>
                  </a:moveTo>
                  <a:lnTo>
                    <a:pt x="904875" y="0"/>
                  </a:lnTo>
                </a:path>
                <a:path w="904875" h="309879">
                  <a:moveTo>
                    <a:pt x="295275" y="19050"/>
                  </a:moveTo>
                  <a:lnTo>
                    <a:pt x="904875" y="19050"/>
                  </a:lnTo>
                </a:path>
                <a:path w="904875" h="309879">
                  <a:moveTo>
                    <a:pt x="142875" y="152400"/>
                  </a:moveTo>
                  <a:lnTo>
                    <a:pt x="190500" y="142875"/>
                  </a:lnTo>
                  <a:lnTo>
                    <a:pt x="238125" y="123825"/>
                  </a:lnTo>
                  <a:lnTo>
                    <a:pt x="266700" y="95250"/>
                  </a:lnTo>
                  <a:lnTo>
                    <a:pt x="276225" y="47625"/>
                  </a:lnTo>
                </a:path>
                <a:path w="904875" h="309879">
                  <a:moveTo>
                    <a:pt x="19050" y="152400"/>
                  </a:moveTo>
                  <a:lnTo>
                    <a:pt x="57150" y="1524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7389812" y="5470525"/>
              <a:ext cx="419100" cy="0"/>
            </a:xfrm>
            <a:custGeom>
              <a:avLst/>
              <a:gdLst/>
              <a:ahLst/>
              <a:cxnLst/>
              <a:rect l="l" t="t" r="r" b="b"/>
              <a:pathLst>
                <a:path w="419100">
                  <a:moveTo>
                    <a:pt x="0" y="0"/>
                  </a:moveTo>
                  <a:lnTo>
                    <a:pt x="9525" y="0"/>
                  </a:lnTo>
                </a:path>
                <a:path w="419100">
                  <a:moveTo>
                    <a:pt x="409575" y="0"/>
                  </a:moveTo>
                  <a:lnTo>
                    <a:pt x="419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3022600" y="3536950"/>
              <a:ext cx="5105400" cy="2019300"/>
            </a:xfrm>
            <a:custGeom>
              <a:avLst/>
              <a:gdLst/>
              <a:ahLst/>
              <a:cxnLst/>
              <a:rect l="l" t="t" r="r" b="b"/>
              <a:pathLst>
                <a:path w="5105400" h="2019300">
                  <a:moveTo>
                    <a:pt x="4572000" y="1619250"/>
                  </a:moveTo>
                  <a:lnTo>
                    <a:pt x="4572000" y="2019300"/>
                  </a:lnTo>
                </a:path>
                <a:path w="5105400" h="2019300">
                  <a:moveTo>
                    <a:pt x="4572000" y="1828800"/>
                  </a:moveTo>
                  <a:lnTo>
                    <a:pt x="4572000" y="1828800"/>
                  </a:lnTo>
                </a:path>
                <a:path w="5105400" h="2019300">
                  <a:moveTo>
                    <a:pt x="4572000" y="1600200"/>
                  </a:moveTo>
                  <a:lnTo>
                    <a:pt x="4572000" y="1600200"/>
                  </a:lnTo>
                </a:path>
                <a:path w="5105400" h="2019300">
                  <a:moveTo>
                    <a:pt x="4572000" y="1533525"/>
                  </a:moveTo>
                  <a:lnTo>
                    <a:pt x="4572000" y="1419225"/>
                  </a:lnTo>
                </a:path>
                <a:path w="5105400" h="2019300">
                  <a:moveTo>
                    <a:pt x="4572000" y="1362075"/>
                  </a:moveTo>
                  <a:lnTo>
                    <a:pt x="4572000" y="1362075"/>
                  </a:lnTo>
                </a:path>
                <a:path w="5105400" h="2019300">
                  <a:moveTo>
                    <a:pt x="4572000" y="1304925"/>
                  </a:moveTo>
                  <a:lnTo>
                    <a:pt x="4572000" y="1190625"/>
                  </a:lnTo>
                </a:path>
                <a:path w="5105400" h="2019300">
                  <a:moveTo>
                    <a:pt x="4572000" y="1123950"/>
                  </a:moveTo>
                  <a:lnTo>
                    <a:pt x="4572000" y="1123950"/>
                  </a:lnTo>
                </a:path>
                <a:path w="5105400" h="2019300">
                  <a:moveTo>
                    <a:pt x="4572000" y="885825"/>
                  </a:moveTo>
                  <a:lnTo>
                    <a:pt x="4572000" y="1152525"/>
                  </a:lnTo>
                </a:path>
                <a:path w="5105400" h="2019300">
                  <a:moveTo>
                    <a:pt x="4572000" y="895350"/>
                  </a:moveTo>
                  <a:lnTo>
                    <a:pt x="4572000" y="895350"/>
                  </a:lnTo>
                </a:path>
                <a:path w="5105400" h="2019300">
                  <a:moveTo>
                    <a:pt x="4572000" y="838200"/>
                  </a:moveTo>
                  <a:lnTo>
                    <a:pt x="4572000" y="714375"/>
                  </a:lnTo>
                </a:path>
                <a:path w="5105400" h="2019300">
                  <a:moveTo>
                    <a:pt x="4572000" y="657225"/>
                  </a:moveTo>
                  <a:lnTo>
                    <a:pt x="4572000" y="657225"/>
                  </a:lnTo>
                </a:path>
                <a:path w="5105400" h="2019300">
                  <a:moveTo>
                    <a:pt x="4572000" y="600075"/>
                  </a:moveTo>
                  <a:lnTo>
                    <a:pt x="4572000" y="485775"/>
                  </a:lnTo>
                </a:path>
                <a:path w="5105400" h="2019300">
                  <a:moveTo>
                    <a:pt x="4572000" y="428625"/>
                  </a:moveTo>
                  <a:lnTo>
                    <a:pt x="4572000" y="428625"/>
                  </a:lnTo>
                </a:path>
                <a:path w="5105400" h="2019300">
                  <a:moveTo>
                    <a:pt x="4572000" y="361950"/>
                  </a:moveTo>
                  <a:lnTo>
                    <a:pt x="4572000" y="247650"/>
                  </a:lnTo>
                </a:path>
                <a:path w="5105400" h="2019300">
                  <a:moveTo>
                    <a:pt x="4505325" y="95250"/>
                  </a:moveTo>
                  <a:lnTo>
                    <a:pt x="4638675" y="95250"/>
                  </a:lnTo>
                </a:path>
                <a:path w="5105400" h="2019300">
                  <a:moveTo>
                    <a:pt x="4572000" y="133350"/>
                  </a:moveTo>
                  <a:lnTo>
                    <a:pt x="4572000" y="0"/>
                  </a:lnTo>
                </a:path>
                <a:path w="5105400" h="2019300">
                  <a:moveTo>
                    <a:pt x="4572000" y="190500"/>
                  </a:moveTo>
                  <a:lnTo>
                    <a:pt x="4572000" y="190500"/>
                  </a:lnTo>
                </a:path>
                <a:path w="5105400" h="2019300">
                  <a:moveTo>
                    <a:pt x="4400550" y="1924050"/>
                  </a:moveTo>
                  <a:lnTo>
                    <a:pt x="4533900" y="76200"/>
                  </a:lnTo>
                </a:path>
                <a:path w="5105400" h="2019300">
                  <a:moveTo>
                    <a:pt x="4610100" y="76200"/>
                  </a:moveTo>
                  <a:lnTo>
                    <a:pt x="4752975" y="1924050"/>
                  </a:lnTo>
                </a:path>
                <a:path w="5105400" h="2019300">
                  <a:moveTo>
                    <a:pt x="4533900" y="76200"/>
                  </a:moveTo>
                  <a:lnTo>
                    <a:pt x="4610100" y="76200"/>
                  </a:lnTo>
                </a:path>
                <a:path w="5105400" h="2019300">
                  <a:moveTo>
                    <a:pt x="4533900" y="123825"/>
                  </a:moveTo>
                  <a:lnTo>
                    <a:pt x="4619625" y="123825"/>
                  </a:lnTo>
                </a:path>
                <a:path w="5105400" h="2019300">
                  <a:moveTo>
                    <a:pt x="4419600" y="1924050"/>
                  </a:moveTo>
                  <a:lnTo>
                    <a:pt x="4552950" y="123825"/>
                  </a:lnTo>
                </a:path>
                <a:path w="5105400" h="2019300">
                  <a:moveTo>
                    <a:pt x="4600575" y="123825"/>
                  </a:moveTo>
                  <a:lnTo>
                    <a:pt x="4733925" y="1924050"/>
                  </a:lnTo>
                </a:path>
                <a:path w="5105400" h="2019300">
                  <a:moveTo>
                    <a:pt x="4838700" y="104775"/>
                  </a:moveTo>
                  <a:lnTo>
                    <a:pt x="4867275" y="104775"/>
                  </a:lnTo>
                </a:path>
                <a:path w="5105400" h="2019300">
                  <a:moveTo>
                    <a:pt x="4838700" y="95250"/>
                  </a:moveTo>
                  <a:lnTo>
                    <a:pt x="4867275" y="95250"/>
                  </a:lnTo>
                </a:path>
                <a:path w="5105400" h="2019300">
                  <a:moveTo>
                    <a:pt x="4824412" y="100012"/>
                  </a:moveTo>
                  <a:lnTo>
                    <a:pt x="4833937" y="100012"/>
                  </a:lnTo>
                </a:path>
                <a:path w="5105400" h="2019300">
                  <a:moveTo>
                    <a:pt x="4838700" y="104775"/>
                  </a:moveTo>
                  <a:lnTo>
                    <a:pt x="4829175" y="104775"/>
                  </a:lnTo>
                </a:path>
                <a:path w="5105400" h="2019300">
                  <a:moveTo>
                    <a:pt x="4829175" y="95250"/>
                  </a:moveTo>
                  <a:lnTo>
                    <a:pt x="4838700" y="95250"/>
                  </a:lnTo>
                </a:path>
                <a:path w="5105400" h="2019300">
                  <a:moveTo>
                    <a:pt x="4886325" y="104775"/>
                  </a:moveTo>
                  <a:lnTo>
                    <a:pt x="4895850" y="104775"/>
                  </a:lnTo>
                </a:path>
                <a:path w="5105400" h="2019300">
                  <a:moveTo>
                    <a:pt x="4886325" y="95250"/>
                  </a:moveTo>
                  <a:lnTo>
                    <a:pt x="4895850" y="85725"/>
                  </a:lnTo>
                </a:path>
                <a:path w="5105400" h="2019300">
                  <a:moveTo>
                    <a:pt x="4867275" y="104775"/>
                  </a:moveTo>
                  <a:lnTo>
                    <a:pt x="4876800" y="104775"/>
                  </a:lnTo>
                </a:path>
                <a:path w="5105400" h="2019300">
                  <a:moveTo>
                    <a:pt x="4872037" y="90487"/>
                  </a:moveTo>
                  <a:lnTo>
                    <a:pt x="4881562" y="90487"/>
                  </a:lnTo>
                </a:path>
                <a:path w="5105400" h="2019300">
                  <a:moveTo>
                    <a:pt x="4867275" y="95250"/>
                  </a:moveTo>
                  <a:lnTo>
                    <a:pt x="4867275" y="85725"/>
                  </a:lnTo>
                  <a:lnTo>
                    <a:pt x="4876800" y="85725"/>
                  </a:lnTo>
                </a:path>
                <a:path w="5105400" h="2019300">
                  <a:moveTo>
                    <a:pt x="4876800" y="104775"/>
                  </a:moveTo>
                  <a:lnTo>
                    <a:pt x="4886325" y="104775"/>
                  </a:lnTo>
                </a:path>
                <a:path w="5105400" h="2019300">
                  <a:moveTo>
                    <a:pt x="4876800" y="95250"/>
                  </a:moveTo>
                  <a:lnTo>
                    <a:pt x="4886325" y="95250"/>
                  </a:lnTo>
                </a:path>
                <a:path w="5105400" h="2019300">
                  <a:moveTo>
                    <a:pt x="4891087" y="90487"/>
                  </a:moveTo>
                  <a:lnTo>
                    <a:pt x="4900612" y="90487"/>
                  </a:lnTo>
                </a:path>
                <a:path w="5105400" h="2019300">
                  <a:moveTo>
                    <a:pt x="4905375" y="104775"/>
                  </a:moveTo>
                  <a:lnTo>
                    <a:pt x="4914900" y="104775"/>
                  </a:lnTo>
                </a:path>
                <a:path w="5105400" h="2019300">
                  <a:moveTo>
                    <a:pt x="4905375" y="95250"/>
                  </a:moveTo>
                  <a:lnTo>
                    <a:pt x="4914900" y="85725"/>
                  </a:lnTo>
                </a:path>
                <a:path w="5105400" h="2019300">
                  <a:moveTo>
                    <a:pt x="4924425" y="104775"/>
                  </a:moveTo>
                  <a:lnTo>
                    <a:pt x="4933950" y="104775"/>
                  </a:lnTo>
                </a:path>
                <a:path w="5105400" h="2019300">
                  <a:moveTo>
                    <a:pt x="4924425" y="95250"/>
                  </a:moveTo>
                  <a:lnTo>
                    <a:pt x="4933950" y="85725"/>
                  </a:lnTo>
                </a:path>
                <a:path w="5105400" h="2019300">
                  <a:moveTo>
                    <a:pt x="4914900" y="104775"/>
                  </a:moveTo>
                  <a:lnTo>
                    <a:pt x="4924425" y="104775"/>
                  </a:lnTo>
                </a:path>
                <a:path w="5105400" h="2019300">
                  <a:moveTo>
                    <a:pt x="4914900" y="95250"/>
                  </a:moveTo>
                  <a:lnTo>
                    <a:pt x="4924425" y="95250"/>
                  </a:lnTo>
                </a:path>
                <a:path w="5105400" h="2019300">
                  <a:moveTo>
                    <a:pt x="4910137" y="90487"/>
                  </a:moveTo>
                  <a:lnTo>
                    <a:pt x="4919662" y="90487"/>
                  </a:lnTo>
                </a:path>
                <a:path w="5105400" h="2019300">
                  <a:moveTo>
                    <a:pt x="4929187" y="90487"/>
                  </a:moveTo>
                  <a:lnTo>
                    <a:pt x="4938712" y="90487"/>
                  </a:lnTo>
                </a:path>
                <a:path w="5105400" h="2019300">
                  <a:moveTo>
                    <a:pt x="4933950" y="104775"/>
                  </a:moveTo>
                  <a:lnTo>
                    <a:pt x="4953000" y="104775"/>
                  </a:lnTo>
                  <a:lnTo>
                    <a:pt x="4953000" y="95250"/>
                  </a:lnTo>
                </a:path>
                <a:path w="5105400" h="2019300">
                  <a:moveTo>
                    <a:pt x="4933950" y="95250"/>
                  </a:moveTo>
                  <a:lnTo>
                    <a:pt x="4953000" y="95250"/>
                  </a:lnTo>
                </a:path>
                <a:path w="5105400" h="2019300">
                  <a:moveTo>
                    <a:pt x="4895850" y="104775"/>
                  </a:moveTo>
                  <a:lnTo>
                    <a:pt x="4905375" y="104775"/>
                  </a:lnTo>
                </a:path>
                <a:path w="5105400" h="2019300">
                  <a:moveTo>
                    <a:pt x="4895850" y="95250"/>
                  </a:moveTo>
                  <a:lnTo>
                    <a:pt x="4905375" y="95250"/>
                  </a:lnTo>
                </a:path>
                <a:path w="5105400" h="2019300">
                  <a:moveTo>
                    <a:pt x="4657725" y="104775"/>
                  </a:moveTo>
                  <a:lnTo>
                    <a:pt x="4657725" y="95250"/>
                  </a:lnTo>
                  <a:lnTo>
                    <a:pt x="4667250" y="95250"/>
                  </a:lnTo>
                </a:path>
                <a:path w="5105400" h="2019300">
                  <a:moveTo>
                    <a:pt x="4638675" y="104775"/>
                  </a:moveTo>
                  <a:lnTo>
                    <a:pt x="4648200" y="104775"/>
                  </a:lnTo>
                </a:path>
                <a:path w="5105400" h="2019300">
                  <a:moveTo>
                    <a:pt x="4638675" y="95250"/>
                  </a:moveTo>
                  <a:lnTo>
                    <a:pt x="4648200" y="95250"/>
                  </a:lnTo>
                </a:path>
                <a:path w="5105400" h="2019300">
                  <a:moveTo>
                    <a:pt x="4638675" y="95250"/>
                  </a:moveTo>
                  <a:lnTo>
                    <a:pt x="4629150" y="95250"/>
                  </a:lnTo>
                </a:path>
                <a:path w="5105400" h="2019300">
                  <a:moveTo>
                    <a:pt x="4629150" y="104775"/>
                  </a:moveTo>
                  <a:lnTo>
                    <a:pt x="4638675" y="104775"/>
                  </a:lnTo>
                </a:path>
                <a:path w="5105400" h="2019300">
                  <a:moveTo>
                    <a:pt x="4629150" y="95250"/>
                  </a:moveTo>
                  <a:lnTo>
                    <a:pt x="4638675" y="95250"/>
                  </a:lnTo>
                </a:path>
                <a:path w="5105400" h="2019300">
                  <a:moveTo>
                    <a:pt x="4629150" y="95250"/>
                  </a:moveTo>
                  <a:lnTo>
                    <a:pt x="4619625" y="95250"/>
                  </a:lnTo>
                  <a:lnTo>
                    <a:pt x="4619625" y="104775"/>
                  </a:lnTo>
                  <a:lnTo>
                    <a:pt x="4629150" y="104775"/>
                  </a:lnTo>
                </a:path>
                <a:path w="5105400" h="2019300">
                  <a:moveTo>
                    <a:pt x="4619625" y="95250"/>
                  </a:moveTo>
                  <a:lnTo>
                    <a:pt x="4619625" y="104775"/>
                  </a:lnTo>
                  <a:lnTo>
                    <a:pt x="4619625" y="95250"/>
                  </a:lnTo>
                  <a:lnTo>
                    <a:pt x="4629150" y="95250"/>
                  </a:lnTo>
                </a:path>
                <a:path w="5105400" h="2019300">
                  <a:moveTo>
                    <a:pt x="4629150" y="104775"/>
                  </a:moveTo>
                  <a:lnTo>
                    <a:pt x="4638675" y="104775"/>
                  </a:lnTo>
                  <a:lnTo>
                    <a:pt x="4638675" y="95250"/>
                  </a:lnTo>
                </a:path>
                <a:path w="5105400" h="2019300">
                  <a:moveTo>
                    <a:pt x="4657725" y="95250"/>
                  </a:moveTo>
                  <a:lnTo>
                    <a:pt x="4648200" y="95250"/>
                  </a:lnTo>
                </a:path>
                <a:path w="5105400" h="2019300">
                  <a:moveTo>
                    <a:pt x="4648200" y="104775"/>
                  </a:moveTo>
                  <a:lnTo>
                    <a:pt x="4657725" y="104775"/>
                  </a:lnTo>
                  <a:lnTo>
                    <a:pt x="4657725" y="95250"/>
                  </a:lnTo>
                  <a:lnTo>
                    <a:pt x="4648200" y="95250"/>
                  </a:lnTo>
                </a:path>
                <a:path w="5105400" h="2019300">
                  <a:moveTo>
                    <a:pt x="4648200" y="104775"/>
                  </a:moveTo>
                  <a:lnTo>
                    <a:pt x="4657725" y="104775"/>
                  </a:lnTo>
                  <a:lnTo>
                    <a:pt x="4667250" y="104775"/>
                  </a:lnTo>
                </a:path>
                <a:path w="5105400" h="2019300">
                  <a:moveTo>
                    <a:pt x="4657725" y="95250"/>
                  </a:moveTo>
                  <a:lnTo>
                    <a:pt x="4667250" y="95250"/>
                  </a:lnTo>
                </a:path>
                <a:path w="5105400" h="2019300">
                  <a:moveTo>
                    <a:pt x="0" y="771525"/>
                  </a:moveTo>
                  <a:lnTo>
                    <a:pt x="95250" y="781050"/>
                  </a:lnTo>
                  <a:lnTo>
                    <a:pt x="171450" y="847725"/>
                  </a:lnTo>
                  <a:lnTo>
                    <a:pt x="266700" y="885825"/>
                  </a:lnTo>
                  <a:lnTo>
                    <a:pt x="361950" y="885825"/>
                  </a:lnTo>
                </a:path>
                <a:path w="5105400" h="2019300">
                  <a:moveTo>
                    <a:pt x="647700" y="876300"/>
                  </a:moveTo>
                  <a:lnTo>
                    <a:pt x="895350" y="876300"/>
                  </a:lnTo>
                </a:path>
                <a:path w="5105400" h="2019300">
                  <a:moveTo>
                    <a:pt x="3990975" y="876300"/>
                  </a:moveTo>
                  <a:lnTo>
                    <a:pt x="3743325" y="876300"/>
                  </a:lnTo>
                </a:path>
                <a:path w="5105400" h="2019300">
                  <a:moveTo>
                    <a:pt x="4276725" y="876300"/>
                  </a:moveTo>
                  <a:lnTo>
                    <a:pt x="4314825" y="876300"/>
                  </a:lnTo>
                </a:path>
                <a:path w="5105400" h="2019300">
                  <a:moveTo>
                    <a:pt x="2057400" y="876300"/>
                  </a:moveTo>
                  <a:lnTo>
                    <a:pt x="2571750" y="876300"/>
                  </a:lnTo>
                </a:path>
                <a:path w="5105400" h="2019300">
                  <a:moveTo>
                    <a:pt x="2314575" y="600075"/>
                  </a:moveTo>
                  <a:lnTo>
                    <a:pt x="2314575" y="876300"/>
                  </a:lnTo>
                  <a:lnTo>
                    <a:pt x="2324100" y="876300"/>
                  </a:lnTo>
                </a:path>
                <a:path w="5105400" h="2019300">
                  <a:moveTo>
                    <a:pt x="2581275" y="600075"/>
                  </a:moveTo>
                  <a:lnTo>
                    <a:pt x="2581275" y="876300"/>
                  </a:lnTo>
                </a:path>
                <a:path w="5105400" h="2019300">
                  <a:moveTo>
                    <a:pt x="2057400" y="600075"/>
                  </a:moveTo>
                  <a:lnTo>
                    <a:pt x="2057400" y="885825"/>
                  </a:lnTo>
                </a:path>
                <a:path w="5105400" h="2019300">
                  <a:moveTo>
                    <a:pt x="5076825" y="1257300"/>
                  </a:moveTo>
                  <a:lnTo>
                    <a:pt x="5076825" y="1914525"/>
                  </a:lnTo>
                </a:path>
                <a:path w="5105400" h="2019300">
                  <a:moveTo>
                    <a:pt x="5105400" y="1257300"/>
                  </a:moveTo>
                  <a:lnTo>
                    <a:pt x="5105400" y="1914525"/>
                  </a:lnTo>
                </a:path>
                <a:path w="5105400" h="2019300">
                  <a:moveTo>
                    <a:pt x="5095875" y="1257300"/>
                  </a:moveTo>
                  <a:lnTo>
                    <a:pt x="5095875" y="1533525"/>
                  </a:lnTo>
                </a:path>
                <a:path w="5105400" h="2019300">
                  <a:moveTo>
                    <a:pt x="5091112" y="1614487"/>
                  </a:moveTo>
                  <a:lnTo>
                    <a:pt x="5100637" y="1614487"/>
                  </a:lnTo>
                </a:path>
                <a:path w="5105400" h="2019300">
                  <a:moveTo>
                    <a:pt x="5095875" y="1695450"/>
                  </a:moveTo>
                  <a:lnTo>
                    <a:pt x="5095875" y="19812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8008937" y="5380037"/>
              <a:ext cx="219075" cy="104775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7727950" y="3679825"/>
              <a:ext cx="400050" cy="771525"/>
            </a:xfrm>
            <a:custGeom>
              <a:avLst/>
              <a:gdLst/>
              <a:ahLst/>
              <a:cxnLst/>
              <a:rect l="l" t="t" r="r" b="b"/>
              <a:pathLst>
                <a:path w="400050" h="771525">
                  <a:moveTo>
                    <a:pt x="47625" y="752475"/>
                  </a:moveTo>
                  <a:lnTo>
                    <a:pt x="38100" y="771525"/>
                  </a:lnTo>
                  <a:lnTo>
                    <a:pt x="9525" y="771525"/>
                  </a:lnTo>
                </a:path>
                <a:path w="400050" h="771525">
                  <a:moveTo>
                    <a:pt x="19050" y="742950"/>
                  </a:moveTo>
                  <a:lnTo>
                    <a:pt x="57150" y="742950"/>
                  </a:lnTo>
                </a:path>
                <a:path w="400050" h="771525">
                  <a:moveTo>
                    <a:pt x="19050" y="733425"/>
                  </a:moveTo>
                  <a:lnTo>
                    <a:pt x="57150" y="733425"/>
                  </a:lnTo>
                </a:path>
                <a:path w="400050" h="771525">
                  <a:moveTo>
                    <a:pt x="52387" y="738187"/>
                  </a:moveTo>
                  <a:lnTo>
                    <a:pt x="61912" y="738187"/>
                  </a:lnTo>
                </a:path>
                <a:path w="400050" h="771525">
                  <a:moveTo>
                    <a:pt x="28575" y="742950"/>
                  </a:moveTo>
                  <a:lnTo>
                    <a:pt x="19050" y="742950"/>
                  </a:lnTo>
                  <a:lnTo>
                    <a:pt x="19050" y="733425"/>
                  </a:lnTo>
                </a:path>
                <a:path w="400050" h="771525">
                  <a:moveTo>
                    <a:pt x="28575" y="752475"/>
                  </a:moveTo>
                  <a:lnTo>
                    <a:pt x="19050" y="752475"/>
                  </a:lnTo>
                </a:path>
                <a:path w="400050" h="771525">
                  <a:moveTo>
                    <a:pt x="47625" y="752475"/>
                  </a:moveTo>
                  <a:lnTo>
                    <a:pt x="0" y="752475"/>
                  </a:lnTo>
                </a:path>
                <a:path w="400050" h="771525">
                  <a:moveTo>
                    <a:pt x="28575" y="742950"/>
                  </a:moveTo>
                  <a:lnTo>
                    <a:pt x="38100" y="752475"/>
                  </a:lnTo>
                </a:path>
                <a:path w="400050" h="771525">
                  <a:moveTo>
                    <a:pt x="14287" y="747712"/>
                  </a:moveTo>
                  <a:lnTo>
                    <a:pt x="23812" y="747712"/>
                  </a:lnTo>
                </a:path>
                <a:path w="400050" h="771525">
                  <a:moveTo>
                    <a:pt x="381000" y="342900"/>
                  </a:moveTo>
                  <a:lnTo>
                    <a:pt x="381000" y="314325"/>
                  </a:lnTo>
                </a:path>
                <a:path w="400050" h="771525">
                  <a:moveTo>
                    <a:pt x="400050" y="342900"/>
                  </a:moveTo>
                  <a:lnTo>
                    <a:pt x="400050" y="314325"/>
                  </a:lnTo>
                </a:path>
                <a:path w="400050" h="771525">
                  <a:moveTo>
                    <a:pt x="390525" y="314325"/>
                  </a:moveTo>
                  <a:lnTo>
                    <a:pt x="390525" y="342900"/>
                  </a:lnTo>
                </a:path>
                <a:path w="400050" h="771525">
                  <a:moveTo>
                    <a:pt x="400050" y="0"/>
                  </a:moveTo>
                  <a:lnTo>
                    <a:pt x="390525" y="219075"/>
                  </a:lnTo>
                  <a:lnTo>
                    <a:pt x="381000" y="428625"/>
                  </a:lnTo>
                  <a:lnTo>
                    <a:pt x="352425" y="542925"/>
                  </a:lnTo>
                  <a:lnTo>
                    <a:pt x="314325" y="647700"/>
                  </a:lnTo>
                  <a:lnTo>
                    <a:pt x="276225" y="685800"/>
                  </a:lnTo>
                  <a:lnTo>
                    <a:pt x="228600" y="714375"/>
                  </a:lnTo>
                  <a:lnTo>
                    <a:pt x="123825" y="7334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8047037" y="4365625"/>
              <a:ext cx="161925" cy="490537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8118475" y="4013200"/>
              <a:ext cx="57150" cy="352425"/>
            </a:xfrm>
            <a:custGeom>
              <a:avLst/>
              <a:gdLst/>
              <a:ahLst/>
              <a:cxnLst/>
              <a:rect l="l" t="t" r="r" b="b"/>
              <a:pathLst>
                <a:path w="57150" h="352425">
                  <a:moveTo>
                    <a:pt x="0" y="0"/>
                  </a:moveTo>
                  <a:lnTo>
                    <a:pt x="9525" y="180975"/>
                  </a:lnTo>
                  <a:lnTo>
                    <a:pt x="57150" y="3524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8089900" y="44323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8085137" y="4427537"/>
              <a:ext cx="19050" cy="47625"/>
            </a:xfrm>
            <a:custGeom>
              <a:avLst/>
              <a:gdLst/>
              <a:ahLst/>
              <a:cxnLst/>
              <a:rect l="l" t="t" r="r" b="b"/>
              <a:pathLst>
                <a:path w="19050" h="47625">
                  <a:moveTo>
                    <a:pt x="9525" y="47625"/>
                  </a:moveTo>
                  <a:lnTo>
                    <a:pt x="19050" y="47625"/>
                  </a:lnTo>
                </a:path>
                <a:path w="19050" h="47625">
                  <a:moveTo>
                    <a:pt x="14287" y="23812"/>
                  </a:moveTo>
                  <a:lnTo>
                    <a:pt x="14287" y="33337"/>
                  </a:lnTo>
                  <a:lnTo>
                    <a:pt x="4762" y="42862"/>
                  </a:lnTo>
                </a:path>
                <a:path w="19050" h="47625">
                  <a:moveTo>
                    <a:pt x="4762" y="14287"/>
                  </a:moveTo>
                  <a:lnTo>
                    <a:pt x="14287" y="23812"/>
                  </a:lnTo>
                </a:path>
                <a:path w="19050" h="47625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8089900" y="440372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8080375" y="4375150"/>
              <a:ext cx="38100" cy="47625"/>
            </a:xfrm>
            <a:custGeom>
              <a:avLst/>
              <a:gdLst/>
              <a:ahLst/>
              <a:cxnLst/>
              <a:rect l="l" t="t" r="r" b="b"/>
              <a:pathLst>
                <a:path w="38100" h="47625">
                  <a:moveTo>
                    <a:pt x="9525" y="9525"/>
                  </a:moveTo>
                  <a:lnTo>
                    <a:pt x="0" y="28575"/>
                  </a:lnTo>
                  <a:lnTo>
                    <a:pt x="9525" y="28575"/>
                  </a:lnTo>
                </a:path>
                <a:path w="38100" h="47625">
                  <a:moveTo>
                    <a:pt x="0" y="38100"/>
                  </a:moveTo>
                  <a:lnTo>
                    <a:pt x="0" y="47625"/>
                  </a:lnTo>
                  <a:lnTo>
                    <a:pt x="9525" y="47625"/>
                  </a:lnTo>
                </a:path>
                <a:path w="38100" h="47625">
                  <a:moveTo>
                    <a:pt x="0" y="38100"/>
                  </a:moveTo>
                  <a:lnTo>
                    <a:pt x="9525" y="38100"/>
                  </a:lnTo>
                </a:path>
                <a:path w="38100" h="47625">
                  <a:moveTo>
                    <a:pt x="9525" y="0"/>
                  </a:moveTo>
                  <a:lnTo>
                    <a:pt x="38100" y="0"/>
                  </a:lnTo>
                </a:path>
                <a:path w="38100" h="47625">
                  <a:moveTo>
                    <a:pt x="4762" y="4762"/>
                  </a:moveTo>
                  <a:lnTo>
                    <a:pt x="14287" y="4762"/>
                  </a:lnTo>
                </a:path>
                <a:path w="38100" h="47625">
                  <a:moveTo>
                    <a:pt x="9525" y="28575"/>
                  </a:moveTo>
                  <a:lnTo>
                    <a:pt x="38100" y="285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8137525" y="44323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8123237" y="4418012"/>
              <a:ext cx="47625" cy="62230"/>
            </a:xfrm>
            <a:custGeom>
              <a:avLst/>
              <a:gdLst/>
              <a:ahLst/>
              <a:cxnLst/>
              <a:rect l="l" t="t" r="r" b="b"/>
              <a:pathLst>
                <a:path w="47625" h="62229">
                  <a:moveTo>
                    <a:pt x="0" y="57150"/>
                  </a:moveTo>
                  <a:lnTo>
                    <a:pt x="9525" y="57150"/>
                  </a:lnTo>
                </a:path>
                <a:path w="47625" h="62229">
                  <a:moveTo>
                    <a:pt x="4762" y="42862"/>
                  </a:moveTo>
                  <a:lnTo>
                    <a:pt x="14287" y="42862"/>
                  </a:lnTo>
                </a:path>
                <a:path w="47625" h="62229">
                  <a:moveTo>
                    <a:pt x="4762" y="61912"/>
                  </a:moveTo>
                  <a:lnTo>
                    <a:pt x="14287" y="61912"/>
                  </a:lnTo>
                </a:path>
                <a:path w="47625" h="62229">
                  <a:moveTo>
                    <a:pt x="14287" y="42862"/>
                  </a:moveTo>
                  <a:lnTo>
                    <a:pt x="23812" y="52387"/>
                  </a:lnTo>
                </a:path>
                <a:path w="47625" h="62229">
                  <a:moveTo>
                    <a:pt x="0" y="38100"/>
                  </a:moveTo>
                  <a:lnTo>
                    <a:pt x="9525" y="38100"/>
                  </a:lnTo>
                </a:path>
                <a:path w="47625" h="62229">
                  <a:moveTo>
                    <a:pt x="38100" y="0"/>
                  </a:moveTo>
                  <a:lnTo>
                    <a:pt x="47625" y="0"/>
                  </a:lnTo>
                </a:path>
                <a:path w="47625" h="62229">
                  <a:moveTo>
                    <a:pt x="14287" y="14287"/>
                  </a:moveTo>
                  <a:lnTo>
                    <a:pt x="23812" y="476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8147050" y="440372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7975600" y="3632200"/>
              <a:ext cx="495300" cy="790575"/>
            </a:xfrm>
            <a:custGeom>
              <a:avLst/>
              <a:gdLst/>
              <a:ahLst/>
              <a:cxnLst/>
              <a:rect l="l" t="t" r="r" b="b"/>
              <a:pathLst>
                <a:path w="495300" h="790575">
                  <a:moveTo>
                    <a:pt x="171450" y="752475"/>
                  </a:moveTo>
                  <a:lnTo>
                    <a:pt x="161925" y="742950"/>
                  </a:lnTo>
                </a:path>
                <a:path w="495300" h="790575">
                  <a:moveTo>
                    <a:pt x="161925" y="752475"/>
                  </a:moveTo>
                  <a:lnTo>
                    <a:pt x="171450" y="771525"/>
                  </a:lnTo>
                </a:path>
                <a:path w="495300" h="790575">
                  <a:moveTo>
                    <a:pt x="171450" y="781050"/>
                  </a:moveTo>
                  <a:lnTo>
                    <a:pt x="190500" y="781050"/>
                  </a:lnTo>
                </a:path>
                <a:path w="495300" h="790575">
                  <a:moveTo>
                    <a:pt x="171450" y="790575"/>
                  </a:moveTo>
                  <a:lnTo>
                    <a:pt x="190500" y="790575"/>
                  </a:lnTo>
                </a:path>
                <a:path w="495300" h="790575">
                  <a:moveTo>
                    <a:pt x="142875" y="371475"/>
                  </a:moveTo>
                  <a:close/>
                </a:path>
                <a:path w="495300" h="790575">
                  <a:moveTo>
                    <a:pt x="0" y="0"/>
                  </a:moveTo>
                  <a:lnTo>
                    <a:pt x="49530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1112837" y="3408362"/>
              <a:ext cx="257175" cy="104775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1460500" y="3413125"/>
              <a:ext cx="962025" cy="95250"/>
            </a:xfrm>
            <a:custGeom>
              <a:avLst/>
              <a:gdLst/>
              <a:ahLst/>
              <a:cxnLst/>
              <a:rect l="l" t="t" r="r" b="b"/>
              <a:pathLst>
                <a:path w="962025" h="95250">
                  <a:moveTo>
                    <a:pt x="19050" y="0"/>
                  </a:moveTo>
                  <a:lnTo>
                    <a:pt x="19050" y="95250"/>
                  </a:lnTo>
                </a:path>
                <a:path w="962025" h="95250">
                  <a:moveTo>
                    <a:pt x="0" y="0"/>
                  </a:moveTo>
                  <a:lnTo>
                    <a:pt x="47625" y="0"/>
                  </a:lnTo>
                </a:path>
                <a:path w="962025" h="95250">
                  <a:moveTo>
                    <a:pt x="66675" y="0"/>
                  </a:moveTo>
                  <a:lnTo>
                    <a:pt x="66675" y="95250"/>
                  </a:lnTo>
                </a:path>
                <a:path w="962025" h="95250">
                  <a:moveTo>
                    <a:pt x="66675" y="0"/>
                  </a:moveTo>
                  <a:lnTo>
                    <a:pt x="114300" y="0"/>
                  </a:lnTo>
                  <a:lnTo>
                    <a:pt x="114300" y="38100"/>
                  </a:lnTo>
                  <a:lnTo>
                    <a:pt x="104775" y="47625"/>
                  </a:lnTo>
                  <a:lnTo>
                    <a:pt x="66675" y="47625"/>
                  </a:lnTo>
                </a:path>
                <a:path w="962025" h="95250">
                  <a:moveTo>
                    <a:pt x="95250" y="47625"/>
                  </a:moveTo>
                  <a:lnTo>
                    <a:pt x="114300" y="95250"/>
                  </a:lnTo>
                  <a:lnTo>
                    <a:pt x="123825" y="95250"/>
                  </a:lnTo>
                </a:path>
                <a:path w="962025" h="95250">
                  <a:moveTo>
                    <a:pt x="161925" y="0"/>
                  </a:moveTo>
                  <a:lnTo>
                    <a:pt x="133350" y="95250"/>
                  </a:lnTo>
                </a:path>
                <a:path w="962025" h="95250">
                  <a:moveTo>
                    <a:pt x="161925" y="0"/>
                  </a:moveTo>
                  <a:lnTo>
                    <a:pt x="190500" y="95250"/>
                  </a:lnTo>
                </a:path>
                <a:path w="962025" h="95250">
                  <a:moveTo>
                    <a:pt x="142875" y="66675"/>
                  </a:moveTo>
                  <a:lnTo>
                    <a:pt x="180975" y="66675"/>
                  </a:lnTo>
                </a:path>
                <a:path w="962025" h="95250">
                  <a:moveTo>
                    <a:pt x="209550" y="0"/>
                  </a:moveTo>
                  <a:lnTo>
                    <a:pt x="209550" y="95250"/>
                  </a:lnTo>
                </a:path>
                <a:path w="962025" h="95250">
                  <a:moveTo>
                    <a:pt x="209550" y="0"/>
                  </a:moveTo>
                  <a:lnTo>
                    <a:pt x="266700" y="95250"/>
                  </a:lnTo>
                </a:path>
                <a:path w="962025" h="95250">
                  <a:moveTo>
                    <a:pt x="266700" y="0"/>
                  </a:moveTo>
                  <a:lnTo>
                    <a:pt x="266700" y="95250"/>
                  </a:lnTo>
                </a:path>
                <a:path w="962025" h="95250">
                  <a:moveTo>
                    <a:pt x="342900" y="9525"/>
                  </a:moveTo>
                  <a:lnTo>
                    <a:pt x="333375" y="0"/>
                  </a:lnTo>
                  <a:lnTo>
                    <a:pt x="295275" y="0"/>
                  </a:lnTo>
                  <a:lnTo>
                    <a:pt x="285750" y="9525"/>
                  </a:lnTo>
                  <a:lnTo>
                    <a:pt x="285750" y="19050"/>
                  </a:lnTo>
                  <a:lnTo>
                    <a:pt x="295275" y="28575"/>
                  </a:lnTo>
                  <a:lnTo>
                    <a:pt x="295275" y="38100"/>
                  </a:lnTo>
                  <a:lnTo>
                    <a:pt x="304800" y="38100"/>
                  </a:lnTo>
                  <a:lnTo>
                    <a:pt x="323850" y="47625"/>
                  </a:lnTo>
                  <a:lnTo>
                    <a:pt x="342900" y="66675"/>
                  </a:lnTo>
                  <a:lnTo>
                    <a:pt x="342900" y="85725"/>
                  </a:lnTo>
                  <a:lnTo>
                    <a:pt x="333375" y="95250"/>
                  </a:lnTo>
                  <a:lnTo>
                    <a:pt x="295275" y="95250"/>
                  </a:lnTo>
                  <a:lnTo>
                    <a:pt x="285750" y="85725"/>
                  </a:lnTo>
                </a:path>
                <a:path w="962025" h="95250">
                  <a:moveTo>
                    <a:pt x="371475" y="0"/>
                  </a:moveTo>
                  <a:lnTo>
                    <a:pt x="371475" y="95250"/>
                  </a:lnTo>
                </a:path>
                <a:path w="962025" h="95250">
                  <a:moveTo>
                    <a:pt x="371475" y="0"/>
                  </a:moveTo>
                  <a:lnTo>
                    <a:pt x="419100" y="0"/>
                  </a:lnTo>
                </a:path>
                <a:path w="962025" h="95250">
                  <a:moveTo>
                    <a:pt x="371475" y="47625"/>
                  </a:moveTo>
                  <a:lnTo>
                    <a:pt x="400050" y="47625"/>
                  </a:lnTo>
                </a:path>
                <a:path w="962025" h="95250">
                  <a:moveTo>
                    <a:pt x="447675" y="0"/>
                  </a:moveTo>
                  <a:lnTo>
                    <a:pt x="438150" y="9525"/>
                  </a:lnTo>
                  <a:lnTo>
                    <a:pt x="438150" y="19050"/>
                  </a:lnTo>
                  <a:lnTo>
                    <a:pt x="428625" y="38100"/>
                  </a:lnTo>
                  <a:lnTo>
                    <a:pt x="428625" y="57150"/>
                  </a:lnTo>
                  <a:lnTo>
                    <a:pt x="438150" y="76200"/>
                  </a:lnTo>
                  <a:lnTo>
                    <a:pt x="438150" y="85725"/>
                  </a:lnTo>
                  <a:lnTo>
                    <a:pt x="447675" y="95250"/>
                  </a:lnTo>
                  <a:lnTo>
                    <a:pt x="476250" y="95250"/>
                  </a:lnTo>
                  <a:lnTo>
                    <a:pt x="485775" y="85725"/>
                  </a:lnTo>
                  <a:lnTo>
                    <a:pt x="485775" y="9525"/>
                  </a:lnTo>
                  <a:lnTo>
                    <a:pt x="476250" y="0"/>
                  </a:lnTo>
                  <a:lnTo>
                    <a:pt x="447675" y="0"/>
                  </a:lnTo>
                  <a:lnTo>
                    <a:pt x="457200" y="0"/>
                  </a:lnTo>
                </a:path>
                <a:path w="962025" h="95250">
                  <a:moveTo>
                    <a:pt x="514350" y="0"/>
                  </a:moveTo>
                  <a:lnTo>
                    <a:pt x="514350" y="95250"/>
                  </a:lnTo>
                </a:path>
                <a:path w="962025" h="95250">
                  <a:moveTo>
                    <a:pt x="514350" y="0"/>
                  </a:moveTo>
                  <a:lnTo>
                    <a:pt x="561975" y="0"/>
                  </a:lnTo>
                  <a:lnTo>
                    <a:pt x="561975" y="9525"/>
                  </a:lnTo>
                  <a:lnTo>
                    <a:pt x="571500" y="19050"/>
                  </a:lnTo>
                  <a:lnTo>
                    <a:pt x="571500" y="28575"/>
                  </a:lnTo>
                  <a:lnTo>
                    <a:pt x="552450" y="47625"/>
                  </a:lnTo>
                  <a:lnTo>
                    <a:pt x="514350" y="47625"/>
                  </a:lnTo>
                </a:path>
                <a:path w="962025" h="95250">
                  <a:moveTo>
                    <a:pt x="542925" y="47625"/>
                  </a:moveTo>
                  <a:lnTo>
                    <a:pt x="571500" y="95250"/>
                  </a:lnTo>
                </a:path>
                <a:path w="962025" h="95250">
                  <a:moveTo>
                    <a:pt x="590550" y="0"/>
                  </a:moveTo>
                  <a:lnTo>
                    <a:pt x="590550" y="95250"/>
                  </a:lnTo>
                </a:path>
                <a:path w="962025" h="95250">
                  <a:moveTo>
                    <a:pt x="590550" y="0"/>
                  </a:moveTo>
                  <a:lnTo>
                    <a:pt x="619125" y="95250"/>
                  </a:lnTo>
                </a:path>
                <a:path w="962025" h="95250">
                  <a:moveTo>
                    <a:pt x="647700" y="0"/>
                  </a:moveTo>
                  <a:lnTo>
                    <a:pt x="619125" y="95250"/>
                  </a:lnTo>
                </a:path>
                <a:path w="962025" h="95250">
                  <a:moveTo>
                    <a:pt x="647700" y="0"/>
                  </a:moveTo>
                  <a:lnTo>
                    <a:pt x="647700" y="95250"/>
                  </a:lnTo>
                  <a:lnTo>
                    <a:pt x="657225" y="95250"/>
                  </a:lnTo>
                </a:path>
                <a:path w="962025" h="95250">
                  <a:moveTo>
                    <a:pt x="704850" y="0"/>
                  </a:moveTo>
                  <a:lnTo>
                    <a:pt x="666750" y="95250"/>
                  </a:lnTo>
                </a:path>
                <a:path w="962025" h="95250">
                  <a:moveTo>
                    <a:pt x="704850" y="0"/>
                  </a:moveTo>
                  <a:lnTo>
                    <a:pt x="733425" y="95250"/>
                  </a:lnTo>
                </a:path>
                <a:path w="962025" h="95250">
                  <a:moveTo>
                    <a:pt x="685800" y="66675"/>
                  </a:moveTo>
                  <a:lnTo>
                    <a:pt x="723900" y="66675"/>
                  </a:lnTo>
                </a:path>
                <a:path w="962025" h="95250">
                  <a:moveTo>
                    <a:pt x="752475" y="0"/>
                  </a:moveTo>
                  <a:lnTo>
                    <a:pt x="752475" y="95250"/>
                  </a:lnTo>
                </a:path>
                <a:path w="962025" h="95250">
                  <a:moveTo>
                    <a:pt x="752475" y="0"/>
                  </a:moveTo>
                  <a:lnTo>
                    <a:pt x="781050" y="0"/>
                  </a:lnTo>
                  <a:lnTo>
                    <a:pt x="800100" y="19050"/>
                  </a:lnTo>
                  <a:lnTo>
                    <a:pt x="800100" y="76200"/>
                  </a:lnTo>
                  <a:lnTo>
                    <a:pt x="781050" y="95250"/>
                  </a:lnTo>
                  <a:lnTo>
                    <a:pt x="752475" y="95250"/>
                  </a:lnTo>
                </a:path>
                <a:path w="962025" h="95250">
                  <a:moveTo>
                    <a:pt x="847725" y="0"/>
                  </a:moveTo>
                  <a:lnTo>
                    <a:pt x="838200" y="0"/>
                  </a:lnTo>
                  <a:lnTo>
                    <a:pt x="828675" y="9525"/>
                  </a:lnTo>
                  <a:lnTo>
                    <a:pt x="828675" y="19050"/>
                  </a:lnTo>
                  <a:lnTo>
                    <a:pt x="819150" y="38100"/>
                  </a:lnTo>
                  <a:lnTo>
                    <a:pt x="819150" y="57150"/>
                  </a:lnTo>
                  <a:lnTo>
                    <a:pt x="828675" y="76200"/>
                  </a:lnTo>
                  <a:lnTo>
                    <a:pt x="828675" y="85725"/>
                  </a:lnTo>
                  <a:lnTo>
                    <a:pt x="838200" y="95250"/>
                  </a:lnTo>
                  <a:lnTo>
                    <a:pt x="866775" y="95250"/>
                  </a:lnTo>
                  <a:lnTo>
                    <a:pt x="876300" y="85725"/>
                  </a:lnTo>
                  <a:lnTo>
                    <a:pt x="876300" y="76200"/>
                  </a:lnTo>
                  <a:lnTo>
                    <a:pt x="885825" y="57150"/>
                  </a:lnTo>
                  <a:lnTo>
                    <a:pt x="885825" y="38100"/>
                  </a:lnTo>
                  <a:lnTo>
                    <a:pt x="876300" y="19050"/>
                  </a:lnTo>
                  <a:lnTo>
                    <a:pt x="876300" y="9525"/>
                  </a:lnTo>
                  <a:lnTo>
                    <a:pt x="866775" y="0"/>
                  </a:lnTo>
                  <a:lnTo>
                    <a:pt x="847725" y="0"/>
                  </a:lnTo>
                </a:path>
                <a:path w="962025" h="95250">
                  <a:moveTo>
                    <a:pt x="904875" y="0"/>
                  </a:moveTo>
                  <a:lnTo>
                    <a:pt x="904875" y="95250"/>
                  </a:lnTo>
                </a:path>
                <a:path w="962025" h="95250">
                  <a:moveTo>
                    <a:pt x="904875" y="0"/>
                  </a:moveTo>
                  <a:lnTo>
                    <a:pt x="952500" y="0"/>
                  </a:lnTo>
                  <a:lnTo>
                    <a:pt x="952500" y="9525"/>
                  </a:lnTo>
                  <a:lnTo>
                    <a:pt x="962025" y="19050"/>
                  </a:lnTo>
                  <a:lnTo>
                    <a:pt x="962025" y="28575"/>
                  </a:lnTo>
                  <a:lnTo>
                    <a:pt x="942975" y="47625"/>
                  </a:lnTo>
                  <a:lnTo>
                    <a:pt x="904875" y="47625"/>
                  </a:lnTo>
                </a:path>
                <a:path w="962025" h="95250">
                  <a:moveTo>
                    <a:pt x="933450" y="47625"/>
                  </a:moveTo>
                  <a:lnTo>
                    <a:pt x="962025" y="952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2522537" y="3389312"/>
              <a:ext cx="142875" cy="161925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4827587" y="3436937"/>
              <a:ext cx="247650" cy="104775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5180012" y="3436937"/>
              <a:ext cx="419100" cy="104775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5694362" y="3417887"/>
              <a:ext cx="161925" cy="152400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6380162" y="3417887"/>
              <a:ext cx="247650" cy="104775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6723062" y="3398837"/>
              <a:ext cx="304800" cy="123825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7113587" y="3398837"/>
              <a:ext cx="152400" cy="152400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3146425" y="3422650"/>
              <a:ext cx="962025" cy="95250"/>
            </a:xfrm>
            <a:custGeom>
              <a:avLst/>
              <a:gdLst/>
              <a:ahLst/>
              <a:cxnLst/>
              <a:rect l="l" t="t" r="r" b="b"/>
              <a:pathLst>
                <a:path w="962025" h="95250">
                  <a:moveTo>
                    <a:pt x="28575" y="0"/>
                  </a:moveTo>
                  <a:lnTo>
                    <a:pt x="28575" y="95250"/>
                  </a:lnTo>
                </a:path>
                <a:path w="962025" h="95250">
                  <a:moveTo>
                    <a:pt x="0" y="0"/>
                  </a:moveTo>
                  <a:lnTo>
                    <a:pt x="47625" y="0"/>
                  </a:lnTo>
                </a:path>
                <a:path w="962025" h="95250">
                  <a:moveTo>
                    <a:pt x="66675" y="0"/>
                  </a:moveTo>
                  <a:lnTo>
                    <a:pt x="66675" y="95250"/>
                  </a:lnTo>
                </a:path>
                <a:path w="962025" h="95250">
                  <a:moveTo>
                    <a:pt x="66675" y="0"/>
                  </a:moveTo>
                  <a:lnTo>
                    <a:pt x="114300" y="0"/>
                  </a:lnTo>
                  <a:lnTo>
                    <a:pt x="114300" y="9525"/>
                  </a:lnTo>
                  <a:lnTo>
                    <a:pt x="123825" y="19050"/>
                  </a:lnTo>
                  <a:lnTo>
                    <a:pt x="123825" y="28575"/>
                  </a:lnTo>
                  <a:lnTo>
                    <a:pt x="114300" y="38100"/>
                  </a:lnTo>
                  <a:lnTo>
                    <a:pt x="66675" y="38100"/>
                  </a:lnTo>
                </a:path>
                <a:path w="962025" h="95250">
                  <a:moveTo>
                    <a:pt x="95250" y="38100"/>
                  </a:moveTo>
                  <a:lnTo>
                    <a:pt x="123825" y="95250"/>
                  </a:lnTo>
                </a:path>
                <a:path w="962025" h="95250">
                  <a:moveTo>
                    <a:pt x="161925" y="0"/>
                  </a:moveTo>
                  <a:lnTo>
                    <a:pt x="133350" y="95250"/>
                  </a:lnTo>
                </a:path>
                <a:path w="962025" h="95250">
                  <a:moveTo>
                    <a:pt x="161925" y="0"/>
                  </a:moveTo>
                  <a:lnTo>
                    <a:pt x="190500" y="95250"/>
                  </a:lnTo>
                </a:path>
                <a:path w="962025" h="95250">
                  <a:moveTo>
                    <a:pt x="142875" y="57150"/>
                  </a:moveTo>
                  <a:lnTo>
                    <a:pt x="180975" y="57150"/>
                  </a:lnTo>
                </a:path>
                <a:path w="962025" h="95250">
                  <a:moveTo>
                    <a:pt x="209550" y="0"/>
                  </a:moveTo>
                  <a:lnTo>
                    <a:pt x="209550" y="95250"/>
                  </a:lnTo>
                </a:path>
                <a:path w="962025" h="95250">
                  <a:moveTo>
                    <a:pt x="209550" y="0"/>
                  </a:moveTo>
                  <a:lnTo>
                    <a:pt x="266700" y="95250"/>
                  </a:lnTo>
                </a:path>
                <a:path w="962025" h="95250">
                  <a:moveTo>
                    <a:pt x="266700" y="0"/>
                  </a:moveTo>
                  <a:lnTo>
                    <a:pt x="266700" y="95250"/>
                  </a:lnTo>
                </a:path>
                <a:path w="962025" h="95250">
                  <a:moveTo>
                    <a:pt x="342900" y="9525"/>
                  </a:moveTo>
                  <a:lnTo>
                    <a:pt x="333375" y="0"/>
                  </a:lnTo>
                  <a:lnTo>
                    <a:pt x="295275" y="0"/>
                  </a:lnTo>
                  <a:lnTo>
                    <a:pt x="295275" y="38100"/>
                  </a:lnTo>
                  <a:lnTo>
                    <a:pt x="304800" y="38100"/>
                  </a:lnTo>
                  <a:lnTo>
                    <a:pt x="323850" y="47625"/>
                  </a:lnTo>
                  <a:lnTo>
                    <a:pt x="333375" y="47625"/>
                  </a:lnTo>
                  <a:lnTo>
                    <a:pt x="342900" y="57150"/>
                  </a:lnTo>
                  <a:lnTo>
                    <a:pt x="342900" y="76200"/>
                  </a:lnTo>
                  <a:lnTo>
                    <a:pt x="323850" y="95250"/>
                  </a:lnTo>
                  <a:lnTo>
                    <a:pt x="314325" y="95250"/>
                  </a:lnTo>
                  <a:lnTo>
                    <a:pt x="295275" y="85725"/>
                  </a:lnTo>
                  <a:lnTo>
                    <a:pt x="295275" y="76200"/>
                  </a:lnTo>
                </a:path>
                <a:path w="962025" h="95250">
                  <a:moveTo>
                    <a:pt x="371475" y="0"/>
                  </a:moveTo>
                  <a:lnTo>
                    <a:pt x="371475" y="95250"/>
                  </a:lnTo>
                </a:path>
                <a:path w="962025" h="95250">
                  <a:moveTo>
                    <a:pt x="371475" y="0"/>
                  </a:moveTo>
                  <a:lnTo>
                    <a:pt x="419100" y="0"/>
                  </a:lnTo>
                </a:path>
                <a:path w="962025" h="95250">
                  <a:moveTo>
                    <a:pt x="371475" y="47625"/>
                  </a:moveTo>
                  <a:lnTo>
                    <a:pt x="400050" y="47625"/>
                  </a:lnTo>
                </a:path>
                <a:path w="962025" h="95250">
                  <a:moveTo>
                    <a:pt x="457200" y="0"/>
                  </a:moveTo>
                  <a:lnTo>
                    <a:pt x="447675" y="0"/>
                  </a:lnTo>
                  <a:lnTo>
                    <a:pt x="438150" y="9525"/>
                  </a:lnTo>
                  <a:lnTo>
                    <a:pt x="438150" y="19050"/>
                  </a:lnTo>
                  <a:lnTo>
                    <a:pt x="428625" y="38100"/>
                  </a:lnTo>
                  <a:lnTo>
                    <a:pt x="428625" y="57150"/>
                  </a:lnTo>
                  <a:lnTo>
                    <a:pt x="438150" y="66675"/>
                  </a:lnTo>
                  <a:lnTo>
                    <a:pt x="438150" y="76200"/>
                  </a:lnTo>
                  <a:lnTo>
                    <a:pt x="457200" y="95250"/>
                  </a:lnTo>
                  <a:lnTo>
                    <a:pt x="466725" y="95250"/>
                  </a:lnTo>
                  <a:lnTo>
                    <a:pt x="485775" y="76200"/>
                  </a:lnTo>
                  <a:lnTo>
                    <a:pt x="485775" y="66675"/>
                  </a:lnTo>
                  <a:lnTo>
                    <a:pt x="495300" y="57150"/>
                  </a:lnTo>
                  <a:lnTo>
                    <a:pt x="495300" y="38100"/>
                  </a:lnTo>
                  <a:lnTo>
                    <a:pt x="485775" y="19050"/>
                  </a:lnTo>
                  <a:lnTo>
                    <a:pt x="485775" y="9525"/>
                  </a:lnTo>
                  <a:lnTo>
                    <a:pt x="476250" y="0"/>
                  </a:lnTo>
                  <a:lnTo>
                    <a:pt x="457200" y="0"/>
                  </a:lnTo>
                </a:path>
                <a:path w="962025" h="95250">
                  <a:moveTo>
                    <a:pt x="514350" y="0"/>
                  </a:moveTo>
                  <a:lnTo>
                    <a:pt x="514350" y="95250"/>
                  </a:lnTo>
                </a:path>
                <a:path w="962025" h="95250">
                  <a:moveTo>
                    <a:pt x="514350" y="0"/>
                  </a:moveTo>
                  <a:lnTo>
                    <a:pt x="561975" y="0"/>
                  </a:lnTo>
                  <a:lnTo>
                    <a:pt x="561975" y="9525"/>
                  </a:lnTo>
                  <a:lnTo>
                    <a:pt x="571500" y="19050"/>
                  </a:lnTo>
                  <a:lnTo>
                    <a:pt x="571500" y="28575"/>
                  </a:lnTo>
                  <a:lnTo>
                    <a:pt x="561975" y="38100"/>
                  </a:lnTo>
                  <a:lnTo>
                    <a:pt x="514350" y="38100"/>
                  </a:lnTo>
                </a:path>
                <a:path w="962025" h="95250">
                  <a:moveTo>
                    <a:pt x="542925" y="38100"/>
                  </a:moveTo>
                  <a:lnTo>
                    <a:pt x="571500" y="95250"/>
                  </a:lnTo>
                </a:path>
                <a:path w="962025" h="95250">
                  <a:moveTo>
                    <a:pt x="590550" y="0"/>
                  </a:moveTo>
                  <a:lnTo>
                    <a:pt x="590550" y="95250"/>
                  </a:lnTo>
                </a:path>
                <a:path w="962025" h="95250">
                  <a:moveTo>
                    <a:pt x="590550" y="0"/>
                  </a:moveTo>
                  <a:lnTo>
                    <a:pt x="628650" y="95250"/>
                  </a:lnTo>
                </a:path>
                <a:path w="962025" h="95250">
                  <a:moveTo>
                    <a:pt x="657225" y="0"/>
                  </a:moveTo>
                  <a:lnTo>
                    <a:pt x="628650" y="95250"/>
                  </a:lnTo>
                </a:path>
                <a:path w="962025" h="95250">
                  <a:moveTo>
                    <a:pt x="657225" y="0"/>
                  </a:moveTo>
                  <a:lnTo>
                    <a:pt x="657225" y="95250"/>
                  </a:lnTo>
                </a:path>
                <a:path w="962025" h="95250">
                  <a:moveTo>
                    <a:pt x="704850" y="0"/>
                  </a:moveTo>
                  <a:lnTo>
                    <a:pt x="676275" y="95250"/>
                  </a:lnTo>
                </a:path>
                <a:path w="962025" h="95250">
                  <a:moveTo>
                    <a:pt x="704850" y="0"/>
                  </a:moveTo>
                  <a:lnTo>
                    <a:pt x="733425" y="95250"/>
                  </a:lnTo>
                </a:path>
                <a:path w="962025" h="95250">
                  <a:moveTo>
                    <a:pt x="685800" y="57150"/>
                  </a:moveTo>
                  <a:lnTo>
                    <a:pt x="723900" y="57150"/>
                  </a:lnTo>
                </a:path>
                <a:path w="962025" h="95250">
                  <a:moveTo>
                    <a:pt x="752475" y="0"/>
                  </a:moveTo>
                  <a:lnTo>
                    <a:pt x="752475" y="95250"/>
                  </a:lnTo>
                </a:path>
                <a:path w="962025" h="95250">
                  <a:moveTo>
                    <a:pt x="752475" y="0"/>
                  </a:moveTo>
                  <a:lnTo>
                    <a:pt x="790575" y="0"/>
                  </a:lnTo>
                  <a:lnTo>
                    <a:pt x="790575" y="9525"/>
                  </a:lnTo>
                  <a:lnTo>
                    <a:pt x="800100" y="19050"/>
                  </a:lnTo>
                  <a:lnTo>
                    <a:pt x="800100" y="66675"/>
                  </a:lnTo>
                  <a:lnTo>
                    <a:pt x="790575" y="76200"/>
                  </a:lnTo>
                  <a:lnTo>
                    <a:pt x="790575" y="85725"/>
                  </a:lnTo>
                  <a:lnTo>
                    <a:pt x="771525" y="95250"/>
                  </a:lnTo>
                  <a:lnTo>
                    <a:pt x="752475" y="95250"/>
                  </a:lnTo>
                </a:path>
                <a:path w="962025" h="95250">
                  <a:moveTo>
                    <a:pt x="847725" y="0"/>
                  </a:moveTo>
                  <a:lnTo>
                    <a:pt x="838200" y="0"/>
                  </a:lnTo>
                  <a:lnTo>
                    <a:pt x="828675" y="9525"/>
                  </a:lnTo>
                  <a:lnTo>
                    <a:pt x="828675" y="76200"/>
                  </a:lnTo>
                  <a:lnTo>
                    <a:pt x="847725" y="95250"/>
                  </a:lnTo>
                  <a:lnTo>
                    <a:pt x="857250" y="95250"/>
                  </a:lnTo>
                  <a:lnTo>
                    <a:pt x="876300" y="76200"/>
                  </a:lnTo>
                  <a:lnTo>
                    <a:pt x="876300" y="66675"/>
                  </a:lnTo>
                  <a:lnTo>
                    <a:pt x="885825" y="57150"/>
                  </a:lnTo>
                  <a:lnTo>
                    <a:pt x="885825" y="38100"/>
                  </a:lnTo>
                  <a:lnTo>
                    <a:pt x="876300" y="19050"/>
                  </a:lnTo>
                  <a:lnTo>
                    <a:pt x="876300" y="9525"/>
                  </a:lnTo>
                  <a:lnTo>
                    <a:pt x="866775" y="0"/>
                  </a:lnTo>
                  <a:lnTo>
                    <a:pt x="847725" y="0"/>
                  </a:lnTo>
                </a:path>
                <a:path w="962025" h="95250">
                  <a:moveTo>
                    <a:pt x="904875" y="0"/>
                  </a:moveTo>
                  <a:lnTo>
                    <a:pt x="904875" y="95250"/>
                  </a:lnTo>
                  <a:lnTo>
                    <a:pt x="914400" y="95250"/>
                  </a:lnTo>
                </a:path>
                <a:path w="962025" h="95250">
                  <a:moveTo>
                    <a:pt x="904875" y="0"/>
                  </a:moveTo>
                  <a:lnTo>
                    <a:pt x="952500" y="0"/>
                  </a:lnTo>
                  <a:lnTo>
                    <a:pt x="962025" y="9525"/>
                  </a:lnTo>
                  <a:lnTo>
                    <a:pt x="962025" y="38100"/>
                  </a:lnTo>
                  <a:lnTo>
                    <a:pt x="904875" y="38100"/>
                  </a:lnTo>
                </a:path>
                <a:path w="962025" h="95250">
                  <a:moveTo>
                    <a:pt x="933450" y="38100"/>
                  </a:moveTo>
                  <a:lnTo>
                    <a:pt x="962025" y="952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4208462" y="3398837"/>
              <a:ext cx="219075" cy="152400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669925" y="4813300"/>
              <a:ext cx="24130" cy="19050"/>
            </a:xfrm>
            <a:custGeom>
              <a:avLst/>
              <a:gdLst/>
              <a:ahLst/>
              <a:cxnLst/>
              <a:rect l="l" t="t" r="r" b="b"/>
              <a:pathLst>
                <a:path w="24129" h="19050">
                  <a:moveTo>
                    <a:pt x="14287" y="14287"/>
                  </a:moveTo>
                  <a:lnTo>
                    <a:pt x="23812" y="14287"/>
                  </a:lnTo>
                </a:path>
                <a:path w="24129" h="19050">
                  <a:moveTo>
                    <a:pt x="19050" y="19050"/>
                  </a:moveTo>
                  <a:lnTo>
                    <a:pt x="9525" y="9525"/>
                  </a:lnTo>
                  <a:lnTo>
                    <a:pt x="0" y="0"/>
                  </a:lnTo>
                  <a:lnTo>
                    <a:pt x="0" y="9525"/>
                  </a:lnTo>
                </a:path>
                <a:path w="24129" h="1905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465137" y="5389562"/>
              <a:ext cx="66675" cy="76200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369887" y="4818062"/>
              <a:ext cx="152400" cy="238125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660400" y="4822825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28575" h="9525">
                  <a:moveTo>
                    <a:pt x="19050" y="9525"/>
                  </a:moveTo>
                  <a:lnTo>
                    <a:pt x="28575" y="9525"/>
                  </a:lnTo>
                  <a:lnTo>
                    <a:pt x="19050" y="9525"/>
                  </a:lnTo>
                </a:path>
                <a:path w="28575" h="9525">
                  <a:moveTo>
                    <a:pt x="9525" y="9525"/>
                  </a:moveTo>
                  <a:lnTo>
                    <a:pt x="0" y="0"/>
                  </a:lnTo>
                  <a:lnTo>
                    <a:pt x="0" y="9525"/>
                  </a:lnTo>
                </a:path>
                <a:path w="28575" h="9525">
                  <a:moveTo>
                    <a:pt x="0" y="0"/>
                  </a:moveTo>
                  <a:lnTo>
                    <a:pt x="9525" y="0"/>
                  </a:lnTo>
                </a:path>
                <a:path w="28575" h="9525">
                  <a:moveTo>
                    <a:pt x="19050" y="0"/>
                  </a:moveTo>
                  <a:lnTo>
                    <a:pt x="28575" y="9525"/>
                  </a:lnTo>
                  <a:lnTo>
                    <a:pt x="19050" y="0"/>
                  </a:lnTo>
                </a:path>
                <a:path w="28575" h="9525">
                  <a:moveTo>
                    <a:pt x="19050" y="9525"/>
                  </a:moveTo>
                  <a:lnTo>
                    <a:pt x="9525" y="0"/>
                  </a:lnTo>
                  <a:lnTo>
                    <a:pt x="1905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417512" y="4413249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422275" y="4413250"/>
              <a:ext cx="24130" cy="19050"/>
            </a:xfrm>
            <a:custGeom>
              <a:avLst/>
              <a:gdLst/>
              <a:ahLst/>
              <a:cxnLst/>
              <a:rect l="l" t="t" r="r" b="b"/>
              <a:pathLst>
                <a:path w="24129" h="19050">
                  <a:moveTo>
                    <a:pt x="0" y="19050"/>
                  </a:moveTo>
                  <a:lnTo>
                    <a:pt x="9525" y="19050"/>
                  </a:lnTo>
                </a:path>
                <a:path w="24129" h="19050">
                  <a:moveTo>
                    <a:pt x="9525" y="9525"/>
                  </a:moveTo>
                  <a:lnTo>
                    <a:pt x="0" y="19050"/>
                  </a:lnTo>
                  <a:lnTo>
                    <a:pt x="0" y="0"/>
                  </a:lnTo>
                </a:path>
                <a:path w="24129" h="19050">
                  <a:moveTo>
                    <a:pt x="4762" y="14287"/>
                  </a:moveTo>
                  <a:lnTo>
                    <a:pt x="14287" y="14287"/>
                  </a:lnTo>
                </a:path>
                <a:path w="24129" h="19050">
                  <a:moveTo>
                    <a:pt x="19050" y="19050"/>
                  </a:moveTo>
                  <a:lnTo>
                    <a:pt x="9525" y="19050"/>
                  </a:lnTo>
                </a:path>
                <a:path w="24129" h="19050">
                  <a:moveTo>
                    <a:pt x="14287" y="14287"/>
                  </a:moveTo>
                  <a:lnTo>
                    <a:pt x="23812" y="14287"/>
                  </a:lnTo>
                </a:path>
                <a:path w="24129" h="19050">
                  <a:moveTo>
                    <a:pt x="4762" y="4762"/>
                  </a:moveTo>
                  <a:lnTo>
                    <a:pt x="14287" y="4762"/>
                  </a:lnTo>
                </a:path>
                <a:path w="24129" h="19050">
                  <a:moveTo>
                    <a:pt x="14287" y="4762"/>
                  </a:moveTo>
                  <a:lnTo>
                    <a:pt x="23812" y="476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436562" y="441325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417512" y="4432300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3812" y="9525"/>
                  </a:moveTo>
                  <a:lnTo>
                    <a:pt x="14287" y="19050"/>
                  </a:lnTo>
                  <a:lnTo>
                    <a:pt x="23812" y="19050"/>
                  </a:lnTo>
                </a:path>
                <a:path w="28575" h="28575">
                  <a:moveTo>
                    <a:pt x="23812" y="9525"/>
                  </a:moveTo>
                  <a:lnTo>
                    <a:pt x="23812" y="19050"/>
                  </a:lnTo>
                  <a:lnTo>
                    <a:pt x="4762" y="19050"/>
                  </a:lnTo>
                </a:path>
                <a:path w="28575" h="28575">
                  <a:moveTo>
                    <a:pt x="23812" y="9525"/>
                  </a:moveTo>
                  <a:lnTo>
                    <a:pt x="4762" y="9525"/>
                  </a:lnTo>
                </a:path>
                <a:path w="28575" h="28575">
                  <a:moveTo>
                    <a:pt x="14287" y="0"/>
                  </a:moveTo>
                  <a:lnTo>
                    <a:pt x="14287" y="9525"/>
                  </a:lnTo>
                  <a:lnTo>
                    <a:pt x="23812" y="9525"/>
                  </a:lnTo>
                </a:path>
                <a:path w="28575" h="28575">
                  <a:moveTo>
                    <a:pt x="23812" y="28575"/>
                  </a:moveTo>
                  <a:lnTo>
                    <a:pt x="23812" y="19050"/>
                  </a:lnTo>
                  <a:lnTo>
                    <a:pt x="4762" y="19050"/>
                  </a:lnTo>
                </a:path>
                <a:path w="28575" h="28575">
                  <a:moveTo>
                    <a:pt x="23812" y="28575"/>
                  </a:moveTo>
                  <a:lnTo>
                    <a:pt x="4762" y="28575"/>
                  </a:lnTo>
                </a:path>
                <a:path w="28575" h="28575">
                  <a:moveTo>
                    <a:pt x="0" y="23812"/>
                  </a:moveTo>
                  <a:lnTo>
                    <a:pt x="9525" y="23812"/>
                  </a:lnTo>
                </a:path>
                <a:path w="28575" h="28575">
                  <a:moveTo>
                    <a:pt x="4762" y="9525"/>
                  </a:moveTo>
                  <a:lnTo>
                    <a:pt x="23812" y="9525"/>
                  </a:lnTo>
                </a:path>
                <a:path w="28575" h="28575">
                  <a:moveTo>
                    <a:pt x="4762" y="28575"/>
                  </a:moveTo>
                  <a:lnTo>
                    <a:pt x="23812" y="28575"/>
                  </a:lnTo>
                </a:path>
                <a:path w="28575" h="28575">
                  <a:moveTo>
                    <a:pt x="4762" y="19050"/>
                  </a:moveTo>
                  <a:lnTo>
                    <a:pt x="23812" y="19050"/>
                  </a:lnTo>
                </a:path>
                <a:path w="28575" h="28575">
                  <a:moveTo>
                    <a:pt x="0" y="14287"/>
                  </a:moveTo>
                  <a:lnTo>
                    <a:pt x="9525" y="14287"/>
                  </a:lnTo>
                </a:path>
                <a:path w="28575" h="28575">
                  <a:moveTo>
                    <a:pt x="0" y="4762"/>
                  </a:moveTo>
                  <a:lnTo>
                    <a:pt x="9525" y="4762"/>
                  </a:lnTo>
                </a:path>
                <a:path w="28575" h="28575">
                  <a:moveTo>
                    <a:pt x="19050" y="4762"/>
                  </a:moveTo>
                  <a:lnTo>
                    <a:pt x="28575" y="476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417512" y="441325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417512" y="4403725"/>
              <a:ext cx="347980" cy="409575"/>
            </a:xfrm>
            <a:custGeom>
              <a:avLst/>
              <a:gdLst/>
              <a:ahLst/>
              <a:cxnLst/>
              <a:rect l="l" t="t" r="r" b="b"/>
              <a:pathLst>
                <a:path w="347980" h="409575">
                  <a:moveTo>
                    <a:pt x="0" y="52387"/>
                  </a:moveTo>
                  <a:lnTo>
                    <a:pt x="9525" y="52387"/>
                  </a:lnTo>
                </a:path>
                <a:path w="347980" h="409575">
                  <a:moveTo>
                    <a:pt x="0" y="42862"/>
                  </a:moveTo>
                  <a:lnTo>
                    <a:pt x="9525" y="42862"/>
                  </a:lnTo>
                </a:path>
                <a:path w="347980" h="409575">
                  <a:moveTo>
                    <a:pt x="14287" y="0"/>
                  </a:moveTo>
                  <a:lnTo>
                    <a:pt x="4762" y="0"/>
                  </a:lnTo>
                  <a:lnTo>
                    <a:pt x="4762" y="9525"/>
                  </a:lnTo>
                </a:path>
                <a:path w="347980" h="409575">
                  <a:moveTo>
                    <a:pt x="23812" y="9525"/>
                  </a:moveTo>
                  <a:lnTo>
                    <a:pt x="14287" y="9525"/>
                  </a:lnTo>
                </a:path>
                <a:path w="347980" h="409575">
                  <a:moveTo>
                    <a:pt x="23812" y="9525"/>
                  </a:moveTo>
                  <a:lnTo>
                    <a:pt x="23812" y="0"/>
                  </a:lnTo>
                  <a:lnTo>
                    <a:pt x="14287" y="9525"/>
                  </a:lnTo>
                </a:path>
                <a:path w="347980" h="409575">
                  <a:moveTo>
                    <a:pt x="23812" y="9525"/>
                  </a:moveTo>
                  <a:lnTo>
                    <a:pt x="23812" y="0"/>
                  </a:lnTo>
                  <a:lnTo>
                    <a:pt x="14287" y="0"/>
                  </a:lnTo>
                </a:path>
                <a:path w="347980" h="409575">
                  <a:moveTo>
                    <a:pt x="4762" y="9525"/>
                  </a:moveTo>
                  <a:lnTo>
                    <a:pt x="14287" y="9525"/>
                  </a:lnTo>
                </a:path>
                <a:path w="347980" h="409575">
                  <a:moveTo>
                    <a:pt x="4762" y="9525"/>
                  </a:moveTo>
                  <a:lnTo>
                    <a:pt x="4762" y="0"/>
                  </a:lnTo>
                  <a:lnTo>
                    <a:pt x="4762" y="9525"/>
                  </a:lnTo>
                  <a:lnTo>
                    <a:pt x="14287" y="9525"/>
                  </a:lnTo>
                </a:path>
                <a:path w="347980" h="409575">
                  <a:moveTo>
                    <a:pt x="9525" y="4762"/>
                  </a:moveTo>
                  <a:lnTo>
                    <a:pt x="19050" y="4762"/>
                  </a:lnTo>
                </a:path>
                <a:path w="347980" h="409575">
                  <a:moveTo>
                    <a:pt x="271462" y="409575"/>
                  </a:moveTo>
                  <a:lnTo>
                    <a:pt x="280987" y="409575"/>
                  </a:lnTo>
                </a:path>
                <a:path w="347980" h="409575">
                  <a:moveTo>
                    <a:pt x="280987" y="400050"/>
                  </a:moveTo>
                  <a:lnTo>
                    <a:pt x="271462" y="400050"/>
                  </a:lnTo>
                  <a:lnTo>
                    <a:pt x="261937" y="390525"/>
                  </a:lnTo>
                  <a:lnTo>
                    <a:pt x="271462" y="390525"/>
                  </a:lnTo>
                </a:path>
                <a:path w="347980" h="409575">
                  <a:moveTo>
                    <a:pt x="271462" y="400050"/>
                  </a:moveTo>
                  <a:lnTo>
                    <a:pt x="280987" y="409575"/>
                  </a:lnTo>
                  <a:lnTo>
                    <a:pt x="271462" y="400050"/>
                  </a:lnTo>
                  <a:lnTo>
                    <a:pt x="261937" y="400050"/>
                  </a:lnTo>
                  <a:lnTo>
                    <a:pt x="271462" y="400050"/>
                  </a:lnTo>
                </a:path>
                <a:path w="347980" h="409575">
                  <a:moveTo>
                    <a:pt x="309562" y="333375"/>
                  </a:moveTo>
                  <a:lnTo>
                    <a:pt x="300037" y="333375"/>
                  </a:lnTo>
                  <a:lnTo>
                    <a:pt x="290512" y="323850"/>
                  </a:lnTo>
                  <a:lnTo>
                    <a:pt x="300037" y="323850"/>
                  </a:lnTo>
                </a:path>
                <a:path w="347980" h="409575">
                  <a:moveTo>
                    <a:pt x="309562" y="333375"/>
                  </a:moveTo>
                  <a:lnTo>
                    <a:pt x="309562" y="342900"/>
                  </a:lnTo>
                  <a:lnTo>
                    <a:pt x="300037" y="333375"/>
                  </a:lnTo>
                  <a:lnTo>
                    <a:pt x="290512" y="333375"/>
                  </a:lnTo>
                  <a:lnTo>
                    <a:pt x="300037" y="333375"/>
                  </a:lnTo>
                </a:path>
                <a:path w="347980" h="409575">
                  <a:moveTo>
                    <a:pt x="119062" y="28575"/>
                  </a:moveTo>
                  <a:lnTo>
                    <a:pt x="147637" y="28575"/>
                  </a:lnTo>
                  <a:lnTo>
                    <a:pt x="147637" y="9525"/>
                  </a:lnTo>
                  <a:lnTo>
                    <a:pt x="119062" y="9525"/>
                  </a:lnTo>
                  <a:lnTo>
                    <a:pt x="119062" y="28575"/>
                  </a:lnTo>
                </a:path>
                <a:path w="347980" h="409575">
                  <a:moveTo>
                    <a:pt x="119062" y="76200"/>
                  </a:moveTo>
                  <a:lnTo>
                    <a:pt x="119062" y="85725"/>
                  </a:lnTo>
                  <a:lnTo>
                    <a:pt x="109537" y="85725"/>
                  </a:lnTo>
                  <a:lnTo>
                    <a:pt x="157162" y="85725"/>
                  </a:lnTo>
                  <a:lnTo>
                    <a:pt x="138112" y="85725"/>
                  </a:lnTo>
                  <a:lnTo>
                    <a:pt x="138112" y="76200"/>
                  </a:lnTo>
                </a:path>
                <a:path w="347980" h="409575">
                  <a:moveTo>
                    <a:pt x="119062" y="66675"/>
                  </a:moveTo>
                  <a:lnTo>
                    <a:pt x="119062" y="76200"/>
                  </a:lnTo>
                  <a:lnTo>
                    <a:pt x="109537" y="76200"/>
                  </a:lnTo>
                  <a:lnTo>
                    <a:pt x="157162" y="76200"/>
                  </a:lnTo>
                  <a:lnTo>
                    <a:pt x="138112" y="76200"/>
                  </a:lnTo>
                  <a:lnTo>
                    <a:pt x="138112" y="66675"/>
                  </a:lnTo>
                </a:path>
                <a:path w="347980" h="409575">
                  <a:moveTo>
                    <a:pt x="119062" y="57150"/>
                  </a:moveTo>
                  <a:lnTo>
                    <a:pt x="119062" y="66675"/>
                  </a:lnTo>
                  <a:lnTo>
                    <a:pt x="109537" y="66675"/>
                  </a:lnTo>
                  <a:lnTo>
                    <a:pt x="157162" y="66675"/>
                  </a:lnTo>
                  <a:lnTo>
                    <a:pt x="138112" y="66675"/>
                  </a:lnTo>
                  <a:lnTo>
                    <a:pt x="138112" y="57150"/>
                  </a:lnTo>
                </a:path>
                <a:path w="347980" h="409575">
                  <a:moveTo>
                    <a:pt x="119062" y="47625"/>
                  </a:moveTo>
                  <a:lnTo>
                    <a:pt x="119062" y="57150"/>
                  </a:lnTo>
                  <a:lnTo>
                    <a:pt x="109537" y="57150"/>
                  </a:lnTo>
                  <a:lnTo>
                    <a:pt x="157162" y="57150"/>
                  </a:lnTo>
                  <a:lnTo>
                    <a:pt x="138112" y="57150"/>
                  </a:lnTo>
                  <a:lnTo>
                    <a:pt x="138112" y="47625"/>
                  </a:lnTo>
                </a:path>
                <a:path w="347980" h="409575">
                  <a:moveTo>
                    <a:pt x="338137" y="28575"/>
                  </a:moveTo>
                  <a:lnTo>
                    <a:pt x="338137" y="9525"/>
                  </a:lnTo>
                  <a:lnTo>
                    <a:pt x="347662" y="9525"/>
                  </a:lnTo>
                  <a:lnTo>
                    <a:pt x="347662" y="28575"/>
                  </a:lnTo>
                </a:path>
                <a:path w="347980" h="409575">
                  <a:moveTo>
                    <a:pt x="338137" y="28575"/>
                  </a:moveTo>
                  <a:lnTo>
                    <a:pt x="347662" y="285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750887" y="4413249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765175" y="441325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9525" y="0"/>
                  </a:moveTo>
                  <a:lnTo>
                    <a:pt x="9525" y="19050"/>
                  </a:lnTo>
                  <a:lnTo>
                    <a:pt x="0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769937" y="441325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750887" y="4437062"/>
              <a:ext cx="28575" cy="24130"/>
            </a:xfrm>
            <a:custGeom>
              <a:avLst/>
              <a:gdLst/>
              <a:ahLst/>
              <a:cxnLst/>
              <a:rect l="l" t="t" r="r" b="b"/>
              <a:pathLst>
                <a:path w="28575" h="24129">
                  <a:moveTo>
                    <a:pt x="19050" y="19050"/>
                  </a:moveTo>
                  <a:lnTo>
                    <a:pt x="28575" y="19050"/>
                  </a:lnTo>
                </a:path>
                <a:path w="28575" h="24129">
                  <a:moveTo>
                    <a:pt x="23812" y="14287"/>
                  </a:moveTo>
                  <a:lnTo>
                    <a:pt x="14287" y="14287"/>
                  </a:lnTo>
                </a:path>
                <a:path w="28575" h="24129">
                  <a:moveTo>
                    <a:pt x="19050" y="9525"/>
                  </a:moveTo>
                  <a:lnTo>
                    <a:pt x="28575" y="9525"/>
                  </a:lnTo>
                </a:path>
                <a:path w="28575" h="24129">
                  <a:moveTo>
                    <a:pt x="23812" y="4762"/>
                  </a:moveTo>
                  <a:lnTo>
                    <a:pt x="14287" y="4762"/>
                  </a:lnTo>
                </a:path>
                <a:path w="28575" h="24129">
                  <a:moveTo>
                    <a:pt x="19050" y="9525"/>
                  </a:moveTo>
                  <a:lnTo>
                    <a:pt x="28575" y="9525"/>
                  </a:lnTo>
                </a:path>
                <a:path w="28575" h="24129">
                  <a:moveTo>
                    <a:pt x="23812" y="23812"/>
                  </a:moveTo>
                  <a:lnTo>
                    <a:pt x="23812" y="14287"/>
                  </a:lnTo>
                  <a:lnTo>
                    <a:pt x="14287" y="14287"/>
                  </a:lnTo>
                </a:path>
                <a:path w="28575" h="24129">
                  <a:moveTo>
                    <a:pt x="23812" y="23812"/>
                  </a:moveTo>
                  <a:lnTo>
                    <a:pt x="14287" y="23812"/>
                  </a:lnTo>
                </a:path>
                <a:path w="28575" h="24129">
                  <a:moveTo>
                    <a:pt x="0" y="9525"/>
                  </a:moveTo>
                  <a:lnTo>
                    <a:pt x="9525" y="9525"/>
                  </a:lnTo>
                </a:path>
                <a:path w="28575" h="24129">
                  <a:moveTo>
                    <a:pt x="4762" y="4762"/>
                  </a:moveTo>
                  <a:lnTo>
                    <a:pt x="23812" y="4762"/>
                  </a:lnTo>
                </a:path>
                <a:path w="28575" h="24129">
                  <a:moveTo>
                    <a:pt x="4762" y="23812"/>
                  </a:moveTo>
                  <a:lnTo>
                    <a:pt x="23812" y="23812"/>
                  </a:lnTo>
                </a:path>
                <a:path w="28575" h="24129">
                  <a:moveTo>
                    <a:pt x="14287" y="23812"/>
                  </a:moveTo>
                  <a:lnTo>
                    <a:pt x="4762" y="23812"/>
                  </a:lnTo>
                  <a:lnTo>
                    <a:pt x="4762" y="14287"/>
                  </a:lnTo>
                  <a:lnTo>
                    <a:pt x="14287" y="14287"/>
                  </a:lnTo>
                  <a:lnTo>
                    <a:pt x="4762" y="14287"/>
                  </a:lnTo>
                </a:path>
                <a:path w="28575" h="24129">
                  <a:moveTo>
                    <a:pt x="4762" y="4762"/>
                  </a:moveTo>
                  <a:lnTo>
                    <a:pt x="14287" y="4762"/>
                  </a:lnTo>
                </a:path>
                <a:path w="28575" h="24129">
                  <a:moveTo>
                    <a:pt x="0" y="0"/>
                  </a:moveTo>
                  <a:lnTo>
                    <a:pt x="9525" y="0"/>
                  </a:lnTo>
                </a:path>
                <a:path w="28575" h="24129">
                  <a:moveTo>
                    <a:pt x="19050" y="0"/>
                  </a:moveTo>
                  <a:lnTo>
                    <a:pt x="2857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750887" y="441325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750887" y="4403725"/>
              <a:ext cx="414655" cy="295275"/>
            </a:xfrm>
            <a:custGeom>
              <a:avLst/>
              <a:gdLst/>
              <a:ahLst/>
              <a:cxnLst/>
              <a:rect l="l" t="t" r="r" b="b"/>
              <a:pathLst>
                <a:path w="414655" h="295275">
                  <a:moveTo>
                    <a:pt x="4762" y="47625"/>
                  </a:moveTo>
                  <a:lnTo>
                    <a:pt x="4762" y="57150"/>
                  </a:lnTo>
                  <a:lnTo>
                    <a:pt x="14287" y="57150"/>
                  </a:lnTo>
                </a:path>
                <a:path w="414655" h="295275">
                  <a:moveTo>
                    <a:pt x="0" y="42862"/>
                  </a:moveTo>
                  <a:lnTo>
                    <a:pt x="9525" y="42862"/>
                  </a:lnTo>
                </a:path>
                <a:path w="414655" h="295275">
                  <a:moveTo>
                    <a:pt x="14287" y="9525"/>
                  </a:moveTo>
                  <a:lnTo>
                    <a:pt x="4762" y="0"/>
                  </a:lnTo>
                  <a:lnTo>
                    <a:pt x="4762" y="9525"/>
                  </a:lnTo>
                </a:path>
                <a:path w="414655" h="295275">
                  <a:moveTo>
                    <a:pt x="14287" y="9525"/>
                  </a:moveTo>
                  <a:lnTo>
                    <a:pt x="23812" y="9525"/>
                  </a:lnTo>
                  <a:lnTo>
                    <a:pt x="23812" y="0"/>
                  </a:lnTo>
                  <a:lnTo>
                    <a:pt x="14287" y="9525"/>
                  </a:lnTo>
                  <a:lnTo>
                    <a:pt x="4762" y="9525"/>
                  </a:lnTo>
                </a:path>
                <a:path w="414655" h="295275">
                  <a:moveTo>
                    <a:pt x="347662" y="104775"/>
                  </a:moveTo>
                  <a:lnTo>
                    <a:pt x="347662" y="95250"/>
                  </a:lnTo>
                  <a:lnTo>
                    <a:pt x="357187" y="95250"/>
                  </a:lnTo>
                </a:path>
                <a:path w="414655" h="295275">
                  <a:moveTo>
                    <a:pt x="347662" y="95250"/>
                  </a:moveTo>
                  <a:lnTo>
                    <a:pt x="347662" y="104775"/>
                  </a:lnTo>
                  <a:lnTo>
                    <a:pt x="357187" y="104775"/>
                  </a:lnTo>
                </a:path>
                <a:path w="414655" h="295275">
                  <a:moveTo>
                    <a:pt x="271462" y="161925"/>
                  </a:moveTo>
                  <a:lnTo>
                    <a:pt x="271462" y="161925"/>
                  </a:lnTo>
                </a:path>
                <a:path w="414655" h="295275">
                  <a:moveTo>
                    <a:pt x="276225" y="166687"/>
                  </a:moveTo>
                  <a:lnTo>
                    <a:pt x="285750" y="166687"/>
                  </a:lnTo>
                </a:path>
                <a:path w="414655" h="295275">
                  <a:moveTo>
                    <a:pt x="280987" y="161925"/>
                  </a:moveTo>
                  <a:lnTo>
                    <a:pt x="271462" y="161925"/>
                  </a:lnTo>
                  <a:lnTo>
                    <a:pt x="280987" y="161925"/>
                  </a:lnTo>
                </a:path>
                <a:path w="414655" h="295275">
                  <a:moveTo>
                    <a:pt x="271462" y="171450"/>
                  </a:moveTo>
                  <a:lnTo>
                    <a:pt x="280987" y="171450"/>
                  </a:lnTo>
                </a:path>
                <a:path w="414655" h="295275">
                  <a:moveTo>
                    <a:pt x="404812" y="295275"/>
                  </a:moveTo>
                  <a:lnTo>
                    <a:pt x="404812" y="276225"/>
                  </a:lnTo>
                  <a:lnTo>
                    <a:pt x="414337" y="276225"/>
                  </a:lnTo>
                  <a:lnTo>
                    <a:pt x="414337" y="295275"/>
                  </a:lnTo>
                </a:path>
                <a:path w="414655" h="295275">
                  <a:moveTo>
                    <a:pt x="385762" y="295275"/>
                  </a:moveTo>
                  <a:lnTo>
                    <a:pt x="385762" y="276225"/>
                  </a:lnTo>
                  <a:lnTo>
                    <a:pt x="395287" y="276225"/>
                  </a:lnTo>
                  <a:lnTo>
                    <a:pt x="395287" y="2952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1236662" y="441325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1231900" y="4427537"/>
              <a:ext cx="14604" cy="5080"/>
            </a:xfrm>
            <a:custGeom>
              <a:avLst/>
              <a:gdLst/>
              <a:ahLst/>
              <a:cxnLst/>
              <a:rect l="l" t="t" r="r" b="b"/>
              <a:pathLst>
                <a:path w="14605" h="5079">
                  <a:moveTo>
                    <a:pt x="0" y="4762"/>
                  </a:moveTo>
                  <a:lnTo>
                    <a:pt x="9525" y="4762"/>
                  </a:lnTo>
                </a:path>
                <a:path w="14605" h="5079">
                  <a:moveTo>
                    <a:pt x="4762" y="0"/>
                  </a:moveTo>
                  <a:lnTo>
                    <a:pt x="14287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1227137" y="441325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1246187" y="4413250"/>
              <a:ext cx="14604" cy="19050"/>
            </a:xfrm>
            <a:custGeom>
              <a:avLst/>
              <a:gdLst/>
              <a:ahLst/>
              <a:cxnLst/>
              <a:rect l="l" t="t" r="r" b="b"/>
              <a:pathLst>
                <a:path w="14605" h="19050">
                  <a:moveTo>
                    <a:pt x="0" y="4762"/>
                  </a:moveTo>
                  <a:lnTo>
                    <a:pt x="9525" y="4762"/>
                  </a:lnTo>
                </a:path>
                <a:path w="14605" h="19050">
                  <a:moveTo>
                    <a:pt x="14287" y="0"/>
                  </a:moveTo>
                  <a:lnTo>
                    <a:pt x="14287" y="9525"/>
                  </a:lnTo>
                  <a:lnTo>
                    <a:pt x="4762" y="19050"/>
                  </a:lnTo>
                  <a:lnTo>
                    <a:pt x="4762" y="95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1246187" y="441325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1227137" y="4427537"/>
              <a:ext cx="38100" cy="33655"/>
            </a:xfrm>
            <a:custGeom>
              <a:avLst/>
              <a:gdLst/>
              <a:ahLst/>
              <a:cxnLst/>
              <a:rect l="l" t="t" r="r" b="b"/>
              <a:pathLst>
                <a:path w="38100" h="33654">
                  <a:moveTo>
                    <a:pt x="23812" y="4762"/>
                  </a:moveTo>
                  <a:lnTo>
                    <a:pt x="33337" y="4762"/>
                  </a:lnTo>
                </a:path>
                <a:path w="38100" h="33654">
                  <a:moveTo>
                    <a:pt x="28575" y="0"/>
                  </a:moveTo>
                  <a:lnTo>
                    <a:pt x="38100" y="0"/>
                  </a:lnTo>
                </a:path>
                <a:path w="38100" h="33654">
                  <a:moveTo>
                    <a:pt x="23812" y="33337"/>
                  </a:moveTo>
                  <a:lnTo>
                    <a:pt x="33337" y="33337"/>
                  </a:lnTo>
                </a:path>
                <a:path w="38100" h="33654">
                  <a:moveTo>
                    <a:pt x="23812" y="14287"/>
                  </a:moveTo>
                  <a:lnTo>
                    <a:pt x="23812" y="23812"/>
                  </a:lnTo>
                  <a:lnTo>
                    <a:pt x="33337" y="23812"/>
                  </a:lnTo>
                </a:path>
                <a:path w="38100" h="33654">
                  <a:moveTo>
                    <a:pt x="23812" y="23812"/>
                  </a:moveTo>
                  <a:lnTo>
                    <a:pt x="14287" y="23812"/>
                  </a:lnTo>
                </a:path>
                <a:path w="38100" h="33654">
                  <a:moveTo>
                    <a:pt x="19050" y="19050"/>
                  </a:moveTo>
                  <a:lnTo>
                    <a:pt x="28575" y="19050"/>
                  </a:lnTo>
                </a:path>
                <a:path w="38100" h="33654">
                  <a:moveTo>
                    <a:pt x="23812" y="4762"/>
                  </a:moveTo>
                  <a:lnTo>
                    <a:pt x="14287" y="4762"/>
                  </a:lnTo>
                </a:path>
                <a:path w="38100" h="33654">
                  <a:moveTo>
                    <a:pt x="19050" y="9525"/>
                  </a:moveTo>
                  <a:lnTo>
                    <a:pt x="28575" y="9525"/>
                  </a:lnTo>
                </a:path>
                <a:path w="38100" h="33654">
                  <a:moveTo>
                    <a:pt x="9525" y="19050"/>
                  </a:moveTo>
                  <a:lnTo>
                    <a:pt x="19050" y="19050"/>
                  </a:lnTo>
                </a:path>
                <a:path w="38100" h="33654">
                  <a:moveTo>
                    <a:pt x="9525" y="9525"/>
                  </a:moveTo>
                  <a:lnTo>
                    <a:pt x="19050" y="9525"/>
                  </a:lnTo>
                </a:path>
                <a:path w="38100" h="33654">
                  <a:moveTo>
                    <a:pt x="23812" y="14287"/>
                  </a:moveTo>
                  <a:lnTo>
                    <a:pt x="33337" y="14287"/>
                  </a:lnTo>
                  <a:lnTo>
                    <a:pt x="23812" y="14287"/>
                  </a:lnTo>
                </a:path>
                <a:path w="38100" h="33654">
                  <a:moveTo>
                    <a:pt x="23812" y="33337"/>
                  </a:moveTo>
                  <a:lnTo>
                    <a:pt x="33337" y="33337"/>
                  </a:lnTo>
                  <a:lnTo>
                    <a:pt x="33337" y="23812"/>
                  </a:lnTo>
                  <a:lnTo>
                    <a:pt x="23812" y="23812"/>
                  </a:lnTo>
                </a:path>
                <a:path w="38100" h="33654">
                  <a:moveTo>
                    <a:pt x="23812" y="33337"/>
                  </a:moveTo>
                  <a:lnTo>
                    <a:pt x="23812" y="23812"/>
                  </a:lnTo>
                  <a:lnTo>
                    <a:pt x="14287" y="23812"/>
                  </a:lnTo>
                </a:path>
                <a:path w="38100" h="33654">
                  <a:moveTo>
                    <a:pt x="23812" y="33337"/>
                  </a:moveTo>
                  <a:lnTo>
                    <a:pt x="14287" y="33337"/>
                  </a:lnTo>
                </a:path>
                <a:path w="38100" h="33654">
                  <a:moveTo>
                    <a:pt x="0" y="28575"/>
                  </a:moveTo>
                  <a:lnTo>
                    <a:pt x="9525" y="28575"/>
                  </a:lnTo>
                </a:path>
                <a:path w="38100" h="33654">
                  <a:moveTo>
                    <a:pt x="4762" y="14287"/>
                  </a:moveTo>
                  <a:lnTo>
                    <a:pt x="23812" y="14287"/>
                  </a:lnTo>
                </a:path>
                <a:path w="38100" h="33654">
                  <a:moveTo>
                    <a:pt x="4762" y="33337"/>
                  </a:moveTo>
                  <a:lnTo>
                    <a:pt x="23812" y="33337"/>
                  </a:lnTo>
                </a:path>
                <a:path w="38100" h="33654">
                  <a:moveTo>
                    <a:pt x="4762" y="23812"/>
                  </a:moveTo>
                  <a:lnTo>
                    <a:pt x="23812" y="23812"/>
                  </a:lnTo>
                </a:path>
                <a:path w="38100" h="33654">
                  <a:moveTo>
                    <a:pt x="14287" y="33337"/>
                  </a:moveTo>
                  <a:lnTo>
                    <a:pt x="4762" y="33337"/>
                  </a:lnTo>
                </a:path>
                <a:path w="38100" h="33654">
                  <a:moveTo>
                    <a:pt x="4762" y="23812"/>
                  </a:moveTo>
                  <a:lnTo>
                    <a:pt x="14287" y="23812"/>
                  </a:lnTo>
                </a:path>
                <a:path w="38100" h="33654">
                  <a:moveTo>
                    <a:pt x="14287" y="14287"/>
                  </a:moveTo>
                  <a:lnTo>
                    <a:pt x="4762" y="14287"/>
                  </a:lnTo>
                  <a:lnTo>
                    <a:pt x="14287" y="14287"/>
                  </a:lnTo>
                </a:path>
                <a:path w="38100" h="33654">
                  <a:moveTo>
                    <a:pt x="0" y="9525"/>
                  </a:moveTo>
                  <a:lnTo>
                    <a:pt x="9525" y="9525"/>
                  </a:lnTo>
                </a:path>
                <a:path w="38100" h="33654">
                  <a:moveTo>
                    <a:pt x="19050" y="9525"/>
                  </a:moveTo>
                  <a:lnTo>
                    <a:pt x="28575" y="95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1227137" y="441325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1227137" y="4403725"/>
              <a:ext cx="2447925" cy="57150"/>
            </a:xfrm>
            <a:custGeom>
              <a:avLst/>
              <a:gdLst/>
              <a:ahLst/>
              <a:cxnLst/>
              <a:rect l="l" t="t" r="r" b="b"/>
              <a:pathLst>
                <a:path w="2447925" h="57150">
                  <a:moveTo>
                    <a:pt x="0" y="52387"/>
                  </a:moveTo>
                  <a:lnTo>
                    <a:pt x="9525" y="52387"/>
                  </a:lnTo>
                </a:path>
                <a:path w="2447925" h="57150">
                  <a:moveTo>
                    <a:pt x="0" y="23812"/>
                  </a:moveTo>
                  <a:lnTo>
                    <a:pt x="9525" y="23812"/>
                  </a:lnTo>
                </a:path>
                <a:path w="2447925" h="57150">
                  <a:moveTo>
                    <a:pt x="4762" y="57150"/>
                  </a:moveTo>
                  <a:lnTo>
                    <a:pt x="14287" y="57150"/>
                  </a:lnTo>
                </a:path>
                <a:path w="2447925" h="57150">
                  <a:moveTo>
                    <a:pt x="4762" y="47625"/>
                  </a:moveTo>
                  <a:lnTo>
                    <a:pt x="14287" y="47625"/>
                  </a:lnTo>
                  <a:lnTo>
                    <a:pt x="4762" y="38100"/>
                  </a:lnTo>
                </a:path>
                <a:path w="2447925" h="57150">
                  <a:moveTo>
                    <a:pt x="14287" y="0"/>
                  </a:moveTo>
                  <a:lnTo>
                    <a:pt x="4762" y="0"/>
                  </a:lnTo>
                  <a:lnTo>
                    <a:pt x="4762" y="9525"/>
                  </a:lnTo>
                </a:path>
                <a:path w="2447925" h="57150">
                  <a:moveTo>
                    <a:pt x="23812" y="9525"/>
                  </a:moveTo>
                  <a:lnTo>
                    <a:pt x="33337" y="9525"/>
                  </a:lnTo>
                </a:path>
                <a:path w="2447925" h="57150">
                  <a:moveTo>
                    <a:pt x="19050" y="4762"/>
                  </a:moveTo>
                  <a:lnTo>
                    <a:pt x="28575" y="4762"/>
                  </a:lnTo>
                </a:path>
                <a:path w="2447925" h="57150">
                  <a:moveTo>
                    <a:pt x="33337" y="9525"/>
                  </a:moveTo>
                  <a:lnTo>
                    <a:pt x="23812" y="0"/>
                  </a:lnTo>
                </a:path>
                <a:path w="2447925" h="57150">
                  <a:moveTo>
                    <a:pt x="14287" y="9525"/>
                  </a:moveTo>
                  <a:lnTo>
                    <a:pt x="14287" y="0"/>
                  </a:lnTo>
                  <a:lnTo>
                    <a:pt x="4762" y="0"/>
                  </a:lnTo>
                  <a:lnTo>
                    <a:pt x="4762" y="9525"/>
                  </a:lnTo>
                </a:path>
                <a:path w="2447925" h="57150">
                  <a:moveTo>
                    <a:pt x="14287" y="0"/>
                  </a:moveTo>
                  <a:lnTo>
                    <a:pt x="14287" y="9525"/>
                  </a:lnTo>
                  <a:lnTo>
                    <a:pt x="23812" y="9525"/>
                  </a:lnTo>
                  <a:lnTo>
                    <a:pt x="23812" y="0"/>
                  </a:lnTo>
                </a:path>
                <a:path w="2447925" h="57150">
                  <a:moveTo>
                    <a:pt x="714375" y="14287"/>
                  </a:moveTo>
                  <a:lnTo>
                    <a:pt x="723900" y="14287"/>
                  </a:lnTo>
                </a:path>
                <a:path w="2447925" h="57150">
                  <a:moveTo>
                    <a:pt x="2376487" y="0"/>
                  </a:moveTo>
                  <a:lnTo>
                    <a:pt x="2366962" y="0"/>
                  </a:lnTo>
                </a:path>
                <a:path w="2447925" h="57150">
                  <a:moveTo>
                    <a:pt x="2395537" y="28575"/>
                  </a:moveTo>
                  <a:lnTo>
                    <a:pt x="2366962" y="19050"/>
                  </a:lnTo>
                </a:path>
                <a:path w="2447925" h="57150">
                  <a:moveTo>
                    <a:pt x="2443162" y="19050"/>
                  </a:moveTo>
                  <a:lnTo>
                    <a:pt x="2433637" y="19050"/>
                  </a:lnTo>
                </a:path>
                <a:path w="2447925" h="57150">
                  <a:moveTo>
                    <a:pt x="2433637" y="28575"/>
                  </a:moveTo>
                  <a:lnTo>
                    <a:pt x="2424112" y="28575"/>
                  </a:lnTo>
                </a:path>
                <a:path w="2447925" h="57150">
                  <a:moveTo>
                    <a:pt x="2438400" y="23812"/>
                  </a:moveTo>
                  <a:lnTo>
                    <a:pt x="2447925" y="23812"/>
                  </a:lnTo>
                </a:path>
                <a:path w="2447925" h="57150">
                  <a:moveTo>
                    <a:pt x="2438400" y="4762"/>
                  </a:moveTo>
                  <a:lnTo>
                    <a:pt x="2447925" y="476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3656012" y="4403724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3622675" y="4403725"/>
              <a:ext cx="52705" cy="28575"/>
            </a:xfrm>
            <a:custGeom>
              <a:avLst/>
              <a:gdLst/>
              <a:ahLst/>
              <a:cxnLst/>
              <a:rect l="l" t="t" r="r" b="b"/>
              <a:pathLst>
                <a:path w="52704" h="28575">
                  <a:moveTo>
                    <a:pt x="38100" y="19050"/>
                  </a:moveTo>
                  <a:lnTo>
                    <a:pt x="47625" y="19050"/>
                  </a:lnTo>
                </a:path>
                <a:path w="52704" h="28575">
                  <a:moveTo>
                    <a:pt x="38100" y="28575"/>
                  </a:moveTo>
                  <a:lnTo>
                    <a:pt x="47625" y="28575"/>
                  </a:lnTo>
                </a:path>
                <a:path w="52704" h="28575">
                  <a:moveTo>
                    <a:pt x="47625" y="0"/>
                  </a:moveTo>
                  <a:lnTo>
                    <a:pt x="38100" y="0"/>
                  </a:lnTo>
                </a:path>
                <a:path w="52704" h="28575">
                  <a:moveTo>
                    <a:pt x="42862" y="23812"/>
                  </a:moveTo>
                  <a:lnTo>
                    <a:pt x="52387" y="23812"/>
                  </a:lnTo>
                </a:path>
                <a:path w="52704" h="28575">
                  <a:moveTo>
                    <a:pt x="33337" y="23812"/>
                  </a:moveTo>
                  <a:lnTo>
                    <a:pt x="42862" y="23812"/>
                  </a:lnTo>
                </a:path>
                <a:path w="52704" h="28575">
                  <a:moveTo>
                    <a:pt x="0" y="19050"/>
                  </a:moveTo>
                  <a:lnTo>
                    <a:pt x="9525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3627437" y="4403725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3613150" y="4403725"/>
              <a:ext cx="52705" cy="28575"/>
            </a:xfrm>
            <a:custGeom>
              <a:avLst/>
              <a:gdLst/>
              <a:ahLst/>
              <a:cxnLst/>
              <a:rect l="l" t="t" r="r" b="b"/>
              <a:pathLst>
                <a:path w="52704" h="28575">
                  <a:moveTo>
                    <a:pt x="9525" y="0"/>
                  </a:moveTo>
                  <a:lnTo>
                    <a:pt x="9525" y="19050"/>
                  </a:lnTo>
                  <a:lnTo>
                    <a:pt x="19050" y="19050"/>
                  </a:lnTo>
                </a:path>
                <a:path w="52704" h="28575">
                  <a:moveTo>
                    <a:pt x="19050" y="9525"/>
                  </a:moveTo>
                  <a:lnTo>
                    <a:pt x="9525" y="9525"/>
                  </a:lnTo>
                </a:path>
                <a:path w="52704" h="28575">
                  <a:moveTo>
                    <a:pt x="9525" y="0"/>
                  </a:moveTo>
                  <a:lnTo>
                    <a:pt x="19050" y="0"/>
                  </a:lnTo>
                </a:path>
                <a:path w="52704" h="28575">
                  <a:moveTo>
                    <a:pt x="4762" y="4762"/>
                  </a:moveTo>
                  <a:lnTo>
                    <a:pt x="14287" y="4762"/>
                  </a:lnTo>
                </a:path>
                <a:path w="52704" h="28575">
                  <a:moveTo>
                    <a:pt x="14287" y="4762"/>
                  </a:moveTo>
                  <a:lnTo>
                    <a:pt x="23812" y="4762"/>
                  </a:lnTo>
                </a:path>
                <a:path w="52704" h="28575">
                  <a:moveTo>
                    <a:pt x="19050" y="19050"/>
                  </a:moveTo>
                  <a:lnTo>
                    <a:pt x="9525" y="19050"/>
                  </a:lnTo>
                  <a:lnTo>
                    <a:pt x="19050" y="19050"/>
                  </a:lnTo>
                </a:path>
                <a:path w="52704" h="28575">
                  <a:moveTo>
                    <a:pt x="42862" y="4762"/>
                  </a:moveTo>
                  <a:lnTo>
                    <a:pt x="52387" y="4762"/>
                  </a:lnTo>
                </a:path>
                <a:path w="52704" h="28575">
                  <a:moveTo>
                    <a:pt x="47625" y="19050"/>
                  </a:moveTo>
                  <a:lnTo>
                    <a:pt x="38100" y="19050"/>
                  </a:lnTo>
                </a:path>
                <a:path w="52704" h="28575">
                  <a:moveTo>
                    <a:pt x="9525" y="19050"/>
                  </a:moveTo>
                  <a:lnTo>
                    <a:pt x="0" y="19050"/>
                  </a:lnTo>
                </a:path>
                <a:path w="52704" h="28575">
                  <a:moveTo>
                    <a:pt x="38100" y="0"/>
                  </a:moveTo>
                  <a:lnTo>
                    <a:pt x="28575" y="0"/>
                  </a:lnTo>
                </a:path>
                <a:path w="52704" h="28575">
                  <a:moveTo>
                    <a:pt x="23812" y="4762"/>
                  </a:moveTo>
                  <a:lnTo>
                    <a:pt x="33337" y="4762"/>
                  </a:lnTo>
                </a:path>
                <a:path w="52704" h="28575">
                  <a:moveTo>
                    <a:pt x="33337" y="4762"/>
                  </a:moveTo>
                  <a:lnTo>
                    <a:pt x="42862" y="4762"/>
                  </a:lnTo>
                </a:path>
                <a:path w="52704" h="28575">
                  <a:moveTo>
                    <a:pt x="28575" y="28575"/>
                  </a:moveTo>
                  <a:lnTo>
                    <a:pt x="38100" y="28575"/>
                  </a:lnTo>
                </a:path>
                <a:path w="52704" h="28575">
                  <a:moveTo>
                    <a:pt x="28575" y="19050"/>
                  </a:moveTo>
                  <a:lnTo>
                    <a:pt x="38100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3636962" y="4403724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3384550" y="4403725"/>
              <a:ext cx="271780" cy="276225"/>
            </a:xfrm>
            <a:custGeom>
              <a:avLst/>
              <a:gdLst/>
              <a:ahLst/>
              <a:cxnLst/>
              <a:rect l="l" t="t" r="r" b="b"/>
              <a:pathLst>
                <a:path w="271779" h="276225">
                  <a:moveTo>
                    <a:pt x="266700" y="19050"/>
                  </a:moveTo>
                  <a:lnTo>
                    <a:pt x="257175" y="19050"/>
                  </a:lnTo>
                  <a:lnTo>
                    <a:pt x="247650" y="19050"/>
                  </a:lnTo>
                </a:path>
                <a:path w="271779" h="276225">
                  <a:moveTo>
                    <a:pt x="219075" y="0"/>
                  </a:moveTo>
                  <a:lnTo>
                    <a:pt x="219075" y="9525"/>
                  </a:lnTo>
                  <a:lnTo>
                    <a:pt x="228600" y="19050"/>
                  </a:lnTo>
                </a:path>
                <a:path w="271779" h="276225">
                  <a:moveTo>
                    <a:pt x="261937" y="23812"/>
                  </a:moveTo>
                  <a:lnTo>
                    <a:pt x="271462" y="23812"/>
                  </a:lnTo>
                </a:path>
                <a:path w="271779" h="276225">
                  <a:moveTo>
                    <a:pt x="252412" y="23812"/>
                  </a:moveTo>
                  <a:lnTo>
                    <a:pt x="261937" y="23812"/>
                  </a:lnTo>
                </a:path>
                <a:path w="271779" h="276225">
                  <a:moveTo>
                    <a:pt x="242887" y="23812"/>
                  </a:moveTo>
                  <a:lnTo>
                    <a:pt x="252412" y="23812"/>
                  </a:lnTo>
                </a:path>
                <a:path w="271779" h="276225">
                  <a:moveTo>
                    <a:pt x="238125" y="19050"/>
                  </a:moveTo>
                  <a:lnTo>
                    <a:pt x="238125" y="28575"/>
                  </a:lnTo>
                  <a:lnTo>
                    <a:pt x="247650" y="28575"/>
                  </a:lnTo>
                  <a:lnTo>
                    <a:pt x="238125" y="28575"/>
                  </a:lnTo>
                </a:path>
                <a:path w="271779" h="276225">
                  <a:moveTo>
                    <a:pt x="257175" y="28575"/>
                  </a:moveTo>
                  <a:lnTo>
                    <a:pt x="247650" y="28575"/>
                  </a:lnTo>
                </a:path>
                <a:path w="271779" h="276225">
                  <a:moveTo>
                    <a:pt x="204787" y="4762"/>
                  </a:moveTo>
                  <a:lnTo>
                    <a:pt x="214312" y="4762"/>
                  </a:lnTo>
                </a:path>
                <a:path w="271779" h="276225">
                  <a:moveTo>
                    <a:pt x="185737" y="14287"/>
                  </a:moveTo>
                  <a:lnTo>
                    <a:pt x="195262" y="14287"/>
                  </a:lnTo>
                </a:path>
                <a:path w="271779" h="276225">
                  <a:moveTo>
                    <a:pt x="190500" y="19050"/>
                  </a:moveTo>
                  <a:lnTo>
                    <a:pt x="200025" y="19050"/>
                  </a:lnTo>
                </a:path>
                <a:path w="271779" h="276225">
                  <a:moveTo>
                    <a:pt x="200025" y="0"/>
                  </a:moveTo>
                  <a:lnTo>
                    <a:pt x="190500" y="9525"/>
                  </a:lnTo>
                </a:path>
                <a:path w="271779" h="276225">
                  <a:moveTo>
                    <a:pt x="209550" y="0"/>
                  </a:moveTo>
                  <a:lnTo>
                    <a:pt x="200025" y="0"/>
                  </a:lnTo>
                  <a:lnTo>
                    <a:pt x="200025" y="9525"/>
                  </a:lnTo>
                </a:path>
                <a:path w="271779" h="276225">
                  <a:moveTo>
                    <a:pt x="204787" y="4762"/>
                  </a:moveTo>
                  <a:lnTo>
                    <a:pt x="214312" y="4762"/>
                  </a:lnTo>
                </a:path>
                <a:path w="271779" h="276225">
                  <a:moveTo>
                    <a:pt x="209550" y="19050"/>
                  </a:moveTo>
                  <a:lnTo>
                    <a:pt x="200025" y="19050"/>
                  </a:lnTo>
                </a:path>
                <a:path w="271779" h="276225">
                  <a:moveTo>
                    <a:pt x="104775" y="276225"/>
                  </a:moveTo>
                  <a:lnTo>
                    <a:pt x="95250" y="276225"/>
                  </a:lnTo>
                  <a:lnTo>
                    <a:pt x="104775" y="276225"/>
                  </a:lnTo>
                  <a:lnTo>
                    <a:pt x="104775" y="247650"/>
                  </a:lnTo>
                  <a:lnTo>
                    <a:pt x="95250" y="247650"/>
                  </a:lnTo>
                  <a:lnTo>
                    <a:pt x="104775" y="247650"/>
                  </a:lnTo>
                  <a:lnTo>
                    <a:pt x="104775" y="276225"/>
                  </a:lnTo>
                </a:path>
                <a:path w="271779" h="276225">
                  <a:moveTo>
                    <a:pt x="180975" y="276225"/>
                  </a:moveTo>
                  <a:lnTo>
                    <a:pt x="190500" y="276225"/>
                  </a:lnTo>
                  <a:lnTo>
                    <a:pt x="180975" y="276225"/>
                  </a:lnTo>
                  <a:lnTo>
                    <a:pt x="180975" y="247650"/>
                  </a:lnTo>
                  <a:lnTo>
                    <a:pt x="190500" y="247650"/>
                  </a:lnTo>
                  <a:lnTo>
                    <a:pt x="180975" y="247650"/>
                  </a:lnTo>
                  <a:lnTo>
                    <a:pt x="180975" y="276225"/>
                  </a:lnTo>
                </a:path>
                <a:path w="271779" h="276225">
                  <a:moveTo>
                    <a:pt x="57150" y="28575"/>
                  </a:moveTo>
                  <a:lnTo>
                    <a:pt x="85725" y="19050"/>
                  </a:lnTo>
                </a:path>
                <a:path w="271779" h="276225">
                  <a:moveTo>
                    <a:pt x="9525" y="19050"/>
                  </a:moveTo>
                  <a:lnTo>
                    <a:pt x="19050" y="19050"/>
                  </a:lnTo>
                </a:path>
                <a:path w="271779" h="276225">
                  <a:moveTo>
                    <a:pt x="19050" y="28575"/>
                  </a:moveTo>
                  <a:lnTo>
                    <a:pt x="28575" y="28575"/>
                  </a:lnTo>
                </a:path>
                <a:path w="271779" h="276225">
                  <a:moveTo>
                    <a:pt x="0" y="19050"/>
                  </a:moveTo>
                  <a:lnTo>
                    <a:pt x="0" y="28575"/>
                  </a:lnTo>
                  <a:lnTo>
                    <a:pt x="9525" y="28575"/>
                  </a:lnTo>
                </a:path>
                <a:path w="271779" h="276225">
                  <a:moveTo>
                    <a:pt x="9525" y="19050"/>
                  </a:moveTo>
                  <a:lnTo>
                    <a:pt x="0" y="19050"/>
                  </a:lnTo>
                </a:path>
                <a:path w="271779" h="276225">
                  <a:moveTo>
                    <a:pt x="4762" y="4762"/>
                  </a:moveTo>
                  <a:lnTo>
                    <a:pt x="14287" y="476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3398837" y="4403725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3389312" y="4403725"/>
              <a:ext cx="43180" cy="28575"/>
            </a:xfrm>
            <a:custGeom>
              <a:avLst/>
              <a:gdLst/>
              <a:ahLst/>
              <a:cxnLst/>
              <a:rect l="l" t="t" r="r" b="b"/>
              <a:pathLst>
                <a:path w="43179" h="28575">
                  <a:moveTo>
                    <a:pt x="4762" y="0"/>
                  </a:moveTo>
                  <a:lnTo>
                    <a:pt x="4762" y="19050"/>
                  </a:lnTo>
                  <a:lnTo>
                    <a:pt x="14287" y="19050"/>
                  </a:lnTo>
                </a:path>
                <a:path w="43179" h="28575">
                  <a:moveTo>
                    <a:pt x="14287" y="28575"/>
                  </a:moveTo>
                  <a:lnTo>
                    <a:pt x="4762" y="28575"/>
                  </a:lnTo>
                </a:path>
                <a:path w="43179" h="28575">
                  <a:moveTo>
                    <a:pt x="14287" y="0"/>
                  </a:moveTo>
                  <a:lnTo>
                    <a:pt x="4762" y="0"/>
                  </a:lnTo>
                </a:path>
                <a:path w="43179" h="28575">
                  <a:moveTo>
                    <a:pt x="0" y="23812"/>
                  </a:moveTo>
                  <a:lnTo>
                    <a:pt x="9525" y="23812"/>
                  </a:lnTo>
                </a:path>
                <a:path w="43179" h="28575">
                  <a:moveTo>
                    <a:pt x="9525" y="23812"/>
                  </a:moveTo>
                  <a:lnTo>
                    <a:pt x="19050" y="23812"/>
                  </a:lnTo>
                </a:path>
                <a:path w="43179" h="28575">
                  <a:moveTo>
                    <a:pt x="33337" y="9525"/>
                  </a:moveTo>
                  <a:lnTo>
                    <a:pt x="42862" y="95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3432175" y="440372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3398837" y="4403725"/>
              <a:ext cx="52705" cy="19050"/>
            </a:xfrm>
            <a:custGeom>
              <a:avLst/>
              <a:gdLst/>
              <a:ahLst/>
              <a:cxnLst/>
              <a:rect l="l" t="t" r="r" b="b"/>
              <a:pathLst>
                <a:path w="52704" h="19050">
                  <a:moveTo>
                    <a:pt x="33337" y="9525"/>
                  </a:moveTo>
                  <a:lnTo>
                    <a:pt x="42862" y="9525"/>
                  </a:lnTo>
                </a:path>
                <a:path w="52704" h="19050">
                  <a:moveTo>
                    <a:pt x="33337" y="19050"/>
                  </a:moveTo>
                  <a:lnTo>
                    <a:pt x="23812" y="19050"/>
                  </a:lnTo>
                </a:path>
                <a:path w="52704" h="19050">
                  <a:moveTo>
                    <a:pt x="38100" y="4762"/>
                  </a:moveTo>
                  <a:lnTo>
                    <a:pt x="47625" y="4762"/>
                  </a:lnTo>
                </a:path>
                <a:path w="52704" h="19050">
                  <a:moveTo>
                    <a:pt x="19050" y="4762"/>
                  </a:moveTo>
                  <a:lnTo>
                    <a:pt x="28575" y="4762"/>
                  </a:lnTo>
                </a:path>
                <a:path w="52704" h="19050">
                  <a:moveTo>
                    <a:pt x="23812" y="19050"/>
                  </a:moveTo>
                  <a:lnTo>
                    <a:pt x="42862" y="19050"/>
                  </a:lnTo>
                  <a:lnTo>
                    <a:pt x="33337" y="19050"/>
                  </a:lnTo>
                </a:path>
                <a:path w="52704" h="19050">
                  <a:moveTo>
                    <a:pt x="0" y="4762"/>
                  </a:moveTo>
                  <a:lnTo>
                    <a:pt x="9525" y="4762"/>
                  </a:lnTo>
                </a:path>
                <a:path w="52704" h="19050">
                  <a:moveTo>
                    <a:pt x="4762" y="19050"/>
                  </a:moveTo>
                  <a:lnTo>
                    <a:pt x="14287" y="19050"/>
                  </a:lnTo>
                </a:path>
                <a:path w="52704" h="19050">
                  <a:moveTo>
                    <a:pt x="42862" y="19050"/>
                  </a:moveTo>
                  <a:lnTo>
                    <a:pt x="52387" y="19050"/>
                  </a:lnTo>
                </a:path>
                <a:path w="52704" h="19050">
                  <a:moveTo>
                    <a:pt x="4762" y="9525"/>
                  </a:moveTo>
                  <a:lnTo>
                    <a:pt x="14287" y="9525"/>
                  </a:lnTo>
                  <a:lnTo>
                    <a:pt x="23812" y="9525"/>
                  </a:lnTo>
                  <a:lnTo>
                    <a:pt x="23812" y="0"/>
                  </a:lnTo>
                </a:path>
                <a:path w="52704" h="19050">
                  <a:moveTo>
                    <a:pt x="4762" y="9525"/>
                  </a:moveTo>
                  <a:lnTo>
                    <a:pt x="14287" y="0"/>
                  </a:lnTo>
                </a:path>
                <a:path w="52704" h="19050">
                  <a:moveTo>
                    <a:pt x="14287" y="19050"/>
                  </a:moveTo>
                  <a:lnTo>
                    <a:pt x="23812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3408362" y="4403725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3408362" y="4403725"/>
              <a:ext cx="4196080" cy="1047750"/>
            </a:xfrm>
            <a:custGeom>
              <a:avLst/>
              <a:gdLst/>
              <a:ahLst/>
              <a:cxnLst/>
              <a:rect l="l" t="t" r="r" b="b"/>
              <a:pathLst>
                <a:path w="4196080" h="1047750">
                  <a:moveTo>
                    <a:pt x="14287" y="19050"/>
                  </a:moveTo>
                  <a:lnTo>
                    <a:pt x="4762" y="19050"/>
                  </a:lnTo>
                  <a:lnTo>
                    <a:pt x="14287" y="19050"/>
                  </a:lnTo>
                </a:path>
                <a:path w="4196080" h="1047750">
                  <a:moveTo>
                    <a:pt x="4762" y="19050"/>
                  </a:moveTo>
                  <a:lnTo>
                    <a:pt x="14287" y="19050"/>
                  </a:lnTo>
                </a:path>
                <a:path w="4196080" h="1047750">
                  <a:moveTo>
                    <a:pt x="47625" y="4762"/>
                  </a:moveTo>
                  <a:lnTo>
                    <a:pt x="57150" y="4762"/>
                  </a:lnTo>
                </a:path>
                <a:path w="4196080" h="1047750">
                  <a:moveTo>
                    <a:pt x="42862" y="9525"/>
                  </a:moveTo>
                  <a:lnTo>
                    <a:pt x="52387" y="9525"/>
                  </a:lnTo>
                </a:path>
                <a:path w="4196080" h="1047750">
                  <a:moveTo>
                    <a:pt x="38100" y="14287"/>
                  </a:moveTo>
                  <a:lnTo>
                    <a:pt x="47625" y="14287"/>
                  </a:lnTo>
                </a:path>
                <a:path w="4196080" h="1047750">
                  <a:moveTo>
                    <a:pt x="4762" y="0"/>
                  </a:moveTo>
                  <a:lnTo>
                    <a:pt x="14287" y="0"/>
                  </a:lnTo>
                  <a:lnTo>
                    <a:pt x="23812" y="0"/>
                  </a:lnTo>
                  <a:lnTo>
                    <a:pt x="33337" y="0"/>
                  </a:lnTo>
                </a:path>
                <a:path w="4196080" h="1047750">
                  <a:moveTo>
                    <a:pt x="0" y="23812"/>
                  </a:moveTo>
                  <a:lnTo>
                    <a:pt x="9525" y="23812"/>
                  </a:lnTo>
                </a:path>
                <a:path w="4196080" h="1047750">
                  <a:moveTo>
                    <a:pt x="23812" y="19050"/>
                  </a:moveTo>
                  <a:lnTo>
                    <a:pt x="23812" y="28575"/>
                  </a:lnTo>
                  <a:lnTo>
                    <a:pt x="33337" y="28575"/>
                  </a:lnTo>
                </a:path>
                <a:path w="4196080" h="1047750">
                  <a:moveTo>
                    <a:pt x="4762" y="28575"/>
                  </a:moveTo>
                  <a:lnTo>
                    <a:pt x="23812" y="28575"/>
                  </a:lnTo>
                </a:path>
                <a:path w="4196080" h="1047750">
                  <a:moveTo>
                    <a:pt x="47625" y="4762"/>
                  </a:moveTo>
                  <a:lnTo>
                    <a:pt x="57150" y="4762"/>
                  </a:lnTo>
                </a:path>
                <a:path w="4196080" h="1047750">
                  <a:moveTo>
                    <a:pt x="66675" y="14287"/>
                  </a:moveTo>
                  <a:lnTo>
                    <a:pt x="76200" y="14287"/>
                  </a:lnTo>
                </a:path>
                <a:path w="4196080" h="1047750">
                  <a:moveTo>
                    <a:pt x="52387" y="9525"/>
                  </a:moveTo>
                  <a:lnTo>
                    <a:pt x="61912" y="9525"/>
                  </a:lnTo>
                  <a:lnTo>
                    <a:pt x="52387" y="9525"/>
                  </a:lnTo>
                </a:path>
                <a:path w="4196080" h="1047750">
                  <a:moveTo>
                    <a:pt x="71437" y="0"/>
                  </a:moveTo>
                  <a:lnTo>
                    <a:pt x="61912" y="0"/>
                  </a:lnTo>
                </a:path>
                <a:path w="4196080" h="1047750">
                  <a:moveTo>
                    <a:pt x="66675" y="4762"/>
                  </a:moveTo>
                  <a:lnTo>
                    <a:pt x="76200" y="4762"/>
                  </a:lnTo>
                </a:path>
                <a:path w="4196080" h="1047750">
                  <a:moveTo>
                    <a:pt x="57150" y="4762"/>
                  </a:moveTo>
                  <a:lnTo>
                    <a:pt x="66675" y="4762"/>
                  </a:lnTo>
                </a:path>
                <a:path w="4196080" h="1047750">
                  <a:moveTo>
                    <a:pt x="61912" y="19050"/>
                  </a:moveTo>
                  <a:lnTo>
                    <a:pt x="71437" y="19050"/>
                  </a:lnTo>
                </a:path>
                <a:path w="4196080" h="1047750">
                  <a:moveTo>
                    <a:pt x="1347787" y="1038225"/>
                  </a:moveTo>
                  <a:lnTo>
                    <a:pt x="1366837" y="1038225"/>
                  </a:lnTo>
                </a:path>
                <a:path w="4196080" h="1047750">
                  <a:moveTo>
                    <a:pt x="1366837" y="1047750"/>
                  </a:moveTo>
                  <a:lnTo>
                    <a:pt x="1347787" y="1047750"/>
                  </a:lnTo>
                </a:path>
                <a:path w="4196080" h="1047750">
                  <a:moveTo>
                    <a:pt x="1347787" y="723900"/>
                  </a:moveTo>
                  <a:lnTo>
                    <a:pt x="1357312" y="723900"/>
                  </a:lnTo>
                  <a:lnTo>
                    <a:pt x="1347787" y="723900"/>
                  </a:lnTo>
                </a:path>
                <a:path w="4196080" h="1047750">
                  <a:moveTo>
                    <a:pt x="1404937" y="752475"/>
                  </a:moveTo>
                  <a:lnTo>
                    <a:pt x="1414462" y="752475"/>
                  </a:lnTo>
                </a:path>
                <a:path w="4196080" h="1047750">
                  <a:moveTo>
                    <a:pt x="1404937" y="762000"/>
                  </a:moveTo>
                  <a:lnTo>
                    <a:pt x="1414462" y="762000"/>
                  </a:lnTo>
                </a:path>
                <a:path w="4196080" h="1047750">
                  <a:moveTo>
                    <a:pt x="1404937" y="762000"/>
                  </a:moveTo>
                  <a:lnTo>
                    <a:pt x="1404937" y="762000"/>
                  </a:lnTo>
                </a:path>
                <a:path w="4196080" h="1047750">
                  <a:moveTo>
                    <a:pt x="1404937" y="752475"/>
                  </a:moveTo>
                  <a:lnTo>
                    <a:pt x="1404937" y="752475"/>
                  </a:lnTo>
                  <a:lnTo>
                    <a:pt x="1414462" y="752475"/>
                  </a:lnTo>
                </a:path>
                <a:path w="4196080" h="1047750">
                  <a:moveTo>
                    <a:pt x="1404937" y="762000"/>
                  </a:moveTo>
                  <a:lnTo>
                    <a:pt x="1414462" y="762000"/>
                  </a:lnTo>
                </a:path>
                <a:path w="4196080" h="1047750">
                  <a:moveTo>
                    <a:pt x="1400175" y="757237"/>
                  </a:moveTo>
                  <a:lnTo>
                    <a:pt x="1409700" y="757237"/>
                  </a:lnTo>
                </a:path>
                <a:path w="4196080" h="1047750">
                  <a:moveTo>
                    <a:pt x="1409700" y="757237"/>
                  </a:moveTo>
                  <a:lnTo>
                    <a:pt x="1419225" y="757237"/>
                  </a:lnTo>
                </a:path>
                <a:path w="4196080" h="1047750">
                  <a:moveTo>
                    <a:pt x="1414462" y="762000"/>
                  </a:moveTo>
                  <a:lnTo>
                    <a:pt x="1404937" y="752475"/>
                  </a:lnTo>
                  <a:lnTo>
                    <a:pt x="1414462" y="752475"/>
                  </a:lnTo>
                </a:path>
                <a:path w="4196080" h="1047750">
                  <a:moveTo>
                    <a:pt x="1409700" y="757237"/>
                  </a:moveTo>
                  <a:lnTo>
                    <a:pt x="1419225" y="757237"/>
                  </a:lnTo>
                </a:path>
                <a:path w="4196080" h="1047750">
                  <a:moveTo>
                    <a:pt x="1423987" y="752475"/>
                  </a:moveTo>
                  <a:lnTo>
                    <a:pt x="1423987" y="752475"/>
                  </a:lnTo>
                </a:path>
                <a:path w="4196080" h="1047750">
                  <a:moveTo>
                    <a:pt x="1419225" y="757237"/>
                  </a:moveTo>
                  <a:lnTo>
                    <a:pt x="1428750" y="757237"/>
                  </a:lnTo>
                </a:path>
                <a:path w="4196080" h="1047750">
                  <a:moveTo>
                    <a:pt x="1419225" y="757237"/>
                  </a:moveTo>
                  <a:lnTo>
                    <a:pt x="1428750" y="757237"/>
                  </a:lnTo>
                </a:path>
                <a:path w="4196080" h="1047750">
                  <a:moveTo>
                    <a:pt x="1376362" y="685800"/>
                  </a:moveTo>
                  <a:lnTo>
                    <a:pt x="1385887" y="685800"/>
                  </a:lnTo>
                  <a:lnTo>
                    <a:pt x="1376362" y="685800"/>
                  </a:lnTo>
                </a:path>
                <a:path w="4196080" h="1047750">
                  <a:moveTo>
                    <a:pt x="1385887" y="695325"/>
                  </a:moveTo>
                  <a:lnTo>
                    <a:pt x="1385887" y="695325"/>
                  </a:lnTo>
                </a:path>
                <a:path w="4196080" h="1047750">
                  <a:moveTo>
                    <a:pt x="1376362" y="695325"/>
                  </a:moveTo>
                  <a:lnTo>
                    <a:pt x="1385887" y="695325"/>
                  </a:lnTo>
                  <a:lnTo>
                    <a:pt x="1376362" y="695325"/>
                  </a:lnTo>
                  <a:lnTo>
                    <a:pt x="1385887" y="695325"/>
                  </a:lnTo>
                </a:path>
                <a:path w="4196080" h="1047750">
                  <a:moveTo>
                    <a:pt x="1376362" y="695325"/>
                  </a:moveTo>
                  <a:lnTo>
                    <a:pt x="1385887" y="695325"/>
                  </a:lnTo>
                </a:path>
                <a:path w="4196080" h="1047750">
                  <a:moveTo>
                    <a:pt x="1385887" y="685800"/>
                  </a:moveTo>
                  <a:lnTo>
                    <a:pt x="1376362" y="685800"/>
                  </a:lnTo>
                  <a:lnTo>
                    <a:pt x="1385887" y="685800"/>
                  </a:lnTo>
                </a:path>
                <a:path w="4196080" h="1047750">
                  <a:moveTo>
                    <a:pt x="2395537" y="1047750"/>
                  </a:moveTo>
                  <a:lnTo>
                    <a:pt x="2376487" y="1047750"/>
                  </a:lnTo>
                </a:path>
                <a:path w="4196080" h="1047750">
                  <a:moveTo>
                    <a:pt x="2376487" y="1038225"/>
                  </a:moveTo>
                  <a:lnTo>
                    <a:pt x="2395537" y="1038225"/>
                  </a:lnTo>
                </a:path>
                <a:path w="4196080" h="1047750">
                  <a:moveTo>
                    <a:pt x="2452687" y="695325"/>
                  </a:moveTo>
                  <a:lnTo>
                    <a:pt x="2443162" y="695325"/>
                  </a:lnTo>
                  <a:lnTo>
                    <a:pt x="2452687" y="695325"/>
                  </a:lnTo>
                </a:path>
                <a:path w="4196080" h="1047750">
                  <a:moveTo>
                    <a:pt x="2462212" y="752475"/>
                  </a:moveTo>
                  <a:lnTo>
                    <a:pt x="2462212" y="752475"/>
                  </a:lnTo>
                </a:path>
                <a:path w="4196080" h="1047750">
                  <a:moveTo>
                    <a:pt x="2457450" y="757237"/>
                  </a:moveTo>
                  <a:lnTo>
                    <a:pt x="2466975" y="757237"/>
                  </a:lnTo>
                </a:path>
                <a:path w="4196080" h="1047750">
                  <a:moveTo>
                    <a:pt x="2457450" y="757237"/>
                  </a:moveTo>
                  <a:lnTo>
                    <a:pt x="2466975" y="757237"/>
                  </a:lnTo>
                </a:path>
                <a:path w="4196080" h="1047750">
                  <a:moveTo>
                    <a:pt x="2452687" y="752475"/>
                  </a:moveTo>
                  <a:lnTo>
                    <a:pt x="2452687" y="762000"/>
                  </a:lnTo>
                  <a:lnTo>
                    <a:pt x="2462212" y="762000"/>
                  </a:lnTo>
                </a:path>
                <a:path w="4196080" h="1047750">
                  <a:moveTo>
                    <a:pt x="2443162" y="762000"/>
                  </a:moveTo>
                  <a:lnTo>
                    <a:pt x="2443162" y="762000"/>
                  </a:lnTo>
                </a:path>
                <a:path w="4196080" h="1047750">
                  <a:moveTo>
                    <a:pt x="2438400" y="757237"/>
                  </a:moveTo>
                  <a:lnTo>
                    <a:pt x="2447925" y="757237"/>
                  </a:lnTo>
                </a:path>
                <a:path w="4196080" h="1047750">
                  <a:moveTo>
                    <a:pt x="2438400" y="757237"/>
                  </a:moveTo>
                  <a:lnTo>
                    <a:pt x="2447925" y="757237"/>
                  </a:lnTo>
                </a:path>
                <a:path w="4196080" h="1047750">
                  <a:moveTo>
                    <a:pt x="2376487" y="723900"/>
                  </a:moveTo>
                  <a:lnTo>
                    <a:pt x="2395537" y="723900"/>
                  </a:lnTo>
                  <a:lnTo>
                    <a:pt x="2376487" y="723900"/>
                  </a:lnTo>
                </a:path>
                <a:path w="4196080" h="1047750">
                  <a:moveTo>
                    <a:pt x="2424112" y="685800"/>
                  </a:moveTo>
                  <a:lnTo>
                    <a:pt x="2414587" y="685800"/>
                  </a:lnTo>
                  <a:lnTo>
                    <a:pt x="2424112" y="685800"/>
                  </a:lnTo>
                </a:path>
                <a:path w="4196080" h="1047750">
                  <a:moveTo>
                    <a:pt x="2414587" y="695325"/>
                  </a:moveTo>
                  <a:lnTo>
                    <a:pt x="2414587" y="695325"/>
                  </a:lnTo>
                </a:path>
                <a:path w="4196080" h="1047750">
                  <a:moveTo>
                    <a:pt x="2424112" y="695325"/>
                  </a:moveTo>
                  <a:lnTo>
                    <a:pt x="2424112" y="695325"/>
                  </a:lnTo>
                </a:path>
                <a:path w="4196080" h="1047750">
                  <a:moveTo>
                    <a:pt x="2414587" y="695325"/>
                  </a:moveTo>
                  <a:lnTo>
                    <a:pt x="2424112" y="695325"/>
                  </a:lnTo>
                  <a:lnTo>
                    <a:pt x="2414587" y="695325"/>
                  </a:lnTo>
                  <a:lnTo>
                    <a:pt x="2424112" y="695325"/>
                  </a:lnTo>
                </a:path>
                <a:path w="4196080" h="1047750">
                  <a:moveTo>
                    <a:pt x="2414587" y="695325"/>
                  </a:moveTo>
                  <a:lnTo>
                    <a:pt x="2424112" y="695325"/>
                  </a:lnTo>
                </a:path>
                <a:path w="4196080" h="1047750">
                  <a:moveTo>
                    <a:pt x="2424112" y="685800"/>
                  </a:moveTo>
                  <a:lnTo>
                    <a:pt x="2414587" y="685800"/>
                  </a:lnTo>
                  <a:lnTo>
                    <a:pt x="2424112" y="685800"/>
                  </a:lnTo>
                </a:path>
                <a:path w="4196080" h="1047750">
                  <a:moveTo>
                    <a:pt x="4138612" y="1047750"/>
                  </a:moveTo>
                  <a:lnTo>
                    <a:pt x="4119562" y="1047750"/>
                  </a:lnTo>
                </a:path>
                <a:path w="4196080" h="1047750">
                  <a:moveTo>
                    <a:pt x="4119562" y="1038225"/>
                  </a:moveTo>
                  <a:lnTo>
                    <a:pt x="4138612" y="1038225"/>
                  </a:lnTo>
                </a:path>
                <a:path w="4196080" h="1047750">
                  <a:moveTo>
                    <a:pt x="4195762" y="752475"/>
                  </a:moveTo>
                  <a:lnTo>
                    <a:pt x="4195762" y="752475"/>
                  </a:lnTo>
                </a:path>
                <a:path w="4196080" h="1047750">
                  <a:moveTo>
                    <a:pt x="4176712" y="752475"/>
                  </a:moveTo>
                  <a:lnTo>
                    <a:pt x="4186237" y="752475"/>
                  </a:lnTo>
                </a:path>
                <a:path w="4196080" h="1047750">
                  <a:moveTo>
                    <a:pt x="4176712" y="762000"/>
                  </a:moveTo>
                  <a:lnTo>
                    <a:pt x="4186237" y="762000"/>
                  </a:lnTo>
                </a:path>
                <a:path w="4196080" h="1047750">
                  <a:moveTo>
                    <a:pt x="4176712" y="762000"/>
                  </a:moveTo>
                  <a:lnTo>
                    <a:pt x="4176712" y="762000"/>
                  </a:lnTo>
                </a:path>
                <a:path w="4196080" h="1047750">
                  <a:moveTo>
                    <a:pt x="4176712" y="752475"/>
                  </a:moveTo>
                  <a:lnTo>
                    <a:pt x="4176712" y="752475"/>
                  </a:lnTo>
                  <a:lnTo>
                    <a:pt x="4186237" y="752475"/>
                  </a:lnTo>
                </a:path>
                <a:path w="4196080" h="1047750">
                  <a:moveTo>
                    <a:pt x="4176712" y="762000"/>
                  </a:moveTo>
                  <a:lnTo>
                    <a:pt x="4186237" y="762000"/>
                  </a:lnTo>
                </a:path>
                <a:path w="4196080" h="1047750">
                  <a:moveTo>
                    <a:pt x="4119562" y="723900"/>
                  </a:moveTo>
                  <a:lnTo>
                    <a:pt x="4138612" y="723900"/>
                  </a:lnTo>
                  <a:lnTo>
                    <a:pt x="4119562" y="723900"/>
                  </a:lnTo>
                </a:path>
                <a:path w="4196080" h="1047750">
                  <a:moveTo>
                    <a:pt x="4157662" y="685800"/>
                  </a:moveTo>
                  <a:lnTo>
                    <a:pt x="4148137" y="685800"/>
                  </a:lnTo>
                  <a:lnTo>
                    <a:pt x="4157662" y="685800"/>
                  </a:lnTo>
                </a:path>
                <a:path w="4196080" h="1047750">
                  <a:moveTo>
                    <a:pt x="4157662" y="695325"/>
                  </a:moveTo>
                  <a:lnTo>
                    <a:pt x="4157662" y="6953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4584700" y="43942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4570412" y="4408487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>
                  <a:moveTo>
                    <a:pt x="0" y="0"/>
                  </a:moveTo>
                  <a:lnTo>
                    <a:pt x="9525" y="0"/>
                  </a:lnTo>
                </a:path>
                <a:path w="47625">
                  <a:moveTo>
                    <a:pt x="19050" y="0"/>
                  </a:moveTo>
                  <a:lnTo>
                    <a:pt x="28575" y="0"/>
                  </a:lnTo>
                </a:path>
                <a:path w="47625">
                  <a:moveTo>
                    <a:pt x="0" y="0"/>
                  </a:moveTo>
                  <a:lnTo>
                    <a:pt x="9525" y="0"/>
                  </a:lnTo>
                </a:path>
                <a:path w="47625">
                  <a:moveTo>
                    <a:pt x="19050" y="0"/>
                  </a:moveTo>
                  <a:lnTo>
                    <a:pt x="28575" y="0"/>
                  </a:lnTo>
                </a:path>
                <a:path w="47625">
                  <a:moveTo>
                    <a:pt x="38100" y="0"/>
                  </a:moveTo>
                  <a:lnTo>
                    <a:pt x="476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4560887" y="4403725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>
                  <a:moveTo>
                    <a:pt x="38100" y="0"/>
                  </a:moveTo>
                  <a:lnTo>
                    <a:pt x="47625" y="0"/>
                  </a:lnTo>
                </a:path>
                <a:path w="47625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4551362" y="4184650"/>
              <a:ext cx="561975" cy="238125"/>
            </a:xfrm>
            <a:custGeom>
              <a:avLst/>
              <a:gdLst/>
              <a:ahLst/>
              <a:cxnLst/>
              <a:rect l="l" t="t" r="r" b="b"/>
              <a:pathLst>
                <a:path w="561975" h="238125">
                  <a:moveTo>
                    <a:pt x="14287" y="209550"/>
                  </a:moveTo>
                  <a:lnTo>
                    <a:pt x="14287" y="228600"/>
                  </a:lnTo>
                  <a:lnTo>
                    <a:pt x="23812" y="228600"/>
                  </a:lnTo>
                </a:path>
                <a:path w="561975" h="238125">
                  <a:moveTo>
                    <a:pt x="9525" y="223837"/>
                  </a:moveTo>
                  <a:lnTo>
                    <a:pt x="19050" y="223837"/>
                  </a:lnTo>
                </a:path>
                <a:path w="561975" h="238125">
                  <a:moveTo>
                    <a:pt x="61912" y="228600"/>
                  </a:moveTo>
                  <a:lnTo>
                    <a:pt x="109537" y="228600"/>
                  </a:lnTo>
                </a:path>
                <a:path w="561975" h="238125">
                  <a:moveTo>
                    <a:pt x="71437" y="228600"/>
                  </a:moveTo>
                  <a:lnTo>
                    <a:pt x="109537" y="228600"/>
                  </a:lnTo>
                </a:path>
                <a:path w="561975" h="238125">
                  <a:moveTo>
                    <a:pt x="61912" y="238125"/>
                  </a:moveTo>
                  <a:lnTo>
                    <a:pt x="71437" y="228600"/>
                  </a:lnTo>
                </a:path>
                <a:path w="561975" h="238125">
                  <a:moveTo>
                    <a:pt x="52387" y="238125"/>
                  </a:moveTo>
                  <a:lnTo>
                    <a:pt x="61912" y="238125"/>
                  </a:lnTo>
                </a:path>
                <a:path w="561975" h="238125">
                  <a:moveTo>
                    <a:pt x="71437" y="228600"/>
                  </a:moveTo>
                  <a:lnTo>
                    <a:pt x="52387" y="228600"/>
                  </a:lnTo>
                </a:path>
                <a:path w="561975" h="238125">
                  <a:moveTo>
                    <a:pt x="33337" y="238125"/>
                  </a:moveTo>
                  <a:lnTo>
                    <a:pt x="52387" y="238125"/>
                  </a:lnTo>
                </a:path>
                <a:path w="561975" h="238125">
                  <a:moveTo>
                    <a:pt x="33337" y="228600"/>
                  </a:moveTo>
                  <a:lnTo>
                    <a:pt x="42862" y="228600"/>
                  </a:lnTo>
                </a:path>
                <a:path w="561975" h="238125">
                  <a:moveTo>
                    <a:pt x="33337" y="238125"/>
                  </a:moveTo>
                  <a:lnTo>
                    <a:pt x="42862" y="238125"/>
                  </a:lnTo>
                </a:path>
                <a:path w="561975" h="238125">
                  <a:moveTo>
                    <a:pt x="23812" y="228600"/>
                  </a:moveTo>
                  <a:lnTo>
                    <a:pt x="23812" y="238125"/>
                  </a:lnTo>
                  <a:lnTo>
                    <a:pt x="33337" y="238125"/>
                  </a:lnTo>
                </a:path>
                <a:path w="561975" h="238125">
                  <a:moveTo>
                    <a:pt x="42862" y="228600"/>
                  </a:moveTo>
                  <a:lnTo>
                    <a:pt x="33337" y="228600"/>
                  </a:lnTo>
                </a:path>
                <a:path w="561975" h="238125">
                  <a:moveTo>
                    <a:pt x="38100" y="233362"/>
                  </a:moveTo>
                  <a:lnTo>
                    <a:pt x="47625" y="233362"/>
                  </a:lnTo>
                </a:path>
                <a:path w="561975" h="238125">
                  <a:moveTo>
                    <a:pt x="33337" y="228600"/>
                  </a:moveTo>
                  <a:lnTo>
                    <a:pt x="42862" y="228600"/>
                  </a:lnTo>
                </a:path>
                <a:path w="561975" h="238125">
                  <a:moveTo>
                    <a:pt x="23812" y="228600"/>
                  </a:moveTo>
                  <a:lnTo>
                    <a:pt x="33337" y="228600"/>
                  </a:lnTo>
                </a:path>
                <a:path w="561975" h="238125">
                  <a:moveTo>
                    <a:pt x="19050" y="233362"/>
                  </a:moveTo>
                  <a:lnTo>
                    <a:pt x="28575" y="233362"/>
                  </a:lnTo>
                </a:path>
                <a:path w="561975" h="238125">
                  <a:moveTo>
                    <a:pt x="42862" y="238125"/>
                  </a:moveTo>
                  <a:lnTo>
                    <a:pt x="61912" y="238125"/>
                  </a:lnTo>
                </a:path>
                <a:path w="561975" h="238125">
                  <a:moveTo>
                    <a:pt x="52387" y="228600"/>
                  </a:moveTo>
                  <a:lnTo>
                    <a:pt x="42862" y="228600"/>
                  </a:lnTo>
                </a:path>
                <a:path w="561975" h="238125">
                  <a:moveTo>
                    <a:pt x="52387" y="228600"/>
                  </a:moveTo>
                  <a:lnTo>
                    <a:pt x="61912" y="228600"/>
                  </a:lnTo>
                  <a:lnTo>
                    <a:pt x="61912" y="238125"/>
                  </a:lnTo>
                </a:path>
                <a:path w="561975" h="238125">
                  <a:moveTo>
                    <a:pt x="38100" y="233362"/>
                  </a:moveTo>
                  <a:lnTo>
                    <a:pt x="47625" y="233362"/>
                  </a:lnTo>
                </a:path>
                <a:path w="561975" h="238125">
                  <a:moveTo>
                    <a:pt x="42862" y="228600"/>
                  </a:moveTo>
                  <a:lnTo>
                    <a:pt x="52387" y="228600"/>
                  </a:lnTo>
                </a:path>
                <a:path w="561975" h="238125">
                  <a:moveTo>
                    <a:pt x="23812" y="238125"/>
                  </a:moveTo>
                  <a:lnTo>
                    <a:pt x="14287" y="238125"/>
                  </a:lnTo>
                </a:path>
                <a:path w="561975" h="238125">
                  <a:moveTo>
                    <a:pt x="14287" y="228600"/>
                  </a:moveTo>
                  <a:lnTo>
                    <a:pt x="23812" y="228600"/>
                  </a:lnTo>
                </a:path>
                <a:path w="561975" h="238125">
                  <a:moveTo>
                    <a:pt x="9525" y="233362"/>
                  </a:moveTo>
                  <a:lnTo>
                    <a:pt x="19050" y="233362"/>
                  </a:lnTo>
                </a:path>
                <a:path w="561975" h="238125">
                  <a:moveTo>
                    <a:pt x="14287" y="228600"/>
                  </a:moveTo>
                  <a:lnTo>
                    <a:pt x="4762" y="228600"/>
                  </a:lnTo>
                </a:path>
                <a:path w="561975" h="238125">
                  <a:moveTo>
                    <a:pt x="4762" y="238125"/>
                  </a:moveTo>
                  <a:lnTo>
                    <a:pt x="14287" y="238125"/>
                  </a:lnTo>
                </a:path>
                <a:path w="561975" h="238125">
                  <a:moveTo>
                    <a:pt x="0" y="233362"/>
                  </a:moveTo>
                  <a:lnTo>
                    <a:pt x="9525" y="233362"/>
                  </a:lnTo>
                </a:path>
                <a:path w="561975" h="238125">
                  <a:moveTo>
                    <a:pt x="23812" y="238125"/>
                  </a:moveTo>
                  <a:lnTo>
                    <a:pt x="33337" y="238125"/>
                  </a:lnTo>
                </a:path>
                <a:path w="561975" h="238125">
                  <a:moveTo>
                    <a:pt x="14287" y="238125"/>
                  </a:moveTo>
                  <a:lnTo>
                    <a:pt x="23812" y="238125"/>
                  </a:lnTo>
                </a:path>
                <a:path w="561975" h="238125">
                  <a:moveTo>
                    <a:pt x="52387" y="209550"/>
                  </a:moveTo>
                  <a:lnTo>
                    <a:pt x="52387" y="219075"/>
                  </a:lnTo>
                  <a:lnTo>
                    <a:pt x="61912" y="219075"/>
                  </a:lnTo>
                </a:path>
                <a:path w="561975" h="238125">
                  <a:moveTo>
                    <a:pt x="42862" y="219075"/>
                  </a:moveTo>
                  <a:lnTo>
                    <a:pt x="52387" y="219075"/>
                  </a:lnTo>
                  <a:lnTo>
                    <a:pt x="52387" y="209550"/>
                  </a:lnTo>
                </a:path>
                <a:path w="561975" h="238125">
                  <a:moveTo>
                    <a:pt x="33337" y="209550"/>
                  </a:moveTo>
                  <a:lnTo>
                    <a:pt x="33337" y="219075"/>
                  </a:lnTo>
                  <a:lnTo>
                    <a:pt x="42862" y="219075"/>
                  </a:lnTo>
                </a:path>
                <a:path w="561975" h="238125">
                  <a:moveTo>
                    <a:pt x="28575" y="214312"/>
                  </a:moveTo>
                  <a:lnTo>
                    <a:pt x="38100" y="214312"/>
                  </a:lnTo>
                </a:path>
                <a:path w="561975" h="238125">
                  <a:moveTo>
                    <a:pt x="23812" y="219075"/>
                  </a:moveTo>
                  <a:lnTo>
                    <a:pt x="33337" y="219075"/>
                  </a:lnTo>
                </a:path>
                <a:path w="561975" h="238125">
                  <a:moveTo>
                    <a:pt x="9525" y="214312"/>
                  </a:moveTo>
                  <a:lnTo>
                    <a:pt x="19050" y="214312"/>
                  </a:lnTo>
                </a:path>
                <a:path w="561975" h="238125">
                  <a:moveTo>
                    <a:pt x="23812" y="209550"/>
                  </a:moveTo>
                  <a:lnTo>
                    <a:pt x="14287" y="209550"/>
                  </a:lnTo>
                </a:path>
                <a:path w="561975" h="238125">
                  <a:moveTo>
                    <a:pt x="19050" y="214312"/>
                  </a:moveTo>
                  <a:lnTo>
                    <a:pt x="28575" y="214312"/>
                  </a:lnTo>
                </a:path>
                <a:path w="561975" h="238125">
                  <a:moveTo>
                    <a:pt x="547687" y="76200"/>
                  </a:moveTo>
                  <a:lnTo>
                    <a:pt x="547687" y="85725"/>
                  </a:lnTo>
                  <a:lnTo>
                    <a:pt x="557212" y="95250"/>
                  </a:lnTo>
                  <a:lnTo>
                    <a:pt x="500062" y="95250"/>
                  </a:lnTo>
                  <a:lnTo>
                    <a:pt x="509587" y="95250"/>
                  </a:lnTo>
                </a:path>
                <a:path w="561975" h="238125">
                  <a:moveTo>
                    <a:pt x="500062" y="95250"/>
                  </a:moveTo>
                  <a:lnTo>
                    <a:pt x="509587" y="95250"/>
                  </a:lnTo>
                </a:path>
                <a:path w="561975" h="238125">
                  <a:moveTo>
                    <a:pt x="500062" y="95250"/>
                  </a:moveTo>
                  <a:lnTo>
                    <a:pt x="519112" y="85725"/>
                  </a:lnTo>
                  <a:lnTo>
                    <a:pt x="519112" y="76200"/>
                  </a:lnTo>
                </a:path>
                <a:path w="561975" h="238125">
                  <a:moveTo>
                    <a:pt x="547687" y="66675"/>
                  </a:moveTo>
                  <a:lnTo>
                    <a:pt x="547687" y="76200"/>
                  </a:lnTo>
                  <a:lnTo>
                    <a:pt x="557212" y="76200"/>
                  </a:lnTo>
                  <a:lnTo>
                    <a:pt x="500062" y="76200"/>
                  </a:lnTo>
                  <a:lnTo>
                    <a:pt x="509587" y="76200"/>
                  </a:lnTo>
                </a:path>
                <a:path w="561975" h="238125">
                  <a:moveTo>
                    <a:pt x="500062" y="76200"/>
                  </a:moveTo>
                  <a:lnTo>
                    <a:pt x="509587" y="76200"/>
                  </a:lnTo>
                </a:path>
                <a:path w="561975" h="238125">
                  <a:moveTo>
                    <a:pt x="500062" y="76200"/>
                  </a:moveTo>
                  <a:lnTo>
                    <a:pt x="519112" y="76200"/>
                  </a:lnTo>
                  <a:lnTo>
                    <a:pt x="519112" y="66675"/>
                  </a:lnTo>
                </a:path>
                <a:path w="561975" h="238125">
                  <a:moveTo>
                    <a:pt x="547687" y="47625"/>
                  </a:moveTo>
                  <a:lnTo>
                    <a:pt x="547687" y="57150"/>
                  </a:lnTo>
                  <a:lnTo>
                    <a:pt x="557212" y="57150"/>
                  </a:lnTo>
                </a:path>
                <a:path w="561975" h="238125">
                  <a:moveTo>
                    <a:pt x="552450" y="61912"/>
                  </a:moveTo>
                  <a:lnTo>
                    <a:pt x="561975" y="61912"/>
                  </a:lnTo>
                </a:path>
                <a:path w="561975" h="238125">
                  <a:moveTo>
                    <a:pt x="557212" y="66675"/>
                  </a:moveTo>
                  <a:lnTo>
                    <a:pt x="500062" y="66675"/>
                  </a:lnTo>
                  <a:lnTo>
                    <a:pt x="509587" y="66675"/>
                  </a:lnTo>
                </a:path>
                <a:path w="561975" h="238125">
                  <a:moveTo>
                    <a:pt x="500062" y="57150"/>
                  </a:moveTo>
                  <a:lnTo>
                    <a:pt x="500062" y="66675"/>
                  </a:lnTo>
                  <a:lnTo>
                    <a:pt x="509587" y="66675"/>
                  </a:lnTo>
                </a:path>
                <a:path w="561975" h="238125">
                  <a:moveTo>
                    <a:pt x="500062" y="57150"/>
                  </a:moveTo>
                  <a:lnTo>
                    <a:pt x="519112" y="57150"/>
                  </a:lnTo>
                  <a:lnTo>
                    <a:pt x="519112" y="47625"/>
                  </a:lnTo>
                </a:path>
                <a:path w="561975" h="238125">
                  <a:moveTo>
                    <a:pt x="547687" y="38100"/>
                  </a:moveTo>
                  <a:lnTo>
                    <a:pt x="557212" y="47625"/>
                  </a:lnTo>
                  <a:lnTo>
                    <a:pt x="500062" y="47625"/>
                  </a:lnTo>
                  <a:lnTo>
                    <a:pt x="509587" y="47625"/>
                  </a:lnTo>
                </a:path>
                <a:path w="561975" h="238125">
                  <a:moveTo>
                    <a:pt x="500062" y="47625"/>
                  </a:moveTo>
                  <a:lnTo>
                    <a:pt x="509587" y="47625"/>
                  </a:lnTo>
                </a:path>
                <a:path w="561975" h="238125">
                  <a:moveTo>
                    <a:pt x="500062" y="47625"/>
                  </a:moveTo>
                  <a:lnTo>
                    <a:pt x="519112" y="38100"/>
                  </a:lnTo>
                </a:path>
                <a:path w="561975" h="238125">
                  <a:moveTo>
                    <a:pt x="547687" y="19050"/>
                  </a:moveTo>
                  <a:lnTo>
                    <a:pt x="547687" y="28575"/>
                  </a:lnTo>
                  <a:lnTo>
                    <a:pt x="557212" y="28575"/>
                  </a:lnTo>
                </a:path>
                <a:path w="561975" h="238125">
                  <a:moveTo>
                    <a:pt x="552450" y="33337"/>
                  </a:moveTo>
                  <a:lnTo>
                    <a:pt x="561975" y="33337"/>
                  </a:lnTo>
                </a:path>
                <a:path w="561975" h="238125">
                  <a:moveTo>
                    <a:pt x="557212" y="38100"/>
                  </a:moveTo>
                  <a:lnTo>
                    <a:pt x="500062" y="38100"/>
                  </a:lnTo>
                  <a:lnTo>
                    <a:pt x="509587" y="38100"/>
                  </a:lnTo>
                </a:path>
                <a:path w="561975" h="238125">
                  <a:moveTo>
                    <a:pt x="500062" y="28575"/>
                  </a:moveTo>
                  <a:lnTo>
                    <a:pt x="500062" y="38100"/>
                  </a:lnTo>
                  <a:lnTo>
                    <a:pt x="509587" y="38100"/>
                  </a:lnTo>
                </a:path>
                <a:path w="561975" h="238125">
                  <a:moveTo>
                    <a:pt x="500062" y="28575"/>
                  </a:moveTo>
                  <a:lnTo>
                    <a:pt x="519112" y="28575"/>
                  </a:lnTo>
                  <a:lnTo>
                    <a:pt x="519112" y="19050"/>
                  </a:lnTo>
                </a:path>
                <a:path w="561975" h="238125">
                  <a:moveTo>
                    <a:pt x="547687" y="0"/>
                  </a:moveTo>
                  <a:lnTo>
                    <a:pt x="547687" y="9525"/>
                  </a:lnTo>
                  <a:lnTo>
                    <a:pt x="557212" y="19050"/>
                  </a:lnTo>
                  <a:lnTo>
                    <a:pt x="500062" y="19050"/>
                  </a:lnTo>
                  <a:lnTo>
                    <a:pt x="509587" y="19050"/>
                  </a:lnTo>
                </a:path>
                <a:path w="561975" h="238125">
                  <a:moveTo>
                    <a:pt x="500062" y="19050"/>
                  </a:moveTo>
                  <a:lnTo>
                    <a:pt x="509587" y="19050"/>
                  </a:lnTo>
                </a:path>
                <a:path w="561975" h="238125">
                  <a:moveTo>
                    <a:pt x="500062" y="19050"/>
                  </a:moveTo>
                  <a:lnTo>
                    <a:pt x="519112" y="9525"/>
                  </a:lnTo>
                  <a:lnTo>
                    <a:pt x="519112" y="0"/>
                  </a:lnTo>
                </a:path>
                <a:path w="561975" h="238125">
                  <a:moveTo>
                    <a:pt x="547687" y="123825"/>
                  </a:moveTo>
                  <a:lnTo>
                    <a:pt x="547687" y="133350"/>
                  </a:lnTo>
                  <a:lnTo>
                    <a:pt x="557212" y="142875"/>
                  </a:lnTo>
                  <a:lnTo>
                    <a:pt x="500062" y="142875"/>
                  </a:lnTo>
                  <a:lnTo>
                    <a:pt x="509587" y="142875"/>
                  </a:lnTo>
                </a:path>
                <a:path w="561975" h="238125">
                  <a:moveTo>
                    <a:pt x="500062" y="142875"/>
                  </a:moveTo>
                  <a:lnTo>
                    <a:pt x="509587" y="142875"/>
                  </a:lnTo>
                </a:path>
                <a:path w="561975" h="238125">
                  <a:moveTo>
                    <a:pt x="500062" y="142875"/>
                  </a:moveTo>
                  <a:lnTo>
                    <a:pt x="519112" y="133350"/>
                  </a:lnTo>
                  <a:lnTo>
                    <a:pt x="519112" y="123825"/>
                  </a:lnTo>
                </a:path>
                <a:path w="561975" h="238125">
                  <a:moveTo>
                    <a:pt x="547687" y="114300"/>
                  </a:moveTo>
                  <a:lnTo>
                    <a:pt x="547687" y="123825"/>
                  </a:lnTo>
                  <a:lnTo>
                    <a:pt x="557212" y="123825"/>
                  </a:lnTo>
                  <a:lnTo>
                    <a:pt x="500062" y="123825"/>
                  </a:lnTo>
                  <a:lnTo>
                    <a:pt x="509587" y="123825"/>
                  </a:lnTo>
                </a:path>
                <a:path w="561975" h="238125">
                  <a:moveTo>
                    <a:pt x="500062" y="123825"/>
                  </a:moveTo>
                  <a:lnTo>
                    <a:pt x="509587" y="123825"/>
                  </a:lnTo>
                </a:path>
                <a:path w="561975" h="238125">
                  <a:moveTo>
                    <a:pt x="500062" y="123825"/>
                  </a:moveTo>
                  <a:lnTo>
                    <a:pt x="519112" y="123825"/>
                  </a:lnTo>
                  <a:lnTo>
                    <a:pt x="519112" y="114300"/>
                  </a:lnTo>
                </a:path>
                <a:path w="561975" h="238125">
                  <a:moveTo>
                    <a:pt x="547687" y="95250"/>
                  </a:moveTo>
                  <a:lnTo>
                    <a:pt x="547687" y="104775"/>
                  </a:lnTo>
                  <a:lnTo>
                    <a:pt x="557212" y="104775"/>
                  </a:lnTo>
                </a:path>
                <a:path w="561975" h="238125">
                  <a:moveTo>
                    <a:pt x="552450" y="109537"/>
                  </a:moveTo>
                  <a:lnTo>
                    <a:pt x="561975" y="109537"/>
                  </a:lnTo>
                </a:path>
                <a:path w="561975" h="238125">
                  <a:moveTo>
                    <a:pt x="557212" y="114300"/>
                  </a:moveTo>
                  <a:lnTo>
                    <a:pt x="500062" y="114300"/>
                  </a:lnTo>
                  <a:lnTo>
                    <a:pt x="509587" y="114300"/>
                  </a:lnTo>
                </a:path>
                <a:path w="561975" h="238125">
                  <a:moveTo>
                    <a:pt x="500062" y="104775"/>
                  </a:moveTo>
                  <a:lnTo>
                    <a:pt x="500062" y="114300"/>
                  </a:lnTo>
                  <a:lnTo>
                    <a:pt x="509587" y="114300"/>
                  </a:lnTo>
                </a:path>
                <a:path w="561975" h="238125">
                  <a:moveTo>
                    <a:pt x="500062" y="104775"/>
                  </a:moveTo>
                  <a:lnTo>
                    <a:pt x="519112" y="104775"/>
                  </a:lnTo>
                  <a:lnTo>
                    <a:pt x="519112" y="95250"/>
                  </a:lnTo>
                </a:path>
                <a:path w="561975" h="238125">
                  <a:moveTo>
                    <a:pt x="519112" y="161925"/>
                  </a:moveTo>
                  <a:lnTo>
                    <a:pt x="547687" y="1619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5065712" y="4337050"/>
              <a:ext cx="38100" cy="0"/>
            </a:xfrm>
            <a:custGeom>
              <a:avLst/>
              <a:gdLst/>
              <a:ahLst/>
              <a:cxnLst/>
              <a:rect l="l" t="t" r="r" b="b"/>
              <a:pathLst>
                <a:path w="38100">
                  <a:moveTo>
                    <a:pt x="0" y="0"/>
                  </a:moveTo>
                  <a:lnTo>
                    <a:pt x="9525" y="0"/>
                  </a:lnTo>
                </a:path>
                <a:path w="38100">
                  <a:moveTo>
                    <a:pt x="28575" y="0"/>
                  </a:moveTo>
                  <a:lnTo>
                    <a:pt x="38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5060950" y="4160837"/>
              <a:ext cx="47625" cy="167005"/>
            </a:xfrm>
            <a:custGeom>
              <a:avLst/>
              <a:gdLst/>
              <a:ahLst/>
              <a:cxnLst/>
              <a:rect l="l" t="t" r="r" b="b"/>
              <a:pathLst>
                <a:path w="47625" h="167004">
                  <a:moveTo>
                    <a:pt x="0" y="128587"/>
                  </a:moveTo>
                  <a:lnTo>
                    <a:pt x="47625" y="128587"/>
                  </a:lnTo>
                </a:path>
                <a:path w="47625" h="167004">
                  <a:moveTo>
                    <a:pt x="0" y="147637"/>
                  </a:moveTo>
                  <a:lnTo>
                    <a:pt x="47625" y="147637"/>
                  </a:lnTo>
                </a:path>
                <a:path w="47625" h="167004">
                  <a:moveTo>
                    <a:pt x="0" y="166687"/>
                  </a:moveTo>
                  <a:lnTo>
                    <a:pt x="47625" y="166687"/>
                  </a:lnTo>
                </a:path>
                <a:path w="47625" h="167004">
                  <a:moveTo>
                    <a:pt x="0" y="4762"/>
                  </a:moveTo>
                  <a:lnTo>
                    <a:pt x="0" y="23812"/>
                  </a:lnTo>
                  <a:lnTo>
                    <a:pt x="9525" y="23812"/>
                  </a:lnTo>
                  <a:lnTo>
                    <a:pt x="38100" y="23812"/>
                  </a:lnTo>
                </a:path>
                <a:path w="47625" h="167004">
                  <a:moveTo>
                    <a:pt x="33337" y="0"/>
                  </a:moveTo>
                  <a:lnTo>
                    <a:pt x="42862" y="0"/>
                  </a:lnTo>
                </a:path>
                <a:path w="47625" h="167004">
                  <a:moveTo>
                    <a:pt x="4762" y="0"/>
                  </a:moveTo>
                  <a:lnTo>
                    <a:pt x="14287" y="0"/>
                  </a:lnTo>
                </a:path>
                <a:path w="47625" h="167004">
                  <a:moveTo>
                    <a:pt x="0" y="4762"/>
                  </a:moveTo>
                  <a:lnTo>
                    <a:pt x="47625" y="4762"/>
                  </a:lnTo>
                  <a:lnTo>
                    <a:pt x="0" y="4762"/>
                  </a:lnTo>
                </a:path>
                <a:path w="47625" h="167004">
                  <a:moveTo>
                    <a:pt x="47625" y="4762"/>
                  </a:moveTo>
                  <a:lnTo>
                    <a:pt x="0" y="4762"/>
                  </a:lnTo>
                </a:path>
                <a:path w="47625" h="167004">
                  <a:moveTo>
                    <a:pt x="0" y="42862"/>
                  </a:moveTo>
                  <a:lnTo>
                    <a:pt x="47625" y="4286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5099050" y="41656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4646612" y="4213225"/>
              <a:ext cx="466725" cy="485775"/>
            </a:xfrm>
            <a:custGeom>
              <a:avLst/>
              <a:gdLst/>
              <a:ahLst/>
              <a:cxnLst/>
              <a:rect l="l" t="t" r="r" b="b"/>
              <a:pathLst>
                <a:path w="466725" h="485775">
                  <a:moveTo>
                    <a:pt x="414337" y="0"/>
                  </a:moveTo>
                  <a:lnTo>
                    <a:pt x="461962" y="0"/>
                  </a:lnTo>
                </a:path>
                <a:path w="466725" h="485775">
                  <a:moveTo>
                    <a:pt x="414337" y="19050"/>
                  </a:moveTo>
                  <a:lnTo>
                    <a:pt x="461962" y="19050"/>
                  </a:lnTo>
                </a:path>
                <a:path w="466725" h="485775">
                  <a:moveTo>
                    <a:pt x="414337" y="38100"/>
                  </a:moveTo>
                  <a:lnTo>
                    <a:pt x="461962" y="38100"/>
                  </a:lnTo>
                </a:path>
                <a:path w="466725" h="485775">
                  <a:moveTo>
                    <a:pt x="414337" y="47625"/>
                  </a:moveTo>
                  <a:lnTo>
                    <a:pt x="461962" y="47625"/>
                  </a:lnTo>
                </a:path>
                <a:path w="466725" h="485775">
                  <a:moveTo>
                    <a:pt x="414337" y="66675"/>
                  </a:moveTo>
                  <a:lnTo>
                    <a:pt x="461962" y="66675"/>
                  </a:lnTo>
                </a:path>
                <a:path w="466725" h="485775">
                  <a:moveTo>
                    <a:pt x="457200" y="147637"/>
                  </a:moveTo>
                  <a:lnTo>
                    <a:pt x="466725" y="147637"/>
                  </a:lnTo>
                </a:path>
                <a:path w="466725" h="485775">
                  <a:moveTo>
                    <a:pt x="414337" y="142875"/>
                  </a:moveTo>
                  <a:lnTo>
                    <a:pt x="414337" y="133350"/>
                  </a:lnTo>
                  <a:lnTo>
                    <a:pt x="423862" y="133350"/>
                  </a:lnTo>
                </a:path>
                <a:path w="466725" h="485775">
                  <a:moveTo>
                    <a:pt x="409575" y="147637"/>
                  </a:moveTo>
                  <a:lnTo>
                    <a:pt x="419100" y="147637"/>
                  </a:lnTo>
                </a:path>
                <a:path w="466725" h="485775">
                  <a:moveTo>
                    <a:pt x="419100" y="147637"/>
                  </a:moveTo>
                  <a:lnTo>
                    <a:pt x="428625" y="147637"/>
                  </a:lnTo>
                </a:path>
                <a:path w="466725" h="485775">
                  <a:moveTo>
                    <a:pt x="447675" y="147637"/>
                  </a:moveTo>
                  <a:lnTo>
                    <a:pt x="457200" y="147637"/>
                  </a:lnTo>
                </a:path>
                <a:path w="466725" h="485775">
                  <a:moveTo>
                    <a:pt x="447675" y="138112"/>
                  </a:moveTo>
                  <a:lnTo>
                    <a:pt x="457200" y="138112"/>
                  </a:lnTo>
                </a:path>
                <a:path w="466725" h="485775">
                  <a:moveTo>
                    <a:pt x="461962" y="152400"/>
                  </a:moveTo>
                  <a:lnTo>
                    <a:pt x="414337" y="152400"/>
                  </a:lnTo>
                </a:path>
                <a:path w="466725" h="485775">
                  <a:moveTo>
                    <a:pt x="461962" y="142875"/>
                  </a:moveTo>
                  <a:lnTo>
                    <a:pt x="414337" y="142875"/>
                  </a:lnTo>
                </a:path>
                <a:path w="466725" h="485775">
                  <a:moveTo>
                    <a:pt x="414337" y="152400"/>
                  </a:moveTo>
                  <a:lnTo>
                    <a:pt x="461962" y="152400"/>
                  </a:lnTo>
                </a:path>
                <a:path w="466725" h="485775">
                  <a:moveTo>
                    <a:pt x="161925" y="366712"/>
                  </a:moveTo>
                  <a:lnTo>
                    <a:pt x="171450" y="366712"/>
                  </a:lnTo>
                </a:path>
                <a:path w="466725" h="485775">
                  <a:moveTo>
                    <a:pt x="166687" y="371475"/>
                  </a:moveTo>
                  <a:lnTo>
                    <a:pt x="157162" y="371475"/>
                  </a:lnTo>
                  <a:lnTo>
                    <a:pt x="195262" y="371475"/>
                  </a:lnTo>
                </a:path>
                <a:path w="466725" h="485775">
                  <a:moveTo>
                    <a:pt x="185737" y="361950"/>
                  </a:moveTo>
                  <a:lnTo>
                    <a:pt x="185737" y="371475"/>
                  </a:lnTo>
                  <a:lnTo>
                    <a:pt x="195262" y="371475"/>
                  </a:lnTo>
                </a:path>
                <a:path w="466725" h="485775">
                  <a:moveTo>
                    <a:pt x="33337" y="361950"/>
                  </a:moveTo>
                  <a:lnTo>
                    <a:pt x="33337" y="371475"/>
                  </a:lnTo>
                  <a:lnTo>
                    <a:pt x="42862" y="371475"/>
                  </a:lnTo>
                  <a:lnTo>
                    <a:pt x="4762" y="371475"/>
                  </a:lnTo>
                  <a:lnTo>
                    <a:pt x="14287" y="361950"/>
                  </a:lnTo>
                </a:path>
                <a:path w="466725" h="485775">
                  <a:moveTo>
                    <a:pt x="33337" y="390525"/>
                  </a:moveTo>
                  <a:lnTo>
                    <a:pt x="42862" y="400050"/>
                  </a:lnTo>
                  <a:lnTo>
                    <a:pt x="4762" y="400050"/>
                  </a:lnTo>
                  <a:lnTo>
                    <a:pt x="4762" y="390525"/>
                  </a:lnTo>
                  <a:lnTo>
                    <a:pt x="14287" y="390525"/>
                  </a:lnTo>
                </a:path>
                <a:path w="466725" h="485775">
                  <a:moveTo>
                    <a:pt x="33337" y="371475"/>
                  </a:moveTo>
                  <a:lnTo>
                    <a:pt x="33337" y="381000"/>
                  </a:lnTo>
                  <a:lnTo>
                    <a:pt x="42862" y="381000"/>
                  </a:lnTo>
                </a:path>
                <a:path w="466725" h="485775">
                  <a:moveTo>
                    <a:pt x="38100" y="385762"/>
                  </a:moveTo>
                  <a:lnTo>
                    <a:pt x="47625" y="385762"/>
                  </a:lnTo>
                </a:path>
                <a:path w="466725" h="485775">
                  <a:moveTo>
                    <a:pt x="42862" y="390525"/>
                  </a:moveTo>
                  <a:lnTo>
                    <a:pt x="4762" y="390525"/>
                  </a:lnTo>
                </a:path>
                <a:path w="466725" h="485775">
                  <a:moveTo>
                    <a:pt x="0" y="385762"/>
                  </a:moveTo>
                  <a:lnTo>
                    <a:pt x="9525" y="385762"/>
                  </a:lnTo>
                </a:path>
                <a:path w="466725" h="485775">
                  <a:moveTo>
                    <a:pt x="4762" y="381000"/>
                  </a:moveTo>
                  <a:lnTo>
                    <a:pt x="14287" y="381000"/>
                  </a:lnTo>
                  <a:lnTo>
                    <a:pt x="14287" y="371475"/>
                  </a:lnTo>
                </a:path>
                <a:path w="466725" h="485775">
                  <a:moveTo>
                    <a:pt x="52387" y="485775"/>
                  </a:moveTo>
                  <a:lnTo>
                    <a:pt x="42862" y="485775"/>
                  </a:lnTo>
                  <a:lnTo>
                    <a:pt x="52387" y="485775"/>
                  </a:lnTo>
                  <a:lnTo>
                    <a:pt x="61912" y="485775"/>
                  </a:lnTo>
                </a:path>
                <a:path w="466725" h="485775">
                  <a:moveTo>
                    <a:pt x="52387" y="485775"/>
                  </a:moveTo>
                  <a:lnTo>
                    <a:pt x="52387" y="457200"/>
                  </a:lnTo>
                  <a:lnTo>
                    <a:pt x="61912" y="457200"/>
                  </a:lnTo>
                </a:path>
                <a:path w="466725" h="485775">
                  <a:moveTo>
                    <a:pt x="52387" y="457200"/>
                  </a:moveTo>
                  <a:lnTo>
                    <a:pt x="42862" y="457200"/>
                  </a:lnTo>
                  <a:lnTo>
                    <a:pt x="52387" y="457200"/>
                  </a:lnTo>
                </a:path>
                <a:path w="466725" h="485775">
                  <a:moveTo>
                    <a:pt x="166687" y="371475"/>
                  </a:moveTo>
                  <a:lnTo>
                    <a:pt x="166687" y="381000"/>
                  </a:lnTo>
                  <a:lnTo>
                    <a:pt x="157162" y="381000"/>
                  </a:lnTo>
                  <a:lnTo>
                    <a:pt x="157162" y="390525"/>
                  </a:lnTo>
                  <a:lnTo>
                    <a:pt x="195262" y="390525"/>
                  </a:lnTo>
                  <a:lnTo>
                    <a:pt x="195262" y="381000"/>
                  </a:lnTo>
                </a:path>
                <a:path w="466725" h="485775">
                  <a:moveTo>
                    <a:pt x="185737" y="381000"/>
                  </a:moveTo>
                  <a:lnTo>
                    <a:pt x="195262" y="381000"/>
                  </a:lnTo>
                </a:path>
                <a:path w="466725" h="485775">
                  <a:moveTo>
                    <a:pt x="180975" y="376237"/>
                  </a:moveTo>
                  <a:lnTo>
                    <a:pt x="190500" y="376237"/>
                  </a:lnTo>
                </a:path>
                <a:path w="466725" h="485775">
                  <a:moveTo>
                    <a:pt x="166687" y="390525"/>
                  </a:moveTo>
                  <a:lnTo>
                    <a:pt x="157162" y="400050"/>
                  </a:lnTo>
                  <a:lnTo>
                    <a:pt x="195262" y="400050"/>
                  </a:lnTo>
                  <a:lnTo>
                    <a:pt x="185737" y="390525"/>
                  </a:lnTo>
                  <a:lnTo>
                    <a:pt x="195262" y="390525"/>
                  </a:lnTo>
                </a:path>
                <a:path w="466725" h="485775">
                  <a:moveTo>
                    <a:pt x="185737" y="390525"/>
                  </a:moveTo>
                  <a:lnTo>
                    <a:pt x="195262" y="390525"/>
                  </a:lnTo>
                </a:path>
                <a:path w="466725" h="485775">
                  <a:moveTo>
                    <a:pt x="33337" y="304800"/>
                  </a:moveTo>
                  <a:lnTo>
                    <a:pt x="33337" y="314325"/>
                  </a:lnTo>
                  <a:lnTo>
                    <a:pt x="42862" y="323850"/>
                  </a:lnTo>
                  <a:lnTo>
                    <a:pt x="4762" y="323850"/>
                  </a:lnTo>
                  <a:lnTo>
                    <a:pt x="4762" y="314325"/>
                  </a:lnTo>
                  <a:lnTo>
                    <a:pt x="14287" y="314325"/>
                  </a:lnTo>
                  <a:lnTo>
                    <a:pt x="14287" y="304800"/>
                  </a:lnTo>
                </a:path>
                <a:path w="466725" h="485775">
                  <a:moveTo>
                    <a:pt x="33337" y="323850"/>
                  </a:moveTo>
                  <a:lnTo>
                    <a:pt x="33337" y="333375"/>
                  </a:lnTo>
                  <a:lnTo>
                    <a:pt x="42862" y="333375"/>
                  </a:lnTo>
                  <a:lnTo>
                    <a:pt x="4762" y="333375"/>
                  </a:lnTo>
                  <a:lnTo>
                    <a:pt x="14287" y="323850"/>
                  </a:lnTo>
                </a:path>
                <a:path w="466725" h="485775">
                  <a:moveTo>
                    <a:pt x="33337" y="342900"/>
                  </a:moveTo>
                  <a:lnTo>
                    <a:pt x="33337" y="352425"/>
                  </a:lnTo>
                  <a:lnTo>
                    <a:pt x="42862" y="361950"/>
                  </a:lnTo>
                  <a:lnTo>
                    <a:pt x="4762" y="361950"/>
                  </a:lnTo>
                  <a:lnTo>
                    <a:pt x="4762" y="352425"/>
                  </a:lnTo>
                  <a:lnTo>
                    <a:pt x="14287" y="352425"/>
                  </a:lnTo>
                  <a:lnTo>
                    <a:pt x="14287" y="342900"/>
                  </a:lnTo>
                </a:path>
                <a:path w="466725" h="485775">
                  <a:moveTo>
                    <a:pt x="33337" y="333375"/>
                  </a:moveTo>
                  <a:lnTo>
                    <a:pt x="33337" y="342900"/>
                  </a:lnTo>
                  <a:lnTo>
                    <a:pt x="42862" y="342900"/>
                  </a:lnTo>
                  <a:lnTo>
                    <a:pt x="4762" y="342900"/>
                  </a:lnTo>
                  <a:lnTo>
                    <a:pt x="14287" y="342900"/>
                  </a:lnTo>
                  <a:lnTo>
                    <a:pt x="14287" y="333375"/>
                  </a:lnTo>
                </a:path>
                <a:path w="466725" h="485775">
                  <a:moveTo>
                    <a:pt x="33337" y="285750"/>
                  </a:moveTo>
                  <a:lnTo>
                    <a:pt x="42862" y="295275"/>
                  </a:lnTo>
                  <a:lnTo>
                    <a:pt x="4762" y="295275"/>
                  </a:lnTo>
                  <a:lnTo>
                    <a:pt x="4762" y="285750"/>
                  </a:lnTo>
                  <a:lnTo>
                    <a:pt x="14287" y="285750"/>
                  </a:lnTo>
                </a:path>
                <a:path w="466725" h="485775">
                  <a:moveTo>
                    <a:pt x="33337" y="295275"/>
                  </a:moveTo>
                  <a:lnTo>
                    <a:pt x="33337" y="304800"/>
                  </a:lnTo>
                  <a:lnTo>
                    <a:pt x="42862" y="304800"/>
                  </a:lnTo>
                  <a:lnTo>
                    <a:pt x="4762" y="304800"/>
                  </a:lnTo>
                  <a:lnTo>
                    <a:pt x="14287" y="304800"/>
                  </a:lnTo>
                  <a:lnTo>
                    <a:pt x="14287" y="295275"/>
                  </a:lnTo>
                </a:path>
                <a:path w="466725" h="485775">
                  <a:moveTo>
                    <a:pt x="33337" y="257175"/>
                  </a:moveTo>
                  <a:lnTo>
                    <a:pt x="33337" y="266700"/>
                  </a:lnTo>
                  <a:lnTo>
                    <a:pt x="42862" y="266700"/>
                  </a:lnTo>
                  <a:lnTo>
                    <a:pt x="4762" y="266700"/>
                  </a:lnTo>
                  <a:lnTo>
                    <a:pt x="14287" y="257175"/>
                  </a:lnTo>
                </a:path>
                <a:path w="466725" h="485775">
                  <a:moveTo>
                    <a:pt x="33337" y="266700"/>
                  </a:moveTo>
                  <a:lnTo>
                    <a:pt x="33337" y="276225"/>
                  </a:lnTo>
                  <a:lnTo>
                    <a:pt x="42862" y="276225"/>
                  </a:lnTo>
                </a:path>
                <a:path w="466725" h="485775">
                  <a:moveTo>
                    <a:pt x="38100" y="280987"/>
                  </a:moveTo>
                  <a:lnTo>
                    <a:pt x="47625" y="280987"/>
                  </a:lnTo>
                </a:path>
                <a:path w="466725" h="485775">
                  <a:moveTo>
                    <a:pt x="42862" y="285750"/>
                  </a:moveTo>
                  <a:lnTo>
                    <a:pt x="4762" y="285750"/>
                  </a:lnTo>
                </a:path>
                <a:path w="466725" h="485775">
                  <a:moveTo>
                    <a:pt x="0" y="280987"/>
                  </a:moveTo>
                  <a:lnTo>
                    <a:pt x="9525" y="280987"/>
                  </a:lnTo>
                </a:path>
                <a:path w="466725" h="485775">
                  <a:moveTo>
                    <a:pt x="4762" y="276225"/>
                  </a:moveTo>
                  <a:lnTo>
                    <a:pt x="14287" y="276225"/>
                  </a:lnTo>
                  <a:lnTo>
                    <a:pt x="14287" y="266700"/>
                  </a:lnTo>
                </a:path>
                <a:path w="466725" h="485775">
                  <a:moveTo>
                    <a:pt x="33337" y="238125"/>
                  </a:moveTo>
                  <a:lnTo>
                    <a:pt x="33337" y="247650"/>
                  </a:lnTo>
                  <a:lnTo>
                    <a:pt x="42862" y="257175"/>
                  </a:lnTo>
                  <a:lnTo>
                    <a:pt x="4762" y="257175"/>
                  </a:lnTo>
                  <a:lnTo>
                    <a:pt x="4762" y="247650"/>
                  </a:lnTo>
                  <a:lnTo>
                    <a:pt x="14287" y="247650"/>
                  </a:lnTo>
                  <a:lnTo>
                    <a:pt x="14287" y="238125"/>
                  </a:lnTo>
                </a:path>
                <a:path w="466725" h="485775">
                  <a:moveTo>
                    <a:pt x="166687" y="304800"/>
                  </a:moveTo>
                  <a:lnTo>
                    <a:pt x="166687" y="314325"/>
                  </a:lnTo>
                  <a:lnTo>
                    <a:pt x="157162" y="323850"/>
                  </a:lnTo>
                  <a:lnTo>
                    <a:pt x="195262" y="323850"/>
                  </a:lnTo>
                  <a:lnTo>
                    <a:pt x="195262" y="314325"/>
                  </a:lnTo>
                </a:path>
                <a:path w="466725" h="485775">
                  <a:moveTo>
                    <a:pt x="185737" y="314325"/>
                  </a:moveTo>
                  <a:lnTo>
                    <a:pt x="195262" y="314325"/>
                  </a:lnTo>
                </a:path>
                <a:path w="466725" h="485775">
                  <a:moveTo>
                    <a:pt x="180975" y="309562"/>
                  </a:moveTo>
                  <a:lnTo>
                    <a:pt x="190500" y="309562"/>
                  </a:lnTo>
                </a:path>
                <a:path w="466725" h="485775">
                  <a:moveTo>
                    <a:pt x="161925" y="328612"/>
                  </a:moveTo>
                  <a:lnTo>
                    <a:pt x="171450" y="328612"/>
                  </a:lnTo>
                </a:path>
                <a:path w="466725" h="485775">
                  <a:moveTo>
                    <a:pt x="166687" y="333375"/>
                  </a:moveTo>
                  <a:lnTo>
                    <a:pt x="157162" y="333375"/>
                  </a:lnTo>
                  <a:lnTo>
                    <a:pt x="195262" y="333375"/>
                  </a:lnTo>
                </a:path>
                <a:path w="466725" h="485775">
                  <a:moveTo>
                    <a:pt x="185737" y="323850"/>
                  </a:moveTo>
                  <a:lnTo>
                    <a:pt x="185737" y="333375"/>
                  </a:lnTo>
                  <a:lnTo>
                    <a:pt x="195262" y="333375"/>
                  </a:lnTo>
                </a:path>
                <a:path w="466725" h="485775">
                  <a:moveTo>
                    <a:pt x="166687" y="342900"/>
                  </a:moveTo>
                  <a:lnTo>
                    <a:pt x="166687" y="352425"/>
                  </a:lnTo>
                  <a:lnTo>
                    <a:pt x="157162" y="361950"/>
                  </a:lnTo>
                  <a:lnTo>
                    <a:pt x="195262" y="361950"/>
                  </a:lnTo>
                  <a:lnTo>
                    <a:pt x="185737" y="352425"/>
                  </a:lnTo>
                  <a:lnTo>
                    <a:pt x="195262" y="352425"/>
                  </a:lnTo>
                </a:path>
                <a:path w="466725" h="485775">
                  <a:moveTo>
                    <a:pt x="185737" y="352425"/>
                  </a:moveTo>
                  <a:lnTo>
                    <a:pt x="195262" y="352425"/>
                  </a:lnTo>
                </a:path>
                <a:path w="466725" h="485775">
                  <a:moveTo>
                    <a:pt x="180975" y="347662"/>
                  </a:moveTo>
                  <a:lnTo>
                    <a:pt x="190500" y="347662"/>
                  </a:lnTo>
                </a:path>
                <a:path w="466725" h="485775">
                  <a:moveTo>
                    <a:pt x="166687" y="333375"/>
                  </a:moveTo>
                  <a:lnTo>
                    <a:pt x="166687" y="342900"/>
                  </a:lnTo>
                  <a:lnTo>
                    <a:pt x="157162" y="342900"/>
                  </a:lnTo>
                  <a:lnTo>
                    <a:pt x="195262" y="342900"/>
                  </a:lnTo>
                </a:path>
                <a:path w="466725" h="485775">
                  <a:moveTo>
                    <a:pt x="185737" y="342900"/>
                  </a:moveTo>
                  <a:lnTo>
                    <a:pt x="195262" y="342900"/>
                  </a:lnTo>
                </a:path>
                <a:path w="466725" h="485775">
                  <a:moveTo>
                    <a:pt x="180975" y="338137"/>
                  </a:moveTo>
                  <a:lnTo>
                    <a:pt x="190500" y="338137"/>
                  </a:lnTo>
                </a:path>
                <a:path w="466725" h="485775">
                  <a:moveTo>
                    <a:pt x="161925" y="261937"/>
                  </a:moveTo>
                  <a:lnTo>
                    <a:pt x="171450" y="261937"/>
                  </a:lnTo>
                </a:path>
                <a:path w="466725" h="485775">
                  <a:moveTo>
                    <a:pt x="166687" y="266700"/>
                  </a:moveTo>
                  <a:lnTo>
                    <a:pt x="157162" y="266700"/>
                  </a:lnTo>
                  <a:lnTo>
                    <a:pt x="195262" y="266700"/>
                  </a:lnTo>
                </a:path>
                <a:path w="466725" h="485775">
                  <a:moveTo>
                    <a:pt x="185737" y="257175"/>
                  </a:moveTo>
                  <a:lnTo>
                    <a:pt x="185737" y="266700"/>
                  </a:lnTo>
                  <a:lnTo>
                    <a:pt x="195262" y="266700"/>
                  </a:lnTo>
                </a:path>
                <a:path w="466725" h="485775">
                  <a:moveTo>
                    <a:pt x="166687" y="266700"/>
                  </a:moveTo>
                  <a:lnTo>
                    <a:pt x="166687" y="276225"/>
                  </a:lnTo>
                  <a:lnTo>
                    <a:pt x="157162" y="276225"/>
                  </a:lnTo>
                  <a:lnTo>
                    <a:pt x="157162" y="285750"/>
                  </a:lnTo>
                  <a:lnTo>
                    <a:pt x="195262" y="285750"/>
                  </a:lnTo>
                  <a:lnTo>
                    <a:pt x="195262" y="276225"/>
                  </a:lnTo>
                </a:path>
                <a:path w="466725" h="485775">
                  <a:moveTo>
                    <a:pt x="185737" y="276225"/>
                  </a:moveTo>
                  <a:lnTo>
                    <a:pt x="195262" y="276225"/>
                  </a:lnTo>
                </a:path>
                <a:path w="466725" h="485775">
                  <a:moveTo>
                    <a:pt x="180975" y="271462"/>
                  </a:moveTo>
                  <a:lnTo>
                    <a:pt x="190500" y="271462"/>
                  </a:lnTo>
                </a:path>
                <a:path w="466725" h="485775">
                  <a:moveTo>
                    <a:pt x="166687" y="285750"/>
                  </a:moveTo>
                  <a:lnTo>
                    <a:pt x="157162" y="295275"/>
                  </a:lnTo>
                  <a:lnTo>
                    <a:pt x="195262" y="295275"/>
                  </a:lnTo>
                  <a:lnTo>
                    <a:pt x="185737" y="285750"/>
                  </a:lnTo>
                  <a:lnTo>
                    <a:pt x="195262" y="285750"/>
                  </a:lnTo>
                </a:path>
                <a:path w="466725" h="485775">
                  <a:moveTo>
                    <a:pt x="185737" y="285750"/>
                  </a:moveTo>
                  <a:lnTo>
                    <a:pt x="195262" y="285750"/>
                  </a:lnTo>
                </a:path>
                <a:path w="466725" h="485775">
                  <a:moveTo>
                    <a:pt x="166687" y="295275"/>
                  </a:moveTo>
                  <a:lnTo>
                    <a:pt x="166687" y="304800"/>
                  </a:lnTo>
                  <a:lnTo>
                    <a:pt x="157162" y="304800"/>
                  </a:lnTo>
                  <a:lnTo>
                    <a:pt x="195262" y="304800"/>
                  </a:lnTo>
                </a:path>
                <a:path w="466725" h="485775">
                  <a:moveTo>
                    <a:pt x="185737" y="304800"/>
                  </a:moveTo>
                  <a:lnTo>
                    <a:pt x="195262" y="304800"/>
                  </a:lnTo>
                </a:path>
                <a:path w="466725" h="485775">
                  <a:moveTo>
                    <a:pt x="180975" y="300037"/>
                  </a:moveTo>
                  <a:lnTo>
                    <a:pt x="190500" y="300037"/>
                  </a:lnTo>
                </a:path>
                <a:path w="466725" h="485775">
                  <a:moveTo>
                    <a:pt x="166687" y="238125"/>
                  </a:moveTo>
                  <a:lnTo>
                    <a:pt x="166687" y="247650"/>
                  </a:lnTo>
                  <a:lnTo>
                    <a:pt x="157162" y="257175"/>
                  </a:lnTo>
                  <a:lnTo>
                    <a:pt x="195262" y="257175"/>
                  </a:lnTo>
                  <a:lnTo>
                    <a:pt x="185737" y="247650"/>
                  </a:lnTo>
                  <a:lnTo>
                    <a:pt x="195262" y="247650"/>
                  </a:lnTo>
                </a:path>
                <a:path w="466725" h="485775">
                  <a:moveTo>
                    <a:pt x="185737" y="247650"/>
                  </a:moveTo>
                  <a:lnTo>
                    <a:pt x="195262" y="247650"/>
                  </a:lnTo>
                </a:path>
                <a:path w="466725" h="485775">
                  <a:moveTo>
                    <a:pt x="180975" y="242887"/>
                  </a:moveTo>
                  <a:lnTo>
                    <a:pt x="190500" y="242887"/>
                  </a:lnTo>
                </a:path>
                <a:path w="466725" h="485775">
                  <a:moveTo>
                    <a:pt x="314325" y="366712"/>
                  </a:moveTo>
                  <a:lnTo>
                    <a:pt x="323850" y="366712"/>
                  </a:lnTo>
                </a:path>
                <a:path w="466725" h="485775">
                  <a:moveTo>
                    <a:pt x="319087" y="371475"/>
                  </a:moveTo>
                  <a:lnTo>
                    <a:pt x="309562" y="371475"/>
                  </a:lnTo>
                  <a:lnTo>
                    <a:pt x="319087" y="371475"/>
                  </a:lnTo>
                </a:path>
                <a:path w="466725" h="485775">
                  <a:moveTo>
                    <a:pt x="309562" y="371475"/>
                  </a:moveTo>
                  <a:lnTo>
                    <a:pt x="347662" y="371475"/>
                  </a:lnTo>
                  <a:lnTo>
                    <a:pt x="357187" y="371475"/>
                  </a:lnTo>
                </a:path>
                <a:path w="466725" h="485775">
                  <a:moveTo>
                    <a:pt x="347662" y="371475"/>
                  </a:moveTo>
                  <a:lnTo>
                    <a:pt x="357187" y="371475"/>
                  </a:lnTo>
                  <a:lnTo>
                    <a:pt x="347662" y="371475"/>
                  </a:lnTo>
                </a:path>
                <a:path w="466725" h="485775">
                  <a:moveTo>
                    <a:pt x="342900" y="366712"/>
                  </a:moveTo>
                  <a:lnTo>
                    <a:pt x="352425" y="366712"/>
                  </a:lnTo>
                </a:path>
                <a:path w="466725" h="485775">
                  <a:moveTo>
                    <a:pt x="319087" y="390525"/>
                  </a:moveTo>
                  <a:lnTo>
                    <a:pt x="309562" y="400050"/>
                  </a:lnTo>
                  <a:lnTo>
                    <a:pt x="319087" y="400050"/>
                  </a:lnTo>
                </a:path>
                <a:path w="466725" h="485775">
                  <a:moveTo>
                    <a:pt x="309562" y="400050"/>
                  </a:moveTo>
                  <a:lnTo>
                    <a:pt x="347662" y="400050"/>
                  </a:lnTo>
                  <a:lnTo>
                    <a:pt x="357187" y="400050"/>
                  </a:lnTo>
                </a:path>
                <a:path w="466725" h="485775">
                  <a:moveTo>
                    <a:pt x="347662" y="400050"/>
                  </a:moveTo>
                  <a:lnTo>
                    <a:pt x="357187" y="400050"/>
                  </a:lnTo>
                  <a:lnTo>
                    <a:pt x="347662" y="390525"/>
                  </a:lnTo>
                </a:path>
                <a:path w="466725" h="485775">
                  <a:moveTo>
                    <a:pt x="319087" y="371475"/>
                  </a:moveTo>
                  <a:lnTo>
                    <a:pt x="319087" y="381000"/>
                  </a:lnTo>
                  <a:lnTo>
                    <a:pt x="309562" y="381000"/>
                  </a:lnTo>
                  <a:lnTo>
                    <a:pt x="309562" y="390525"/>
                  </a:lnTo>
                  <a:lnTo>
                    <a:pt x="319087" y="390525"/>
                  </a:lnTo>
                </a:path>
                <a:path w="466725" h="485775">
                  <a:moveTo>
                    <a:pt x="309562" y="390525"/>
                  </a:moveTo>
                  <a:lnTo>
                    <a:pt x="347662" y="390525"/>
                  </a:lnTo>
                  <a:lnTo>
                    <a:pt x="357187" y="390525"/>
                  </a:lnTo>
                </a:path>
                <a:path w="466725" h="485775">
                  <a:moveTo>
                    <a:pt x="347662" y="390525"/>
                  </a:moveTo>
                  <a:lnTo>
                    <a:pt x="357187" y="381000"/>
                  </a:lnTo>
                  <a:lnTo>
                    <a:pt x="347662" y="381000"/>
                  </a:lnTo>
                  <a:lnTo>
                    <a:pt x="347662" y="371475"/>
                  </a:lnTo>
                </a:path>
                <a:path w="466725" h="485775">
                  <a:moveTo>
                    <a:pt x="300037" y="485775"/>
                  </a:moveTo>
                  <a:lnTo>
                    <a:pt x="309562" y="485775"/>
                  </a:lnTo>
                  <a:lnTo>
                    <a:pt x="300037" y="485775"/>
                  </a:lnTo>
                  <a:lnTo>
                    <a:pt x="300037" y="457200"/>
                  </a:lnTo>
                  <a:lnTo>
                    <a:pt x="309562" y="457200"/>
                  </a:lnTo>
                  <a:lnTo>
                    <a:pt x="300037" y="457200"/>
                  </a:lnTo>
                  <a:lnTo>
                    <a:pt x="300037" y="466725"/>
                  </a:lnTo>
                  <a:lnTo>
                    <a:pt x="300037" y="485775"/>
                  </a:lnTo>
                </a:path>
                <a:path w="466725" h="485775">
                  <a:moveTo>
                    <a:pt x="319087" y="304800"/>
                  </a:moveTo>
                  <a:lnTo>
                    <a:pt x="319087" y="314325"/>
                  </a:lnTo>
                  <a:lnTo>
                    <a:pt x="309562" y="323850"/>
                  </a:lnTo>
                  <a:lnTo>
                    <a:pt x="319087" y="323850"/>
                  </a:lnTo>
                </a:path>
                <a:path w="466725" h="485775">
                  <a:moveTo>
                    <a:pt x="309562" y="323850"/>
                  </a:moveTo>
                  <a:lnTo>
                    <a:pt x="347662" y="323850"/>
                  </a:lnTo>
                  <a:lnTo>
                    <a:pt x="357187" y="323850"/>
                  </a:lnTo>
                </a:path>
                <a:path w="466725" h="485775">
                  <a:moveTo>
                    <a:pt x="347662" y="323850"/>
                  </a:moveTo>
                  <a:lnTo>
                    <a:pt x="357187" y="323850"/>
                  </a:lnTo>
                  <a:lnTo>
                    <a:pt x="357187" y="314325"/>
                  </a:lnTo>
                </a:path>
                <a:path w="466725" h="485775">
                  <a:moveTo>
                    <a:pt x="357187" y="323850"/>
                  </a:moveTo>
                  <a:lnTo>
                    <a:pt x="347662" y="314325"/>
                  </a:lnTo>
                  <a:lnTo>
                    <a:pt x="347662" y="304800"/>
                  </a:lnTo>
                </a:path>
                <a:path w="466725" h="485775">
                  <a:moveTo>
                    <a:pt x="314325" y="328612"/>
                  </a:moveTo>
                  <a:lnTo>
                    <a:pt x="323850" y="328612"/>
                  </a:lnTo>
                </a:path>
                <a:path w="466725" h="485775">
                  <a:moveTo>
                    <a:pt x="319087" y="333375"/>
                  </a:moveTo>
                  <a:lnTo>
                    <a:pt x="309562" y="333375"/>
                  </a:lnTo>
                  <a:lnTo>
                    <a:pt x="319087" y="333375"/>
                  </a:lnTo>
                </a:path>
                <a:path w="466725" h="485775">
                  <a:moveTo>
                    <a:pt x="309562" y="333375"/>
                  </a:moveTo>
                  <a:lnTo>
                    <a:pt x="347662" y="333375"/>
                  </a:lnTo>
                  <a:lnTo>
                    <a:pt x="357187" y="333375"/>
                  </a:lnTo>
                </a:path>
                <a:path w="466725" h="485775">
                  <a:moveTo>
                    <a:pt x="347662" y="333375"/>
                  </a:moveTo>
                  <a:lnTo>
                    <a:pt x="357187" y="333375"/>
                  </a:lnTo>
                  <a:lnTo>
                    <a:pt x="347662" y="333375"/>
                  </a:lnTo>
                </a:path>
                <a:path w="466725" h="485775">
                  <a:moveTo>
                    <a:pt x="342900" y="328612"/>
                  </a:moveTo>
                  <a:lnTo>
                    <a:pt x="352425" y="328612"/>
                  </a:lnTo>
                </a:path>
                <a:path w="466725" h="485775">
                  <a:moveTo>
                    <a:pt x="319087" y="342900"/>
                  </a:moveTo>
                  <a:lnTo>
                    <a:pt x="319087" y="352425"/>
                  </a:lnTo>
                  <a:lnTo>
                    <a:pt x="309562" y="361950"/>
                  </a:lnTo>
                  <a:lnTo>
                    <a:pt x="319087" y="361950"/>
                  </a:lnTo>
                </a:path>
                <a:path w="466725" h="485775">
                  <a:moveTo>
                    <a:pt x="309562" y="361950"/>
                  </a:moveTo>
                  <a:lnTo>
                    <a:pt x="347662" y="361950"/>
                  </a:lnTo>
                  <a:lnTo>
                    <a:pt x="357187" y="361950"/>
                  </a:lnTo>
                </a:path>
                <a:path w="466725" h="485775">
                  <a:moveTo>
                    <a:pt x="347662" y="361950"/>
                  </a:moveTo>
                  <a:lnTo>
                    <a:pt x="357187" y="361950"/>
                  </a:lnTo>
                  <a:lnTo>
                    <a:pt x="347662" y="352425"/>
                  </a:lnTo>
                  <a:lnTo>
                    <a:pt x="347662" y="342900"/>
                  </a:lnTo>
                </a:path>
                <a:path w="466725" h="485775">
                  <a:moveTo>
                    <a:pt x="319087" y="333375"/>
                  </a:moveTo>
                  <a:lnTo>
                    <a:pt x="319087" y="342900"/>
                  </a:lnTo>
                  <a:lnTo>
                    <a:pt x="309562" y="342900"/>
                  </a:lnTo>
                  <a:lnTo>
                    <a:pt x="319087" y="342900"/>
                  </a:lnTo>
                </a:path>
                <a:path w="466725" h="485775">
                  <a:moveTo>
                    <a:pt x="309562" y="342900"/>
                  </a:moveTo>
                  <a:lnTo>
                    <a:pt x="347662" y="342900"/>
                  </a:lnTo>
                  <a:lnTo>
                    <a:pt x="357187" y="342900"/>
                  </a:lnTo>
                </a:path>
                <a:path w="466725" h="485775">
                  <a:moveTo>
                    <a:pt x="347662" y="342900"/>
                  </a:moveTo>
                  <a:lnTo>
                    <a:pt x="357187" y="342900"/>
                  </a:lnTo>
                  <a:lnTo>
                    <a:pt x="347662" y="342900"/>
                  </a:lnTo>
                  <a:lnTo>
                    <a:pt x="347662" y="333375"/>
                  </a:lnTo>
                </a:path>
                <a:path w="466725" h="485775">
                  <a:moveTo>
                    <a:pt x="319087" y="295275"/>
                  </a:moveTo>
                  <a:lnTo>
                    <a:pt x="319087" y="304800"/>
                  </a:lnTo>
                  <a:lnTo>
                    <a:pt x="309562" y="304800"/>
                  </a:lnTo>
                  <a:lnTo>
                    <a:pt x="319087" y="304800"/>
                  </a:lnTo>
                </a:path>
                <a:path w="466725" h="485775">
                  <a:moveTo>
                    <a:pt x="309562" y="304800"/>
                  </a:moveTo>
                  <a:lnTo>
                    <a:pt x="347662" y="304800"/>
                  </a:lnTo>
                  <a:lnTo>
                    <a:pt x="357187" y="304800"/>
                  </a:lnTo>
                </a:path>
                <a:path w="466725" h="485775">
                  <a:moveTo>
                    <a:pt x="347662" y="304800"/>
                  </a:moveTo>
                  <a:lnTo>
                    <a:pt x="357187" y="304800"/>
                  </a:lnTo>
                  <a:lnTo>
                    <a:pt x="347662" y="304800"/>
                  </a:lnTo>
                  <a:lnTo>
                    <a:pt x="347662" y="295275"/>
                  </a:lnTo>
                </a:path>
                <a:path w="466725" h="485775">
                  <a:moveTo>
                    <a:pt x="319087" y="285750"/>
                  </a:moveTo>
                  <a:lnTo>
                    <a:pt x="309562" y="295275"/>
                  </a:lnTo>
                  <a:lnTo>
                    <a:pt x="319087" y="295275"/>
                  </a:lnTo>
                </a:path>
                <a:path w="466725" h="485775">
                  <a:moveTo>
                    <a:pt x="309562" y="295275"/>
                  </a:moveTo>
                  <a:lnTo>
                    <a:pt x="347662" y="295275"/>
                  </a:lnTo>
                  <a:lnTo>
                    <a:pt x="357187" y="295275"/>
                  </a:lnTo>
                </a:path>
                <a:path w="466725" h="485775">
                  <a:moveTo>
                    <a:pt x="347662" y="295275"/>
                  </a:moveTo>
                  <a:lnTo>
                    <a:pt x="357187" y="295275"/>
                  </a:lnTo>
                  <a:lnTo>
                    <a:pt x="347662" y="285750"/>
                  </a:lnTo>
                </a:path>
                <a:path w="466725" h="485775">
                  <a:moveTo>
                    <a:pt x="319087" y="266700"/>
                  </a:moveTo>
                  <a:lnTo>
                    <a:pt x="319087" y="276225"/>
                  </a:lnTo>
                  <a:lnTo>
                    <a:pt x="309562" y="276225"/>
                  </a:lnTo>
                  <a:lnTo>
                    <a:pt x="309562" y="285750"/>
                  </a:lnTo>
                  <a:lnTo>
                    <a:pt x="319087" y="285750"/>
                  </a:lnTo>
                </a:path>
                <a:path w="466725" h="485775">
                  <a:moveTo>
                    <a:pt x="309562" y="285750"/>
                  </a:moveTo>
                  <a:lnTo>
                    <a:pt x="347662" y="285750"/>
                  </a:lnTo>
                  <a:lnTo>
                    <a:pt x="357187" y="285750"/>
                  </a:lnTo>
                </a:path>
                <a:path w="466725" h="485775">
                  <a:moveTo>
                    <a:pt x="347662" y="285750"/>
                  </a:moveTo>
                  <a:lnTo>
                    <a:pt x="357187" y="285750"/>
                  </a:lnTo>
                  <a:lnTo>
                    <a:pt x="357187" y="276225"/>
                  </a:lnTo>
                  <a:lnTo>
                    <a:pt x="347662" y="276225"/>
                  </a:lnTo>
                  <a:lnTo>
                    <a:pt x="347662" y="266700"/>
                  </a:lnTo>
                </a:path>
                <a:path w="466725" h="485775">
                  <a:moveTo>
                    <a:pt x="314325" y="261937"/>
                  </a:moveTo>
                  <a:lnTo>
                    <a:pt x="323850" y="261937"/>
                  </a:lnTo>
                </a:path>
                <a:path w="466725" h="485775">
                  <a:moveTo>
                    <a:pt x="319087" y="266700"/>
                  </a:moveTo>
                  <a:lnTo>
                    <a:pt x="309562" y="266700"/>
                  </a:lnTo>
                  <a:lnTo>
                    <a:pt x="319087" y="266700"/>
                  </a:lnTo>
                </a:path>
                <a:path w="466725" h="485775">
                  <a:moveTo>
                    <a:pt x="309562" y="266700"/>
                  </a:moveTo>
                  <a:lnTo>
                    <a:pt x="347662" y="266700"/>
                  </a:lnTo>
                  <a:lnTo>
                    <a:pt x="357187" y="266700"/>
                  </a:lnTo>
                </a:path>
                <a:path w="466725" h="485775">
                  <a:moveTo>
                    <a:pt x="347662" y="266700"/>
                  </a:moveTo>
                  <a:lnTo>
                    <a:pt x="357187" y="266700"/>
                  </a:lnTo>
                  <a:lnTo>
                    <a:pt x="347662" y="266700"/>
                  </a:lnTo>
                </a:path>
                <a:path w="466725" h="485775">
                  <a:moveTo>
                    <a:pt x="342900" y="261937"/>
                  </a:moveTo>
                  <a:lnTo>
                    <a:pt x="352425" y="261937"/>
                  </a:lnTo>
                </a:path>
                <a:path w="466725" h="485775">
                  <a:moveTo>
                    <a:pt x="319087" y="238125"/>
                  </a:moveTo>
                  <a:lnTo>
                    <a:pt x="319087" y="247650"/>
                  </a:lnTo>
                  <a:lnTo>
                    <a:pt x="309562" y="257175"/>
                  </a:lnTo>
                  <a:lnTo>
                    <a:pt x="319087" y="257175"/>
                  </a:lnTo>
                </a:path>
                <a:path w="466725" h="485775">
                  <a:moveTo>
                    <a:pt x="309562" y="257175"/>
                  </a:moveTo>
                  <a:lnTo>
                    <a:pt x="347662" y="257175"/>
                  </a:lnTo>
                  <a:lnTo>
                    <a:pt x="357187" y="257175"/>
                  </a:lnTo>
                </a:path>
                <a:path w="466725" h="485775">
                  <a:moveTo>
                    <a:pt x="347662" y="257175"/>
                  </a:moveTo>
                  <a:lnTo>
                    <a:pt x="357187" y="257175"/>
                  </a:lnTo>
                  <a:lnTo>
                    <a:pt x="347662" y="247650"/>
                  </a:lnTo>
                  <a:lnTo>
                    <a:pt x="347662" y="238125"/>
                  </a:lnTo>
                </a:path>
                <a:path w="466725" h="485775">
                  <a:moveTo>
                    <a:pt x="390525" y="195262"/>
                  </a:moveTo>
                  <a:lnTo>
                    <a:pt x="400050" y="195262"/>
                  </a:lnTo>
                </a:path>
                <a:path w="466725" h="485775">
                  <a:moveTo>
                    <a:pt x="390525" y="195262"/>
                  </a:moveTo>
                  <a:lnTo>
                    <a:pt x="400050" y="195262"/>
                  </a:lnTo>
                </a:path>
                <a:path w="466725" h="485775">
                  <a:moveTo>
                    <a:pt x="371475" y="195262"/>
                  </a:moveTo>
                  <a:lnTo>
                    <a:pt x="381000" y="19526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5032375" y="43942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4975225" y="4184650"/>
              <a:ext cx="662305" cy="238125"/>
            </a:xfrm>
            <a:custGeom>
              <a:avLst/>
              <a:gdLst/>
              <a:ahLst/>
              <a:cxnLst/>
              <a:rect l="l" t="t" r="r" b="b"/>
              <a:pathLst>
                <a:path w="662304" h="238125">
                  <a:moveTo>
                    <a:pt x="95250" y="209550"/>
                  </a:moveTo>
                  <a:lnTo>
                    <a:pt x="95250" y="228600"/>
                  </a:lnTo>
                  <a:lnTo>
                    <a:pt x="95250" y="219075"/>
                  </a:lnTo>
                  <a:lnTo>
                    <a:pt x="104775" y="219075"/>
                  </a:lnTo>
                </a:path>
                <a:path w="662304" h="238125">
                  <a:moveTo>
                    <a:pt x="57150" y="228600"/>
                  </a:moveTo>
                  <a:lnTo>
                    <a:pt x="0" y="228600"/>
                  </a:lnTo>
                  <a:lnTo>
                    <a:pt x="9525" y="228600"/>
                  </a:lnTo>
                </a:path>
                <a:path w="662304" h="238125">
                  <a:moveTo>
                    <a:pt x="0" y="228600"/>
                  </a:moveTo>
                  <a:lnTo>
                    <a:pt x="9525" y="228600"/>
                  </a:lnTo>
                </a:path>
                <a:path w="662304" h="238125">
                  <a:moveTo>
                    <a:pt x="38100" y="228600"/>
                  </a:moveTo>
                  <a:lnTo>
                    <a:pt x="0" y="228600"/>
                  </a:lnTo>
                  <a:lnTo>
                    <a:pt x="9525" y="228600"/>
                  </a:lnTo>
                </a:path>
                <a:path w="662304" h="238125">
                  <a:moveTo>
                    <a:pt x="47625" y="238125"/>
                  </a:moveTo>
                  <a:lnTo>
                    <a:pt x="38100" y="228600"/>
                  </a:lnTo>
                </a:path>
                <a:path w="662304" h="238125">
                  <a:moveTo>
                    <a:pt x="57150" y="238125"/>
                  </a:moveTo>
                  <a:lnTo>
                    <a:pt x="47625" y="238125"/>
                  </a:lnTo>
                </a:path>
                <a:path w="662304" h="238125">
                  <a:moveTo>
                    <a:pt x="38100" y="228600"/>
                  </a:moveTo>
                  <a:lnTo>
                    <a:pt x="57150" y="228600"/>
                  </a:lnTo>
                </a:path>
                <a:path w="662304" h="238125">
                  <a:moveTo>
                    <a:pt x="76200" y="238125"/>
                  </a:moveTo>
                  <a:lnTo>
                    <a:pt x="57150" y="238125"/>
                  </a:lnTo>
                </a:path>
                <a:path w="662304" h="238125">
                  <a:moveTo>
                    <a:pt x="76200" y="228600"/>
                  </a:moveTo>
                  <a:lnTo>
                    <a:pt x="66675" y="228600"/>
                  </a:lnTo>
                </a:path>
                <a:path w="662304" h="238125">
                  <a:moveTo>
                    <a:pt x="85725" y="238125"/>
                  </a:moveTo>
                  <a:lnTo>
                    <a:pt x="66675" y="238125"/>
                  </a:lnTo>
                </a:path>
                <a:path w="662304" h="238125">
                  <a:moveTo>
                    <a:pt x="76200" y="228600"/>
                  </a:moveTo>
                  <a:lnTo>
                    <a:pt x="85725" y="228600"/>
                  </a:lnTo>
                  <a:lnTo>
                    <a:pt x="85725" y="238125"/>
                  </a:lnTo>
                </a:path>
                <a:path w="662304" h="238125">
                  <a:moveTo>
                    <a:pt x="66675" y="228600"/>
                  </a:moveTo>
                  <a:lnTo>
                    <a:pt x="76200" y="228600"/>
                  </a:lnTo>
                </a:path>
                <a:path w="662304" h="238125">
                  <a:moveTo>
                    <a:pt x="61912" y="233362"/>
                  </a:moveTo>
                  <a:lnTo>
                    <a:pt x="71437" y="233362"/>
                  </a:lnTo>
                </a:path>
                <a:path w="662304" h="238125">
                  <a:moveTo>
                    <a:pt x="76200" y="228600"/>
                  </a:moveTo>
                  <a:lnTo>
                    <a:pt x="66675" y="228600"/>
                  </a:lnTo>
                </a:path>
                <a:path w="662304" h="238125">
                  <a:moveTo>
                    <a:pt x="85725" y="228600"/>
                  </a:moveTo>
                  <a:lnTo>
                    <a:pt x="76200" y="228600"/>
                  </a:lnTo>
                </a:path>
                <a:path w="662304" h="238125">
                  <a:moveTo>
                    <a:pt x="66675" y="238125"/>
                  </a:moveTo>
                  <a:lnTo>
                    <a:pt x="57150" y="238125"/>
                  </a:lnTo>
                </a:path>
                <a:path w="662304" h="238125">
                  <a:moveTo>
                    <a:pt x="57150" y="228600"/>
                  </a:moveTo>
                  <a:lnTo>
                    <a:pt x="66675" y="228600"/>
                  </a:lnTo>
                </a:path>
                <a:path w="662304" h="238125">
                  <a:moveTo>
                    <a:pt x="57150" y="228600"/>
                  </a:moveTo>
                  <a:lnTo>
                    <a:pt x="47625" y="228600"/>
                  </a:lnTo>
                  <a:lnTo>
                    <a:pt x="47625" y="238125"/>
                  </a:lnTo>
                  <a:lnTo>
                    <a:pt x="57150" y="238125"/>
                  </a:lnTo>
                </a:path>
                <a:path w="662304" h="238125">
                  <a:moveTo>
                    <a:pt x="61912" y="233362"/>
                  </a:moveTo>
                  <a:lnTo>
                    <a:pt x="71437" y="233362"/>
                  </a:lnTo>
                </a:path>
                <a:path w="662304" h="238125">
                  <a:moveTo>
                    <a:pt x="66675" y="228600"/>
                  </a:moveTo>
                  <a:lnTo>
                    <a:pt x="57150" y="228600"/>
                  </a:lnTo>
                  <a:lnTo>
                    <a:pt x="66675" y="228600"/>
                  </a:lnTo>
                </a:path>
                <a:path w="662304" h="238125">
                  <a:moveTo>
                    <a:pt x="104775" y="238125"/>
                  </a:moveTo>
                  <a:lnTo>
                    <a:pt x="95250" y="238125"/>
                  </a:lnTo>
                </a:path>
                <a:path w="662304" h="238125">
                  <a:moveTo>
                    <a:pt x="95250" y="228600"/>
                  </a:moveTo>
                  <a:lnTo>
                    <a:pt x="104775" y="228600"/>
                  </a:lnTo>
                </a:path>
                <a:path w="662304" h="238125">
                  <a:moveTo>
                    <a:pt x="85725" y="228600"/>
                  </a:moveTo>
                  <a:lnTo>
                    <a:pt x="95250" y="228600"/>
                  </a:lnTo>
                </a:path>
                <a:path w="662304" h="238125">
                  <a:moveTo>
                    <a:pt x="104775" y="228600"/>
                  </a:moveTo>
                  <a:lnTo>
                    <a:pt x="95250" y="228600"/>
                  </a:lnTo>
                  <a:lnTo>
                    <a:pt x="95250" y="238125"/>
                  </a:lnTo>
                </a:path>
                <a:path w="662304" h="238125">
                  <a:moveTo>
                    <a:pt x="95250" y="238125"/>
                  </a:moveTo>
                  <a:lnTo>
                    <a:pt x="76200" y="238125"/>
                  </a:lnTo>
                </a:path>
                <a:path w="662304" h="238125">
                  <a:moveTo>
                    <a:pt x="95250" y="228600"/>
                  </a:moveTo>
                  <a:lnTo>
                    <a:pt x="85725" y="228600"/>
                  </a:lnTo>
                </a:path>
                <a:path w="662304" h="238125">
                  <a:moveTo>
                    <a:pt x="95250" y="238125"/>
                  </a:moveTo>
                  <a:lnTo>
                    <a:pt x="85725" y="238125"/>
                  </a:lnTo>
                </a:path>
                <a:path w="662304" h="238125">
                  <a:moveTo>
                    <a:pt x="85725" y="228600"/>
                  </a:moveTo>
                  <a:lnTo>
                    <a:pt x="95250" y="228600"/>
                  </a:lnTo>
                </a:path>
                <a:path w="662304" h="238125">
                  <a:moveTo>
                    <a:pt x="47625" y="219075"/>
                  </a:moveTo>
                  <a:lnTo>
                    <a:pt x="57150" y="219075"/>
                  </a:lnTo>
                  <a:lnTo>
                    <a:pt x="57150" y="209550"/>
                  </a:lnTo>
                  <a:lnTo>
                    <a:pt x="57150" y="219075"/>
                  </a:lnTo>
                  <a:lnTo>
                    <a:pt x="66675" y="219075"/>
                  </a:lnTo>
                  <a:lnTo>
                    <a:pt x="76200" y="219075"/>
                  </a:lnTo>
                  <a:lnTo>
                    <a:pt x="76200" y="209550"/>
                  </a:lnTo>
                  <a:lnTo>
                    <a:pt x="76200" y="219075"/>
                  </a:lnTo>
                  <a:lnTo>
                    <a:pt x="85725" y="219075"/>
                  </a:lnTo>
                </a:path>
                <a:path w="662304" h="238125">
                  <a:moveTo>
                    <a:pt x="47625" y="219075"/>
                  </a:moveTo>
                  <a:lnTo>
                    <a:pt x="57150" y="219075"/>
                  </a:lnTo>
                </a:path>
                <a:path w="662304" h="238125">
                  <a:moveTo>
                    <a:pt x="90487" y="214312"/>
                  </a:moveTo>
                  <a:lnTo>
                    <a:pt x="100012" y="214312"/>
                  </a:lnTo>
                </a:path>
                <a:path w="662304" h="238125">
                  <a:moveTo>
                    <a:pt x="85725" y="209550"/>
                  </a:moveTo>
                  <a:lnTo>
                    <a:pt x="95250" y="209550"/>
                  </a:lnTo>
                </a:path>
                <a:path w="662304" h="238125">
                  <a:moveTo>
                    <a:pt x="104775" y="219075"/>
                  </a:moveTo>
                  <a:lnTo>
                    <a:pt x="95250" y="219075"/>
                  </a:lnTo>
                </a:path>
                <a:path w="662304" h="238125">
                  <a:moveTo>
                    <a:pt x="638175" y="76200"/>
                  </a:moveTo>
                  <a:lnTo>
                    <a:pt x="638175" y="85725"/>
                  </a:lnTo>
                  <a:lnTo>
                    <a:pt x="657225" y="95250"/>
                  </a:lnTo>
                  <a:lnTo>
                    <a:pt x="600075" y="95250"/>
                  </a:lnTo>
                  <a:lnTo>
                    <a:pt x="609600" y="85725"/>
                  </a:lnTo>
                  <a:lnTo>
                    <a:pt x="609600" y="76200"/>
                  </a:lnTo>
                </a:path>
                <a:path w="662304" h="238125">
                  <a:moveTo>
                    <a:pt x="638175" y="66675"/>
                  </a:moveTo>
                  <a:lnTo>
                    <a:pt x="638175" y="76200"/>
                  </a:lnTo>
                  <a:lnTo>
                    <a:pt x="657225" y="76200"/>
                  </a:lnTo>
                  <a:lnTo>
                    <a:pt x="600075" y="76200"/>
                  </a:lnTo>
                  <a:lnTo>
                    <a:pt x="609600" y="76200"/>
                  </a:lnTo>
                  <a:lnTo>
                    <a:pt x="609600" y="66675"/>
                  </a:lnTo>
                </a:path>
                <a:path w="662304" h="238125">
                  <a:moveTo>
                    <a:pt x="638175" y="47625"/>
                  </a:moveTo>
                  <a:lnTo>
                    <a:pt x="638175" y="57150"/>
                  </a:lnTo>
                  <a:lnTo>
                    <a:pt x="657225" y="57150"/>
                  </a:lnTo>
                </a:path>
                <a:path w="662304" h="238125">
                  <a:moveTo>
                    <a:pt x="652462" y="61912"/>
                  </a:moveTo>
                  <a:lnTo>
                    <a:pt x="661987" y="61912"/>
                  </a:lnTo>
                </a:path>
                <a:path w="662304" h="238125">
                  <a:moveTo>
                    <a:pt x="657225" y="66675"/>
                  </a:moveTo>
                  <a:lnTo>
                    <a:pt x="600075" y="66675"/>
                  </a:lnTo>
                </a:path>
                <a:path w="662304" h="238125">
                  <a:moveTo>
                    <a:pt x="595312" y="61912"/>
                  </a:moveTo>
                  <a:lnTo>
                    <a:pt x="604837" y="61912"/>
                  </a:lnTo>
                </a:path>
                <a:path w="662304" h="238125">
                  <a:moveTo>
                    <a:pt x="600075" y="57150"/>
                  </a:moveTo>
                  <a:lnTo>
                    <a:pt x="609600" y="57150"/>
                  </a:lnTo>
                  <a:lnTo>
                    <a:pt x="609600" y="47625"/>
                  </a:lnTo>
                </a:path>
                <a:path w="662304" h="238125">
                  <a:moveTo>
                    <a:pt x="638175" y="38100"/>
                  </a:moveTo>
                  <a:lnTo>
                    <a:pt x="657225" y="47625"/>
                  </a:lnTo>
                  <a:lnTo>
                    <a:pt x="600075" y="47625"/>
                  </a:lnTo>
                  <a:lnTo>
                    <a:pt x="609600" y="38100"/>
                  </a:lnTo>
                </a:path>
                <a:path w="662304" h="238125">
                  <a:moveTo>
                    <a:pt x="638175" y="19050"/>
                  </a:moveTo>
                  <a:lnTo>
                    <a:pt x="638175" y="28575"/>
                  </a:lnTo>
                  <a:lnTo>
                    <a:pt x="657225" y="28575"/>
                  </a:lnTo>
                </a:path>
                <a:path w="662304" h="238125">
                  <a:moveTo>
                    <a:pt x="652462" y="33337"/>
                  </a:moveTo>
                  <a:lnTo>
                    <a:pt x="661987" y="33337"/>
                  </a:lnTo>
                </a:path>
                <a:path w="662304" h="238125">
                  <a:moveTo>
                    <a:pt x="657225" y="38100"/>
                  </a:moveTo>
                  <a:lnTo>
                    <a:pt x="600075" y="38100"/>
                  </a:lnTo>
                </a:path>
                <a:path w="662304" h="238125">
                  <a:moveTo>
                    <a:pt x="595312" y="33337"/>
                  </a:moveTo>
                  <a:lnTo>
                    <a:pt x="604837" y="33337"/>
                  </a:lnTo>
                </a:path>
                <a:path w="662304" h="238125">
                  <a:moveTo>
                    <a:pt x="600075" y="28575"/>
                  </a:moveTo>
                  <a:lnTo>
                    <a:pt x="609600" y="28575"/>
                  </a:lnTo>
                  <a:lnTo>
                    <a:pt x="609600" y="19050"/>
                  </a:lnTo>
                </a:path>
                <a:path w="662304" h="238125">
                  <a:moveTo>
                    <a:pt x="638175" y="0"/>
                  </a:moveTo>
                  <a:lnTo>
                    <a:pt x="638175" y="9525"/>
                  </a:lnTo>
                  <a:lnTo>
                    <a:pt x="657225" y="19050"/>
                  </a:lnTo>
                  <a:lnTo>
                    <a:pt x="600075" y="19050"/>
                  </a:lnTo>
                  <a:lnTo>
                    <a:pt x="609600" y="9525"/>
                  </a:lnTo>
                  <a:lnTo>
                    <a:pt x="609600" y="0"/>
                  </a:lnTo>
                </a:path>
                <a:path w="662304" h="238125">
                  <a:moveTo>
                    <a:pt x="638175" y="123825"/>
                  </a:moveTo>
                  <a:lnTo>
                    <a:pt x="638175" y="133350"/>
                  </a:lnTo>
                  <a:lnTo>
                    <a:pt x="657225" y="142875"/>
                  </a:lnTo>
                  <a:lnTo>
                    <a:pt x="600075" y="142875"/>
                  </a:lnTo>
                  <a:lnTo>
                    <a:pt x="609600" y="133350"/>
                  </a:lnTo>
                  <a:lnTo>
                    <a:pt x="609600" y="123825"/>
                  </a:lnTo>
                </a:path>
                <a:path w="662304" h="238125">
                  <a:moveTo>
                    <a:pt x="638175" y="114300"/>
                  </a:moveTo>
                  <a:lnTo>
                    <a:pt x="638175" y="123825"/>
                  </a:lnTo>
                  <a:lnTo>
                    <a:pt x="657225" y="123825"/>
                  </a:lnTo>
                  <a:lnTo>
                    <a:pt x="600075" y="123825"/>
                  </a:lnTo>
                  <a:lnTo>
                    <a:pt x="609600" y="123825"/>
                  </a:lnTo>
                  <a:lnTo>
                    <a:pt x="609600" y="114300"/>
                  </a:lnTo>
                </a:path>
                <a:path w="662304" h="238125">
                  <a:moveTo>
                    <a:pt x="638175" y="95250"/>
                  </a:moveTo>
                  <a:lnTo>
                    <a:pt x="638175" y="104775"/>
                  </a:lnTo>
                  <a:lnTo>
                    <a:pt x="657225" y="104775"/>
                  </a:lnTo>
                </a:path>
                <a:path w="662304" h="238125">
                  <a:moveTo>
                    <a:pt x="652462" y="109537"/>
                  </a:moveTo>
                  <a:lnTo>
                    <a:pt x="661987" y="109537"/>
                  </a:lnTo>
                </a:path>
                <a:path w="662304" h="238125">
                  <a:moveTo>
                    <a:pt x="657225" y="114300"/>
                  </a:moveTo>
                  <a:lnTo>
                    <a:pt x="600075" y="114300"/>
                  </a:lnTo>
                </a:path>
                <a:path w="662304" h="238125">
                  <a:moveTo>
                    <a:pt x="595312" y="109537"/>
                  </a:moveTo>
                  <a:lnTo>
                    <a:pt x="604837" y="109537"/>
                  </a:lnTo>
                </a:path>
                <a:path w="662304" h="238125">
                  <a:moveTo>
                    <a:pt x="600075" y="104775"/>
                  </a:moveTo>
                  <a:lnTo>
                    <a:pt x="609600" y="104775"/>
                  </a:lnTo>
                  <a:lnTo>
                    <a:pt x="609600" y="95250"/>
                  </a:lnTo>
                </a:path>
                <a:path w="662304" h="238125">
                  <a:moveTo>
                    <a:pt x="609600" y="161925"/>
                  </a:moveTo>
                  <a:lnTo>
                    <a:pt x="647700" y="1619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5580062" y="4337050"/>
              <a:ext cx="38100" cy="0"/>
            </a:xfrm>
            <a:custGeom>
              <a:avLst/>
              <a:gdLst/>
              <a:ahLst/>
              <a:cxnLst/>
              <a:rect l="l" t="t" r="r" b="b"/>
              <a:pathLst>
                <a:path w="38100">
                  <a:moveTo>
                    <a:pt x="0" y="0"/>
                  </a:moveTo>
                  <a:lnTo>
                    <a:pt x="9525" y="0"/>
                  </a:lnTo>
                </a:path>
                <a:path w="38100">
                  <a:moveTo>
                    <a:pt x="28575" y="0"/>
                  </a:moveTo>
                  <a:lnTo>
                    <a:pt x="38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5584825" y="4156075"/>
              <a:ext cx="38100" cy="171450"/>
            </a:xfrm>
            <a:custGeom>
              <a:avLst/>
              <a:gdLst/>
              <a:ahLst/>
              <a:cxnLst/>
              <a:rect l="l" t="t" r="r" b="b"/>
              <a:pathLst>
                <a:path w="38100" h="171450">
                  <a:moveTo>
                    <a:pt x="0" y="133350"/>
                  </a:moveTo>
                  <a:lnTo>
                    <a:pt x="38100" y="133350"/>
                  </a:lnTo>
                </a:path>
                <a:path w="38100" h="171450">
                  <a:moveTo>
                    <a:pt x="0" y="152400"/>
                  </a:moveTo>
                  <a:lnTo>
                    <a:pt x="38100" y="152400"/>
                  </a:lnTo>
                </a:path>
                <a:path w="38100" h="171450">
                  <a:moveTo>
                    <a:pt x="0" y="171450"/>
                  </a:moveTo>
                  <a:lnTo>
                    <a:pt x="38100" y="171450"/>
                  </a:lnTo>
                </a:path>
                <a:path w="38100" h="171450">
                  <a:moveTo>
                    <a:pt x="0" y="9525"/>
                  </a:moveTo>
                  <a:lnTo>
                    <a:pt x="0" y="28575"/>
                  </a:lnTo>
                  <a:lnTo>
                    <a:pt x="38100" y="28575"/>
                  </a:lnTo>
                </a:path>
                <a:path w="38100" h="171450">
                  <a:moveTo>
                    <a:pt x="28575" y="0"/>
                  </a:moveTo>
                  <a:lnTo>
                    <a:pt x="28575" y="9525"/>
                  </a:lnTo>
                  <a:lnTo>
                    <a:pt x="38100" y="9525"/>
                  </a:lnTo>
                </a:path>
                <a:path w="38100" h="171450">
                  <a:moveTo>
                    <a:pt x="0" y="0"/>
                  </a:moveTo>
                  <a:lnTo>
                    <a:pt x="0" y="9525"/>
                  </a:lnTo>
                  <a:lnTo>
                    <a:pt x="38100" y="9525"/>
                  </a:lnTo>
                  <a:lnTo>
                    <a:pt x="0" y="9525"/>
                  </a:lnTo>
                </a:path>
                <a:path w="38100" h="171450">
                  <a:moveTo>
                    <a:pt x="38100" y="9525"/>
                  </a:moveTo>
                  <a:lnTo>
                    <a:pt x="0" y="9525"/>
                  </a:lnTo>
                </a:path>
                <a:path w="38100" h="171450">
                  <a:moveTo>
                    <a:pt x="0" y="47625"/>
                  </a:moveTo>
                  <a:lnTo>
                    <a:pt x="38100" y="476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5622925" y="41656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5580062" y="4213225"/>
              <a:ext cx="47625" cy="152400"/>
            </a:xfrm>
            <a:custGeom>
              <a:avLst/>
              <a:gdLst/>
              <a:ahLst/>
              <a:cxnLst/>
              <a:rect l="l" t="t" r="r" b="b"/>
              <a:pathLst>
                <a:path w="47625" h="152400">
                  <a:moveTo>
                    <a:pt x="4762" y="0"/>
                  </a:moveTo>
                  <a:lnTo>
                    <a:pt x="42862" y="0"/>
                  </a:lnTo>
                </a:path>
                <a:path w="47625" h="152400">
                  <a:moveTo>
                    <a:pt x="4762" y="19050"/>
                  </a:moveTo>
                  <a:lnTo>
                    <a:pt x="42862" y="19050"/>
                  </a:lnTo>
                </a:path>
                <a:path w="47625" h="152400">
                  <a:moveTo>
                    <a:pt x="4762" y="38100"/>
                  </a:moveTo>
                  <a:lnTo>
                    <a:pt x="42862" y="38100"/>
                  </a:lnTo>
                </a:path>
                <a:path w="47625" h="152400">
                  <a:moveTo>
                    <a:pt x="4762" y="47625"/>
                  </a:moveTo>
                  <a:lnTo>
                    <a:pt x="42862" y="47625"/>
                  </a:lnTo>
                </a:path>
                <a:path w="47625" h="152400">
                  <a:moveTo>
                    <a:pt x="4762" y="66675"/>
                  </a:moveTo>
                  <a:lnTo>
                    <a:pt x="42862" y="66675"/>
                  </a:lnTo>
                </a:path>
                <a:path w="47625" h="152400">
                  <a:moveTo>
                    <a:pt x="38100" y="147637"/>
                  </a:moveTo>
                  <a:lnTo>
                    <a:pt x="47625" y="147637"/>
                  </a:lnTo>
                </a:path>
                <a:path w="47625" h="152400">
                  <a:moveTo>
                    <a:pt x="0" y="138112"/>
                  </a:moveTo>
                  <a:lnTo>
                    <a:pt x="9525" y="138112"/>
                  </a:lnTo>
                </a:path>
                <a:path w="47625" h="152400">
                  <a:moveTo>
                    <a:pt x="0" y="147637"/>
                  </a:moveTo>
                  <a:lnTo>
                    <a:pt x="9525" y="147637"/>
                  </a:lnTo>
                </a:path>
                <a:path w="47625" h="152400">
                  <a:moveTo>
                    <a:pt x="33337" y="142875"/>
                  </a:moveTo>
                  <a:lnTo>
                    <a:pt x="33337" y="152400"/>
                  </a:lnTo>
                  <a:lnTo>
                    <a:pt x="42862" y="152400"/>
                  </a:lnTo>
                </a:path>
                <a:path w="47625" h="152400">
                  <a:moveTo>
                    <a:pt x="38100" y="138112"/>
                  </a:moveTo>
                  <a:lnTo>
                    <a:pt x="47625" y="138112"/>
                  </a:lnTo>
                </a:path>
                <a:path w="47625" h="152400">
                  <a:moveTo>
                    <a:pt x="42862" y="152400"/>
                  </a:moveTo>
                  <a:lnTo>
                    <a:pt x="4762" y="152400"/>
                  </a:lnTo>
                </a:path>
                <a:path w="47625" h="152400">
                  <a:moveTo>
                    <a:pt x="42862" y="142875"/>
                  </a:moveTo>
                  <a:lnTo>
                    <a:pt x="4762" y="142875"/>
                  </a:lnTo>
                </a:path>
                <a:path w="47625" h="152400">
                  <a:moveTo>
                    <a:pt x="4762" y="152400"/>
                  </a:moveTo>
                  <a:lnTo>
                    <a:pt x="42862" y="1524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5303837" y="4156075"/>
              <a:ext cx="76200" cy="214312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5689600" y="4575175"/>
              <a:ext cx="190500" cy="123825"/>
            </a:xfrm>
            <a:custGeom>
              <a:avLst/>
              <a:gdLst/>
              <a:ahLst/>
              <a:cxnLst/>
              <a:rect l="l" t="t" r="r" b="b"/>
              <a:pathLst>
                <a:path w="190500" h="123825">
                  <a:moveTo>
                    <a:pt x="157162" y="4762"/>
                  </a:moveTo>
                  <a:lnTo>
                    <a:pt x="166687" y="4762"/>
                  </a:lnTo>
                </a:path>
                <a:path w="190500" h="123825">
                  <a:moveTo>
                    <a:pt x="161925" y="9525"/>
                  </a:moveTo>
                  <a:lnTo>
                    <a:pt x="152400" y="9525"/>
                  </a:lnTo>
                  <a:lnTo>
                    <a:pt x="190500" y="9525"/>
                  </a:lnTo>
                  <a:lnTo>
                    <a:pt x="180975" y="9525"/>
                  </a:lnTo>
                </a:path>
                <a:path w="190500" h="123825">
                  <a:moveTo>
                    <a:pt x="176212" y="4762"/>
                  </a:moveTo>
                  <a:lnTo>
                    <a:pt x="185737" y="4762"/>
                  </a:lnTo>
                </a:path>
                <a:path w="190500" h="123825">
                  <a:moveTo>
                    <a:pt x="28575" y="0"/>
                  </a:moveTo>
                  <a:lnTo>
                    <a:pt x="28575" y="9525"/>
                  </a:lnTo>
                  <a:lnTo>
                    <a:pt x="38100" y="9525"/>
                  </a:lnTo>
                  <a:lnTo>
                    <a:pt x="0" y="9525"/>
                  </a:lnTo>
                  <a:lnTo>
                    <a:pt x="0" y="0"/>
                  </a:lnTo>
                </a:path>
                <a:path w="190500" h="123825">
                  <a:moveTo>
                    <a:pt x="47625" y="123825"/>
                  </a:moveTo>
                  <a:lnTo>
                    <a:pt x="38100" y="123825"/>
                  </a:lnTo>
                  <a:lnTo>
                    <a:pt x="47625" y="123825"/>
                  </a:lnTo>
                  <a:lnTo>
                    <a:pt x="47625" y="95250"/>
                  </a:lnTo>
                  <a:lnTo>
                    <a:pt x="38100" y="95250"/>
                  </a:lnTo>
                  <a:lnTo>
                    <a:pt x="47625" y="95250"/>
                  </a:lnTo>
                </a:path>
                <a:path w="190500" h="123825">
                  <a:moveTo>
                    <a:pt x="42862" y="100012"/>
                  </a:moveTo>
                  <a:lnTo>
                    <a:pt x="52387" y="10001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5737225" y="467995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5589587" y="4394200"/>
              <a:ext cx="514350" cy="304800"/>
            </a:xfrm>
            <a:custGeom>
              <a:avLst/>
              <a:gdLst/>
              <a:ahLst/>
              <a:cxnLst/>
              <a:rect l="l" t="t" r="r" b="b"/>
              <a:pathLst>
                <a:path w="514350" h="304800">
                  <a:moveTo>
                    <a:pt x="128587" y="190500"/>
                  </a:moveTo>
                  <a:lnTo>
                    <a:pt x="128587" y="200025"/>
                  </a:lnTo>
                  <a:lnTo>
                    <a:pt x="138112" y="200025"/>
                  </a:lnTo>
                </a:path>
                <a:path w="514350" h="304800">
                  <a:moveTo>
                    <a:pt x="133350" y="204787"/>
                  </a:moveTo>
                  <a:lnTo>
                    <a:pt x="142875" y="204787"/>
                  </a:lnTo>
                </a:path>
                <a:path w="514350" h="304800">
                  <a:moveTo>
                    <a:pt x="138112" y="209550"/>
                  </a:moveTo>
                  <a:lnTo>
                    <a:pt x="100012" y="209550"/>
                  </a:lnTo>
                </a:path>
                <a:path w="514350" h="304800">
                  <a:moveTo>
                    <a:pt x="95250" y="204787"/>
                  </a:moveTo>
                  <a:lnTo>
                    <a:pt x="104775" y="204787"/>
                  </a:lnTo>
                </a:path>
                <a:path w="514350" h="304800">
                  <a:moveTo>
                    <a:pt x="95250" y="195262"/>
                  </a:moveTo>
                  <a:lnTo>
                    <a:pt x="104775" y="195262"/>
                  </a:lnTo>
                </a:path>
                <a:path w="514350" h="304800">
                  <a:moveTo>
                    <a:pt x="128587" y="209550"/>
                  </a:moveTo>
                  <a:lnTo>
                    <a:pt x="138112" y="219075"/>
                  </a:lnTo>
                  <a:lnTo>
                    <a:pt x="100012" y="219075"/>
                  </a:lnTo>
                  <a:lnTo>
                    <a:pt x="100012" y="209550"/>
                  </a:lnTo>
                </a:path>
                <a:path w="514350" h="304800">
                  <a:moveTo>
                    <a:pt x="261937" y="209550"/>
                  </a:moveTo>
                  <a:lnTo>
                    <a:pt x="252412" y="219075"/>
                  </a:lnTo>
                  <a:lnTo>
                    <a:pt x="290512" y="219075"/>
                  </a:lnTo>
                  <a:lnTo>
                    <a:pt x="280987" y="209550"/>
                  </a:lnTo>
                </a:path>
                <a:path w="514350" h="304800">
                  <a:moveTo>
                    <a:pt x="261937" y="190500"/>
                  </a:moveTo>
                  <a:lnTo>
                    <a:pt x="261937" y="200025"/>
                  </a:lnTo>
                  <a:lnTo>
                    <a:pt x="252412" y="200025"/>
                  </a:lnTo>
                  <a:lnTo>
                    <a:pt x="252412" y="209550"/>
                  </a:lnTo>
                  <a:lnTo>
                    <a:pt x="290512" y="209550"/>
                  </a:lnTo>
                  <a:lnTo>
                    <a:pt x="290512" y="200025"/>
                  </a:lnTo>
                  <a:lnTo>
                    <a:pt x="280987" y="200025"/>
                  </a:lnTo>
                  <a:lnTo>
                    <a:pt x="280987" y="190500"/>
                  </a:lnTo>
                </a:path>
                <a:path w="514350" h="304800">
                  <a:moveTo>
                    <a:pt x="128587" y="85725"/>
                  </a:moveTo>
                  <a:lnTo>
                    <a:pt x="128587" y="95250"/>
                  </a:lnTo>
                  <a:lnTo>
                    <a:pt x="138112" y="95250"/>
                  </a:lnTo>
                </a:path>
                <a:path w="514350" h="304800">
                  <a:moveTo>
                    <a:pt x="133350" y="100012"/>
                  </a:moveTo>
                  <a:lnTo>
                    <a:pt x="142875" y="100012"/>
                  </a:lnTo>
                </a:path>
                <a:path w="514350" h="304800">
                  <a:moveTo>
                    <a:pt x="138112" y="104775"/>
                  </a:moveTo>
                  <a:lnTo>
                    <a:pt x="100012" y="104775"/>
                  </a:lnTo>
                </a:path>
                <a:path w="514350" h="304800">
                  <a:moveTo>
                    <a:pt x="95250" y="100012"/>
                  </a:moveTo>
                  <a:lnTo>
                    <a:pt x="104775" y="100012"/>
                  </a:lnTo>
                </a:path>
                <a:path w="514350" h="304800">
                  <a:moveTo>
                    <a:pt x="95250" y="90487"/>
                  </a:moveTo>
                  <a:lnTo>
                    <a:pt x="104775" y="90487"/>
                  </a:lnTo>
                </a:path>
                <a:path w="514350" h="304800">
                  <a:moveTo>
                    <a:pt x="128587" y="76200"/>
                  </a:moveTo>
                  <a:lnTo>
                    <a:pt x="128587" y="85725"/>
                  </a:lnTo>
                  <a:lnTo>
                    <a:pt x="138112" y="85725"/>
                  </a:lnTo>
                  <a:lnTo>
                    <a:pt x="100012" y="85725"/>
                  </a:lnTo>
                  <a:lnTo>
                    <a:pt x="100012" y="76200"/>
                  </a:lnTo>
                </a:path>
                <a:path w="514350" h="304800">
                  <a:moveTo>
                    <a:pt x="128587" y="114300"/>
                  </a:moveTo>
                  <a:lnTo>
                    <a:pt x="128587" y="123825"/>
                  </a:lnTo>
                  <a:lnTo>
                    <a:pt x="138112" y="123825"/>
                  </a:lnTo>
                  <a:lnTo>
                    <a:pt x="100012" y="123825"/>
                  </a:lnTo>
                  <a:lnTo>
                    <a:pt x="100012" y="114300"/>
                  </a:lnTo>
                </a:path>
                <a:path w="514350" h="304800">
                  <a:moveTo>
                    <a:pt x="128587" y="104775"/>
                  </a:moveTo>
                  <a:lnTo>
                    <a:pt x="138112" y="114300"/>
                  </a:lnTo>
                  <a:lnTo>
                    <a:pt x="100012" y="114300"/>
                  </a:lnTo>
                  <a:lnTo>
                    <a:pt x="100012" y="104775"/>
                  </a:lnTo>
                </a:path>
                <a:path w="514350" h="304800">
                  <a:moveTo>
                    <a:pt x="128587" y="152400"/>
                  </a:moveTo>
                  <a:lnTo>
                    <a:pt x="128587" y="161925"/>
                  </a:lnTo>
                  <a:lnTo>
                    <a:pt x="138112" y="161925"/>
                  </a:lnTo>
                  <a:lnTo>
                    <a:pt x="100012" y="161925"/>
                  </a:lnTo>
                  <a:lnTo>
                    <a:pt x="100012" y="152400"/>
                  </a:lnTo>
                </a:path>
                <a:path w="514350" h="304800">
                  <a:moveTo>
                    <a:pt x="128587" y="161925"/>
                  </a:moveTo>
                  <a:lnTo>
                    <a:pt x="128587" y="171450"/>
                  </a:lnTo>
                  <a:lnTo>
                    <a:pt x="138112" y="180975"/>
                  </a:lnTo>
                  <a:lnTo>
                    <a:pt x="100012" y="180975"/>
                  </a:lnTo>
                  <a:lnTo>
                    <a:pt x="100012" y="171450"/>
                  </a:lnTo>
                  <a:lnTo>
                    <a:pt x="100012" y="161925"/>
                  </a:lnTo>
                </a:path>
                <a:path w="514350" h="304800">
                  <a:moveTo>
                    <a:pt x="128587" y="142875"/>
                  </a:moveTo>
                  <a:lnTo>
                    <a:pt x="128587" y="152400"/>
                  </a:lnTo>
                  <a:lnTo>
                    <a:pt x="138112" y="152400"/>
                  </a:lnTo>
                  <a:lnTo>
                    <a:pt x="100012" y="152400"/>
                  </a:lnTo>
                  <a:lnTo>
                    <a:pt x="100012" y="142875"/>
                  </a:lnTo>
                </a:path>
                <a:path w="514350" h="304800">
                  <a:moveTo>
                    <a:pt x="128587" y="123825"/>
                  </a:moveTo>
                  <a:lnTo>
                    <a:pt x="128587" y="133350"/>
                  </a:lnTo>
                  <a:lnTo>
                    <a:pt x="138112" y="142875"/>
                  </a:lnTo>
                  <a:lnTo>
                    <a:pt x="100012" y="142875"/>
                  </a:lnTo>
                  <a:lnTo>
                    <a:pt x="100012" y="133350"/>
                  </a:lnTo>
                  <a:lnTo>
                    <a:pt x="100012" y="123825"/>
                  </a:lnTo>
                </a:path>
                <a:path w="514350" h="304800">
                  <a:moveTo>
                    <a:pt x="128587" y="57150"/>
                  </a:moveTo>
                  <a:lnTo>
                    <a:pt x="128587" y="66675"/>
                  </a:lnTo>
                  <a:lnTo>
                    <a:pt x="138112" y="76200"/>
                  </a:lnTo>
                  <a:lnTo>
                    <a:pt x="100012" y="76200"/>
                  </a:lnTo>
                  <a:lnTo>
                    <a:pt x="100012" y="66675"/>
                  </a:lnTo>
                  <a:lnTo>
                    <a:pt x="100012" y="57150"/>
                  </a:lnTo>
                </a:path>
                <a:path w="514350" h="304800">
                  <a:moveTo>
                    <a:pt x="19050" y="14287"/>
                  </a:moveTo>
                  <a:lnTo>
                    <a:pt x="28575" y="14287"/>
                  </a:lnTo>
                </a:path>
                <a:path w="514350" h="304800">
                  <a:moveTo>
                    <a:pt x="38100" y="14287"/>
                  </a:moveTo>
                  <a:lnTo>
                    <a:pt x="47625" y="14287"/>
                  </a:lnTo>
                </a:path>
                <a:path w="514350" h="304800">
                  <a:moveTo>
                    <a:pt x="19050" y="14287"/>
                  </a:moveTo>
                  <a:lnTo>
                    <a:pt x="28575" y="14287"/>
                  </a:lnTo>
                </a:path>
                <a:path w="514350" h="304800">
                  <a:moveTo>
                    <a:pt x="38100" y="14287"/>
                  </a:moveTo>
                  <a:lnTo>
                    <a:pt x="47625" y="14287"/>
                  </a:lnTo>
                </a:path>
                <a:path w="514350" h="304800">
                  <a:moveTo>
                    <a:pt x="52387" y="19050"/>
                  </a:moveTo>
                  <a:lnTo>
                    <a:pt x="52387" y="9525"/>
                  </a:lnTo>
                  <a:lnTo>
                    <a:pt x="61912" y="9525"/>
                  </a:lnTo>
                </a:path>
                <a:path w="514350" h="304800">
                  <a:moveTo>
                    <a:pt x="0" y="14287"/>
                  </a:moveTo>
                  <a:lnTo>
                    <a:pt x="9525" y="14287"/>
                  </a:lnTo>
                </a:path>
                <a:path w="514350" h="304800">
                  <a:moveTo>
                    <a:pt x="52387" y="19050"/>
                  </a:moveTo>
                  <a:lnTo>
                    <a:pt x="100012" y="19050"/>
                  </a:lnTo>
                </a:path>
                <a:path w="514350" h="304800">
                  <a:moveTo>
                    <a:pt x="71437" y="19050"/>
                  </a:moveTo>
                  <a:lnTo>
                    <a:pt x="100012" y="19050"/>
                  </a:lnTo>
                </a:path>
                <a:path w="514350" h="304800">
                  <a:moveTo>
                    <a:pt x="61912" y="28575"/>
                  </a:moveTo>
                  <a:lnTo>
                    <a:pt x="71437" y="19050"/>
                  </a:lnTo>
                </a:path>
                <a:path w="514350" h="304800">
                  <a:moveTo>
                    <a:pt x="52387" y="28575"/>
                  </a:moveTo>
                  <a:lnTo>
                    <a:pt x="61912" y="28575"/>
                  </a:lnTo>
                </a:path>
                <a:path w="514350" h="304800">
                  <a:moveTo>
                    <a:pt x="71437" y="19050"/>
                  </a:moveTo>
                  <a:lnTo>
                    <a:pt x="52387" y="19050"/>
                  </a:lnTo>
                </a:path>
                <a:path w="514350" h="304800">
                  <a:moveTo>
                    <a:pt x="33337" y="28575"/>
                  </a:moveTo>
                  <a:lnTo>
                    <a:pt x="52387" y="28575"/>
                  </a:lnTo>
                </a:path>
                <a:path w="514350" h="304800">
                  <a:moveTo>
                    <a:pt x="33337" y="19050"/>
                  </a:moveTo>
                  <a:lnTo>
                    <a:pt x="42862" y="19050"/>
                  </a:lnTo>
                </a:path>
                <a:path w="514350" h="304800">
                  <a:moveTo>
                    <a:pt x="23812" y="28575"/>
                  </a:moveTo>
                  <a:lnTo>
                    <a:pt x="42862" y="28575"/>
                  </a:lnTo>
                </a:path>
                <a:path w="514350" h="304800">
                  <a:moveTo>
                    <a:pt x="33337" y="19050"/>
                  </a:moveTo>
                  <a:lnTo>
                    <a:pt x="23812" y="19050"/>
                  </a:lnTo>
                  <a:lnTo>
                    <a:pt x="23812" y="28575"/>
                  </a:lnTo>
                </a:path>
                <a:path w="514350" h="304800">
                  <a:moveTo>
                    <a:pt x="42862" y="19050"/>
                  </a:moveTo>
                  <a:lnTo>
                    <a:pt x="33337" y="19050"/>
                  </a:lnTo>
                </a:path>
                <a:path w="514350" h="304800">
                  <a:moveTo>
                    <a:pt x="38100" y="23812"/>
                  </a:moveTo>
                  <a:lnTo>
                    <a:pt x="47625" y="23812"/>
                  </a:lnTo>
                </a:path>
                <a:path w="514350" h="304800">
                  <a:moveTo>
                    <a:pt x="33337" y="19050"/>
                  </a:moveTo>
                  <a:lnTo>
                    <a:pt x="42862" y="19050"/>
                  </a:lnTo>
                </a:path>
                <a:path w="514350" h="304800">
                  <a:moveTo>
                    <a:pt x="23812" y="19050"/>
                  </a:moveTo>
                  <a:lnTo>
                    <a:pt x="33337" y="19050"/>
                  </a:lnTo>
                </a:path>
                <a:path w="514350" h="304800">
                  <a:moveTo>
                    <a:pt x="19050" y="23812"/>
                  </a:moveTo>
                  <a:lnTo>
                    <a:pt x="28575" y="23812"/>
                  </a:lnTo>
                </a:path>
                <a:path w="514350" h="304800">
                  <a:moveTo>
                    <a:pt x="42862" y="28575"/>
                  </a:moveTo>
                  <a:lnTo>
                    <a:pt x="52387" y="28575"/>
                  </a:lnTo>
                </a:path>
                <a:path w="514350" h="304800">
                  <a:moveTo>
                    <a:pt x="52387" y="19050"/>
                  </a:moveTo>
                  <a:lnTo>
                    <a:pt x="42862" y="19050"/>
                  </a:lnTo>
                </a:path>
                <a:path w="514350" h="304800">
                  <a:moveTo>
                    <a:pt x="52387" y="19050"/>
                  </a:moveTo>
                  <a:lnTo>
                    <a:pt x="61912" y="19050"/>
                  </a:lnTo>
                </a:path>
                <a:path w="514350" h="304800">
                  <a:moveTo>
                    <a:pt x="38100" y="23812"/>
                  </a:moveTo>
                  <a:lnTo>
                    <a:pt x="47625" y="23812"/>
                  </a:lnTo>
                </a:path>
                <a:path w="514350" h="304800">
                  <a:moveTo>
                    <a:pt x="42862" y="19050"/>
                  </a:moveTo>
                  <a:lnTo>
                    <a:pt x="52387" y="19050"/>
                  </a:lnTo>
                </a:path>
                <a:path w="514350" h="304800">
                  <a:moveTo>
                    <a:pt x="4762" y="28575"/>
                  </a:moveTo>
                  <a:lnTo>
                    <a:pt x="14287" y="28575"/>
                  </a:lnTo>
                </a:path>
                <a:path w="514350" h="304800">
                  <a:moveTo>
                    <a:pt x="14287" y="19050"/>
                  </a:moveTo>
                  <a:lnTo>
                    <a:pt x="4762" y="19050"/>
                  </a:lnTo>
                </a:path>
                <a:path w="514350" h="304800">
                  <a:moveTo>
                    <a:pt x="14287" y="19050"/>
                  </a:moveTo>
                  <a:lnTo>
                    <a:pt x="23812" y="19050"/>
                  </a:lnTo>
                </a:path>
                <a:path w="514350" h="304800">
                  <a:moveTo>
                    <a:pt x="4762" y="19050"/>
                  </a:moveTo>
                  <a:lnTo>
                    <a:pt x="14287" y="19050"/>
                  </a:lnTo>
                  <a:lnTo>
                    <a:pt x="14287" y="28575"/>
                  </a:lnTo>
                </a:path>
                <a:path w="514350" h="304800">
                  <a:moveTo>
                    <a:pt x="0" y="23812"/>
                  </a:moveTo>
                  <a:lnTo>
                    <a:pt x="9525" y="23812"/>
                  </a:lnTo>
                </a:path>
                <a:path w="514350" h="304800">
                  <a:moveTo>
                    <a:pt x="14287" y="28575"/>
                  </a:moveTo>
                  <a:lnTo>
                    <a:pt x="33337" y="28575"/>
                  </a:lnTo>
                </a:path>
                <a:path w="514350" h="304800">
                  <a:moveTo>
                    <a:pt x="14287" y="19050"/>
                  </a:moveTo>
                  <a:lnTo>
                    <a:pt x="23812" y="19050"/>
                  </a:lnTo>
                </a:path>
                <a:path w="514350" h="304800">
                  <a:moveTo>
                    <a:pt x="14287" y="28575"/>
                  </a:moveTo>
                  <a:lnTo>
                    <a:pt x="23812" y="28575"/>
                  </a:lnTo>
                </a:path>
                <a:path w="514350" h="304800">
                  <a:moveTo>
                    <a:pt x="23812" y="19050"/>
                  </a:moveTo>
                  <a:lnTo>
                    <a:pt x="14287" y="19050"/>
                  </a:lnTo>
                </a:path>
                <a:path w="514350" h="304800">
                  <a:moveTo>
                    <a:pt x="38100" y="4762"/>
                  </a:moveTo>
                  <a:lnTo>
                    <a:pt x="47625" y="4762"/>
                  </a:lnTo>
                </a:path>
                <a:path w="514350" h="304800">
                  <a:moveTo>
                    <a:pt x="33337" y="0"/>
                  </a:moveTo>
                  <a:lnTo>
                    <a:pt x="33337" y="9525"/>
                  </a:lnTo>
                  <a:lnTo>
                    <a:pt x="42862" y="9525"/>
                  </a:lnTo>
                </a:path>
                <a:path w="514350" h="304800">
                  <a:moveTo>
                    <a:pt x="23812" y="9525"/>
                  </a:moveTo>
                  <a:lnTo>
                    <a:pt x="33337" y="9525"/>
                  </a:lnTo>
                  <a:lnTo>
                    <a:pt x="33337" y="0"/>
                  </a:lnTo>
                </a:path>
                <a:path w="514350" h="304800">
                  <a:moveTo>
                    <a:pt x="61912" y="9525"/>
                  </a:moveTo>
                  <a:lnTo>
                    <a:pt x="52387" y="9525"/>
                  </a:lnTo>
                </a:path>
                <a:path w="514350" h="304800">
                  <a:moveTo>
                    <a:pt x="52387" y="0"/>
                  </a:moveTo>
                  <a:lnTo>
                    <a:pt x="42862" y="0"/>
                  </a:lnTo>
                </a:path>
                <a:path w="514350" h="304800">
                  <a:moveTo>
                    <a:pt x="4762" y="9525"/>
                  </a:moveTo>
                  <a:lnTo>
                    <a:pt x="14287" y="9525"/>
                  </a:lnTo>
                </a:path>
                <a:path w="514350" h="304800">
                  <a:moveTo>
                    <a:pt x="14287" y="0"/>
                  </a:moveTo>
                  <a:lnTo>
                    <a:pt x="14287" y="9525"/>
                  </a:lnTo>
                  <a:lnTo>
                    <a:pt x="23812" y="9525"/>
                  </a:lnTo>
                </a:path>
                <a:path w="514350" h="304800">
                  <a:moveTo>
                    <a:pt x="261937" y="114300"/>
                  </a:moveTo>
                  <a:lnTo>
                    <a:pt x="261937" y="123825"/>
                  </a:lnTo>
                  <a:lnTo>
                    <a:pt x="252412" y="123825"/>
                  </a:lnTo>
                  <a:lnTo>
                    <a:pt x="290512" y="123825"/>
                  </a:lnTo>
                  <a:lnTo>
                    <a:pt x="280987" y="123825"/>
                  </a:lnTo>
                  <a:lnTo>
                    <a:pt x="280987" y="114300"/>
                  </a:lnTo>
                </a:path>
                <a:path w="514350" h="304800">
                  <a:moveTo>
                    <a:pt x="261937" y="104775"/>
                  </a:moveTo>
                  <a:lnTo>
                    <a:pt x="252412" y="114300"/>
                  </a:lnTo>
                  <a:lnTo>
                    <a:pt x="290512" y="114300"/>
                  </a:lnTo>
                  <a:lnTo>
                    <a:pt x="280987" y="104775"/>
                  </a:lnTo>
                </a:path>
                <a:path w="514350" h="304800">
                  <a:moveTo>
                    <a:pt x="261937" y="85725"/>
                  </a:moveTo>
                  <a:lnTo>
                    <a:pt x="261937" y="95250"/>
                  </a:lnTo>
                  <a:lnTo>
                    <a:pt x="252412" y="95250"/>
                  </a:lnTo>
                  <a:lnTo>
                    <a:pt x="252412" y="104775"/>
                  </a:lnTo>
                  <a:lnTo>
                    <a:pt x="290512" y="104775"/>
                  </a:lnTo>
                  <a:lnTo>
                    <a:pt x="290512" y="95250"/>
                  </a:lnTo>
                  <a:lnTo>
                    <a:pt x="280987" y="95250"/>
                  </a:lnTo>
                  <a:lnTo>
                    <a:pt x="280987" y="85725"/>
                  </a:lnTo>
                </a:path>
                <a:path w="514350" h="304800">
                  <a:moveTo>
                    <a:pt x="257175" y="80962"/>
                  </a:moveTo>
                  <a:lnTo>
                    <a:pt x="266700" y="80962"/>
                  </a:lnTo>
                </a:path>
                <a:path w="514350" h="304800">
                  <a:moveTo>
                    <a:pt x="261937" y="85725"/>
                  </a:moveTo>
                  <a:lnTo>
                    <a:pt x="252412" y="85725"/>
                  </a:lnTo>
                  <a:lnTo>
                    <a:pt x="290512" y="85725"/>
                  </a:lnTo>
                  <a:lnTo>
                    <a:pt x="280987" y="85725"/>
                  </a:lnTo>
                </a:path>
                <a:path w="514350" h="304800">
                  <a:moveTo>
                    <a:pt x="276225" y="80962"/>
                  </a:moveTo>
                  <a:lnTo>
                    <a:pt x="285750" y="80962"/>
                  </a:lnTo>
                </a:path>
                <a:path w="514350" h="304800">
                  <a:moveTo>
                    <a:pt x="261937" y="152400"/>
                  </a:moveTo>
                  <a:lnTo>
                    <a:pt x="261937" y="161925"/>
                  </a:lnTo>
                  <a:lnTo>
                    <a:pt x="252412" y="161925"/>
                  </a:lnTo>
                  <a:lnTo>
                    <a:pt x="290512" y="161925"/>
                  </a:lnTo>
                  <a:lnTo>
                    <a:pt x="280987" y="161925"/>
                  </a:lnTo>
                  <a:lnTo>
                    <a:pt x="280987" y="152400"/>
                  </a:lnTo>
                </a:path>
                <a:path w="514350" h="304800">
                  <a:moveTo>
                    <a:pt x="261937" y="161925"/>
                  </a:moveTo>
                  <a:lnTo>
                    <a:pt x="261937" y="171450"/>
                  </a:lnTo>
                  <a:lnTo>
                    <a:pt x="252412" y="180975"/>
                  </a:lnTo>
                  <a:lnTo>
                    <a:pt x="290512" y="180975"/>
                  </a:lnTo>
                  <a:lnTo>
                    <a:pt x="280987" y="171450"/>
                  </a:lnTo>
                  <a:lnTo>
                    <a:pt x="280987" y="161925"/>
                  </a:lnTo>
                </a:path>
                <a:path w="514350" h="304800">
                  <a:moveTo>
                    <a:pt x="257175" y="147637"/>
                  </a:moveTo>
                  <a:lnTo>
                    <a:pt x="266700" y="147637"/>
                  </a:lnTo>
                </a:path>
                <a:path w="514350" h="304800">
                  <a:moveTo>
                    <a:pt x="261937" y="152400"/>
                  </a:moveTo>
                  <a:lnTo>
                    <a:pt x="252412" y="152400"/>
                  </a:lnTo>
                  <a:lnTo>
                    <a:pt x="290512" y="152400"/>
                  </a:lnTo>
                  <a:lnTo>
                    <a:pt x="280987" y="152400"/>
                  </a:lnTo>
                </a:path>
                <a:path w="514350" h="304800">
                  <a:moveTo>
                    <a:pt x="276225" y="147637"/>
                  </a:moveTo>
                  <a:lnTo>
                    <a:pt x="285750" y="147637"/>
                  </a:lnTo>
                </a:path>
                <a:path w="514350" h="304800">
                  <a:moveTo>
                    <a:pt x="261937" y="123825"/>
                  </a:moveTo>
                  <a:lnTo>
                    <a:pt x="261937" y="133350"/>
                  </a:lnTo>
                  <a:lnTo>
                    <a:pt x="252412" y="142875"/>
                  </a:lnTo>
                  <a:lnTo>
                    <a:pt x="290512" y="142875"/>
                  </a:lnTo>
                  <a:lnTo>
                    <a:pt x="280987" y="133350"/>
                  </a:lnTo>
                  <a:lnTo>
                    <a:pt x="280987" y="123825"/>
                  </a:lnTo>
                </a:path>
                <a:path w="514350" h="304800">
                  <a:moveTo>
                    <a:pt x="261937" y="57150"/>
                  </a:moveTo>
                  <a:lnTo>
                    <a:pt x="261937" y="66675"/>
                  </a:lnTo>
                  <a:lnTo>
                    <a:pt x="252412" y="76200"/>
                  </a:lnTo>
                  <a:lnTo>
                    <a:pt x="290512" y="76200"/>
                  </a:lnTo>
                  <a:lnTo>
                    <a:pt x="280987" y="66675"/>
                  </a:lnTo>
                  <a:lnTo>
                    <a:pt x="280987" y="57150"/>
                  </a:lnTo>
                </a:path>
                <a:path w="514350" h="304800">
                  <a:moveTo>
                    <a:pt x="409575" y="185737"/>
                  </a:moveTo>
                  <a:lnTo>
                    <a:pt x="419100" y="185737"/>
                  </a:lnTo>
                </a:path>
                <a:path w="514350" h="304800">
                  <a:moveTo>
                    <a:pt x="414337" y="190500"/>
                  </a:moveTo>
                  <a:lnTo>
                    <a:pt x="404812" y="190500"/>
                  </a:lnTo>
                  <a:lnTo>
                    <a:pt x="442912" y="190500"/>
                  </a:lnTo>
                </a:path>
                <a:path w="514350" h="304800">
                  <a:moveTo>
                    <a:pt x="438150" y="185737"/>
                  </a:moveTo>
                  <a:lnTo>
                    <a:pt x="447675" y="185737"/>
                  </a:lnTo>
                </a:path>
                <a:path w="514350" h="304800">
                  <a:moveTo>
                    <a:pt x="414337" y="190500"/>
                  </a:moveTo>
                  <a:lnTo>
                    <a:pt x="414337" y="200025"/>
                  </a:lnTo>
                  <a:lnTo>
                    <a:pt x="404812" y="200025"/>
                  </a:lnTo>
                  <a:lnTo>
                    <a:pt x="404812" y="209550"/>
                  </a:lnTo>
                  <a:lnTo>
                    <a:pt x="442912" y="209550"/>
                  </a:lnTo>
                  <a:lnTo>
                    <a:pt x="442912" y="200025"/>
                  </a:lnTo>
                  <a:lnTo>
                    <a:pt x="442912" y="190500"/>
                  </a:lnTo>
                </a:path>
                <a:path w="514350" h="304800">
                  <a:moveTo>
                    <a:pt x="414337" y="209550"/>
                  </a:moveTo>
                  <a:lnTo>
                    <a:pt x="404812" y="219075"/>
                  </a:lnTo>
                  <a:lnTo>
                    <a:pt x="442912" y="219075"/>
                  </a:lnTo>
                  <a:lnTo>
                    <a:pt x="442912" y="209550"/>
                  </a:lnTo>
                </a:path>
                <a:path w="514350" h="304800">
                  <a:moveTo>
                    <a:pt x="395287" y="304800"/>
                  </a:moveTo>
                  <a:lnTo>
                    <a:pt x="404812" y="304800"/>
                  </a:lnTo>
                  <a:lnTo>
                    <a:pt x="395287" y="304800"/>
                  </a:lnTo>
                  <a:lnTo>
                    <a:pt x="395287" y="276225"/>
                  </a:lnTo>
                  <a:lnTo>
                    <a:pt x="404812" y="276225"/>
                  </a:lnTo>
                  <a:lnTo>
                    <a:pt x="395287" y="276225"/>
                  </a:lnTo>
                  <a:lnTo>
                    <a:pt x="395287" y="285750"/>
                  </a:lnTo>
                  <a:lnTo>
                    <a:pt x="395287" y="304800"/>
                  </a:lnTo>
                </a:path>
                <a:path w="514350" h="304800">
                  <a:moveTo>
                    <a:pt x="500062" y="0"/>
                  </a:moveTo>
                  <a:lnTo>
                    <a:pt x="500062" y="19050"/>
                  </a:lnTo>
                  <a:lnTo>
                    <a:pt x="500062" y="9525"/>
                  </a:lnTo>
                  <a:lnTo>
                    <a:pt x="509587" y="9525"/>
                  </a:lnTo>
                </a:path>
                <a:path w="514350" h="304800">
                  <a:moveTo>
                    <a:pt x="485775" y="14287"/>
                  </a:moveTo>
                  <a:lnTo>
                    <a:pt x="495300" y="14287"/>
                  </a:lnTo>
                </a:path>
                <a:path w="514350" h="304800">
                  <a:moveTo>
                    <a:pt x="504825" y="14287"/>
                  </a:moveTo>
                  <a:lnTo>
                    <a:pt x="514350" y="14287"/>
                  </a:lnTo>
                </a:path>
                <a:path w="514350" h="304800">
                  <a:moveTo>
                    <a:pt x="485775" y="14287"/>
                  </a:moveTo>
                  <a:lnTo>
                    <a:pt x="495300" y="14287"/>
                  </a:lnTo>
                </a:path>
                <a:path w="514350" h="304800">
                  <a:moveTo>
                    <a:pt x="466725" y="14287"/>
                  </a:moveTo>
                  <a:lnTo>
                    <a:pt x="476250" y="14287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6070600" y="43942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6094412" y="4394199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5994400" y="3603625"/>
              <a:ext cx="1828800" cy="971550"/>
            </a:xfrm>
            <a:custGeom>
              <a:avLst/>
              <a:gdLst/>
              <a:ahLst/>
              <a:cxnLst/>
              <a:rect l="l" t="t" r="r" b="b"/>
              <a:pathLst>
                <a:path w="1828800" h="971550">
                  <a:moveTo>
                    <a:pt x="109537" y="804862"/>
                  </a:moveTo>
                  <a:lnTo>
                    <a:pt x="119062" y="804862"/>
                  </a:lnTo>
                </a:path>
                <a:path w="1828800" h="971550">
                  <a:moveTo>
                    <a:pt x="66675" y="809625"/>
                  </a:moveTo>
                  <a:lnTo>
                    <a:pt x="19050" y="809625"/>
                  </a:lnTo>
                </a:path>
                <a:path w="1828800" h="971550">
                  <a:moveTo>
                    <a:pt x="57150" y="809625"/>
                  </a:moveTo>
                  <a:lnTo>
                    <a:pt x="19050" y="809625"/>
                  </a:lnTo>
                </a:path>
                <a:path w="1828800" h="971550">
                  <a:moveTo>
                    <a:pt x="66675" y="819150"/>
                  </a:moveTo>
                  <a:lnTo>
                    <a:pt x="57150" y="809625"/>
                  </a:lnTo>
                </a:path>
                <a:path w="1828800" h="971550">
                  <a:moveTo>
                    <a:pt x="76200" y="819150"/>
                  </a:moveTo>
                  <a:lnTo>
                    <a:pt x="66675" y="819150"/>
                  </a:lnTo>
                </a:path>
                <a:path w="1828800" h="971550">
                  <a:moveTo>
                    <a:pt x="57150" y="809625"/>
                  </a:moveTo>
                  <a:lnTo>
                    <a:pt x="76200" y="809625"/>
                  </a:lnTo>
                </a:path>
                <a:path w="1828800" h="971550">
                  <a:moveTo>
                    <a:pt x="95250" y="819150"/>
                  </a:moveTo>
                  <a:lnTo>
                    <a:pt x="76200" y="819150"/>
                  </a:lnTo>
                </a:path>
                <a:path w="1828800" h="971550">
                  <a:moveTo>
                    <a:pt x="95250" y="809625"/>
                  </a:moveTo>
                  <a:lnTo>
                    <a:pt x="85725" y="809625"/>
                  </a:lnTo>
                </a:path>
                <a:path w="1828800" h="971550">
                  <a:moveTo>
                    <a:pt x="95250" y="819150"/>
                  </a:moveTo>
                  <a:lnTo>
                    <a:pt x="85725" y="819150"/>
                  </a:lnTo>
                </a:path>
                <a:path w="1828800" h="971550">
                  <a:moveTo>
                    <a:pt x="90487" y="814387"/>
                  </a:moveTo>
                  <a:lnTo>
                    <a:pt x="100012" y="814387"/>
                  </a:lnTo>
                </a:path>
                <a:path w="1828800" h="971550">
                  <a:moveTo>
                    <a:pt x="85725" y="809625"/>
                  </a:moveTo>
                  <a:lnTo>
                    <a:pt x="95250" y="809625"/>
                  </a:lnTo>
                </a:path>
                <a:path w="1828800" h="971550">
                  <a:moveTo>
                    <a:pt x="80962" y="814387"/>
                  </a:moveTo>
                  <a:lnTo>
                    <a:pt x="90487" y="814387"/>
                  </a:lnTo>
                </a:path>
                <a:path w="1828800" h="971550">
                  <a:moveTo>
                    <a:pt x="85725" y="809625"/>
                  </a:moveTo>
                  <a:lnTo>
                    <a:pt x="95250" y="809625"/>
                  </a:lnTo>
                  <a:lnTo>
                    <a:pt x="85725" y="809625"/>
                  </a:lnTo>
                </a:path>
                <a:path w="1828800" h="971550">
                  <a:moveTo>
                    <a:pt x="104775" y="809625"/>
                  </a:moveTo>
                  <a:lnTo>
                    <a:pt x="95250" y="809625"/>
                  </a:lnTo>
                </a:path>
                <a:path w="1828800" h="971550">
                  <a:moveTo>
                    <a:pt x="100012" y="814387"/>
                  </a:moveTo>
                  <a:lnTo>
                    <a:pt x="109537" y="814387"/>
                  </a:lnTo>
                </a:path>
                <a:path w="1828800" h="971550">
                  <a:moveTo>
                    <a:pt x="85725" y="819150"/>
                  </a:moveTo>
                  <a:lnTo>
                    <a:pt x="66675" y="819150"/>
                  </a:lnTo>
                </a:path>
                <a:path w="1828800" h="971550">
                  <a:moveTo>
                    <a:pt x="76200" y="809625"/>
                  </a:moveTo>
                  <a:lnTo>
                    <a:pt x="85725" y="809625"/>
                  </a:lnTo>
                </a:path>
                <a:path w="1828800" h="971550">
                  <a:moveTo>
                    <a:pt x="76200" y="809625"/>
                  </a:moveTo>
                  <a:lnTo>
                    <a:pt x="66675" y="809625"/>
                  </a:lnTo>
                  <a:lnTo>
                    <a:pt x="66675" y="819150"/>
                  </a:lnTo>
                </a:path>
                <a:path w="1828800" h="971550">
                  <a:moveTo>
                    <a:pt x="80962" y="814387"/>
                  </a:moveTo>
                  <a:lnTo>
                    <a:pt x="90487" y="814387"/>
                  </a:lnTo>
                </a:path>
                <a:path w="1828800" h="971550">
                  <a:moveTo>
                    <a:pt x="85725" y="809625"/>
                  </a:moveTo>
                  <a:lnTo>
                    <a:pt x="76200" y="809625"/>
                  </a:lnTo>
                </a:path>
                <a:path w="1828800" h="971550">
                  <a:moveTo>
                    <a:pt x="104775" y="819150"/>
                  </a:moveTo>
                  <a:lnTo>
                    <a:pt x="114300" y="819150"/>
                  </a:lnTo>
                </a:path>
                <a:path w="1828800" h="971550">
                  <a:moveTo>
                    <a:pt x="104775" y="809625"/>
                  </a:moveTo>
                  <a:lnTo>
                    <a:pt x="114300" y="809625"/>
                  </a:lnTo>
                  <a:lnTo>
                    <a:pt x="114300" y="819150"/>
                  </a:lnTo>
                </a:path>
                <a:path w="1828800" h="971550">
                  <a:moveTo>
                    <a:pt x="109537" y="814387"/>
                  </a:moveTo>
                  <a:lnTo>
                    <a:pt x="119062" y="814387"/>
                  </a:lnTo>
                </a:path>
                <a:path w="1828800" h="971550">
                  <a:moveTo>
                    <a:pt x="104775" y="819150"/>
                  </a:moveTo>
                  <a:lnTo>
                    <a:pt x="95250" y="819150"/>
                  </a:lnTo>
                </a:path>
                <a:path w="1828800" h="971550">
                  <a:moveTo>
                    <a:pt x="114300" y="819150"/>
                  </a:moveTo>
                  <a:lnTo>
                    <a:pt x="104775" y="819150"/>
                  </a:lnTo>
                </a:path>
                <a:path w="1828800" h="971550">
                  <a:moveTo>
                    <a:pt x="66675" y="800100"/>
                  </a:moveTo>
                  <a:lnTo>
                    <a:pt x="76200" y="800100"/>
                  </a:lnTo>
                  <a:lnTo>
                    <a:pt x="76200" y="790575"/>
                  </a:lnTo>
                  <a:lnTo>
                    <a:pt x="76200" y="800100"/>
                  </a:lnTo>
                  <a:lnTo>
                    <a:pt x="85725" y="800100"/>
                  </a:lnTo>
                  <a:lnTo>
                    <a:pt x="85725" y="790575"/>
                  </a:lnTo>
                </a:path>
                <a:path w="1828800" h="971550">
                  <a:moveTo>
                    <a:pt x="90487" y="795337"/>
                  </a:moveTo>
                  <a:lnTo>
                    <a:pt x="100012" y="795337"/>
                  </a:lnTo>
                </a:path>
                <a:path w="1828800" h="971550">
                  <a:moveTo>
                    <a:pt x="85725" y="790575"/>
                  </a:moveTo>
                  <a:lnTo>
                    <a:pt x="95250" y="790575"/>
                  </a:lnTo>
                </a:path>
                <a:path w="1828800" h="971550">
                  <a:moveTo>
                    <a:pt x="109537" y="795337"/>
                  </a:moveTo>
                  <a:lnTo>
                    <a:pt x="119062" y="795337"/>
                  </a:lnTo>
                </a:path>
                <a:path w="1828800" h="971550">
                  <a:moveTo>
                    <a:pt x="114300" y="790575"/>
                  </a:moveTo>
                  <a:lnTo>
                    <a:pt x="104775" y="790575"/>
                  </a:lnTo>
                </a:path>
                <a:path w="1828800" h="971550">
                  <a:moveTo>
                    <a:pt x="100012" y="795337"/>
                  </a:moveTo>
                  <a:lnTo>
                    <a:pt x="109537" y="795337"/>
                  </a:lnTo>
                </a:path>
                <a:path w="1828800" h="971550">
                  <a:moveTo>
                    <a:pt x="4762" y="871537"/>
                  </a:moveTo>
                  <a:lnTo>
                    <a:pt x="14287" y="871537"/>
                  </a:lnTo>
                </a:path>
                <a:path w="1828800" h="971550">
                  <a:moveTo>
                    <a:pt x="9525" y="876300"/>
                  </a:moveTo>
                  <a:lnTo>
                    <a:pt x="0" y="876300"/>
                  </a:lnTo>
                  <a:lnTo>
                    <a:pt x="38100" y="876300"/>
                  </a:lnTo>
                </a:path>
                <a:path w="1828800" h="971550">
                  <a:moveTo>
                    <a:pt x="33337" y="871537"/>
                  </a:moveTo>
                  <a:lnTo>
                    <a:pt x="42862" y="871537"/>
                  </a:lnTo>
                </a:path>
                <a:path w="1828800" h="971550">
                  <a:moveTo>
                    <a:pt x="9525" y="876300"/>
                  </a:moveTo>
                  <a:lnTo>
                    <a:pt x="9525" y="885825"/>
                  </a:lnTo>
                  <a:lnTo>
                    <a:pt x="0" y="885825"/>
                  </a:lnTo>
                  <a:lnTo>
                    <a:pt x="0" y="895350"/>
                  </a:lnTo>
                  <a:lnTo>
                    <a:pt x="38100" y="895350"/>
                  </a:lnTo>
                  <a:lnTo>
                    <a:pt x="38100" y="885825"/>
                  </a:lnTo>
                  <a:lnTo>
                    <a:pt x="38100" y="876300"/>
                  </a:lnTo>
                </a:path>
                <a:path w="1828800" h="971550">
                  <a:moveTo>
                    <a:pt x="9525" y="895350"/>
                  </a:moveTo>
                  <a:lnTo>
                    <a:pt x="0" y="904875"/>
                  </a:lnTo>
                  <a:lnTo>
                    <a:pt x="38100" y="904875"/>
                  </a:lnTo>
                  <a:lnTo>
                    <a:pt x="38100" y="895350"/>
                  </a:lnTo>
                </a:path>
                <a:path w="1828800" h="971550">
                  <a:moveTo>
                    <a:pt x="9525" y="904875"/>
                  </a:moveTo>
                  <a:lnTo>
                    <a:pt x="9525" y="914400"/>
                  </a:lnTo>
                  <a:lnTo>
                    <a:pt x="0" y="914400"/>
                  </a:lnTo>
                  <a:lnTo>
                    <a:pt x="38100" y="914400"/>
                  </a:lnTo>
                  <a:lnTo>
                    <a:pt x="38100" y="904875"/>
                  </a:lnTo>
                </a:path>
                <a:path w="1828800" h="971550">
                  <a:moveTo>
                    <a:pt x="9525" y="942975"/>
                  </a:moveTo>
                  <a:lnTo>
                    <a:pt x="9525" y="952500"/>
                  </a:lnTo>
                  <a:lnTo>
                    <a:pt x="0" y="952500"/>
                  </a:lnTo>
                  <a:lnTo>
                    <a:pt x="38100" y="952500"/>
                  </a:lnTo>
                  <a:lnTo>
                    <a:pt x="38100" y="942975"/>
                  </a:lnTo>
                </a:path>
                <a:path w="1828800" h="971550">
                  <a:moveTo>
                    <a:pt x="9525" y="952500"/>
                  </a:moveTo>
                  <a:lnTo>
                    <a:pt x="9525" y="962025"/>
                  </a:lnTo>
                  <a:lnTo>
                    <a:pt x="0" y="971550"/>
                  </a:lnTo>
                  <a:lnTo>
                    <a:pt x="38100" y="971550"/>
                  </a:lnTo>
                  <a:lnTo>
                    <a:pt x="38100" y="962025"/>
                  </a:lnTo>
                  <a:lnTo>
                    <a:pt x="38100" y="952500"/>
                  </a:lnTo>
                </a:path>
                <a:path w="1828800" h="971550">
                  <a:moveTo>
                    <a:pt x="4762" y="938212"/>
                  </a:moveTo>
                  <a:lnTo>
                    <a:pt x="14287" y="938212"/>
                  </a:lnTo>
                </a:path>
                <a:path w="1828800" h="971550">
                  <a:moveTo>
                    <a:pt x="9525" y="942975"/>
                  </a:moveTo>
                  <a:lnTo>
                    <a:pt x="0" y="942975"/>
                  </a:lnTo>
                  <a:lnTo>
                    <a:pt x="38100" y="942975"/>
                  </a:lnTo>
                </a:path>
                <a:path w="1828800" h="971550">
                  <a:moveTo>
                    <a:pt x="33337" y="938212"/>
                  </a:moveTo>
                  <a:lnTo>
                    <a:pt x="42862" y="938212"/>
                  </a:lnTo>
                </a:path>
                <a:path w="1828800" h="971550">
                  <a:moveTo>
                    <a:pt x="9525" y="914400"/>
                  </a:moveTo>
                  <a:lnTo>
                    <a:pt x="9525" y="923925"/>
                  </a:lnTo>
                  <a:lnTo>
                    <a:pt x="0" y="933450"/>
                  </a:lnTo>
                  <a:lnTo>
                    <a:pt x="38100" y="933450"/>
                  </a:lnTo>
                  <a:lnTo>
                    <a:pt x="38100" y="923925"/>
                  </a:lnTo>
                  <a:lnTo>
                    <a:pt x="38100" y="914400"/>
                  </a:lnTo>
                </a:path>
                <a:path w="1828800" h="971550">
                  <a:moveTo>
                    <a:pt x="9525" y="847725"/>
                  </a:moveTo>
                  <a:lnTo>
                    <a:pt x="9525" y="857250"/>
                  </a:lnTo>
                  <a:lnTo>
                    <a:pt x="0" y="866775"/>
                  </a:lnTo>
                  <a:lnTo>
                    <a:pt x="38100" y="866775"/>
                  </a:lnTo>
                  <a:lnTo>
                    <a:pt x="38100" y="857250"/>
                  </a:lnTo>
                  <a:lnTo>
                    <a:pt x="38100" y="847725"/>
                  </a:lnTo>
                </a:path>
                <a:path w="1828800" h="971550">
                  <a:moveTo>
                    <a:pt x="1800225" y="38100"/>
                  </a:moveTo>
                  <a:lnTo>
                    <a:pt x="1809750" y="47625"/>
                  </a:lnTo>
                </a:path>
                <a:path w="1828800" h="971550">
                  <a:moveTo>
                    <a:pt x="1809750" y="38100"/>
                  </a:moveTo>
                  <a:lnTo>
                    <a:pt x="1819275" y="66675"/>
                  </a:lnTo>
                  <a:lnTo>
                    <a:pt x="1828800" y="66675"/>
                  </a:lnTo>
                  <a:lnTo>
                    <a:pt x="1828800" y="0"/>
                  </a:lnTo>
                  <a:lnTo>
                    <a:pt x="1819275" y="0"/>
                  </a:lnTo>
                  <a:lnTo>
                    <a:pt x="1828800" y="0"/>
                  </a:lnTo>
                </a:path>
                <a:path w="1828800" h="971550">
                  <a:moveTo>
                    <a:pt x="1819275" y="0"/>
                  </a:moveTo>
                  <a:lnTo>
                    <a:pt x="1809750" y="19050"/>
                  </a:lnTo>
                  <a:lnTo>
                    <a:pt x="1800225" y="285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7818437" y="439420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7794625" y="4403725"/>
              <a:ext cx="43180" cy="9525"/>
            </a:xfrm>
            <a:custGeom>
              <a:avLst/>
              <a:gdLst/>
              <a:ahLst/>
              <a:cxnLst/>
              <a:rect l="l" t="t" r="r" b="b"/>
              <a:pathLst>
                <a:path w="43179" h="9525">
                  <a:moveTo>
                    <a:pt x="33337" y="4762"/>
                  </a:moveTo>
                  <a:lnTo>
                    <a:pt x="42862" y="4762"/>
                  </a:lnTo>
                </a:path>
                <a:path w="43179" h="9525">
                  <a:moveTo>
                    <a:pt x="14287" y="4762"/>
                  </a:moveTo>
                  <a:lnTo>
                    <a:pt x="23812" y="4762"/>
                  </a:lnTo>
                </a:path>
                <a:path w="43179" h="9525">
                  <a:moveTo>
                    <a:pt x="33337" y="4762"/>
                  </a:moveTo>
                  <a:lnTo>
                    <a:pt x="42862" y="4762"/>
                  </a:lnTo>
                </a:path>
                <a:path w="43179" h="9525">
                  <a:moveTo>
                    <a:pt x="14287" y="4762"/>
                  </a:moveTo>
                  <a:lnTo>
                    <a:pt x="23812" y="4762"/>
                  </a:lnTo>
                </a:path>
                <a:path w="43179" h="9525">
                  <a:moveTo>
                    <a:pt x="0" y="9525"/>
                  </a:moveTo>
                  <a:lnTo>
                    <a:pt x="0" y="0"/>
                  </a:lnTo>
                  <a:lnTo>
                    <a:pt x="95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7799387" y="439420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7804150" y="439420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0"/>
                  </a:moveTo>
                  <a:lnTo>
                    <a:pt x="0" y="19050"/>
                  </a:lnTo>
                  <a:lnTo>
                    <a:pt x="9525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7837487" y="439420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7756525" y="4394200"/>
              <a:ext cx="100330" cy="28575"/>
            </a:xfrm>
            <a:custGeom>
              <a:avLst/>
              <a:gdLst/>
              <a:ahLst/>
              <a:cxnLst/>
              <a:rect l="l" t="t" r="r" b="b"/>
              <a:pathLst>
                <a:path w="100329" h="28575">
                  <a:moveTo>
                    <a:pt x="90487" y="14287"/>
                  </a:moveTo>
                  <a:lnTo>
                    <a:pt x="100012" y="14287"/>
                  </a:lnTo>
                </a:path>
                <a:path w="100329" h="28575">
                  <a:moveTo>
                    <a:pt x="47625" y="19050"/>
                  </a:moveTo>
                  <a:lnTo>
                    <a:pt x="0" y="19050"/>
                  </a:lnTo>
                </a:path>
                <a:path w="100329" h="28575">
                  <a:moveTo>
                    <a:pt x="28575" y="19050"/>
                  </a:moveTo>
                  <a:lnTo>
                    <a:pt x="0" y="19050"/>
                  </a:lnTo>
                </a:path>
                <a:path w="100329" h="28575">
                  <a:moveTo>
                    <a:pt x="38100" y="28575"/>
                  </a:moveTo>
                  <a:lnTo>
                    <a:pt x="28575" y="19050"/>
                  </a:lnTo>
                </a:path>
                <a:path w="100329" h="28575">
                  <a:moveTo>
                    <a:pt x="47625" y="28575"/>
                  </a:moveTo>
                  <a:lnTo>
                    <a:pt x="38100" y="28575"/>
                  </a:lnTo>
                </a:path>
                <a:path w="100329" h="28575">
                  <a:moveTo>
                    <a:pt x="28575" y="19050"/>
                  </a:moveTo>
                  <a:lnTo>
                    <a:pt x="47625" y="19050"/>
                  </a:lnTo>
                </a:path>
                <a:path w="100329" h="28575">
                  <a:moveTo>
                    <a:pt x="66675" y="28575"/>
                  </a:moveTo>
                  <a:lnTo>
                    <a:pt x="47625" y="28575"/>
                  </a:lnTo>
                  <a:lnTo>
                    <a:pt x="57150" y="28575"/>
                  </a:lnTo>
                </a:path>
                <a:path w="100329" h="28575">
                  <a:moveTo>
                    <a:pt x="47625" y="28575"/>
                  </a:moveTo>
                  <a:lnTo>
                    <a:pt x="57150" y="28575"/>
                  </a:lnTo>
                </a:path>
                <a:path w="100329" h="28575">
                  <a:moveTo>
                    <a:pt x="66675" y="19050"/>
                  </a:moveTo>
                  <a:lnTo>
                    <a:pt x="57150" y="19050"/>
                  </a:lnTo>
                </a:path>
                <a:path w="100329" h="28575">
                  <a:moveTo>
                    <a:pt x="76200" y="28575"/>
                  </a:moveTo>
                  <a:lnTo>
                    <a:pt x="57150" y="28575"/>
                  </a:lnTo>
                </a:path>
                <a:path w="100329" h="28575">
                  <a:moveTo>
                    <a:pt x="66675" y="19050"/>
                  </a:moveTo>
                  <a:lnTo>
                    <a:pt x="76200" y="19050"/>
                  </a:lnTo>
                  <a:lnTo>
                    <a:pt x="76200" y="28575"/>
                  </a:lnTo>
                </a:path>
                <a:path w="100329" h="28575">
                  <a:moveTo>
                    <a:pt x="57150" y="19050"/>
                  </a:moveTo>
                  <a:lnTo>
                    <a:pt x="66675" y="19050"/>
                  </a:lnTo>
                </a:path>
                <a:path w="100329" h="28575">
                  <a:moveTo>
                    <a:pt x="52387" y="23812"/>
                  </a:moveTo>
                  <a:lnTo>
                    <a:pt x="61912" y="23812"/>
                  </a:lnTo>
                </a:path>
                <a:path w="100329" h="28575">
                  <a:moveTo>
                    <a:pt x="66675" y="19050"/>
                  </a:moveTo>
                  <a:lnTo>
                    <a:pt x="57150" y="19050"/>
                  </a:lnTo>
                </a:path>
                <a:path w="100329" h="28575">
                  <a:moveTo>
                    <a:pt x="76200" y="19050"/>
                  </a:moveTo>
                  <a:lnTo>
                    <a:pt x="66675" y="19050"/>
                  </a:lnTo>
                </a:path>
                <a:path w="100329" h="28575">
                  <a:moveTo>
                    <a:pt x="71437" y="23812"/>
                  </a:moveTo>
                  <a:lnTo>
                    <a:pt x="80962" y="23812"/>
                  </a:lnTo>
                </a:path>
                <a:path w="100329" h="28575">
                  <a:moveTo>
                    <a:pt x="57150" y="28575"/>
                  </a:moveTo>
                  <a:lnTo>
                    <a:pt x="47625" y="28575"/>
                  </a:lnTo>
                </a:path>
                <a:path w="100329" h="28575">
                  <a:moveTo>
                    <a:pt x="47625" y="19050"/>
                  </a:moveTo>
                  <a:lnTo>
                    <a:pt x="57150" y="19050"/>
                  </a:lnTo>
                </a:path>
                <a:path w="100329" h="28575">
                  <a:moveTo>
                    <a:pt x="42862" y="23812"/>
                  </a:moveTo>
                  <a:lnTo>
                    <a:pt x="52387" y="23812"/>
                  </a:lnTo>
                </a:path>
                <a:path w="100329" h="28575">
                  <a:moveTo>
                    <a:pt x="52387" y="23812"/>
                  </a:moveTo>
                  <a:lnTo>
                    <a:pt x="61912" y="23812"/>
                  </a:lnTo>
                </a:path>
                <a:path w="100329" h="28575">
                  <a:moveTo>
                    <a:pt x="57150" y="19050"/>
                  </a:moveTo>
                  <a:lnTo>
                    <a:pt x="47625" y="19050"/>
                  </a:lnTo>
                  <a:lnTo>
                    <a:pt x="57150" y="19050"/>
                  </a:lnTo>
                </a:path>
                <a:path w="100329" h="28575">
                  <a:moveTo>
                    <a:pt x="47625" y="19050"/>
                  </a:moveTo>
                  <a:lnTo>
                    <a:pt x="57150" y="19050"/>
                  </a:lnTo>
                </a:path>
                <a:path w="100329" h="28575">
                  <a:moveTo>
                    <a:pt x="47625" y="28575"/>
                  </a:moveTo>
                  <a:lnTo>
                    <a:pt x="57150" y="28575"/>
                  </a:lnTo>
                </a:path>
                <a:path w="100329" h="28575">
                  <a:moveTo>
                    <a:pt x="95250" y="28575"/>
                  </a:moveTo>
                  <a:lnTo>
                    <a:pt x="85725" y="28575"/>
                  </a:lnTo>
                </a:path>
                <a:path w="100329" h="28575">
                  <a:moveTo>
                    <a:pt x="95250" y="19050"/>
                  </a:moveTo>
                  <a:lnTo>
                    <a:pt x="85725" y="19050"/>
                  </a:lnTo>
                  <a:lnTo>
                    <a:pt x="85725" y="28575"/>
                  </a:lnTo>
                  <a:lnTo>
                    <a:pt x="95250" y="28575"/>
                  </a:lnTo>
                </a:path>
                <a:path w="100329" h="28575">
                  <a:moveTo>
                    <a:pt x="85725" y="19050"/>
                  </a:moveTo>
                  <a:lnTo>
                    <a:pt x="95250" y="19050"/>
                  </a:lnTo>
                  <a:lnTo>
                    <a:pt x="95250" y="28575"/>
                  </a:lnTo>
                </a:path>
                <a:path w="100329" h="28575">
                  <a:moveTo>
                    <a:pt x="85725" y="28575"/>
                  </a:moveTo>
                  <a:lnTo>
                    <a:pt x="66675" y="28575"/>
                  </a:lnTo>
                </a:path>
                <a:path w="100329" h="28575">
                  <a:moveTo>
                    <a:pt x="85725" y="19050"/>
                  </a:moveTo>
                  <a:lnTo>
                    <a:pt x="76200" y="19050"/>
                  </a:lnTo>
                </a:path>
                <a:path w="100329" h="28575">
                  <a:moveTo>
                    <a:pt x="95250" y="28575"/>
                  </a:moveTo>
                  <a:lnTo>
                    <a:pt x="76200" y="28575"/>
                  </a:lnTo>
                </a:path>
                <a:path w="100329" h="28575">
                  <a:moveTo>
                    <a:pt x="76200" y="19050"/>
                  </a:moveTo>
                  <a:lnTo>
                    <a:pt x="85725" y="19050"/>
                  </a:lnTo>
                </a:path>
                <a:path w="100329" h="28575">
                  <a:moveTo>
                    <a:pt x="42862" y="4762"/>
                  </a:moveTo>
                  <a:lnTo>
                    <a:pt x="52387" y="4762"/>
                  </a:lnTo>
                </a:path>
                <a:path w="100329" h="28575">
                  <a:moveTo>
                    <a:pt x="57150" y="0"/>
                  </a:moveTo>
                  <a:lnTo>
                    <a:pt x="57150" y="9525"/>
                  </a:lnTo>
                  <a:lnTo>
                    <a:pt x="66675" y="9525"/>
                  </a:lnTo>
                  <a:lnTo>
                    <a:pt x="66675" y="0"/>
                  </a:lnTo>
                  <a:lnTo>
                    <a:pt x="66675" y="9525"/>
                  </a:lnTo>
                  <a:lnTo>
                    <a:pt x="76200" y="9525"/>
                  </a:lnTo>
                </a:path>
                <a:path w="100329" h="28575">
                  <a:moveTo>
                    <a:pt x="57150" y="9525"/>
                  </a:moveTo>
                  <a:lnTo>
                    <a:pt x="66675" y="9525"/>
                  </a:lnTo>
                </a:path>
                <a:path w="100329" h="28575">
                  <a:moveTo>
                    <a:pt x="47625" y="0"/>
                  </a:moveTo>
                  <a:lnTo>
                    <a:pt x="57150" y="0"/>
                  </a:lnTo>
                </a:path>
                <a:path w="100329" h="28575">
                  <a:moveTo>
                    <a:pt x="85725" y="0"/>
                  </a:moveTo>
                  <a:lnTo>
                    <a:pt x="85725" y="9525"/>
                  </a:lnTo>
                  <a:lnTo>
                    <a:pt x="95250" y="9525"/>
                  </a:lnTo>
                  <a:lnTo>
                    <a:pt x="85725" y="9525"/>
                  </a:lnTo>
                  <a:lnTo>
                    <a:pt x="95250" y="9525"/>
                  </a:lnTo>
                </a:path>
                <a:path w="100329" h="28575">
                  <a:moveTo>
                    <a:pt x="76200" y="9525"/>
                  </a:moveTo>
                  <a:lnTo>
                    <a:pt x="85725" y="9525"/>
                  </a:lnTo>
                  <a:lnTo>
                    <a:pt x="857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7818437" y="439420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7794625" y="4403725"/>
              <a:ext cx="43180" cy="9525"/>
            </a:xfrm>
            <a:custGeom>
              <a:avLst/>
              <a:gdLst/>
              <a:ahLst/>
              <a:cxnLst/>
              <a:rect l="l" t="t" r="r" b="b"/>
              <a:pathLst>
                <a:path w="43179" h="9525">
                  <a:moveTo>
                    <a:pt x="33337" y="4762"/>
                  </a:moveTo>
                  <a:lnTo>
                    <a:pt x="42862" y="4762"/>
                  </a:lnTo>
                </a:path>
                <a:path w="43179" h="9525">
                  <a:moveTo>
                    <a:pt x="14287" y="4762"/>
                  </a:moveTo>
                  <a:lnTo>
                    <a:pt x="23812" y="4762"/>
                  </a:lnTo>
                </a:path>
                <a:path w="43179" h="9525">
                  <a:moveTo>
                    <a:pt x="33337" y="4762"/>
                  </a:moveTo>
                  <a:lnTo>
                    <a:pt x="42862" y="4762"/>
                  </a:lnTo>
                </a:path>
                <a:path w="43179" h="9525">
                  <a:moveTo>
                    <a:pt x="14287" y="4762"/>
                  </a:moveTo>
                  <a:lnTo>
                    <a:pt x="23812" y="4762"/>
                  </a:lnTo>
                </a:path>
                <a:path w="43179" h="9525">
                  <a:moveTo>
                    <a:pt x="0" y="9525"/>
                  </a:moveTo>
                  <a:lnTo>
                    <a:pt x="0" y="0"/>
                  </a:lnTo>
                  <a:lnTo>
                    <a:pt x="95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7799387" y="439420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7804150" y="439420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0"/>
                  </a:moveTo>
                  <a:lnTo>
                    <a:pt x="0" y="19050"/>
                  </a:lnTo>
                  <a:lnTo>
                    <a:pt x="9525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7837487" y="439420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7008812" y="4394200"/>
              <a:ext cx="847725" cy="285750"/>
            </a:xfrm>
            <a:custGeom>
              <a:avLst/>
              <a:gdLst/>
              <a:ahLst/>
              <a:cxnLst/>
              <a:rect l="l" t="t" r="r" b="b"/>
              <a:pathLst>
                <a:path w="847725" h="285750">
                  <a:moveTo>
                    <a:pt x="838200" y="14287"/>
                  </a:moveTo>
                  <a:lnTo>
                    <a:pt x="847725" y="14287"/>
                  </a:lnTo>
                </a:path>
                <a:path w="847725" h="285750">
                  <a:moveTo>
                    <a:pt x="795337" y="19050"/>
                  </a:moveTo>
                  <a:lnTo>
                    <a:pt x="747712" y="19050"/>
                  </a:lnTo>
                </a:path>
                <a:path w="847725" h="285750">
                  <a:moveTo>
                    <a:pt x="776287" y="19050"/>
                  </a:moveTo>
                  <a:lnTo>
                    <a:pt x="747712" y="19050"/>
                  </a:lnTo>
                </a:path>
                <a:path w="847725" h="285750">
                  <a:moveTo>
                    <a:pt x="785812" y="28575"/>
                  </a:moveTo>
                  <a:lnTo>
                    <a:pt x="776287" y="19050"/>
                  </a:lnTo>
                </a:path>
                <a:path w="847725" h="285750">
                  <a:moveTo>
                    <a:pt x="795337" y="28575"/>
                  </a:moveTo>
                  <a:lnTo>
                    <a:pt x="785812" y="28575"/>
                  </a:lnTo>
                </a:path>
                <a:path w="847725" h="285750">
                  <a:moveTo>
                    <a:pt x="776287" y="19050"/>
                  </a:moveTo>
                  <a:lnTo>
                    <a:pt x="795337" y="19050"/>
                  </a:lnTo>
                </a:path>
                <a:path w="847725" h="285750">
                  <a:moveTo>
                    <a:pt x="814387" y="28575"/>
                  </a:moveTo>
                  <a:lnTo>
                    <a:pt x="795337" y="28575"/>
                  </a:lnTo>
                  <a:lnTo>
                    <a:pt x="804862" y="28575"/>
                  </a:lnTo>
                </a:path>
                <a:path w="847725" h="285750">
                  <a:moveTo>
                    <a:pt x="795337" y="28575"/>
                  </a:moveTo>
                  <a:lnTo>
                    <a:pt x="804862" y="28575"/>
                  </a:lnTo>
                </a:path>
                <a:path w="847725" h="285750">
                  <a:moveTo>
                    <a:pt x="814387" y="19050"/>
                  </a:moveTo>
                  <a:lnTo>
                    <a:pt x="804862" y="19050"/>
                  </a:lnTo>
                </a:path>
                <a:path w="847725" h="285750">
                  <a:moveTo>
                    <a:pt x="823912" y="28575"/>
                  </a:moveTo>
                  <a:lnTo>
                    <a:pt x="804862" y="28575"/>
                  </a:lnTo>
                </a:path>
                <a:path w="847725" h="285750">
                  <a:moveTo>
                    <a:pt x="814387" y="19050"/>
                  </a:moveTo>
                  <a:lnTo>
                    <a:pt x="823912" y="19050"/>
                  </a:lnTo>
                  <a:lnTo>
                    <a:pt x="823912" y="28575"/>
                  </a:lnTo>
                </a:path>
                <a:path w="847725" h="285750">
                  <a:moveTo>
                    <a:pt x="804862" y="19050"/>
                  </a:moveTo>
                  <a:lnTo>
                    <a:pt x="814387" y="19050"/>
                  </a:lnTo>
                </a:path>
                <a:path w="847725" h="285750">
                  <a:moveTo>
                    <a:pt x="800100" y="23812"/>
                  </a:moveTo>
                  <a:lnTo>
                    <a:pt x="809625" y="23812"/>
                  </a:lnTo>
                </a:path>
                <a:path w="847725" h="285750">
                  <a:moveTo>
                    <a:pt x="814387" y="19050"/>
                  </a:moveTo>
                  <a:lnTo>
                    <a:pt x="804862" y="19050"/>
                  </a:lnTo>
                </a:path>
                <a:path w="847725" h="285750">
                  <a:moveTo>
                    <a:pt x="823912" y="19050"/>
                  </a:moveTo>
                  <a:lnTo>
                    <a:pt x="814387" y="19050"/>
                  </a:lnTo>
                </a:path>
                <a:path w="847725" h="285750">
                  <a:moveTo>
                    <a:pt x="819150" y="23812"/>
                  </a:moveTo>
                  <a:lnTo>
                    <a:pt x="828675" y="23812"/>
                  </a:lnTo>
                </a:path>
                <a:path w="847725" h="285750">
                  <a:moveTo>
                    <a:pt x="804862" y="28575"/>
                  </a:moveTo>
                  <a:lnTo>
                    <a:pt x="795337" y="28575"/>
                  </a:lnTo>
                </a:path>
                <a:path w="847725" h="285750">
                  <a:moveTo>
                    <a:pt x="795337" y="19050"/>
                  </a:moveTo>
                  <a:lnTo>
                    <a:pt x="804862" y="19050"/>
                  </a:lnTo>
                </a:path>
                <a:path w="847725" h="285750">
                  <a:moveTo>
                    <a:pt x="790575" y="23812"/>
                  </a:moveTo>
                  <a:lnTo>
                    <a:pt x="800100" y="23812"/>
                  </a:lnTo>
                </a:path>
                <a:path w="847725" h="285750">
                  <a:moveTo>
                    <a:pt x="800100" y="23812"/>
                  </a:moveTo>
                  <a:lnTo>
                    <a:pt x="809625" y="23812"/>
                  </a:lnTo>
                </a:path>
                <a:path w="847725" h="285750">
                  <a:moveTo>
                    <a:pt x="804862" y="19050"/>
                  </a:moveTo>
                  <a:lnTo>
                    <a:pt x="795337" y="19050"/>
                  </a:lnTo>
                  <a:lnTo>
                    <a:pt x="804862" y="19050"/>
                  </a:lnTo>
                </a:path>
                <a:path w="847725" h="285750">
                  <a:moveTo>
                    <a:pt x="795337" y="19050"/>
                  </a:moveTo>
                  <a:lnTo>
                    <a:pt x="804862" y="19050"/>
                  </a:lnTo>
                </a:path>
                <a:path w="847725" h="285750">
                  <a:moveTo>
                    <a:pt x="795337" y="28575"/>
                  </a:moveTo>
                  <a:lnTo>
                    <a:pt x="804862" y="28575"/>
                  </a:lnTo>
                </a:path>
                <a:path w="847725" h="285750">
                  <a:moveTo>
                    <a:pt x="842962" y="28575"/>
                  </a:moveTo>
                  <a:lnTo>
                    <a:pt x="833437" y="28575"/>
                  </a:lnTo>
                </a:path>
                <a:path w="847725" h="285750">
                  <a:moveTo>
                    <a:pt x="842962" y="19050"/>
                  </a:moveTo>
                  <a:lnTo>
                    <a:pt x="833437" y="19050"/>
                  </a:lnTo>
                  <a:lnTo>
                    <a:pt x="833437" y="28575"/>
                  </a:lnTo>
                  <a:lnTo>
                    <a:pt x="842962" y="28575"/>
                  </a:lnTo>
                </a:path>
                <a:path w="847725" h="285750">
                  <a:moveTo>
                    <a:pt x="833437" y="19050"/>
                  </a:moveTo>
                  <a:lnTo>
                    <a:pt x="842962" y="19050"/>
                  </a:lnTo>
                  <a:lnTo>
                    <a:pt x="842962" y="28575"/>
                  </a:lnTo>
                </a:path>
                <a:path w="847725" h="285750">
                  <a:moveTo>
                    <a:pt x="833437" y="28575"/>
                  </a:moveTo>
                  <a:lnTo>
                    <a:pt x="814387" y="28575"/>
                  </a:lnTo>
                </a:path>
                <a:path w="847725" h="285750">
                  <a:moveTo>
                    <a:pt x="833437" y="19050"/>
                  </a:moveTo>
                  <a:lnTo>
                    <a:pt x="823912" y="19050"/>
                  </a:lnTo>
                </a:path>
                <a:path w="847725" h="285750">
                  <a:moveTo>
                    <a:pt x="842962" y="28575"/>
                  </a:moveTo>
                  <a:lnTo>
                    <a:pt x="823912" y="28575"/>
                  </a:lnTo>
                </a:path>
                <a:path w="847725" h="285750">
                  <a:moveTo>
                    <a:pt x="823912" y="19050"/>
                  </a:moveTo>
                  <a:lnTo>
                    <a:pt x="833437" y="19050"/>
                  </a:lnTo>
                </a:path>
                <a:path w="847725" h="285750">
                  <a:moveTo>
                    <a:pt x="790575" y="4762"/>
                  </a:moveTo>
                  <a:lnTo>
                    <a:pt x="800100" y="4762"/>
                  </a:lnTo>
                </a:path>
                <a:path w="847725" h="285750">
                  <a:moveTo>
                    <a:pt x="804862" y="0"/>
                  </a:moveTo>
                  <a:lnTo>
                    <a:pt x="804862" y="9525"/>
                  </a:lnTo>
                  <a:lnTo>
                    <a:pt x="814387" y="9525"/>
                  </a:lnTo>
                  <a:lnTo>
                    <a:pt x="814387" y="0"/>
                  </a:lnTo>
                  <a:lnTo>
                    <a:pt x="814387" y="9525"/>
                  </a:lnTo>
                  <a:lnTo>
                    <a:pt x="823912" y="9525"/>
                  </a:lnTo>
                </a:path>
                <a:path w="847725" h="285750">
                  <a:moveTo>
                    <a:pt x="804862" y="9525"/>
                  </a:moveTo>
                  <a:lnTo>
                    <a:pt x="814387" y="9525"/>
                  </a:lnTo>
                </a:path>
                <a:path w="847725" h="285750">
                  <a:moveTo>
                    <a:pt x="795337" y="0"/>
                  </a:moveTo>
                  <a:lnTo>
                    <a:pt x="804862" y="0"/>
                  </a:lnTo>
                </a:path>
                <a:path w="847725" h="285750">
                  <a:moveTo>
                    <a:pt x="833437" y="0"/>
                  </a:moveTo>
                  <a:lnTo>
                    <a:pt x="833437" y="9525"/>
                  </a:lnTo>
                  <a:lnTo>
                    <a:pt x="842962" y="9525"/>
                  </a:lnTo>
                  <a:lnTo>
                    <a:pt x="833437" y="9525"/>
                  </a:lnTo>
                  <a:lnTo>
                    <a:pt x="842962" y="9525"/>
                  </a:lnTo>
                </a:path>
                <a:path w="847725" h="285750">
                  <a:moveTo>
                    <a:pt x="823912" y="9525"/>
                  </a:moveTo>
                  <a:lnTo>
                    <a:pt x="833437" y="9525"/>
                  </a:lnTo>
                  <a:lnTo>
                    <a:pt x="833437" y="0"/>
                  </a:lnTo>
                </a:path>
                <a:path w="847725" h="285750">
                  <a:moveTo>
                    <a:pt x="109537" y="285750"/>
                  </a:moveTo>
                  <a:lnTo>
                    <a:pt x="100012" y="285750"/>
                  </a:lnTo>
                  <a:lnTo>
                    <a:pt x="109537" y="285750"/>
                  </a:lnTo>
                  <a:lnTo>
                    <a:pt x="109537" y="257175"/>
                  </a:lnTo>
                  <a:lnTo>
                    <a:pt x="100012" y="257175"/>
                  </a:lnTo>
                  <a:lnTo>
                    <a:pt x="109537" y="257175"/>
                  </a:lnTo>
                  <a:lnTo>
                    <a:pt x="109537" y="285750"/>
                  </a:lnTo>
                </a:path>
                <a:path w="847725" h="285750">
                  <a:moveTo>
                    <a:pt x="80962" y="9525"/>
                  </a:moveTo>
                  <a:lnTo>
                    <a:pt x="71437" y="9525"/>
                  </a:lnTo>
                </a:path>
                <a:path w="847725" h="285750">
                  <a:moveTo>
                    <a:pt x="52387" y="38100"/>
                  </a:moveTo>
                  <a:lnTo>
                    <a:pt x="80962" y="28575"/>
                  </a:lnTo>
                </a:path>
                <a:path w="847725" h="285750">
                  <a:moveTo>
                    <a:pt x="4762" y="28575"/>
                  </a:moveTo>
                  <a:lnTo>
                    <a:pt x="14287" y="28575"/>
                  </a:lnTo>
                </a:path>
                <a:path w="847725" h="285750">
                  <a:moveTo>
                    <a:pt x="14287" y="19050"/>
                  </a:moveTo>
                  <a:lnTo>
                    <a:pt x="23812" y="19050"/>
                  </a:lnTo>
                </a:path>
                <a:path w="847725" h="285750">
                  <a:moveTo>
                    <a:pt x="14287" y="38100"/>
                  </a:moveTo>
                  <a:lnTo>
                    <a:pt x="23812" y="38100"/>
                  </a:lnTo>
                </a:path>
                <a:path w="847725" h="285750">
                  <a:moveTo>
                    <a:pt x="0" y="33337"/>
                  </a:moveTo>
                  <a:lnTo>
                    <a:pt x="9525" y="33337"/>
                  </a:lnTo>
                </a:path>
                <a:path w="847725" h="285750">
                  <a:moveTo>
                    <a:pt x="0" y="14287"/>
                  </a:moveTo>
                  <a:lnTo>
                    <a:pt x="9525" y="14287"/>
                  </a:lnTo>
                </a:path>
                <a:path w="847725" h="285750">
                  <a:moveTo>
                    <a:pt x="14287" y="28575"/>
                  </a:moveTo>
                  <a:lnTo>
                    <a:pt x="4762" y="28575"/>
                  </a:lnTo>
                </a:path>
                <a:path w="847725" h="285750">
                  <a:moveTo>
                    <a:pt x="14287" y="9525"/>
                  </a:moveTo>
                  <a:lnTo>
                    <a:pt x="4762" y="95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7018337" y="4403725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7013575" y="4403725"/>
              <a:ext cx="47625" cy="28575"/>
            </a:xfrm>
            <a:custGeom>
              <a:avLst/>
              <a:gdLst/>
              <a:ahLst/>
              <a:cxnLst/>
              <a:rect l="l" t="t" r="r" b="b"/>
              <a:pathLst>
                <a:path w="47625" h="28575">
                  <a:moveTo>
                    <a:pt x="0" y="0"/>
                  </a:moveTo>
                  <a:lnTo>
                    <a:pt x="0" y="19050"/>
                  </a:lnTo>
                  <a:lnTo>
                    <a:pt x="9525" y="19050"/>
                  </a:lnTo>
                </a:path>
                <a:path w="47625" h="28575">
                  <a:moveTo>
                    <a:pt x="0" y="9525"/>
                  </a:moveTo>
                  <a:lnTo>
                    <a:pt x="9525" y="9525"/>
                  </a:lnTo>
                </a:path>
                <a:path w="47625" h="28575">
                  <a:moveTo>
                    <a:pt x="0" y="19050"/>
                  </a:moveTo>
                  <a:lnTo>
                    <a:pt x="9525" y="19050"/>
                  </a:lnTo>
                </a:path>
                <a:path w="47625" h="28575">
                  <a:moveTo>
                    <a:pt x="0" y="19050"/>
                  </a:moveTo>
                  <a:lnTo>
                    <a:pt x="0" y="28575"/>
                  </a:lnTo>
                  <a:lnTo>
                    <a:pt x="9525" y="28575"/>
                  </a:lnTo>
                </a:path>
                <a:path w="47625" h="28575">
                  <a:moveTo>
                    <a:pt x="4762" y="23812"/>
                  </a:moveTo>
                  <a:lnTo>
                    <a:pt x="14287" y="23812"/>
                  </a:lnTo>
                </a:path>
                <a:path w="47625" h="28575">
                  <a:moveTo>
                    <a:pt x="0" y="28575"/>
                  </a:moveTo>
                  <a:lnTo>
                    <a:pt x="9525" y="28575"/>
                  </a:lnTo>
                </a:path>
                <a:path w="47625" h="28575">
                  <a:moveTo>
                    <a:pt x="47625" y="0"/>
                  </a:moveTo>
                  <a:lnTo>
                    <a:pt x="38100" y="0"/>
                  </a:lnTo>
                </a:path>
                <a:path w="47625" h="28575">
                  <a:moveTo>
                    <a:pt x="47625" y="28575"/>
                  </a:moveTo>
                  <a:lnTo>
                    <a:pt x="38100" y="28575"/>
                  </a:lnTo>
                </a:path>
                <a:path w="47625" h="28575">
                  <a:moveTo>
                    <a:pt x="38100" y="19050"/>
                  </a:moveTo>
                  <a:lnTo>
                    <a:pt x="47625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7046912" y="4403724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7018337" y="4403725"/>
              <a:ext cx="52705" cy="28575"/>
            </a:xfrm>
            <a:custGeom>
              <a:avLst/>
              <a:gdLst/>
              <a:ahLst/>
              <a:cxnLst/>
              <a:rect l="l" t="t" r="r" b="b"/>
              <a:pathLst>
                <a:path w="52704" h="28575">
                  <a:moveTo>
                    <a:pt x="38100" y="4762"/>
                  </a:moveTo>
                  <a:lnTo>
                    <a:pt x="47625" y="4762"/>
                  </a:lnTo>
                </a:path>
                <a:path w="52704" h="28575">
                  <a:moveTo>
                    <a:pt x="28575" y="4762"/>
                  </a:moveTo>
                  <a:lnTo>
                    <a:pt x="38100" y="4762"/>
                  </a:lnTo>
                </a:path>
                <a:path w="52704" h="28575">
                  <a:moveTo>
                    <a:pt x="33337" y="19050"/>
                  </a:moveTo>
                  <a:lnTo>
                    <a:pt x="42862" y="19050"/>
                  </a:lnTo>
                </a:path>
                <a:path w="52704" h="28575">
                  <a:moveTo>
                    <a:pt x="4762" y="9525"/>
                  </a:moveTo>
                  <a:lnTo>
                    <a:pt x="14287" y="9525"/>
                  </a:lnTo>
                </a:path>
                <a:path w="52704" h="28575">
                  <a:moveTo>
                    <a:pt x="0" y="4762"/>
                  </a:moveTo>
                  <a:lnTo>
                    <a:pt x="9525" y="4762"/>
                  </a:lnTo>
                </a:path>
                <a:path w="52704" h="28575">
                  <a:moveTo>
                    <a:pt x="4762" y="19050"/>
                  </a:moveTo>
                  <a:lnTo>
                    <a:pt x="14287" y="19050"/>
                  </a:lnTo>
                </a:path>
                <a:path w="52704" h="28575">
                  <a:moveTo>
                    <a:pt x="42862" y="19050"/>
                  </a:moveTo>
                  <a:lnTo>
                    <a:pt x="52387" y="19050"/>
                  </a:lnTo>
                </a:path>
                <a:path w="52704" h="28575">
                  <a:moveTo>
                    <a:pt x="23812" y="0"/>
                  </a:moveTo>
                  <a:lnTo>
                    <a:pt x="14287" y="0"/>
                  </a:lnTo>
                </a:path>
                <a:path w="52704" h="28575">
                  <a:moveTo>
                    <a:pt x="19050" y="4762"/>
                  </a:moveTo>
                  <a:lnTo>
                    <a:pt x="28575" y="4762"/>
                  </a:lnTo>
                </a:path>
                <a:path w="52704" h="28575">
                  <a:moveTo>
                    <a:pt x="9525" y="4762"/>
                  </a:moveTo>
                  <a:lnTo>
                    <a:pt x="19050" y="4762"/>
                  </a:lnTo>
                </a:path>
                <a:path w="52704" h="28575">
                  <a:moveTo>
                    <a:pt x="23812" y="28575"/>
                  </a:moveTo>
                  <a:lnTo>
                    <a:pt x="14287" y="28575"/>
                  </a:lnTo>
                </a:path>
                <a:path w="52704" h="28575">
                  <a:moveTo>
                    <a:pt x="14287" y="19050"/>
                  </a:moveTo>
                  <a:lnTo>
                    <a:pt x="23812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7027862" y="4403724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7027862" y="4403725"/>
              <a:ext cx="452755" cy="295275"/>
            </a:xfrm>
            <a:custGeom>
              <a:avLst/>
              <a:gdLst/>
              <a:ahLst/>
              <a:cxnLst/>
              <a:rect l="l" t="t" r="r" b="b"/>
              <a:pathLst>
                <a:path w="452754" h="295275">
                  <a:moveTo>
                    <a:pt x="4762" y="19050"/>
                  </a:moveTo>
                  <a:lnTo>
                    <a:pt x="14287" y="19050"/>
                  </a:lnTo>
                  <a:lnTo>
                    <a:pt x="23812" y="19050"/>
                  </a:lnTo>
                </a:path>
                <a:path w="452754" h="295275">
                  <a:moveTo>
                    <a:pt x="52387" y="0"/>
                  </a:moveTo>
                  <a:lnTo>
                    <a:pt x="52387" y="9525"/>
                  </a:lnTo>
                  <a:lnTo>
                    <a:pt x="42862" y="19050"/>
                  </a:lnTo>
                </a:path>
                <a:path w="452754" h="295275">
                  <a:moveTo>
                    <a:pt x="0" y="23812"/>
                  </a:moveTo>
                  <a:lnTo>
                    <a:pt x="9525" y="23812"/>
                  </a:lnTo>
                </a:path>
                <a:path w="452754" h="295275">
                  <a:moveTo>
                    <a:pt x="9525" y="23812"/>
                  </a:moveTo>
                  <a:lnTo>
                    <a:pt x="19050" y="23812"/>
                  </a:lnTo>
                </a:path>
                <a:path w="452754" h="295275">
                  <a:moveTo>
                    <a:pt x="19050" y="23812"/>
                  </a:moveTo>
                  <a:lnTo>
                    <a:pt x="28575" y="23812"/>
                  </a:lnTo>
                </a:path>
                <a:path w="452754" h="295275">
                  <a:moveTo>
                    <a:pt x="33337" y="19050"/>
                  </a:moveTo>
                  <a:lnTo>
                    <a:pt x="33337" y="28575"/>
                  </a:lnTo>
                  <a:lnTo>
                    <a:pt x="42862" y="28575"/>
                  </a:lnTo>
                </a:path>
                <a:path w="452754" h="295275">
                  <a:moveTo>
                    <a:pt x="14287" y="28575"/>
                  </a:moveTo>
                  <a:lnTo>
                    <a:pt x="23812" y="28575"/>
                  </a:lnTo>
                </a:path>
                <a:path w="452754" h="295275">
                  <a:moveTo>
                    <a:pt x="57150" y="4762"/>
                  </a:moveTo>
                  <a:lnTo>
                    <a:pt x="66675" y="4762"/>
                  </a:lnTo>
                </a:path>
                <a:path w="452754" h="295275">
                  <a:moveTo>
                    <a:pt x="76200" y="14287"/>
                  </a:moveTo>
                  <a:lnTo>
                    <a:pt x="85725" y="14287"/>
                  </a:lnTo>
                </a:path>
                <a:path w="452754" h="295275">
                  <a:moveTo>
                    <a:pt x="61912" y="9525"/>
                  </a:moveTo>
                  <a:lnTo>
                    <a:pt x="71437" y="9525"/>
                  </a:lnTo>
                  <a:lnTo>
                    <a:pt x="80962" y="9525"/>
                  </a:lnTo>
                </a:path>
                <a:path w="452754" h="295275">
                  <a:moveTo>
                    <a:pt x="66675" y="4762"/>
                  </a:moveTo>
                  <a:lnTo>
                    <a:pt x="76200" y="4762"/>
                  </a:lnTo>
                </a:path>
                <a:path w="452754" h="295275">
                  <a:moveTo>
                    <a:pt x="61912" y="9525"/>
                  </a:moveTo>
                  <a:lnTo>
                    <a:pt x="71437" y="9525"/>
                  </a:lnTo>
                </a:path>
                <a:path w="452754" h="295275">
                  <a:moveTo>
                    <a:pt x="61912" y="19050"/>
                  </a:moveTo>
                  <a:lnTo>
                    <a:pt x="80962" y="19050"/>
                  </a:lnTo>
                </a:path>
                <a:path w="452754" h="295275">
                  <a:moveTo>
                    <a:pt x="423862" y="171450"/>
                  </a:moveTo>
                  <a:lnTo>
                    <a:pt x="423862" y="180975"/>
                  </a:lnTo>
                  <a:lnTo>
                    <a:pt x="433387" y="180975"/>
                  </a:lnTo>
                  <a:lnTo>
                    <a:pt x="395287" y="180975"/>
                  </a:lnTo>
                  <a:lnTo>
                    <a:pt x="404812" y="180975"/>
                  </a:lnTo>
                  <a:lnTo>
                    <a:pt x="404812" y="171450"/>
                  </a:lnTo>
                </a:path>
                <a:path w="452754" h="295275">
                  <a:moveTo>
                    <a:pt x="166687" y="276225"/>
                  </a:moveTo>
                  <a:lnTo>
                    <a:pt x="176212" y="276225"/>
                  </a:lnTo>
                  <a:lnTo>
                    <a:pt x="166687" y="276225"/>
                  </a:lnTo>
                  <a:lnTo>
                    <a:pt x="166687" y="247650"/>
                  </a:lnTo>
                  <a:lnTo>
                    <a:pt x="176212" y="247650"/>
                  </a:lnTo>
                  <a:lnTo>
                    <a:pt x="166687" y="247650"/>
                  </a:lnTo>
                  <a:lnTo>
                    <a:pt x="166687" y="276225"/>
                  </a:lnTo>
                </a:path>
                <a:path w="452754" h="295275">
                  <a:moveTo>
                    <a:pt x="423862" y="180975"/>
                  </a:moveTo>
                  <a:lnTo>
                    <a:pt x="423862" y="190500"/>
                  </a:lnTo>
                  <a:lnTo>
                    <a:pt x="433387" y="190500"/>
                  </a:lnTo>
                </a:path>
                <a:path w="452754" h="295275">
                  <a:moveTo>
                    <a:pt x="428625" y="195262"/>
                  </a:moveTo>
                  <a:lnTo>
                    <a:pt x="438150" y="195262"/>
                  </a:lnTo>
                </a:path>
                <a:path w="452754" h="295275">
                  <a:moveTo>
                    <a:pt x="433387" y="200025"/>
                  </a:moveTo>
                  <a:lnTo>
                    <a:pt x="395287" y="200025"/>
                  </a:lnTo>
                </a:path>
                <a:path w="452754" h="295275">
                  <a:moveTo>
                    <a:pt x="390525" y="195262"/>
                  </a:moveTo>
                  <a:lnTo>
                    <a:pt x="400050" y="195262"/>
                  </a:lnTo>
                </a:path>
                <a:path w="452754" h="295275">
                  <a:moveTo>
                    <a:pt x="395287" y="190500"/>
                  </a:moveTo>
                  <a:lnTo>
                    <a:pt x="404812" y="190500"/>
                  </a:lnTo>
                  <a:lnTo>
                    <a:pt x="404812" y="180975"/>
                  </a:lnTo>
                </a:path>
                <a:path w="452754" h="295275">
                  <a:moveTo>
                    <a:pt x="423862" y="200025"/>
                  </a:moveTo>
                  <a:lnTo>
                    <a:pt x="433387" y="209550"/>
                  </a:lnTo>
                  <a:lnTo>
                    <a:pt x="395287" y="209550"/>
                  </a:lnTo>
                  <a:lnTo>
                    <a:pt x="404812" y="200025"/>
                  </a:lnTo>
                </a:path>
                <a:path w="452754" h="295275">
                  <a:moveTo>
                    <a:pt x="442912" y="295275"/>
                  </a:moveTo>
                  <a:lnTo>
                    <a:pt x="433387" y="295275"/>
                  </a:lnTo>
                  <a:lnTo>
                    <a:pt x="452437" y="295275"/>
                  </a:lnTo>
                  <a:lnTo>
                    <a:pt x="452437" y="266700"/>
                  </a:lnTo>
                  <a:lnTo>
                    <a:pt x="433387" y="266700"/>
                  </a:lnTo>
                  <a:lnTo>
                    <a:pt x="442912" y="266700"/>
                  </a:lnTo>
                </a:path>
                <a:path w="452754" h="295275">
                  <a:moveTo>
                    <a:pt x="204787" y="0"/>
                  </a:moveTo>
                  <a:lnTo>
                    <a:pt x="195262" y="0"/>
                  </a:lnTo>
                </a:path>
                <a:path w="452754" h="295275">
                  <a:moveTo>
                    <a:pt x="214312" y="28575"/>
                  </a:moveTo>
                  <a:lnTo>
                    <a:pt x="185737" y="19050"/>
                  </a:lnTo>
                </a:path>
                <a:path w="452754" h="295275">
                  <a:moveTo>
                    <a:pt x="252412" y="19050"/>
                  </a:moveTo>
                  <a:lnTo>
                    <a:pt x="261937" y="19050"/>
                  </a:lnTo>
                  <a:lnTo>
                    <a:pt x="252412" y="19050"/>
                  </a:lnTo>
                </a:path>
                <a:path w="452754" h="295275">
                  <a:moveTo>
                    <a:pt x="261937" y="9525"/>
                  </a:moveTo>
                  <a:lnTo>
                    <a:pt x="252412" y="9525"/>
                  </a:lnTo>
                </a:path>
                <a:path w="452754" h="295275">
                  <a:moveTo>
                    <a:pt x="252412" y="0"/>
                  </a:moveTo>
                  <a:lnTo>
                    <a:pt x="261937" y="0"/>
                  </a:lnTo>
                </a:path>
                <a:path w="452754" h="295275">
                  <a:moveTo>
                    <a:pt x="261937" y="28575"/>
                  </a:moveTo>
                  <a:lnTo>
                    <a:pt x="242887" y="28575"/>
                  </a:lnTo>
                </a:path>
                <a:path w="452754" h="295275">
                  <a:moveTo>
                    <a:pt x="266700" y="23812"/>
                  </a:moveTo>
                  <a:lnTo>
                    <a:pt x="276225" y="23812"/>
                  </a:lnTo>
                </a:path>
                <a:path w="452754" h="295275">
                  <a:moveTo>
                    <a:pt x="261937" y="9525"/>
                  </a:moveTo>
                  <a:lnTo>
                    <a:pt x="261937" y="0"/>
                  </a:lnTo>
                  <a:lnTo>
                    <a:pt x="271462" y="0"/>
                  </a:lnTo>
                </a:path>
                <a:path w="452754" h="295275">
                  <a:moveTo>
                    <a:pt x="271462" y="9525"/>
                  </a:moveTo>
                  <a:lnTo>
                    <a:pt x="261937" y="0"/>
                  </a:lnTo>
                </a:path>
                <a:path w="452754" h="295275">
                  <a:moveTo>
                    <a:pt x="252412" y="0"/>
                  </a:moveTo>
                  <a:lnTo>
                    <a:pt x="261937" y="0"/>
                  </a:lnTo>
                  <a:lnTo>
                    <a:pt x="261937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7289800" y="440372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7251700" y="4413250"/>
              <a:ext cx="47625" cy="19050"/>
            </a:xfrm>
            <a:custGeom>
              <a:avLst/>
              <a:gdLst/>
              <a:ahLst/>
              <a:cxnLst/>
              <a:rect l="l" t="t" r="r" b="b"/>
              <a:pathLst>
                <a:path w="47625" h="19050">
                  <a:moveTo>
                    <a:pt x="47625" y="0"/>
                  </a:moveTo>
                  <a:lnTo>
                    <a:pt x="38100" y="0"/>
                  </a:lnTo>
                </a:path>
                <a:path w="47625" h="19050">
                  <a:moveTo>
                    <a:pt x="28575" y="9525"/>
                  </a:moveTo>
                  <a:lnTo>
                    <a:pt x="38100" y="9525"/>
                  </a:lnTo>
                  <a:lnTo>
                    <a:pt x="47625" y="9525"/>
                  </a:lnTo>
                </a:path>
                <a:path w="47625" h="19050">
                  <a:moveTo>
                    <a:pt x="33337" y="14287"/>
                  </a:moveTo>
                  <a:lnTo>
                    <a:pt x="42862" y="14287"/>
                  </a:lnTo>
                </a:path>
                <a:path w="47625" h="19050">
                  <a:moveTo>
                    <a:pt x="47625" y="19050"/>
                  </a:moveTo>
                  <a:lnTo>
                    <a:pt x="38100" y="19050"/>
                  </a:lnTo>
                </a:path>
                <a:path w="47625" h="19050">
                  <a:moveTo>
                    <a:pt x="0" y="9525"/>
                  </a:moveTo>
                  <a:lnTo>
                    <a:pt x="9525" y="9525"/>
                  </a:lnTo>
                </a:path>
                <a:path w="47625" h="19050">
                  <a:moveTo>
                    <a:pt x="9525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7251700" y="440372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7242175" y="4403725"/>
              <a:ext cx="43180" cy="19050"/>
            </a:xfrm>
            <a:custGeom>
              <a:avLst/>
              <a:gdLst/>
              <a:ahLst/>
              <a:cxnLst/>
              <a:rect l="l" t="t" r="r" b="b"/>
              <a:pathLst>
                <a:path w="43179" h="19050">
                  <a:moveTo>
                    <a:pt x="9525" y="9525"/>
                  </a:moveTo>
                  <a:lnTo>
                    <a:pt x="0" y="9525"/>
                  </a:lnTo>
                </a:path>
                <a:path w="43179" h="19050">
                  <a:moveTo>
                    <a:pt x="9525" y="0"/>
                  </a:moveTo>
                  <a:lnTo>
                    <a:pt x="19050" y="0"/>
                  </a:lnTo>
                </a:path>
                <a:path w="43179" h="19050">
                  <a:moveTo>
                    <a:pt x="9525" y="19050"/>
                  </a:moveTo>
                  <a:lnTo>
                    <a:pt x="19050" y="19050"/>
                  </a:lnTo>
                </a:path>
                <a:path w="43179" h="19050">
                  <a:moveTo>
                    <a:pt x="0" y="9525"/>
                  </a:moveTo>
                  <a:lnTo>
                    <a:pt x="9525" y="0"/>
                  </a:lnTo>
                </a:path>
                <a:path w="43179" h="19050">
                  <a:moveTo>
                    <a:pt x="14287" y="4762"/>
                  </a:moveTo>
                  <a:lnTo>
                    <a:pt x="23812" y="4762"/>
                  </a:lnTo>
                </a:path>
                <a:path w="43179" h="19050">
                  <a:moveTo>
                    <a:pt x="19050" y="19050"/>
                  </a:moveTo>
                  <a:lnTo>
                    <a:pt x="9525" y="19050"/>
                  </a:lnTo>
                </a:path>
                <a:path w="43179" h="19050">
                  <a:moveTo>
                    <a:pt x="33337" y="4762"/>
                  </a:moveTo>
                  <a:lnTo>
                    <a:pt x="42862" y="4762"/>
                  </a:lnTo>
                </a:path>
                <a:path w="43179" h="19050">
                  <a:moveTo>
                    <a:pt x="38100" y="19050"/>
                  </a:moveTo>
                  <a:lnTo>
                    <a:pt x="28575" y="19050"/>
                  </a:lnTo>
                </a:path>
                <a:path w="43179" h="19050">
                  <a:moveTo>
                    <a:pt x="9525" y="19050"/>
                  </a:moveTo>
                  <a:lnTo>
                    <a:pt x="0" y="19050"/>
                  </a:lnTo>
                </a:path>
                <a:path w="43179" h="19050">
                  <a:moveTo>
                    <a:pt x="38100" y="9525"/>
                  </a:moveTo>
                  <a:lnTo>
                    <a:pt x="28575" y="9525"/>
                  </a:lnTo>
                  <a:lnTo>
                    <a:pt x="19050" y="9525"/>
                  </a:lnTo>
                  <a:lnTo>
                    <a:pt x="19050" y="0"/>
                  </a:lnTo>
                </a:path>
                <a:path w="43179" h="19050">
                  <a:moveTo>
                    <a:pt x="33337" y="4762"/>
                  </a:moveTo>
                  <a:lnTo>
                    <a:pt x="42862" y="476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7270750" y="440372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7199312" y="4403725"/>
              <a:ext cx="167005" cy="28575"/>
            </a:xfrm>
            <a:custGeom>
              <a:avLst/>
              <a:gdLst/>
              <a:ahLst/>
              <a:cxnLst/>
              <a:rect l="l" t="t" r="r" b="b"/>
              <a:pathLst>
                <a:path w="167004" h="28575">
                  <a:moveTo>
                    <a:pt x="61912" y="19050"/>
                  </a:moveTo>
                  <a:lnTo>
                    <a:pt x="71437" y="19050"/>
                  </a:lnTo>
                  <a:lnTo>
                    <a:pt x="80962" y="19050"/>
                  </a:lnTo>
                  <a:lnTo>
                    <a:pt x="61912" y="19050"/>
                  </a:lnTo>
                </a:path>
                <a:path w="167004" h="28575">
                  <a:moveTo>
                    <a:pt x="71437" y="19050"/>
                  </a:moveTo>
                  <a:lnTo>
                    <a:pt x="61912" y="19050"/>
                  </a:lnTo>
                </a:path>
                <a:path w="167004" h="28575">
                  <a:moveTo>
                    <a:pt x="23812" y="0"/>
                  </a:moveTo>
                  <a:lnTo>
                    <a:pt x="23812" y="9525"/>
                  </a:lnTo>
                  <a:lnTo>
                    <a:pt x="33337" y="9525"/>
                  </a:lnTo>
                  <a:lnTo>
                    <a:pt x="42862" y="19050"/>
                  </a:lnTo>
                </a:path>
                <a:path w="167004" h="28575">
                  <a:moveTo>
                    <a:pt x="33337" y="9525"/>
                  </a:moveTo>
                  <a:lnTo>
                    <a:pt x="42862" y="19050"/>
                  </a:lnTo>
                </a:path>
                <a:path w="167004" h="28575">
                  <a:moveTo>
                    <a:pt x="71437" y="0"/>
                  </a:moveTo>
                  <a:lnTo>
                    <a:pt x="80962" y="0"/>
                  </a:lnTo>
                </a:path>
                <a:path w="167004" h="28575">
                  <a:moveTo>
                    <a:pt x="61912" y="0"/>
                  </a:moveTo>
                  <a:lnTo>
                    <a:pt x="71437" y="0"/>
                  </a:lnTo>
                </a:path>
                <a:path w="167004" h="28575">
                  <a:moveTo>
                    <a:pt x="52387" y="0"/>
                  </a:moveTo>
                  <a:lnTo>
                    <a:pt x="61912" y="0"/>
                  </a:lnTo>
                </a:path>
                <a:path w="167004" h="28575">
                  <a:moveTo>
                    <a:pt x="66675" y="23812"/>
                  </a:moveTo>
                  <a:lnTo>
                    <a:pt x="76200" y="23812"/>
                  </a:lnTo>
                </a:path>
                <a:path w="167004" h="28575">
                  <a:moveTo>
                    <a:pt x="52387" y="19050"/>
                  </a:moveTo>
                  <a:lnTo>
                    <a:pt x="52387" y="28575"/>
                  </a:lnTo>
                  <a:lnTo>
                    <a:pt x="42862" y="28575"/>
                  </a:lnTo>
                </a:path>
                <a:path w="167004" h="28575">
                  <a:moveTo>
                    <a:pt x="71437" y="28575"/>
                  </a:moveTo>
                  <a:lnTo>
                    <a:pt x="52387" y="28575"/>
                  </a:lnTo>
                </a:path>
                <a:path w="167004" h="28575">
                  <a:moveTo>
                    <a:pt x="19050" y="4762"/>
                  </a:moveTo>
                  <a:lnTo>
                    <a:pt x="28575" y="4762"/>
                  </a:lnTo>
                </a:path>
                <a:path w="167004" h="28575">
                  <a:moveTo>
                    <a:pt x="0" y="14287"/>
                  </a:moveTo>
                  <a:lnTo>
                    <a:pt x="9525" y="14287"/>
                  </a:lnTo>
                </a:path>
                <a:path w="167004" h="28575">
                  <a:moveTo>
                    <a:pt x="23812" y="9525"/>
                  </a:moveTo>
                  <a:lnTo>
                    <a:pt x="14287" y="9525"/>
                  </a:lnTo>
                </a:path>
                <a:path w="167004" h="28575">
                  <a:moveTo>
                    <a:pt x="14287" y="0"/>
                  </a:moveTo>
                  <a:lnTo>
                    <a:pt x="4762" y="0"/>
                  </a:lnTo>
                  <a:lnTo>
                    <a:pt x="4762" y="9525"/>
                  </a:lnTo>
                </a:path>
                <a:path w="167004" h="28575">
                  <a:moveTo>
                    <a:pt x="9525" y="4762"/>
                  </a:moveTo>
                  <a:lnTo>
                    <a:pt x="19050" y="4762"/>
                  </a:lnTo>
                </a:path>
                <a:path w="167004" h="28575">
                  <a:moveTo>
                    <a:pt x="14287" y="19050"/>
                  </a:moveTo>
                  <a:lnTo>
                    <a:pt x="4762" y="19050"/>
                  </a:lnTo>
                </a:path>
                <a:path w="167004" h="28575">
                  <a:moveTo>
                    <a:pt x="157162" y="0"/>
                  </a:moveTo>
                  <a:lnTo>
                    <a:pt x="157162" y="19050"/>
                  </a:lnTo>
                  <a:lnTo>
                    <a:pt x="166687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7351712" y="4403725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7375525" y="440372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7332663" y="4403724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7332662" y="4403725"/>
              <a:ext cx="443230" cy="295275"/>
            </a:xfrm>
            <a:custGeom>
              <a:avLst/>
              <a:gdLst/>
              <a:ahLst/>
              <a:cxnLst/>
              <a:rect l="l" t="t" r="r" b="b"/>
              <a:pathLst>
                <a:path w="443229" h="295275">
                  <a:moveTo>
                    <a:pt x="52387" y="19050"/>
                  </a:moveTo>
                  <a:lnTo>
                    <a:pt x="100012" y="19050"/>
                  </a:lnTo>
                </a:path>
                <a:path w="443229" h="295275">
                  <a:moveTo>
                    <a:pt x="61912" y="19050"/>
                  </a:moveTo>
                  <a:lnTo>
                    <a:pt x="100012" y="19050"/>
                  </a:lnTo>
                </a:path>
                <a:path w="443229" h="295275">
                  <a:moveTo>
                    <a:pt x="52387" y="28575"/>
                  </a:moveTo>
                  <a:lnTo>
                    <a:pt x="61912" y="19050"/>
                  </a:lnTo>
                </a:path>
                <a:path w="443229" h="295275">
                  <a:moveTo>
                    <a:pt x="42862" y="28575"/>
                  </a:moveTo>
                  <a:lnTo>
                    <a:pt x="52387" y="28575"/>
                  </a:lnTo>
                </a:path>
                <a:path w="443229" h="295275">
                  <a:moveTo>
                    <a:pt x="61912" y="19050"/>
                  </a:moveTo>
                  <a:lnTo>
                    <a:pt x="42862" y="19050"/>
                  </a:lnTo>
                </a:path>
                <a:path w="443229" h="295275">
                  <a:moveTo>
                    <a:pt x="33337" y="28575"/>
                  </a:moveTo>
                  <a:lnTo>
                    <a:pt x="42862" y="28575"/>
                  </a:lnTo>
                </a:path>
                <a:path w="443229" h="295275">
                  <a:moveTo>
                    <a:pt x="38100" y="23812"/>
                  </a:moveTo>
                  <a:lnTo>
                    <a:pt x="47625" y="23812"/>
                  </a:lnTo>
                </a:path>
                <a:path w="443229" h="295275">
                  <a:moveTo>
                    <a:pt x="23812" y="19050"/>
                  </a:moveTo>
                  <a:lnTo>
                    <a:pt x="23812" y="28575"/>
                  </a:lnTo>
                  <a:lnTo>
                    <a:pt x="33337" y="28575"/>
                  </a:lnTo>
                </a:path>
                <a:path w="443229" h="295275">
                  <a:moveTo>
                    <a:pt x="19050" y="23812"/>
                  </a:moveTo>
                  <a:lnTo>
                    <a:pt x="28575" y="23812"/>
                  </a:lnTo>
                </a:path>
                <a:path w="443229" h="295275">
                  <a:moveTo>
                    <a:pt x="33337" y="19050"/>
                  </a:moveTo>
                  <a:lnTo>
                    <a:pt x="42862" y="19050"/>
                  </a:lnTo>
                </a:path>
                <a:path w="443229" h="295275">
                  <a:moveTo>
                    <a:pt x="23812" y="19050"/>
                  </a:moveTo>
                  <a:lnTo>
                    <a:pt x="33337" y="19050"/>
                  </a:lnTo>
                </a:path>
                <a:path w="443229" h="295275">
                  <a:moveTo>
                    <a:pt x="33337" y="28575"/>
                  </a:moveTo>
                  <a:lnTo>
                    <a:pt x="23812" y="28575"/>
                  </a:lnTo>
                </a:path>
                <a:path w="443229" h="295275">
                  <a:moveTo>
                    <a:pt x="14287" y="19050"/>
                  </a:moveTo>
                  <a:lnTo>
                    <a:pt x="23812" y="19050"/>
                  </a:lnTo>
                </a:path>
                <a:path w="443229" h="295275">
                  <a:moveTo>
                    <a:pt x="33337" y="19050"/>
                  </a:moveTo>
                  <a:lnTo>
                    <a:pt x="52387" y="19050"/>
                  </a:lnTo>
                </a:path>
                <a:path w="443229" h="295275">
                  <a:moveTo>
                    <a:pt x="42862" y="19050"/>
                  </a:moveTo>
                  <a:lnTo>
                    <a:pt x="33337" y="19050"/>
                  </a:lnTo>
                  <a:lnTo>
                    <a:pt x="42862" y="19050"/>
                  </a:lnTo>
                </a:path>
                <a:path w="443229" h="295275">
                  <a:moveTo>
                    <a:pt x="42862" y="9525"/>
                  </a:moveTo>
                  <a:lnTo>
                    <a:pt x="52387" y="9525"/>
                  </a:lnTo>
                </a:path>
                <a:path w="443229" h="295275">
                  <a:moveTo>
                    <a:pt x="33337" y="19050"/>
                  </a:moveTo>
                  <a:lnTo>
                    <a:pt x="42862" y="19050"/>
                  </a:lnTo>
                </a:path>
                <a:path w="443229" h="295275">
                  <a:moveTo>
                    <a:pt x="33337" y="9525"/>
                  </a:moveTo>
                  <a:lnTo>
                    <a:pt x="42862" y="9525"/>
                  </a:lnTo>
                </a:path>
                <a:path w="443229" h="295275">
                  <a:moveTo>
                    <a:pt x="9525" y="23812"/>
                  </a:moveTo>
                  <a:lnTo>
                    <a:pt x="19050" y="23812"/>
                  </a:lnTo>
                </a:path>
                <a:path w="443229" h="295275">
                  <a:moveTo>
                    <a:pt x="0" y="23812"/>
                  </a:moveTo>
                  <a:lnTo>
                    <a:pt x="9525" y="23812"/>
                  </a:lnTo>
                </a:path>
                <a:path w="443229" h="295275">
                  <a:moveTo>
                    <a:pt x="14287" y="28575"/>
                  </a:moveTo>
                  <a:lnTo>
                    <a:pt x="4762" y="28575"/>
                  </a:lnTo>
                </a:path>
                <a:path w="443229" h="295275">
                  <a:moveTo>
                    <a:pt x="4762" y="19050"/>
                  </a:moveTo>
                  <a:lnTo>
                    <a:pt x="14287" y="19050"/>
                  </a:lnTo>
                </a:path>
                <a:path w="443229" h="295275">
                  <a:moveTo>
                    <a:pt x="0" y="23812"/>
                  </a:moveTo>
                  <a:lnTo>
                    <a:pt x="9525" y="23812"/>
                  </a:lnTo>
                </a:path>
                <a:path w="443229" h="295275">
                  <a:moveTo>
                    <a:pt x="14287" y="28575"/>
                  </a:moveTo>
                  <a:lnTo>
                    <a:pt x="23812" y="28575"/>
                  </a:lnTo>
                </a:path>
                <a:path w="443229" h="295275">
                  <a:moveTo>
                    <a:pt x="4762" y="19050"/>
                  </a:moveTo>
                  <a:lnTo>
                    <a:pt x="14287" y="19050"/>
                  </a:lnTo>
                </a:path>
                <a:path w="443229" h="295275">
                  <a:moveTo>
                    <a:pt x="42862" y="0"/>
                  </a:moveTo>
                  <a:lnTo>
                    <a:pt x="52387" y="9525"/>
                  </a:lnTo>
                </a:path>
                <a:path w="443229" h="295275">
                  <a:moveTo>
                    <a:pt x="33337" y="9525"/>
                  </a:moveTo>
                  <a:lnTo>
                    <a:pt x="42862" y="0"/>
                  </a:lnTo>
                </a:path>
                <a:path w="443229" h="295275">
                  <a:moveTo>
                    <a:pt x="28575" y="4762"/>
                  </a:moveTo>
                  <a:lnTo>
                    <a:pt x="38100" y="4762"/>
                  </a:lnTo>
                </a:path>
                <a:path w="443229" h="295275">
                  <a:moveTo>
                    <a:pt x="19050" y="4762"/>
                  </a:moveTo>
                  <a:lnTo>
                    <a:pt x="28575" y="4762"/>
                  </a:lnTo>
                </a:path>
                <a:path w="443229" h="295275">
                  <a:moveTo>
                    <a:pt x="33337" y="0"/>
                  </a:moveTo>
                  <a:lnTo>
                    <a:pt x="23812" y="0"/>
                  </a:lnTo>
                </a:path>
                <a:path w="443229" h="295275">
                  <a:moveTo>
                    <a:pt x="33337" y="9525"/>
                  </a:moveTo>
                  <a:lnTo>
                    <a:pt x="42862" y="9525"/>
                  </a:lnTo>
                </a:path>
                <a:path w="443229" h="295275">
                  <a:moveTo>
                    <a:pt x="0" y="4762"/>
                  </a:moveTo>
                  <a:lnTo>
                    <a:pt x="9525" y="4762"/>
                  </a:lnTo>
                </a:path>
                <a:path w="443229" h="295275">
                  <a:moveTo>
                    <a:pt x="14287" y="0"/>
                  </a:moveTo>
                  <a:lnTo>
                    <a:pt x="4762" y="0"/>
                  </a:lnTo>
                </a:path>
                <a:path w="443229" h="295275">
                  <a:moveTo>
                    <a:pt x="9525" y="4762"/>
                  </a:moveTo>
                  <a:lnTo>
                    <a:pt x="19050" y="4762"/>
                  </a:lnTo>
                </a:path>
                <a:path w="443229" h="295275">
                  <a:moveTo>
                    <a:pt x="119062" y="76200"/>
                  </a:moveTo>
                  <a:lnTo>
                    <a:pt x="119062" y="85725"/>
                  </a:lnTo>
                  <a:lnTo>
                    <a:pt x="128587" y="85725"/>
                  </a:lnTo>
                </a:path>
                <a:path w="443229" h="295275">
                  <a:moveTo>
                    <a:pt x="123825" y="90487"/>
                  </a:moveTo>
                  <a:lnTo>
                    <a:pt x="133350" y="90487"/>
                  </a:lnTo>
                </a:path>
                <a:path w="443229" h="295275">
                  <a:moveTo>
                    <a:pt x="128587" y="95250"/>
                  </a:moveTo>
                  <a:lnTo>
                    <a:pt x="90487" y="95250"/>
                  </a:lnTo>
                </a:path>
                <a:path w="443229" h="295275">
                  <a:moveTo>
                    <a:pt x="85725" y="90487"/>
                  </a:moveTo>
                  <a:lnTo>
                    <a:pt x="95250" y="90487"/>
                  </a:lnTo>
                </a:path>
                <a:path w="443229" h="295275">
                  <a:moveTo>
                    <a:pt x="90487" y="85725"/>
                  </a:moveTo>
                  <a:lnTo>
                    <a:pt x="100012" y="85725"/>
                  </a:lnTo>
                  <a:lnTo>
                    <a:pt x="100012" y="76200"/>
                  </a:lnTo>
                </a:path>
                <a:path w="443229" h="295275">
                  <a:moveTo>
                    <a:pt x="119062" y="66675"/>
                  </a:moveTo>
                  <a:lnTo>
                    <a:pt x="119062" y="76200"/>
                  </a:lnTo>
                  <a:lnTo>
                    <a:pt x="128587" y="76200"/>
                  </a:lnTo>
                  <a:lnTo>
                    <a:pt x="90487" y="76200"/>
                  </a:lnTo>
                  <a:lnTo>
                    <a:pt x="100012" y="76200"/>
                  </a:lnTo>
                  <a:lnTo>
                    <a:pt x="100012" y="66675"/>
                  </a:lnTo>
                </a:path>
                <a:path w="443229" h="295275">
                  <a:moveTo>
                    <a:pt x="119062" y="104775"/>
                  </a:moveTo>
                  <a:lnTo>
                    <a:pt x="119062" y="114300"/>
                  </a:lnTo>
                  <a:lnTo>
                    <a:pt x="128587" y="114300"/>
                  </a:lnTo>
                  <a:lnTo>
                    <a:pt x="90487" y="114300"/>
                  </a:lnTo>
                  <a:lnTo>
                    <a:pt x="100012" y="114300"/>
                  </a:lnTo>
                  <a:lnTo>
                    <a:pt x="100012" y="104775"/>
                  </a:lnTo>
                </a:path>
                <a:path w="443229" h="295275">
                  <a:moveTo>
                    <a:pt x="119062" y="95250"/>
                  </a:moveTo>
                  <a:lnTo>
                    <a:pt x="128587" y="104775"/>
                  </a:lnTo>
                  <a:lnTo>
                    <a:pt x="90487" y="104775"/>
                  </a:lnTo>
                  <a:lnTo>
                    <a:pt x="100012" y="95250"/>
                  </a:lnTo>
                </a:path>
                <a:path w="443229" h="295275">
                  <a:moveTo>
                    <a:pt x="119062" y="142875"/>
                  </a:moveTo>
                  <a:lnTo>
                    <a:pt x="119062" y="152400"/>
                  </a:lnTo>
                  <a:lnTo>
                    <a:pt x="128587" y="152400"/>
                  </a:lnTo>
                  <a:lnTo>
                    <a:pt x="90487" y="152400"/>
                  </a:lnTo>
                  <a:lnTo>
                    <a:pt x="100012" y="152400"/>
                  </a:lnTo>
                  <a:lnTo>
                    <a:pt x="100012" y="142875"/>
                  </a:lnTo>
                </a:path>
                <a:path w="443229" h="295275">
                  <a:moveTo>
                    <a:pt x="119062" y="152400"/>
                  </a:moveTo>
                  <a:lnTo>
                    <a:pt x="119062" y="161925"/>
                  </a:lnTo>
                  <a:lnTo>
                    <a:pt x="128587" y="171450"/>
                  </a:lnTo>
                  <a:lnTo>
                    <a:pt x="90487" y="171450"/>
                  </a:lnTo>
                  <a:lnTo>
                    <a:pt x="100012" y="161925"/>
                  </a:lnTo>
                  <a:lnTo>
                    <a:pt x="100012" y="152400"/>
                  </a:lnTo>
                </a:path>
                <a:path w="443229" h="295275">
                  <a:moveTo>
                    <a:pt x="119062" y="133350"/>
                  </a:moveTo>
                  <a:lnTo>
                    <a:pt x="119062" y="142875"/>
                  </a:lnTo>
                  <a:lnTo>
                    <a:pt x="128587" y="142875"/>
                  </a:lnTo>
                  <a:lnTo>
                    <a:pt x="90487" y="142875"/>
                  </a:lnTo>
                  <a:lnTo>
                    <a:pt x="100012" y="142875"/>
                  </a:lnTo>
                  <a:lnTo>
                    <a:pt x="100012" y="133350"/>
                  </a:lnTo>
                </a:path>
                <a:path w="443229" h="295275">
                  <a:moveTo>
                    <a:pt x="119062" y="114300"/>
                  </a:moveTo>
                  <a:lnTo>
                    <a:pt x="119062" y="123825"/>
                  </a:lnTo>
                  <a:lnTo>
                    <a:pt x="128587" y="133350"/>
                  </a:lnTo>
                  <a:lnTo>
                    <a:pt x="90487" y="133350"/>
                  </a:lnTo>
                  <a:lnTo>
                    <a:pt x="100012" y="123825"/>
                  </a:lnTo>
                  <a:lnTo>
                    <a:pt x="100012" y="114300"/>
                  </a:lnTo>
                </a:path>
                <a:path w="443229" h="295275">
                  <a:moveTo>
                    <a:pt x="119062" y="47625"/>
                  </a:moveTo>
                  <a:lnTo>
                    <a:pt x="119062" y="57150"/>
                  </a:lnTo>
                  <a:lnTo>
                    <a:pt x="128587" y="66675"/>
                  </a:lnTo>
                  <a:lnTo>
                    <a:pt x="90487" y="66675"/>
                  </a:lnTo>
                  <a:lnTo>
                    <a:pt x="100012" y="57150"/>
                  </a:lnTo>
                  <a:lnTo>
                    <a:pt x="100012" y="47625"/>
                  </a:lnTo>
                </a:path>
                <a:path w="443229" h="295275">
                  <a:moveTo>
                    <a:pt x="400050" y="176212"/>
                  </a:moveTo>
                  <a:lnTo>
                    <a:pt x="409575" y="176212"/>
                  </a:lnTo>
                </a:path>
                <a:path w="443229" h="295275">
                  <a:moveTo>
                    <a:pt x="404812" y="180975"/>
                  </a:moveTo>
                  <a:lnTo>
                    <a:pt x="395287" y="180975"/>
                  </a:lnTo>
                  <a:lnTo>
                    <a:pt x="404812" y="180975"/>
                  </a:lnTo>
                  <a:lnTo>
                    <a:pt x="442912" y="180975"/>
                  </a:lnTo>
                  <a:lnTo>
                    <a:pt x="433387" y="180975"/>
                  </a:lnTo>
                </a:path>
                <a:path w="443229" h="295275">
                  <a:moveTo>
                    <a:pt x="428625" y="176212"/>
                  </a:moveTo>
                  <a:lnTo>
                    <a:pt x="438150" y="176212"/>
                  </a:lnTo>
                </a:path>
                <a:path w="443229" h="295275">
                  <a:moveTo>
                    <a:pt x="247650" y="176212"/>
                  </a:moveTo>
                  <a:lnTo>
                    <a:pt x="257175" y="176212"/>
                  </a:lnTo>
                </a:path>
                <a:path w="443229" h="295275">
                  <a:moveTo>
                    <a:pt x="252412" y="180975"/>
                  </a:moveTo>
                  <a:lnTo>
                    <a:pt x="242887" y="180975"/>
                  </a:lnTo>
                  <a:lnTo>
                    <a:pt x="280987" y="180975"/>
                  </a:lnTo>
                </a:path>
                <a:path w="443229" h="295275">
                  <a:moveTo>
                    <a:pt x="276225" y="176212"/>
                  </a:moveTo>
                  <a:lnTo>
                    <a:pt x="285750" y="176212"/>
                  </a:lnTo>
                </a:path>
                <a:path w="443229" h="295275">
                  <a:moveTo>
                    <a:pt x="252412" y="200025"/>
                  </a:moveTo>
                  <a:lnTo>
                    <a:pt x="242887" y="209550"/>
                  </a:lnTo>
                  <a:lnTo>
                    <a:pt x="280987" y="209550"/>
                  </a:lnTo>
                  <a:lnTo>
                    <a:pt x="280987" y="200025"/>
                  </a:lnTo>
                </a:path>
                <a:path w="443229" h="295275">
                  <a:moveTo>
                    <a:pt x="252412" y="180975"/>
                  </a:moveTo>
                  <a:lnTo>
                    <a:pt x="252412" y="190500"/>
                  </a:lnTo>
                  <a:lnTo>
                    <a:pt x="242887" y="190500"/>
                  </a:lnTo>
                  <a:lnTo>
                    <a:pt x="242887" y="200025"/>
                  </a:lnTo>
                  <a:lnTo>
                    <a:pt x="280987" y="200025"/>
                  </a:lnTo>
                  <a:lnTo>
                    <a:pt x="280987" y="190500"/>
                  </a:lnTo>
                  <a:lnTo>
                    <a:pt x="280987" y="180975"/>
                  </a:lnTo>
                </a:path>
                <a:path w="443229" h="295275">
                  <a:moveTo>
                    <a:pt x="404812" y="180975"/>
                  </a:moveTo>
                  <a:lnTo>
                    <a:pt x="404812" y="190500"/>
                  </a:lnTo>
                  <a:lnTo>
                    <a:pt x="395287" y="190500"/>
                  </a:lnTo>
                  <a:lnTo>
                    <a:pt x="404812" y="200025"/>
                  </a:lnTo>
                  <a:lnTo>
                    <a:pt x="442912" y="200025"/>
                  </a:lnTo>
                  <a:lnTo>
                    <a:pt x="442912" y="190500"/>
                  </a:lnTo>
                  <a:lnTo>
                    <a:pt x="433387" y="190500"/>
                  </a:lnTo>
                  <a:lnTo>
                    <a:pt x="433387" y="180975"/>
                  </a:lnTo>
                </a:path>
                <a:path w="443229" h="295275">
                  <a:moveTo>
                    <a:pt x="404812" y="200025"/>
                  </a:moveTo>
                  <a:lnTo>
                    <a:pt x="404812" y="209550"/>
                  </a:lnTo>
                  <a:lnTo>
                    <a:pt x="395287" y="209550"/>
                  </a:lnTo>
                  <a:lnTo>
                    <a:pt x="404812" y="209550"/>
                  </a:lnTo>
                  <a:lnTo>
                    <a:pt x="442912" y="209550"/>
                  </a:lnTo>
                  <a:lnTo>
                    <a:pt x="433387" y="200025"/>
                  </a:lnTo>
                </a:path>
                <a:path w="443229" h="295275">
                  <a:moveTo>
                    <a:pt x="385762" y="295275"/>
                  </a:moveTo>
                  <a:lnTo>
                    <a:pt x="395287" y="295275"/>
                  </a:lnTo>
                  <a:lnTo>
                    <a:pt x="385762" y="295275"/>
                  </a:lnTo>
                  <a:lnTo>
                    <a:pt x="385762" y="266700"/>
                  </a:lnTo>
                  <a:lnTo>
                    <a:pt x="395287" y="266700"/>
                  </a:lnTo>
                  <a:lnTo>
                    <a:pt x="385762" y="266700"/>
                  </a:lnTo>
                  <a:lnTo>
                    <a:pt x="385762" y="276225"/>
                  </a:lnTo>
                  <a:lnTo>
                    <a:pt x="385762" y="295275"/>
                  </a:lnTo>
                </a:path>
                <a:path w="443229" h="295275">
                  <a:moveTo>
                    <a:pt x="252412" y="47625"/>
                  </a:moveTo>
                  <a:lnTo>
                    <a:pt x="252412" y="57150"/>
                  </a:lnTo>
                  <a:lnTo>
                    <a:pt x="242887" y="66675"/>
                  </a:lnTo>
                  <a:lnTo>
                    <a:pt x="280987" y="66675"/>
                  </a:lnTo>
                  <a:lnTo>
                    <a:pt x="280987" y="57150"/>
                  </a:lnTo>
                  <a:lnTo>
                    <a:pt x="280987" y="47625"/>
                  </a:lnTo>
                </a:path>
                <a:path w="443229" h="295275">
                  <a:moveTo>
                    <a:pt x="252412" y="104775"/>
                  </a:moveTo>
                  <a:lnTo>
                    <a:pt x="252412" y="114300"/>
                  </a:lnTo>
                  <a:lnTo>
                    <a:pt x="242887" y="114300"/>
                  </a:lnTo>
                  <a:lnTo>
                    <a:pt x="280987" y="114300"/>
                  </a:lnTo>
                  <a:lnTo>
                    <a:pt x="280987" y="104775"/>
                  </a:lnTo>
                </a:path>
                <a:path w="443229" h="295275">
                  <a:moveTo>
                    <a:pt x="252412" y="95250"/>
                  </a:moveTo>
                  <a:lnTo>
                    <a:pt x="242887" y="104775"/>
                  </a:lnTo>
                  <a:lnTo>
                    <a:pt x="280987" y="104775"/>
                  </a:lnTo>
                  <a:lnTo>
                    <a:pt x="280987" y="95250"/>
                  </a:lnTo>
                </a:path>
                <a:path w="443229" h="295275">
                  <a:moveTo>
                    <a:pt x="252412" y="76200"/>
                  </a:moveTo>
                  <a:lnTo>
                    <a:pt x="252412" y="85725"/>
                  </a:lnTo>
                  <a:lnTo>
                    <a:pt x="242887" y="85725"/>
                  </a:lnTo>
                  <a:lnTo>
                    <a:pt x="242887" y="95250"/>
                  </a:lnTo>
                  <a:lnTo>
                    <a:pt x="280987" y="95250"/>
                  </a:lnTo>
                  <a:lnTo>
                    <a:pt x="280987" y="85725"/>
                  </a:lnTo>
                  <a:lnTo>
                    <a:pt x="280987" y="76200"/>
                  </a:lnTo>
                </a:path>
                <a:path w="443229" h="295275">
                  <a:moveTo>
                    <a:pt x="247650" y="71437"/>
                  </a:moveTo>
                  <a:lnTo>
                    <a:pt x="257175" y="71437"/>
                  </a:lnTo>
                </a:path>
                <a:path w="443229" h="295275">
                  <a:moveTo>
                    <a:pt x="252412" y="76200"/>
                  </a:moveTo>
                  <a:lnTo>
                    <a:pt x="242887" y="76200"/>
                  </a:lnTo>
                  <a:lnTo>
                    <a:pt x="280987" y="76200"/>
                  </a:lnTo>
                </a:path>
                <a:path w="443229" h="295275">
                  <a:moveTo>
                    <a:pt x="276225" y="71437"/>
                  </a:moveTo>
                  <a:lnTo>
                    <a:pt x="285750" y="71437"/>
                  </a:lnTo>
                </a:path>
                <a:path w="443229" h="295275">
                  <a:moveTo>
                    <a:pt x="252412" y="142875"/>
                  </a:moveTo>
                  <a:lnTo>
                    <a:pt x="252412" y="152400"/>
                  </a:lnTo>
                  <a:lnTo>
                    <a:pt x="242887" y="152400"/>
                  </a:lnTo>
                  <a:lnTo>
                    <a:pt x="280987" y="152400"/>
                  </a:lnTo>
                  <a:lnTo>
                    <a:pt x="280987" y="142875"/>
                  </a:lnTo>
                </a:path>
                <a:path w="443229" h="295275">
                  <a:moveTo>
                    <a:pt x="252412" y="152400"/>
                  </a:moveTo>
                  <a:lnTo>
                    <a:pt x="252412" y="161925"/>
                  </a:lnTo>
                  <a:lnTo>
                    <a:pt x="242887" y="171450"/>
                  </a:lnTo>
                  <a:lnTo>
                    <a:pt x="280987" y="171450"/>
                  </a:lnTo>
                  <a:lnTo>
                    <a:pt x="280987" y="161925"/>
                  </a:lnTo>
                  <a:lnTo>
                    <a:pt x="280987" y="152400"/>
                  </a:lnTo>
                </a:path>
                <a:path w="443229" h="295275">
                  <a:moveTo>
                    <a:pt x="247650" y="138112"/>
                  </a:moveTo>
                  <a:lnTo>
                    <a:pt x="257175" y="138112"/>
                  </a:lnTo>
                </a:path>
                <a:path w="443229" h="295275">
                  <a:moveTo>
                    <a:pt x="252412" y="142875"/>
                  </a:moveTo>
                  <a:lnTo>
                    <a:pt x="242887" y="142875"/>
                  </a:lnTo>
                  <a:lnTo>
                    <a:pt x="280987" y="142875"/>
                  </a:lnTo>
                </a:path>
                <a:path w="443229" h="295275">
                  <a:moveTo>
                    <a:pt x="276225" y="138112"/>
                  </a:moveTo>
                  <a:lnTo>
                    <a:pt x="285750" y="138112"/>
                  </a:lnTo>
                </a:path>
                <a:path w="443229" h="295275">
                  <a:moveTo>
                    <a:pt x="252412" y="114300"/>
                  </a:moveTo>
                  <a:lnTo>
                    <a:pt x="252412" y="123825"/>
                  </a:lnTo>
                  <a:lnTo>
                    <a:pt x="242887" y="133350"/>
                  </a:lnTo>
                  <a:lnTo>
                    <a:pt x="280987" y="133350"/>
                  </a:lnTo>
                  <a:lnTo>
                    <a:pt x="280987" y="123825"/>
                  </a:lnTo>
                  <a:lnTo>
                    <a:pt x="280987" y="114300"/>
                  </a:lnTo>
                </a:path>
                <a:path w="443229" h="295275">
                  <a:moveTo>
                    <a:pt x="400050" y="71437"/>
                  </a:moveTo>
                  <a:lnTo>
                    <a:pt x="409575" y="71437"/>
                  </a:lnTo>
                </a:path>
                <a:path w="443229" h="295275">
                  <a:moveTo>
                    <a:pt x="404812" y="76200"/>
                  </a:moveTo>
                  <a:lnTo>
                    <a:pt x="395287" y="76200"/>
                  </a:lnTo>
                  <a:lnTo>
                    <a:pt x="404812" y="76200"/>
                  </a:lnTo>
                  <a:lnTo>
                    <a:pt x="442912" y="76200"/>
                  </a:lnTo>
                  <a:lnTo>
                    <a:pt x="433387" y="76200"/>
                  </a:lnTo>
                </a:path>
                <a:path w="443229" h="295275">
                  <a:moveTo>
                    <a:pt x="428625" y="71437"/>
                  </a:moveTo>
                  <a:lnTo>
                    <a:pt x="438150" y="71437"/>
                  </a:lnTo>
                </a:path>
                <a:path w="443229" h="295275">
                  <a:moveTo>
                    <a:pt x="404812" y="76200"/>
                  </a:moveTo>
                  <a:lnTo>
                    <a:pt x="404812" y="85725"/>
                  </a:lnTo>
                  <a:lnTo>
                    <a:pt x="395287" y="85725"/>
                  </a:lnTo>
                  <a:lnTo>
                    <a:pt x="395287" y="95250"/>
                  </a:lnTo>
                  <a:lnTo>
                    <a:pt x="404812" y="95250"/>
                  </a:lnTo>
                  <a:lnTo>
                    <a:pt x="442912" y="95250"/>
                  </a:lnTo>
                  <a:lnTo>
                    <a:pt x="442912" y="85725"/>
                  </a:lnTo>
                  <a:lnTo>
                    <a:pt x="433387" y="85725"/>
                  </a:lnTo>
                  <a:lnTo>
                    <a:pt x="433387" y="76200"/>
                  </a:lnTo>
                </a:path>
                <a:path w="443229" h="295275">
                  <a:moveTo>
                    <a:pt x="404812" y="95250"/>
                  </a:moveTo>
                  <a:lnTo>
                    <a:pt x="404812" y="104775"/>
                  </a:lnTo>
                  <a:lnTo>
                    <a:pt x="395287" y="104775"/>
                  </a:lnTo>
                  <a:lnTo>
                    <a:pt x="404812" y="104775"/>
                  </a:lnTo>
                  <a:lnTo>
                    <a:pt x="442912" y="104775"/>
                  </a:lnTo>
                  <a:lnTo>
                    <a:pt x="433387" y="95250"/>
                  </a:lnTo>
                </a:path>
                <a:path w="443229" h="295275">
                  <a:moveTo>
                    <a:pt x="404812" y="104775"/>
                  </a:moveTo>
                  <a:lnTo>
                    <a:pt x="404812" y="114300"/>
                  </a:lnTo>
                  <a:lnTo>
                    <a:pt x="395287" y="114300"/>
                  </a:lnTo>
                  <a:lnTo>
                    <a:pt x="404812" y="114300"/>
                  </a:lnTo>
                  <a:lnTo>
                    <a:pt x="442912" y="114300"/>
                  </a:lnTo>
                  <a:lnTo>
                    <a:pt x="433387" y="114300"/>
                  </a:lnTo>
                  <a:lnTo>
                    <a:pt x="433387" y="104775"/>
                  </a:lnTo>
                </a:path>
                <a:path w="443229" h="295275">
                  <a:moveTo>
                    <a:pt x="404812" y="142875"/>
                  </a:moveTo>
                  <a:lnTo>
                    <a:pt x="404812" y="152400"/>
                  </a:lnTo>
                  <a:lnTo>
                    <a:pt x="395287" y="152400"/>
                  </a:lnTo>
                  <a:lnTo>
                    <a:pt x="404812" y="152400"/>
                  </a:lnTo>
                  <a:lnTo>
                    <a:pt x="442912" y="152400"/>
                  </a:lnTo>
                  <a:lnTo>
                    <a:pt x="433387" y="152400"/>
                  </a:lnTo>
                  <a:lnTo>
                    <a:pt x="433387" y="142875"/>
                  </a:lnTo>
                </a:path>
                <a:path w="443229" h="295275">
                  <a:moveTo>
                    <a:pt x="404812" y="152400"/>
                  </a:moveTo>
                  <a:lnTo>
                    <a:pt x="404812" y="161925"/>
                  </a:lnTo>
                  <a:lnTo>
                    <a:pt x="404812" y="171450"/>
                  </a:lnTo>
                  <a:lnTo>
                    <a:pt x="395287" y="171450"/>
                  </a:lnTo>
                  <a:lnTo>
                    <a:pt x="404812" y="171450"/>
                  </a:lnTo>
                  <a:lnTo>
                    <a:pt x="442912" y="171450"/>
                  </a:lnTo>
                  <a:lnTo>
                    <a:pt x="433387" y="161925"/>
                  </a:lnTo>
                  <a:lnTo>
                    <a:pt x="433387" y="152400"/>
                  </a:lnTo>
                </a:path>
                <a:path w="443229" h="295275">
                  <a:moveTo>
                    <a:pt x="400050" y="138112"/>
                  </a:moveTo>
                  <a:lnTo>
                    <a:pt x="409575" y="138112"/>
                  </a:lnTo>
                </a:path>
                <a:path w="443229" h="295275">
                  <a:moveTo>
                    <a:pt x="404812" y="142875"/>
                  </a:moveTo>
                  <a:lnTo>
                    <a:pt x="395287" y="142875"/>
                  </a:lnTo>
                  <a:lnTo>
                    <a:pt x="404812" y="142875"/>
                  </a:lnTo>
                  <a:lnTo>
                    <a:pt x="442912" y="142875"/>
                  </a:lnTo>
                  <a:lnTo>
                    <a:pt x="433387" y="142875"/>
                  </a:lnTo>
                </a:path>
                <a:path w="443229" h="295275">
                  <a:moveTo>
                    <a:pt x="428625" y="138112"/>
                  </a:moveTo>
                  <a:lnTo>
                    <a:pt x="438150" y="13811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7737475" y="451802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7680325" y="3603625"/>
              <a:ext cx="490855" cy="933450"/>
            </a:xfrm>
            <a:custGeom>
              <a:avLst/>
              <a:gdLst/>
              <a:ahLst/>
              <a:cxnLst/>
              <a:rect l="l" t="t" r="r" b="b"/>
              <a:pathLst>
                <a:path w="490854" h="933450">
                  <a:moveTo>
                    <a:pt x="57150" y="923925"/>
                  </a:moveTo>
                  <a:lnTo>
                    <a:pt x="47625" y="933450"/>
                  </a:lnTo>
                  <a:lnTo>
                    <a:pt x="57150" y="933450"/>
                  </a:lnTo>
                  <a:lnTo>
                    <a:pt x="95250" y="933450"/>
                  </a:lnTo>
                  <a:lnTo>
                    <a:pt x="85725" y="923925"/>
                  </a:lnTo>
                  <a:lnTo>
                    <a:pt x="85725" y="914400"/>
                  </a:lnTo>
                </a:path>
                <a:path w="490854" h="933450">
                  <a:moveTo>
                    <a:pt x="57150" y="847725"/>
                  </a:moveTo>
                  <a:lnTo>
                    <a:pt x="57150" y="857250"/>
                  </a:lnTo>
                  <a:lnTo>
                    <a:pt x="57150" y="866775"/>
                  </a:lnTo>
                  <a:lnTo>
                    <a:pt x="47625" y="866775"/>
                  </a:lnTo>
                  <a:lnTo>
                    <a:pt x="57150" y="866775"/>
                  </a:lnTo>
                  <a:lnTo>
                    <a:pt x="95250" y="866775"/>
                  </a:lnTo>
                  <a:lnTo>
                    <a:pt x="85725" y="857250"/>
                  </a:lnTo>
                  <a:lnTo>
                    <a:pt x="85725" y="847725"/>
                  </a:lnTo>
                </a:path>
                <a:path w="490854" h="933450">
                  <a:moveTo>
                    <a:pt x="57150" y="847725"/>
                  </a:moveTo>
                  <a:lnTo>
                    <a:pt x="57150" y="857250"/>
                  </a:lnTo>
                  <a:lnTo>
                    <a:pt x="57150" y="866775"/>
                  </a:lnTo>
                  <a:lnTo>
                    <a:pt x="47625" y="866775"/>
                  </a:lnTo>
                  <a:lnTo>
                    <a:pt x="57150" y="866775"/>
                  </a:lnTo>
                  <a:lnTo>
                    <a:pt x="95250" y="866775"/>
                  </a:lnTo>
                  <a:lnTo>
                    <a:pt x="85725" y="857250"/>
                  </a:lnTo>
                  <a:lnTo>
                    <a:pt x="85725" y="847725"/>
                  </a:lnTo>
                </a:path>
                <a:path w="490854" h="933450">
                  <a:moveTo>
                    <a:pt x="85725" y="38100"/>
                  </a:moveTo>
                  <a:lnTo>
                    <a:pt x="95250" y="47625"/>
                  </a:lnTo>
                </a:path>
                <a:path w="490854" h="933450">
                  <a:moveTo>
                    <a:pt x="95250" y="38100"/>
                  </a:moveTo>
                  <a:lnTo>
                    <a:pt x="114300" y="66675"/>
                  </a:lnTo>
                  <a:lnTo>
                    <a:pt x="114300" y="0"/>
                  </a:lnTo>
                  <a:lnTo>
                    <a:pt x="95250" y="19050"/>
                  </a:lnTo>
                  <a:lnTo>
                    <a:pt x="85725" y="28575"/>
                  </a:lnTo>
                </a:path>
                <a:path w="490854" h="933450">
                  <a:moveTo>
                    <a:pt x="28575" y="38100"/>
                  </a:moveTo>
                  <a:lnTo>
                    <a:pt x="47625" y="47625"/>
                  </a:lnTo>
                </a:path>
                <a:path w="490854" h="933450">
                  <a:moveTo>
                    <a:pt x="47625" y="38100"/>
                  </a:moveTo>
                  <a:lnTo>
                    <a:pt x="57150" y="66675"/>
                  </a:lnTo>
                  <a:lnTo>
                    <a:pt x="57150" y="0"/>
                  </a:lnTo>
                  <a:lnTo>
                    <a:pt x="47625" y="19050"/>
                  </a:lnTo>
                  <a:lnTo>
                    <a:pt x="28575" y="28575"/>
                  </a:lnTo>
                </a:path>
                <a:path w="490854" h="933450">
                  <a:moveTo>
                    <a:pt x="0" y="38100"/>
                  </a:moveTo>
                  <a:lnTo>
                    <a:pt x="19050" y="47625"/>
                  </a:lnTo>
                </a:path>
                <a:path w="490854" h="933450">
                  <a:moveTo>
                    <a:pt x="19050" y="38100"/>
                  </a:moveTo>
                  <a:lnTo>
                    <a:pt x="28575" y="66675"/>
                  </a:lnTo>
                  <a:lnTo>
                    <a:pt x="28575" y="0"/>
                  </a:lnTo>
                  <a:lnTo>
                    <a:pt x="19050" y="19050"/>
                  </a:lnTo>
                  <a:lnTo>
                    <a:pt x="0" y="28575"/>
                  </a:lnTo>
                </a:path>
                <a:path w="490854" h="933450">
                  <a:moveTo>
                    <a:pt x="57150" y="38100"/>
                  </a:moveTo>
                  <a:lnTo>
                    <a:pt x="76200" y="47625"/>
                  </a:lnTo>
                </a:path>
                <a:path w="490854" h="933450">
                  <a:moveTo>
                    <a:pt x="76200" y="38100"/>
                  </a:moveTo>
                  <a:lnTo>
                    <a:pt x="85725" y="66675"/>
                  </a:lnTo>
                  <a:lnTo>
                    <a:pt x="85725" y="0"/>
                  </a:lnTo>
                  <a:lnTo>
                    <a:pt x="76200" y="19050"/>
                  </a:lnTo>
                  <a:lnTo>
                    <a:pt x="57150" y="28575"/>
                  </a:lnTo>
                </a:path>
                <a:path w="490854" h="933450">
                  <a:moveTo>
                    <a:pt x="461962" y="814387"/>
                  </a:moveTo>
                  <a:lnTo>
                    <a:pt x="471487" y="814387"/>
                  </a:lnTo>
                </a:path>
                <a:path w="490854" h="933450">
                  <a:moveTo>
                    <a:pt x="481012" y="814387"/>
                  </a:moveTo>
                  <a:lnTo>
                    <a:pt x="490537" y="814387"/>
                  </a:lnTo>
                </a:path>
                <a:path w="490854" h="933450">
                  <a:moveTo>
                    <a:pt x="485775" y="809625"/>
                  </a:moveTo>
                  <a:lnTo>
                    <a:pt x="466725" y="8096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8166100" y="436562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8108950" y="3622675"/>
              <a:ext cx="81280" cy="809625"/>
            </a:xfrm>
            <a:custGeom>
              <a:avLst/>
              <a:gdLst/>
              <a:ahLst/>
              <a:cxnLst/>
              <a:rect l="l" t="t" r="r" b="b"/>
              <a:pathLst>
                <a:path w="81279" h="809625">
                  <a:moveTo>
                    <a:pt x="66675" y="742950"/>
                  </a:moveTo>
                  <a:lnTo>
                    <a:pt x="57150" y="742950"/>
                  </a:lnTo>
                </a:path>
                <a:path w="81279" h="809625">
                  <a:moveTo>
                    <a:pt x="66675" y="742950"/>
                  </a:moveTo>
                  <a:lnTo>
                    <a:pt x="76200" y="742950"/>
                  </a:lnTo>
                </a:path>
                <a:path w="81279" h="809625">
                  <a:moveTo>
                    <a:pt x="76200" y="752475"/>
                  </a:moveTo>
                  <a:lnTo>
                    <a:pt x="66675" y="752475"/>
                  </a:lnTo>
                </a:path>
                <a:path w="81279" h="809625">
                  <a:moveTo>
                    <a:pt x="76200" y="742950"/>
                  </a:moveTo>
                  <a:lnTo>
                    <a:pt x="66675" y="742950"/>
                  </a:lnTo>
                  <a:lnTo>
                    <a:pt x="57150" y="742950"/>
                  </a:lnTo>
                </a:path>
                <a:path w="81279" h="809625">
                  <a:moveTo>
                    <a:pt x="61912" y="747712"/>
                  </a:moveTo>
                  <a:lnTo>
                    <a:pt x="71437" y="747712"/>
                  </a:lnTo>
                </a:path>
                <a:path w="81279" h="809625">
                  <a:moveTo>
                    <a:pt x="52387" y="747712"/>
                  </a:moveTo>
                  <a:lnTo>
                    <a:pt x="61912" y="747712"/>
                  </a:lnTo>
                </a:path>
                <a:path w="81279" h="809625">
                  <a:moveTo>
                    <a:pt x="71437" y="747712"/>
                  </a:moveTo>
                  <a:lnTo>
                    <a:pt x="80962" y="747712"/>
                  </a:lnTo>
                </a:path>
                <a:path w="81279" h="809625">
                  <a:moveTo>
                    <a:pt x="76200" y="781050"/>
                  </a:moveTo>
                  <a:lnTo>
                    <a:pt x="76200" y="771525"/>
                  </a:lnTo>
                  <a:lnTo>
                    <a:pt x="66675" y="771525"/>
                  </a:lnTo>
                </a:path>
                <a:path w="81279" h="809625">
                  <a:moveTo>
                    <a:pt x="76200" y="781050"/>
                  </a:moveTo>
                  <a:lnTo>
                    <a:pt x="66675" y="781050"/>
                  </a:lnTo>
                  <a:lnTo>
                    <a:pt x="76200" y="781050"/>
                  </a:lnTo>
                </a:path>
                <a:path w="81279" h="809625">
                  <a:moveTo>
                    <a:pt x="66675" y="771525"/>
                  </a:moveTo>
                  <a:lnTo>
                    <a:pt x="76200" y="771525"/>
                  </a:lnTo>
                </a:path>
                <a:path w="81279" h="809625">
                  <a:moveTo>
                    <a:pt x="66675" y="752475"/>
                  </a:moveTo>
                  <a:lnTo>
                    <a:pt x="76200" y="752475"/>
                  </a:lnTo>
                </a:path>
                <a:path w="81279" h="809625">
                  <a:moveTo>
                    <a:pt x="66675" y="752475"/>
                  </a:moveTo>
                  <a:lnTo>
                    <a:pt x="57150" y="752475"/>
                  </a:lnTo>
                </a:path>
                <a:path w="81279" h="809625">
                  <a:moveTo>
                    <a:pt x="66675" y="752475"/>
                  </a:moveTo>
                  <a:lnTo>
                    <a:pt x="66675" y="762000"/>
                  </a:lnTo>
                  <a:lnTo>
                    <a:pt x="76200" y="762000"/>
                  </a:lnTo>
                </a:path>
                <a:path w="81279" h="809625">
                  <a:moveTo>
                    <a:pt x="66675" y="752475"/>
                  </a:moveTo>
                  <a:lnTo>
                    <a:pt x="76200" y="752475"/>
                  </a:lnTo>
                </a:path>
                <a:path w="81279" h="809625">
                  <a:moveTo>
                    <a:pt x="76200" y="762000"/>
                  </a:moveTo>
                  <a:lnTo>
                    <a:pt x="66675" y="762000"/>
                  </a:lnTo>
                  <a:lnTo>
                    <a:pt x="57150" y="762000"/>
                  </a:lnTo>
                </a:path>
                <a:path w="81279" h="809625">
                  <a:moveTo>
                    <a:pt x="76200" y="762000"/>
                  </a:moveTo>
                  <a:lnTo>
                    <a:pt x="66675" y="762000"/>
                  </a:lnTo>
                </a:path>
                <a:path w="81279" h="809625">
                  <a:moveTo>
                    <a:pt x="66675" y="752475"/>
                  </a:moveTo>
                  <a:lnTo>
                    <a:pt x="57150" y="752475"/>
                  </a:lnTo>
                </a:path>
                <a:path w="81279" h="809625">
                  <a:moveTo>
                    <a:pt x="61912" y="757237"/>
                  </a:moveTo>
                  <a:lnTo>
                    <a:pt x="71437" y="757237"/>
                  </a:lnTo>
                </a:path>
                <a:path w="81279" h="809625">
                  <a:moveTo>
                    <a:pt x="52387" y="757237"/>
                  </a:moveTo>
                  <a:lnTo>
                    <a:pt x="61912" y="757237"/>
                  </a:lnTo>
                </a:path>
                <a:path w="81279" h="809625">
                  <a:moveTo>
                    <a:pt x="61912" y="766762"/>
                  </a:moveTo>
                  <a:lnTo>
                    <a:pt x="71437" y="766762"/>
                  </a:lnTo>
                </a:path>
                <a:path w="81279" h="809625">
                  <a:moveTo>
                    <a:pt x="71437" y="757237"/>
                  </a:moveTo>
                  <a:lnTo>
                    <a:pt x="80962" y="757237"/>
                  </a:lnTo>
                </a:path>
                <a:path w="81279" h="809625">
                  <a:moveTo>
                    <a:pt x="52387" y="766762"/>
                  </a:moveTo>
                  <a:lnTo>
                    <a:pt x="61912" y="766762"/>
                  </a:lnTo>
                </a:path>
                <a:path w="81279" h="809625">
                  <a:moveTo>
                    <a:pt x="61912" y="785812"/>
                  </a:moveTo>
                  <a:lnTo>
                    <a:pt x="71437" y="785812"/>
                  </a:lnTo>
                </a:path>
                <a:path w="81279" h="809625">
                  <a:moveTo>
                    <a:pt x="52387" y="776287"/>
                  </a:moveTo>
                  <a:lnTo>
                    <a:pt x="61912" y="776287"/>
                  </a:lnTo>
                </a:path>
                <a:path w="81279" h="809625">
                  <a:moveTo>
                    <a:pt x="61912" y="776287"/>
                  </a:moveTo>
                  <a:lnTo>
                    <a:pt x="71437" y="776287"/>
                  </a:lnTo>
                </a:path>
                <a:path w="81279" h="809625">
                  <a:moveTo>
                    <a:pt x="66675" y="771525"/>
                  </a:moveTo>
                  <a:lnTo>
                    <a:pt x="57150" y="771525"/>
                  </a:lnTo>
                </a:path>
                <a:path w="81279" h="809625">
                  <a:moveTo>
                    <a:pt x="66675" y="781050"/>
                  </a:moveTo>
                  <a:lnTo>
                    <a:pt x="57150" y="781050"/>
                  </a:lnTo>
                </a:path>
                <a:path w="81279" h="809625">
                  <a:moveTo>
                    <a:pt x="52387" y="776287"/>
                  </a:moveTo>
                  <a:lnTo>
                    <a:pt x="61912" y="776287"/>
                  </a:lnTo>
                </a:path>
                <a:path w="81279" h="809625">
                  <a:moveTo>
                    <a:pt x="66675" y="790575"/>
                  </a:moveTo>
                  <a:lnTo>
                    <a:pt x="57150" y="790575"/>
                  </a:lnTo>
                </a:path>
                <a:path w="81279" h="809625">
                  <a:moveTo>
                    <a:pt x="47625" y="790575"/>
                  </a:moveTo>
                  <a:lnTo>
                    <a:pt x="57150" y="790575"/>
                  </a:lnTo>
                  <a:lnTo>
                    <a:pt x="57150" y="781050"/>
                  </a:lnTo>
                </a:path>
                <a:path w="81279" h="809625">
                  <a:moveTo>
                    <a:pt x="57150" y="800100"/>
                  </a:moveTo>
                  <a:lnTo>
                    <a:pt x="47625" y="800100"/>
                  </a:lnTo>
                </a:path>
                <a:path w="81279" h="809625">
                  <a:moveTo>
                    <a:pt x="38100" y="800100"/>
                  </a:moveTo>
                  <a:lnTo>
                    <a:pt x="38100" y="809625"/>
                  </a:lnTo>
                  <a:lnTo>
                    <a:pt x="47625" y="809625"/>
                  </a:lnTo>
                  <a:lnTo>
                    <a:pt x="47625" y="800100"/>
                  </a:lnTo>
                </a:path>
                <a:path w="81279" h="809625">
                  <a:moveTo>
                    <a:pt x="52387" y="804862"/>
                  </a:moveTo>
                  <a:lnTo>
                    <a:pt x="61912" y="804862"/>
                  </a:lnTo>
                </a:path>
                <a:path w="81279" h="809625">
                  <a:moveTo>
                    <a:pt x="47625" y="800100"/>
                  </a:moveTo>
                  <a:lnTo>
                    <a:pt x="57150" y="800100"/>
                  </a:lnTo>
                </a:path>
                <a:path w="81279" h="809625">
                  <a:moveTo>
                    <a:pt x="19050" y="400050"/>
                  </a:moveTo>
                  <a:lnTo>
                    <a:pt x="0" y="400050"/>
                  </a:lnTo>
                  <a:lnTo>
                    <a:pt x="0" y="371475"/>
                  </a:lnTo>
                  <a:lnTo>
                    <a:pt x="19050" y="371475"/>
                  </a:lnTo>
                  <a:lnTo>
                    <a:pt x="19050" y="400050"/>
                  </a:lnTo>
                </a:path>
                <a:path w="81279" h="809625">
                  <a:moveTo>
                    <a:pt x="9525" y="0"/>
                  </a:moveTo>
                  <a:lnTo>
                    <a:pt x="9525" y="57150"/>
                  </a:lnTo>
                </a:path>
                <a:path w="81279" h="809625">
                  <a:moveTo>
                    <a:pt x="19050" y="28575"/>
                  </a:moveTo>
                  <a:lnTo>
                    <a:pt x="28575" y="28575"/>
                  </a:lnTo>
                </a:path>
                <a:path w="81279" h="809625">
                  <a:moveTo>
                    <a:pt x="19050" y="0"/>
                  </a:moveTo>
                  <a:lnTo>
                    <a:pt x="19050" y="28575"/>
                  </a:lnTo>
                </a:path>
                <a:path w="81279" h="809625">
                  <a:moveTo>
                    <a:pt x="28575" y="0"/>
                  </a:moveTo>
                  <a:lnTo>
                    <a:pt x="28575" y="28575"/>
                  </a:lnTo>
                </a:path>
                <a:path w="81279" h="809625">
                  <a:moveTo>
                    <a:pt x="19050" y="57150"/>
                  </a:moveTo>
                  <a:lnTo>
                    <a:pt x="28575" y="57150"/>
                  </a:lnTo>
                </a:path>
                <a:path w="81279" h="809625">
                  <a:moveTo>
                    <a:pt x="19050" y="28575"/>
                  </a:moveTo>
                  <a:lnTo>
                    <a:pt x="19050" y="38100"/>
                  </a:lnTo>
                  <a:lnTo>
                    <a:pt x="28575" y="38100"/>
                  </a:lnTo>
                </a:path>
                <a:path w="81279" h="809625">
                  <a:moveTo>
                    <a:pt x="19050" y="47625"/>
                  </a:moveTo>
                  <a:lnTo>
                    <a:pt x="28575" y="47625"/>
                  </a:lnTo>
                </a:path>
                <a:path w="81279" h="809625">
                  <a:moveTo>
                    <a:pt x="28575" y="38100"/>
                  </a:moveTo>
                  <a:lnTo>
                    <a:pt x="19050" y="38100"/>
                  </a:lnTo>
                  <a:lnTo>
                    <a:pt x="19050" y="47625"/>
                  </a:lnTo>
                  <a:lnTo>
                    <a:pt x="28575" y="47625"/>
                  </a:lnTo>
                </a:path>
                <a:path w="81279" h="809625">
                  <a:moveTo>
                    <a:pt x="19050" y="38100"/>
                  </a:moveTo>
                  <a:lnTo>
                    <a:pt x="9525" y="38100"/>
                  </a:lnTo>
                </a:path>
                <a:path w="81279" h="809625">
                  <a:moveTo>
                    <a:pt x="19050" y="38100"/>
                  </a:moveTo>
                  <a:lnTo>
                    <a:pt x="28575" y="38100"/>
                  </a:lnTo>
                </a:path>
                <a:path w="81279" h="809625">
                  <a:moveTo>
                    <a:pt x="19050" y="28575"/>
                  </a:moveTo>
                  <a:lnTo>
                    <a:pt x="9525" y="28575"/>
                  </a:lnTo>
                </a:path>
                <a:path w="81279" h="809625">
                  <a:moveTo>
                    <a:pt x="19050" y="38100"/>
                  </a:moveTo>
                  <a:lnTo>
                    <a:pt x="28575" y="38100"/>
                  </a:lnTo>
                  <a:lnTo>
                    <a:pt x="19050" y="38100"/>
                  </a:lnTo>
                  <a:lnTo>
                    <a:pt x="28575" y="38100"/>
                  </a:lnTo>
                  <a:lnTo>
                    <a:pt x="28575" y="28575"/>
                  </a:lnTo>
                </a:path>
                <a:path w="81279" h="809625">
                  <a:moveTo>
                    <a:pt x="23812" y="52387"/>
                  </a:moveTo>
                  <a:lnTo>
                    <a:pt x="33337" y="52387"/>
                  </a:lnTo>
                </a:path>
                <a:path w="81279" h="809625">
                  <a:moveTo>
                    <a:pt x="19050" y="57150"/>
                  </a:moveTo>
                  <a:lnTo>
                    <a:pt x="28575" y="47625"/>
                  </a:lnTo>
                  <a:lnTo>
                    <a:pt x="19050" y="47625"/>
                  </a:lnTo>
                  <a:lnTo>
                    <a:pt x="28575" y="47625"/>
                  </a:lnTo>
                </a:path>
                <a:path w="81279" h="809625">
                  <a:moveTo>
                    <a:pt x="19050" y="47625"/>
                  </a:moveTo>
                  <a:lnTo>
                    <a:pt x="9525" y="47625"/>
                  </a:lnTo>
                </a:path>
                <a:path w="81279" h="809625">
                  <a:moveTo>
                    <a:pt x="19050" y="47625"/>
                  </a:moveTo>
                  <a:lnTo>
                    <a:pt x="28575" y="47625"/>
                  </a:lnTo>
                </a:path>
                <a:path w="81279" h="809625">
                  <a:moveTo>
                    <a:pt x="19050" y="57150"/>
                  </a:moveTo>
                  <a:lnTo>
                    <a:pt x="28575" y="57150"/>
                  </a:lnTo>
                </a:path>
                <a:path w="81279" h="809625">
                  <a:moveTo>
                    <a:pt x="19050" y="57150"/>
                  </a:moveTo>
                  <a:lnTo>
                    <a:pt x="9525" y="57150"/>
                  </a:lnTo>
                </a:path>
                <a:path w="81279" h="809625">
                  <a:moveTo>
                    <a:pt x="9525" y="38100"/>
                  </a:moveTo>
                  <a:lnTo>
                    <a:pt x="19050" y="38100"/>
                  </a:lnTo>
                  <a:lnTo>
                    <a:pt x="28575" y="38100"/>
                  </a:lnTo>
                </a:path>
                <a:path w="81279" h="809625">
                  <a:moveTo>
                    <a:pt x="9525" y="57150"/>
                  </a:moveTo>
                  <a:lnTo>
                    <a:pt x="19050" y="57150"/>
                  </a:lnTo>
                  <a:lnTo>
                    <a:pt x="28575" y="57150"/>
                  </a:lnTo>
                </a:path>
                <a:path w="81279" h="809625">
                  <a:moveTo>
                    <a:pt x="9525" y="47625"/>
                  </a:moveTo>
                  <a:lnTo>
                    <a:pt x="19050" y="47625"/>
                  </a:lnTo>
                  <a:lnTo>
                    <a:pt x="28575" y="476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8104187" y="363220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7823200" y="3603625"/>
              <a:ext cx="314325" cy="76200"/>
            </a:xfrm>
            <a:custGeom>
              <a:avLst/>
              <a:gdLst/>
              <a:ahLst/>
              <a:cxnLst/>
              <a:rect l="l" t="t" r="r" b="b"/>
              <a:pathLst>
                <a:path w="314325" h="76200">
                  <a:moveTo>
                    <a:pt x="285750" y="66675"/>
                  </a:moveTo>
                  <a:lnTo>
                    <a:pt x="285750" y="76200"/>
                  </a:lnTo>
                  <a:lnTo>
                    <a:pt x="295275" y="76200"/>
                  </a:lnTo>
                </a:path>
                <a:path w="314325" h="76200">
                  <a:moveTo>
                    <a:pt x="285750" y="47625"/>
                  </a:moveTo>
                  <a:lnTo>
                    <a:pt x="295275" y="47625"/>
                  </a:lnTo>
                  <a:lnTo>
                    <a:pt x="295275" y="38100"/>
                  </a:lnTo>
                  <a:lnTo>
                    <a:pt x="285750" y="38100"/>
                  </a:lnTo>
                </a:path>
                <a:path w="314325" h="76200">
                  <a:moveTo>
                    <a:pt x="285750" y="76200"/>
                  </a:moveTo>
                  <a:lnTo>
                    <a:pt x="295275" y="76200"/>
                  </a:lnTo>
                </a:path>
                <a:path w="314325" h="76200">
                  <a:moveTo>
                    <a:pt x="285750" y="66675"/>
                  </a:moveTo>
                  <a:lnTo>
                    <a:pt x="295275" y="66675"/>
                  </a:lnTo>
                  <a:lnTo>
                    <a:pt x="295275" y="57150"/>
                  </a:lnTo>
                  <a:lnTo>
                    <a:pt x="285750" y="57150"/>
                  </a:lnTo>
                </a:path>
                <a:path w="314325" h="76200">
                  <a:moveTo>
                    <a:pt x="295275" y="47625"/>
                  </a:moveTo>
                  <a:lnTo>
                    <a:pt x="285750" y="57150"/>
                  </a:lnTo>
                </a:path>
                <a:path w="314325" h="76200">
                  <a:moveTo>
                    <a:pt x="285750" y="28575"/>
                  </a:moveTo>
                  <a:lnTo>
                    <a:pt x="295275" y="28575"/>
                  </a:lnTo>
                  <a:lnTo>
                    <a:pt x="295275" y="19050"/>
                  </a:lnTo>
                  <a:lnTo>
                    <a:pt x="285750" y="19050"/>
                  </a:lnTo>
                  <a:lnTo>
                    <a:pt x="285750" y="28575"/>
                  </a:lnTo>
                </a:path>
                <a:path w="314325" h="76200">
                  <a:moveTo>
                    <a:pt x="314325" y="19050"/>
                  </a:moveTo>
                  <a:lnTo>
                    <a:pt x="304800" y="19050"/>
                  </a:lnTo>
                </a:path>
                <a:path w="314325" h="76200">
                  <a:moveTo>
                    <a:pt x="295275" y="19050"/>
                  </a:moveTo>
                  <a:lnTo>
                    <a:pt x="304800" y="19050"/>
                  </a:lnTo>
                </a:path>
                <a:path w="314325" h="76200">
                  <a:moveTo>
                    <a:pt x="0" y="38100"/>
                  </a:moveTo>
                  <a:lnTo>
                    <a:pt x="9525" y="47625"/>
                  </a:lnTo>
                </a:path>
                <a:path w="314325" h="76200">
                  <a:moveTo>
                    <a:pt x="9525" y="38100"/>
                  </a:moveTo>
                  <a:lnTo>
                    <a:pt x="19050" y="66675"/>
                  </a:lnTo>
                  <a:lnTo>
                    <a:pt x="28575" y="66675"/>
                  </a:lnTo>
                  <a:lnTo>
                    <a:pt x="28575" y="0"/>
                  </a:lnTo>
                  <a:lnTo>
                    <a:pt x="19050" y="0"/>
                  </a:lnTo>
                  <a:lnTo>
                    <a:pt x="9525" y="19050"/>
                  </a:lnTo>
                  <a:lnTo>
                    <a:pt x="0" y="285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6570662" y="3989387"/>
              <a:ext cx="133350" cy="104775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4751387" y="4217987"/>
              <a:ext cx="133350" cy="114300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7742237" y="4198937"/>
              <a:ext cx="123825" cy="104775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3479800" y="4184650"/>
              <a:ext cx="4867275" cy="400050"/>
            </a:xfrm>
            <a:custGeom>
              <a:avLst/>
              <a:gdLst/>
              <a:ahLst/>
              <a:cxnLst/>
              <a:rect l="l" t="t" r="r" b="b"/>
              <a:pathLst>
                <a:path w="4867275" h="400050">
                  <a:moveTo>
                    <a:pt x="4781550" y="304800"/>
                  </a:moveTo>
                  <a:lnTo>
                    <a:pt x="4781550" y="400050"/>
                  </a:lnTo>
                </a:path>
                <a:path w="4867275" h="400050">
                  <a:moveTo>
                    <a:pt x="4752975" y="304800"/>
                  </a:moveTo>
                  <a:lnTo>
                    <a:pt x="4800600" y="304800"/>
                  </a:lnTo>
                </a:path>
                <a:path w="4867275" h="400050">
                  <a:moveTo>
                    <a:pt x="4838700" y="304800"/>
                  </a:moveTo>
                  <a:lnTo>
                    <a:pt x="4838700" y="400050"/>
                  </a:lnTo>
                </a:path>
                <a:path w="4867275" h="400050">
                  <a:moveTo>
                    <a:pt x="4810125" y="304800"/>
                  </a:moveTo>
                  <a:lnTo>
                    <a:pt x="4867275" y="304800"/>
                  </a:lnTo>
                </a:path>
                <a:path w="4867275" h="400050">
                  <a:moveTo>
                    <a:pt x="3657600" y="19050"/>
                  </a:moveTo>
                  <a:lnTo>
                    <a:pt x="3657600" y="114300"/>
                  </a:lnTo>
                </a:path>
                <a:path w="4867275" h="400050">
                  <a:moveTo>
                    <a:pt x="3629025" y="19050"/>
                  </a:moveTo>
                  <a:lnTo>
                    <a:pt x="3686175" y="19050"/>
                  </a:lnTo>
                </a:path>
                <a:path w="4867275" h="400050">
                  <a:moveTo>
                    <a:pt x="3695700" y="19050"/>
                  </a:moveTo>
                  <a:lnTo>
                    <a:pt x="3695700" y="114300"/>
                  </a:lnTo>
                  <a:lnTo>
                    <a:pt x="3705225" y="114300"/>
                  </a:lnTo>
                </a:path>
                <a:path w="4867275" h="400050">
                  <a:moveTo>
                    <a:pt x="28575" y="0"/>
                  </a:moveTo>
                  <a:lnTo>
                    <a:pt x="28575" y="95250"/>
                  </a:lnTo>
                </a:path>
                <a:path w="4867275" h="400050">
                  <a:moveTo>
                    <a:pt x="0" y="0"/>
                  </a:moveTo>
                  <a:lnTo>
                    <a:pt x="57150" y="0"/>
                  </a:lnTo>
                </a:path>
                <a:path w="4867275" h="400050">
                  <a:moveTo>
                    <a:pt x="76200" y="0"/>
                  </a:moveTo>
                  <a:lnTo>
                    <a:pt x="76200" y="952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3979862" y="3979862"/>
              <a:ext cx="142875" cy="104775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2941637" y="4056062"/>
              <a:ext cx="142875" cy="114300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665162" y="4941887"/>
              <a:ext cx="142875" cy="104775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5789612" y="4237037"/>
              <a:ext cx="133350" cy="114300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4170362" y="4194174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4160837" y="4198937"/>
              <a:ext cx="38100" cy="0"/>
            </a:xfrm>
            <a:custGeom>
              <a:avLst/>
              <a:gdLst/>
              <a:ahLst/>
              <a:cxnLst/>
              <a:rect l="l" t="t" r="r" b="b"/>
              <a:pathLst>
                <a:path w="38100">
                  <a:moveTo>
                    <a:pt x="19050" y="0"/>
                  </a:moveTo>
                  <a:lnTo>
                    <a:pt x="28575" y="0"/>
                  </a:lnTo>
                </a:path>
                <a:path w="38100">
                  <a:moveTo>
                    <a:pt x="9525" y="0"/>
                  </a:moveTo>
                  <a:lnTo>
                    <a:pt x="19050" y="0"/>
                  </a:lnTo>
                </a:path>
                <a:path w="38100">
                  <a:moveTo>
                    <a:pt x="28575" y="0"/>
                  </a:moveTo>
                  <a:lnTo>
                    <a:pt x="38100" y="0"/>
                  </a:lnTo>
                </a:path>
                <a:path w="3810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4151312" y="4194174"/>
              <a:ext cx="57150" cy="19050"/>
            </a:xfrm>
            <a:custGeom>
              <a:avLst/>
              <a:gdLst/>
              <a:ahLst/>
              <a:cxnLst/>
              <a:rect l="l" t="t" r="r" b="b"/>
              <a:pathLst>
                <a:path w="57150" h="19050">
                  <a:moveTo>
                    <a:pt x="19050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0"/>
                  </a:lnTo>
                  <a:close/>
                </a:path>
                <a:path w="57150" h="19050">
                  <a:moveTo>
                    <a:pt x="57150" y="0"/>
                  </a:moveTo>
                  <a:lnTo>
                    <a:pt x="47625" y="0"/>
                  </a:lnTo>
                  <a:lnTo>
                    <a:pt x="38100" y="0"/>
                  </a:lnTo>
                  <a:lnTo>
                    <a:pt x="38100" y="19050"/>
                  </a:lnTo>
                  <a:lnTo>
                    <a:pt x="47625" y="19050"/>
                  </a:lnTo>
                  <a:lnTo>
                    <a:pt x="57150" y="19050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3984625" y="4194175"/>
              <a:ext cx="224154" cy="523875"/>
            </a:xfrm>
            <a:custGeom>
              <a:avLst/>
              <a:gdLst/>
              <a:ahLst/>
              <a:cxnLst/>
              <a:rect l="l" t="t" r="r" b="b"/>
              <a:pathLst>
                <a:path w="224154" h="523875">
                  <a:moveTo>
                    <a:pt x="214312" y="4762"/>
                  </a:moveTo>
                  <a:lnTo>
                    <a:pt x="223837" y="4762"/>
                  </a:lnTo>
                </a:path>
                <a:path w="224154" h="523875">
                  <a:moveTo>
                    <a:pt x="171450" y="19050"/>
                  </a:moveTo>
                  <a:lnTo>
                    <a:pt x="123825" y="19050"/>
                  </a:lnTo>
                  <a:lnTo>
                    <a:pt x="123825" y="9525"/>
                  </a:lnTo>
                </a:path>
                <a:path w="224154" h="523875">
                  <a:moveTo>
                    <a:pt x="152400" y="9525"/>
                  </a:moveTo>
                  <a:lnTo>
                    <a:pt x="123825" y="9525"/>
                  </a:lnTo>
                </a:path>
                <a:path w="224154" h="523875">
                  <a:moveTo>
                    <a:pt x="147637" y="14287"/>
                  </a:moveTo>
                  <a:lnTo>
                    <a:pt x="157162" y="14287"/>
                  </a:lnTo>
                </a:path>
                <a:path w="224154" h="523875">
                  <a:moveTo>
                    <a:pt x="161925" y="28575"/>
                  </a:moveTo>
                  <a:lnTo>
                    <a:pt x="152400" y="19050"/>
                  </a:lnTo>
                </a:path>
                <a:path w="224154" h="523875">
                  <a:moveTo>
                    <a:pt x="152400" y="9525"/>
                  </a:moveTo>
                  <a:lnTo>
                    <a:pt x="171450" y="9525"/>
                  </a:lnTo>
                </a:path>
                <a:path w="224154" h="523875">
                  <a:moveTo>
                    <a:pt x="190500" y="28575"/>
                  </a:moveTo>
                  <a:lnTo>
                    <a:pt x="180975" y="28575"/>
                  </a:lnTo>
                </a:path>
                <a:path w="224154" h="523875">
                  <a:moveTo>
                    <a:pt x="166687" y="23812"/>
                  </a:moveTo>
                  <a:lnTo>
                    <a:pt x="176212" y="23812"/>
                  </a:lnTo>
                </a:path>
                <a:path w="224154" h="523875">
                  <a:moveTo>
                    <a:pt x="176212" y="23812"/>
                  </a:moveTo>
                  <a:lnTo>
                    <a:pt x="185737" y="23812"/>
                  </a:lnTo>
                </a:path>
                <a:path w="224154" h="523875">
                  <a:moveTo>
                    <a:pt x="185737" y="23812"/>
                  </a:moveTo>
                  <a:lnTo>
                    <a:pt x="195262" y="23812"/>
                  </a:lnTo>
                </a:path>
                <a:path w="224154" h="523875">
                  <a:moveTo>
                    <a:pt x="195262" y="23812"/>
                  </a:moveTo>
                  <a:lnTo>
                    <a:pt x="204787" y="23812"/>
                  </a:lnTo>
                </a:path>
                <a:path w="224154" h="523875">
                  <a:moveTo>
                    <a:pt x="190500" y="9525"/>
                  </a:moveTo>
                  <a:lnTo>
                    <a:pt x="180975" y="9525"/>
                  </a:lnTo>
                </a:path>
                <a:path w="224154" h="523875">
                  <a:moveTo>
                    <a:pt x="200025" y="19050"/>
                  </a:moveTo>
                  <a:lnTo>
                    <a:pt x="190500" y="19050"/>
                  </a:lnTo>
                </a:path>
                <a:path w="224154" h="523875">
                  <a:moveTo>
                    <a:pt x="195262" y="14287"/>
                  </a:moveTo>
                  <a:lnTo>
                    <a:pt x="204787" y="14287"/>
                  </a:lnTo>
                </a:path>
                <a:path w="224154" h="523875">
                  <a:moveTo>
                    <a:pt x="185737" y="14287"/>
                  </a:moveTo>
                  <a:lnTo>
                    <a:pt x="195262" y="14287"/>
                  </a:lnTo>
                </a:path>
                <a:path w="224154" h="523875">
                  <a:moveTo>
                    <a:pt x="190500" y="9525"/>
                  </a:moveTo>
                  <a:lnTo>
                    <a:pt x="190500" y="19050"/>
                  </a:lnTo>
                  <a:lnTo>
                    <a:pt x="200025" y="19050"/>
                  </a:lnTo>
                  <a:lnTo>
                    <a:pt x="200025" y="9525"/>
                  </a:lnTo>
                </a:path>
                <a:path w="224154" h="523875">
                  <a:moveTo>
                    <a:pt x="190500" y="28575"/>
                  </a:moveTo>
                  <a:lnTo>
                    <a:pt x="200025" y="28575"/>
                  </a:lnTo>
                </a:path>
                <a:path w="224154" h="523875">
                  <a:moveTo>
                    <a:pt x="209550" y="9525"/>
                  </a:moveTo>
                  <a:lnTo>
                    <a:pt x="200025" y="9525"/>
                  </a:lnTo>
                </a:path>
                <a:path w="224154" h="523875">
                  <a:moveTo>
                    <a:pt x="204787" y="14287"/>
                  </a:moveTo>
                  <a:lnTo>
                    <a:pt x="214312" y="14287"/>
                  </a:lnTo>
                </a:path>
                <a:path w="224154" h="523875">
                  <a:moveTo>
                    <a:pt x="180975" y="19050"/>
                  </a:moveTo>
                  <a:lnTo>
                    <a:pt x="171450" y="19050"/>
                  </a:lnTo>
                </a:path>
                <a:path w="224154" h="523875">
                  <a:moveTo>
                    <a:pt x="166687" y="14287"/>
                  </a:moveTo>
                  <a:lnTo>
                    <a:pt x="176212" y="14287"/>
                  </a:lnTo>
                </a:path>
                <a:path w="224154" h="523875">
                  <a:moveTo>
                    <a:pt x="176212" y="14287"/>
                  </a:moveTo>
                  <a:lnTo>
                    <a:pt x="185737" y="14287"/>
                  </a:lnTo>
                </a:path>
                <a:path w="224154" h="523875">
                  <a:moveTo>
                    <a:pt x="171450" y="9525"/>
                  </a:moveTo>
                  <a:lnTo>
                    <a:pt x="180975" y="19050"/>
                  </a:lnTo>
                  <a:lnTo>
                    <a:pt x="180975" y="9525"/>
                  </a:lnTo>
                </a:path>
                <a:path w="224154" h="523875">
                  <a:moveTo>
                    <a:pt x="171450" y="28575"/>
                  </a:moveTo>
                  <a:lnTo>
                    <a:pt x="180975" y="28575"/>
                  </a:lnTo>
                </a:path>
                <a:path w="224154" h="523875">
                  <a:moveTo>
                    <a:pt x="204787" y="23812"/>
                  </a:moveTo>
                  <a:lnTo>
                    <a:pt x="214312" y="23812"/>
                  </a:lnTo>
                </a:path>
                <a:path w="224154" h="523875">
                  <a:moveTo>
                    <a:pt x="214312" y="23812"/>
                  </a:moveTo>
                  <a:lnTo>
                    <a:pt x="223837" y="23812"/>
                  </a:lnTo>
                </a:path>
                <a:path w="224154" h="523875">
                  <a:moveTo>
                    <a:pt x="209550" y="28575"/>
                  </a:moveTo>
                  <a:lnTo>
                    <a:pt x="219075" y="28575"/>
                  </a:lnTo>
                </a:path>
                <a:path w="224154" h="523875">
                  <a:moveTo>
                    <a:pt x="209550" y="9525"/>
                  </a:moveTo>
                  <a:lnTo>
                    <a:pt x="209550" y="19050"/>
                  </a:lnTo>
                  <a:lnTo>
                    <a:pt x="219075" y="9525"/>
                  </a:lnTo>
                  <a:lnTo>
                    <a:pt x="219075" y="19050"/>
                  </a:lnTo>
                  <a:lnTo>
                    <a:pt x="219075" y="9525"/>
                  </a:lnTo>
                </a:path>
                <a:path w="224154" h="523875">
                  <a:moveTo>
                    <a:pt x="214312" y="23812"/>
                  </a:moveTo>
                  <a:lnTo>
                    <a:pt x="223837" y="23812"/>
                  </a:lnTo>
                </a:path>
                <a:path w="224154" h="523875">
                  <a:moveTo>
                    <a:pt x="209550" y="28575"/>
                  </a:moveTo>
                  <a:lnTo>
                    <a:pt x="200025" y="28575"/>
                  </a:lnTo>
                </a:path>
                <a:path w="224154" h="523875">
                  <a:moveTo>
                    <a:pt x="219075" y="19050"/>
                  </a:moveTo>
                  <a:lnTo>
                    <a:pt x="209550" y="19050"/>
                  </a:lnTo>
                </a:path>
                <a:path w="224154" h="523875">
                  <a:moveTo>
                    <a:pt x="200025" y="0"/>
                  </a:moveTo>
                  <a:lnTo>
                    <a:pt x="190500" y="0"/>
                  </a:lnTo>
                </a:path>
                <a:path w="224154" h="523875">
                  <a:moveTo>
                    <a:pt x="180975" y="0"/>
                  </a:moveTo>
                  <a:lnTo>
                    <a:pt x="171450" y="0"/>
                  </a:lnTo>
                </a:path>
                <a:path w="224154" h="523875">
                  <a:moveTo>
                    <a:pt x="219075" y="0"/>
                  </a:moveTo>
                  <a:lnTo>
                    <a:pt x="209550" y="0"/>
                  </a:lnTo>
                </a:path>
                <a:path w="224154" h="523875">
                  <a:moveTo>
                    <a:pt x="95250" y="57150"/>
                  </a:moveTo>
                  <a:lnTo>
                    <a:pt x="95250" y="66675"/>
                  </a:lnTo>
                  <a:lnTo>
                    <a:pt x="104775" y="76200"/>
                  </a:lnTo>
                  <a:lnTo>
                    <a:pt x="19050" y="76200"/>
                  </a:lnTo>
                  <a:lnTo>
                    <a:pt x="28575" y="66675"/>
                  </a:lnTo>
                  <a:lnTo>
                    <a:pt x="28575" y="57150"/>
                  </a:lnTo>
                </a:path>
                <a:path w="224154" h="523875">
                  <a:moveTo>
                    <a:pt x="9525" y="514350"/>
                  </a:moveTo>
                  <a:lnTo>
                    <a:pt x="114300" y="514350"/>
                  </a:lnTo>
                </a:path>
                <a:path w="224154" h="523875">
                  <a:moveTo>
                    <a:pt x="0" y="523875"/>
                  </a:moveTo>
                  <a:lnTo>
                    <a:pt x="9525" y="523875"/>
                  </a:lnTo>
                </a:path>
                <a:path w="224154" h="523875">
                  <a:moveTo>
                    <a:pt x="85725" y="285750"/>
                  </a:moveTo>
                  <a:lnTo>
                    <a:pt x="85725" y="295275"/>
                  </a:lnTo>
                  <a:lnTo>
                    <a:pt x="95250" y="295275"/>
                  </a:lnTo>
                  <a:lnTo>
                    <a:pt x="28575" y="295275"/>
                  </a:lnTo>
                  <a:lnTo>
                    <a:pt x="38100" y="295275"/>
                  </a:lnTo>
                  <a:lnTo>
                    <a:pt x="38100" y="285750"/>
                  </a:lnTo>
                </a:path>
                <a:path w="224154" h="523875">
                  <a:moveTo>
                    <a:pt x="38100" y="295275"/>
                  </a:moveTo>
                  <a:lnTo>
                    <a:pt x="85725" y="295275"/>
                  </a:lnTo>
                </a:path>
                <a:path w="224154" h="523875">
                  <a:moveTo>
                    <a:pt x="38100" y="314325"/>
                  </a:moveTo>
                  <a:lnTo>
                    <a:pt x="85725" y="314325"/>
                  </a:lnTo>
                </a:path>
                <a:path w="224154" h="523875">
                  <a:moveTo>
                    <a:pt x="38100" y="323850"/>
                  </a:moveTo>
                  <a:lnTo>
                    <a:pt x="85725" y="323850"/>
                  </a:lnTo>
                </a:path>
                <a:path w="224154" h="523875">
                  <a:moveTo>
                    <a:pt x="38100" y="342900"/>
                  </a:moveTo>
                  <a:lnTo>
                    <a:pt x="85725" y="342900"/>
                  </a:lnTo>
                </a:path>
                <a:path w="224154" h="523875">
                  <a:moveTo>
                    <a:pt x="38100" y="352425"/>
                  </a:moveTo>
                  <a:lnTo>
                    <a:pt x="85725" y="352425"/>
                  </a:lnTo>
                </a:path>
                <a:path w="224154" h="523875">
                  <a:moveTo>
                    <a:pt x="38100" y="371475"/>
                  </a:moveTo>
                  <a:lnTo>
                    <a:pt x="85725" y="371475"/>
                  </a:lnTo>
                </a:path>
                <a:path w="224154" h="523875">
                  <a:moveTo>
                    <a:pt x="85725" y="361950"/>
                  </a:moveTo>
                  <a:lnTo>
                    <a:pt x="85725" y="371475"/>
                  </a:lnTo>
                  <a:lnTo>
                    <a:pt x="95250" y="371475"/>
                  </a:lnTo>
                  <a:lnTo>
                    <a:pt x="28575" y="371475"/>
                  </a:lnTo>
                  <a:lnTo>
                    <a:pt x="38100" y="371475"/>
                  </a:lnTo>
                  <a:lnTo>
                    <a:pt x="38100" y="361950"/>
                  </a:lnTo>
                </a:path>
                <a:path w="224154" h="523875">
                  <a:moveTo>
                    <a:pt x="85725" y="342900"/>
                  </a:moveTo>
                  <a:lnTo>
                    <a:pt x="85725" y="352425"/>
                  </a:lnTo>
                  <a:lnTo>
                    <a:pt x="95250" y="361950"/>
                  </a:lnTo>
                  <a:lnTo>
                    <a:pt x="28575" y="361950"/>
                  </a:lnTo>
                  <a:lnTo>
                    <a:pt x="38100" y="352425"/>
                  </a:lnTo>
                  <a:lnTo>
                    <a:pt x="38100" y="342900"/>
                  </a:lnTo>
                </a:path>
                <a:path w="224154" h="523875">
                  <a:moveTo>
                    <a:pt x="85725" y="333375"/>
                  </a:moveTo>
                  <a:lnTo>
                    <a:pt x="85725" y="342900"/>
                  </a:lnTo>
                  <a:lnTo>
                    <a:pt x="95250" y="342900"/>
                  </a:lnTo>
                  <a:lnTo>
                    <a:pt x="28575" y="342900"/>
                  </a:lnTo>
                  <a:lnTo>
                    <a:pt x="38100" y="342900"/>
                  </a:lnTo>
                  <a:lnTo>
                    <a:pt x="38100" y="333375"/>
                  </a:lnTo>
                </a:path>
                <a:path w="224154" h="523875">
                  <a:moveTo>
                    <a:pt x="85725" y="314325"/>
                  </a:moveTo>
                  <a:lnTo>
                    <a:pt x="85725" y="323850"/>
                  </a:lnTo>
                  <a:lnTo>
                    <a:pt x="95250" y="323850"/>
                  </a:lnTo>
                  <a:lnTo>
                    <a:pt x="95250" y="333375"/>
                  </a:lnTo>
                  <a:lnTo>
                    <a:pt x="28575" y="333375"/>
                  </a:lnTo>
                  <a:lnTo>
                    <a:pt x="28575" y="323850"/>
                  </a:lnTo>
                  <a:lnTo>
                    <a:pt x="38100" y="323850"/>
                  </a:lnTo>
                  <a:lnTo>
                    <a:pt x="38100" y="314325"/>
                  </a:lnTo>
                </a:path>
                <a:path w="224154" h="523875">
                  <a:moveTo>
                    <a:pt x="85725" y="295275"/>
                  </a:moveTo>
                  <a:lnTo>
                    <a:pt x="85725" y="304800"/>
                  </a:lnTo>
                  <a:lnTo>
                    <a:pt x="95250" y="314325"/>
                  </a:lnTo>
                  <a:lnTo>
                    <a:pt x="28575" y="314325"/>
                  </a:lnTo>
                  <a:lnTo>
                    <a:pt x="38100" y="304800"/>
                  </a:lnTo>
                  <a:lnTo>
                    <a:pt x="38100" y="295275"/>
                  </a:lnTo>
                </a:path>
                <a:path w="224154" h="523875">
                  <a:moveTo>
                    <a:pt x="28575" y="419100"/>
                  </a:moveTo>
                  <a:lnTo>
                    <a:pt x="95250" y="419100"/>
                  </a:lnTo>
                </a:path>
                <a:path w="224154" h="523875">
                  <a:moveTo>
                    <a:pt x="38100" y="381000"/>
                  </a:moveTo>
                  <a:lnTo>
                    <a:pt x="85725" y="381000"/>
                  </a:lnTo>
                </a:path>
                <a:path w="224154" h="523875">
                  <a:moveTo>
                    <a:pt x="38100" y="400050"/>
                  </a:moveTo>
                  <a:lnTo>
                    <a:pt x="85725" y="400050"/>
                  </a:lnTo>
                </a:path>
                <a:path w="224154" h="523875">
                  <a:moveTo>
                    <a:pt x="85725" y="390525"/>
                  </a:moveTo>
                  <a:lnTo>
                    <a:pt x="85725" y="400050"/>
                  </a:lnTo>
                  <a:lnTo>
                    <a:pt x="95250" y="400050"/>
                  </a:lnTo>
                  <a:lnTo>
                    <a:pt x="28575" y="400050"/>
                  </a:lnTo>
                  <a:lnTo>
                    <a:pt x="38100" y="400050"/>
                  </a:lnTo>
                  <a:lnTo>
                    <a:pt x="38100" y="390525"/>
                  </a:lnTo>
                </a:path>
                <a:path w="224154" h="523875">
                  <a:moveTo>
                    <a:pt x="85725" y="371475"/>
                  </a:moveTo>
                  <a:lnTo>
                    <a:pt x="85725" y="381000"/>
                  </a:lnTo>
                  <a:lnTo>
                    <a:pt x="95250" y="390525"/>
                  </a:lnTo>
                  <a:lnTo>
                    <a:pt x="28575" y="390525"/>
                  </a:lnTo>
                  <a:lnTo>
                    <a:pt x="38100" y="381000"/>
                  </a:lnTo>
                  <a:lnTo>
                    <a:pt x="38100" y="371475"/>
                  </a:lnTo>
                </a:path>
                <a:path w="224154" h="523875">
                  <a:moveTo>
                    <a:pt x="47625" y="419100"/>
                  </a:moveTo>
                  <a:lnTo>
                    <a:pt x="57150" y="419100"/>
                  </a:lnTo>
                </a:path>
                <a:path w="224154" h="523875">
                  <a:moveTo>
                    <a:pt x="19050" y="438150"/>
                  </a:moveTo>
                  <a:lnTo>
                    <a:pt x="104775" y="438150"/>
                  </a:lnTo>
                </a:path>
                <a:path w="224154" h="523875">
                  <a:moveTo>
                    <a:pt x="9525" y="438150"/>
                  </a:moveTo>
                  <a:lnTo>
                    <a:pt x="114300" y="438150"/>
                  </a:lnTo>
                </a:path>
                <a:path w="224154" h="523875">
                  <a:moveTo>
                    <a:pt x="19050" y="447675"/>
                  </a:moveTo>
                  <a:lnTo>
                    <a:pt x="104775" y="447675"/>
                  </a:lnTo>
                </a:path>
                <a:path w="224154" h="523875">
                  <a:moveTo>
                    <a:pt x="9525" y="447675"/>
                  </a:moveTo>
                  <a:lnTo>
                    <a:pt x="114300" y="447675"/>
                  </a:lnTo>
                </a:path>
                <a:path w="224154" h="523875">
                  <a:moveTo>
                    <a:pt x="19050" y="457200"/>
                  </a:moveTo>
                  <a:lnTo>
                    <a:pt x="19050" y="466725"/>
                  </a:lnTo>
                  <a:lnTo>
                    <a:pt x="9525" y="466725"/>
                  </a:lnTo>
                </a:path>
                <a:path w="224154" h="523875">
                  <a:moveTo>
                    <a:pt x="19050" y="457200"/>
                  </a:moveTo>
                  <a:lnTo>
                    <a:pt x="104775" y="457200"/>
                  </a:lnTo>
                </a:path>
                <a:path w="224154" h="523875">
                  <a:moveTo>
                    <a:pt x="100012" y="461962"/>
                  </a:moveTo>
                  <a:lnTo>
                    <a:pt x="109537" y="461962"/>
                  </a:lnTo>
                </a:path>
                <a:path w="224154" h="523875">
                  <a:moveTo>
                    <a:pt x="104775" y="466725"/>
                  </a:moveTo>
                  <a:lnTo>
                    <a:pt x="104775" y="485775"/>
                  </a:lnTo>
                  <a:lnTo>
                    <a:pt x="114300" y="485775"/>
                  </a:lnTo>
                </a:path>
                <a:path w="224154" h="523875">
                  <a:moveTo>
                    <a:pt x="104775" y="495300"/>
                  </a:moveTo>
                  <a:lnTo>
                    <a:pt x="104775" y="485775"/>
                  </a:lnTo>
                  <a:lnTo>
                    <a:pt x="114300" y="485775"/>
                  </a:lnTo>
                </a:path>
                <a:path w="224154" h="523875">
                  <a:moveTo>
                    <a:pt x="104775" y="495300"/>
                  </a:moveTo>
                  <a:lnTo>
                    <a:pt x="19050" y="495300"/>
                  </a:lnTo>
                </a:path>
                <a:path w="224154" h="523875">
                  <a:moveTo>
                    <a:pt x="9525" y="485775"/>
                  </a:moveTo>
                  <a:lnTo>
                    <a:pt x="19050" y="495300"/>
                  </a:lnTo>
                </a:path>
                <a:path w="224154" h="523875">
                  <a:moveTo>
                    <a:pt x="33337" y="414337"/>
                  </a:moveTo>
                  <a:lnTo>
                    <a:pt x="42862" y="414337"/>
                  </a:lnTo>
                </a:path>
                <a:path w="224154" h="523875">
                  <a:moveTo>
                    <a:pt x="38100" y="419100"/>
                  </a:moveTo>
                  <a:lnTo>
                    <a:pt x="47625" y="4191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4027487" y="4613275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4003675" y="4608512"/>
              <a:ext cx="85725" cy="24130"/>
            </a:xfrm>
            <a:custGeom>
              <a:avLst/>
              <a:gdLst/>
              <a:ahLst/>
              <a:cxnLst/>
              <a:rect l="l" t="t" r="r" b="b"/>
              <a:pathLst>
                <a:path w="85725" h="24129">
                  <a:moveTo>
                    <a:pt x="9525" y="23812"/>
                  </a:moveTo>
                  <a:lnTo>
                    <a:pt x="19050" y="4762"/>
                  </a:lnTo>
                </a:path>
                <a:path w="85725" h="24129">
                  <a:moveTo>
                    <a:pt x="9525" y="4762"/>
                  </a:moveTo>
                  <a:lnTo>
                    <a:pt x="19050" y="4762"/>
                  </a:lnTo>
                </a:path>
                <a:path w="85725" h="24129">
                  <a:moveTo>
                    <a:pt x="0" y="23812"/>
                  </a:moveTo>
                  <a:lnTo>
                    <a:pt x="9525" y="4762"/>
                  </a:lnTo>
                </a:path>
                <a:path w="85725" h="24129">
                  <a:moveTo>
                    <a:pt x="61912" y="0"/>
                  </a:moveTo>
                  <a:lnTo>
                    <a:pt x="71437" y="0"/>
                  </a:lnTo>
                </a:path>
                <a:path w="85725" h="24129">
                  <a:moveTo>
                    <a:pt x="57150" y="4762"/>
                  </a:moveTo>
                  <a:lnTo>
                    <a:pt x="66675" y="4762"/>
                  </a:lnTo>
                </a:path>
                <a:path w="85725" h="24129">
                  <a:moveTo>
                    <a:pt x="76200" y="23812"/>
                  </a:moveTo>
                  <a:lnTo>
                    <a:pt x="66675" y="4762"/>
                  </a:lnTo>
                  <a:lnTo>
                    <a:pt x="76200" y="4762"/>
                  </a:lnTo>
                </a:path>
                <a:path w="85725" h="24129">
                  <a:moveTo>
                    <a:pt x="85725" y="23812"/>
                  </a:moveTo>
                  <a:lnTo>
                    <a:pt x="76200" y="4762"/>
                  </a:lnTo>
                </a:path>
                <a:path w="85725" h="24129">
                  <a:moveTo>
                    <a:pt x="76200" y="23812"/>
                  </a:moveTo>
                  <a:lnTo>
                    <a:pt x="66675" y="476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4037012" y="4613274"/>
              <a:ext cx="28575" cy="19050"/>
            </a:xfrm>
            <a:custGeom>
              <a:avLst/>
              <a:gdLst/>
              <a:ahLst/>
              <a:cxnLst/>
              <a:rect l="l" t="t" r="r" b="b"/>
              <a:pathLst>
                <a:path w="28575" h="19050">
                  <a:moveTo>
                    <a:pt x="28575" y="0"/>
                  </a:moveTo>
                  <a:lnTo>
                    <a:pt x="19050" y="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28575" y="19050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3965575" y="4260850"/>
              <a:ext cx="161925" cy="352425"/>
            </a:xfrm>
            <a:custGeom>
              <a:avLst/>
              <a:gdLst/>
              <a:ahLst/>
              <a:cxnLst/>
              <a:rect l="l" t="t" r="r" b="b"/>
              <a:pathLst>
                <a:path w="161925" h="352425">
                  <a:moveTo>
                    <a:pt x="85725" y="352425"/>
                  </a:moveTo>
                  <a:lnTo>
                    <a:pt x="95250" y="352425"/>
                  </a:lnTo>
                </a:path>
                <a:path w="161925" h="352425">
                  <a:moveTo>
                    <a:pt x="57150" y="0"/>
                  </a:moveTo>
                  <a:lnTo>
                    <a:pt x="114300" y="0"/>
                  </a:lnTo>
                </a:path>
                <a:path w="161925" h="352425">
                  <a:moveTo>
                    <a:pt x="57150" y="19050"/>
                  </a:moveTo>
                  <a:lnTo>
                    <a:pt x="114300" y="19050"/>
                  </a:lnTo>
                </a:path>
                <a:path w="161925" h="352425">
                  <a:moveTo>
                    <a:pt x="57150" y="38100"/>
                  </a:moveTo>
                  <a:lnTo>
                    <a:pt x="114300" y="38100"/>
                  </a:lnTo>
                </a:path>
                <a:path w="161925" h="352425">
                  <a:moveTo>
                    <a:pt x="57150" y="47625"/>
                  </a:moveTo>
                  <a:lnTo>
                    <a:pt x="114300" y="47625"/>
                  </a:lnTo>
                </a:path>
                <a:path w="161925" h="352425">
                  <a:moveTo>
                    <a:pt x="114300" y="38100"/>
                  </a:moveTo>
                  <a:lnTo>
                    <a:pt x="114300" y="47625"/>
                  </a:lnTo>
                  <a:lnTo>
                    <a:pt x="123825" y="47625"/>
                  </a:lnTo>
                  <a:lnTo>
                    <a:pt x="123825" y="57150"/>
                  </a:lnTo>
                  <a:lnTo>
                    <a:pt x="38100" y="57150"/>
                  </a:lnTo>
                  <a:lnTo>
                    <a:pt x="38100" y="47625"/>
                  </a:lnTo>
                  <a:lnTo>
                    <a:pt x="47625" y="47625"/>
                  </a:lnTo>
                  <a:lnTo>
                    <a:pt x="47625" y="38100"/>
                  </a:lnTo>
                </a:path>
                <a:path w="161925" h="352425">
                  <a:moveTo>
                    <a:pt x="114300" y="28575"/>
                  </a:moveTo>
                  <a:lnTo>
                    <a:pt x="123825" y="38100"/>
                  </a:lnTo>
                  <a:lnTo>
                    <a:pt x="38100" y="38100"/>
                  </a:lnTo>
                  <a:lnTo>
                    <a:pt x="47625" y="28575"/>
                  </a:lnTo>
                </a:path>
                <a:path w="161925" h="352425">
                  <a:moveTo>
                    <a:pt x="114300" y="9525"/>
                  </a:moveTo>
                  <a:lnTo>
                    <a:pt x="114300" y="19050"/>
                  </a:lnTo>
                  <a:lnTo>
                    <a:pt x="123825" y="19050"/>
                  </a:lnTo>
                  <a:lnTo>
                    <a:pt x="123825" y="28575"/>
                  </a:lnTo>
                  <a:lnTo>
                    <a:pt x="38100" y="28575"/>
                  </a:lnTo>
                  <a:lnTo>
                    <a:pt x="38100" y="19050"/>
                  </a:lnTo>
                  <a:lnTo>
                    <a:pt x="47625" y="19050"/>
                  </a:lnTo>
                  <a:lnTo>
                    <a:pt x="47625" y="9525"/>
                  </a:lnTo>
                </a:path>
                <a:path w="161925" h="352425">
                  <a:moveTo>
                    <a:pt x="66675" y="200025"/>
                  </a:moveTo>
                  <a:lnTo>
                    <a:pt x="76200" y="200025"/>
                  </a:lnTo>
                </a:path>
                <a:path w="161925" h="352425">
                  <a:moveTo>
                    <a:pt x="0" y="171450"/>
                  </a:moveTo>
                  <a:lnTo>
                    <a:pt x="161925" y="171450"/>
                  </a:lnTo>
                </a:path>
                <a:path w="161925" h="352425">
                  <a:moveTo>
                    <a:pt x="0" y="161925"/>
                  </a:moveTo>
                  <a:lnTo>
                    <a:pt x="161925" y="161925"/>
                  </a:lnTo>
                </a:path>
                <a:path w="161925" h="352425">
                  <a:moveTo>
                    <a:pt x="47625" y="142875"/>
                  </a:moveTo>
                  <a:lnTo>
                    <a:pt x="114300" y="142875"/>
                  </a:lnTo>
                  <a:lnTo>
                    <a:pt x="123825" y="142875"/>
                  </a:lnTo>
                </a:path>
                <a:path w="161925" h="352425">
                  <a:moveTo>
                    <a:pt x="28575" y="161925"/>
                  </a:moveTo>
                  <a:lnTo>
                    <a:pt x="133350" y="161925"/>
                  </a:lnTo>
                </a:path>
                <a:path w="161925" h="352425">
                  <a:moveTo>
                    <a:pt x="38100" y="142875"/>
                  </a:moveTo>
                  <a:lnTo>
                    <a:pt x="123825" y="142875"/>
                  </a:lnTo>
                </a:path>
                <a:path w="161925" h="352425">
                  <a:moveTo>
                    <a:pt x="57150" y="161925"/>
                  </a:moveTo>
                  <a:lnTo>
                    <a:pt x="76200" y="161925"/>
                  </a:lnTo>
                </a:path>
                <a:path w="161925" h="352425">
                  <a:moveTo>
                    <a:pt x="38100" y="171450"/>
                  </a:moveTo>
                  <a:lnTo>
                    <a:pt x="123825" y="171450"/>
                  </a:lnTo>
                </a:path>
                <a:path w="161925" h="352425">
                  <a:moveTo>
                    <a:pt x="38100" y="180975"/>
                  </a:moveTo>
                  <a:lnTo>
                    <a:pt x="123825" y="180975"/>
                  </a:lnTo>
                </a:path>
                <a:path w="161925" h="352425">
                  <a:moveTo>
                    <a:pt x="47625" y="200025"/>
                  </a:moveTo>
                  <a:lnTo>
                    <a:pt x="114300" y="200025"/>
                  </a:lnTo>
                </a:path>
                <a:path w="161925" h="352425">
                  <a:moveTo>
                    <a:pt x="57150" y="209550"/>
                  </a:moveTo>
                  <a:lnTo>
                    <a:pt x="104775" y="209550"/>
                  </a:lnTo>
                </a:path>
                <a:path w="161925" h="352425">
                  <a:moveTo>
                    <a:pt x="57150" y="66675"/>
                  </a:moveTo>
                  <a:lnTo>
                    <a:pt x="114300" y="66675"/>
                  </a:lnTo>
                </a:path>
                <a:path w="161925" h="352425">
                  <a:moveTo>
                    <a:pt x="57150" y="76200"/>
                  </a:moveTo>
                  <a:lnTo>
                    <a:pt x="114300" y="76200"/>
                  </a:lnTo>
                </a:path>
                <a:path w="161925" h="352425">
                  <a:moveTo>
                    <a:pt x="57150" y="95250"/>
                  </a:moveTo>
                  <a:lnTo>
                    <a:pt x="114300" y="95250"/>
                  </a:lnTo>
                </a:path>
                <a:path w="161925" h="352425">
                  <a:moveTo>
                    <a:pt x="57150" y="104775"/>
                  </a:moveTo>
                  <a:lnTo>
                    <a:pt x="114300" y="104775"/>
                  </a:lnTo>
                </a:path>
                <a:path w="161925" h="352425">
                  <a:moveTo>
                    <a:pt x="57150" y="123825"/>
                  </a:moveTo>
                  <a:lnTo>
                    <a:pt x="114300" y="123825"/>
                  </a:lnTo>
                </a:path>
                <a:path w="161925" h="352425">
                  <a:moveTo>
                    <a:pt x="114300" y="114300"/>
                  </a:moveTo>
                  <a:lnTo>
                    <a:pt x="114300" y="123825"/>
                  </a:lnTo>
                  <a:lnTo>
                    <a:pt x="123825" y="123825"/>
                  </a:lnTo>
                  <a:lnTo>
                    <a:pt x="123825" y="133350"/>
                  </a:lnTo>
                  <a:lnTo>
                    <a:pt x="38100" y="133350"/>
                  </a:lnTo>
                  <a:lnTo>
                    <a:pt x="38100" y="123825"/>
                  </a:lnTo>
                  <a:lnTo>
                    <a:pt x="47625" y="123825"/>
                  </a:lnTo>
                  <a:lnTo>
                    <a:pt x="47625" y="114300"/>
                  </a:lnTo>
                </a:path>
                <a:path w="161925" h="352425">
                  <a:moveTo>
                    <a:pt x="114300" y="95250"/>
                  </a:moveTo>
                  <a:lnTo>
                    <a:pt x="114300" y="104775"/>
                  </a:lnTo>
                  <a:lnTo>
                    <a:pt x="123825" y="114300"/>
                  </a:lnTo>
                  <a:lnTo>
                    <a:pt x="38100" y="114300"/>
                  </a:lnTo>
                  <a:lnTo>
                    <a:pt x="47625" y="104775"/>
                  </a:lnTo>
                  <a:lnTo>
                    <a:pt x="47625" y="95250"/>
                  </a:lnTo>
                </a:path>
                <a:path w="161925" h="352425">
                  <a:moveTo>
                    <a:pt x="114300" y="85725"/>
                  </a:moveTo>
                  <a:lnTo>
                    <a:pt x="114300" y="95250"/>
                  </a:lnTo>
                  <a:lnTo>
                    <a:pt x="123825" y="95250"/>
                  </a:lnTo>
                  <a:lnTo>
                    <a:pt x="38100" y="95250"/>
                  </a:lnTo>
                  <a:lnTo>
                    <a:pt x="47625" y="95250"/>
                  </a:lnTo>
                  <a:lnTo>
                    <a:pt x="47625" y="85725"/>
                  </a:lnTo>
                </a:path>
                <a:path w="161925" h="352425">
                  <a:moveTo>
                    <a:pt x="114300" y="66675"/>
                  </a:moveTo>
                  <a:lnTo>
                    <a:pt x="114300" y="76200"/>
                  </a:lnTo>
                  <a:lnTo>
                    <a:pt x="123825" y="85725"/>
                  </a:lnTo>
                  <a:lnTo>
                    <a:pt x="38100" y="85725"/>
                  </a:lnTo>
                  <a:lnTo>
                    <a:pt x="47625" y="76200"/>
                  </a:lnTo>
                  <a:lnTo>
                    <a:pt x="47625" y="66675"/>
                  </a:lnTo>
                </a:path>
                <a:path w="161925" h="352425">
                  <a:moveTo>
                    <a:pt x="104775" y="200025"/>
                  </a:moveTo>
                  <a:lnTo>
                    <a:pt x="104775" y="209550"/>
                  </a:lnTo>
                  <a:lnTo>
                    <a:pt x="114300" y="219075"/>
                  </a:lnTo>
                  <a:lnTo>
                    <a:pt x="47625" y="219075"/>
                  </a:lnTo>
                  <a:lnTo>
                    <a:pt x="57150" y="209550"/>
                  </a:lnTo>
                  <a:lnTo>
                    <a:pt x="57150" y="200025"/>
                  </a:lnTo>
                </a:path>
                <a:path w="161925" h="352425">
                  <a:moveTo>
                    <a:pt x="114300" y="57150"/>
                  </a:moveTo>
                  <a:lnTo>
                    <a:pt x="114300" y="66675"/>
                  </a:lnTo>
                  <a:lnTo>
                    <a:pt x="123825" y="66675"/>
                  </a:lnTo>
                  <a:lnTo>
                    <a:pt x="38100" y="66675"/>
                  </a:lnTo>
                  <a:lnTo>
                    <a:pt x="47625" y="66675"/>
                  </a:lnTo>
                  <a:lnTo>
                    <a:pt x="47625" y="571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3903662" y="4403724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3894137" y="4418012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>
                  <a:moveTo>
                    <a:pt x="19050" y="0"/>
                  </a:moveTo>
                  <a:lnTo>
                    <a:pt x="28575" y="0"/>
                  </a:lnTo>
                </a:path>
                <a:path w="47625">
                  <a:moveTo>
                    <a:pt x="0" y="0"/>
                  </a:moveTo>
                  <a:lnTo>
                    <a:pt x="9525" y="0"/>
                  </a:lnTo>
                </a:path>
                <a:path w="47625">
                  <a:moveTo>
                    <a:pt x="28575" y="0"/>
                  </a:moveTo>
                  <a:lnTo>
                    <a:pt x="38100" y="0"/>
                  </a:lnTo>
                </a:path>
                <a:path w="47625">
                  <a:moveTo>
                    <a:pt x="38100" y="0"/>
                  </a:moveTo>
                  <a:lnTo>
                    <a:pt x="476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3884612" y="4403724"/>
              <a:ext cx="57150" cy="19050"/>
            </a:xfrm>
            <a:custGeom>
              <a:avLst/>
              <a:gdLst/>
              <a:ahLst/>
              <a:cxnLst/>
              <a:rect l="l" t="t" r="r" b="b"/>
              <a:pathLst>
                <a:path w="57150" h="19050">
                  <a:moveTo>
                    <a:pt x="19050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0"/>
                  </a:lnTo>
                  <a:close/>
                </a:path>
                <a:path w="57150" h="19050">
                  <a:moveTo>
                    <a:pt x="57150" y="0"/>
                  </a:moveTo>
                  <a:lnTo>
                    <a:pt x="47625" y="0"/>
                  </a:lnTo>
                  <a:lnTo>
                    <a:pt x="38100" y="0"/>
                  </a:lnTo>
                  <a:lnTo>
                    <a:pt x="38100" y="19050"/>
                  </a:lnTo>
                  <a:lnTo>
                    <a:pt x="47625" y="19050"/>
                  </a:lnTo>
                  <a:lnTo>
                    <a:pt x="57150" y="19050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3884612" y="4403725"/>
              <a:ext cx="100330" cy="28575"/>
            </a:xfrm>
            <a:custGeom>
              <a:avLst/>
              <a:gdLst/>
              <a:ahLst/>
              <a:cxnLst/>
              <a:rect l="l" t="t" r="r" b="b"/>
              <a:pathLst>
                <a:path w="100329" h="28575">
                  <a:moveTo>
                    <a:pt x="0" y="14287"/>
                  </a:moveTo>
                  <a:lnTo>
                    <a:pt x="9525" y="14287"/>
                  </a:lnTo>
                </a:path>
                <a:path w="100329" h="28575">
                  <a:moveTo>
                    <a:pt x="52387" y="19050"/>
                  </a:moveTo>
                  <a:lnTo>
                    <a:pt x="100012" y="19050"/>
                  </a:lnTo>
                </a:path>
                <a:path w="100329" h="28575">
                  <a:moveTo>
                    <a:pt x="71437" y="19050"/>
                  </a:moveTo>
                  <a:lnTo>
                    <a:pt x="100012" y="19050"/>
                  </a:lnTo>
                </a:path>
                <a:path w="100329" h="28575">
                  <a:moveTo>
                    <a:pt x="52387" y="28575"/>
                  </a:moveTo>
                  <a:lnTo>
                    <a:pt x="71437" y="19050"/>
                  </a:lnTo>
                </a:path>
                <a:path w="100329" h="28575">
                  <a:moveTo>
                    <a:pt x="52387" y="28575"/>
                  </a:moveTo>
                  <a:lnTo>
                    <a:pt x="61912" y="28575"/>
                  </a:lnTo>
                </a:path>
                <a:path w="100329" h="28575">
                  <a:moveTo>
                    <a:pt x="71437" y="19050"/>
                  </a:moveTo>
                  <a:lnTo>
                    <a:pt x="52387" y="19050"/>
                  </a:lnTo>
                </a:path>
                <a:path w="100329" h="28575">
                  <a:moveTo>
                    <a:pt x="33337" y="28575"/>
                  </a:moveTo>
                  <a:lnTo>
                    <a:pt x="42862" y="28575"/>
                  </a:lnTo>
                </a:path>
                <a:path w="100329" h="28575">
                  <a:moveTo>
                    <a:pt x="33337" y="19050"/>
                  </a:moveTo>
                  <a:lnTo>
                    <a:pt x="42862" y="19050"/>
                  </a:lnTo>
                </a:path>
                <a:path w="100329" h="28575">
                  <a:moveTo>
                    <a:pt x="23812" y="28575"/>
                  </a:moveTo>
                  <a:lnTo>
                    <a:pt x="33337" y="28575"/>
                  </a:lnTo>
                </a:path>
                <a:path w="100329" h="28575">
                  <a:moveTo>
                    <a:pt x="19050" y="23812"/>
                  </a:moveTo>
                  <a:lnTo>
                    <a:pt x="28575" y="23812"/>
                  </a:lnTo>
                </a:path>
                <a:path w="100329" h="28575">
                  <a:moveTo>
                    <a:pt x="28575" y="23812"/>
                  </a:moveTo>
                  <a:lnTo>
                    <a:pt x="38100" y="23812"/>
                  </a:lnTo>
                </a:path>
                <a:path w="100329" h="28575">
                  <a:moveTo>
                    <a:pt x="33337" y="19050"/>
                  </a:moveTo>
                  <a:lnTo>
                    <a:pt x="23812" y="19050"/>
                  </a:lnTo>
                </a:path>
                <a:path w="100329" h="28575">
                  <a:moveTo>
                    <a:pt x="33337" y="28575"/>
                  </a:moveTo>
                  <a:lnTo>
                    <a:pt x="23812" y="28575"/>
                  </a:lnTo>
                </a:path>
                <a:path w="100329" h="28575">
                  <a:moveTo>
                    <a:pt x="14287" y="19050"/>
                  </a:moveTo>
                  <a:lnTo>
                    <a:pt x="23812" y="19050"/>
                  </a:lnTo>
                </a:path>
                <a:path w="100329" h="28575">
                  <a:moveTo>
                    <a:pt x="9525" y="23812"/>
                  </a:moveTo>
                  <a:lnTo>
                    <a:pt x="19050" y="23812"/>
                  </a:lnTo>
                </a:path>
                <a:path w="100329" h="28575">
                  <a:moveTo>
                    <a:pt x="42862" y="28575"/>
                  </a:moveTo>
                  <a:lnTo>
                    <a:pt x="52387" y="28575"/>
                  </a:lnTo>
                </a:path>
                <a:path w="100329" h="28575">
                  <a:moveTo>
                    <a:pt x="47625" y="23812"/>
                  </a:moveTo>
                  <a:lnTo>
                    <a:pt x="57150" y="23812"/>
                  </a:lnTo>
                </a:path>
                <a:path w="100329" h="28575">
                  <a:moveTo>
                    <a:pt x="38100" y="23812"/>
                  </a:moveTo>
                  <a:lnTo>
                    <a:pt x="47625" y="23812"/>
                  </a:lnTo>
                </a:path>
                <a:path w="100329" h="28575">
                  <a:moveTo>
                    <a:pt x="52387" y="19050"/>
                  </a:moveTo>
                  <a:lnTo>
                    <a:pt x="42862" y="19050"/>
                  </a:lnTo>
                </a:path>
                <a:path w="100329" h="28575">
                  <a:moveTo>
                    <a:pt x="52387" y="28575"/>
                  </a:moveTo>
                  <a:lnTo>
                    <a:pt x="42862" y="28575"/>
                  </a:lnTo>
                </a:path>
                <a:path w="100329" h="28575">
                  <a:moveTo>
                    <a:pt x="14287" y="28575"/>
                  </a:moveTo>
                  <a:lnTo>
                    <a:pt x="4762" y="28575"/>
                  </a:lnTo>
                </a:path>
                <a:path w="100329" h="28575">
                  <a:moveTo>
                    <a:pt x="14287" y="19050"/>
                  </a:moveTo>
                  <a:lnTo>
                    <a:pt x="4762" y="19050"/>
                  </a:lnTo>
                  <a:lnTo>
                    <a:pt x="4762" y="28575"/>
                  </a:lnTo>
                </a:path>
                <a:path w="100329" h="28575">
                  <a:moveTo>
                    <a:pt x="0" y="23812"/>
                  </a:moveTo>
                  <a:lnTo>
                    <a:pt x="9525" y="23812"/>
                  </a:lnTo>
                </a:path>
                <a:path w="100329" h="28575">
                  <a:moveTo>
                    <a:pt x="14287" y="28575"/>
                  </a:moveTo>
                  <a:lnTo>
                    <a:pt x="23812" y="28575"/>
                  </a:lnTo>
                </a:path>
                <a:path w="100329" h="28575">
                  <a:moveTo>
                    <a:pt x="4762" y="28575"/>
                  </a:moveTo>
                  <a:lnTo>
                    <a:pt x="14287" y="28575"/>
                  </a:lnTo>
                </a:path>
                <a:path w="100329" h="28575">
                  <a:moveTo>
                    <a:pt x="47625" y="4762"/>
                  </a:moveTo>
                  <a:lnTo>
                    <a:pt x="57150" y="4762"/>
                  </a:lnTo>
                </a:path>
                <a:path w="100329" h="28575">
                  <a:moveTo>
                    <a:pt x="38100" y="4762"/>
                  </a:moveTo>
                  <a:lnTo>
                    <a:pt x="47625" y="4762"/>
                  </a:lnTo>
                </a:path>
                <a:path w="100329" h="28575">
                  <a:moveTo>
                    <a:pt x="28575" y="4762"/>
                  </a:moveTo>
                  <a:lnTo>
                    <a:pt x="38100" y="4762"/>
                  </a:lnTo>
                </a:path>
                <a:path w="100329" h="28575">
                  <a:moveTo>
                    <a:pt x="19050" y="4762"/>
                  </a:moveTo>
                  <a:lnTo>
                    <a:pt x="28575" y="4762"/>
                  </a:lnTo>
                </a:path>
                <a:path w="100329" h="28575">
                  <a:moveTo>
                    <a:pt x="23812" y="0"/>
                  </a:moveTo>
                  <a:lnTo>
                    <a:pt x="33337" y="0"/>
                  </a:lnTo>
                </a:path>
                <a:path w="100329" h="28575">
                  <a:moveTo>
                    <a:pt x="42862" y="0"/>
                  </a:moveTo>
                  <a:lnTo>
                    <a:pt x="52387" y="0"/>
                  </a:lnTo>
                </a:path>
                <a:path w="100329" h="28575">
                  <a:moveTo>
                    <a:pt x="0" y="4762"/>
                  </a:moveTo>
                  <a:lnTo>
                    <a:pt x="9525" y="4762"/>
                  </a:lnTo>
                </a:path>
                <a:path w="100329" h="28575">
                  <a:moveTo>
                    <a:pt x="4762" y="0"/>
                  </a:moveTo>
                  <a:lnTo>
                    <a:pt x="14287" y="0"/>
                  </a:lnTo>
                </a:path>
                <a:path w="100329" h="28575">
                  <a:moveTo>
                    <a:pt x="9525" y="4762"/>
                  </a:moveTo>
                  <a:lnTo>
                    <a:pt x="19050" y="476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4027487" y="4441825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4003675" y="4441825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0" y="0"/>
                  </a:moveTo>
                  <a:lnTo>
                    <a:pt x="9525" y="19050"/>
                  </a:lnTo>
                </a:path>
                <a:path w="19050" h="19050">
                  <a:moveTo>
                    <a:pt x="9525" y="0"/>
                  </a:moveTo>
                  <a:lnTo>
                    <a:pt x="19050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4027487" y="4441825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3994150" y="4403725"/>
              <a:ext cx="38100" cy="57150"/>
            </a:xfrm>
            <a:custGeom>
              <a:avLst/>
              <a:gdLst/>
              <a:ahLst/>
              <a:cxnLst/>
              <a:rect l="l" t="t" r="r" b="b"/>
              <a:pathLst>
                <a:path w="38100" h="57150">
                  <a:moveTo>
                    <a:pt x="28575" y="57150"/>
                  </a:moveTo>
                  <a:lnTo>
                    <a:pt x="38100" y="57150"/>
                  </a:lnTo>
                </a:path>
                <a:path w="38100" h="57150">
                  <a:moveTo>
                    <a:pt x="19050" y="57150"/>
                  </a:moveTo>
                  <a:lnTo>
                    <a:pt x="28575" y="57150"/>
                  </a:lnTo>
                </a:path>
                <a:path w="38100" h="57150">
                  <a:moveTo>
                    <a:pt x="0" y="19050"/>
                  </a:moveTo>
                  <a:lnTo>
                    <a:pt x="9525" y="19050"/>
                  </a:lnTo>
                </a:path>
                <a:path w="38100" h="57150">
                  <a:moveTo>
                    <a:pt x="0" y="19050"/>
                  </a:moveTo>
                  <a:lnTo>
                    <a:pt x="19050" y="0"/>
                  </a:lnTo>
                  <a:lnTo>
                    <a:pt x="9525" y="19050"/>
                  </a:lnTo>
                </a:path>
                <a:path w="38100" h="57150">
                  <a:moveTo>
                    <a:pt x="19050" y="0"/>
                  </a:moveTo>
                  <a:lnTo>
                    <a:pt x="9525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4022725" y="440372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3960812" y="4398962"/>
              <a:ext cx="128905" cy="62230"/>
            </a:xfrm>
            <a:custGeom>
              <a:avLst/>
              <a:gdLst/>
              <a:ahLst/>
              <a:cxnLst/>
              <a:rect l="l" t="t" r="r" b="b"/>
              <a:pathLst>
                <a:path w="128904" h="62229">
                  <a:moveTo>
                    <a:pt x="42862" y="23812"/>
                  </a:moveTo>
                  <a:lnTo>
                    <a:pt x="61912" y="23812"/>
                  </a:lnTo>
                </a:path>
                <a:path w="128904" h="62229">
                  <a:moveTo>
                    <a:pt x="38100" y="38100"/>
                  </a:moveTo>
                  <a:lnTo>
                    <a:pt x="47625" y="38100"/>
                  </a:lnTo>
                </a:path>
                <a:path w="128904" h="62229">
                  <a:moveTo>
                    <a:pt x="47625" y="0"/>
                  </a:moveTo>
                  <a:lnTo>
                    <a:pt x="57150" y="0"/>
                  </a:lnTo>
                </a:path>
                <a:path w="128904" h="62229">
                  <a:moveTo>
                    <a:pt x="0" y="28575"/>
                  </a:moveTo>
                  <a:lnTo>
                    <a:pt x="9525" y="28575"/>
                  </a:lnTo>
                </a:path>
                <a:path w="128904" h="62229">
                  <a:moveTo>
                    <a:pt x="128587" y="42862"/>
                  </a:moveTo>
                  <a:lnTo>
                    <a:pt x="119062" y="6191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4037012" y="4441824"/>
              <a:ext cx="28575" cy="19050"/>
            </a:xfrm>
            <a:custGeom>
              <a:avLst/>
              <a:gdLst/>
              <a:ahLst/>
              <a:cxnLst/>
              <a:rect l="l" t="t" r="r" b="b"/>
              <a:pathLst>
                <a:path w="28575" h="19050">
                  <a:moveTo>
                    <a:pt x="28575" y="0"/>
                  </a:moveTo>
                  <a:lnTo>
                    <a:pt x="19050" y="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28575" y="19050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4051300" y="4403725"/>
              <a:ext cx="81280" cy="57150"/>
            </a:xfrm>
            <a:custGeom>
              <a:avLst/>
              <a:gdLst/>
              <a:ahLst/>
              <a:cxnLst/>
              <a:rect l="l" t="t" r="r" b="b"/>
              <a:pathLst>
                <a:path w="81279" h="57150">
                  <a:moveTo>
                    <a:pt x="28575" y="38100"/>
                  </a:moveTo>
                  <a:lnTo>
                    <a:pt x="19050" y="57150"/>
                  </a:lnTo>
                  <a:lnTo>
                    <a:pt x="28575" y="57150"/>
                  </a:lnTo>
                </a:path>
                <a:path w="81279" h="57150">
                  <a:moveTo>
                    <a:pt x="28575" y="38100"/>
                  </a:moveTo>
                  <a:lnTo>
                    <a:pt x="19050" y="57150"/>
                  </a:lnTo>
                </a:path>
                <a:path w="81279" h="57150">
                  <a:moveTo>
                    <a:pt x="9525" y="57150"/>
                  </a:moveTo>
                  <a:lnTo>
                    <a:pt x="19050" y="57150"/>
                  </a:lnTo>
                </a:path>
                <a:path w="81279" h="57150">
                  <a:moveTo>
                    <a:pt x="0" y="57150"/>
                  </a:moveTo>
                  <a:lnTo>
                    <a:pt x="9525" y="57150"/>
                  </a:lnTo>
                </a:path>
                <a:path w="81279" h="57150">
                  <a:moveTo>
                    <a:pt x="47625" y="19050"/>
                  </a:moveTo>
                  <a:lnTo>
                    <a:pt x="28575" y="0"/>
                  </a:lnTo>
                  <a:lnTo>
                    <a:pt x="38100" y="19050"/>
                  </a:lnTo>
                </a:path>
                <a:path w="81279" h="57150">
                  <a:moveTo>
                    <a:pt x="28575" y="0"/>
                  </a:moveTo>
                  <a:lnTo>
                    <a:pt x="38100" y="19050"/>
                  </a:lnTo>
                </a:path>
                <a:path w="81279" h="57150">
                  <a:moveTo>
                    <a:pt x="19050" y="19050"/>
                  </a:moveTo>
                  <a:lnTo>
                    <a:pt x="38100" y="19050"/>
                  </a:lnTo>
                </a:path>
                <a:path w="81279" h="57150">
                  <a:moveTo>
                    <a:pt x="71437" y="23812"/>
                  </a:moveTo>
                  <a:lnTo>
                    <a:pt x="80962" y="23812"/>
                  </a:lnTo>
                </a:path>
                <a:path w="81279" h="57150">
                  <a:moveTo>
                    <a:pt x="38100" y="19050"/>
                  </a:moveTo>
                  <a:lnTo>
                    <a:pt x="47625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4037012" y="4403724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4070350" y="440372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3965575" y="4213225"/>
              <a:ext cx="167005" cy="224154"/>
            </a:xfrm>
            <a:custGeom>
              <a:avLst/>
              <a:gdLst/>
              <a:ahLst/>
              <a:cxnLst/>
              <a:rect l="l" t="t" r="r" b="b"/>
              <a:pathLst>
                <a:path w="167004" h="224154">
                  <a:moveTo>
                    <a:pt x="85725" y="209550"/>
                  </a:moveTo>
                  <a:lnTo>
                    <a:pt x="104775" y="209550"/>
                  </a:lnTo>
                </a:path>
                <a:path w="167004" h="224154">
                  <a:moveTo>
                    <a:pt x="119062" y="223837"/>
                  </a:moveTo>
                  <a:lnTo>
                    <a:pt x="128587" y="223837"/>
                  </a:lnTo>
                </a:path>
                <a:path w="167004" h="224154">
                  <a:moveTo>
                    <a:pt x="109537" y="185737"/>
                  </a:moveTo>
                  <a:lnTo>
                    <a:pt x="119062" y="185737"/>
                  </a:lnTo>
                </a:path>
                <a:path w="167004" h="224154">
                  <a:moveTo>
                    <a:pt x="157162" y="214312"/>
                  </a:moveTo>
                  <a:lnTo>
                    <a:pt x="166687" y="214312"/>
                  </a:lnTo>
                </a:path>
                <a:path w="167004" h="224154">
                  <a:moveTo>
                    <a:pt x="57150" y="9525"/>
                  </a:moveTo>
                  <a:lnTo>
                    <a:pt x="76200" y="9525"/>
                  </a:lnTo>
                </a:path>
                <a:path w="167004" h="224154">
                  <a:moveTo>
                    <a:pt x="38100" y="28575"/>
                  </a:moveTo>
                  <a:lnTo>
                    <a:pt x="123825" y="28575"/>
                  </a:lnTo>
                </a:path>
                <a:path w="167004" h="224154">
                  <a:moveTo>
                    <a:pt x="28575" y="9525"/>
                  </a:moveTo>
                  <a:lnTo>
                    <a:pt x="133350" y="9525"/>
                  </a:lnTo>
                </a:path>
                <a:path w="167004" h="224154">
                  <a:moveTo>
                    <a:pt x="47625" y="28575"/>
                  </a:moveTo>
                  <a:lnTo>
                    <a:pt x="114300" y="28575"/>
                  </a:lnTo>
                  <a:lnTo>
                    <a:pt x="123825" y="28575"/>
                  </a:lnTo>
                </a:path>
                <a:path w="167004" h="224154">
                  <a:moveTo>
                    <a:pt x="0" y="0"/>
                  </a:moveTo>
                  <a:lnTo>
                    <a:pt x="161925" y="0"/>
                  </a:lnTo>
                </a:path>
                <a:path w="167004" h="224154">
                  <a:moveTo>
                    <a:pt x="28575" y="0"/>
                  </a:moveTo>
                  <a:lnTo>
                    <a:pt x="133350" y="0"/>
                  </a:lnTo>
                </a:path>
                <a:path w="167004" h="224154">
                  <a:moveTo>
                    <a:pt x="57150" y="38100"/>
                  </a:moveTo>
                  <a:lnTo>
                    <a:pt x="114300" y="38100"/>
                  </a:lnTo>
                </a:path>
                <a:path w="167004" h="224154">
                  <a:moveTo>
                    <a:pt x="114300" y="28575"/>
                  </a:moveTo>
                  <a:lnTo>
                    <a:pt x="114300" y="38100"/>
                  </a:lnTo>
                  <a:lnTo>
                    <a:pt x="123825" y="38100"/>
                  </a:lnTo>
                  <a:lnTo>
                    <a:pt x="38100" y="38100"/>
                  </a:lnTo>
                  <a:lnTo>
                    <a:pt x="47625" y="38100"/>
                  </a:lnTo>
                  <a:lnTo>
                    <a:pt x="47625" y="28575"/>
                  </a:lnTo>
                </a:path>
                <a:path w="167004" h="224154">
                  <a:moveTo>
                    <a:pt x="28575" y="9525"/>
                  </a:moveTo>
                  <a:lnTo>
                    <a:pt x="38100" y="9525"/>
                  </a:lnTo>
                </a:path>
                <a:path w="167004" h="224154">
                  <a:moveTo>
                    <a:pt x="28575" y="9525"/>
                  </a:moveTo>
                  <a:lnTo>
                    <a:pt x="47625" y="28575"/>
                  </a:lnTo>
                </a:path>
                <a:path w="167004" h="224154">
                  <a:moveTo>
                    <a:pt x="38100" y="9525"/>
                  </a:moveTo>
                  <a:lnTo>
                    <a:pt x="57150" y="9525"/>
                  </a:lnTo>
                  <a:lnTo>
                    <a:pt x="57150" y="285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4022725" y="422275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3989387" y="4217987"/>
              <a:ext cx="114300" cy="24130"/>
            </a:xfrm>
            <a:custGeom>
              <a:avLst/>
              <a:gdLst/>
              <a:ahLst/>
              <a:cxnLst/>
              <a:rect l="l" t="t" r="r" b="b"/>
              <a:pathLst>
                <a:path w="114300" h="24129">
                  <a:moveTo>
                    <a:pt x="23812" y="23812"/>
                  </a:moveTo>
                  <a:lnTo>
                    <a:pt x="14287" y="4762"/>
                  </a:lnTo>
                </a:path>
                <a:path w="114300" h="24129">
                  <a:moveTo>
                    <a:pt x="0" y="0"/>
                  </a:moveTo>
                  <a:lnTo>
                    <a:pt x="9525" y="0"/>
                  </a:lnTo>
                </a:path>
                <a:path w="114300" h="24129">
                  <a:moveTo>
                    <a:pt x="90487" y="23812"/>
                  </a:moveTo>
                  <a:lnTo>
                    <a:pt x="100012" y="4762"/>
                  </a:lnTo>
                </a:path>
                <a:path w="114300" h="24129">
                  <a:moveTo>
                    <a:pt x="109537" y="4762"/>
                  </a:moveTo>
                  <a:lnTo>
                    <a:pt x="90487" y="23812"/>
                  </a:lnTo>
                </a:path>
                <a:path w="114300" h="24129">
                  <a:moveTo>
                    <a:pt x="80962" y="4762"/>
                  </a:moveTo>
                  <a:lnTo>
                    <a:pt x="100012" y="4762"/>
                  </a:lnTo>
                </a:path>
                <a:path w="114300" h="24129">
                  <a:moveTo>
                    <a:pt x="104775" y="0"/>
                  </a:moveTo>
                  <a:lnTo>
                    <a:pt x="114300" y="0"/>
                  </a:lnTo>
                </a:path>
                <a:path w="114300" h="24129">
                  <a:moveTo>
                    <a:pt x="100012" y="4762"/>
                  </a:moveTo>
                  <a:lnTo>
                    <a:pt x="109537" y="4762"/>
                  </a:lnTo>
                </a:path>
                <a:path w="114300" h="24129">
                  <a:moveTo>
                    <a:pt x="61912" y="4762"/>
                  </a:moveTo>
                  <a:lnTo>
                    <a:pt x="80962" y="4762"/>
                  </a:lnTo>
                  <a:lnTo>
                    <a:pt x="80962" y="2381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4070350" y="422275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4037012" y="4222749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4013200" y="4918075"/>
              <a:ext cx="66675" cy="533400"/>
            </a:xfrm>
            <a:custGeom>
              <a:avLst/>
              <a:gdLst/>
              <a:ahLst/>
              <a:cxnLst/>
              <a:rect l="l" t="t" r="r" b="b"/>
              <a:pathLst>
                <a:path w="66675" h="533400">
                  <a:moveTo>
                    <a:pt x="0" y="533400"/>
                  </a:moveTo>
                  <a:lnTo>
                    <a:pt x="0" y="0"/>
                  </a:lnTo>
                </a:path>
                <a:path w="66675" h="533400">
                  <a:moveTo>
                    <a:pt x="0" y="533400"/>
                  </a:moveTo>
                  <a:lnTo>
                    <a:pt x="0" y="476250"/>
                  </a:lnTo>
                </a:path>
                <a:path w="66675" h="533400">
                  <a:moveTo>
                    <a:pt x="0" y="457200"/>
                  </a:moveTo>
                  <a:lnTo>
                    <a:pt x="0" y="400050"/>
                  </a:lnTo>
                </a:path>
                <a:path w="66675" h="533400">
                  <a:moveTo>
                    <a:pt x="0" y="381000"/>
                  </a:moveTo>
                  <a:lnTo>
                    <a:pt x="0" y="314325"/>
                  </a:lnTo>
                </a:path>
                <a:path w="66675" h="533400">
                  <a:moveTo>
                    <a:pt x="0" y="295275"/>
                  </a:moveTo>
                  <a:lnTo>
                    <a:pt x="0" y="238125"/>
                  </a:lnTo>
                </a:path>
                <a:path w="66675" h="533400">
                  <a:moveTo>
                    <a:pt x="0" y="219075"/>
                  </a:moveTo>
                  <a:lnTo>
                    <a:pt x="0" y="161925"/>
                  </a:lnTo>
                </a:path>
                <a:path w="66675" h="533400">
                  <a:moveTo>
                    <a:pt x="0" y="142875"/>
                  </a:moveTo>
                  <a:lnTo>
                    <a:pt x="0" y="85725"/>
                  </a:lnTo>
                </a:path>
                <a:path w="66675" h="533400">
                  <a:moveTo>
                    <a:pt x="0" y="66675"/>
                  </a:moveTo>
                  <a:lnTo>
                    <a:pt x="0" y="0"/>
                  </a:lnTo>
                </a:path>
                <a:path w="66675" h="533400">
                  <a:moveTo>
                    <a:pt x="66675" y="0"/>
                  </a:moveTo>
                  <a:lnTo>
                    <a:pt x="66675" y="533400"/>
                  </a:lnTo>
                </a:path>
                <a:path w="66675" h="533400">
                  <a:moveTo>
                    <a:pt x="0" y="533400"/>
                  </a:moveTo>
                  <a:lnTo>
                    <a:pt x="0" y="4667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3965575" y="54610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3965575" y="5432425"/>
              <a:ext cx="76200" cy="28575"/>
            </a:xfrm>
            <a:custGeom>
              <a:avLst/>
              <a:gdLst/>
              <a:ahLst/>
              <a:cxnLst/>
              <a:rect l="l" t="t" r="r" b="b"/>
              <a:pathLst>
                <a:path w="76200" h="28575">
                  <a:moveTo>
                    <a:pt x="28575" y="19050"/>
                  </a:moveTo>
                  <a:lnTo>
                    <a:pt x="47625" y="19050"/>
                  </a:lnTo>
                  <a:lnTo>
                    <a:pt x="47625" y="0"/>
                  </a:lnTo>
                  <a:lnTo>
                    <a:pt x="47625" y="19050"/>
                  </a:lnTo>
                  <a:lnTo>
                    <a:pt x="28575" y="19050"/>
                  </a:lnTo>
                </a:path>
                <a:path w="76200" h="28575">
                  <a:moveTo>
                    <a:pt x="19050" y="19050"/>
                  </a:moveTo>
                  <a:lnTo>
                    <a:pt x="76200" y="19050"/>
                  </a:lnTo>
                </a:path>
                <a:path w="76200" h="28575">
                  <a:moveTo>
                    <a:pt x="0" y="28575"/>
                  </a:moveTo>
                  <a:lnTo>
                    <a:pt x="76200" y="28575"/>
                  </a:lnTo>
                </a:path>
                <a:path w="76200" h="28575">
                  <a:moveTo>
                    <a:pt x="52387" y="23812"/>
                  </a:moveTo>
                  <a:lnTo>
                    <a:pt x="61912" y="23812"/>
                  </a:lnTo>
                </a:path>
                <a:path w="76200" h="28575">
                  <a:moveTo>
                    <a:pt x="14287" y="23812"/>
                  </a:moveTo>
                  <a:lnTo>
                    <a:pt x="23812" y="2381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4127500" y="54610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3994150" y="4632325"/>
              <a:ext cx="133350" cy="828675"/>
            </a:xfrm>
            <a:custGeom>
              <a:avLst/>
              <a:gdLst/>
              <a:ahLst/>
              <a:cxnLst/>
              <a:rect l="l" t="t" r="r" b="b"/>
              <a:pathLst>
                <a:path w="133350" h="828675">
                  <a:moveTo>
                    <a:pt x="57150" y="819150"/>
                  </a:moveTo>
                  <a:lnTo>
                    <a:pt x="114300" y="819150"/>
                  </a:lnTo>
                </a:path>
                <a:path w="133350" h="828675">
                  <a:moveTo>
                    <a:pt x="104775" y="819150"/>
                  </a:moveTo>
                  <a:lnTo>
                    <a:pt x="95250" y="819150"/>
                  </a:lnTo>
                </a:path>
                <a:path w="133350" h="828675">
                  <a:moveTo>
                    <a:pt x="85725" y="819150"/>
                  </a:moveTo>
                  <a:lnTo>
                    <a:pt x="95250" y="819150"/>
                  </a:lnTo>
                </a:path>
                <a:path w="133350" h="828675">
                  <a:moveTo>
                    <a:pt x="85725" y="819150"/>
                  </a:moveTo>
                  <a:lnTo>
                    <a:pt x="85725" y="800100"/>
                  </a:lnTo>
                  <a:lnTo>
                    <a:pt x="85725" y="819150"/>
                  </a:lnTo>
                  <a:lnTo>
                    <a:pt x="104775" y="819150"/>
                  </a:lnTo>
                </a:path>
                <a:path w="133350" h="828675">
                  <a:moveTo>
                    <a:pt x="57150" y="828675"/>
                  </a:moveTo>
                  <a:lnTo>
                    <a:pt x="133350" y="828675"/>
                  </a:lnTo>
                </a:path>
                <a:path w="133350" h="828675">
                  <a:moveTo>
                    <a:pt x="109537" y="823912"/>
                  </a:moveTo>
                  <a:lnTo>
                    <a:pt x="119062" y="823912"/>
                  </a:lnTo>
                </a:path>
                <a:path w="133350" h="828675">
                  <a:moveTo>
                    <a:pt x="76200" y="828675"/>
                  </a:moveTo>
                  <a:lnTo>
                    <a:pt x="76200" y="819150"/>
                  </a:lnTo>
                  <a:lnTo>
                    <a:pt x="85725" y="819150"/>
                  </a:lnTo>
                </a:path>
                <a:path w="133350" h="828675">
                  <a:moveTo>
                    <a:pt x="47625" y="819150"/>
                  </a:moveTo>
                  <a:lnTo>
                    <a:pt x="57150" y="819150"/>
                  </a:lnTo>
                </a:path>
                <a:path w="133350" h="828675">
                  <a:moveTo>
                    <a:pt x="47625" y="828675"/>
                  </a:moveTo>
                  <a:lnTo>
                    <a:pt x="57150" y="828675"/>
                  </a:lnTo>
                </a:path>
                <a:path w="133350" h="828675">
                  <a:moveTo>
                    <a:pt x="19050" y="666750"/>
                  </a:moveTo>
                  <a:lnTo>
                    <a:pt x="28575" y="666750"/>
                  </a:lnTo>
                  <a:lnTo>
                    <a:pt x="28575" y="638175"/>
                  </a:lnTo>
                  <a:lnTo>
                    <a:pt x="19050" y="638175"/>
                  </a:lnTo>
                  <a:lnTo>
                    <a:pt x="28575" y="638175"/>
                  </a:lnTo>
                </a:path>
                <a:path w="133350" h="828675">
                  <a:moveTo>
                    <a:pt x="23812" y="642937"/>
                  </a:moveTo>
                  <a:lnTo>
                    <a:pt x="33337" y="642937"/>
                  </a:lnTo>
                </a:path>
                <a:path w="133350" h="828675">
                  <a:moveTo>
                    <a:pt x="23812" y="652462"/>
                  </a:moveTo>
                  <a:lnTo>
                    <a:pt x="33337" y="652462"/>
                  </a:lnTo>
                </a:path>
                <a:path w="133350" h="828675">
                  <a:moveTo>
                    <a:pt x="28575" y="666750"/>
                  </a:moveTo>
                  <a:lnTo>
                    <a:pt x="28575" y="657225"/>
                  </a:lnTo>
                  <a:lnTo>
                    <a:pt x="19050" y="666750"/>
                  </a:lnTo>
                </a:path>
                <a:path w="133350" h="828675">
                  <a:moveTo>
                    <a:pt x="85725" y="666750"/>
                  </a:moveTo>
                  <a:lnTo>
                    <a:pt x="76200" y="666750"/>
                  </a:lnTo>
                  <a:lnTo>
                    <a:pt x="76200" y="638175"/>
                  </a:lnTo>
                  <a:lnTo>
                    <a:pt x="85725" y="638175"/>
                  </a:lnTo>
                  <a:lnTo>
                    <a:pt x="76200" y="638175"/>
                  </a:lnTo>
                  <a:lnTo>
                    <a:pt x="76200" y="647700"/>
                  </a:lnTo>
                  <a:lnTo>
                    <a:pt x="76200" y="657225"/>
                  </a:lnTo>
                  <a:lnTo>
                    <a:pt x="76200" y="666750"/>
                  </a:lnTo>
                </a:path>
                <a:path w="133350" h="828675">
                  <a:moveTo>
                    <a:pt x="76200" y="657225"/>
                  </a:moveTo>
                  <a:lnTo>
                    <a:pt x="85725" y="666750"/>
                  </a:lnTo>
                </a:path>
                <a:path w="133350" h="828675">
                  <a:moveTo>
                    <a:pt x="104775" y="0"/>
                  </a:moveTo>
                  <a:lnTo>
                    <a:pt x="104775" y="295275"/>
                  </a:lnTo>
                </a:path>
                <a:path w="133350" h="828675">
                  <a:moveTo>
                    <a:pt x="0" y="0"/>
                  </a:moveTo>
                  <a:lnTo>
                    <a:pt x="0" y="285750"/>
                  </a:lnTo>
                </a:path>
                <a:path w="133350" h="828675">
                  <a:moveTo>
                    <a:pt x="104775" y="295275"/>
                  </a:moveTo>
                  <a:lnTo>
                    <a:pt x="95250" y="295275"/>
                  </a:lnTo>
                  <a:lnTo>
                    <a:pt x="85725" y="295275"/>
                  </a:lnTo>
                  <a:lnTo>
                    <a:pt x="85725" y="304800"/>
                  </a:lnTo>
                </a:path>
                <a:path w="133350" h="828675">
                  <a:moveTo>
                    <a:pt x="85725" y="314325"/>
                  </a:moveTo>
                  <a:lnTo>
                    <a:pt x="85725" y="285750"/>
                  </a:lnTo>
                  <a:lnTo>
                    <a:pt x="104775" y="285750"/>
                  </a:lnTo>
                </a:path>
                <a:path w="133350" h="828675">
                  <a:moveTo>
                    <a:pt x="0" y="285750"/>
                  </a:moveTo>
                  <a:lnTo>
                    <a:pt x="0" y="295275"/>
                  </a:lnTo>
                  <a:lnTo>
                    <a:pt x="19050" y="295275"/>
                  </a:lnTo>
                  <a:lnTo>
                    <a:pt x="19050" y="304800"/>
                  </a:lnTo>
                  <a:lnTo>
                    <a:pt x="19050" y="314325"/>
                  </a:lnTo>
                  <a:lnTo>
                    <a:pt x="19050" y="285750"/>
                  </a:lnTo>
                  <a:lnTo>
                    <a:pt x="0" y="285750"/>
                  </a:lnTo>
                </a:path>
                <a:path w="133350" h="828675">
                  <a:moveTo>
                    <a:pt x="19050" y="485775"/>
                  </a:moveTo>
                  <a:lnTo>
                    <a:pt x="28575" y="485775"/>
                  </a:lnTo>
                  <a:lnTo>
                    <a:pt x="28575" y="457200"/>
                  </a:lnTo>
                  <a:lnTo>
                    <a:pt x="19050" y="457200"/>
                  </a:lnTo>
                  <a:lnTo>
                    <a:pt x="28575" y="457200"/>
                  </a:lnTo>
                  <a:lnTo>
                    <a:pt x="28575" y="476250"/>
                  </a:lnTo>
                  <a:lnTo>
                    <a:pt x="19050" y="476250"/>
                  </a:lnTo>
                  <a:lnTo>
                    <a:pt x="19050" y="485775"/>
                  </a:lnTo>
                </a:path>
                <a:path w="133350" h="828675">
                  <a:moveTo>
                    <a:pt x="85725" y="485775"/>
                  </a:moveTo>
                  <a:lnTo>
                    <a:pt x="76200" y="485775"/>
                  </a:lnTo>
                  <a:lnTo>
                    <a:pt x="76200" y="457200"/>
                  </a:lnTo>
                  <a:lnTo>
                    <a:pt x="85725" y="457200"/>
                  </a:lnTo>
                  <a:lnTo>
                    <a:pt x="76200" y="457200"/>
                  </a:lnTo>
                  <a:lnTo>
                    <a:pt x="76200" y="476250"/>
                  </a:lnTo>
                  <a:lnTo>
                    <a:pt x="85725" y="476250"/>
                  </a:lnTo>
                </a:path>
                <a:path w="133350" h="828675">
                  <a:moveTo>
                    <a:pt x="19050" y="285750"/>
                  </a:moveTo>
                  <a:lnTo>
                    <a:pt x="114300" y="285750"/>
                  </a:lnTo>
                </a:path>
                <a:path w="133350" h="828675">
                  <a:moveTo>
                    <a:pt x="0" y="285750"/>
                  </a:moveTo>
                  <a:lnTo>
                    <a:pt x="104775" y="285750"/>
                  </a:lnTo>
                </a:path>
                <a:path w="133350" h="828675">
                  <a:moveTo>
                    <a:pt x="0" y="285750"/>
                  </a:moveTo>
                  <a:lnTo>
                    <a:pt x="114300" y="285750"/>
                  </a:lnTo>
                </a:path>
                <a:path w="133350" h="828675">
                  <a:moveTo>
                    <a:pt x="57150" y="266700"/>
                  </a:moveTo>
                  <a:lnTo>
                    <a:pt x="47625" y="266700"/>
                  </a:lnTo>
                  <a:lnTo>
                    <a:pt x="57150" y="266700"/>
                  </a:lnTo>
                </a:path>
                <a:path w="133350" h="828675">
                  <a:moveTo>
                    <a:pt x="47625" y="266700"/>
                  </a:moveTo>
                  <a:lnTo>
                    <a:pt x="57150" y="266700"/>
                  </a:lnTo>
                  <a:lnTo>
                    <a:pt x="47625" y="2667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3975100" y="480377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3975100" y="4203700"/>
              <a:ext cx="2695575" cy="1257300"/>
            </a:xfrm>
            <a:custGeom>
              <a:avLst/>
              <a:gdLst/>
              <a:ahLst/>
              <a:cxnLst/>
              <a:rect l="l" t="t" r="r" b="b"/>
              <a:pathLst>
                <a:path w="2695575" h="1257300">
                  <a:moveTo>
                    <a:pt x="19050" y="714375"/>
                  </a:moveTo>
                  <a:lnTo>
                    <a:pt x="47625" y="714375"/>
                  </a:lnTo>
                </a:path>
                <a:path w="2695575" h="1257300">
                  <a:moveTo>
                    <a:pt x="9525" y="704850"/>
                  </a:moveTo>
                  <a:lnTo>
                    <a:pt x="19050" y="704850"/>
                  </a:lnTo>
                </a:path>
                <a:path w="2695575" h="1257300">
                  <a:moveTo>
                    <a:pt x="9525" y="609600"/>
                  </a:moveTo>
                  <a:lnTo>
                    <a:pt x="0" y="609600"/>
                  </a:lnTo>
                </a:path>
                <a:path w="2695575" h="1257300">
                  <a:moveTo>
                    <a:pt x="9525" y="514350"/>
                  </a:moveTo>
                  <a:lnTo>
                    <a:pt x="9525" y="704850"/>
                  </a:lnTo>
                </a:path>
                <a:path w="2695575" h="1257300">
                  <a:moveTo>
                    <a:pt x="228600" y="0"/>
                  </a:moveTo>
                  <a:lnTo>
                    <a:pt x="314325" y="9525"/>
                  </a:lnTo>
                  <a:lnTo>
                    <a:pt x="381000" y="47625"/>
                  </a:lnTo>
                  <a:lnTo>
                    <a:pt x="409575" y="123825"/>
                  </a:lnTo>
                  <a:lnTo>
                    <a:pt x="438150" y="161925"/>
                  </a:lnTo>
                  <a:lnTo>
                    <a:pt x="476250" y="200025"/>
                  </a:lnTo>
                  <a:lnTo>
                    <a:pt x="581025" y="209550"/>
                  </a:lnTo>
                </a:path>
                <a:path w="2695575" h="1257300">
                  <a:moveTo>
                    <a:pt x="2628900" y="1247775"/>
                  </a:moveTo>
                  <a:lnTo>
                    <a:pt x="2628900" y="1190625"/>
                  </a:lnTo>
                  <a:lnTo>
                    <a:pt x="2638425" y="1190625"/>
                  </a:lnTo>
                </a:path>
                <a:path w="2695575" h="1257300">
                  <a:moveTo>
                    <a:pt x="2628900" y="1171575"/>
                  </a:moveTo>
                  <a:lnTo>
                    <a:pt x="2628900" y="1114425"/>
                  </a:lnTo>
                  <a:lnTo>
                    <a:pt x="2638425" y="1114425"/>
                  </a:lnTo>
                </a:path>
                <a:path w="2695575" h="1257300">
                  <a:moveTo>
                    <a:pt x="2628900" y="1085850"/>
                  </a:moveTo>
                  <a:lnTo>
                    <a:pt x="2628900" y="1028700"/>
                  </a:lnTo>
                  <a:lnTo>
                    <a:pt x="2638425" y="1028700"/>
                  </a:lnTo>
                </a:path>
                <a:path w="2695575" h="1257300">
                  <a:moveTo>
                    <a:pt x="2628900" y="1009650"/>
                  </a:moveTo>
                  <a:lnTo>
                    <a:pt x="2628900" y="952500"/>
                  </a:lnTo>
                  <a:lnTo>
                    <a:pt x="2638425" y="952500"/>
                  </a:lnTo>
                </a:path>
                <a:path w="2695575" h="1257300">
                  <a:moveTo>
                    <a:pt x="2628900" y="933450"/>
                  </a:moveTo>
                  <a:lnTo>
                    <a:pt x="2628900" y="876300"/>
                  </a:lnTo>
                  <a:lnTo>
                    <a:pt x="2638425" y="876300"/>
                  </a:lnTo>
                </a:path>
                <a:path w="2695575" h="1257300">
                  <a:moveTo>
                    <a:pt x="2628900" y="857250"/>
                  </a:moveTo>
                  <a:lnTo>
                    <a:pt x="2628900" y="800100"/>
                  </a:lnTo>
                  <a:lnTo>
                    <a:pt x="2638425" y="800100"/>
                  </a:lnTo>
                </a:path>
                <a:path w="2695575" h="1257300">
                  <a:moveTo>
                    <a:pt x="2628900" y="781050"/>
                  </a:moveTo>
                  <a:lnTo>
                    <a:pt x="2628900" y="714375"/>
                  </a:lnTo>
                  <a:lnTo>
                    <a:pt x="2638425" y="714375"/>
                  </a:lnTo>
                </a:path>
                <a:path w="2695575" h="1257300">
                  <a:moveTo>
                    <a:pt x="2628900" y="1247775"/>
                  </a:moveTo>
                  <a:lnTo>
                    <a:pt x="2628900" y="714375"/>
                  </a:lnTo>
                </a:path>
                <a:path w="2695575" h="1257300">
                  <a:moveTo>
                    <a:pt x="2695575" y="714375"/>
                  </a:moveTo>
                  <a:lnTo>
                    <a:pt x="2695575" y="1257300"/>
                  </a:lnTo>
                </a:path>
                <a:path w="2695575" h="1257300">
                  <a:moveTo>
                    <a:pt x="2657475" y="1257300"/>
                  </a:moveTo>
                  <a:lnTo>
                    <a:pt x="2581275" y="12573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6556375" y="54610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6570662" y="5384800"/>
              <a:ext cx="147955" cy="76200"/>
            </a:xfrm>
            <a:custGeom>
              <a:avLst/>
              <a:gdLst/>
              <a:ahLst/>
              <a:cxnLst/>
              <a:rect l="l" t="t" r="r" b="b"/>
              <a:pathLst>
                <a:path w="147954" h="76200">
                  <a:moveTo>
                    <a:pt x="33337" y="66675"/>
                  </a:moveTo>
                  <a:lnTo>
                    <a:pt x="33337" y="0"/>
                  </a:lnTo>
                </a:path>
                <a:path w="147954" h="76200">
                  <a:moveTo>
                    <a:pt x="33337" y="66675"/>
                  </a:moveTo>
                  <a:lnTo>
                    <a:pt x="33337" y="0"/>
                  </a:lnTo>
                  <a:lnTo>
                    <a:pt x="42862" y="0"/>
                  </a:lnTo>
                </a:path>
                <a:path w="147954" h="76200">
                  <a:moveTo>
                    <a:pt x="61912" y="66675"/>
                  </a:moveTo>
                  <a:lnTo>
                    <a:pt x="4762" y="66675"/>
                  </a:lnTo>
                </a:path>
                <a:path w="147954" h="76200">
                  <a:moveTo>
                    <a:pt x="14287" y="66675"/>
                  </a:moveTo>
                  <a:lnTo>
                    <a:pt x="33337" y="66675"/>
                  </a:lnTo>
                  <a:lnTo>
                    <a:pt x="33337" y="47625"/>
                  </a:lnTo>
                  <a:lnTo>
                    <a:pt x="33337" y="66675"/>
                  </a:lnTo>
                  <a:lnTo>
                    <a:pt x="14287" y="66675"/>
                  </a:lnTo>
                </a:path>
                <a:path w="147954" h="76200">
                  <a:moveTo>
                    <a:pt x="0" y="71437"/>
                  </a:moveTo>
                  <a:lnTo>
                    <a:pt x="9525" y="71437"/>
                  </a:lnTo>
                </a:path>
                <a:path w="147954" h="76200">
                  <a:moveTo>
                    <a:pt x="38100" y="71437"/>
                  </a:moveTo>
                  <a:lnTo>
                    <a:pt x="47625" y="71437"/>
                  </a:lnTo>
                </a:path>
                <a:path w="147954" h="76200">
                  <a:moveTo>
                    <a:pt x="71437" y="66675"/>
                  </a:moveTo>
                  <a:lnTo>
                    <a:pt x="61912" y="66675"/>
                  </a:lnTo>
                </a:path>
                <a:path w="147954" h="76200">
                  <a:moveTo>
                    <a:pt x="71437" y="76200"/>
                  </a:moveTo>
                  <a:lnTo>
                    <a:pt x="61912" y="76200"/>
                  </a:lnTo>
                </a:path>
                <a:path w="147954" h="76200">
                  <a:moveTo>
                    <a:pt x="119062" y="66675"/>
                  </a:moveTo>
                  <a:lnTo>
                    <a:pt x="109537" y="66675"/>
                  </a:lnTo>
                </a:path>
                <a:path w="147954" h="76200">
                  <a:moveTo>
                    <a:pt x="100012" y="66675"/>
                  </a:moveTo>
                  <a:lnTo>
                    <a:pt x="109537" y="66675"/>
                  </a:lnTo>
                </a:path>
                <a:path w="147954" h="76200">
                  <a:moveTo>
                    <a:pt x="100012" y="66675"/>
                  </a:moveTo>
                  <a:lnTo>
                    <a:pt x="100012" y="47625"/>
                  </a:lnTo>
                  <a:lnTo>
                    <a:pt x="100012" y="66675"/>
                  </a:lnTo>
                  <a:lnTo>
                    <a:pt x="119062" y="66675"/>
                  </a:lnTo>
                </a:path>
                <a:path w="147954" h="76200">
                  <a:moveTo>
                    <a:pt x="128587" y="66675"/>
                  </a:moveTo>
                  <a:lnTo>
                    <a:pt x="71437" y="66675"/>
                  </a:lnTo>
                </a:path>
                <a:path w="147954" h="76200">
                  <a:moveTo>
                    <a:pt x="147637" y="76200"/>
                  </a:moveTo>
                  <a:lnTo>
                    <a:pt x="71437" y="76200"/>
                  </a:lnTo>
                </a:path>
                <a:path w="147954" h="76200">
                  <a:moveTo>
                    <a:pt x="123825" y="71437"/>
                  </a:moveTo>
                  <a:lnTo>
                    <a:pt x="133350" y="71437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6718300" y="54610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6584950" y="4251325"/>
              <a:ext cx="114300" cy="1047750"/>
            </a:xfrm>
            <a:custGeom>
              <a:avLst/>
              <a:gdLst/>
              <a:ahLst/>
              <a:cxnLst/>
              <a:rect l="l" t="t" r="r" b="b"/>
              <a:pathLst>
                <a:path w="114300" h="1047750">
                  <a:moveTo>
                    <a:pt x="19050" y="1047750"/>
                  </a:moveTo>
                  <a:lnTo>
                    <a:pt x="28575" y="1047750"/>
                  </a:lnTo>
                  <a:lnTo>
                    <a:pt x="28575" y="1019175"/>
                  </a:lnTo>
                  <a:lnTo>
                    <a:pt x="19050" y="1019175"/>
                  </a:lnTo>
                  <a:lnTo>
                    <a:pt x="28575" y="1019175"/>
                  </a:lnTo>
                </a:path>
                <a:path w="114300" h="1047750">
                  <a:moveTo>
                    <a:pt x="23812" y="1023937"/>
                  </a:moveTo>
                  <a:lnTo>
                    <a:pt x="33337" y="1023937"/>
                  </a:lnTo>
                </a:path>
                <a:path w="114300" h="1047750">
                  <a:moveTo>
                    <a:pt x="23812" y="1033462"/>
                  </a:moveTo>
                  <a:lnTo>
                    <a:pt x="33337" y="1033462"/>
                  </a:lnTo>
                </a:path>
                <a:path w="114300" h="1047750">
                  <a:moveTo>
                    <a:pt x="28575" y="1047750"/>
                  </a:moveTo>
                  <a:lnTo>
                    <a:pt x="28575" y="1038225"/>
                  </a:lnTo>
                  <a:lnTo>
                    <a:pt x="19050" y="1047750"/>
                  </a:lnTo>
                </a:path>
                <a:path w="114300" h="1047750">
                  <a:moveTo>
                    <a:pt x="85725" y="1047750"/>
                  </a:moveTo>
                  <a:lnTo>
                    <a:pt x="76200" y="1047750"/>
                  </a:lnTo>
                  <a:lnTo>
                    <a:pt x="76200" y="1019175"/>
                  </a:lnTo>
                  <a:lnTo>
                    <a:pt x="85725" y="1019175"/>
                  </a:lnTo>
                  <a:lnTo>
                    <a:pt x="76200" y="1019175"/>
                  </a:lnTo>
                  <a:lnTo>
                    <a:pt x="76200" y="1028700"/>
                  </a:lnTo>
                  <a:lnTo>
                    <a:pt x="76200" y="1038225"/>
                  </a:lnTo>
                  <a:lnTo>
                    <a:pt x="76200" y="1047750"/>
                  </a:lnTo>
                </a:path>
                <a:path w="114300" h="1047750">
                  <a:moveTo>
                    <a:pt x="76200" y="1038225"/>
                  </a:moveTo>
                  <a:lnTo>
                    <a:pt x="85725" y="1047750"/>
                  </a:lnTo>
                </a:path>
                <a:path w="114300" h="1047750">
                  <a:moveTo>
                    <a:pt x="19050" y="0"/>
                  </a:moveTo>
                  <a:lnTo>
                    <a:pt x="19050" y="9525"/>
                  </a:lnTo>
                  <a:lnTo>
                    <a:pt x="9525" y="19050"/>
                  </a:lnTo>
                  <a:lnTo>
                    <a:pt x="95250" y="19050"/>
                  </a:lnTo>
                  <a:lnTo>
                    <a:pt x="85725" y="9525"/>
                  </a:lnTo>
                  <a:lnTo>
                    <a:pt x="85725" y="0"/>
                  </a:lnTo>
                </a:path>
                <a:path w="114300" h="1047750">
                  <a:moveTo>
                    <a:pt x="0" y="381000"/>
                  </a:moveTo>
                  <a:lnTo>
                    <a:pt x="0" y="666750"/>
                  </a:lnTo>
                </a:path>
                <a:path w="114300" h="1047750">
                  <a:moveTo>
                    <a:pt x="104775" y="381000"/>
                  </a:moveTo>
                  <a:lnTo>
                    <a:pt x="104775" y="676275"/>
                  </a:lnTo>
                </a:path>
                <a:path w="114300" h="1047750">
                  <a:moveTo>
                    <a:pt x="0" y="666750"/>
                  </a:moveTo>
                  <a:lnTo>
                    <a:pt x="0" y="676275"/>
                  </a:lnTo>
                  <a:lnTo>
                    <a:pt x="19050" y="676275"/>
                  </a:lnTo>
                  <a:lnTo>
                    <a:pt x="19050" y="685800"/>
                  </a:lnTo>
                  <a:lnTo>
                    <a:pt x="19050" y="695325"/>
                  </a:lnTo>
                  <a:lnTo>
                    <a:pt x="19050" y="666750"/>
                  </a:lnTo>
                  <a:lnTo>
                    <a:pt x="0" y="666750"/>
                  </a:lnTo>
                </a:path>
                <a:path w="114300" h="1047750">
                  <a:moveTo>
                    <a:pt x="104775" y="676275"/>
                  </a:moveTo>
                  <a:lnTo>
                    <a:pt x="95250" y="676275"/>
                  </a:lnTo>
                  <a:lnTo>
                    <a:pt x="85725" y="676275"/>
                  </a:lnTo>
                  <a:lnTo>
                    <a:pt x="85725" y="685800"/>
                  </a:lnTo>
                </a:path>
                <a:path w="114300" h="1047750">
                  <a:moveTo>
                    <a:pt x="85725" y="695325"/>
                  </a:moveTo>
                  <a:lnTo>
                    <a:pt x="85725" y="666750"/>
                  </a:lnTo>
                  <a:lnTo>
                    <a:pt x="104775" y="666750"/>
                  </a:lnTo>
                </a:path>
                <a:path w="114300" h="1047750">
                  <a:moveTo>
                    <a:pt x="19050" y="866775"/>
                  </a:moveTo>
                  <a:lnTo>
                    <a:pt x="28575" y="866775"/>
                  </a:lnTo>
                  <a:lnTo>
                    <a:pt x="28575" y="838200"/>
                  </a:lnTo>
                  <a:lnTo>
                    <a:pt x="19050" y="838200"/>
                  </a:lnTo>
                  <a:lnTo>
                    <a:pt x="28575" y="838200"/>
                  </a:lnTo>
                  <a:lnTo>
                    <a:pt x="28575" y="857250"/>
                  </a:lnTo>
                  <a:lnTo>
                    <a:pt x="19050" y="857250"/>
                  </a:lnTo>
                  <a:lnTo>
                    <a:pt x="19050" y="866775"/>
                  </a:lnTo>
                </a:path>
                <a:path w="114300" h="1047750">
                  <a:moveTo>
                    <a:pt x="85725" y="866775"/>
                  </a:moveTo>
                  <a:lnTo>
                    <a:pt x="76200" y="866775"/>
                  </a:lnTo>
                  <a:lnTo>
                    <a:pt x="76200" y="838200"/>
                  </a:lnTo>
                  <a:lnTo>
                    <a:pt x="85725" y="838200"/>
                  </a:lnTo>
                  <a:lnTo>
                    <a:pt x="76200" y="838200"/>
                  </a:lnTo>
                  <a:lnTo>
                    <a:pt x="76200" y="857250"/>
                  </a:lnTo>
                  <a:lnTo>
                    <a:pt x="85725" y="857250"/>
                  </a:lnTo>
                </a:path>
                <a:path w="114300" h="1047750">
                  <a:moveTo>
                    <a:pt x="114300" y="466725"/>
                  </a:moveTo>
                  <a:lnTo>
                    <a:pt x="114300" y="657225"/>
                  </a:lnTo>
                </a:path>
                <a:path w="114300" h="1047750">
                  <a:moveTo>
                    <a:pt x="85725" y="666750"/>
                  </a:moveTo>
                  <a:lnTo>
                    <a:pt x="0" y="666750"/>
                  </a:lnTo>
                </a:path>
                <a:path w="114300" h="1047750">
                  <a:moveTo>
                    <a:pt x="104775" y="666750"/>
                  </a:moveTo>
                  <a:lnTo>
                    <a:pt x="0" y="666750"/>
                  </a:lnTo>
                </a:path>
                <a:path w="114300" h="1047750">
                  <a:moveTo>
                    <a:pt x="114300" y="666750"/>
                  </a:moveTo>
                  <a:lnTo>
                    <a:pt x="0" y="666750"/>
                  </a:lnTo>
                </a:path>
                <a:path w="114300" h="1047750">
                  <a:moveTo>
                    <a:pt x="57150" y="647700"/>
                  </a:moveTo>
                  <a:lnTo>
                    <a:pt x="47625" y="647700"/>
                  </a:lnTo>
                  <a:lnTo>
                    <a:pt x="57150" y="6477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6708775" y="480377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6551612" y="4422775"/>
              <a:ext cx="167005" cy="495300"/>
            </a:xfrm>
            <a:custGeom>
              <a:avLst/>
              <a:gdLst/>
              <a:ahLst/>
              <a:cxnLst/>
              <a:rect l="l" t="t" r="r" b="b"/>
              <a:pathLst>
                <a:path w="167004" h="495300">
                  <a:moveTo>
                    <a:pt x="147637" y="495300"/>
                  </a:moveTo>
                  <a:lnTo>
                    <a:pt x="109537" y="495300"/>
                  </a:lnTo>
                </a:path>
                <a:path w="167004" h="495300">
                  <a:moveTo>
                    <a:pt x="147637" y="485775"/>
                  </a:moveTo>
                  <a:lnTo>
                    <a:pt x="138112" y="485775"/>
                  </a:lnTo>
                </a:path>
                <a:path w="167004" h="495300">
                  <a:moveTo>
                    <a:pt x="147637" y="390525"/>
                  </a:moveTo>
                  <a:lnTo>
                    <a:pt x="157162" y="390525"/>
                  </a:lnTo>
                </a:path>
                <a:path w="167004" h="495300">
                  <a:moveTo>
                    <a:pt x="138112" y="285750"/>
                  </a:moveTo>
                  <a:lnTo>
                    <a:pt x="33337" y="285750"/>
                  </a:lnTo>
                </a:path>
                <a:path w="167004" h="495300">
                  <a:moveTo>
                    <a:pt x="147637" y="295275"/>
                  </a:moveTo>
                  <a:lnTo>
                    <a:pt x="138112" y="295275"/>
                  </a:lnTo>
                </a:path>
                <a:path w="167004" h="495300">
                  <a:moveTo>
                    <a:pt x="166687" y="9525"/>
                  </a:moveTo>
                  <a:lnTo>
                    <a:pt x="4762" y="9525"/>
                  </a:lnTo>
                </a:path>
                <a:path w="167004" h="495300">
                  <a:moveTo>
                    <a:pt x="166687" y="0"/>
                  </a:moveTo>
                  <a:lnTo>
                    <a:pt x="4762" y="0"/>
                  </a:lnTo>
                  <a:lnTo>
                    <a:pt x="4762" y="9525"/>
                  </a:lnTo>
                </a:path>
                <a:path w="167004" h="495300">
                  <a:moveTo>
                    <a:pt x="0" y="4762"/>
                  </a:moveTo>
                  <a:lnTo>
                    <a:pt x="9525" y="4762"/>
                  </a:lnTo>
                </a:path>
                <a:path w="167004" h="495300">
                  <a:moveTo>
                    <a:pt x="61912" y="57150"/>
                  </a:moveTo>
                  <a:lnTo>
                    <a:pt x="61912" y="66675"/>
                  </a:lnTo>
                  <a:lnTo>
                    <a:pt x="52387" y="66675"/>
                  </a:lnTo>
                  <a:lnTo>
                    <a:pt x="119062" y="66675"/>
                  </a:lnTo>
                  <a:lnTo>
                    <a:pt x="109537" y="66675"/>
                  </a:lnTo>
                  <a:lnTo>
                    <a:pt x="109537" y="57150"/>
                  </a:lnTo>
                </a:path>
                <a:path w="167004" h="495300">
                  <a:moveTo>
                    <a:pt x="109537" y="66675"/>
                  </a:moveTo>
                  <a:lnTo>
                    <a:pt x="61912" y="66675"/>
                  </a:lnTo>
                  <a:lnTo>
                    <a:pt x="71437" y="66675"/>
                  </a:lnTo>
                </a:path>
                <a:path w="167004" h="495300">
                  <a:moveTo>
                    <a:pt x="109537" y="85725"/>
                  </a:moveTo>
                  <a:lnTo>
                    <a:pt x="61912" y="85725"/>
                  </a:lnTo>
                  <a:lnTo>
                    <a:pt x="71437" y="85725"/>
                  </a:lnTo>
                </a:path>
                <a:path w="167004" h="495300">
                  <a:moveTo>
                    <a:pt x="109537" y="95250"/>
                  </a:moveTo>
                  <a:lnTo>
                    <a:pt x="61912" y="95250"/>
                  </a:lnTo>
                  <a:lnTo>
                    <a:pt x="71437" y="95250"/>
                  </a:lnTo>
                </a:path>
                <a:path w="167004" h="495300">
                  <a:moveTo>
                    <a:pt x="109537" y="114300"/>
                  </a:moveTo>
                  <a:lnTo>
                    <a:pt x="61912" y="114300"/>
                  </a:lnTo>
                  <a:lnTo>
                    <a:pt x="71437" y="114300"/>
                  </a:lnTo>
                </a:path>
                <a:path w="167004" h="495300">
                  <a:moveTo>
                    <a:pt x="109537" y="123825"/>
                  </a:moveTo>
                  <a:lnTo>
                    <a:pt x="61912" y="123825"/>
                  </a:lnTo>
                  <a:lnTo>
                    <a:pt x="71437" y="123825"/>
                  </a:lnTo>
                </a:path>
                <a:path w="167004" h="495300">
                  <a:moveTo>
                    <a:pt x="109537" y="142875"/>
                  </a:moveTo>
                  <a:lnTo>
                    <a:pt x="61912" y="142875"/>
                  </a:lnTo>
                  <a:lnTo>
                    <a:pt x="71437" y="142875"/>
                  </a:lnTo>
                </a:path>
                <a:path w="167004" h="495300">
                  <a:moveTo>
                    <a:pt x="61912" y="133350"/>
                  </a:moveTo>
                  <a:lnTo>
                    <a:pt x="61912" y="142875"/>
                  </a:lnTo>
                  <a:lnTo>
                    <a:pt x="52387" y="142875"/>
                  </a:lnTo>
                  <a:lnTo>
                    <a:pt x="119062" y="142875"/>
                  </a:lnTo>
                  <a:lnTo>
                    <a:pt x="109537" y="142875"/>
                  </a:lnTo>
                  <a:lnTo>
                    <a:pt x="109537" y="133350"/>
                  </a:lnTo>
                </a:path>
                <a:path w="167004" h="495300">
                  <a:moveTo>
                    <a:pt x="61912" y="114300"/>
                  </a:moveTo>
                  <a:lnTo>
                    <a:pt x="61912" y="123825"/>
                  </a:lnTo>
                  <a:lnTo>
                    <a:pt x="52387" y="133350"/>
                  </a:lnTo>
                  <a:lnTo>
                    <a:pt x="119062" y="133350"/>
                  </a:lnTo>
                  <a:lnTo>
                    <a:pt x="109537" y="123825"/>
                  </a:lnTo>
                  <a:lnTo>
                    <a:pt x="109537" y="114300"/>
                  </a:lnTo>
                </a:path>
                <a:path w="167004" h="495300">
                  <a:moveTo>
                    <a:pt x="61912" y="104775"/>
                  </a:moveTo>
                  <a:lnTo>
                    <a:pt x="61912" y="114300"/>
                  </a:lnTo>
                  <a:lnTo>
                    <a:pt x="52387" y="114300"/>
                  </a:lnTo>
                  <a:lnTo>
                    <a:pt x="119062" y="114300"/>
                  </a:lnTo>
                  <a:lnTo>
                    <a:pt x="109537" y="114300"/>
                  </a:lnTo>
                  <a:lnTo>
                    <a:pt x="109537" y="104775"/>
                  </a:lnTo>
                </a:path>
                <a:path w="167004" h="495300">
                  <a:moveTo>
                    <a:pt x="61912" y="85725"/>
                  </a:moveTo>
                  <a:lnTo>
                    <a:pt x="61912" y="95250"/>
                  </a:lnTo>
                  <a:lnTo>
                    <a:pt x="52387" y="95250"/>
                  </a:lnTo>
                  <a:lnTo>
                    <a:pt x="52387" y="104775"/>
                  </a:lnTo>
                  <a:lnTo>
                    <a:pt x="119062" y="104775"/>
                  </a:lnTo>
                  <a:lnTo>
                    <a:pt x="119062" y="95250"/>
                  </a:lnTo>
                  <a:lnTo>
                    <a:pt x="109537" y="95250"/>
                  </a:lnTo>
                  <a:lnTo>
                    <a:pt x="109537" y="85725"/>
                  </a:lnTo>
                </a:path>
                <a:path w="167004" h="495300">
                  <a:moveTo>
                    <a:pt x="61912" y="66675"/>
                  </a:moveTo>
                  <a:lnTo>
                    <a:pt x="61912" y="76200"/>
                  </a:lnTo>
                  <a:lnTo>
                    <a:pt x="52387" y="85725"/>
                  </a:lnTo>
                  <a:lnTo>
                    <a:pt x="119062" y="85725"/>
                  </a:lnTo>
                  <a:lnTo>
                    <a:pt x="109537" y="76200"/>
                  </a:lnTo>
                  <a:lnTo>
                    <a:pt x="109537" y="66675"/>
                  </a:lnTo>
                </a:path>
                <a:path w="167004" h="495300">
                  <a:moveTo>
                    <a:pt x="100012" y="190500"/>
                  </a:moveTo>
                  <a:lnTo>
                    <a:pt x="90487" y="190500"/>
                  </a:lnTo>
                </a:path>
                <a:path w="167004" h="495300">
                  <a:moveTo>
                    <a:pt x="119062" y="190500"/>
                  </a:moveTo>
                  <a:lnTo>
                    <a:pt x="52387" y="190500"/>
                  </a:lnTo>
                </a:path>
                <a:path w="167004" h="495300">
                  <a:moveTo>
                    <a:pt x="128587" y="209550"/>
                  </a:moveTo>
                  <a:lnTo>
                    <a:pt x="42862" y="209550"/>
                  </a:lnTo>
                </a:path>
                <a:path w="167004" h="495300">
                  <a:moveTo>
                    <a:pt x="138112" y="209550"/>
                  </a:moveTo>
                  <a:lnTo>
                    <a:pt x="33337" y="209550"/>
                  </a:lnTo>
                </a:path>
                <a:path w="167004" h="495300">
                  <a:moveTo>
                    <a:pt x="128587" y="219075"/>
                  </a:moveTo>
                  <a:lnTo>
                    <a:pt x="42862" y="219075"/>
                  </a:lnTo>
                </a:path>
                <a:path w="167004" h="495300">
                  <a:moveTo>
                    <a:pt x="138112" y="219075"/>
                  </a:moveTo>
                  <a:lnTo>
                    <a:pt x="33337" y="219075"/>
                  </a:lnTo>
                </a:path>
                <a:path w="167004" h="495300">
                  <a:moveTo>
                    <a:pt x="109537" y="152400"/>
                  </a:moveTo>
                  <a:lnTo>
                    <a:pt x="61912" y="152400"/>
                  </a:lnTo>
                  <a:lnTo>
                    <a:pt x="71437" y="152400"/>
                  </a:lnTo>
                </a:path>
                <a:path w="167004" h="495300">
                  <a:moveTo>
                    <a:pt x="109537" y="171450"/>
                  </a:moveTo>
                  <a:lnTo>
                    <a:pt x="61912" y="171450"/>
                  </a:lnTo>
                  <a:lnTo>
                    <a:pt x="71437" y="171450"/>
                  </a:lnTo>
                </a:path>
                <a:path w="167004" h="495300">
                  <a:moveTo>
                    <a:pt x="138112" y="238125"/>
                  </a:moveTo>
                  <a:lnTo>
                    <a:pt x="128587" y="238125"/>
                  </a:lnTo>
                  <a:lnTo>
                    <a:pt x="128587" y="228600"/>
                  </a:lnTo>
                  <a:lnTo>
                    <a:pt x="42862" y="228600"/>
                  </a:lnTo>
                  <a:lnTo>
                    <a:pt x="42862" y="238125"/>
                  </a:lnTo>
                  <a:lnTo>
                    <a:pt x="42862" y="257175"/>
                  </a:lnTo>
                  <a:lnTo>
                    <a:pt x="42862" y="266700"/>
                  </a:lnTo>
                  <a:lnTo>
                    <a:pt x="128587" y="266700"/>
                  </a:lnTo>
                  <a:lnTo>
                    <a:pt x="138112" y="257175"/>
                  </a:lnTo>
                  <a:lnTo>
                    <a:pt x="138112" y="238125"/>
                  </a:lnTo>
                </a:path>
                <a:path w="167004" h="495300">
                  <a:moveTo>
                    <a:pt x="61912" y="161925"/>
                  </a:moveTo>
                  <a:lnTo>
                    <a:pt x="61912" y="171450"/>
                  </a:lnTo>
                  <a:lnTo>
                    <a:pt x="52387" y="171450"/>
                  </a:lnTo>
                  <a:lnTo>
                    <a:pt x="119062" y="171450"/>
                  </a:lnTo>
                  <a:lnTo>
                    <a:pt x="109537" y="171450"/>
                  </a:lnTo>
                  <a:lnTo>
                    <a:pt x="109537" y="161925"/>
                  </a:lnTo>
                </a:path>
                <a:path w="167004" h="495300">
                  <a:moveTo>
                    <a:pt x="61912" y="142875"/>
                  </a:moveTo>
                  <a:lnTo>
                    <a:pt x="61912" y="152400"/>
                  </a:lnTo>
                  <a:lnTo>
                    <a:pt x="52387" y="161925"/>
                  </a:lnTo>
                  <a:lnTo>
                    <a:pt x="119062" y="161925"/>
                  </a:lnTo>
                  <a:lnTo>
                    <a:pt x="109537" y="152400"/>
                  </a:lnTo>
                  <a:lnTo>
                    <a:pt x="109537" y="142875"/>
                  </a:lnTo>
                </a:path>
                <a:path w="167004" h="495300">
                  <a:moveTo>
                    <a:pt x="57150" y="185737"/>
                  </a:moveTo>
                  <a:lnTo>
                    <a:pt x="66675" y="185737"/>
                  </a:lnTo>
                </a:path>
                <a:path w="167004" h="495300">
                  <a:moveTo>
                    <a:pt x="71437" y="190500"/>
                  </a:moveTo>
                  <a:lnTo>
                    <a:pt x="61912" y="190500"/>
                  </a:lnTo>
                  <a:lnTo>
                    <a:pt x="52387" y="190500"/>
                  </a:lnTo>
                </a:path>
                <a:path w="167004" h="495300">
                  <a:moveTo>
                    <a:pt x="52387" y="209550"/>
                  </a:moveTo>
                  <a:lnTo>
                    <a:pt x="61912" y="190500"/>
                  </a:lnTo>
                </a:path>
                <a:path w="167004" h="495300">
                  <a:moveTo>
                    <a:pt x="42862" y="209550"/>
                  </a:moveTo>
                  <a:lnTo>
                    <a:pt x="52387" y="190500"/>
                  </a:lnTo>
                </a:path>
                <a:path w="167004" h="495300">
                  <a:moveTo>
                    <a:pt x="52387" y="209550"/>
                  </a:moveTo>
                  <a:lnTo>
                    <a:pt x="61912" y="1905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6623050" y="461327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6623050" y="4603750"/>
              <a:ext cx="38100" cy="28575"/>
            </a:xfrm>
            <a:custGeom>
              <a:avLst/>
              <a:gdLst/>
              <a:ahLst/>
              <a:cxnLst/>
              <a:rect l="l" t="t" r="r" b="b"/>
              <a:pathLst>
                <a:path w="38100" h="28575">
                  <a:moveTo>
                    <a:pt x="9525" y="9525"/>
                  </a:moveTo>
                  <a:lnTo>
                    <a:pt x="9525" y="28575"/>
                  </a:lnTo>
                  <a:lnTo>
                    <a:pt x="19050" y="28575"/>
                  </a:lnTo>
                </a:path>
                <a:path w="38100" h="28575">
                  <a:moveTo>
                    <a:pt x="9525" y="9525"/>
                  </a:moveTo>
                  <a:lnTo>
                    <a:pt x="0" y="9525"/>
                  </a:lnTo>
                </a:path>
                <a:path w="38100" h="28575">
                  <a:moveTo>
                    <a:pt x="38100" y="0"/>
                  </a:moveTo>
                  <a:lnTo>
                    <a:pt x="38100" y="9525"/>
                  </a:lnTo>
                  <a:lnTo>
                    <a:pt x="28575" y="95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6651625" y="461327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6651625" y="4613275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9525" y="1905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6670675" y="461327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6661150" y="4613275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9525" y="19050"/>
                  </a:moveTo>
                  <a:lnTo>
                    <a:pt x="0" y="0"/>
                  </a:lnTo>
                </a:path>
                <a:path w="19050" h="19050">
                  <a:moveTo>
                    <a:pt x="19050" y="19050"/>
                  </a:moveTo>
                  <a:lnTo>
                    <a:pt x="95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6761162" y="4403724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6742112" y="4413250"/>
              <a:ext cx="47625" cy="9525"/>
            </a:xfrm>
            <a:custGeom>
              <a:avLst/>
              <a:gdLst/>
              <a:ahLst/>
              <a:cxnLst/>
              <a:rect l="l" t="t" r="r" b="b"/>
              <a:pathLst>
                <a:path w="47625" h="9525">
                  <a:moveTo>
                    <a:pt x="19050" y="4762"/>
                  </a:moveTo>
                  <a:lnTo>
                    <a:pt x="28575" y="4762"/>
                  </a:lnTo>
                </a:path>
                <a:path w="47625" h="9525">
                  <a:moveTo>
                    <a:pt x="38100" y="4762"/>
                  </a:moveTo>
                  <a:lnTo>
                    <a:pt x="47625" y="4762"/>
                  </a:lnTo>
                </a:path>
                <a:path w="47625" h="9525">
                  <a:moveTo>
                    <a:pt x="14287" y="9525"/>
                  </a:moveTo>
                  <a:lnTo>
                    <a:pt x="14287" y="0"/>
                  </a:lnTo>
                  <a:lnTo>
                    <a:pt x="23812" y="0"/>
                  </a:lnTo>
                </a:path>
                <a:path w="47625" h="9525">
                  <a:moveTo>
                    <a:pt x="0" y="4762"/>
                  </a:moveTo>
                  <a:lnTo>
                    <a:pt x="9525" y="476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6751637" y="4403724"/>
              <a:ext cx="47625" cy="19050"/>
            </a:xfrm>
            <a:custGeom>
              <a:avLst/>
              <a:gdLst/>
              <a:ahLst/>
              <a:cxnLst/>
              <a:rect l="l" t="t" r="r" b="b"/>
              <a:pathLst>
                <a:path w="47625" h="19050">
                  <a:moveTo>
                    <a:pt x="9525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9525" y="0"/>
                  </a:lnTo>
                  <a:close/>
                </a:path>
                <a:path w="47625" h="19050">
                  <a:moveTo>
                    <a:pt x="47625" y="0"/>
                  </a:moveTo>
                  <a:lnTo>
                    <a:pt x="38100" y="0"/>
                  </a:lnTo>
                  <a:lnTo>
                    <a:pt x="28575" y="0"/>
                  </a:lnTo>
                  <a:lnTo>
                    <a:pt x="28575" y="19050"/>
                  </a:lnTo>
                  <a:lnTo>
                    <a:pt x="38100" y="19050"/>
                  </a:lnTo>
                  <a:lnTo>
                    <a:pt x="47625" y="19050"/>
                  </a:lnTo>
                  <a:lnTo>
                    <a:pt x="476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6584950" y="4260850"/>
              <a:ext cx="214629" cy="200025"/>
            </a:xfrm>
            <a:custGeom>
              <a:avLst/>
              <a:gdLst/>
              <a:ahLst/>
              <a:cxnLst/>
              <a:rect l="l" t="t" r="r" b="b"/>
              <a:pathLst>
                <a:path w="214629" h="200025">
                  <a:moveTo>
                    <a:pt x="204787" y="157162"/>
                  </a:moveTo>
                  <a:lnTo>
                    <a:pt x="214312" y="157162"/>
                  </a:lnTo>
                </a:path>
                <a:path w="214629" h="200025">
                  <a:moveTo>
                    <a:pt x="161925" y="161925"/>
                  </a:moveTo>
                  <a:lnTo>
                    <a:pt x="114300" y="161925"/>
                  </a:lnTo>
                </a:path>
                <a:path w="214629" h="200025">
                  <a:moveTo>
                    <a:pt x="152400" y="161925"/>
                  </a:moveTo>
                  <a:lnTo>
                    <a:pt x="142875" y="161925"/>
                  </a:lnTo>
                  <a:lnTo>
                    <a:pt x="114300" y="161925"/>
                  </a:lnTo>
                </a:path>
                <a:path w="214629" h="200025">
                  <a:moveTo>
                    <a:pt x="161925" y="171450"/>
                  </a:moveTo>
                  <a:lnTo>
                    <a:pt x="142875" y="161925"/>
                  </a:lnTo>
                  <a:lnTo>
                    <a:pt x="152400" y="161925"/>
                  </a:lnTo>
                </a:path>
                <a:path w="214629" h="200025">
                  <a:moveTo>
                    <a:pt x="171450" y="171450"/>
                  </a:moveTo>
                  <a:lnTo>
                    <a:pt x="161925" y="171450"/>
                  </a:lnTo>
                </a:path>
                <a:path w="214629" h="200025">
                  <a:moveTo>
                    <a:pt x="152400" y="161925"/>
                  </a:moveTo>
                  <a:lnTo>
                    <a:pt x="171450" y="161925"/>
                  </a:lnTo>
                </a:path>
                <a:path w="214629" h="200025">
                  <a:moveTo>
                    <a:pt x="180975" y="171450"/>
                  </a:moveTo>
                  <a:lnTo>
                    <a:pt x="171450" y="171450"/>
                  </a:lnTo>
                </a:path>
                <a:path w="214629" h="200025">
                  <a:moveTo>
                    <a:pt x="180975" y="161925"/>
                  </a:moveTo>
                  <a:lnTo>
                    <a:pt x="171450" y="161925"/>
                  </a:lnTo>
                </a:path>
                <a:path w="214629" h="200025">
                  <a:moveTo>
                    <a:pt x="190500" y="171450"/>
                  </a:moveTo>
                  <a:lnTo>
                    <a:pt x="180975" y="171450"/>
                  </a:lnTo>
                </a:path>
                <a:path w="214629" h="200025">
                  <a:moveTo>
                    <a:pt x="185737" y="166687"/>
                  </a:moveTo>
                  <a:lnTo>
                    <a:pt x="195262" y="166687"/>
                  </a:lnTo>
                </a:path>
                <a:path w="214629" h="200025">
                  <a:moveTo>
                    <a:pt x="176212" y="166687"/>
                  </a:moveTo>
                  <a:lnTo>
                    <a:pt x="185737" y="166687"/>
                  </a:lnTo>
                </a:path>
                <a:path w="214629" h="200025">
                  <a:moveTo>
                    <a:pt x="180975" y="161925"/>
                  </a:moveTo>
                  <a:lnTo>
                    <a:pt x="190500" y="161925"/>
                  </a:lnTo>
                </a:path>
                <a:path w="214629" h="200025">
                  <a:moveTo>
                    <a:pt x="180975" y="171450"/>
                  </a:moveTo>
                  <a:lnTo>
                    <a:pt x="190500" y="171450"/>
                  </a:lnTo>
                </a:path>
                <a:path w="214629" h="200025">
                  <a:moveTo>
                    <a:pt x="200025" y="161925"/>
                  </a:moveTo>
                  <a:lnTo>
                    <a:pt x="190500" y="161925"/>
                  </a:lnTo>
                </a:path>
                <a:path w="214629" h="200025">
                  <a:moveTo>
                    <a:pt x="195262" y="166687"/>
                  </a:moveTo>
                  <a:lnTo>
                    <a:pt x="204787" y="166687"/>
                  </a:lnTo>
                </a:path>
                <a:path w="214629" h="200025">
                  <a:moveTo>
                    <a:pt x="171450" y="171450"/>
                  </a:moveTo>
                  <a:lnTo>
                    <a:pt x="161925" y="171450"/>
                  </a:lnTo>
                </a:path>
                <a:path w="214629" h="200025">
                  <a:moveTo>
                    <a:pt x="171450" y="161925"/>
                  </a:moveTo>
                  <a:lnTo>
                    <a:pt x="161925" y="161925"/>
                  </a:lnTo>
                  <a:lnTo>
                    <a:pt x="161925" y="171450"/>
                  </a:lnTo>
                </a:path>
                <a:path w="214629" h="200025">
                  <a:moveTo>
                    <a:pt x="166687" y="166687"/>
                  </a:moveTo>
                  <a:lnTo>
                    <a:pt x="176212" y="166687"/>
                  </a:lnTo>
                </a:path>
                <a:path w="214629" h="200025">
                  <a:moveTo>
                    <a:pt x="180975" y="161925"/>
                  </a:moveTo>
                  <a:lnTo>
                    <a:pt x="171450" y="161925"/>
                  </a:lnTo>
                </a:path>
                <a:path w="214629" h="200025">
                  <a:moveTo>
                    <a:pt x="161925" y="161925"/>
                  </a:moveTo>
                  <a:lnTo>
                    <a:pt x="171450" y="161925"/>
                  </a:lnTo>
                </a:path>
                <a:path w="214629" h="200025">
                  <a:moveTo>
                    <a:pt x="200025" y="171450"/>
                  </a:moveTo>
                  <a:lnTo>
                    <a:pt x="209550" y="171450"/>
                  </a:lnTo>
                </a:path>
                <a:path w="214629" h="200025">
                  <a:moveTo>
                    <a:pt x="200025" y="161925"/>
                  </a:moveTo>
                  <a:lnTo>
                    <a:pt x="209550" y="161925"/>
                  </a:lnTo>
                  <a:lnTo>
                    <a:pt x="209550" y="171450"/>
                  </a:lnTo>
                </a:path>
                <a:path w="214629" h="200025">
                  <a:moveTo>
                    <a:pt x="204787" y="166687"/>
                  </a:moveTo>
                  <a:lnTo>
                    <a:pt x="214312" y="166687"/>
                  </a:lnTo>
                </a:path>
                <a:path w="214629" h="200025">
                  <a:moveTo>
                    <a:pt x="200025" y="171450"/>
                  </a:moveTo>
                  <a:lnTo>
                    <a:pt x="190500" y="171450"/>
                  </a:lnTo>
                </a:path>
                <a:path w="214629" h="200025">
                  <a:moveTo>
                    <a:pt x="209550" y="171450"/>
                  </a:moveTo>
                  <a:lnTo>
                    <a:pt x="200025" y="171450"/>
                  </a:lnTo>
                </a:path>
                <a:path w="214629" h="200025">
                  <a:moveTo>
                    <a:pt x="157162" y="147637"/>
                  </a:moveTo>
                  <a:lnTo>
                    <a:pt x="166687" y="147637"/>
                  </a:lnTo>
                </a:path>
                <a:path w="214629" h="200025">
                  <a:moveTo>
                    <a:pt x="166687" y="147637"/>
                  </a:moveTo>
                  <a:lnTo>
                    <a:pt x="176212" y="147637"/>
                  </a:lnTo>
                </a:path>
                <a:path w="214629" h="200025">
                  <a:moveTo>
                    <a:pt x="176212" y="147637"/>
                  </a:moveTo>
                  <a:lnTo>
                    <a:pt x="185737" y="147637"/>
                  </a:lnTo>
                </a:path>
                <a:path w="214629" h="200025">
                  <a:moveTo>
                    <a:pt x="185737" y="147637"/>
                  </a:moveTo>
                  <a:lnTo>
                    <a:pt x="195262" y="147637"/>
                  </a:lnTo>
                </a:path>
                <a:path w="214629" h="200025">
                  <a:moveTo>
                    <a:pt x="190500" y="142875"/>
                  </a:moveTo>
                  <a:lnTo>
                    <a:pt x="180975" y="142875"/>
                  </a:lnTo>
                </a:path>
                <a:path w="214629" h="200025">
                  <a:moveTo>
                    <a:pt x="180975" y="152400"/>
                  </a:moveTo>
                  <a:lnTo>
                    <a:pt x="171450" y="152400"/>
                  </a:lnTo>
                </a:path>
                <a:path w="214629" h="200025">
                  <a:moveTo>
                    <a:pt x="161925" y="142875"/>
                  </a:moveTo>
                  <a:lnTo>
                    <a:pt x="171450" y="142875"/>
                  </a:lnTo>
                </a:path>
                <a:path w="214629" h="200025">
                  <a:moveTo>
                    <a:pt x="204787" y="147637"/>
                  </a:moveTo>
                  <a:lnTo>
                    <a:pt x="214312" y="147637"/>
                  </a:lnTo>
                </a:path>
                <a:path w="214629" h="200025">
                  <a:moveTo>
                    <a:pt x="209550" y="142875"/>
                  </a:moveTo>
                  <a:lnTo>
                    <a:pt x="200025" y="142875"/>
                  </a:lnTo>
                </a:path>
                <a:path w="214629" h="200025">
                  <a:moveTo>
                    <a:pt x="195262" y="147637"/>
                  </a:moveTo>
                  <a:lnTo>
                    <a:pt x="204787" y="147637"/>
                  </a:lnTo>
                </a:path>
                <a:path w="214629" h="200025">
                  <a:moveTo>
                    <a:pt x="85725" y="0"/>
                  </a:moveTo>
                  <a:lnTo>
                    <a:pt x="28575" y="0"/>
                  </a:lnTo>
                </a:path>
                <a:path w="214629" h="200025">
                  <a:moveTo>
                    <a:pt x="85725" y="19050"/>
                  </a:moveTo>
                  <a:lnTo>
                    <a:pt x="28575" y="19050"/>
                  </a:lnTo>
                </a:path>
                <a:path w="214629" h="200025">
                  <a:moveTo>
                    <a:pt x="85725" y="38100"/>
                  </a:moveTo>
                  <a:lnTo>
                    <a:pt x="28575" y="38100"/>
                  </a:lnTo>
                </a:path>
                <a:path w="214629" h="200025">
                  <a:moveTo>
                    <a:pt x="85725" y="47625"/>
                  </a:moveTo>
                  <a:lnTo>
                    <a:pt x="28575" y="47625"/>
                  </a:lnTo>
                </a:path>
                <a:path w="214629" h="200025">
                  <a:moveTo>
                    <a:pt x="19050" y="38100"/>
                  </a:moveTo>
                  <a:lnTo>
                    <a:pt x="19050" y="47625"/>
                  </a:lnTo>
                  <a:lnTo>
                    <a:pt x="9525" y="47625"/>
                  </a:lnTo>
                  <a:lnTo>
                    <a:pt x="9525" y="57150"/>
                  </a:lnTo>
                  <a:lnTo>
                    <a:pt x="95250" y="57150"/>
                  </a:lnTo>
                  <a:lnTo>
                    <a:pt x="95250" y="47625"/>
                  </a:lnTo>
                  <a:lnTo>
                    <a:pt x="85725" y="47625"/>
                  </a:lnTo>
                  <a:lnTo>
                    <a:pt x="85725" y="38100"/>
                  </a:lnTo>
                </a:path>
                <a:path w="214629" h="200025">
                  <a:moveTo>
                    <a:pt x="19050" y="28575"/>
                  </a:moveTo>
                  <a:lnTo>
                    <a:pt x="9525" y="38100"/>
                  </a:lnTo>
                  <a:lnTo>
                    <a:pt x="95250" y="38100"/>
                  </a:lnTo>
                  <a:lnTo>
                    <a:pt x="85725" y="28575"/>
                  </a:lnTo>
                </a:path>
                <a:path w="214629" h="200025">
                  <a:moveTo>
                    <a:pt x="19050" y="9525"/>
                  </a:moveTo>
                  <a:lnTo>
                    <a:pt x="19050" y="19050"/>
                  </a:lnTo>
                  <a:lnTo>
                    <a:pt x="9525" y="19050"/>
                  </a:lnTo>
                  <a:lnTo>
                    <a:pt x="9525" y="28575"/>
                  </a:lnTo>
                  <a:lnTo>
                    <a:pt x="95250" y="28575"/>
                  </a:lnTo>
                  <a:lnTo>
                    <a:pt x="95250" y="19050"/>
                  </a:lnTo>
                  <a:lnTo>
                    <a:pt x="85725" y="19050"/>
                  </a:lnTo>
                  <a:lnTo>
                    <a:pt x="85725" y="9525"/>
                  </a:lnTo>
                </a:path>
                <a:path w="214629" h="200025">
                  <a:moveTo>
                    <a:pt x="66675" y="200025"/>
                  </a:moveTo>
                  <a:lnTo>
                    <a:pt x="57150" y="200025"/>
                  </a:lnTo>
                </a:path>
                <a:path w="214629" h="200025">
                  <a:moveTo>
                    <a:pt x="95250" y="142875"/>
                  </a:moveTo>
                  <a:lnTo>
                    <a:pt x="19050" y="142875"/>
                  </a:lnTo>
                </a:path>
                <a:path w="214629" h="200025">
                  <a:moveTo>
                    <a:pt x="104775" y="161925"/>
                  </a:moveTo>
                  <a:lnTo>
                    <a:pt x="0" y="161925"/>
                  </a:lnTo>
                </a:path>
                <a:path w="214629" h="200025">
                  <a:moveTo>
                    <a:pt x="95250" y="142875"/>
                  </a:moveTo>
                  <a:lnTo>
                    <a:pt x="9525" y="142875"/>
                  </a:lnTo>
                  <a:lnTo>
                    <a:pt x="19050" y="142875"/>
                  </a:lnTo>
                </a:path>
                <a:path w="214629" h="200025">
                  <a:moveTo>
                    <a:pt x="76200" y="161925"/>
                  </a:moveTo>
                  <a:lnTo>
                    <a:pt x="57150" y="161925"/>
                  </a:lnTo>
                </a:path>
                <a:path w="214629" h="200025">
                  <a:moveTo>
                    <a:pt x="95250" y="171450"/>
                  </a:moveTo>
                  <a:lnTo>
                    <a:pt x="9525" y="171450"/>
                  </a:lnTo>
                </a:path>
                <a:path w="214629" h="200025">
                  <a:moveTo>
                    <a:pt x="95250" y="180975"/>
                  </a:moveTo>
                  <a:lnTo>
                    <a:pt x="9525" y="180975"/>
                  </a:lnTo>
                </a:path>
                <a:path w="214629" h="200025">
                  <a:moveTo>
                    <a:pt x="85725" y="200025"/>
                  </a:moveTo>
                  <a:lnTo>
                    <a:pt x="19050" y="200025"/>
                  </a:lnTo>
                </a:path>
                <a:path w="214629" h="200025">
                  <a:moveTo>
                    <a:pt x="85725" y="66675"/>
                  </a:moveTo>
                  <a:lnTo>
                    <a:pt x="28575" y="66675"/>
                  </a:lnTo>
                </a:path>
                <a:path w="214629" h="200025">
                  <a:moveTo>
                    <a:pt x="85725" y="76200"/>
                  </a:moveTo>
                  <a:lnTo>
                    <a:pt x="28575" y="76200"/>
                  </a:lnTo>
                </a:path>
                <a:path w="214629" h="200025">
                  <a:moveTo>
                    <a:pt x="85725" y="95250"/>
                  </a:moveTo>
                  <a:lnTo>
                    <a:pt x="28575" y="95250"/>
                  </a:lnTo>
                </a:path>
                <a:path w="214629" h="200025">
                  <a:moveTo>
                    <a:pt x="85725" y="104775"/>
                  </a:moveTo>
                  <a:lnTo>
                    <a:pt x="28575" y="104775"/>
                  </a:lnTo>
                </a:path>
                <a:path w="214629" h="200025">
                  <a:moveTo>
                    <a:pt x="85725" y="123825"/>
                  </a:moveTo>
                  <a:lnTo>
                    <a:pt x="28575" y="123825"/>
                  </a:lnTo>
                </a:path>
                <a:path w="214629" h="200025">
                  <a:moveTo>
                    <a:pt x="19050" y="114300"/>
                  </a:moveTo>
                  <a:lnTo>
                    <a:pt x="19050" y="123825"/>
                  </a:lnTo>
                  <a:lnTo>
                    <a:pt x="9525" y="123825"/>
                  </a:lnTo>
                  <a:lnTo>
                    <a:pt x="9525" y="133350"/>
                  </a:lnTo>
                  <a:lnTo>
                    <a:pt x="95250" y="133350"/>
                  </a:lnTo>
                  <a:lnTo>
                    <a:pt x="95250" y="123825"/>
                  </a:lnTo>
                  <a:lnTo>
                    <a:pt x="85725" y="123825"/>
                  </a:lnTo>
                  <a:lnTo>
                    <a:pt x="85725" y="114300"/>
                  </a:lnTo>
                </a:path>
                <a:path w="214629" h="200025">
                  <a:moveTo>
                    <a:pt x="19050" y="95250"/>
                  </a:moveTo>
                  <a:lnTo>
                    <a:pt x="19050" y="104775"/>
                  </a:lnTo>
                  <a:lnTo>
                    <a:pt x="9525" y="114300"/>
                  </a:lnTo>
                  <a:lnTo>
                    <a:pt x="95250" y="114300"/>
                  </a:lnTo>
                  <a:lnTo>
                    <a:pt x="85725" y="104775"/>
                  </a:lnTo>
                  <a:lnTo>
                    <a:pt x="85725" y="95250"/>
                  </a:lnTo>
                </a:path>
                <a:path w="214629" h="200025">
                  <a:moveTo>
                    <a:pt x="19050" y="85725"/>
                  </a:moveTo>
                  <a:lnTo>
                    <a:pt x="19050" y="95250"/>
                  </a:lnTo>
                  <a:lnTo>
                    <a:pt x="9525" y="95250"/>
                  </a:lnTo>
                  <a:lnTo>
                    <a:pt x="95250" y="95250"/>
                  </a:lnTo>
                  <a:lnTo>
                    <a:pt x="85725" y="95250"/>
                  </a:lnTo>
                  <a:lnTo>
                    <a:pt x="85725" y="85725"/>
                  </a:lnTo>
                </a:path>
                <a:path w="214629" h="200025">
                  <a:moveTo>
                    <a:pt x="19050" y="66675"/>
                  </a:moveTo>
                  <a:lnTo>
                    <a:pt x="19050" y="76200"/>
                  </a:lnTo>
                  <a:lnTo>
                    <a:pt x="9525" y="85725"/>
                  </a:lnTo>
                  <a:lnTo>
                    <a:pt x="95250" y="85725"/>
                  </a:lnTo>
                  <a:lnTo>
                    <a:pt x="85725" y="76200"/>
                  </a:lnTo>
                  <a:lnTo>
                    <a:pt x="85725" y="66675"/>
                  </a:lnTo>
                </a:path>
                <a:path w="214629" h="200025">
                  <a:moveTo>
                    <a:pt x="19050" y="57150"/>
                  </a:moveTo>
                  <a:lnTo>
                    <a:pt x="19050" y="66675"/>
                  </a:lnTo>
                  <a:lnTo>
                    <a:pt x="9525" y="66675"/>
                  </a:lnTo>
                  <a:lnTo>
                    <a:pt x="95250" y="66675"/>
                  </a:lnTo>
                  <a:lnTo>
                    <a:pt x="85725" y="66675"/>
                  </a:lnTo>
                  <a:lnTo>
                    <a:pt x="85725" y="57150"/>
                  </a:lnTo>
                </a:path>
                <a:path w="214629" h="200025">
                  <a:moveTo>
                    <a:pt x="9525" y="180975"/>
                  </a:moveTo>
                  <a:lnTo>
                    <a:pt x="19050" y="2000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6637337" y="4441825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6632575" y="4441825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0" y="0"/>
                  </a:lnTo>
                  <a:lnTo>
                    <a:pt x="95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6623050" y="444182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6584950" y="4403725"/>
              <a:ext cx="47625" cy="57150"/>
            </a:xfrm>
            <a:custGeom>
              <a:avLst/>
              <a:gdLst/>
              <a:ahLst/>
              <a:cxnLst/>
              <a:rect l="l" t="t" r="r" b="b"/>
              <a:pathLst>
                <a:path w="47625" h="57150">
                  <a:moveTo>
                    <a:pt x="19050" y="38100"/>
                  </a:moveTo>
                  <a:lnTo>
                    <a:pt x="28575" y="57150"/>
                  </a:lnTo>
                </a:path>
                <a:path w="47625" h="57150">
                  <a:moveTo>
                    <a:pt x="38100" y="57150"/>
                  </a:moveTo>
                  <a:lnTo>
                    <a:pt x="28575" y="57150"/>
                  </a:lnTo>
                  <a:lnTo>
                    <a:pt x="19050" y="57150"/>
                  </a:lnTo>
                </a:path>
                <a:path w="47625" h="57150">
                  <a:moveTo>
                    <a:pt x="47625" y="57150"/>
                  </a:moveTo>
                  <a:lnTo>
                    <a:pt x="38100" y="57150"/>
                  </a:lnTo>
                </a:path>
                <a:path w="47625" h="57150">
                  <a:moveTo>
                    <a:pt x="0" y="19050"/>
                  </a:moveTo>
                  <a:lnTo>
                    <a:pt x="19050" y="0"/>
                  </a:lnTo>
                  <a:lnTo>
                    <a:pt x="9525" y="19050"/>
                  </a:lnTo>
                </a:path>
                <a:path w="47625" h="57150">
                  <a:moveTo>
                    <a:pt x="19050" y="0"/>
                  </a:moveTo>
                  <a:lnTo>
                    <a:pt x="9525" y="19050"/>
                  </a:lnTo>
                </a:path>
                <a:path w="47625" h="57150">
                  <a:moveTo>
                    <a:pt x="28575" y="19050"/>
                  </a:moveTo>
                  <a:lnTo>
                    <a:pt x="9525" y="19050"/>
                  </a:lnTo>
                  <a:lnTo>
                    <a:pt x="0" y="19050"/>
                  </a:lnTo>
                  <a:lnTo>
                    <a:pt x="9525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6627812" y="4403724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6613525" y="4403725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6613525" y="440372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6589712" y="4398962"/>
              <a:ext cx="43180" cy="38100"/>
            </a:xfrm>
            <a:custGeom>
              <a:avLst/>
              <a:gdLst/>
              <a:ahLst/>
              <a:cxnLst/>
              <a:rect l="l" t="t" r="r" b="b"/>
              <a:pathLst>
                <a:path w="43179" h="38100">
                  <a:moveTo>
                    <a:pt x="42862" y="23812"/>
                  </a:moveTo>
                  <a:lnTo>
                    <a:pt x="23812" y="23812"/>
                  </a:lnTo>
                </a:path>
                <a:path w="43179" h="38100">
                  <a:moveTo>
                    <a:pt x="0" y="38100"/>
                  </a:moveTo>
                  <a:lnTo>
                    <a:pt x="9525" y="38100"/>
                  </a:lnTo>
                </a:path>
                <a:path w="43179" h="38100">
                  <a:moveTo>
                    <a:pt x="9525" y="0"/>
                  </a:moveTo>
                  <a:lnTo>
                    <a:pt x="1905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6646862" y="4441825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6661150" y="4441825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9525" y="19050"/>
                  </a:lnTo>
                </a:path>
                <a:path w="19050" h="19050">
                  <a:moveTo>
                    <a:pt x="9525" y="0"/>
                  </a:moveTo>
                  <a:lnTo>
                    <a:pt x="0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6670675" y="444182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6651625" y="4403725"/>
              <a:ext cx="38100" cy="57150"/>
            </a:xfrm>
            <a:custGeom>
              <a:avLst/>
              <a:gdLst/>
              <a:ahLst/>
              <a:cxnLst/>
              <a:rect l="l" t="t" r="r" b="b"/>
              <a:pathLst>
                <a:path w="38100" h="57150">
                  <a:moveTo>
                    <a:pt x="9525" y="38100"/>
                  </a:moveTo>
                  <a:lnTo>
                    <a:pt x="0" y="57150"/>
                  </a:lnTo>
                </a:path>
                <a:path w="38100" h="57150">
                  <a:moveTo>
                    <a:pt x="9525" y="57150"/>
                  </a:moveTo>
                  <a:lnTo>
                    <a:pt x="0" y="57150"/>
                  </a:lnTo>
                </a:path>
                <a:path w="38100" h="57150">
                  <a:moveTo>
                    <a:pt x="38100" y="19050"/>
                  </a:moveTo>
                  <a:lnTo>
                    <a:pt x="28575" y="19050"/>
                  </a:lnTo>
                </a:path>
                <a:path w="38100" h="57150">
                  <a:moveTo>
                    <a:pt x="38100" y="19050"/>
                  </a:moveTo>
                  <a:lnTo>
                    <a:pt x="28575" y="0"/>
                  </a:lnTo>
                </a:path>
                <a:path w="38100" h="57150">
                  <a:moveTo>
                    <a:pt x="19050" y="0"/>
                  </a:moveTo>
                  <a:lnTo>
                    <a:pt x="28575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6661150" y="440372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6556375" y="4213225"/>
              <a:ext cx="167005" cy="266700"/>
            </a:xfrm>
            <a:custGeom>
              <a:avLst/>
              <a:gdLst/>
              <a:ahLst/>
              <a:cxnLst/>
              <a:rect l="l" t="t" r="r" b="b"/>
              <a:pathLst>
                <a:path w="167004" h="266700">
                  <a:moveTo>
                    <a:pt x="123825" y="209550"/>
                  </a:moveTo>
                  <a:lnTo>
                    <a:pt x="104775" y="209550"/>
                  </a:lnTo>
                </a:path>
                <a:path w="167004" h="266700">
                  <a:moveTo>
                    <a:pt x="119062" y="223837"/>
                  </a:moveTo>
                  <a:lnTo>
                    <a:pt x="128587" y="223837"/>
                  </a:lnTo>
                </a:path>
                <a:path w="167004" h="266700">
                  <a:moveTo>
                    <a:pt x="109537" y="185737"/>
                  </a:moveTo>
                  <a:lnTo>
                    <a:pt x="119062" y="185737"/>
                  </a:lnTo>
                </a:path>
                <a:path w="167004" h="266700">
                  <a:moveTo>
                    <a:pt x="157162" y="214312"/>
                  </a:moveTo>
                  <a:lnTo>
                    <a:pt x="166687" y="214312"/>
                  </a:lnTo>
                </a:path>
                <a:path w="167004" h="266700">
                  <a:moveTo>
                    <a:pt x="104775" y="257175"/>
                  </a:moveTo>
                  <a:lnTo>
                    <a:pt x="57150" y="257175"/>
                  </a:lnTo>
                  <a:lnTo>
                    <a:pt x="66675" y="257175"/>
                  </a:lnTo>
                </a:path>
                <a:path w="167004" h="266700">
                  <a:moveTo>
                    <a:pt x="57150" y="247650"/>
                  </a:moveTo>
                  <a:lnTo>
                    <a:pt x="57150" y="257175"/>
                  </a:lnTo>
                  <a:lnTo>
                    <a:pt x="47625" y="266700"/>
                  </a:lnTo>
                  <a:lnTo>
                    <a:pt x="114300" y="266700"/>
                  </a:lnTo>
                  <a:lnTo>
                    <a:pt x="104775" y="257175"/>
                  </a:lnTo>
                  <a:lnTo>
                    <a:pt x="104775" y="247650"/>
                  </a:lnTo>
                </a:path>
                <a:path w="167004" h="266700">
                  <a:moveTo>
                    <a:pt x="161925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6494462" y="4194174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6489700" y="4194175"/>
              <a:ext cx="33655" cy="9525"/>
            </a:xfrm>
            <a:custGeom>
              <a:avLst/>
              <a:gdLst/>
              <a:ahLst/>
              <a:cxnLst/>
              <a:rect l="l" t="t" r="r" b="b"/>
              <a:pathLst>
                <a:path w="33654" h="9525">
                  <a:moveTo>
                    <a:pt x="4762" y="4762"/>
                  </a:moveTo>
                  <a:lnTo>
                    <a:pt x="14287" y="4762"/>
                  </a:lnTo>
                </a:path>
                <a:path w="33654" h="9525">
                  <a:moveTo>
                    <a:pt x="14287" y="4762"/>
                  </a:moveTo>
                  <a:lnTo>
                    <a:pt x="23812" y="4762"/>
                  </a:lnTo>
                </a:path>
                <a:path w="33654" h="9525">
                  <a:moveTo>
                    <a:pt x="0" y="9525"/>
                  </a:moveTo>
                  <a:lnTo>
                    <a:pt x="0" y="0"/>
                  </a:lnTo>
                  <a:lnTo>
                    <a:pt x="9525" y="0"/>
                  </a:lnTo>
                </a:path>
                <a:path w="33654" h="9525">
                  <a:moveTo>
                    <a:pt x="23812" y="4762"/>
                  </a:moveTo>
                  <a:lnTo>
                    <a:pt x="33337" y="476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6484937" y="4194174"/>
              <a:ext cx="47625" cy="19050"/>
            </a:xfrm>
            <a:custGeom>
              <a:avLst/>
              <a:gdLst/>
              <a:ahLst/>
              <a:cxnLst/>
              <a:rect l="l" t="t" r="r" b="b"/>
              <a:pathLst>
                <a:path w="47625" h="19050">
                  <a:moveTo>
                    <a:pt x="9525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9525" y="0"/>
                  </a:lnTo>
                  <a:close/>
                </a:path>
                <a:path w="47625" h="19050">
                  <a:moveTo>
                    <a:pt x="47625" y="0"/>
                  </a:moveTo>
                  <a:lnTo>
                    <a:pt x="38100" y="0"/>
                  </a:lnTo>
                  <a:lnTo>
                    <a:pt x="28575" y="0"/>
                  </a:lnTo>
                  <a:lnTo>
                    <a:pt x="28575" y="19050"/>
                  </a:lnTo>
                  <a:lnTo>
                    <a:pt x="38100" y="19050"/>
                  </a:lnTo>
                  <a:lnTo>
                    <a:pt x="47625" y="19050"/>
                  </a:lnTo>
                  <a:lnTo>
                    <a:pt x="476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6475412" y="4194175"/>
              <a:ext cx="214629" cy="57150"/>
            </a:xfrm>
            <a:custGeom>
              <a:avLst/>
              <a:gdLst/>
              <a:ahLst/>
              <a:cxnLst/>
              <a:rect l="l" t="t" r="r" b="b"/>
              <a:pathLst>
                <a:path w="214629" h="57150">
                  <a:moveTo>
                    <a:pt x="0" y="4762"/>
                  </a:moveTo>
                  <a:lnTo>
                    <a:pt x="9525" y="4762"/>
                  </a:lnTo>
                </a:path>
                <a:path w="214629" h="57150">
                  <a:moveTo>
                    <a:pt x="52387" y="19050"/>
                  </a:moveTo>
                  <a:lnTo>
                    <a:pt x="100012" y="19050"/>
                  </a:lnTo>
                  <a:lnTo>
                    <a:pt x="100012" y="9525"/>
                  </a:lnTo>
                </a:path>
                <a:path w="214629" h="57150">
                  <a:moveTo>
                    <a:pt x="71437" y="9525"/>
                  </a:moveTo>
                  <a:lnTo>
                    <a:pt x="100012" y="9525"/>
                  </a:lnTo>
                </a:path>
                <a:path w="214629" h="57150">
                  <a:moveTo>
                    <a:pt x="66675" y="14287"/>
                  </a:moveTo>
                  <a:lnTo>
                    <a:pt x="76200" y="14287"/>
                  </a:lnTo>
                </a:path>
                <a:path w="214629" h="57150">
                  <a:moveTo>
                    <a:pt x="61912" y="28575"/>
                  </a:moveTo>
                  <a:lnTo>
                    <a:pt x="71437" y="19050"/>
                  </a:lnTo>
                </a:path>
                <a:path w="214629" h="57150">
                  <a:moveTo>
                    <a:pt x="52387" y="28575"/>
                  </a:moveTo>
                  <a:lnTo>
                    <a:pt x="61912" y="28575"/>
                  </a:lnTo>
                </a:path>
                <a:path w="214629" h="57150">
                  <a:moveTo>
                    <a:pt x="71437" y="9525"/>
                  </a:moveTo>
                  <a:lnTo>
                    <a:pt x="52387" y="9525"/>
                  </a:lnTo>
                </a:path>
                <a:path w="214629" h="57150">
                  <a:moveTo>
                    <a:pt x="33337" y="28575"/>
                  </a:moveTo>
                  <a:lnTo>
                    <a:pt x="42862" y="28575"/>
                  </a:lnTo>
                </a:path>
                <a:path w="214629" h="57150">
                  <a:moveTo>
                    <a:pt x="47625" y="23812"/>
                  </a:moveTo>
                  <a:lnTo>
                    <a:pt x="57150" y="23812"/>
                  </a:lnTo>
                </a:path>
                <a:path w="214629" h="57150">
                  <a:moveTo>
                    <a:pt x="38100" y="23812"/>
                  </a:moveTo>
                  <a:lnTo>
                    <a:pt x="47625" y="23812"/>
                  </a:lnTo>
                </a:path>
                <a:path w="214629" h="57150">
                  <a:moveTo>
                    <a:pt x="28575" y="23812"/>
                  </a:moveTo>
                  <a:lnTo>
                    <a:pt x="38100" y="23812"/>
                  </a:lnTo>
                </a:path>
                <a:path w="214629" h="57150">
                  <a:moveTo>
                    <a:pt x="19050" y="23812"/>
                  </a:moveTo>
                  <a:lnTo>
                    <a:pt x="28575" y="23812"/>
                  </a:lnTo>
                </a:path>
                <a:path w="214629" h="57150">
                  <a:moveTo>
                    <a:pt x="33337" y="9525"/>
                  </a:moveTo>
                  <a:lnTo>
                    <a:pt x="42862" y="9525"/>
                  </a:lnTo>
                </a:path>
                <a:path w="214629" h="57150">
                  <a:moveTo>
                    <a:pt x="23812" y="19050"/>
                  </a:moveTo>
                  <a:lnTo>
                    <a:pt x="33337" y="19050"/>
                  </a:lnTo>
                </a:path>
                <a:path w="214629" h="57150">
                  <a:moveTo>
                    <a:pt x="19050" y="14287"/>
                  </a:moveTo>
                  <a:lnTo>
                    <a:pt x="28575" y="14287"/>
                  </a:lnTo>
                </a:path>
                <a:path w="214629" h="57150">
                  <a:moveTo>
                    <a:pt x="28575" y="14287"/>
                  </a:moveTo>
                  <a:lnTo>
                    <a:pt x="38100" y="14287"/>
                  </a:lnTo>
                </a:path>
                <a:path w="214629" h="57150">
                  <a:moveTo>
                    <a:pt x="33337" y="9525"/>
                  </a:moveTo>
                  <a:lnTo>
                    <a:pt x="33337" y="19050"/>
                  </a:lnTo>
                  <a:lnTo>
                    <a:pt x="23812" y="19050"/>
                  </a:lnTo>
                  <a:lnTo>
                    <a:pt x="23812" y="9525"/>
                  </a:lnTo>
                </a:path>
                <a:path w="214629" h="57150">
                  <a:moveTo>
                    <a:pt x="33337" y="28575"/>
                  </a:moveTo>
                  <a:lnTo>
                    <a:pt x="23812" y="28575"/>
                  </a:lnTo>
                </a:path>
                <a:path w="214629" h="57150">
                  <a:moveTo>
                    <a:pt x="14287" y="9525"/>
                  </a:moveTo>
                  <a:lnTo>
                    <a:pt x="23812" y="9525"/>
                  </a:lnTo>
                </a:path>
                <a:path w="214629" h="57150">
                  <a:moveTo>
                    <a:pt x="9525" y="14287"/>
                  </a:moveTo>
                  <a:lnTo>
                    <a:pt x="19050" y="14287"/>
                  </a:lnTo>
                </a:path>
                <a:path w="214629" h="57150">
                  <a:moveTo>
                    <a:pt x="42862" y="19050"/>
                  </a:moveTo>
                  <a:lnTo>
                    <a:pt x="52387" y="19050"/>
                  </a:lnTo>
                </a:path>
                <a:path w="214629" h="57150">
                  <a:moveTo>
                    <a:pt x="47625" y="14287"/>
                  </a:moveTo>
                  <a:lnTo>
                    <a:pt x="57150" y="14287"/>
                  </a:lnTo>
                </a:path>
                <a:path w="214629" h="57150">
                  <a:moveTo>
                    <a:pt x="38100" y="14287"/>
                  </a:moveTo>
                  <a:lnTo>
                    <a:pt x="47625" y="14287"/>
                  </a:lnTo>
                </a:path>
                <a:path w="214629" h="57150">
                  <a:moveTo>
                    <a:pt x="52387" y="9525"/>
                  </a:moveTo>
                  <a:lnTo>
                    <a:pt x="52387" y="19050"/>
                  </a:lnTo>
                  <a:lnTo>
                    <a:pt x="42862" y="19050"/>
                  </a:lnTo>
                  <a:lnTo>
                    <a:pt x="42862" y="9525"/>
                  </a:lnTo>
                </a:path>
                <a:path w="214629" h="57150">
                  <a:moveTo>
                    <a:pt x="52387" y="28575"/>
                  </a:moveTo>
                  <a:lnTo>
                    <a:pt x="42862" y="28575"/>
                  </a:lnTo>
                </a:path>
                <a:path w="214629" h="57150">
                  <a:moveTo>
                    <a:pt x="4762" y="28575"/>
                  </a:moveTo>
                  <a:lnTo>
                    <a:pt x="14287" y="28575"/>
                  </a:lnTo>
                </a:path>
                <a:path w="214629" h="57150">
                  <a:moveTo>
                    <a:pt x="9525" y="23812"/>
                  </a:moveTo>
                  <a:lnTo>
                    <a:pt x="19050" y="23812"/>
                  </a:lnTo>
                </a:path>
                <a:path w="214629" h="57150">
                  <a:moveTo>
                    <a:pt x="14287" y="9525"/>
                  </a:moveTo>
                  <a:lnTo>
                    <a:pt x="14287" y="19050"/>
                  </a:lnTo>
                  <a:lnTo>
                    <a:pt x="4762" y="9525"/>
                  </a:lnTo>
                  <a:lnTo>
                    <a:pt x="14287" y="9525"/>
                  </a:lnTo>
                </a:path>
                <a:path w="214629" h="57150">
                  <a:moveTo>
                    <a:pt x="0" y="14287"/>
                  </a:moveTo>
                  <a:lnTo>
                    <a:pt x="9525" y="14287"/>
                  </a:lnTo>
                </a:path>
                <a:path w="214629" h="57150">
                  <a:moveTo>
                    <a:pt x="14287" y="9525"/>
                  </a:moveTo>
                  <a:lnTo>
                    <a:pt x="4762" y="9525"/>
                  </a:lnTo>
                </a:path>
                <a:path w="214629" h="57150">
                  <a:moveTo>
                    <a:pt x="0" y="14287"/>
                  </a:moveTo>
                  <a:lnTo>
                    <a:pt x="9525" y="14287"/>
                  </a:lnTo>
                </a:path>
                <a:path w="214629" h="57150">
                  <a:moveTo>
                    <a:pt x="0" y="23812"/>
                  </a:moveTo>
                  <a:lnTo>
                    <a:pt x="9525" y="23812"/>
                  </a:lnTo>
                </a:path>
                <a:path w="214629" h="57150">
                  <a:moveTo>
                    <a:pt x="14287" y="28575"/>
                  </a:moveTo>
                  <a:lnTo>
                    <a:pt x="23812" y="28575"/>
                  </a:lnTo>
                </a:path>
                <a:path w="214629" h="57150">
                  <a:moveTo>
                    <a:pt x="14287" y="9525"/>
                  </a:moveTo>
                  <a:lnTo>
                    <a:pt x="23812" y="9525"/>
                  </a:lnTo>
                </a:path>
                <a:path w="214629" h="57150">
                  <a:moveTo>
                    <a:pt x="4762" y="19050"/>
                  </a:moveTo>
                  <a:lnTo>
                    <a:pt x="14287" y="19050"/>
                  </a:lnTo>
                </a:path>
                <a:path w="214629" h="57150">
                  <a:moveTo>
                    <a:pt x="23812" y="0"/>
                  </a:moveTo>
                  <a:lnTo>
                    <a:pt x="33337" y="0"/>
                  </a:lnTo>
                </a:path>
                <a:path w="214629" h="57150">
                  <a:moveTo>
                    <a:pt x="23812" y="0"/>
                  </a:moveTo>
                  <a:lnTo>
                    <a:pt x="14287" y="0"/>
                  </a:lnTo>
                </a:path>
                <a:path w="214629" h="57150">
                  <a:moveTo>
                    <a:pt x="42862" y="0"/>
                  </a:moveTo>
                  <a:lnTo>
                    <a:pt x="52387" y="0"/>
                  </a:lnTo>
                </a:path>
                <a:path w="214629" h="57150">
                  <a:moveTo>
                    <a:pt x="14287" y="0"/>
                  </a:moveTo>
                  <a:lnTo>
                    <a:pt x="4762" y="0"/>
                  </a:lnTo>
                </a:path>
                <a:path w="214629" h="57150">
                  <a:moveTo>
                    <a:pt x="185737" y="28575"/>
                  </a:moveTo>
                  <a:lnTo>
                    <a:pt x="166687" y="28575"/>
                  </a:lnTo>
                </a:path>
                <a:path w="214629" h="57150">
                  <a:moveTo>
                    <a:pt x="204787" y="47625"/>
                  </a:moveTo>
                  <a:lnTo>
                    <a:pt x="119062" y="47625"/>
                  </a:lnTo>
                  <a:lnTo>
                    <a:pt x="128587" y="47625"/>
                  </a:lnTo>
                </a:path>
                <a:path w="214629" h="57150">
                  <a:moveTo>
                    <a:pt x="214312" y="28575"/>
                  </a:moveTo>
                  <a:lnTo>
                    <a:pt x="109537" y="28575"/>
                  </a:lnTo>
                </a:path>
                <a:path w="214629" h="57150">
                  <a:moveTo>
                    <a:pt x="204787" y="47625"/>
                  </a:moveTo>
                  <a:lnTo>
                    <a:pt x="128587" y="47625"/>
                  </a:lnTo>
                </a:path>
                <a:path w="214629" h="57150">
                  <a:moveTo>
                    <a:pt x="214312" y="19050"/>
                  </a:moveTo>
                  <a:lnTo>
                    <a:pt x="109537" y="19050"/>
                  </a:lnTo>
                </a:path>
                <a:path w="214629" h="57150">
                  <a:moveTo>
                    <a:pt x="195262" y="57150"/>
                  </a:moveTo>
                  <a:lnTo>
                    <a:pt x="138112" y="57150"/>
                  </a:lnTo>
                </a:path>
                <a:path w="214629" h="57150">
                  <a:moveTo>
                    <a:pt x="128587" y="47625"/>
                  </a:moveTo>
                  <a:lnTo>
                    <a:pt x="128587" y="57150"/>
                  </a:lnTo>
                  <a:lnTo>
                    <a:pt x="119062" y="57150"/>
                  </a:lnTo>
                  <a:lnTo>
                    <a:pt x="204787" y="57150"/>
                  </a:lnTo>
                  <a:lnTo>
                    <a:pt x="195262" y="57150"/>
                  </a:lnTo>
                  <a:lnTo>
                    <a:pt x="195262" y="47625"/>
                  </a:lnTo>
                </a:path>
                <a:path w="214629" h="57150">
                  <a:moveTo>
                    <a:pt x="128587" y="47625"/>
                  </a:moveTo>
                  <a:lnTo>
                    <a:pt x="119062" y="28575"/>
                  </a:lnTo>
                </a:path>
                <a:path w="214629" h="57150">
                  <a:moveTo>
                    <a:pt x="109537" y="28575"/>
                  </a:moveTo>
                  <a:lnTo>
                    <a:pt x="128587" y="47625"/>
                  </a:lnTo>
                </a:path>
                <a:path w="214629" h="57150">
                  <a:moveTo>
                    <a:pt x="138112" y="28575"/>
                  </a:moveTo>
                  <a:lnTo>
                    <a:pt x="119062" y="28575"/>
                  </a:lnTo>
                </a:path>
                <a:path w="214629" h="57150">
                  <a:moveTo>
                    <a:pt x="104775" y="23812"/>
                  </a:moveTo>
                  <a:lnTo>
                    <a:pt x="114300" y="23812"/>
                  </a:lnTo>
                </a:path>
                <a:path w="214629" h="57150">
                  <a:moveTo>
                    <a:pt x="119062" y="28575"/>
                  </a:moveTo>
                  <a:lnTo>
                    <a:pt x="109537" y="28575"/>
                  </a:lnTo>
                  <a:lnTo>
                    <a:pt x="119062" y="28575"/>
                  </a:lnTo>
                </a:path>
                <a:path w="214629" h="57150">
                  <a:moveTo>
                    <a:pt x="157162" y="28575"/>
                  </a:moveTo>
                  <a:lnTo>
                    <a:pt x="138112" y="28575"/>
                  </a:lnTo>
                  <a:lnTo>
                    <a:pt x="147637" y="476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6608762" y="4232275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9525" y="0"/>
                  </a:lnTo>
                </a:path>
                <a:path w="28575">
                  <a:moveTo>
                    <a:pt x="19050" y="0"/>
                  </a:moveTo>
                  <a:lnTo>
                    <a:pt x="2857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6661150" y="4222750"/>
              <a:ext cx="28575" cy="19050"/>
            </a:xfrm>
            <a:custGeom>
              <a:avLst/>
              <a:gdLst/>
              <a:ahLst/>
              <a:cxnLst/>
              <a:rect l="l" t="t" r="r" b="b"/>
              <a:pathLst>
                <a:path w="28575" h="19050">
                  <a:moveTo>
                    <a:pt x="28575" y="0"/>
                  </a:moveTo>
                  <a:lnTo>
                    <a:pt x="19050" y="0"/>
                  </a:lnTo>
                </a:path>
                <a:path w="28575" h="19050">
                  <a:moveTo>
                    <a:pt x="28575" y="0"/>
                  </a:moveTo>
                  <a:lnTo>
                    <a:pt x="19050" y="19050"/>
                  </a:lnTo>
                </a:path>
                <a:path w="28575" h="19050">
                  <a:moveTo>
                    <a:pt x="19050" y="0"/>
                  </a:moveTo>
                  <a:lnTo>
                    <a:pt x="0" y="0"/>
                  </a:lnTo>
                  <a:lnTo>
                    <a:pt x="0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6661150" y="422275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6108700" y="4203700"/>
              <a:ext cx="586105" cy="209550"/>
            </a:xfrm>
            <a:custGeom>
              <a:avLst/>
              <a:gdLst/>
              <a:ahLst/>
              <a:cxnLst/>
              <a:rect l="l" t="t" r="r" b="b"/>
              <a:pathLst>
                <a:path w="586104" h="209550">
                  <a:moveTo>
                    <a:pt x="561975" y="38100"/>
                  </a:moveTo>
                  <a:lnTo>
                    <a:pt x="571500" y="19050"/>
                  </a:lnTo>
                </a:path>
                <a:path w="586104" h="209550">
                  <a:moveTo>
                    <a:pt x="576262" y="14287"/>
                  </a:moveTo>
                  <a:lnTo>
                    <a:pt x="585787" y="14287"/>
                  </a:lnTo>
                </a:path>
                <a:path w="586104" h="209550">
                  <a:moveTo>
                    <a:pt x="219075" y="47625"/>
                  </a:moveTo>
                  <a:lnTo>
                    <a:pt x="190500" y="123825"/>
                  </a:lnTo>
                  <a:lnTo>
                    <a:pt x="171450" y="161925"/>
                  </a:lnTo>
                  <a:lnTo>
                    <a:pt x="123825" y="200025"/>
                  </a:lnTo>
                  <a:lnTo>
                    <a:pt x="66675" y="209550"/>
                  </a:lnTo>
                  <a:lnTo>
                    <a:pt x="0" y="209550"/>
                  </a:lnTo>
                </a:path>
                <a:path w="586104" h="209550">
                  <a:moveTo>
                    <a:pt x="371475" y="0"/>
                  </a:moveTo>
                  <a:lnTo>
                    <a:pt x="285750" y="9525"/>
                  </a:lnTo>
                  <a:lnTo>
                    <a:pt x="219075" y="47625"/>
                  </a:lnTo>
                  <a:lnTo>
                    <a:pt x="228600" y="476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2970212" y="4303712"/>
              <a:ext cx="76200" cy="333375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2141537" y="4294187"/>
              <a:ext cx="85725" cy="242887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2222500" y="4127500"/>
              <a:ext cx="3409950" cy="180975"/>
            </a:xfrm>
            <a:custGeom>
              <a:avLst/>
              <a:gdLst/>
              <a:ahLst/>
              <a:cxnLst/>
              <a:rect l="l" t="t" r="r" b="b"/>
              <a:pathLst>
                <a:path w="3409950" h="180975">
                  <a:moveTo>
                    <a:pt x="781050" y="180975"/>
                  </a:moveTo>
                  <a:lnTo>
                    <a:pt x="0" y="180975"/>
                  </a:lnTo>
                </a:path>
                <a:path w="3409950" h="180975">
                  <a:moveTo>
                    <a:pt x="3362325" y="57150"/>
                  </a:moveTo>
                  <a:lnTo>
                    <a:pt x="3362325" y="66675"/>
                  </a:lnTo>
                  <a:lnTo>
                    <a:pt x="3352800" y="76200"/>
                  </a:lnTo>
                  <a:lnTo>
                    <a:pt x="3409950" y="76200"/>
                  </a:lnTo>
                  <a:lnTo>
                    <a:pt x="3390900" y="66675"/>
                  </a:lnTo>
                  <a:lnTo>
                    <a:pt x="3390900" y="57150"/>
                  </a:lnTo>
                </a:path>
                <a:path w="3409950" h="180975">
                  <a:moveTo>
                    <a:pt x="3105150" y="57150"/>
                  </a:moveTo>
                  <a:lnTo>
                    <a:pt x="3105150" y="66675"/>
                  </a:lnTo>
                  <a:lnTo>
                    <a:pt x="3095625" y="76200"/>
                  </a:lnTo>
                  <a:lnTo>
                    <a:pt x="3086100" y="76200"/>
                  </a:lnTo>
                  <a:lnTo>
                    <a:pt x="3152775" y="76200"/>
                  </a:lnTo>
                  <a:lnTo>
                    <a:pt x="3143250" y="76200"/>
                  </a:lnTo>
                  <a:lnTo>
                    <a:pt x="3133725" y="66675"/>
                  </a:lnTo>
                  <a:lnTo>
                    <a:pt x="3133725" y="57150"/>
                  </a:lnTo>
                </a:path>
                <a:path w="3409950" h="180975">
                  <a:moveTo>
                    <a:pt x="3143250" y="76200"/>
                  </a:moveTo>
                  <a:lnTo>
                    <a:pt x="3095625" y="76200"/>
                  </a:lnTo>
                </a:path>
                <a:path w="3409950" h="180975">
                  <a:moveTo>
                    <a:pt x="3400425" y="76200"/>
                  </a:moveTo>
                  <a:lnTo>
                    <a:pt x="3362325" y="76200"/>
                  </a:lnTo>
                </a:path>
                <a:path w="3409950" h="180975">
                  <a:moveTo>
                    <a:pt x="2876550" y="9525"/>
                  </a:moveTo>
                  <a:lnTo>
                    <a:pt x="2876550" y="0"/>
                  </a:lnTo>
                  <a:lnTo>
                    <a:pt x="2847975" y="0"/>
                  </a:lnTo>
                  <a:lnTo>
                    <a:pt x="2847975" y="9525"/>
                  </a:lnTo>
                </a:path>
                <a:path w="3409950" h="180975">
                  <a:moveTo>
                    <a:pt x="2876550" y="9525"/>
                  </a:moveTo>
                  <a:lnTo>
                    <a:pt x="2867025" y="0"/>
                  </a:lnTo>
                  <a:lnTo>
                    <a:pt x="2847975" y="0"/>
                  </a:lnTo>
                  <a:lnTo>
                    <a:pt x="2847975" y="19050"/>
                  </a:lnTo>
                  <a:lnTo>
                    <a:pt x="2857500" y="28575"/>
                  </a:lnTo>
                  <a:lnTo>
                    <a:pt x="2876550" y="9525"/>
                  </a:lnTo>
                </a:path>
                <a:path w="3409950" h="180975">
                  <a:moveTo>
                    <a:pt x="2886075" y="38100"/>
                  </a:moveTo>
                  <a:lnTo>
                    <a:pt x="2838450" y="38100"/>
                  </a:lnTo>
                  <a:lnTo>
                    <a:pt x="2886075" y="38100"/>
                  </a:lnTo>
                </a:path>
                <a:path w="3409950" h="180975">
                  <a:moveTo>
                    <a:pt x="2838450" y="38100"/>
                  </a:moveTo>
                  <a:lnTo>
                    <a:pt x="2886075" y="38100"/>
                  </a:lnTo>
                </a:path>
                <a:path w="3409950" h="180975">
                  <a:moveTo>
                    <a:pt x="2828925" y="9525"/>
                  </a:moveTo>
                  <a:lnTo>
                    <a:pt x="2895600" y="9525"/>
                  </a:lnTo>
                </a:path>
                <a:path w="3409950" h="180975">
                  <a:moveTo>
                    <a:pt x="2838450" y="28575"/>
                  </a:moveTo>
                  <a:lnTo>
                    <a:pt x="2847975" y="28575"/>
                  </a:lnTo>
                  <a:lnTo>
                    <a:pt x="2847975" y="9525"/>
                  </a:lnTo>
                </a:path>
                <a:path w="3409950" h="180975">
                  <a:moveTo>
                    <a:pt x="2843212" y="33337"/>
                  </a:moveTo>
                  <a:lnTo>
                    <a:pt x="2852737" y="33337"/>
                  </a:lnTo>
                </a:path>
                <a:path w="3409950" h="180975">
                  <a:moveTo>
                    <a:pt x="2833687" y="33337"/>
                  </a:moveTo>
                  <a:lnTo>
                    <a:pt x="2843212" y="33337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5099050" y="413702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5099050" y="4127500"/>
              <a:ext cx="257175" cy="38100"/>
            </a:xfrm>
            <a:custGeom>
              <a:avLst/>
              <a:gdLst/>
              <a:ahLst/>
              <a:cxnLst/>
              <a:rect l="l" t="t" r="r" b="b"/>
              <a:pathLst>
                <a:path w="257175" h="38100">
                  <a:moveTo>
                    <a:pt x="9525" y="28575"/>
                  </a:moveTo>
                  <a:lnTo>
                    <a:pt x="0" y="28575"/>
                  </a:lnTo>
                  <a:lnTo>
                    <a:pt x="0" y="38100"/>
                  </a:lnTo>
                </a:path>
                <a:path w="257175" h="38100">
                  <a:moveTo>
                    <a:pt x="4762" y="33337"/>
                  </a:moveTo>
                  <a:lnTo>
                    <a:pt x="14287" y="33337"/>
                  </a:lnTo>
                </a:path>
                <a:path w="257175" h="38100">
                  <a:moveTo>
                    <a:pt x="257175" y="9525"/>
                  </a:moveTo>
                  <a:lnTo>
                    <a:pt x="257175" y="0"/>
                  </a:lnTo>
                  <a:lnTo>
                    <a:pt x="228600" y="0"/>
                  </a:lnTo>
                  <a:lnTo>
                    <a:pt x="228600" y="95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5356225" y="413702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5318125" y="4127500"/>
              <a:ext cx="47625" cy="57150"/>
            </a:xfrm>
            <a:custGeom>
              <a:avLst/>
              <a:gdLst/>
              <a:ahLst/>
              <a:cxnLst/>
              <a:rect l="l" t="t" r="r" b="b"/>
              <a:pathLst>
                <a:path w="47625" h="57150">
                  <a:moveTo>
                    <a:pt x="47625" y="28575"/>
                  </a:moveTo>
                  <a:lnTo>
                    <a:pt x="38100" y="28575"/>
                  </a:lnTo>
                </a:path>
                <a:path w="47625" h="57150">
                  <a:moveTo>
                    <a:pt x="0" y="28575"/>
                  </a:moveTo>
                  <a:lnTo>
                    <a:pt x="9525" y="28575"/>
                  </a:lnTo>
                  <a:lnTo>
                    <a:pt x="9525" y="9525"/>
                  </a:lnTo>
                </a:path>
                <a:path w="47625" h="57150">
                  <a:moveTo>
                    <a:pt x="38100" y="9525"/>
                  </a:moveTo>
                  <a:lnTo>
                    <a:pt x="38100" y="0"/>
                  </a:lnTo>
                  <a:lnTo>
                    <a:pt x="19050" y="0"/>
                  </a:lnTo>
                  <a:lnTo>
                    <a:pt x="9525" y="9525"/>
                  </a:lnTo>
                  <a:lnTo>
                    <a:pt x="28575" y="28575"/>
                  </a:lnTo>
                  <a:lnTo>
                    <a:pt x="38100" y="19050"/>
                  </a:lnTo>
                  <a:lnTo>
                    <a:pt x="38100" y="9525"/>
                  </a:lnTo>
                </a:path>
                <a:path w="47625" h="57150">
                  <a:moveTo>
                    <a:pt x="47625" y="38100"/>
                  </a:moveTo>
                  <a:lnTo>
                    <a:pt x="38100" y="57150"/>
                  </a:lnTo>
                  <a:lnTo>
                    <a:pt x="9525" y="57150"/>
                  </a:lnTo>
                </a:path>
                <a:path w="47625" h="57150">
                  <a:moveTo>
                    <a:pt x="4762" y="33337"/>
                  </a:moveTo>
                  <a:lnTo>
                    <a:pt x="14287" y="33337"/>
                  </a:lnTo>
                </a:path>
                <a:path w="47625" h="57150">
                  <a:moveTo>
                    <a:pt x="33337" y="33337"/>
                  </a:moveTo>
                  <a:lnTo>
                    <a:pt x="42862" y="33337"/>
                  </a:lnTo>
                </a:path>
                <a:path w="47625" h="57150">
                  <a:moveTo>
                    <a:pt x="47625" y="38100"/>
                  </a:moveTo>
                  <a:lnTo>
                    <a:pt x="0" y="38100"/>
                  </a:lnTo>
                  <a:lnTo>
                    <a:pt x="47625" y="38100"/>
                  </a:lnTo>
                </a:path>
                <a:path w="47625" h="57150">
                  <a:moveTo>
                    <a:pt x="0" y="38100"/>
                  </a:moveTo>
                  <a:lnTo>
                    <a:pt x="47625" y="381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5327650" y="41656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5308600" y="4127500"/>
              <a:ext cx="314325" cy="33655"/>
            </a:xfrm>
            <a:custGeom>
              <a:avLst/>
              <a:gdLst/>
              <a:ahLst/>
              <a:cxnLst/>
              <a:rect l="l" t="t" r="r" b="b"/>
              <a:pathLst>
                <a:path w="314325" h="33654">
                  <a:moveTo>
                    <a:pt x="52387" y="33337"/>
                  </a:moveTo>
                  <a:lnTo>
                    <a:pt x="61912" y="33337"/>
                  </a:lnTo>
                </a:path>
                <a:path w="314325" h="33654">
                  <a:moveTo>
                    <a:pt x="4762" y="33337"/>
                  </a:moveTo>
                  <a:lnTo>
                    <a:pt x="14287" y="33337"/>
                  </a:lnTo>
                </a:path>
                <a:path w="314325" h="33654">
                  <a:moveTo>
                    <a:pt x="0" y="9525"/>
                  </a:moveTo>
                  <a:lnTo>
                    <a:pt x="66675" y="9525"/>
                  </a:lnTo>
                </a:path>
                <a:path w="314325" h="33654">
                  <a:moveTo>
                    <a:pt x="314325" y="9525"/>
                  </a:moveTo>
                  <a:lnTo>
                    <a:pt x="304800" y="0"/>
                  </a:lnTo>
                  <a:lnTo>
                    <a:pt x="285750" y="0"/>
                  </a:lnTo>
                  <a:lnTo>
                    <a:pt x="276225" y="95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5580062" y="4146550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>
                  <a:moveTo>
                    <a:pt x="38100" y="0"/>
                  </a:moveTo>
                  <a:lnTo>
                    <a:pt x="47625" y="0"/>
                  </a:lnTo>
                </a:path>
                <a:path w="47625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5580062" y="4127500"/>
              <a:ext cx="43180" cy="57150"/>
            </a:xfrm>
            <a:custGeom>
              <a:avLst/>
              <a:gdLst/>
              <a:ahLst/>
              <a:cxnLst/>
              <a:rect l="l" t="t" r="r" b="b"/>
              <a:pathLst>
                <a:path w="43179" h="57150">
                  <a:moveTo>
                    <a:pt x="33337" y="9525"/>
                  </a:moveTo>
                  <a:lnTo>
                    <a:pt x="33337" y="0"/>
                  </a:lnTo>
                  <a:lnTo>
                    <a:pt x="14287" y="0"/>
                  </a:lnTo>
                  <a:lnTo>
                    <a:pt x="4762" y="9525"/>
                  </a:lnTo>
                  <a:lnTo>
                    <a:pt x="23812" y="28575"/>
                  </a:lnTo>
                  <a:lnTo>
                    <a:pt x="33337" y="19050"/>
                  </a:lnTo>
                  <a:lnTo>
                    <a:pt x="33337" y="9525"/>
                  </a:lnTo>
                </a:path>
                <a:path w="43179" h="57150">
                  <a:moveTo>
                    <a:pt x="42862" y="38100"/>
                  </a:moveTo>
                  <a:lnTo>
                    <a:pt x="42862" y="57150"/>
                  </a:lnTo>
                  <a:lnTo>
                    <a:pt x="4762" y="57150"/>
                  </a:lnTo>
                </a:path>
                <a:path w="43179" h="57150">
                  <a:moveTo>
                    <a:pt x="0" y="33337"/>
                  </a:moveTo>
                  <a:lnTo>
                    <a:pt x="9525" y="33337"/>
                  </a:lnTo>
                </a:path>
                <a:path w="43179" h="57150">
                  <a:moveTo>
                    <a:pt x="33337" y="28575"/>
                  </a:moveTo>
                  <a:lnTo>
                    <a:pt x="33337" y="38100"/>
                  </a:lnTo>
                  <a:lnTo>
                    <a:pt x="42862" y="38100"/>
                  </a:lnTo>
                  <a:lnTo>
                    <a:pt x="4762" y="38100"/>
                  </a:lnTo>
                  <a:lnTo>
                    <a:pt x="42862" y="38100"/>
                  </a:lnTo>
                </a:path>
                <a:path w="43179" h="57150">
                  <a:moveTo>
                    <a:pt x="4762" y="38100"/>
                  </a:moveTo>
                  <a:lnTo>
                    <a:pt x="42862" y="381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5584825" y="41656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5575300" y="4137025"/>
              <a:ext cx="57150" cy="24130"/>
            </a:xfrm>
            <a:custGeom>
              <a:avLst/>
              <a:gdLst/>
              <a:ahLst/>
              <a:cxnLst/>
              <a:rect l="l" t="t" r="r" b="b"/>
              <a:pathLst>
                <a:path w="57150" h="24129">
                  <a:moveTo>
                    <a:pt x="42862" y="23812"/>
                  </a:moveTo>
                  <a:lnTo>
                    <a:pt x="52387" y="23812"/>
                  </a:lnTo>
                </a:path>
                <a:path w="57150" h="24129">
                  <a:moveTo>
                    <a:pt x="4762" y="23812"/>
                  </a:moveTo>
                  <a:lnTo>
                    <a:pt x="14287" y="23812"/>
                  </a:lnTo>
                </a:path>
                <a:path w="57150" h="24129">
                  <a:moveTo>
                    <a:pt x="0" y="0"/>
                  </a:moveTo>
                  <a:lnTo>
                    <a:pt x="5715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7551737" y="2946400"/>
              <a:ext cx="90487" cy="357187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7556500" y="3298825"/>
              <a:ext cx="914400" cy="314325"/>
            </a:xfrm>
            <a:custGeom>
              <a:avLst/>
              <a:gdLst/>
              <a:ahLst/>
              <a:cxnLst/>
              <a:rect l="l" t="t" r="r" b="b"/>
              <a:pathLst>
                <a:path w="914400" h="314325">
                  <a:moveTo>
                    <a:pt x="0" y="314325"/>
                  </a:moveTo>
                  <a:lnTo>
                    <a:pt x="19050" y="0"/>
                  </a:lnTo>
                </a:path>
                <a:path w="914400" h="314325">
                  <a:moveTo>
                    <a:pt x="76200" y="314325"/>
                  </a:moveTo>
                  <a:lnTo>
                    <a:pt x="66675" y="0"/>
                  </a:lnTo>
                </a:path>
                <a:path w="914400" h="314325">
                  <a:moveTo>
                    <a:pt x="19050" y="314325"/>
                  </a:moveTo>
                  <a:lnTo>
                    <a:pt x="28575" y="0"/>
                  </a:lnTo>
                </a:path>
                <a:path w="914400" h="314325">
                  <a:moveTo>
                    <a:pt x="66675" y="314325"/>
                  </a:moveTo>
                  <a:lnTo>
                    <a:pt x="57150" y="0"/>
                  </a:lnTo>
                </a:path>
                <a:path w="914400" h="314325">
                  <a:moveTo>
                    <a:pt x="19050" y="133350"/>
                  </a:moveTo>
                  <a:lnTo>
                    <a:pt x="57150" y="133350"/>
                  </a:lnTo>
                </a:path>
                <a:path w="914400" h="314325">
                  <a:moveTo>
                    <a:pt x="19050" y="161925"/>
                  </a:moveTo>
                  <a:lnTo>
                    <a:pt x="57150" y="161925"/>
                  </a:lnTo>
                </a:path>
                <a:path w="914400" h="314325">
                  <a:moveTo>
                    <a:pt x="19050" y="0"/>
                  </a:moveTo>
                  <a:lnTo>
                    <a:pt x="66675" y="0"/>
                  </a:lnTo>
                </a:path>
                <a:path w="914400" h="314325">
                  <a:moveTo>
                    <a:pt x="28575" y="28575"/>
                  </a:moveTo>
                  <a:lnTo>
                    <a:pt x="57150" y="28575"/>
                  </a:lnTo>
                </a:path>
                <a:path w="914400" h="314325">
                  <a:moveTo>
                    <a:pt x="66675" y="0"/>
                  </a:moveTo>
                  <a:lnTo>
                    <a:pt x="91440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6" name="object 396"/>
          <p:cNvSpPr/>
          <p:nvPr/>
        </p:nvSpPr>
        <p:spPr>
          <a:xfrm>
            <a:off x="3151187" y="3160712"/>
            <a:ext cx="247650" cy="114300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3503612" y="3160712"/>
            <a:ext cx="504825" cy="114300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 txBox="1"/>
          <p:nvPr/>
        </p:nvSpPr>
        <p:spPr>
          <a:xfrm>
            <a:off x="676275" y="5724525"/>
            <a:ext cx="7400925" cy="495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110"/>
              </a:spcBef>
            </a:pPr>
            <a:r>
              <a:rPr sz="1550" spc="15" dirty="0">
                <a:latin typeface="Arial"/>
                <a:cs typeface="Arial"/>
              </a:rPr>
              <a:t>Ejemplo de S/E </a:t>
            </a:r>
            <a:r>
              <a:rPr sz="1550" spc="15" dirty="0" smtClean="0">
                <a:latin typeface="Arial"/>
                <a:cs typeface="Arial"/>
              </a:rPr>
              <a:t>66/</a:t>
            </a:r>
            <a:r>
              <a:rPr lang="en-US" sz="1550" spc="15" dirty="0" smtClean="0">
                <a:latin typeface="Arial"/>
                <a:cs typeface="Arial"/>
              </a:rPr>
              <a:t>13.2</a:t>
            </a:r>
            <a:r>
              <a:rPr sz="1550" spc="15" dirty="0" smtClean="0">
                <a:latin typeface="Arial"/>
                <a:cs typeface="Arial"/>
              </a:rPr>
              <a:t> </a:t>
            </a:r>
            <a:r>
              <a:rPr sz="1550" spc="40" dirty="0">
                <a:latin typeface="Arial"/>
                <a:cs typeface="Arial"/>
              </a:rPr>
              <a:t>kV </a:t>
            </a:r>
            <a:r>
              <a:rPr sz="1550" spc="10" dirty="0">
                <a:latin typeface="Arial"/>
                <a:cs typeface="Arial"/>
              </a:rPr>
              <a:t>de intemperie. Alzado de una posición de línea, barras y  </a:t>
            </a:r>
            <a:r>
              <a:rPr sz="1550" spc="15" dirty="0">
                <a:latin typeface="Arial"/>
                <a:cs typeface="Arial"/>
              </a:rPr>
              <a:t>transformador</a:t>
            </a:r>
            <a:endParaRPr sz="1550" dirty="0">
              <a:latin typeface="Arial"/>
              <a:cs typeface="Arial"/>
            </a:endParaRPr>
          </a:p>
        </p:txBody>
      </p:sp>
      <p:sp>
        <p:nvSpPr>
          <p:cNvPr id="399" name="object 399"/>
          <p:cNvSpPr txBox="1"/>
          <p:nvPr/>
        </p:nvSpPr>
        <p:spPr>
          <a:xfrm>
            <a:off x="533400" y="1202055"/>
            <a:ext cx="5882005" cy="1492250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560"/>
              </a:spcBef>
              <a:buChar char="•"/>
              <a:tabLst>
                <a:tab pos="203200" algn="l"/>
              </a:tabLst>
            </a:pPr>
            <a:r>
              <a:rPr sz="1550" spc="15" dirty="0">
                <a:latin typeface="Arial"/>
                <a:cs typeface="Arial"/>
              </a:rPr>
              <a:t>Posición/es </a:t>
            </a:r>
            <a:r>
              <a:rPr sz="1550" spc="10" dirty="0">
                <a:latin typeface="Arial"/>
                <a:cs typeface="Arial"/>
              </a:rPr>
              <a:t>línea</a:t>
            </a:r>
            <a:endParaRPr sz="155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464"/>
              </a:spcBef>
              <a:buChar char="•"/>
              <a:tabLst>
                <a:tab pos="203200" algn="l"/>
              </a:tabLst>
            </a:pPr>
            <a:r>
              <a:rPr sz="1550" spc="15" dirty="0">
                <a:latin typeface="Arial"/>
                <a:cs typeface="Arial"/>
              </a:rPr>
              <a:t>Posición/es barras/celdas lado de</a:t>
            </a:r>
            <a:r>
              <a:rPr sz="1550" spc="105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alta</a:t>
            </a:r>
            <a:endParaRPr sz="155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464"/>
              </a:spcBef>
              <a:buChar char="•"/>
              <a:tabLst>
                <a:tab pos="203200" algn="l"/>
              </a:tabLst>
            </a:pPr>
            <a:r>
              <a:rPr sz="1550" spc="15" dirty="0">
                <a:latin typeface="Arial"/>
                <a:cs typeface="Arial"/>
              </a:rPr>
              <a:t>Posición/es primario</a:t>
            </a:r>
            <a:r>
              <a:rPr sz="1550" spc="30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transformador</a:t>
            </a:r>
            <a:endParaRPr sz="155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390"/>
              </a:spcBef>
              <a:buChar char="•"/>
              <a:tabLst>
                <a:tab pos="203200" algn="l"/>
              </a:tabLst>
            </a:pPr>
            <a:r>
              <a:rPr sz="1550" spc="10" dirty="0">
                <a:latin typeface="Arial"/>
                <a:cs typeface="Arial"/>
              </a:rPr>
              <a:t>Posición/es barras/celdas lado de</a:t>
            </a:r>
            <a:r>
              <a:rPr sz="1550" spc="125" dirty="0">
                <a:latin typeface="Arial"/>
                <a:cs typeface="Arial"/>
              </a:rPr>
              <a:t> </a:t>
            </a:r>
            <a:r>
              <a:rPr sz="1550" spc="10" dirty="0">
                <a:latin typeface="Arial"/>
                <a:cs typeface="Arial"/>
              </a:rPr>
              <a:t>baja</a:t>
            </a:r>
            <a:endParaRPr sz="155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464"/>
              </a:spcBef>
              <a:buChar char="•"/>
              <a:tabLst>
                <a:tab pos="203200" algn="l"/>
              </a:tabLst>
            </a:pPr>
            <a:r>
              <a:rPr sz="1550" spc="20" dirty="0">
                <a:latin typeface="Arial"/>
                <a:cs typeface="Arial"/>
              </a:rPr>
              <a:t>Servicios </a:t>
            </a:r>
            <a:r>
              <a:rPr sz="1550" spc="15" dirty="0">
                <a:latin typeface="Arial"/>
                <a:cs typeface="Arial"/>
              </a:rPr>
              <a:t>auxiliares, baterías, </a:t>
            </a:r>
            <a:r>
              <a:rPr sz="1550" spc="20" dirty="0">
                <a:latin typeface="Arial"/>
                <a:cs typeface="Arial"/>
              </a:rPr>
              <a:t>instalaciones </a:t>
            </a:r>
            <a:r>
              <a:rPr sz="1550" spc="15" dirty="0">
                <a:latin typeface="Arial"/>
                <a:cs typeface="Arial"/>
              </a:rPr>
              <a:t>de </a:t>
            </a:r>
            <a:r>
              <a:rPr sz="1550" spc="20" dirty="0">
                <a:latin typeface="Arial"/>
                <a:cs typeface="Arial"/>
              </a:rPr>
              <a:t>mando </a:t>
            </a:r>
            <a:r>
              <a:rPr sz="1550" spc="10" dirty="0">
                <a:latin typeface="Arial"/>
                <a:cs typeface="Arial"/>
              </a:rPr>
              <a:t>y</a:t>
            </a:r>
            <a:r>
              <a:rPr sz="1550" spc="200" dirty="0">
                <a:latin typeface="Arial"/>
                <a:cs typeface="Arial"/>
              </a:rPr>
              <a:t> </a:t>
            </a:r>
            <a:r>
              <a:rPr sz="1550" spc="20" dirty="0">
                <a:latin typeface="Arial"/>
                <a:cs typeface="Arial"/>
              </a:rPr>
              <a:t>control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3352"/>
    </mc:Choice>
    <mc:Fallback xmlns="">
      <p:transition spd="slow" advTm="543352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1505" x="187325" y="1023938"/>
          <p14:tracePt t="1521" x="368300" y="1081088"/>
          <p14:tracePt t="1538" x="527050" y="1146175"/>
          <p14:tracePt t="1554" x="663575" y="1182688"/>
          <p14:tracePt t="1571" x="793750" y="1219200"/>
          <p14:tracePt t="1587" x="893763" y="1247775"/>
          <p14:tracePt t="1605" x="1038225" y="1284288"/>
          <p14:tracePt t="1621" x="1125538" y="1298575"/>
          <p14:tracePt t="1638" x="1225550" y="1327150"/>
          <p14:tracePt t="1654" x="1341438" y="1362075"/>
          <p14:tracePt t="1671" x="1449388" y="1392238"/>
          <p14:tracePt t="1687" x="1550988" y="1420813"/>
          <p14:tracePt t="1705" x="1679575" y="1435100"/>
          <p14:tracePt t="1721" x="1744663" y="1435100"/>
          <p14:tracePt t="1738" x="1787525" y="1435100"/>
          <p14:tracePt t="1754" x="1809750" y="1435100"/>
          <p14:tracePt t="1771" x="1838325" y="1427163"/>
          <p14:tracePt t="1787" x="1852613" y="1427163"/>
          <p14:tracePt t="1805" x="1911350" y="1427163"/>
          <p14:tracePt t="1821" x="1982788" y="1427163"/>
          <p14:tracePt t="1838" x="2062163" y="1435100"/>
          <p14:tracePt t="1854" x="2141538" y="1441450"/>
          <p14:tracePt t="1871" x="2235200" y="1463675"/>
          <p14:tracePt t="1887" x="2306638" y="1471613"/>
          <p14:tracePt t="1905" x="2401888" y="1477963"/>
          <p14:tracePt t="1922" x="2459038" y="1485900"/>
          <p14:tracePt t="1938" x="2501900" y="1492250"/>
          <p14:tracePt t="1955" x="2559050" y="1500188"/>
          <p14:tracePt t="1971" x="2646363" y="1514475"/>
          <p14:tracePt t="1987" x="2747963" y="1543050"/>
          <p14:tracePt t="2005" x="2921000" y="1579563"/>
          <p14:tracePt t="2021" x="3049588" y="1585913"/>
          <p14:tracePt t="2038" x="3173413" y="1585913"/>
          <p14:tracePt t="2055" x="3273425" y="1593850"/>
          <p14:tracePt t="2071" x="3360738" y="1600200"/>
          <p14:tracePt t="2087" x="3440113" y="1600200"/>
          <p14:tracePt t="2105" x="3576638" y="1593850"/>
          <p14:tracePt t="2121" x="3706813" y="1585913"/>
          <p14:tracePt t="2139" x="3865563" y="1571625"/>
          <p14:tracePt t="2156" x="4081463" y="1571625"/>
          <p14:tracePt t="2171" x="4268788" y="1565275"/>
          <p14:tracePt t="2189" x="4464050" y="1543050"/>
          <p14:tracePt t="2205" x="4651375" y="1506538"/>
          <p14:tracePt t="2221" x="4730750" y="1492250"/>
          <p14:tracePt t="2239" x="4816475" y="1471613"/>
          <p14:tracePt t="2254" x="4889500" y="1463675"/>
          <p14:tracePt t="2270" x="4932363" y="1441450"/>
          <p14:tracePt t="2290" x="4960938" y="1427163"/>
          <p14:tracePt t="2305" x="4975225" y="1406525"/>
          <p14:tracePt t="2322" x="5026025" y="1377950"/>
          <p14:tracePt t="2339" x="5054600" y="1355725"/>
          <p14:tracePt t="2355" x="5076825" y="1341438"/>
          <p14:tracePt t="2372" x="5091113" y="1327150"/>
          <p14:tracePt t="2389" x="5105400" y="1312863"/>
          <p14:tracePt t="2406" x="5126038" y="1290638"/>
          <p14:tracePt t="2424" x="5184775" y="1262063"/>
          <p14:tracePt t="2439" x="5227638" y="1239838"/>
          <p14:tracePt t="2456" x="5264150" y="1219200"/>
          <p14:tracePt t="2473" x="5284788" y="1196975"/>
          <p14:tracePt t="2489" x="5314950" y="1182688"/>
          <p14:tracePt t="2505" x="5335588" y="1160463"/>
          <p14:tracePt t="2524" x="5357813" y="1131888"/>
          <p14:tracePt t="2539" x="5378450" y="1111250"/>
          <p14:tracePt t="2556" x="5394325" y="1089025"/>
          <p14:tracePt t="2572" x="5400675" y="1066800"/>
          <p14:tracePt t="2588" x="5408613" y="1060450"/>
          <p14:tracePt t="2605" x="5408613" y="1052513"/>
          <p14:tracePt t="2625" x="5408613" y="1046163"/>
          <p14:tracePt t="2641" x="5408613" y="1038225"/>
          <p14:tracePt t="2657" x="5394325" y="1031875"/>
          <p14:tracePt t="2672" x="5386388" y="1031875"/>
          <p14:tracePt t="2690" x="5386388" y="1023938"/>
          <p14:tracePt t="2853" x="5378450" y="1023938"/>
          <p14:tracePt t="3034" x="5372100" y="1023938"/>
          <p14:tracePt t="3291" x="5378450" y="1023938"/>
          <p14:tracePt t="9751" x="5372100" y="1031875"/>
          <p14:tracePt t="9758" x="5343525" y="1074738"/>
          <p14:tracePt t="9768" x="5249863" y="1174750"/>
          <p14:tracePt t="9786" x="4895850" y="1585913"/>
          <p14:tracePt t="9802" x="4765675" y="1738313"/>
          <p14:tracePt t="9819" x="4614863" y="1889125"/>
          <p14:tracePt t="9837" x="4470400" y="2019300"/>
          <p14:tracePt t="9852" x="4333875" y="2155825"/>
          <p14:tracePt t="9869" x="4203700" y="2271713"/>
          <p14:tracePt t="9885" x="4102100" y="2371725"/>
          <p14:tracePt t="9902" x="4030663" y="2451100"/>
          <p14:tracePt t="9920" x="4008438" y="2487613"/>
          <p14:tracePt t="9936" x="4002088" y="2501900"/>
          <p14:tracePt t="9952" x="3994150" y="2509838"/>
          <p14:tracePt t="9970" x="3987800" y="2516188"/>
          <p14:tracePt t="9986" x="3979863" y="2530475"/>
          <p14:tracePt t="10002" x="3973513" y="2544763"/>
          <p14:tracePt t="10020" x="3944938" y="2559050"/>
          <p14:tracePt t="10036" x="3922713" y="2581275"/>
          <p14:tracePt t="10052" x="3894138" y="2609850"/>
          <p14:tracePt t="10070" x="3871913" y="2632075"/>
          <p14:tracePt t="10085" x="3843338" y="2654300"/>
          <p14:tracePt t="10102" x="3821113" y="2674938"/>
          <p14:tracePt t="10119" x="3792538" y="2697163"/>
          <p14:tracePt t="10122" x="3786188" y="2703513"/>
          <p14:tracePt t="10136" x="3756025" y="2725738"/>
          <p14:tracePt t="10152" x="3713163" y="2740025"/>
          <p14:tracePt t="10169" x="3648075" y="2740025"/>
          <p14:tracePt t="10186" x="3519488" y="2733675"/>
          <p14:tracePt t="10203" x="3324225" y="2703513"/>
          <p14:tracePt t="10218" x="3035300" y="2654300"/>
          <p14:tracePt t="10236" x="2660650" y="2595563"/>
          <p14:tracePt t="10253" x="2509838" y="2559050"/>
          <p14:tracePt t="10269" x="2416175" y="2552700"/>
          <p14:tracePt t="10285" x="2379663" y="2544763"/>
          <p14:tracePt t="10303" x="2357438" y="2530475"/>
          <p14:tracePt t="10319" x="2343150" y="2509838"/>
          <p14:tracePt t="10336" x="2328863" y="2481263"/>
          <p14:tracePt t="10352" x="2278063" y="2393950"/>
          <p14:tracePt t="10369" x="2184400" y="2300288"/>
          <p14:tracePt t="10385" x="2090738" y="2212975"/>
          <p14:tracePt t="10402" x="1982788" y="2149475"/>
          <p14:tracePt t="10418" x="1882775" y="2090738"/>
          <p14:tracePt t="10437" x="1758950" y="2025650"/>
          <p14:tracePt t="10452" x="1738313" y="2011363"/>
          <p14:tracePt t="10469" x="1701800" y="1960563"/>
          <p14:tracePt t="10486" x="1693863" y="1939925"/>
          <p14:tracePt t="10502" x="1687513" y="1917700"/>
          <p14:tracePt t="10519" x="1679575" y="1882775"/>
          <p14:tracePt t="10537" x="1658938" y="1824038"/>
          <p14:tracePt t="10552" x="1644650" y="1803400"/>
          <p14:tracePt t="10569" x="1585913" y="1744663"/>
          <p14:tracePt t="10585" x="1543050" y="1724025"/>
          <p14:tracePt t="10602" x="1514475" y="1701800"/>
          <p14:tracePt t="10619" x="1492250" y="1673225"/>
          <p14:tracePt t="10621" x="1477963" y="1665288"/>
          <p14:tracePt t="10635" x="1471613" y="1658938"/>
          <p14:tracePt t="10652" x="1457325" y="1636713"/>
          <p14:tracePt t="10670" x="1427163" y="1608138"/>
          <p14:tracePt t="10686" x="1420813" y="1593850"/>
          <p14:tracePt t="10702" x="1412875" y="1585913"/>
          <p14:tracePt t="10720" x="1392238" y="1571625"/>
          <p14:tracePt t="10735" x="1384300" y="1571625"/>
          <p14:tracePt t="10752" x="1362075" y="1550988"/>
          <p14:tracePt t="10770" x="1327150" y="1528763"/>
          <p14:tracePt t="10785" x="1304925" y="1520825"/>
          <p14:tracePt t="10803" x="1284288" y="1514475"/>
          <p14:tracePt t="10820" x="1262063" y="1506538"/>
          <p14:tracePt t="10835" x="1254125" y="1506538"/>
          <p14:tracePt t="10868" x="1247775" y="1506538"/>
          <p14:tracePt t="10884" x="1239838" y="1506538"/>
          <p14:tracePt t="10901" x="1233488" y="1506538"/>
          <p14:tracePt t="10918" x="1225550" y="1506538"/>
          <p14:tracePt t="10935" x="1211263" y="1506538"/>
          <p14:tracePt t="10953" x="1196975" y="1514475"/>
          <p14:tracePt t="10969" x="1189038" y="1514475"/>
          <p14:tracePt t="10986" x="1168400" y="1514475"/>
          <p14:tracePt t="11003" x="1154113" y="1514475"/>
          <p14:tracePt t="11019" x="1131888" y="1514475"/>
          <p14:tracePt t="11035" x="1117600" y="1514475"/>
          <p14:tracePt t="11054" x="1081088" y="1506538"/>
          <p14:tracePt t="11069" x="1052513" y="1500188"/>
          <p14:tracePt t="11086" x="1031875" y="1492250"/>
          <p14:tracePt t="11102" x="1001713" y="1485900"/>
          <p14:tracePt t="11119" x="981075" y="1485900"/>
          <p14:tracePt t="11136" x="952500" y="1477963"/>
          <p14:tracePt t="11152" x="936625" y="1471613"/>
          <p14:tracePt t="11169" x="908050" y="1471613"/>
          <p14:tracePt t="11188" x="893763" y="1471613"/>
          <p14:tracePt t="11202" x="873125" y="1457325"/>
          <p14:tracePt t="11219" x="858838" y="1457325"/>
          <p14:tracePt t="11237" x="836613" y="1457325"/>
          <p14:tracePt t="11252" x="814388" y="1449388"/>
          <p14:tracePt t="11269" x="808038" y="1449388"/>
          <p14:tracePt t="11286" x="808038" y="1441450"/>
          <p14:tracePt t="11371" x="814388" y="1435100"/>
          <p14:tracePt t="11383" x="822325" y="1435100"/>
          <p14:tracePt t="11403" x="828675" y="1435100"/>
          <p14:tracePt t="11428" x="836613" y="1435100"/>
          <p14:tracePt t="11464" x="836613" y="1427163"/>
          <p14:tracePt t="11487" x="842963" y="1427163"/>
          <p14:tracePt t="11514" x="850900" y="1427163"/>
          <p14:tracePt t="11521" x="858838" y="1427163"/>
          <p14:tracePt t="11536" x="858838" y="1420813"/>
          <p14:tracePt t="11552" x="879475" y="1420813"/>
          <p14:tracePt t="11568" x="893763" y="1412875"/>
          <p14:tracePt t="11585" x="944563" y="1412875"/>
          <p14:tracePt t="11602" x="1001713" y="1435100"/>
          <p14:tracePt t="11618" x="1031875" y="1441450"/>
          <p14:tracePt t="11635" x="1046163" y="1449388"/>
          <p14:tracePt t="11652" x="1060450" y="1449388"/>
          <p14:tracePt t="11669" x="1066800" y="1449388"/>
          <p14:tracePt t="11694" x="1074738" y="1449388"/>
          <p14:tracePt t="11718" x="1081088" y="1449388"/>
          <p14:tracePt t="11735" x="1089025" y="1449388"/>
          <p14:tracePt t="11751" x="1095375" y="1449388"/>
          <p14:tracePt t="11764" x="1103313" y="1449388"/>
          <p14:tracePt t="11773" x="1109663" y="1449388"/>
          <p14:tracePt t="11786" x="1117600" y="1449388"/>
          <p14:tracePt t="11803" x="1131888" y="1457325"/>
          <p14:tracePt t="11819" x="1146175" y="1457325"/>
          <p14:tracePt t="11835" x="1168400" y="1457325"/>
          <p14:tracePt t="11852" x="1189038" y="1457325"/>
          <p14:tracePt t="11868" x="1204913" y="1471613"/>
          <p14:tracePt t="11886" x="1225550" y="1477963"/>
          <p14:tracePt t="11902" x="1247775" y="1485900"/>
          <p14:tracePt t="11919" x="1276350" y="1492250"/>
          <p14:tracePt t="11937" x="1284288" y="1492250"/>
          <p14:tracePt t="11951" x="1298575" y="1492250"/>
          <p14:tracePt t="11968" x="1312863" y="1492250"/>
          <p14:tracePt t="11986" x="1333500" y="1500188"/>
          <p14:tracePt t="12001" x="1347788" y="1506538"/>
          <p14:tracePt t="12018" x="1384300" y="1520825"/>
          <p14:tracePt t="12037" x="1392238" y="1520825"/>
          <p14:tracePt t="12053" x="1406525" y="1520825"/>
          <p14:tracePt t="12069" x="1412875" y="1528763"/>
          <p14:tracePt t="12223" x="1420813" y="1528763"/>
          <p14:tracePt t="12410" x="1427163" y="1528763"/>
          <p14:tracePt t="12429" x="1435100" y="1528763"/>
          <p14:tracePt t="12438" x="1441450" y="1528763"/>
          <p14:tracePt t="12455" x="1457325" y="1528763"/>
          <p14:tracePt t="12469" x="1463675" y="1520825"/>
          <p14:tracePt t="12486" x="1477963" y="1514475"/>
          <p14:tracePt t="12504" x="1485900" y="1514475"/>
          <p14:tracePt t="12519" x="1500188" y="1514475"/>
          <p14:tracePt t="12536" x="1506538" y="1514475"/>
          <p14:tracePt t="12553" x="1520825" y="1514475"/>
          <p14:tracePt t="12569" x="1543050" y="1514475"/>
          <p14:tracePt t="12586" x="1557338" y="1514475"/>
          <p14:tracePt t="12603" x="1565275" y="1514475"/>
          <p14:tracePt t="12619" x="1585913" y="1514475"/>
          <p14:tracePt t="12636" x="1593850" y="1514475"/>
          <p14:tracePt t="12652" x="1608138" y="1514475"/>
          <p14:tracePt t="12714" x="1614488" y="1514475"/>
          <p14:tracePt t="12728" x="1622425" y="1506538"/>
          <p14:tracePt t="12737" x="1630363" y="1506538"/>
          <p14:tracePt t="12752" x="1636713" y="1506538"/>
          <p14:tracePt t="12768" x="1651000" y="1506538"/>
          <p14:tracePt t="12786" x="1658938" y="1506538"/>
          <p14:tracePt t="12857" x="1665288" y="1506538"/>
          <p14:tracePt t="12887" x="1673225" y="1506538"/>
          <p14:tracePt t="12911" x="1679575" y="1506538"/>
          <p14:tracePt t="12921" x="1687513" y="1506538"/>
          <p14:tracePt t="12936" x="1701800" y="1506538"/>
          <p14:tracePt t="12951" x="1724025" y="1506538"/>
          <p14:tracePt t="12969" x="1730375" y="1506538"/>
          <p14:tracePt t="12985" x="1758950" y="1506538"/>
          <p14:tracePt t="13002" x="1787525" y="1506538"/>
          <p14:tracePt t="13019" x="1803400" y="1506538"/>
          <p14:tracePt t="13036" x="1817688" y="1506538"/>
          <p14:tracePt t="13051" x="1831975" y="1514475"/>
          <p14:tracePt t="13069" x="1838325" y="1514475"/>
          <p14:tracePt t="13084" x="1846263" y="1514475"/>
          <p14:tracePt t="13101" x="1852613" y="1514475"/>
          <p14:tracePt t="13118" x="1866900" y="1514475"/>
          <p14:tracePt t="13121" x="1874838" y="1514475"/>
          <p14:tracePt t="13135" x="1882775" y="1514475"/>
          <p14:tracePt t="13151" x="1903413" y="1514475"/>
          <p14:tracePt t="13168" x="1925638" y="1514475"/>
          <p14:tracePt t="13185" x="1946275" y="1514475"/>
          <p14:tracePt t="13203" x="1960563" y="1514475"/>
          <p14:tracePt t="13218" x="1976438" y="1514475"/>
          <p14:tracePt t="13235" x="1982788" y="1514475"/>
          <p14:tracePt t="13253" x="1990725" y="1514475"/>
          <p14:tracePt t="13268" x="1997075" y="1514475"/>
          <p14:tracePt t="13285" x="2005013" y="1514475"/>
          <p14:tracePt t="13320" x="2011363" y="1514475"/>
          <p14:tracePt t="13328" x="2011363" y="1506538"/>
          <p14:tracePt t="13709" x="2005013" y="1506538"/>
          <p14:tracePt t="13749" x="1997075" y="1506538"/>
          <p14:tracePt t="13759" x="1990725" y="1506538"/>
          <p14:tracePt t="13769" x="1990725" y="1514475"/>
          <p14:tracePt t="13791" x="1982788" y="1520825"/>
          <p14:tracePt t="13807" x="1976438" y="1520825"/>
          <p14:tracePt t="13819" x="1960563" y="1520825"/>
          <p14:tracePt t="13835" x="1939925" y="1520825"/>
          <p14:tracePt t="13852" x="1925638" y="1520825"/>
          <p14:tracePt t="13868" x="1903413" y="1520825"/>
          <p14:tracePt t="13885" x="1889125" y="1520825"/>
          <p14:tracePt t="13901" x="1874838" y="1520825"/>
          <p14:tracePt t="13919" x="1852613" y="1520825"/>
          <p14:tracePt t="13935" x="1831975" y="1520825"/>
          <p14:tracePt t="13953" x="1809750" y="1520825"/>
          <p14:tracePt t="13969" x="1795463" y="1520825"/>
          <p14:tracePt t="13985" x="1781175" y="1520825"/>
          <p14:tracePt t="14003" x="1758950" y="1520825"/>
          <p14:tracePt t="14018" x="1744663" y="1520825"/>
          <p14:tracePt t="14035" x="1687513" y="1514475"/>
          <p14:tracePt t="14053" x="1658938" y="1500188"/>
          <p14:tracePt t="14068" x="1636713" y="1492250"/>
          <p14:tracePt t="14085" x="1614488" y="1485900"/>
          <p14:tracePt t="14102" x="1600200" y="1477963"/>
          <p14:tracePt t="14118" x="1571625" y="1471613"/>
          <p14:tracePt t="14122" x="1557338" y="1471613"/>
          <p14:tracePt t="14136" x="1535113" y="1471613"/>
          <p14:tracePt t="14151" x="1506538" y="1457325"/>
          <p14:tracePt t="14168" x="1485900" y="1449388"/>
          <p14:tracePt t="14185" x="1471613" y="1449388"/>
          <p14:tracePt t="14201" x="1449388" y="1435100"/>
          <p14:tracePt t="14217" x="1435100" y="1435100"/>
          <p14:tracePt t="14236" x="1420813" y="1435100"/>
          <p14:tracePt t="14251" x="1412875" y="1435100"/>
          <p14:tracePt t="14268" x="1406525" y="1435100"/>
          <p14:tracePt t="14286" x="1392238" y="1435100"/>
          <p14:tracePt t="14302" x="1377950" y="1435100"/>
          <p14:tracePt t="14317" x="1362075" y="1435100"/>
          <p14:tracePt t="14336" x="1347788" y="1435100"/>
          <p14:tracePt t="14353" x="1319213" y="1427163"/>
          <p14:tracePt t="14369" x="1304925" y="1427163"/>
          <p14:tracePt t="14385" x="1284288" y="1427163"/>
          <p14:tracePt t="14402" x="1268413" y="1427163"/>
          <p14:tracePt t="14421" x="1247775" y="1427163"/>
          <p14:tracePt t="14435" x="1233488" y="1427163"/>
          <p14:tracePt t="14452" x="1225550" y="1427163"/>
          <p14:tracePt t="14470" x="1204913" y="1427163"/>
          <p14:tracePt t="14486" x="1196975" y="1427163"/>
          <p14:tracePt t="14502" x="1189038" y="1427163"/>
          <p14:tracePt t="14521" x="1168400" y="1427163"/>
          <p14:tracePt t="14536" x="1160463" y="1427163"/>
          <p14:tracePt t="14553" x="1139825" y="1427163"/>
          <p14:tracePt t="14569" x="1109663" y="1427163"/>
          <p14:tracePt t="14586" x="1103313" y="1427163"/>
          <p14:tracePt t="14602" x="1095375" y="1427163"/>
          <p14:tracePt t="14685" x="1095375" y="1420813"/>
          <p14:tracePt t="14695" x="1103313" y="1420813"/>
          <p14:tracePt t="14744" x="1109663" y="1420813"/>
          <p14:tracePt t="14825" x="1117600" y="1420813"/>
          <p14:tracePt t="14839" x="1117600" y="1427163"/>
          <p14:tracePt t="14855" x="1125538" y="1441450"/>
          <p14:tracePt t="14870" x="1125538" y="1457325"/>
          <p14:tracePt t="14886" x="1131888" y="1477963"/>
          <p14:tracePt t="14903" x="1139825" y="1514475"/>
          <p14:tracePt t="14919" x="1154113" y="1543050"/>
          <p14:tracePt t="14937" x="1160463" y="1579563"/>
          <p14:tracePt t="14953" x="1182688" y="1636713"/>
          <p14:tracePt t="14970" x="1204913" y="1679575"/>
          <p14:tracePt t="14987" x="1219200" y="1709738"/>
          <p14:tracePt t="15003" x="1233488" y="1744663"/>
          <p14:tracePt t="15019" x="1247775" y="1773238"/>
          <p14:tracePt t="15037" x="1262063" y="1795463"/>
          <p14:tracePt t="15053" x="1262063" y="1809750"/>
          <p14:tracePt t="15068" x="1262063" y="1817688"/>
          <p14:tracePt t="15086" x="1262063" y="1824038"/>
          <p14:tracePt t="15103" x="1262063" y="1831975"/>
          <p14:tracePt t="15118" x="1262063" y="1838325"/>
          <p14:tracePt t="15145" x="1262063" y="1846263"/>
          <p14:tracePt t="15167" x="1262063" y="1852613"/>
          <p14:tracePt t="15178" x="1254125" y="1860550"/>
          <p14:tracePt t="15189" x="1239838" y="1866900"/>
          <p14:tracePt t="15203" x="1239838" y="1882775"/>
          <p14:tracePt t="15220" x="1211263" y="1917700"/>
          <p14:tracePt t="15237" x="1204913" y="1939925"/>
          <p14:tracePt t="15252" x="1182688" y="1954213"/>
          <p14:tracePt t="15269" x="1174750" y="1976438"/>
          <p14:tracePt t="15284" x="1168400" y="1997075"/>
          <p14:tracePt t="15300" x="1160463" y="2011363"/>
          <p14:tracePt t="15320" x="1160463" y="2039938"/>
          <p14:tracePt t="15336" x="1154113" y="2055813"/>
          <p14:tracePt t="15353" x="1154113" y="2084388"/>
          <p14:tracePt t="15369" x="1154113" y="2105025"/>
          <p14:tracePt t="15386" x="1154113" y="2127250"/>
          <p14:tracePt t="15402" x="1154113" y="2141538"/>
          <p14:tracePt t="15420" x="1139825" y="2163763"/>
          <p14:tracePt t="15437" x="1131888" y="2206625"/>
          <p14:tracePt t="15454" x="1125538" y="2220913"/>
          <p14:tracePt t="15469" x="1125538" y="2243138"/>
          <p14:tracePt t="15485" x="1125538" y="2249488"/>
          <p14:tracePt t="15503" x="1117600" y="2263775"/>
          <p14:tracePt t="15519" x="1117600" y="2271713"/>
          <p14:tracePt t="15536" x="1117600" y="2278063"/>
          <p14:tracePt t="15568" x="1109663" y="2278063"/>
          <p14:tracePt t="15586" x="1109663" y="2286000"/>
          <p14:tracePt t="15603" x="1109663" y="2308225"/>
          <p14:tracePt t="15620" x="1109663" y="2322513"/>
          <p14:tracePt t="15637" x="1109663" y="2336800"/>
          <p14:tracePt t="15652" x="1103313" y="2343150"/>
          <p14:tracePt t="15669" x="1103313" y="2351088"/>
          <p14:tracePt t="16137" x="1103313" y="2357438"/>
          <p14:tracePt t="16147" x="1103313" y="2365375"/>
          <p14:tracePt t="16159" x="1103313" y="2379663"/>
          <p14:tracePt t="16169" x="1103313" y="2386013"/>
          <p14:tracePt t="16186" x="1103313" y="2393950"/>
          <p14:tracePt t="16202" x="1103313" y="2401888"/>
          <p14:tracePt t="16217" x="1103313" y="2408238"/>
          <p14:tracePt t="16235" x="1095375" y="2422525"/>
          <p14:tracePt t="16252" x="1095375" y="2430463"/>
          <p14:tracePt t="16268" x="1089025" y="2444750"/>
          <p14:tracePt t="16285" x="1066800" y="2473325"/>
          <p14:tracePt t="16302" x="1060450" y="2495550"/>
          <p14:tracePt t="16319" x="1046163" y="2516188"/>
          <p14:tracePt t="16335" x="1031875" y="2530475"/>
          <p14:tracePt t="16351" x="1031875" y="2544763"/>
          <p14:tracePt t="16368" x="1031875" y="2559050"/>
          <p14:tracePt t="16383" x="1023938" y="2566988"/>
          <p14:tracePt t="16405" x="1023938" y="2574925"/>
          <p14:tracePt t="16461" x="1023938" y="2581275"/>
          <p14:tracePt t="16469" x="1023938" y="2589213"/>
          <p14:tracePt t="16487" x="1023938" y="2595563"/>
          <p14:tracePt t="16502" x="1016000" y="2603500"/>
          <p14:tracePt t="16518" x="1016000" y="2617788"/>
          <p14:tracePt t="16536" x="1016000" y="2638425"/>
          <p14:tracePt t="16552" x="1016000" y="2654300"/>
          <p14:tracePt t="16568" x="1023938" y="2660650"/>
          <p14:tracePt t="16585" x="1038225" y="2682875"/>
          <p14:tracePt t="16602" x="1060450" y="2703513"/>
          <p14:tracePt t="16618" x="1081088" y="2725738"/>
          <p14:tracePt t="16623" x="1103313" y="2733675"/>
          <p14:tracePt t="16636" x="1154113" y="2754313"/>
          <p14:tracePt t="16652" x="1211263" y="2782888"/>
          <p14:tracePt t="16668" x="1276350" y="2805113"/>
          <p14:tracePt t="16685" x="1355725" y="2827338"/>
          <p14:tracePt t="16702" x="1441450" y="2847975"/>
          <p14:tracePt t="16719" x="1528763" y="2876550"/>
          <p14:tracePt t="16736" x="1673225" y="2913063"/>
          <p14:tracePt t="16753" x="1773238" y="2913063"/>
          <p14:tracePt t="16769" x="1817688" y="2913063"/>
          <p14:tracePt t="16786" x="1781175" y="2927350"/>
          <p14:tracePt t="16802" x="1693863" y="2949575"/>
          <p14:tracePt t="16818" x="1622425" y="2970213"/>
          <p14:tracePt t="16835" x="1565275" y="2978150"/>
          <p14:tracePt t="16851" x="1471613" y="2992438"/>
          <p14:tracePt t="16868" x="1420813" y="2992438"/>
          <p14:tracePt t="16885" x="1355725" y="2984500"/>
          <p14:tracePt t="16901" x="1347788" y="2978150"/>
          <p14:tracePt t="16985" x="1347788" y="2970213"/>
          <p14:tracePt t="16995" x="1341438" y="2963863"/>
          <p14:tracePt t="17006" x="1341438" y="2949575"/>
          <p14:tracePt t="17019" x="1347788" y="2935288"/>
          <p14:tracePt t="17035" x="1362075" y="2927350"/>
          <p14:tracePt t="17051" x="1406525" y="2927350"/>
          <p14:tracePt t="17069" x="1673225" y="2921000"/>
          <p14:tracePt t="17085" x="2155825" y="2941638"/>
          <p14:tracePt t="17102" x="2941638" y="3000375"/>
          <p14:tracePt t="17118" x="3662363" y="3086100"/>
          <p14:tracePt t="17122" x="3929063" y="3122613"/>
          <p14:tracePt t="17135" x="4189413" y="3143250"/>
          <p14:tracePt t="17152" x="4629150" y="3179763"/>
          <p14:tracePt t="17168" x="5148263" y="3244850"/>
          <p14:tracePt t="17187" x="5292725" y="3252788"/>
          <p14:tracePt t="17201" x="5357813" y="3244850"/>
          <p14:tracePt t="17218" x="5394325" y="3222625"/>
          <p14:tracePt t="17236" x="5457825" y="3194050"/>
          <p14:tracePt t="17252" x="5559425" y="3165475"/>
          <p14:tracePt t="17268" x="5681663" y="3136900"/>
          <p14:tracePt t="17285" x="5927725" y="3079750"/>
          <p14:tracePt t="17302" x="6056313" y="3043238"/>
          <p14:tracePt t="17318" x="6180138" y="3006725"/>
          <p14:tracePt t="17335" x="6302375" y="2978150"/>
          <p14:tracePt t="17351" x="6410325" y="2955925"/>
          <p14:tracePt t="17368" x="6496050" y="2927350"/>
          <p14:tracePt t="17385" x="6605588" y="2898775"/>
          <p14:tracePt t="17402" x="6626225" y="2890838"/>
          <p14:tracePt t="17420" x="6640513" y="2876550"/>
          <p14:tracePt t="17436" x="6662738" y="2876550"/>
          <p14:tracePt t="17453" x="6699250" y="2862263"/>
          <p14:tracePt t="17468" x="6719888" y="2862263"/>
          <p14:tracePt t="17483" x="6748463" y="2847975"/>
          <p14:tracePt t="17500" x="6792913" y="2841625"/>
          <p14:tracePt t="17516" x="6821488" y="2833688"/>
          <p14:tracePt t="17533" x="6850063" y="2827338"/>
          <p14:tracePt t="17550" x="6892925" y="2819400"/>
          <p14:tracePt t="17567" x="6921500" y="2819400"/>
          <p14:tracePt t="17585" x="6958013" y="2819400"/>
          <p14:tracePt t="17601" x="6972300" y="2819400"/>
          <p14:tracePt t="17617" x="6986588" y="2819400"/>
          <p14:tracePt t="18077" x="6965950" y="2833688"/>
          <p14:tracePt t="18084" x="6921500" y="2870200"/>
          <p14:tracePt t="18101" x="6821488" y="2927350"/>
          <p14:tracePt t="18117" x="6569075" y="2941638"/>
          <p14:tracePt t="18121" x="6345238" y="2913063"/>
          <p14:tracePt t="18133" x="6086475" y="2890838"/>
          <p14:tracePt t="18151" x="5235575" y="2703513"/>
          <p14:tracePt t="18167" x="4787900" y="2509838"/>
          <p14:tracePt t="18184" x="4348163" y="2357438"/>
          <p14:tracePt t="18199" x="3973513" y="2235200"/>
          <p14:tracePt t="18217" x="3721100" y="2127250"/>
          <p14:tracePt t="18233" x="3590925" y="2055813"/>
          <p14:tracePt t="18249" x="3482975" y="2011363"/>
          <p14:tracePt t="18266" x="3381375" y="1982788"/>
          <p14:tracePt t="18283" x="3236913" y="1917700"/>
          <p14:tracePt t="18299" x="3151188" y="1874838"/>
          <p14:tracePt t="18316" x="3086100" y="1838325"/>
          <p14:tracePt t="18333" x="3021013" y="1795463"/>
          <p14:tracePt t="18350" x="2955925" y="1766888"/>
          <p14:tracePt t="18367" x="2913063" y="1744663"/>
          <p14:tracePt t="18384" x="2890838" y="1744663"/>
          <p14:tracePt t="18400" x="2884488" y="1738313"/>
          <p14:tracePt t="18417" x="2876550" y="1738313"/>
          <p14:tracePt t="18434" x="2862263" y="1738313"/>
          <p14:tracePt t="18452" x="2847975" y="1738313"/>
          <p14:tracePt t="18466" x="2811463" y="1738313"/>
          <p14:tracePt t="18483" x="2762250" y="1738313"/>
          <p14:tracePt t="18500" x="2697163" y="1730375"/>
          <p14:tracePt t="18517" x="2632075" y="1716088"/>
          <p14:tracePt t="18534" x="2559050" y="1687513"/>
          <p14:tracePt t="18551" x="2524125" y="1673225"/>
          <p14:tracePt t="18567" x="2495550" y="1658938"/>
          <p14:tracePt t="18584" x="2473325" y="1644650"/>
          <p14:tracePt t="18600" x="2459038" y="1636713"/>
          <p14:tracePt t="18616" x="2422525" y="1622425"/>
          <p14:tracePt t="18618" x="2408238" y="1614488"/>
          <p14:tracePt t="18633" x="2365375" y="1600200"/>
          <p14:tracePt t="18649" x="2314575" y="1579563"/>
          <p14:tracePt t="18666" x="2278063" y="1557338"/>
          <p14:tracePt t="18682" x="2249488" y="1543050"/>
          <p14:tracePt t="18699" x="2228850" y="1535113"/>
          <p14:tracePt t="18716" x="2206625" y="1520825"/>
          <p14:tracePt t="18733" x="2170113" y="1514475"/>
          <p14:tracePt t="18749" x="2149475" y="1506538"/>
          <p14:tracePt t="18766" x="2112963" y="1500188"/>
          <p14:tracePt t="18782" x="2047875" y="1485900"/>
          <p14:tracePt t="18799" x="1968500" y="1477963"/>
          <p14:tracePt t="18816" x="1889125" y="1471613"/>
          <p14:tracePt t="18832" x="1809750" y="1463675"/>
          <p14:tracePt t="18849" x="1738313" y="1463675"/>
          <p14:tracePt t="18866" x="1716088" y="1463675"/>
          <p14:tracePt t="19135" x="1716088" y="1457325"/>
          <p14:tracePt t="19143" x="1724025" y="1449388"/>
          <p14:tracePt t="19151" x="1730375" y="1449388"/>
          <p14:tracePt t="19167" x="1738313" y="1441450"/>
          <p14:tracePt t="19183" x="1744663" y="1441450"/>
          <p14:tracePt t="19200" x="1752600" y="1435100"/>
          <p14:tracePt t="19218" x="1773238" y="1420813"/>
          <p14:tracePt t="19232" x="1787525" y="1398588"/>
          <p14:tracePt t="19251" x="1866900" y="1384300"/>
          <p14:tracePt t="19267" x="1917700" y="1377950"/>
          <p14:tracePt t="19283" x="1982788" y="1377950"/>
          <p14:tracePt t="19300" x="2025650" y="1377950"/>
          <p14:tracePt t="19316" x="2039938" y="1377950"/>
          <p14:tracePt t="19403" x="2033588" y="1377950"/>
          <p14:tracePt t="19486" x="2033588" y="1384300"/>
          <p14:tracePt t="19738" x="2039938" y="1384300"/>
          <p14:tracePt t="19768" x="2039938" y="1392238"/>
          <p14:tracePt t="19778" x="2047875" y="1392238"/>
          <p14:tracePt t="19788" x="2055813" y="1406525"/>
          <p14:tracePt t="19801" x="2090738" y="1477963"/>
          <p14:tracePt t="19818" x="2170113" y="1571625"/>
          <p14:tracePt t="19835" x="2286000" y="1665288"/>
          <p14:tracePt t="19851" x="2473325" y="1787525"/>
          <p14:tracePt t="19868" x="2717800" y="1917700"/>
          <p14:tracePt t="19885" x="3143250" y="2112963"/>
          <p14:tracePt t="19901" x="3425825" y="2220913"/>
          <p14:tracePt t="19917" x="3568700" y="2257425"/>
          <p14:tracePt t="19935" x="3692525" y="2286000"/>
          <p14:tracePt t="19953" x="3814763" y="2336800"/>
          <p14:tracePt t="19968" x="3851275" y="2357438"/>
          <p14:tracePt t="19985" x="3979863" y="2436813"/>
          <p14:tracePt t="20002" x="4110038" y="2495550"/>
          <p14:tracePt t="20018" x="4340225" y="2595563"/>
          <p14:tracePt t="20035" x="4665663" y="2703513"/>
          <p14:tracePt t="20051" x="5003800" y="2762250"/>
          <p14:tracePt t="20068" x="5335588" y="2811463"/>
          <p14:tracePt t="20085" x="5761038" y="2862263"/>
          <p14:tracePt t="20101" x="5942013" y="2890838"/>
          <p14:tracePt t="20118" x="6100763" y="2921000"/>
          <p14:tracePt t="20134" x="6215063" y="2935288"/>
          <p14:tracePt t="20150" x="6345238" y="2935288"/>
          <p14:tracePt t="20166" x="6526213" y="2941638"/>
          <p14:tracePt t="20183" x="6727825" y="2941638"/>
          <p14:tracePt t="20200" x="7131050" y="2941638"/>
          <p14:tracePt t="20216" x="7326313" y="2941638"/>
          <p14:tracePt t="20234" x="7456488" y="2955925"/>
          <p14:tracePt t="20250" x="7527925" y="2955925"/>
          <p14:tracePt t="20266" x="7556500" y="2941638"/>
          <p14:tracePt t="20285" x="7570788" y="2927350"/>
          <p14:tracePt t="20300" x="7585075" y="2921000"/>
          <p14:tracePt t="20316" x="7629525" y="2898775"/>
          <p14:tracePt t="20333" x="7729538" y="2870200"/>
          <p14:tracePt t="20350" x="7896225" y="2870200"/>
          <p14:tracePt t="20366" x="8126413" y="2884488"/>
          <p14:tracePt t="20383" x="8313738" y="2890838"/>
          <p14:tracePt t="20400" x="8480425" y="2890838"/>
          <p14:tracePt t="20418" x="8574088" y="2890838"/>
          <p14:tracePt t="20434" x="8580438" y="2890838"/>
          <p14:tracePt t="20464" x="8588375" y="2890838"/>
          <p14:tracePt t="20472" x="8588375" y="2898775"/>
          <p14:tracePt t="20483" x="8602663" y="2906713"/>
          <p14:tracePt t="20718" x="8631238" y="3128963"/>
          <p14:tracePt t="20734" x="8623300" y="3143250"/>
          <p14:tracePt t="20751" x="8616950" y="3157538"/>
          <p14:tracePt t="20767" x="8616950" y="3173413"/>
          <p14:tracePt t="20784" x="8609013" y="3187700"/>
          <p14:tracePt t="20801" x="8609013" y="3208338"/>
          <p14:tracePt t="20832" x="8609013" y="3222625"/>
          <p14:tracePt t="20849" x="8602663" y="3252788"/>
          <p14:tracePt t="20866" x="8588375" y="3273425"/>
          <p14:tracePt t="20882" x="8574088" y="3295650"/>
          <p14:tracePt t="20899" x="8551863" y="3316288"/>
          <p14:tracePt t="20916" x="8537575" y="3332163"/>
          <p14:tracePt t="20934" x="8515350" y="3360738"/>
          <p14:tracePt t="20950" x="8515350" y="3367088"/>
          <p14:tracePt t="21127" x="8515350" y="3360738"/>
          <p14:tracePt t="21139" x="8523288" y="3352800"/>
          <p14:tracePt t="21151" x="8523288" y="3346450"/>
          <p14:tracePt t="21410" x="8515350" y="3346450"/>
          <p14:tracePt t="21437" x="8509000" y="3346450"/>
          <p14:tracePt t="21466" x="8501063" y="3346450"/>
          <p14:tracePt t="21533" x="8494713" y="3346450"/>
          <p14:tracePt t="21563" x="8486775" y="3346450"/>
          <p14:tracePt t="21573" x="8480425" y="3346450"/>
          <p14:tracePt t="21583" x="8472488" y="3346450"/>
          <p14:tracePt t="21601" x="8466138" y="3346450"/>
          <p14:tracePt t="21617" x="8450263" y="3346450"/>
          <p14:tracePt t="21633" x="8443913" y="3346450"/>
          <p14:tracePt t="21668" x="8435975" y="3346450"/>
          <p14:tracePt t="21684" x="8429625" y="3346450"/>
          <p14:tracePt t="21699" x="8421688" y="3338513"/>
          <p14:tracePt t="21716" x="8401050" y="3332163"/>
          <p14:tracePt t="21735" x="8393113" y="3332163"/>
          <p14:tracePt t="21750" x="8378825" y="3332163"/>
          <p14:tracePt t="21766" x="8350250" y="3324225"/>
          <p14:tracePt t="21784" x="8335963" y="3316288"/>
          <p14:tracePt t="21799" x="8299450" y="3316288"/>
          <p14:tracePt t="21816" x="8256588" y="3309938"/>
          <p14:tracePt t="21834" x="8234363" y="3302000"/>
          <p14:tracePt t="21849" x="8220075" y="3302000"/>
          <p14:tracePt t="21867" x="8191500" y="3295650"/>
          <p14:tracePt t="21884" x="8177213" y="3295650"/>
          <p14:tracePt t="21899" x="8162925" y="3295650"/>
          <p14:tracePt t="21915" x="8148638" y="3287713"/>
          <p14:tracePt t="21931" x="8134350" y="3287713"/>
          <p14:tracePt t="21949" x="8118475" y="3287713"/>
          <p14:tracePt t="21967" x="8089900" y="3287713"/>
          <p14:tracePt t="21982" x="8069263" y="3287713"/>
          <p14:tracePt t="21999" x="8054975" y="3287713"/>
          <p14:tracePt t="22017" x="8040688" y="3281363"/>
          <p14:tracePt t="22032" x="8024813" y="3281363"/>
          <p14:tracePt t="22049" x="8018463" y="3281363"/>
          <p14:tracePt t="22067" x="8004175" y="3281363"/>
          <p14:tracePt t="22083" x="7989888" y="3281363"/>
          <p14:tracePt t="22099" x="7981950" y="3281363"/>
          <p14:tracePt t="22118" x="7967663" y="3281363"/>
          <p14:tracePt t="22121" x="7961313" y="3281363"/>
          <p14:tracePt t="22133" x="7953375" y="3281363"/>
          <p14:tracePt t="22149" x="7939088" y="3281363"/>
          <p14:tracePt t="22166" x="7916863" y="3273425"/>
          <p14:tracePt t="22183" x="7888288" y="3273425"/>
          <p14:tracePt t="22199" x="7874000" y="3273425"/>
          <p14:tracePt t="22216" x="7859713" y="3273425"/>
          <p14:tracePt t="22273" x="7851775" y="3273425"/>
          <p14:tracePt t="22306" x="7845425" y="3273425"/>
          <p14:tracePt t="22332" x="7837488" y="3273425"/>
          <p14:tracePt t="22343" x="7831138" y="3273425"/>
          <p14:tracePt t="22355" x="7823200" y="3273425"/>
          <p14:tracePt t="22368" x="7808913" y="3273425"/>
          <p14:tracePt t="22385" x="7802563" y="3273425"/>
          <p14:tracePt t="22401" x="7794625" y="3273425"/>
          <p14:tracePt t="22417" x="7788275" y="3273425"/>
          <p14:tracePt t="22432" x="7780338" y="3273425"/>
          <p14:tracePt t="22507" x="7772400" y="3273425"/>
          <p14:tracePt t="22521" x="7766050" y="3273425"/>
          <p14:tracePt t="22529" x="7751763" y="3273425"/>
          <p14:tracePt t="22537" x="7743825" y="3273425"/>
          <p14:tracePt t="22549" x="7737475" y="3273425"/>
          <p14:tracePt t="22565" x="7723188" y="3273425"/>
          <p14:tracePt t="22583" x="7715250" y="3273425"/>
          <p14:tracePt t="22949" x="7708900" y="3273425"/>
          <p14:tracePt t="22971" x="7693025" y="3273425"/>
          <p14:tracePt t="22982" x="7693025" y="3281363"/>
          <p14:tracePt t="23002" x="7686675" y="3281363"/>
          <p14:tracePt t="23077" x="7678738" y="3281363"/>
          <p14:tracePt t="23223" x="7686675" y="3281363"/>
          <p14:tracePt t="23234" x="7693025" y="3281363"/>
          <p14:tracePt t="23250" x="7708900" y="3281363"/>
          <p14:tracePt t="23268" x="7737475" y="3281363"/>
          <p14:tracePt t="23285" x="7751763" y="3281363"/>
          <p14:tracePt t="23301" x="7780338" y="3273425"/>
          <p14:tracePt t="23317" x="7808913" y="3259138"/>
          <p14:tracePt t="23333" x="7831138" y="3252788"/>
          <p14:tracePt t="23349" x="7859713" y="3244850"/>
          <p14:tracePt t="23367" x="7888288" y="3236913"/>
          <p14:tracePt t="23384" x="7910513" y="3236913"/>
          <p14:tracePt t="23400" x="7931150" y="3236913"/>
          <p14:tracePt t="23418" x="7953375" y="3236913"/>
          <p14:tracePt t="23433" x="7967663" y="3236913"/>
          <p14:tracePt t="23449" x="7989888" y="3236913"/>
          <p14:tracePt t="23468" x="8018463" y="3236913"/>
          <p14:tracePt t="23484" x="8040688" y="3236913"/>
          <p14:tracePt t="23500" x="8061325" y="3236913"/>
          <p14:tracePt t="23518" x="8075613" y="3236913"/>
          <p14:tracePt t="23533" x="8097838" y="3236913"/>
          <p14:tracePt t="23549" x="8118475" y="3236913"/>
          <p14:tracePt t="23567" x="8140700" y="3236913"/>
          <p14:tracePt t="23583" x="8154988" y="3236913"/>
          <p14:tracePt t="23599" x="8177213" y="3236913"/>
          <p14:tracePt t="23634" x="8183563" y="3236913"/>
          <p14:tracePt t="23655" x="8191500" y="3236913"/>
          <p14:tracePt t="23759" x="8197850" y="3236913"/>
          <p14:tracePt t="23848" x="8205788" y="3236913"/>
          <p14:tracePt t="23863" x="8213725" y="3236913"/>
          <p14:tracePt t="23883" x="8220075" y="3236913"/>
          <p14:tracePt t="23893" x="8228013" y="3236913"/>
          <p14:tracePt t="23912" x="8234363" y="3236913"/>
          <p14:tracePt t="23938" x="8242300" y="3236913"/>
          <p14:tracePt t="23955" x="8248650" y="3236913"/>
          <p14:tracePt t="23964" x="8256588" y="3236913"/>
          <p14:tracePt t="23985" x="8270875" y="3236913"/>
          <p14:tracePt t="24000" x="8277225" y="3236913"/>
          <p14:tracePt t="24017" x="8291513" y="3236913"/>
          <p14:tracePt t="24035" x="8307388" y="3236913"/>
          <p14:tracePt t="24066" x="8313738" y="3236913"/>
          <p14:tracePt t="24084" x="8328025" y="3236913"/>
          <p14:tracePt t="24101" x="8335963" y="3236913"/>
          <p14:tracePt t="24117" x="8342313" y="3236913"/>
          <p14:tracePt t="24135" x="8350250" y="3236913"/>
          <p14:tracePt t="24150" x="8356600" y="3236913"/>
          <p14:tracePt t="24166" x="8364538" y="3236913"/>
          <p14:tracePt t="24182" x="8370888" y="3236913"/>
          <p14:tracePt t="24198" x="8378825" y="3236913"/>
          <p14:tracePt t="24216" x="8386763" y="3244850"/>
          <p14:tracePt t="24232" x="8407400" y="3244850"/>
          <p14:tracePt t="24249" x="8415338" y="3244850"/>
          <p14:tracePt t="24266" x="8421688" y="3252788"/>
          <p14:tracePt t="24282" x="8429625" y="3252788"/>
          <p14:tracePt t="24321" x="8429625" y="3259138"/>
          <p14:tracePt t="24371" x="8435975" y="3267075"/>
          <p14:tracePt t="24436" x="8429625" y="3273425"/>
          <p14:tracePt t="24446" x="8421688" y="3273425"/>
          <p14:tracePt t="24455" x="8401050" y="3273425"/>
          <p14:tracePt t="24467" x="8335963" y="3273425"/>
          <p14:tracePt t="24483" x="8256588" y="3267075"/>
          <p14:tracePt t="24501" x="8154988" y="3267075"/>
          <p14:tracePt t="24517" x="8040688" y="3244850"/>
          <p14:tracePt t="24533" x="7931150" y="3222625"/>
          <p14:tracePt t="24550" x="7874000" y="3208338"/>
          <p14:tracePt t="24567" x="7837488" y="3187700"/>
          <p14:tracePt t="24584" x="7802563" y="3179763"/>
          <p14:tracePt t="24600" x="7788275" y="3173413"/>
          <p14:tracePt t="24617" x="7766050" y="3165475"/>
          <p14:tracePt t="24633" x="7743825" y="3151188"/>
          <p14:tracePt t="24648" x="7729538" y="3151188"/>
          <p14:tracePt t="24665" x="7715250" y="3151188"/>
          <p14:tracePt t="24682" x="7700963" y="3151188"/>
          <p14:tracePt t="24698" x="7686675" y="3151188"/>
          <p14:tracePt t="24715" x="7672388" y="3151188"/>
          <p14:tracePt t="24733" x="7664450" y="3151188"/>
          <p14:tracePt t="24748" x="7650163" y="3151188"/>
          <p14:tracePt t="24765" x="7643813" y="3151188"/>
          <p14:tracePt t="24784" x="7621588" y="3151188"/>
          <p14:tracePt t="24800" x="7615238" y="3143250"/>
          <p14:tracePt t="24817" x="7599363" y="3143250"/>
          <p14:tracePt t="24833" x="7599363" y="3136900"/>
          <p14:tracePt t="24854" x="7599363" y="3128963"/>
          <p14:tracePt t="24867" x="7599363" y="3122613"/>
          <p14:tracePt t="24883" x="7599363" y="3114675"/>
          <p14:tracePt t="24899" x="7599363" y="3100388"/>
          <p14:tracePt t="24916" x="7599363" y="3086100"/>
          <p14:tracePt t="24932" x="7599363" y="3079750"/>
          <p14:tracePt t="24949" x="7607300" y="3071813"/>
          <p14:tracePt t="24968" x="7615238" y="3063875"/>
          <p14:tracePt t="24982" x="7615238" y="3057525"/>
          <p14:tracePt t="25000" x="7615238" y="3049588"/>
          <p14:tracePt t="25017" x="7615238" y="3043238"/>
          <p14:tracePt t="25033" x="7615238" y="3035300"/>
          <p14:tracePt t="25049" x="7615238" y="3021013"/>
          <p14:tracePt t="25083" x="7615238" y="3014663"/>
          <p14:tracePt t="25105" x="7615238" y="3006725"/>
          <p14:tracePt t="25139" x="7615238" y="3000375"/>
          <p14:tracePt t="25159" x="7615238" y="2992438"/>
          <p14:tracePt t="25206" x="7615238" y="2984500"/>
          <p14:tracePt t="25225" x="7615238" y="2978150"/>
          <p14:tracePt t="25277" x="7615238" y="2970213"/>
          <p14:tracePt t="25328" x="7607300" y="2963863"/>
          <p14:tracePt t="25358" x="7599363" y="2963863"/>
          <p14:tracePt t="25369" x="7599363" y="2955925"/>
          <p14:tracePt t="25555" x="7599363" y="2949575"/>
          <p14:tracePt t="25859" x="7599363" y="2963863"/>
          <p14:tracePt t="25873" x="7599363" y="2970213"/>
          <p14:tracePt t="25889" x="7599363" y="2978150"/>
          <p14:tracePt t="25898" x="7599363" y="2984500"/>
          <p14:tracePt t="25914" x="7599363" y="3000375"/>
          <p14:tracePt t="25931" x="7599363" y="3014663"/>
          <p14:tracePt t="25948" x="7599363" y="3028950"/>
          <p14:tracePt t="25965" x="7599363" y="3049588"/>
          <p14:tracePt t="25981" x="7599363" y="3057525"/>
          <p14:tracePt t="26022" x="7599363" y="3063875"/>
          <p14:tracePt t="26046" x="7599363" y="3071813"/>
          <p14:tracePt t="26098" x="7599363" y="3079750"/>
          <p14:tracePt t="26151" x="7599363" y="3086100"/>
          <p14:tracePt t="26213" x="7599363" y="3094038"/>
          <p14:tracePt t="26240" x="7593013" y="3094038"/>
          <p14:tracePt t="26358" x="7593013" y="3100388"/>
          <p14:tracePt t="26366" x="7593013" y="3108325"/>
          <p14:tracePt t="26383" x="7593013" y="3114675"/>
          <p14:tracePt t="26399" x="7593013" y="3122613"/>
          <p14:tracePt t="26421" x="7593013" y="3128963"/>
          <p14:tracePt t="26433" x="7593013" y="3136900"/>
          <p14:tracePt t="26454" x="7593013" y="3143250"/>
          <p14:tracePt t="26471" x="7593013" y="3151188"/>
          <p14:tracePt t="26488" x="7593013" y="3157538"/>
          <p14:tracePt t="26498" x="7593013" y="3165475"/>
          <p14:tracePt t="26516" x="7593013" y="3173413"/>
          <p14:tracePt t="26531" x="7599363" y="3179763"/>
          <p14:tracePt t="26558" x="7599363" y="3187700"/>
          <p14:tracePt t="26570" x="7599363" y="3194050"/>
          <p14:tracePt t="26583" x="7607300" y="3194050"/>
          <p14:tracePt t="26598" x="7607300" y="3201988"/>
          <p14:tracePt t="26629" x="7607300" y="3208338"/>
          <p14:tracePt t="26649" x="7615238" y="3216275"/>
          <p14:tracePt t="26679" x="7615238" y="3222625"/>
          <p14:tracePt t="26688" x="7615238" y="3230563"/>
          <p14:tracePt t="26717" x="7615238" y="3236913"/>
          <p14:tracePt t="26745" x="7615238" y="3244850"/>
          <p14:tracePt t="26767" x="7615238" y="3252788"/>
          <p14:tracePt t="26776" x="7615238" y="3259138"/>
          <p14:tracePt t="26803" x="7621588" y="3259138"/>
          <p14:tracePt t="26811" x="7621588" y="3267075"/>
          <p14:tracePt t="26842" x="7621588" y="3273425"/>
          <p14:tracePt t="26882" x="7621588" y="3281363"/>
          <p14:tracePt t="26902" x="7621588" y="3287713"/>
          <p14:tracePt t="26938" x="7621588" y="3295650"/>
          <p14:tracePt t="26975" x="7621588" y="3302000"/>
          <p14:tracePt t="27019" x="7621588" y="3309938"/>
          <p14:tracePt t="27030" x="7621588" y="3316288"/>
          <p14:tracePt t="27061" x="7621588" y="3324225"/>
          <p14:tracePt t="27091" x="7621588" y="3332163"/>
          <p14:tracePt t="27124" x="7621588" y="3338513"/>
          <p14:tracePt t="27137" x="7621588" y="3346450"/>
          <p14:tracePt t="27165" x="7621588" y="3352800"/>
          <p14:tracePt t="27194" x="7621588" y="3360738"/>
          <p14:tracePt t="27220" x="7615238" y="3360738"/>
          <p14:tracePt t="27241" x="7615238" y="3367088"/>
          <p14:tracePt t="27250" x="7615238" y="3375025"/>
          <p14:tracePt t="27269" x="7615238" y="3381375"/>
          <p14:tracePt t="27297" x="7615238" y="3389313"/>
          <p14:tracePt t="27335" x="7615238" y="3395663"/>
          <p14:tracePt t="27353" x="7607300" y="3403600"/>
          <p14:tracePt t="27376" x="7607300" y="3409950"/>
          <p14:tracePt t="27417" x="7607300" y="3417888"/>
          <p14:tracePt t="27434" x="7607300" y="3425825"/>
          <p14:tracePt t="27442" x="7607300" y="3432175"/>
          <p14:tracePt t="27465" x="7607300" y="3440113"/>
          <p14:tracePt t="27484" x="7607300" y="3446463"/>
          <p14:tracePt t="27500" x="7607300" y="3454400"/>
          <p14:tracePt t="27534" x="7607300" y="3460750"/>
          <p14:tracePt t="27542" x="7607300" y="3468688"/>
          <p14:tracePt t="27565" x="7607300" y="3475038"/>
          <p14:tracePt t="27580" x="7607300" y="3482975"/>
          <p14:tracePt t="27601" x="7607300" y="3489325"/>
          <p14:tracePt t="27612" x="7607300" y="3497263"/>
          <p14:tracePt t="27624" x="7607300" y="3505200"/>
          <p14:tracePt t="27644" x="7607300" y="3511550"/>
          <p14:tracePt t="27659" x="7607300" y="3519488"/>
          <p14:tracePt t="27670" x="7607300" y="3525838"/>
          <p14:tracePt t="27683" x="7607300" y="3533775"/>
          <p14:tracePt t="27702" x="7607300" y="3540125"/>
          <p14:tracePt t="27736" x="7607300" y="3548063"/>
          <p14:tracePt t="27755" x="7607300" y="3554413"/>
          <p14:tracePt t="27780" x="7607300" y="3562350"/>
          <p14:tracePt t="27813" x="7607300" y="3568700"/>
          <p14:tracePt t="27833" x="7607300" y="3576638"/>
          <p14:tracePt t="27847" x="7607300" y="3582988"/>
          <p14:tracePt t="27871" x="7607300" y="3590925"/>
          <p14:tracePt t="27905" x="7607300" y="3598863"/>
          <p14:tracePt t="27934" x="7607300" y="3605213"/>
          <p14:tracePt t="27963" x="7607300" y="3613150"/>
          <p14:tracePt t="27995" x="7607300" y="3619500"/>
          <p14:tracePt t="28044" x="7599363" y="3627438"/>
          <p14:tracePt t="28097" x="7599363" y="3633788"/>
          <p14:tracePt t="28449" x="7599363" y="3641725"/>
          <p14:tracePt t="28803" x="7593013" y="3633788"/>
          <p14:tracePt t="28811" x="7593013" y="3627438"/>
          <p14:tracePt t="28817" x="7593013" y="3619500"/>
          <p14:tracePt t="28830" x="7593013" y="3613150"/>
          <p14:tracePt t="28847" x="7593013" y="3582988"/>
          <p14:tracePt t="28863" x="7593013" y="3562350"/>
          <p14:tracePt t="28880" x="7593013" y="3533775"/>
          <p14:tracePt t="28896" x="7593013" y="3511550"/>
          <p14:tracePt t="28913" x="7593013" y="3497263"/>
          <p14:tracePt t="28930" x="7593013" y="3475038"/>
          <p14:tracePt t="28946" x="7593013" y="3454400"/>
          <p14:tracePt t="28963" x="7593013" y="3440113"/>
          <p14:tracePt t="28980" x="7599363" y="3417888"/>
          <p14:tracePt t="28996" x="7607300" y="3389313"/>
          <p14:tracePt t="29013" x="7621588" y="3367088"/>
          <p14:tracePt t="29030" x="7629525" y="3346450"/>
          <p14:tracePt t="29046" x="7635875" y="3324225"/>
          <p14:tracePt t="29063" x="7643813" y="3309938"/>
          <p14:tracePt t="29081" x="7650163" y="3287713"/>
          <p14:tracePt t="29098" x="7658100" y="3273425"/>
          <p14:tracePt t="29113" x="7658100" y="3267075"/>
          <p14:tracePt t="29130" x="7658100" y="3252788"/>
          <p14:tracePt t="29148" x="7664450" y="3244850"/>
          <p14:tracePt t="29164" x="7664450" y="3236913"/>
          <p14:tracePt t="29242" x="7664450" y="3252788"/>
          <p14:tracePt t="29250" x="7664450" y="3267075"/>
          <p14:tracePt t="29265" x="7664450" y="3324225"/>
          <p14:tracePt t="29282" x="7664450" y="3367088"/>
          <p14:tracePt t="29297" x="7672388" y="3425825"/>
          <p14:tracePt t="29315" x="7672388" y="3475038"/>
          <p14:tracePt t="29333" x="7678738" y="3519488"/>
          <p14:tracePt t="29348" x="7686675" y="3554413"/>
          <p14:tracePt t="29365" x="7715250" y="3613150"/>
          <p14:tracePt t="29381" x="7729538" y="3656013"/>
          <p14:tracePt t="29397" x="7737475" y="3698875"/>
          <p14:tracePt t="29415" x="7743825" y="3741738"/>
          <p14:tracePt t="29432" x="7751763" y="3756025"/>
          <p14:tracePt t="29464" x="7758113" y="3756025"/>
          <p14:tracePt t="29483" x="7766050" y="3756025"/>
          <p14:tracePt t="29498" x="7772400" y="3763963"/>
          <p14:tracePt t="29515" x="7766050" y="3749675"/>
          <p14:tracePt t="29531" x="7723188" y="3756025"/>
          <p14:tracePt t="29547" x="7686675" y="3771900"/>
          <p14:tracePt t="29565" x="7678738" y="3778250"/>
          <p14:tracePt t="29773" x="7693025" y="3778250"/>
          <p14:tracePt t="29789" x="7708900" y="3771900"/>
          <p14:tracePt t="29799" x="7715250" y="3763963"/>
          <p14:tracePt t="29815" x="7743825" y="3749675"/>
          <p14:tracePt t="29832" x="7802563" y="3698875"/>
          <p14:tracePt t="29850" x="7831138" y="3662363"/>
          <p14:tracePt t="29865" x="7851775" y="3662363"/>
          <p14:tracePt t="29882" x="7867650" y="3656013"/>
          <p14:tracePt t="29898" x="7888288" y="3656013"/>
          <p14:tracePt t="29915" x="7902575" y="3656013"/>
          <p14:tracePt t="29932" x="7924800" y="3648075"/>
          <p14:tracePt t="29948" x="7939088" y="3648075"/>
          <p14:tracePt t="29965" x="7953375" y="3648075"/>
          <p14:tracePt t="30010" x="7961313" y="3648075"/>
          <p14:tracePt t="30063" x="7967663" y="3648075"/>
          <p14:tracePt t="30083" x="7975600" y="3648075"/>
          <p14:tracePt t="30101" x="7981950" y="3648075"/>
          <p14:tracePt t="30117" x="7981950" y="3656013"/>
          <p14:tracePt t="30126" x="7989888" y="3662363"/>
          <p14:tracePt t="30135" x="7989888" y="3670300"/>
          <p14:tracePt t="30148" x="8010525" y="3692525"/>
          <p14:tracePt t="30165" x="8032750" y="3713163"/>
          <p14:tracePt t="30181" x="8061325" y="3727450"/>
          <p14:tracePt t="30198" x="8083550" y="3749675"/>
          <p14:tracePt t="30215" x="8134350" y="3786188"/>
          <p14:tracePt t="30232" x="8154988" y="3806825"/>
          <p14:tracePt t="30248" x="8177213" y="3806825"/>
          <p14:tracePt t="30267" x="8177213" y="3814763"/>
          <p14:tracePt t="30318" x="8177213" y="3821113"/>
          <p14:tracePt t="30383" x="8177213" y="3829050"/>
          <p14:tracePt t="30392" x="8169275" y="3829050"/>
          <p14:tracePt t="30406" x="8169275" y="3835400"/>
          <p14:tracePt t="30429" x="8162925" y="3835400"/>
          <p14:tracePt t="30438" x="8162925" y="3843338"/>
          <p14:tracePt t="30452" x="8162925" y="3851275"/>
          <p14:tracePt t="30465" x="8162925" y="3857625"/>
          <p14:tracePt t="30481" x="8154988" y="3865563"/>
          <p14:tracePt t="30500" x="8154988" y="3871913"/>
          <p14:tracePt t="30517" x="8154988" y="3886200"/>
          <p14:tracePt t="30532" x="8148638" y="3894138"/>
          <p14:tracePt t="30549" x="8148638" y="3908425"/>
          <p14:tracePt t="30564" x="8134350" y="3930650"/>
          <p14:tracePt t="30581" x="8134350" y="3951288"/>
          <p14:tracePt t="30600" x="8134350" y="3965575"/>
          <p14:tracePt t="30616" x="8126413" y="3994150"/>
          <p14:tracePt t="30632" x="8126413" y="4008438"/>
          <p14:tracePt t="30649" x="8126413" y="4024313"/>
          <p14:tracePt t="30683" x="8126413" y="4030663"/>
          <p14:tracePt t="30698" x="8126413" y="4038600"/>
          <p14:tracePt t="30714" x="8126413" y="4044950"/>
          <p14:tracePt t="30731" x="8126413" y="4052888"/>
          <p14:tracePt t="30749" x="8134350" y="4059238"/>
          <p14:tracePt t="30773" x="8134350" y="4067175"/>
          <p14:tracePt t="30785" x="8134350" y="4073525"/>
          <p14:tracePt t="30803" x="8134350" y="4081463"/>
          <p14:tracePt t="30819" x="8134350" y="4087813"/>
          <p14:tracePt t="30849" x="8134350" y="4095750"/>
          <p14:tracePt t="30873" x="8134350" y="4103688"/>
          <p14:tracePt t="30899" x="8134350" y="4110038"/>
          <p14:tracePt t="30931" x="8126413" y="4110038"/>
          <p14:tracePt t="30942" x="8126413" y="4117975"/>
          <p14:tracePt t="31057" x="8126413" y="4124325"/>
          <p14:tracePt t="31069" x="8126413" y="4132263"/>
          <p14:tracePt t="31085" x="8126413" y="4138613"/>
          <p14:tracePt t="31100" x="8126413" y="4146550"/>
          <p14:tracePt t="31120" x="8126413" y="4152900"/>
          <p14:tracePt t="31131" x="8126413" y="4160838"/>
          <p14:tracePt t="31147" x="8126413" y="4167188"/>
          <p14:tracePt t="31165" x="8134350" y="4189413"/>
          <p14:tracePt t="31181" x="8140700" y="4203700"/>
          <p14:tracePt t="31198" x="8140700" y="4211638"/>
          <p14:tracePt t="31215" x="8154988" y="4225925"/>
          <p14:tracePt t="31231" x="8154988" y="4240213"/>
          <p14:tracePt t="31250" x="8162925" y="4254500"/>
          <p14:tracePt t="31265" x="8162925" y="4260850"/>
          <p14:tracePt t="31282" x="8169275" y="4268788"/>
          <p14:tracePt t="31299" x="8169275" y="4276725"/>
          <p14:tracePt t="31314" x="8177213" y="4291013"/>
          <p14:tracePt t="31331" x="8183563" y="4297363"/>
          <p14:tracePt t="31349" x="8183563" y="4311650"/>
          <p14:tracePt t="31383" x="8191500" y="4325938"/>
          <p14:tracePt t="31398" x="8191500" y="4333875"/>
          <p14:tracePt t="31415" x="8191500" y="4340225"/>
          <p14:tracePt t="31430" x="8197850" y="4348163"/>
          <p14:tracePt t="31447" x="8197850" y="4362450"/>
          <p14:tracePt t="31464" x="8205788" y="4376738"/>
          <p14:tracePt t="31480" x="8213725" y="4391025"/>
          <p14:tracePt t="31497" x="8213725" y="4405313"/>
          <p14:tracePt t="31514" x="8213725" y="4419600"/>
          <p14:tracePt t="31532" x="8213725" y="4427538"/>
          <p14:tracePt t="31547" x="8220075" y="4441825"/>
          <p14:tracePt t="31564" x="8228013" y="4449763"/>
          <p14:tracePt t="31581" x="8228013" y="4470400"/>
          <p14:tracePt t="31613" x="8234363" y="4478338"/>
          <p14:tracePt t="31630" x="8234363" y="4492625"/>
          <p14:tracePt t="31646" x="8234363" y="4498975"/>
          <p14:tracePt t="31664" x="8242300" y="4513263"/>
          <p14:tracePt t="31681" x="8242300" y="4535488"/>
          <p14:tracePt t="31697" x="8248650" y="4549775"/>
          <p14:tracePt t="31713" x="8248650" y="4564063"/>
          <p14:tracePt t="31730" x="8248650" y="4572000"/>
          <p14:tracePt t="31747" x="8256588" y="4578350"/>
          <p14:tracePt t="31765" x="8256588" y="4592638"/>
          <p14:tracePt t="31798" x="8256588" y="4614863"/>
          <p14:tracePt t="31814" x="8262938" y="4629150"/>
          <p14:tracePt t="31830" x="8270875" y="4651375"/>
          <p14:tracePt t="31847" x="8270875" y="4665663"/>
          <p14:tracePt t="31863" x="8277225" y="4686300"/>
          <p14:tracePt t="31879" x="8277225" y="4694238"/>
          <p14:tracePt t="31897" x="8277225" y="4708525"/>
          <p14:tracePt t="31913" x="8277225" y="4716463"/>
          <p14:tracePt t="31946" x="8277225" y="4722813"/>
          <p14:tracePt t="31963" x="8277225" y="4730750"/>
          <p14:tracePt t="31980" x="8285163" y="4737100"/>
          <p14:tracePt t="32009" x="8285163" y="4745038"/>
          <p14:tracePt t="32031" x="8285163" y="4751388"/>
          <p14:tracePt t="32115" x="8291513" y="4751388"/>
          <p14:tracePt t="32137" x="8299450" y="4751388"/>
          <p14:tracePt t="32179" x="8307388" y="4751388"/>
          <p14:tracePt t="32191" x="8313738" y="4751388"/>
          <p14:tracePt t="32265" x="8321675" y="4751388"/>
          <p14:tracePt t="32452" x="8321675" y="4759325"/>
          <p14:tracePt t="32793" x="8313738" y="4759325"/>
          <p14:tracePt t="32808" x="8307388" y="4759325"/>
          <p14:tracePt t="32835" x="8307388" y="4751388"/>
          <p14:tracePt t="32844" x="8299450" y="4745038"/>
          <p14:tracePt t="32854" x="8299450" y="4737100"/>
          <p14:tracePt t="32867" x="8299450" y="4730750"/>
          <p14:tracePt t="32879" x="8299450" y="4722813"/>
          <p14:tracePt t="32897" x="8291513" y="4694238"/>
          <p14:tracePt t="32913" x="8291513" y="4679950"/>
          <p14:tracePt t="32929" x="8285163" y="4657725"/>
          <p14:tracePt t="32946" x="8285163" y="4637088"/>
          <p14:tracePt t="32962" x="8285163" y="4622800"/>
          <p14:tracePt t="32979" x="8277225" y="4606925"/>
          <p14:tracePt t="32996" x="8277225" y="4592638"/>
          <p14:tracePt t="33013" x="8270875" y="4586288"/>
          <p14:tracePt t="33031" x="8262938" y="4564063"/>
          <p14:tracePt t="33046" x="8262938" y="4557713"/>
          <p14:tracePt t="33063" x="8256588" y="4529138"/>
          <p14:tracePt t="33080" x="8256588" y="4513263"/>
          <p14:tracePt t="33096" x="8256588" y="4506913"/>
          <p14:tracePt t="33112" x="8256588" y="4498975"/>
          <p14:tracePt t="33129" x="8256588" y="4492625"/>
          <p14:tracePt t="33147" x="8256588" y="4484688"/>
          <p14:tracePt t="33163" x="8256588" y="4478338"/>
          <p14:tracePt t="33194" x="8256588" y="4470400"/>
          <p14:tracePt t="33216" x="8248650" y="4456113"/>
          <p14:tracePt t="33232" x="8248650" y="4449763"/>
          <p14:tracePt t="33248" x="8248650" y="4441825"/>
          <p14:tracePt t="33256" x="8248650" y="4433888"/>
          <p14:tracePt t="33270" x="8248650" y="4427538"/>
          <p14:tracePt t="33286" x="8248650" y="4419600"/>
          <p14:tracePt t="33302" x="8242300" y="4413250"/>
          <p14:tracePt t="33312" x="8242300" y="4405313"/>
          <p14:tracePt t="33330" x="8242300" y="4398963"/>
          <p14:tracePt t="33346" x="8234363" y="4384675"/>
          <p14:tracePt t="33363" x="8234363" y="4376738"/>
          <p14:tracePt t="33379" x="8234363" y="4370388"/>
          <p14:tracePt t="33396" x="8234363" y="4356100"/>
          <p14:tracePt t="33429" x="8228013" y="4348163"/>
          <p14:tracePt t="33446" x="8228013" y="4340225"/>
          <p14:tracePt t="33463" x="8228013" y="4333875"/>
          <p14:tracePt t="33479" x="8220075" y="4319588"/>
          <p14:tracePt t="33496" x="8220075" y="4311650"/>
          <p14:tracePt t="33513" x="8205788" y="4297363"/>
          <p14:tracePt t="33529" x="8197850" y="4291013"/>
          <p14:tracePt t="33548" x="8183563" y="4283075"/>
          <p14:tracePt t="33580" x="8183563" y="4268788"/>
          <p14:tracePt t="33597" x="8177213" y="4260850"/>
          <p14:tracePt t="33613" x="8169275" y="4260850"/>
          <p14:tracePt t="33630" x="8169275" y="4254500"/>
          <p14:tracePt t="33646" x="8169275" y="4246563"/>
          <p14:tracePt t="33663" x="8154988" y="4240213"/>
          <p14:tracePt t="33680" x="8148638" y="4232275"/>
          <p14:tracePt t="33713" x="8140700" y="4225925"/>
          <p14:tracePt t="33746" x="8140700" y="4211638"/>
          <p14:tracePt t="33763" x="8134350" y="4203700"/>
          <p14:tracePt t="33781" x="8126413" y="4203700"/>
          <p14:tracePt t="33796" x="8126413" y="4197350"/>
          <p14:tracePt t="33813" x="8126413" y="4189413"/>
          <p14:tracePt t="33829" x="8126413" y="4181475"/>
          <p14:tracePt t="33872" x="8126413" y="4175125"/>
          <p14:tracePt t="33896" x="8126413" y="4167188"/>
          <p14:tracePt t="33930" x="8126413" y="4160838"/>
          <p14:tracePt t="33939" x="8126413" y="4152900"/>
          <p14:tracePt t="33955" x="8126413" y="4146550"/>
          <p14:tracePt t="33980" x="8126413" y="4138613"/>
          <p14:tracePt t="34015" x="8126413" y="4132263"/>
          <p14:tracePt t="34037" x="8126413" y="4124325"/>
          <p14:tracePt t="34080" x="8126413" y="4117975"/>
          <p14:tracePt t="34104" x="8126413" y="4110038"/>
          <p14:tracePt t="34132" x="8126413" y="4103688"/>
          <p14:tracePt t="34163" x="8126413" y="4095750"/>
          <p14:tracePt t="34445" x="8126413" y="4103688"/>
          <p14:tracePt t="34455" x="8118475" y="4103688"/>
          <p14:tracePt t="34465" x="8118475" y="4110038"/>
          <p14:tracePt t="34481" x="8118475" y="4117975"/>
          <p14:tracePt t="34497" x="8112125" y="4124325"/>
          <p14:tracePt t="34512" x="8112125" y="4132263"/>
          <p14:tracePt t="34531" x="8112125" y="4138613"/>
          <p14:tracePt t="34547" x="8104188" y="4160838"/>
          <p14:tracePt t="34563" x="8104188" y="4175125"/>
          <p14:tracePt t="34580" x="8097838" y="4197350"/>
          <p14:tracePt t="34596" x="8097838" y="4211638"/>
          <p14:tracePt t="34612" x="8097838" y="4232275"/>
          <p14:tracePt t="34629" x="8097838" y="4254500"/>
          <p14:tracePt t="34646" x="8097838" y="4268788"/>
          <p14:tracePt t="34663" x="8097838" y="4297363"/>
          <p14:tracePt t="34679" x="8104188" y="4319588"/>
          <p14:tracePt t="34696" x="8104188" y="4333875"/>
          <p14:tracePt t="34712" x="8112125" y="4348163"/>
          <p14:tracePt t="34729" x="8118475" y="4356100"/>
          <p14:tracePt t="34746" x="8126413" y="4370388"/>
          <p14:tracePt t="34765" x="8126413" y="4376738"/>
          <p14:tracePt t="34781" x="8134350" y="4384675"/>
          <p14:tracePt t="34797" x="8140700" y="4391025"/>
          <p14:tracePt t="34814" x="8140700" y="4398963"/>
          <p14:tracePt t="34830" x="8148638" y="4405313"/>
          <p14:tracePt t="34847" x="8148638" y="4419600"/>
          <p14:tracePt t="34865" x="8154988" y="4433888"/>
          <p14:tracePt t="34880" x="8162925" y="4441825"/>
          <p14:tracePt t="34897" x="8162925" y="4456113"/>
          <p14:tracePt t="34914" x="8169275" y="4464050"/>
          <p14:tracePt t="34930" x="8169275" y="4470400"/>
          <p14:tracePt t="35027" x="8169275" y="4478338"/>
          <p14:tracePt t="35051" x="8169275" y="4484688"/>
          <p14:tracePt t="35061" x="8169275" y="4492625"/>
          <p14:tracePt t="35081" x="8169275" y="4498975"/>
          <p14:tracePt t="35099" x="8162925" y="4513263"/>
          <p14:tracePt t="35114" x="8154988" y="4535488"/>
          <p14:tracePt t="35130" x="8148638" y="4543425"/>
          <p14:tracePt t="35146" x="8140700" y="4564063"/>
          <p14:tracePt t="35162" x="8134350" y="4586288"/>
          <p14:tracePt t="35179" x="8126413" y="4600575"/>
          <p14:tracePt t="35195" x="8126413" y="4614863"/>
          <p14:tracePt t="35213" x="8126413" y="4622800"/>
          <p14:tracePt t="35230" x="8118475" y="4637088"/>
          <p14:tracePt t="35246" x="8118475" y="4643438"/>
          <p14:tracePt t="35262" x="8118475" y="4657725"/>
          <p14:tracePt t="35280" x="8118475" y="4672013"/>
          <p14:tracePt t="35296" x="8112125" y="4679950"/>
          <p14:tracePt t="35312" x="8112125" y="4686300"/>
          <p14:tracePt t="35329" x="8112125" y="4694238"/>
          <p14:tracePt t="35432" x="8104188" y="4702175"/>
          <p14:tracePt t="35458" x="8104188" y="4708525"/>
          <p14:tracePt t="35481" x="8104188" y="4722813"/>
          <p14:tracePt t="35497" x="8104188" y="4730750"/>
          <p14:tracePt t="35503" x="8104188" y="4745038"/>
          <p14:tracePt t="35514" x="8104188" y="4751388"/>
          <p14:tracePt t="35529" x="8097838" y="4773613"/>
          <p14:tracePt t="35546" x="8089900" y="4787900"/>
          <p14:tracePt t="35563" x="8083550" y="4810125"/>
          <p14:tracePt t="35579" x="8075613" y="4830763"/>
          <p14:tracePt t="35597" x="8054975" y="4867275"/>
          <p14:tracePt t="35615" x="8047038" y="4881563"/>
          <p14:tracePt t="35630" x="8032750" y="4903788"/>
          <p14:tracePt t="35647" x="8018463" y="4924425"/>
          <p14:tracePt t="35663" x="8004175" y="4946650"/>
          <p14:tracePt t="35680" x="7989888" y="4968875"/>
          <p14:tracePt t="35697" x="7967663" y="5003800"/>
          <p14:tracePt t="35713" x="7961313" y="5018088"/>
          <p14:tracePt t="35730" x="7953375" y="5048250"/>
          <p14:tracePt t="35745" x="7945438" y="5062538"/>
          <p14:tracePt t="35762" x="7939088" y="5097463"/>
          <p14:tracePt t="35779" x="7939088" y="5111750"/>
          <p14:tracePt t="35797" x="7939088" y="5133975"/>
          <p14:tracePt t="35813" x="7939088" y="5156200"/>
          <p14:tracePt t="35829" x="7939088" y="5162550"/>
          <p14:tracePt t="35846" x="7939088" y="5170488"/>
          <p14:tracePt t="35862" x="7939088" y="5184775"/>
          <p14:tracePt t="35879" x="7939088" y="5199063"/>
          <p14:tracePt t="35896" x="7939088" y="5213350"/>
          <p14:tracePt t="35913" x="7953375" y="5241925"/>
          <p14:tracePt t="35929" x="7961313" y="5264150"/>
          <p14:tracePt t="35946" x="7967663" y="5284788"/>
          <p14:tracePt t="35962" x="7981950" y="5300663"/>
          <p14:tracePt t="35979" x="7989888" y="5314950"/>
          <p14:tracePt t="35996" x="8004175" y="5329238"/>
          <p14:tracePt t="36013" x="8010525" y="5349875"/>
          <p14:tracePt t="36030" x="8010525" y="5357813"/>
          <p14:tracePt t="36046" x="8010525" y="5364163"/>
          <p14:tracePt t="36063" x="8010525" y="5372100"/>
          <p14:tracePt t="36079" x="8010525" y="5378450"/>
          <p14:tracePt t="36096" x="8018463" y="5394325"/>
          <p14:tracePt t="36113" x="8018463" y="5400675"/>
          <p14:tracePt t="36134" x="8018463" y="5408613"/>
          <p14:tracePt t="36173" x="8024813" y="5408613"/>
          <p14:tracePt t="36189" x="8032750" y="5408613"/>
          <p14:tracePt t="36202" x="8040688" y="5414963"/>
          <p14:tracePt t="36215" x="8040688" y="5422900"/>
          <p14:tracePt t="36231" x="8047038" y="5422900"/>
          <p14:tracePt t="36249" x="8054975" y="5429250"/>
          <p14:tracePt t="36265" x="8054975" y="5437188"/>
          <p14:tracePt t="36281" x="8061325" y="5443538"/>
          <p14:tracePt t="36321" x="8069263" y="5443538"/>
          <p14:tracePt t="36505" x="8069263" y="5451475"/>
          <p14:tracePt t="36519" x="8069263" y="5457825"/>
          <p14:tracePt t="36567" x="8061325" y="5457825"/>
          <p14:tracePt t="36578" x="8061325" y="5465763"/>
          <p14:tracePt t="36767" x="8061325" y="5451475"/>
          <p14:tracePt t="36776" x="8069263" y="5443538"/>
          <p14:tracePt t="36797" x="8083550" y="5394325"/>
          <p14:tracePt t="36813" x="8112125" y="5314950"/>
          <p14:tracePt t="36830" x="8140700" y="5213350"/>
          <p14:tracePt t="36847" x="8169275" y="5111750"/>
          <p14:tracePt t="36863" x="8197850" y="5026025"/>
          <p14:tracePt t="36880" x="8220075" y="4946650"/>
          <p14:tracePt t="36897" x="8248650" y="4838700"/>
          <p14:tracePt t="36913" x="8262938" y="4773613"/>
          <p14:tracePt t="36930" x="8262938" y="4716463"/>
          <p14:tracePt t="36946" x="8262938" y="4665663"/>
          <p14:tracePt t="36963" x="8262938" y="4614863"/>
          <p14:tracePt t="36981" x="8256588" y="4492625"/>
          <p14:tracePt t="36998" x="8248650" y="4413250"/>
          <p14:tracePt t="37012" x="8248650" y="4356100"/>
          <p14:tracePt t="37029" x="8248650" y="4325938"/>
          <p14:tracePt t="37045" x="8248650" y="4297363"/>
          <p14:tracePt t="37061" x="8242300" y="4268788"/>
          <p14:tracePt t="37079" x="8242300" y="4246563"/>
          <p14:tracePt t="37095" x="8228013" y="4217988"/>
          <p14:tracePt t="37112" x="8220075" y="4175125"/>
          <p14:tracePt t="37130" x="8213725" y="4146550"/>
          <p14:tracePt t="37145" x="8205788" y="4117975"/>
          <p14:tracePt t="37163" x="8191500" y="4081463"/>
          <p14:tracePt t="37180" x="8183563" y="4059238"/>
          <p14:tracePt t="37197" x="8183563" y="4016375"/>
          <p14:tracePt t="37214" x="8177213" y="3994150"/>
          <p14:tracePt t="37230" x="8169275" y="3973513"/>
          <p14:tracePt t="37246" x="8154988" y="3959225"/>
          <p14:tracePt t="37264" x="8154988" y="3944938"/>
          <p14:tracePt t="37279" x="8148638" y="3930650"/>
          <p14:tracePt t="37297" x="8140700" y="3900488"/>
          <p14:tracePt t="37315" x="8134350" y="3886200"/>
          <p14:tracePt t="37330" x="8134350" y="3865563"/>
          <p14:tracePt t="37347" x="8118475" y="3843338"/>
          <p14:tracePt t="37363" x="8112125" y="3821113"/>
          <p14:tracePt t="37381" x="8112125" y="3792538"/>
          <p14:tracePt t="37397" x="8112125" y="3771900"/>
          <p14:tracePt t="37414" x="8118475" y="3763963"/>
          <p14:tracePt t="37430" x="8126413" y="3749675"/>
          <p14:tracePt t="37445" x="8126413" y="3735388"/>
          <p14:tracePt t="37461" x="8134350" y="3727450"/>
          <p14:tracePt t="37478" x="8134350" y="3721100"/>
          <p14:tracePt t="37495" x="8134350" y="3706813"/>
          <p14:tracePt t="37512" x="8134350" y="3698875"/>
          <p14:tracePt t="37528" x="8140700" y="3692525"/>
          <p14:tracePt t="37557" x="8140700" y="3684588"/>
          <p14:tracePt t="37585" x="8140700" y="3678238"/>
          <p14:tracePt t="37604" x="8140700" y="3670300"/>
          <p14:tracePt t="37623" x="8148638" y="3670300"/>
          <p14:tracePt t="37636" x="8148638" y="3662363"/>
          <p14:tracePt t="37677" x="8154988" y="3662363"/>
          <p14:tracePt t="37705" x="8154988" y="3656013"/>
          <p14:tracePt t="37867" x="8154988" y="3662363"/>
          <p14:tracePt t="37877" x="8148638" y="3662363"/>
          <p14:tracePt t="37897" x="8148638" y="3678238"/>
          <p14:tracePt t="37913" x="8140700" y="3684588"/>
          <p14:tracePt t="37930" x="8140700" y="3706813"/>
          <p14:tracePt t="37947" x="8140700" y="3721100"/>
          <p14:tracePt t="37964" x="8140700" y="3741738"/>
          <p14:tracePt t="37981" x="8140700" y="3771900"/>
          <p14:tracePt t="37998" x="8140700" y="3786188"/>
          <p14:tracePt t="38015" x="8140700" y="3800475"/>
          <p14:tracePt t="38031" x="8140700" y="3814763"/>
          <p14:tracePt t="38046" x="8140700" y="3829050"/>
          <p14:tracePt t="38063" x="8140700" y="3843338"/>
          <p14:tracePt t="38079" x="8140700" y="3857625"/>
          <p14:tracePt t="38095" x="8140700" y="3879850"/>
          <p14:tracePt t="38113" x="8140700" y="3894138"/>
          <p14:tracePt t="38128" x="8140700" y="3908425"/>
          <p14:tracePt t="38144" x="8140700" y="3922713"/>
          <p14:tracePt t="38161" x="8140700" y="3937000"/>
          <p14:tracePt t="38179" x="8140700" y="3959225"/>
          <p14:tracePt t="38195" x="8140700" y="3979863"/>
          <p14:tracePt t="38211" x="8140700" y="3994150"/>
          <p14:tracePt t="38227" x="8140700" y="4002088"/>
          <p14:tracePt t="38244" x="8140700" y="4008438"/>
          <p14:tracePt t="38261" x="8140700" y="4024313"/>
          <p14:tracePt t="38277" x="8134350" y="4038600"/>
          <p14:tracePt t="38295" x="8134350" y="4052888"/>
          <p14:tracePt t="38311" x="8134350" y="4073525"/>
          <p14:tracePt t="38328" x="8134350" y="4095750"/>
          <p14:tracePt t="38346" x="8134350" y="4110038"/>
          <p14:tracePt t="38361" x="8126413" y="4132263"/>
          <p14:tracePt t="38378" x="8126413" y="4146550"/>
          <p14:tracePt t="38396" x="8126413" y="4160838"/>
          <p14:tracePt t="38411" x="8126413" y="4175125"/>
          <p14:tracePt t="38428" x="8126413" y="4189413"/>
          <p14:tracePt t="38445" x="8134350" y="4197350"/>
          <p14:tracePt t="38465" x="8148638" y="4217988"/>
          <p14:tracePt t="38498" x="8154988" y="4232275"/>
          <p14:tracePt t="38515" x="8162925" y="4246563"/>
          <p14:tracePt t="38533" x="8162925" y="4254500"/>
          <p14:tracePt t="38550" x="8169275" y="4276725"/>
          <p14:tracePt t="38565" x="8169275" y="4291013"/>
          <p14:tracePt t="38579" x="8169275" y="4305300"/>
          <p14:tracePt t="38595" x="8169275" y="4325938"/>
          <p14:tracePt t="38611" x="8169275" y="4340225"/>
          <p14:tracePt t="38614" x="8169275" y="4348163"/>
          <p14:tracePt t="38629" x="8169275" y="4362450"/>
          <p14:tracePt t="38644" x="8169275" y="4376738"/>
          <p14:tracePt t="38661" x="8169275" y="4391025"/>
          <p14:tracePt t="38678" x="8169275" y="4405313"/>
          <p14:tracePt t="38694" x="8169275" y="4413250"/>
          <p14:tracePt t="38710" x="8169275" y="4427538"/>
          <p14:tracePt t="38727" x="8169275" y="4433888"/>
          <p14:tracePt t="38744" x="8169275" y="4441825"/>
          <p14:tracePt t="38760" x="8169275" y="4456113"/>
          <p14:tracePt t="38777" x="8169275" y="4464050"/>
          <p14:tracePt t="38794" x="8169275" y="4478338"/>
          <p14:tracePt t="38811" x="8162925" y="4478338"/>
          <p14:tracePt t="38827" x="8154988" y="4484688"/>
          <p14:tracePt t="38844" x="8154988" y="4492625"/>
          <p14:tracePt t="38861" x="8148638" y="4492625"/>
          <p14:tracePt t="38877" x="8148638" y="4498975"/>
          <p14:tracePt t="38894" x="8140700" y="4513263"/>
          <p14:tracePt t="38911" x="8134350" y="4535488"/>
          <p14:tracePt t="38927" x="8126413" y="4557713"/>
          <p14:tracePt t="38944" x="8126413" y="4564063"/>
          <p14:tracePt t="38960" x="8126413" y="4578350"/>
          <p14:tracePt t="38977" x="8118475" y="4600575"/>
          <p14:tracePt t="38995" x="8112125" y="4622800"/>
          <p14:tracePt t="39010" x="8112125" y="4643438"/>
          <p14:tracePt t="39027" x="8112125" y="4651375"/>
          <p14:tracePt t="39045" x="8112125" y="4665663"/>
          <p14:tracePt t="39061" x="8112125" y="4679950"/>
          <p14:tracePt t="39077" x="8112125" y="4702175"/>
          <p14:tracePt t="39095" x="8112125" y="4722813"/>
          <p14:tracePt t="39111" x="8112125" y="4751388"/>
          <p14:tracePt t="39127" x="8104188" y="4779963"/>
          <p14:tracePt t="39144" x="8097838" y="4824413"/>
          <p14:tracePt t="39160" x="8083550" y="4881563"/>
          <p14:tracePt t="39177" x="8075613" y="4924425"/>
          <p14:tracePt t="39194" x="8061325" y="4960938"/>
          <p14:tracePt t="39211" x="8061325" y="4989513"/>
          <p14:tracePt t="39227" x="8054975" y="5003800"/>
          <p14:tracePt t="39245" x="8047038" y="5026025"/>
          <p14:tracePt t="39261" x="8040688" y="5048250"/>
          <p14:tracePt t="39278" x="8024813" y="5062538"/>
          <p14:tracePt t="39295" x="8024813" y="5091113"/>
          <p14:tracePt t="39312" x="8010525" y="5111750"/>
          <p14:tracePt t="39329" x="8010525" y="5133975"/>
          <p14:tracePt t="39345" x="7996238" y="5156200"/>
          <p14:tracePt t="39361" x="7996238" y="5176838"/>
          <p14:tracePt t="39379" x="7989888" y="5199063"/>
          <p14:tracePt t="39396" x="7981950" y="5227638"/>
          <p14:tracePt t="39413" x="7981950" y="5241925"/>
          <p14:tracePt t="39428" x="7975600" y="5264150"/>
          <p14:tracePt t="39444" x="7967663" y="5284788"/>
          <p14:tracePt t="39461" x="7967663" y="5300663"/>
          <p14:tracePt t="39478" x="7967663" y="5321300"/>
          <p14:tracePt t="39495" x="7961313" y="5343525"/>
          <p14:tracePt t="39511" x="7961313" y="5357813"/>
          <p14:tracePt t="39528" x="7953375" y="5372100"/>
          <p14:tracePt t="39545" x="7953375" y="5386388"/>
          <p14:tracePt t="39563" x="7953375" y="5408613"/>
          <p14:tracePt t="39578" x="7953375" y="5422900"/>
          <p14:tracePt t="39594" x="7953375" y="5429250"/>
          <p14:tracePt t="39612" x="7953375" y="5443538"/>
          <p14:tracePt t="39628" x="7953375" y="5465763"/>
          <p14:tracePt t="39645" x="7953375" y="5473700"/>
          <p14:tracePt t="39661" x="7953375" y="5487988"/>
          <p14:tracePt t="39695" x="7953375" y="5494338"/>
          <p14:tracePt t="39711" x="7953375" y="5502275"/>
          <p14:tracePt t="39739" x="7953375" y="5508625"/>
          <p14:tracePt t="39766" x="7953375" y="5516563"/>
          <p14:tracePt t="39774" x="7961313" y="5522913"/>
          <p14:tracePt t="39790" x="7967663" y="5522913"/>
          <p14:tracePt t="39798" x="7975600" y="5530850"/>
          <p14:tracePt t="39811" x="7981950" y="5530850"/>
          <p14:tracePt t="39828" x="7996238" y="5530850"/>
          <p14:tracePt t="39846" x="8004175" y="5537200"/>
          <p14:tracePt t="39878" x="8010525" y="5537200"/>
          <p14:tracePt t="39957" x="8018463" y="5537200"/>
          <p14:tracePt t="39987" x="8024813" y="5537200"/>
          <p14:tracePt t="40004" x="8032750" y="5537200"/>
          <p14:tracePt t="40014" x="8032750" y="5530850"/>
          <p14:tracePt t="40031" x="8032750" y="5522913"/>
          <p14:tracePt t="40046" x="8032750" y="5508625"/>
          <p14:tracePt t="40062" x="8032750" y="5502275"/>
          <p14:tracePt t="40080" x="8032750" y="5480050"/>
          <p14:tracePt t="40096" x="8032750" y="5465763"/>
          <p14:tracePt t="40112" x="8032750" y="5443538"/>
          <p14:tracePt t="40129" x="8032750" y="5422900"/>
          <p14:tracePt t="40146" x="8032750" y="5414963"/>
          <p14:tracePt t="40162" x="8032750" y="5378450"/>
          <p14:tracePt t="40180" x="8032750" y="5343525"/>
          <p14:tracePt t="40196" x="8040688" y="5314950"/>
          <p14:tracePt t="40212" x="8054975" y="5270500"/>
          <p14:tracePt t="40228" x="8061325" y="5235575"/>
          <p14:tracePt t="40246" x="8075613" y="5199063"/>
          <p14:tracePt t="40264" x="8097838" y="5148263"/>
          <p14:tracePt t="40279" x="8104188" y="5119688"/>
          <p14:tracePt t="40296" x="8118475" y="5068888"/>
          <p14:tracePt t="40313" x="8140700" y="5032375"/>
          <p14:tracePt t="40329" x="8140700" y="4989513"/>
          <p14:tracePt t="40346" x="8148638" y="4960938"/>
          <p14:tracePt t="40363" x="8154988" y="4932363"/>
          <p14:tracePt t="40379" x="8154988" y="4910138"/>
          <p14:tracePt t="40396" x="8154988" y="4889500"/>
          <p14:tracePt t="40414" x="8154988" y="4859338"/>
          <p14:tracePt t="40430" x="8148638" y="4838700"/>
          <p14:tracePt t="40446" x="8140700" y="4816475"/>
          <p14:tracePt t="40463" x="8134350" y="4795838"/>
          <p14:tracePt t="40480" x="8118475" y="4765675"/>
          <p14:tracePt t="40497" x="8104188" y="4745038"/>
          <p14:tracePt t="40513" x="8104188" y="4730750"/>
          <p14:tracePt t="40529" x="8089900" y="4708525"/>
          <p14:tracePt t="40547" x="8083550" y="4686300"/>
          <p14:tracePt t="40562" x="8069263" y="4672013"/>
          <p14:tracePt t="40579" x="8061325" y="4643438"/>
          <p14:tracePt t="40597" x="8054975" y="4622800"/>
          <p14:tracePt t="40613" x="8047038" y="4600575"/>
          <p14:tracePt t="40629" x="8040688" y="4586288"/>
          <p14:tracePt t="40645" x="8024813" y="4564063"/>
          <p14:tracePt t="40662" x="8010525" y="4557713"/>
          <p14:tracePt t="40679" x="7996238" y="4543425"/>
          <p14:tracePt t="40696" x="7981950" y="4529138"/>
          <p14:tracePt t="40712" x="7967663" y="4513263"/>
          <p14:tracePt t="40729" x="7953375" y="4506913"/>
          <p14:tracePt t="40746" x="7939088" y="4506913"/>
          <p14:tracePt t="40764" x="7924800" y="4498975"/>
          <p14:tracePt t="40780" x="7902575" y="4492625"/>
          <p14:tracePt t="40796" x="7874000" y="4492625"/>
          <p14:tracePt t="40812" x="7859713" y="4492625"/>
          <p14:tracePt t="40828" x="7831138" y="4492625"/>
          <p14:tracePt t="40844" x="7794625" y="4498975"/>
          <p14:tracePt t="40861" x="7743825" y="4513263"/>
          <p14:tracePt t="40878" x="7708900" y="4529138"/>
          <p14:tracePt t="40896" x="7693025" y="4529138"/>
          <p14:tracePt t="40912" x="7664450" y="4529138"/>
          <p14:tracePt t="40928" x="7635875" y="4521200"/>
          <p14:tracePt t="40947" x="7621588" y="4521200"/>
          <p14:tracePt t="40962" x="7599363" y="4521200"/>
          <p14:tracePt t="40979" x="7578725" y="4513263"/>
          <p14:tracePt t="40996" x="7564438" y="4513263"/>
          <p14:tracePt t="41014" x="7535863" y="4513263"/>
          <p14:tracePt t="41029" x="7513638" y="4513263"/>
          <p14:tracePt t="41046" x="7499350" y="4513263"/>
          <p14:tracePt t="41063" x="7470775" y="4513263"/>
          <p14:tracePt t="41078" x="7448550" y="4513263"/>
          <p14:tracePt t="41096" x="7419975" y="4513263"/>
          <p14:tracePt t="41112" x="7405688" y="4506913"/>
          <p14:tracePt t="41115" x="7391400" y="4498975"/>
          <p14:tracePt t="41129" x="7377113" y="4498975"/>
          <p14:tracePt t="41146" x="7354888" y="4492625"/>
          <p14:tracePt t="41162" x="7332663" y="4484688"/>
          <p14:tracePt t="41178" x="7326313" y="4478338"/>
          <p14:tracePt t="41195" x="7312025" y="4478338"/>
          <p14:tracePt t="41213" x="7312025" y="4464050"/>
          <p14:tracePt t="41229" x="7304088" y="4449763"/>
          <p14:tracePt t="41246" x="7304088" y="4427538"/>
          <p14:tracePt t="41262" x="7304088" y="4419600"/>
          <p14:tracePt t="41278" x="7297738" y="4405313"/>
          <p14:tracePt t="41297" x="7289800" y="4398963"/>
          <p14:tracePt t="41312" x="7289800" y="4391025"/>
          <p14:tracePt t="41329" x="7289800" y="4384675"/>
          <p14:tracePt t="41346" x="7289800" y="4376738"/>
          <p14:tracePt t="41362" x="7289800" y="4356100"/>
          <p14:tracePt t="41379" x="7297738" y="4333875"/>
          <p14:tracePt t="41396" x="7297738" y="4325938"/>
          <p14:tracePt t="41413" x="7297738" y="4311650"/>
          <p14:tracePt t="41428" x="7297738" y="4305300"/>
          <p14:tracePt t="41445" x="7297738" y="4297363"/>
          <p14:tracePt t="41462" x="7297738" y="4283075"/>
          <p14:tracePt t="41479" x="7289800" y="4268788"/>
          <p14:tracePt t="41495" x="7289800" y="4260850"/>
          <p14:tracePt t="41511" x="7289800" y="4246563"/>
          <p14:tracePt t="41530" x="7289800" y="4225925"/>
          <p14:tracePt t="41546" x="7283450" y="4217988"/>
          <p14:tracePt t="41562" x="7283450" y="4203700"/>
          <p14:tracePt t="41579" x="7269163" y="4203700"/>
          <p14:tracePt t="41611" x="7261225" y="4197350"/>
          <p14:tracePt t="41635" x="7253288" y="4197350"/>
          <p14:tracePt t="41665" x="7246938" y="4197350"/>
          <p14:tracePt t="41674" x="7239000" y="4197350"/>
          <p14:tracePt t="41684" x="7232650" y="4189413"/>
          <p14:tracePt t="41698" x="7218363" y="4189413"/>
          <p14:tracePt t="41713" x="7210425" y="4189413"/>
          <p14:tracePt t="41729" x="7204075" y="4189413"/>
          <p14:tracePt t="41746" x="7189788" y="4189413"/>
          <p14:tracePt t="41778" x="7181850" y="4189413"/>
          <p14:tracePt t="41795" x="7167563" y="4189413"/>
          <p14:tracePt t="41813" x="7145338" y="4189413"/>
          <p14:tracePt t="41830" x="7131050" y="4189413"/>
          <p14:tracePt t="41845" x="7124700" y="4189413"/>
          <p14:tracePt t="41925" x="7116763" y="4189413"/>
          <p14:tracePt t="41956" x="7110413" y="4189413"/>
          <p14:tracePt t="41973" x="7102475" y="4189413"/>
          <p14:tracePt t="41996" x="7094538" y="4189413"/>
          <p14:tracePt t="42003" x="7088188" y="4197350"/>
          <p14:tracePt t="42024" x="7080250" y="4197350"/>
          <p14:tracePt t="42062" x="7080250" y="4203700"/>
          <p14:tracePt t="42075" x="7080250" y="4211638"/>
          <p14:tracePt t="42085" x="7073900" y="4211638"/>
          <p14:tracePt t="42096" x="7065963" y="4225925"/>
          <p14:tracePt t="42113" x="7065963" y="4240213"/>
          <p14:tracePt t="42131" x="7065963" y="4246563"/>
          <p14:tracePt t="42145" x="7065963" y="4260850"/>
          <p14:tracePt t="42162" x="7065963" y="4268788"/>
          <p14:tracePt t="42179" x="7059613" y="4283075"/>
          <p14:tracePt t="42196" x="7059613" y="4305300"/>
          <p14:tracePt t="42212" x="7051675" y="4319588"/>
          <p14:tracePt t="42229" x="7051675" y="4333875"/>
          <p14:tracePt t="42246" x="7051675" y="4340225"/>
          <p14:tracePt t="42262" x="7059613" y="4348163"/>
          <p14:tracePt t="42280" x="7059613" y="4362450"/>
          <p14:tracePt t="42296" x="7065963" y="4384675"/>
          <p14:tracePt t="42313" x="7073900" y="4413250"/>
          <p14:tracePt t="42329" x="7088188" y="4427538"/>
          <p14:tracePt t="42346" x="7088188" y="4456113"/>
          <p14:tracePt t="42362" x="7102475" y="4478338"/>
          <p14:tracePt t="42379" x="7110413" y="4521200"/>
          <p14:tracePt t="42396" x="7124700" y="4549775"/>
          <p14:tracePt t="42413" x="7145338" y="4586288"/>
          <p14:tracePt t="42429" x="7159625" y="4600575"/>
          <p14:tracePt t="42445" x="7159625" y="4606925"/>
          <p14:tracePt t="42461" x="7167563" y="4622800"/>
          <p14:tracePt t="42477" x="7167563" y="4629150"/>
          <p14:tracePt t="42494" x="7167563" y="4643438"/>
          <p14:tracePt t="42511" x="7167563" y="4651375"/>
          <p14:tracePt t="42527" x="7167563" y="4657725"/>
          <p14:tracePt t="42548" x="7167563" y="4665663"/>
          <p14:tracePt t="42568" x="7167563" y="4672013"/>
          <p14:tracePt t="42582" x="7167563" y="4679950"/>
          <p14:tracePt t="42598" x="7167563" y="4686300"/>
          <p14:tracePt t="42614" x="7167563" y="4694238"/>
          <p14:tracePt t="42628" x="7159625" y="4702175"/>
          <p14:tracePt t="42644" x="7153275" y="4722813"/>
          <p14:tracePt t="42661" x="7138988" y="4737100"/>
          <p14:tracePt t="42677" x="7131050" y="4751388"/>
          <p14:tracePt t="42694" x="7124700" y="4765675"/>
          <p14:tracePt t="42711" x="7116763" y="4779963"/>
          <p14:tracePt t="42727" x="7116763" y="4787900"/>
          <p14:tracePt t="42744" x="7110413" y="4795838"/>
          <p14:tracePt t="42777" x="7110413" y="4802188"/>
          <p14:tracePt t="42796" x="7102475" y="4810125"/>
          <p14:tracePt t="42811" x="7102475" y="4824413"/>
          <p14:tracePt t="42827" x="7102475" y="4838700"/>
          <p14:tracePt t="42846" x="7102475" y="4859338"/>
          <p14:tracePt t="42861" x="7094538" y="4875213"/>
          <p14:tracePt t="42877" x="7088188" y="4895850"/>
          <p14:tracePt t="42896" x="7080250" y="4924425"/>
          <p14:tracePt t="42911" x="7073900" y="4946650"/>
          <p14:tracePt t="42927" x="7065963" y="4960938"/>
          <p14:tracePt t="42945" x="7059613" y="4983163"/>
          <p14:tracePt t="42960" x="7051675" y="5003800"/>
          <p14:tracePt t="42977" x="7051675" y="5018088"/>
          <p14:tracePt t="42995" x="7051675" y="5040313"/>
          <p14:tracePt t="43011" x="7051675" y="5054600"/>
          <p14:tracePt t="43029" x="7051675" y="5076825"/>
          <p14:tracePt t="43046" x="7051675" y="5083175"/>
          <p14:tracePt t="43062" x="7051675" y="5091113"/>
          <p14:tracePt t="43079" x="7051675" y="5105400"/>
          <p14:tracePt t="43094" x="7051675" y="5119688"/>
          <p14:tracePt t="43110" x="7051675" y="5141913"/>
          <p14:tracePt t="43128" x="7051675" y="5162550"/>
          <p14:tracePt t="43143" x="7051675" y="5176838"/>
          <p14:tracePt t="43160" x="7059613" y="5191125"/>
          <p14:tracePt t="43178" x="7059613" y="5221288"/>
          <p14:tracePt t="43194" x="7065963" y="5241925"/>
          <p14:tracePt t="43210" x="7073900" y="5264150"/>
          <p14:tracePt t="43229" x="7073900" y="5284788"/>
          <p14:tracePt t="43246" x="7080250" y="5307013"/>
          <p14:tracePt t="43264" x="7080250" y="5329238"/>
          <p14:tracePt t="43279" x="7080250" y="5343525"/>
          <p14:tracePt t="43295" x="7080250" y="5364163"/>
          <p14:tracePt t="43313" x="7094538" y="5386388"/>
          <p14:tracePt t="43328" x="7094538" y="5400675"/>
          <p14:tracePt t="43346" x="7102475" y="5422900"/>
          <p14:tracePt t="43429" x="7102475" y="5408613"/>
          <p14:tracePt t="43438" x="7102475" y="5386388"/>
          <p14:tracePt t="43447" x="7094538" y="5364163"/>
          <p14:tracePt t="43461" x="7073900" y="5300663"/>
          <p14:tracePt t="43478" x="7051675" y="5221288"/>
          <p14:tracePt t="43495" x="7037388" y="5148263"/>
          <p14:tracePt t="43512" x="7031038" y="5054600"/>
          <p14:tracePt t="43529" x="7031038" y="5003800"/>
          <p14:tracePt t="43547" x="7031038" y="4954588"/>
          <p14:tracePt t="43561" x="7031038" y="4881563"/>
          <p14:tracePt t="43578" x="7016750" y="4787900"/>
          <p14:tracePt t="43597" x="6965950" y="4629150"/>
          <p14:tracePt t="43612" x="6921500" y="4549775"/>
          <p14:tracePt t="43629" x="6886575" y="4470400"/>
          <p14:tracePt t="43646" x="6843713" y="4398963"/>
          <p14:tracePt t="43661" x="6813550" y="4348163"/>
          <p14:tracePt t="43678" x="6784975" y="4311650"/>
          <p14:tracePt t="43696" x="6764338" y="4291013"/>
          <p14:tracePt t="43712" x="6734175" y="4254500"/>
          <p14:tracePt t="43729" x="6713538" y="4232275"/>
          <p14:tracePt t="43745" x="6699250" y="4211638"/>
          <p14:tracePt t="43761" x="6684963" y="4189413"/>
          <p14:tracePt t="43778" x="6670675" y="4167188"/>
          <p14:tracePt t="43794" x="6654800" y="4152900"/>
          <p14:tracePt t="43811" x="6654800" y="4138613"/>
          <p14:tracePt t="43877" x="6648450" y="4138613"/>
          <p14:tracePt t="43895" x="6640513" y="4146550"/>
          <p14:tracePt t="43904" x="6634163" y="4146550"/>
          <p14:tracePt t="43920" x="6634163" y="4152900"/>
          <p14:tracePt t="43931" x="6626225" y="4152900"/>
          <p14:tracePt t="43944" x="6626225" y="4160838"/>
          <p14:tracePt t="43960" x="6619875" y="4160838"/>
          <p14:tracePt t="43977" x="6611938" y="4175125"/>
          <p14:tracePt t="43994" x="6597650" y="4181475"/>
          <p14:tracePt t="44010" x="6597650" y="4189413"/>
          <p14:tracePt t="44027" x="6597650" y="4197350"/>
          <p14:tracePt t="44045" x="6597650" y="4203700"/>
          <p14:tracePt t="44061" x="6597650" y="4211638"/>
          <p14:tracePt t="44077" x="6597650" y="4217988"/>
          <p14:tracePt t="44093" x="6597650" y="4225925"/>
          <p14:tracePt t="44112" x="6597650" y="4240213"/>
          <p14:tracePt t="44114" x="6597650" y="4254500"/>
          <p14:tracePt t="44128" x="6597650" y="4260850"/>
          <p14:tracePt t="44144" x="6597650" y="4276725"/>
          <p14:tracePt t="44162" x="6597650" y="4305300"/>
          <p14:tracePt t="44178" x="6597650" y="4311650"/>
          <p14:tracePt t="44195" x="6597650" y="4333875"/>
          <p14:tracePt t="44210" x="6597650" y="4356100"/>
          <p14:tracePt t="44227" x="6597650" y="4370388"/>
          <p14:tracePt t="44244" x="6597650" y="4391025"/>
          <p14:tracePt t="44260" x="6605588" y="4419600"/>
          <p14:tracePt t="44276" x="6605588" y="4427538"/>
          <p14:tracePt t="44293" x="6605588" y="4441825"/>
          <p14:tracePt t="44310" x="6605588" y="4456113"/>
          <p14:tracePt t="44327" x="6605588" y="4478338"/>
          <p14:tracePt t="44346" x="6597650" y="4492625"/>
          <p14:tracePt t="44362" x="6597650" y="4506913"/>
          <p14:tracePt t="44378" x="6597650" y="4513263"/>
          <p14:tracePt t="44396" x="6591300" y="4521200"/>
          <p14:tracePt t="44411" x="6591300" y="4535488"/>
          <p14:tracePt t="44428" x="6591300" y="4543425"/>
          <p14:tracePt t="44445" x="6591300" y="4557713"/>
          <p14:tracePt t="44461" x="6591300" y="4564063"/>
          <p14:tracePt t="44478" x="6591300" y="4572000"/>
          <p14:tracePt t="44494" x="6591300" y="4578350"/>
          <p14:tracePt t="44511" x="6591300" y="4586288"/>
          <p14:tracePt t="44532" x="6591300" y="4592638"/>
          <p14:tracePt t="44548" x="6591300" y="4600575"/>
          <p14:tracePt t="44566" x="6591300" y="4606925"/>
          <p14:tracePt t="44601" x="6591300" y="4614863"/>
          <p14:tracePt t="44647" x="6591300" y="4622800"/>
          <p14:tracePt t="44737" x="6591300" y="4614863"/>
          <p14:tracePt t="44746" x="6591300" y="4606925"/>
          <p14:tracePt t="44761" x="6591300" y="4578350"/>
          <p14:tracePt t="44777" x="6605588" y="4535488"/>
          <p14:tracePt t="44795" x="6634163" y="4441825"/>
          <p14:tracePt t="44813" x="6654800" y="4391025"/>
          <p14:tracePt t="44828" x="6662738" y="4348163"/>
          <p14:tracePt t="44845" x="6677025" y="4305300"/>
          <p14:tracePt t="44862" x="6684963" y="4283075"/>
          <p14:tracePt t="44878" x="6691313" y="4260850"/>
          <p14:tracePt t="44894" x="6691313" y="4246563"/>
          <p14:tracePt t="44911" x="6699250" y="4225925"/>
          <p14:tracePt t="44927" x="6699250" y="4217988"/>
          <p14:tracePt t="44944" x="6699250" y="4197350"/>
          <p14:tracePt t="44959" x="6699250" y="4181475"/>
          <p14:tracePt t="44976" x="6699250" y="4167188"/>
          <p14:tracePt t="44994" x="6705600" y="4160838"/>
          <p14:tracePt t="45010" x="6705600" y="4152900"/>
          <p14:tracePt t="45027" x="6713538" y="4146550"/>
          <p14:tracePt t="45045" x="6713538" y="4138613"/>
          <p14:tracePt t="45082" x="6713538" y="4132263"/>
          <p14:tracePt t="45092" x="6719888" y="4132263"/>
          <p14:tracePt t="45115" x="6719888" y="4124325"/>
          <p14:tracePt t="45124" x="6719888" y="4117975"/>
          <p14:tracePt t="45141" x="6727825" y="4110038"/>
          <p14:tracePt t="45149" x="6727825" y="4103688"/>
          <p14:tracePt t="45160" x="6727825" y="4095750"/>
          <p14:tracePt t="45177" x="6727825" y="4073525"/>
          <p14:tracePt t="45194" x="6734175" y="4059238"/>
          <p14:tracePt t="45210" x="6734175" y="4052888"/>
          <p14:tracePt t="45245" x="6734175" y="4044950"/>
          <p14:tracePt t="45260" x="6734175" y="4038600"/>
          <p14:tracePt t="45277" x="6734175" y="4030663"/>
          <p14:tracePt t="45296" x="6734175" y="4024313"/>
          <p14:tracePt t="45311" x="6727825" y="4024313"/>
          <p14:tracePt t="45339" x="6727825" y="4016375"/>
          <p14:tracePt t="45348" x="6719888" y="4016375"/>
          <p14:tracePt t="45364" x="6713538" y="4008438"/>
          <p14:tracePt t="45394" x="6705600" y="4002088"/>
          <p14:tracePt t="45406" x="6705600" y="3994150"/>
          <p14:tracePt t="45427" x="6699250" y="3987800"/>
          <p14:tracePt t="45452" x="6691313" y="3979863"/>
          <p14:tracePt t="45471" x="6684963" y="3979863"/>
          <p14:tracePt t="45481" x="6677025" y="3973513"/>
          <p14:tracePt t="45497" x="6670675" y="3965575"/>
          <p14:tracePt t="45515" x="6662738" y="3965575"/>
          <p14:tracePt t="45531" x="6654800" y="3965575"/>
          <p14:tracePt t="45545" x="6648450" y="3959225"/>
          <p14:tracePt t="45564" x="6634163" y="3959225"/>
          <p14:tracePt t="45578" x="6626225" y="3959225"/>
          <p14:tracePt t="45595" x="6619875" y="3951288"/>
          <p14:tracePt t="45613" x="6611938" y="3951288"/>
          <p14:tracePt t="45617" x="6605588" y="3951288"/>
          <p14:tracePt t="45628" x="6597650" y="3944938"/>
          <p14:tracePt t="45645" x="6591300" y="3944938"/>
          <p14:tracePt t="45662" x="6583363" y="3944938"/>
          <p14:tracePt t="45678" x="6575425" y="3937000"/>
          <p14:tracePt t="45695" x="6569075" y="3937000"/>
          <p14:tracePt t="45711" x="6561138" y="3937000"/>
          <p14:tracePt t="45727" x="6554788" y="3937000"/>
          <p14:tracePt t="45745" x="6540500" y="3937000"/>
          <p14:tracePt t="45760" x="6532563" y="3937000"/>
          <p14:tracePt t="45848" x="6526213" y="3937000"/>
          <p14:tracePt t="45857" x="6526213" y="3944938"/>
          <p14:tracePt t="45867" x="6518275" y="3944938"/>
          <p14:tracePt t="45879" x="6503988" y="3959225"/>
          <p14:tracePt t="45895" x="6489700" y="3979863"/>
          <p14:tracePt t="45911" x="6467475" y="4002088"/>
          <p14:tracePt t="45927" x="6453188" y="4016375"/>
          <p14:tracePt t="45944" x="6438900" y="4044950"/>
          <p14:tracePt t="45962" x="6424613" y="4073525"/>
          <p14:tracePt t="45978" x="6424613" y="4081463"/>
          <p14:tracePt t="45995" x="6424613" y="4095750"/>
          <p14:tracePt t="46012" x="6424613" y="4103688"/>
          <p14:tracePt t="46029" x="6424613" y="4117975"/>
          <p14:tracePt t="46044" x="6432550" y="4124325"/>
          <p14:tracePt t="46061" x="6432550" y="4132263"/>
          <p14:tracePt t="46079" x="6438900" y="4146550"/>
          <p14:tracePt t="46095" x="6453188" y="4167188"/>
          <p14:tracePt t="46112" x="6453188" y="4181475"/>
          <p14:tracePt t="46129" x="6467475" y="4189413"/>
          <p14:tracePt t="46145" x="6475413" y="4197350"/>
          <p14:tracePt t="46161" x="6475413" y="4203700"/>
          <p14:tracePt t="46178" x="6489700" y="4203700"/>
          <p14:tracePt t="46195" x="6489700" y="4211638"/>
          <p14:tracePt t="46210" x="6496050" y="4211638"/>
          <p14:tracePt t="46228" x="6503988" y="4211638"/>
          <p14:tracePt t="46245" x="6518275" y="4211638"/>
          <p14:tracePt t="46260" x="6526213" y="4211638"/>
          <p14:tracePt t="46278" x="6540500" y="4211638"/>
          <p14:tracePt t="46294" x="6554788" y="4217988"/>
          <p14:tracePt t="46313" x="6575425" y="4217988"/>
          <p14:tracePt t="46328" x="6583363" y="4225925"/>
          <p14:tracePt t="46346" x="6597650" y="4225925"/>
          <p14:tracePt t="46361" x="6611938" y="4225925"/>
          <p14:tracePt t="46379" x="6619875" y="4232275"/>
          <p14:tracePt t="46396" x="6626225" y="4232275"/>
          <p14:tracePt t="46412" x="6634163" y="4232275"/>
          <p14:tracePt t="46427" x="6654800" y="4232275"/>
          <p14:tracePt t="46443" x="6670675" y="4232275"/>
          <p14:tracePt t="46460" x="6684963" y="4232275"/>
          <p14:tracePt t="46477" x="6691313" y="4232275"/>
          <p14:tracePt t="46492" x="6705600" y="4232275"/>
          <p14:tracePt t="46509" x="6713538" y="4232275"/>
          <p14:tracePt t="46527" x="6727825" y="4232275"/>
          <p14:tracePt t="46545" x="6742113" y="4232275"/>
          <p14:tracePt t="46561" x="6748463" y="4232275"/>
          <p14:tracePt t="46577" x="6764338" y="4232275"/>
          <p14:tracePt t="46595" x="6778625" y="4225925"/>
          <p14:tracePt t="46611" x="6799263" y="4225925"/>
          <p14:tracePt t="46616" x="6807200" y="4217988"/>
          <p14:tracePt t="46629" x="6827838" y="4203700"/>
          <p14:tracePt t="46645" x="6850063" y="4197350"/>
          <p14:tracePt t="46661" x="6872288" y="4189413"/>
          <p14:tracePt t="46677" x="6878638" y="4175125"/>
          <p14:tracePt t="46694" x="6892925" y="4167188"/>
          <p14:tracePt t="46711" x="6900863" y="4152900"/>
          <p14:tracePt t="46727" x="6907213" y="4138613"/>
          <p14:tracePt t="46745" x="6915150" y="4117975"/>
          <p14:tracePt t="46761" x="6915150" y="4103688"/>
          <p14:tracePt t="46777" x="6921500" y="4081463"/>
          <p14:tracePt t="46795" x="6929438" y="4067175"/>
          <p14:tracePt t="46811" x="6929438" y="4044950"/>
          <p14:tracePt t="46828" x="6929438" y="4030663"/>
          <p14:tracePt t="46845" x="6929438" y="4008438"/>
          <p14:tracePt t="46861" x="6929438" y="3979863"/>
          <p14:tracePt t="46878" x="6929438" y="3965575"/>
          <p14:tracePt t="46894" x="6921500" y="3951288"/>
          <p14:tracePt t="46911" x="6915150" y="3937000"/>
          <p14:tracePt t="46928" x="6907213" y="3930650"/>
          <p14:tracePt t="46945" x="6892925" y="3908425"/>
          <p14:tracePt t="46961" x="6878638" y="3900488"/>
          <p14:tracePt t="46977" x="6864350" y="3886200"/>
          <p14:tracePt t="46995" x="6858000" y="3871913"/>
          <p14:tracePt t="47010" x="6843713" y="3865563"/>
          <p14:tracePt t="47027" x="6835775" y="3857625"/>
          <p14:tracePt t="47044" x="6827838" y="3857625"/>
          <p14:tracePt t="47085" x="6821488" y="3857625"/>
          <p14:tracePt t="47095" x="6821488" y="3851275"/>
          <p14:tracePt t="47110" x="6813550" y="3851275"/>
          <p14:tracePt t="47128" x="6799263" y="3851275"/>
          <p14:tracePt t="47145" x="6784975" y="3851275"/>
          <p14:tracePt t="47162" x="6756400" y="3851275"/>
          <p14:tracePt t="47177" x="6748463" y="3851275"/>
          <p14:tracePt t="47195" x="6734175" y="3851275"/>
          <p14:tracePt t="47210" x="6727825" y="3851275"/>
          <p14:tracePt t="47227" x="6719888" y="3851275"/>
          <p14:tracePt t="47244" x="6713538" y="3851275"/>
          <p14:tracePt t="47261" x="6705600" y="3851275"/>
          <p14:tracePt t="47278" x="6699250" y="3851275"/>
          <p14:tracePt t="47295" x="6684963" y="3851275"/>
          <p14:tracePt t="47311" x="6662738" y="3851275"/>
          <p14:tracePt t="47328" x="6640513" y="3851275"/>
          <p14:tracePt t="47346" x="6626225" y="3857625"/>
          <p14:tracePt t="47362" x="6619875" y="3857625"/>
          <p14:tracePt t="47378" x="6611938" y="3857625"/>
          <p14:tracePt t="47394" x="6605588" y="3857625"/>
          <p14:tracePt t="47433" x="6597650" y="3857625"/>
          <p14:tracePt t="47445" x="6591300" y="3857625"/>
          <p14:tracePt t="47460" x="6591300" y="3865563"/>
          <p14:tracePt t="47477" x="6583363" y="3865563"/>
          <p14:tracePt t="47494" x="6575425" y="3865563"/>
          <p14:tracePt t="47858" x="6569075" y="3865563"/>
          <p14:tracePt t="47868" x="6561138" y="3871913"/>
          <p14:tracePt t="47880" x="6554788" y="3879850"/>
          <p14:tracePt t="47894" x="6554788" y="3886200"/>
          <p14:tracePt t="47910" x="6546850" y="3886200"/>
          <p14:tracePt t="47927" x="6540500" y="3894138"/>
          <p14:tracePt t="47944" x="6532563" y="3894138"/>
          <p14:tracePt t="47961" x="6526213" y="3900488"/>
          <p14:tracePt t="47979" x="6518275" y="3908425"/>
          <p14:tracePt t="47995" x="6518275" y="3914775"/>
          <p14:tracePt t="48012" x="6503988" y="3922713"/>
          <p14:tracePt t="48029" x="6496050" y="3944938"/>
          <p14:tracePt t="48045" x="6489700" y="3951288"/>
          <p14:tracePt t="48060" x="6475413" y="3965575"/>
          <p14:tracePt t="48075" x="6467475" y="3987800"/>
          <p14:tracePt t="48093" x="6461125" y="4008438"/>
          <p14:tracePt t="48110" x="6461125" y="4024313"/>
          <p14:tracePt t="48125" x="6453188" y="4044950"/>
          <p14:tracePt t="48142" x="6446838" y="4059238"/>
          <p14:tracePt t="48159" x="6438900" y="4087813"/>
          <p14:tracePt t="48175" x="6432550" y="4103688"/>
          <p14:tracePt t="48192" x="6432550" y="4124325"/>
          <p14:tracePt t="48208" x="6432550" y="4138613"/>
          <p14:tracePt t="48225" x="6432550" y="4167188"/>
          <p14:tracePt t="48241" x="6432550" y="4189413"/>
          <p14:tracePt t="48258" x="6446838" y="4217988"/>
          <p14:tracePt t="48275" x="6461125" y="4232275"/>
          <p14:tracePt t="48292" x="6467475" y="4246563"/>
          <p14:tracePt t="48309" x="6481763" y="4254500"/>
          <p14:tracePt t="48326" x="6489700" y="4268788"/>
          <p14:tracePt t="48342" x="6496050" y="4276725"/>
          <p14:tracePt t="48359" x="6511925" y="4283075"/>
          <p14:tracePt t="48376" x="6532563" y="4283075"/>
          <p14:tracePt t="48392" x="6540500" y="4283075"/>
          <p14:tracePt t="48409" x="6554788" y="4291013"/>
          <p14:tracePt t="48425" x="6561138" y="4291013"/>
          <p14:tracePt t="48442" x="6569075" y="4297363"/>
          <p14:tracePt t="48459" x="6583363" y="4297363"/>
          <p14:tracePt t="48492" x="6591300" y="4297363"/>
          <p14:tracePt t="48519" x="6597650" y="4297363"/>
          <p14:tracePt t="48550" x="6605588" y="4297363"/>
          <p14:tracePt t="48558" x="6611938" y="4291013"/>
          <p14:tracePt t="48595" x="6619875" y="4291013"/>
          <p14:tracePt t="48611" x="6619875" y="4283075"/>
          <p14:tracePt t="48631" x="6626225" y="4283075"/>
          <p14:tracePt t="48645" x="6626225" y="4276725"/>
          <p14:tracePt t="48661" x="6634163" y="4276725"/>
          <p14:tracePt t="48669" x="6634163" y="4268788"/>
          <p14:tracePt t="48677" x="6640513" y="4268788"/>
          <p14:tracePt t="48693" x="6640513" y="4260850"/>
          <p14:tracePt t="48708" x="6648450" y="4254500"/>
          <p14:tracePt t="48725" x="6648450" y="4246563"/>
          <p14:tracePt t="48741" x="6654800" y="4240213"/>
          <p14:tracePt t="48758" x="6662738" y="4240213"/>
          <p14:tracePt t="48775" x="6670675" y="4225925"/>
          <p14:tracePt t="48791" x="6677025" y="4217988"/>
          <p14:tracePt t="48808" x="6677025" y="4211638"/>
          <p14:tracePt t="48825" x="6684963" y="4197350"/>
          <p14:tracePt t="48841" x="6699250" y="4189413"/>
          <p14:tracePt t="48858" x="6699250" y="4175125"/>
          <p14:tracePt t="48875" x="6705600" y="4160838"/>
          <p14:tracePt t="48891" x="6705600" y="4146550"/>
          <p14:tracePt t="48908" x="6719888" y="4132263"/>
          <p14:tracePt t="48925" x="6727825" y="4117975"/>
          <p14:tracePt t="48958" x="6727825" y="4110038"/>
          <p14:tracePt t="48975" x="6734175" y="4103688"/>
          <p14:tracePt t="49008" x="6742113" y="4087813"/>
          <p14:tracePt t="49024" x="6742113" y="4081463"/>
          <p14:tracePt t="49041" x="6748463" y="4073525"/>
          <p14:tracePt t="49058" x="6748463" y="4067175"/>
          <p14:tracePt t="49075" x="6748463" y="4052888"/>
          <p14:tracePt t="49091" x="6748463" y="4044950"/>
          <p14:tracePt t="49108" x="6756400" y="4038600"/>
          <p14:tracePt t="49125" x="6756400" y="4024313"/>
          <p14:tracePt t="49141" x="6764338" y="4016375"/>
          <p14:tracePt t="49158" x="6764338" y="4002088"/>
          <p14:tracePt t="49175" x="6770688" y="3979863"/>
          <p14:tracePt t="49192" x="6770688" y="3973513"/>
          <p14:tracePt t="49208" x="6770688" y="3965575"/>
          <p14:tracePt t="49225" x="6770688" y="3959225"/>
          <p14:tracePt t="49242" x="6770688" y="3944938"/>
          <p14:tracePt t="49259" x="6770688" y="3930650"/>
          <p14:tracePt t="49276" x="6770688" y="3914775"/>
          <p14:tracePt t="49292" x="6770688" y="3908425"/>
          <p14:tracePt t="49308" x="6770688" y="3894138"/>
          <p14:tracePt t="49325" x="6764338" y="3886200"/>
          <p14:tracePt t="49360" x="6764338" y="3879850"/>
          <p14:tracePt t="49384" x="6756400" y="3879850"/>
          <p14:tracePt t="49414" x="6748463" y="3879850"/>
          <p14:tracePt t="49441" x="6742113" y="3879850"/>
          <p14:tracePt t="49448" x="6734175" y="3879850"/>
          <p14:tracePt t="49472" x="6727825" y="3879850"/>
          <p14:tracePt t="49504" x="6719888" y="3879850"/>
          <p14:tracePt t="49553" x="6713538" y="3879850"/>
          <p14:tracePt t="49573" x="6705600" y="3879850"/>
          <p14:tracePt t="49604" x="6699250" y="3886200"/>
          <p14:tracePt t="49627" x="6699250" y="3894138"/>
          <p14:tracePt t="49669" x="6691313" y="3894138"/>
          <p14:tracePt t="49681" x="6691313" y="3900488"/>
          <p14:tracePt t="49697" x="6684963" y="3900488"/>
          <p14:tracePt t="49718" x="6677025" y="3900488"/>
          <p14:tracePt t="49771" x="6670675" y="3908425"/>
          <p14:tracePt t="49812" x="6662738" y="3908425"/>
          <p14:tracePt t="49846" x="6662738" y="3914775"/>
          <p14:tracePt t="49856" x="6654800" y="3914775"/>
          <p14:tracePt t="49876" x="6648450" y="3914775"/>
          <p14:tracePt t="49896" x="6648450" y="3922713"/>
          <p14:tracePt t="49917" x="6640513" y="3922713"/>
          <p14:tracePt t="49963" x="6634163" y="3922713"/>
          <p14:tracePt t="49977" x="6634163" y="3930650"/>
          <p14:tracePt t="49993" x="6626225" y="3930650"/>
          <p14:tracePt t="50029" x="6619875" y="3937000"/>
          <p14:tracePt t="50039" x="6611938" y="3937000"/>
          <p14:tracePt t="50064" x="6605588" y="3937000"/>
          <p14:tracePt t="50074" x="6605588" y="3944938"/>
          <p14:tracePt t="50094" x="6597650" y="3951288"/>
          <p14:tracePt t="50111" x="6591300" y="3951288"/>
          <p14:tracePt t="50125" x="6583363" y="3959225"/>
          <p14:tracePt t="50158" x="6575425" y="3959225"/>
          <p14:tracePt t="50213" x="6575425" y="3965575"/>
          <p14:tracePt t="50361" x="6569075" y="3965575"/>
          <p14:tracePt t="50607" x="6569075" y="3973513"/>
          <p14:tracePt t="51280" x="6569075" y="3979863"/>
          <p14:tracePt t="51475" x="6561138" y="3979863"/>
          <p14:tracePt t="52173" x="6554788" y="3987800"/>
          <p14:tracePt t="52325" x="6554788" y="3994150"/>
          <p14:tracePt t="52343" x="6554788" y="4002088"/>
          <p14:tracePt t="52351" x="6546850" y="4002088"/>
          <p14:tracePt t="52366" x="6540500" y="4016375"/>
          <p14:tracePt t="52375" x="6532563" y="4016375"/>
          <p14:tracePt t="52391" x="6526213" y="4030663"/>
          <p14:tracePt t="52408" x="6518275" y="4052888"/>
          <p14:tracePt t="52424" x="6511925" y="4067175"/>
          <p14:tracePt t="52442" x="6511925" y="4073525"/>
          <p14:tracePt t="52459" x="6511925" y="4087813"/>
          <p14:tracePt t="52475" x="6511925" y="4095750"/>
          <p14:tracePt t="52491" x="6511925" y="4110038"/>
          <p14:tracePt t="52508" x="6503988" y="4124325"/>
          <p14:tracePt t="52524" x="6503988" y="4132263"/>
          <p14:tracePt t="52541" x="6503988" y="4146550"/>
          <p14:tracePt t="52558" x="6503988" y="4160838"/>
          <p14:tracePt t="52592" x="6503988" y="4167188"/>
          <p14:tracePt t="52610" x="6503988" y="4175125"/>
          <p14:tracePt t="52625" x="6511925" y="4181475"/>
          <p14:tracePt t="52642" x="6518275" y="4189413"/>
          <p14:tracePt t="52658" x="6526213" y="4197350"/>
          <p14:tracePt t="52675" x="6532563" y="4197350"/>
          <p14:tracePt t="52691" x="6540500" y="4197350"/>
          <p14:tracePt t="52708" x="6554788" y="4203700"/>
          <p14:tracePt t="52725" x="6561138" y="4203700"/>
          <p14:tracePt t="52741" x="6569075" y="4203700"/>
          <p14:tracePt t="52757" x="6575425" y="4203700"/>
          <p14:tracePt t="52791" x="6591300" y="4203700"/>
          <p14:tracePt t="52826" x="6611938" y="4211638"/>
          <p14:tracePt t="52841" x="6619875" y="4211638"/>
          <p14:tracePt t="52858" x="6626225" y="4211638"/>
          <p14:tracePt t="52876" x="6634163" y="4211638"/>
          <p14:tracePt t="52891" x="6640513" y="4211638"/>
          <p14:tracePt t="52908" x="6648450" y="4217988"/>
          <p14:tracePt t="52926" x="6654800" y="4217988"/>
          <p14:tracePt t="52942" x="6662738" y="4217988"/>
          <p14:tracePt t="52958" x="6670675" y="4217988"/>
          <p14:tracePt t="52975" x="6677025" y="4217988"/>
          <p14:tracePt t="53025" x="6684963" y="4217988"/>
          <p14:tracePt t="53056" x="6684963" y="4211638"/>
          <p14:tracePt t="53068" x="6691313" y="4203700"/>
          <p14:tracePt t="53108" x="6691313" y="4197350"/>
          <p14:tracePt t="53116" x="6699250" y="4197350"/>
          <p14:tracePt t="53173" x="6699250" y="4189413"/>
          <p14:tracePt t="53195" x="6705600" y="4189413"/>
          <p14:tracePt t="53231" x="6705600" y="4181475"/>
          <p14:tracePt t="53315" x="6705600" y="4175125"/>
          <p14:tracePt t="53335" x="6705600" y="4167188"/>
          <p14:tracePt t="53364" x="6705600" y="4160838"/>
          <p14:tracePt t="53394" x="6705600" y="4152900"/>
          <p14:tracePt t="53436" x="6705600" y="4146550"/>
          <p14:tracePt t="53447" x="6705600" y="4138613"/>
          <p14:tracePt t="53458" x="6713538" y="4138613"/>
          <p14:tracePt t="53474" x="6713538" y="4117975"/>
          <p14:tracePt t="53491" x="6719888" y="4110038"/>
          <p14:tracePt t="53508" x="6727825" y="4103688"/>
          <p14:tracePt t="53525" x="6727825" y="4095750"/>
          <p14:tracePt t="53541" x="6727825" y="4087813"/>
          <p14:tracePt t="53557" x="6734175" y="4073525"/>
          <p14:tracePt t="53591" x="6734175" y="4059238"/>
          <p14:tracePt t="53608" x="6734175" y="4052888"/>
          <p14:tracePt t="53626" x="6742113" y="4044950"/>
          <p14:tracePt t="53641" x="6742113" y="4038600"/>
          <p14:tracePt t="53658" x="6742113" y="4030663"/>
          <p14:tracePt t="53676" x="6742113" y="4024313"/>
          <p14:tracePt t="53691" x="6742113" y="4016375"/>
          <p14:tracePt t="53708" x="6748463" y="4016375"/>
          <p14:tracePt t="53724" x="6748463" y="4008438"/>
          <p14:tracePt t="53757" x="6748463" y="4002088"/>
          <p14:tracePt t="53778" x="6748463" y="3994150"/>
          <p14:tracePt t="53809" x="6748463" y="3987800"/>
          <p14:tracePt t="53832" x="6748463" y="3979863"/>
          <p14:tracePt t="53841" x="6742113" y="3979863"/>
          <p14:tracePt t="53859" x="6742113" y="3973513"/>
          <p14:tracePt t="53875" x="6734175" y="3973513"/>
          <p14:tracePt t="53891" x="6734175" y="3965575"/>
          <p14:tracePt t="53908" x="6727825" y="3965575"/>
          <p14:tracePt t="53925" x="6719888" y="3959225"/>
          <p14:tracePt t="53975" x="6713538" y="3959225"/>
          <p14:tracePt t="54021" x="6705600" y="3959225"/>
          <p14:tracePt t="54049" x="6705600" y="3951288"/>
          <p14:tracePt t="54067" x="6699250" y="3951288"/>
          <p14:tracePt t="54081" x="6691313" y="3944938"/>
          <p14:tracePt t="54148" x="6684963" y="3937000"/>
          <p14:tracePt t="54211" x="6677025" y="3937000"/>
          <p14:tracePt t="54249" x="6670675" y="3937000"/>
          <p14:tracePt t="54265" x="6662738" y="3937000"/>
          <p14:tracePt t="54353" x="6654800" y="3937000"/>
          <p14:tracePt t="54411" x="6648450" y="3937000"/>
          <p14:tracePt t="54951" x="6640513" y="3937000"/>
          <p14:tracePt t="55001" x="6634163" y="3937000"/>
          <p14:tracePt t="55059" x="6626225" y="3937000"/>
          <p14:tracePt t="55082" x="6619875" y="3937000"/>
          <p14:tracePt t="55110" x="6611938" y="3944938"/>
          <p14:tracePt t="55120" x="6605588" y="3944938"/>
          <p14:tracePt t="55140" x="6605588" y="3951288"/>
          <p14:tracePt t="55257" x="6597650" y="3959225"/>
          <p14:tracePt t="55275" x="6597650" y="3965575"/>
          <p14:tracePt t="55291" x="6591300" y="3973513"/>
          <p14:tracePt t="55300" x="6591300" y="3979863"/>
          <p14:tracePt t="55315" x="6591300" y="3987800"/>
          <p14:tracePt t="55325" x="6583363" y="3987800"/>
          <p14:tracePt t="55341" x="6575425" y="3994150"/>
          <p14:tracePt t="55360" x="6575425" y="4016375"/>
          <p14:tracePt t="55375" x="6575425" y="4024313"/>
          <p14:tracePt t="55408" x="6575425" y="4030663"/>
          <p14:tracePt t="55444" x="6575425" y="4038600"/>
          <p14:tracePt t="55464" x="6575425" y="4044950"/>
          <p14:tracePt t="55480" x="6575425" y="4059238"/>
          <p14:tracePt t="55494" x="6575425" y="4067175"/>
          <p14:tracePt t="55501" x="6575425" y="4073525"/>
          <p14:tracePt t="55510" x="6575425" y="4081463"/>
          <p14:tracePt t="55524" x="6575425" y="4087813"/>
          <p14:tracePt t="55540" x="6575425" y="4117975"/>
          <p14:tracePt t="55557" x="6575425" y="4138613"/>
          <p14:tracePt t="55574" x="6575425" y="4152900"/>
          <p14:tracePt t="55591" x="6575425" y="4175125"/>
          <p14:tracePt t="55607" x="6575425" y="4197350"/>
          <p14:tracePt t="55610" x="6575425" y="4203700"/>
          <p14:tracePt t="55625" x="6575425" y="4211638"/>
          <p14:tracePt t="55642" x="6575425" y="4240213"/>
          <p14:tracePt t="55657" x="6575425" y="4260850"/>
          <p14:tracePt t="55674" x="6575425" y="4268788"/>
          <p14:tracePt t="55690" x="6575425" y="4283075"/>
          <p14:tracePt t="55707" x="6575425" y="4297363"/>
          <p14:tracePt t="55724" x="6575425" y="4311650"/>
          <p14:tracePt t="55741" x="6575425" y="4340225"/>
          <p14:tracePt t="55757" x="6569075" y="4348163"/>
          <p14:tracePt t="55774" x="6569075" y="4370388"/>
          <p14:tracePt t="55790" x="6569075" y="4384675"/>
          <p14:tracePt t="55807" x="6569075" y="4398963"/>
          <p14:tracePt t="55824" x="6569075" y="4413250"/>
          <p14:tracePt t="55841" x="6569075" y="4419600"/>
          <p14:tracePt t="55858" x="6569075" y="4427538"/>
          <p14:tracePt t="55875" x="6569075" y="4433888"/>
          <p14:tracePt t="55890" x="6569075" y="4441825"/>
          <p14:tracePt t="55907" x="6561138" y="4449763"/>
          <p14:tracePt t="55927" x="6561138" y="4456113"/>
          <p14:tracePt t="55950" x="6554788" y="4456113"/>
          <p14:tracePt t="55967" x="6554788" y="4464050"/>
          <p14:tracePt t="56039" x="6554788" y="4470400"/>
          <p14:tracePt t="56061" x="6554788" y="4478338"/>
          <p14:tracePt t="56093" x="6554788" y="4484688"/>
          <p14:tracePt t="56111" x="6554788" y="4492625"/>
          <p14:tracePt t="56121" x="6554788" y="4498975"/>
          <p14:tracePt t="56135" x="6554788" y="4506913"/>
          <p14:tracePt t="56156" x="6554788" y="4513263"/>
          <p14:tracePt t="56179" x="6554788" y="4521200"/>
          <p14:tracePt t="56188" x="6554788" y="4529138"/>
          <p14:tracePt t="56208" x="6561138" y="4529138"/>
          <p14:tracePt t="56225" x="6561138" y="4535488"/>
          <p14:tracePt t="56240" x="6569075" y="4543425"/>
          <p14:tracePt t="56256" x="6569075" y="4549775"/>
          <p14:tracePt t="56273" x="6575425" y="4557713"/>
          <p14:tracePt t="56296" x="6575425" y="4564063"/>
          <p14:tracePt t="56306" x="6583363" y="4564063"/>
          <p14:tracePt t="56324" x="6583363" y="4572000"/>
          <p14:tracePt t="56344" x="6591300" y="4572000"/>
          <p14:tracePt t="56357" x="6591300" y="4586288"/>
          <p14:tracePt t="56391" x="6591300" y="4592638"/>
          <p14:tracePt t="56407" x="6597650" y="4600575"/>
          <p14:tracePt t="56441" x="6605588" y="4606925"/>
          <p14:tracePt t="56457" x="6605588" y="4614863"/>
          <p14:tracePt t="56474" x="6619875" y="4614863"/>
          <p14:tracePt t="56492" x="6619875" y="4622800"/>
          <p14:tracePt t="56507" x="6626225" y="4629150"/>
          <p14:tracePt t="56757" x="6626225" y="4614863"/>
          <p14:tracePt t="56766" x="6626225" y="4606925"/>
          <p14:tracePt t="56776" x="6634163" y="4606925"/>
          <p14:tracePt t="56791" x="6634163" y="4592638"/>
          <p14:tracePt t="56809" x="6634163" y="4572000"/>
          <p14:tracePt t="56825" x="6634163" y="4564063"/>
          <p14:tracePt t="56841" x="6634163" y="4543425"/>
          <p14:tracePt t="56858" x="6634163" y="4521200"/>
          <p14:tracePt t="56874" x="6634163" y="4513263"/>
          <p14:tracePt t="56890" x="6640513" y="4492625"/>
          <p14:tracePt t="56908" x="6648450" y="4470400"/>
          <p14:tracePt t="56925" x="6648450" y="4464050"/>
          <p14:tracePt t="56941" x="6648450" y="4449763"/>
          <p14:tracePt t="56959" x="6648450" y="4433888"/>
          <p14:tracePt t="56973" x="6654800" y="4419600"/>
          <p14:tracePt t="56990" x="6654800" y="4405313"/>
          <p14:tracePt t="57007" x="6654800" y="4398963"/>
          <p14:tracePt t="57023" x="6654800" y="4391025"/>
          <p14:tracePt t="57040" x="6662738" y="4376738"/>
          <p14:tracePt t="57057" x="6662738" y="4370388"/>
          <p14:tracePt t="57074" x="6662738" y="4356100"/>
          <p14:tracePt t="57092" x="6662738" y="4348163"/>
          <p14:tracePt t="57107" x="6662738" y="4340225"/>
          <p14:tracePt t="57501" x="6662738" y="4348163"/>
          <p14:tracePt t="57564" x="6662738" y="4356100"/>
          <p14:tracePt t="57599" x="6662738" y="4362450"/>
          <p14:tracePt t="57683" x="6662738" y="4370388"/>
          <p14:tracePt t="57708" x="6654800" y="4370388"/>
          <p14:tracePt t="57718" x="6654800" y="4376738"/>
          <p14:tracePt t="57737" x="6654800" y="4384675"/>
          <p14:tracePt t="57750" x="6654800" y="4391025"/>
          <p14:tracePt t="57790" x="6654800" y="4398963"/>
          <p14:tracePt t="57814" x="6654800" y="4405313"/>
          <p14:tracePt t="57850" x="6654800" y="4413250"/>
          <p14:tracePt t="57875" x="6654800" y="4419600"/>
          <p14:tracePt t="57973" x="6654800" y="4427538"/>
          <p14:tracePt t="58191" x="6654800" y="4433888"/>
          <p14:tracePt t="58257" x="6654800" y="4441825"/>
          <p14:tracePt t="58286" x="6654800" y="4449763"/>
          <p14:tracePt t="58381" x="6654800" y="4456113"/>
          <p14:tracePt t="58587" x="6654800" y="4464050"/>
          <p14:tracePt t="58611" x="6654800" y="4470400"/>
          <p14:tracePt t="58685" x="6654800" y="4478338"/>
          <p14:tracePt t="58711" x="6654800" y="4484688"/>
          <p14:tracePt t="58741" x="6654800" y="4492625"/>
          <p14:tracePt t="58773" x="6654800" y="4498975"/>
          <p14:tracePt t="58790" x="6648450" y="4506913"/>
          <p14:tracePt t="58795" x="6648450" y="4513263"/>
          <p14:tracePt t="58805" x="6648450" y="4521200"/>
          <p14:tracePt t="58824" x="6648450" y="4529138"/>
          <p14:tracePt t="58841" x="6648450" y="4535488"/>
          <p14:tracePt t="58889" x="6648450" y="4543425"/>
          <p14:tracePt t="58931" x="6648450" y="4549775"/>
          <p14:tracePt t="58981" x="6648450" y="4557713"/>
          <p14:tracePt t="59005" x="6648450" y="4564063"/>
          <p14:tracePt t="59069" x="6640513" y="4564063"/>
          <p14:tracePt t="59080" x="6640513" y="4572000"/>
          <p14:tracePt t="59122" x="6640513" y="4578350"/>
          <p14:tracePt t="59166" x="6640513" y="4586288"/>
          <p14:tracePt t="59892" x="6640513" y="4578350"/>
          <p14:tracePt t="59921" x="6626225" y="4572000"/>
          <p14:tracePt t="59930" x="6619875" y="4564063"/>
          <p14:tracePt t="59940" x="6611938" y="4564063"/>
          <p14:tracePt t="59958" x="6583363" y="4549775"/>
          <p14:tracePt t="59974" x="6561138" y="4535488"/>
          <p14:tracePt t="59991" x="6540500" y="4535488"/>
          <p14:tracePt t="60007" x="6532563" y="4529138"/>
          <p14:tracePt t="60023" x="6511925" y="4521200"/>
          <p14:tracePt t="60039" x="6481763" y="4513263"/>
          <p14:tracePt t="60056" x="6461125" y="4506913"/>
          <p14:tracePt t="60073" x="6424613" y="4484688"/>
          <p14:tracePt t="60090" x="6388100" y="4464050"/>
          <p14:tracePt t="60106" x="6367463" y="4456113"/>
          <p14:tracePt t="60124" x="6345238" y="4441825"/>
          <p14:tracePt t="60139" x="6330950" y="4433888"/>
          <p14:tracePt t="60156" x="6316663" y="4433888"/>
          <p14:tracePt t="60174" x="6302375" y="4433888"/>
          <p14:tracePt t="60190" x="6294438" y="4427538"/>
          <p14:tracePt t="60206" x="6288088" y="4427538"/>
          <p14:tracePt t="60223" x="6265863" y="4427538"/>
          <p14:tracePt t="60239" x="6251575" y="4419600"/>
          <p14:tracePt t="60256" x="6245225" y="4419600"/>
          <p14:tracePt t="60273" x="6215063" y="4419600"/>
          <p14:tracePt t="60289" x="6194425" y="4419600"/>
          <p14:tracePt t="60306" x="6180138" y="4419600"/>
          <p14:tracePt t="60322" x="6149975" y="4413250"/>
          <p14:tracePt t="60339" x="6135688" y="4413250"/>
          <p14:tracePt t="60356" x="6115050" y="4413250"/>
          <p14:tracePt t="60373" x="6086475" y="4413250"/>
          <p14:tracePt t="60390" x="6072188" y="4419600"/>
          <p14:tracePt t="60408" x="6056313" y="4419600"/>
          <p14:tracePt t="60422" x="6042025" y="4419600"/>
          <p14:tracePt t="60439" x="6027738" y="4419600"/>
          <p14:tracePt t="60457" x="6013450" y="4419600"/>
          <p14:tracePt t="60472" x="6007100" y="4413250"/>
          <p14:tracePt t="60490" x="5984875" y="4413250"/>
          <p14:tracePt t="60506" x="5970588" y="4413250"/>
          <p14:tracePt t="60522" x="5956300" y="4405313"/>
          <p14:tracePt t="60539" x="5948363" y="4398963"/>
          <p14:tracePt t="60555" x="5934075" y="4391025"/>
          <p14:tracePt t="60572" x="5919788" y="4384675"/>
          <p14:tracePt t="60590" x="5905500" y="4384675"/>
          <p14:tracePt t="60668" x="5905500" y="4376738"/>
          <p14:tracePt t="60913" x="5897563" y="4376738"/>
          <p14:tracePt t="60935" x="5883275" y="4376738"/>
          <p14:tracePt t="60944" x="5868988" y="4384675"/>
          <p14:tracePt t="60958" x="5811838" y="4391025"/>
          <p14:tracePt t="60975" x="5732463" y="4391025"/>
          <p14:tracePt t="60990" x="5646738" y="4376738"/>
          <p14:tracePt t="61007" x="5537200" y="4376738"/>
          <p14:tracePt t="61023" x="5429250" y="4376738"/>
          <p14:tracePt t="61040" x="5357813" y="4391025"/>
          <p14:tracePt t="61057" x="5299075" y="4391025"/>
          <p14:tracePt t="61074" x="5256213" y="4391025"/>
          <p14:tracePt t="61090" x="5199063" y="4391025"/>
          <p14:tracePt t="61108" x="5126038" y="4384675"/>
          <p14:tracePt t="61111" x="5091113" y="4384675"/>
          <p14:tracePt t="61124" x="5048250" y="4376738"/>
          <p14:tracePt t="61140" x="4975225" y="4356100"/>
          <p14:tracePt t="61158" x="4918075" y="4348163"/>
          <p14:tracePt t="61174" x="4895850" y="4348163"/>
          <p14:tracePt t="61190" x="4875213" y="4348163"/>
          <p14:tracePt t="61207" x="4867275" y="4348163"/>
          <p14:tracePt t="61229" x="4859338" y="4348163"/>
          <p14:tracePt t="61252" x="4852988" y="4348163"/>
          <p14:tracePt t="61267" x="4845050" y="4348163"/>
          <p14:tracePt t="61276" x="4838700" y="4340225"/>
          <p14:tracePt t="61291" x="4816475" y="4333875"/>
          <p14:tracePt t="61306" x="4802188" y="4319588"/>
          <p14:tracePt t="61323" x="4773613" y="4311650"/>
          <p14:tracePt t="61340" x="4751388" y="4297363"/>
          <p14:tracePt t="61357" x="4737100" y="4297363"/>
          <p14:tracePt t="61400" x="4737100" y="4291013"/>
          <p14:tracePt t="61417" x="4745038" y="4283075"/>
          <p14:tracePt t="61438" x="4751388" y="4283075"/>
          <p14:tracePt t="61449" x="4751388" y="4276725"/>
          <p14:tracePt t="61475" x="4759325" y="4276725"/>
          <p14:tracePt t="61487" x="4759325" y="4268788"/>
          <p14:tracePt t="61499" x="4765675" y="4268788"/>
          <p14:tracePt t="61509" x="4773613" y="4268788"/>
          <p14:tracePt t="61523" x="4787900" y="4276725"/>
          <p14:tracePt t="61540" x="4810125" y="4283075"/>
          <p14:tracePt t="61557" x="4859338" y="4305300"/>
          <p14:tracePt t="61574" x="5018088" y="4348163"/>
          <p14:tracePt t="61591" x="5199063" y="4376738"/>
          <p14:tracePt t="61606" x="5394325" y="4405313"/>
          <p14:tracePt t="61625" x="5573713" y="4441825"/>
          <p14:tracePt t="61640" x="5768975" y="4470400"/>
          <p14:tracePt t="61657" x="5962650" y="4506913"/>
          <p14:tracePt t="61675" x="6223000" y="4521200"/>
          <p14:tracePt t="61691" x="6388100" y="4529138"/>
          <p14:tracePt t="61708" x="6511925" y="4529138"/>
          <p14:tracePt t="61724" x="6640513" y="4521200"/>
          <p14:tracePt t="61741" x="6764338" y="4513263"/>
          <p14:tracePt t="61758" x="6872288" y="4513263"/>
          <p14:tracePt t="61772" x="6951663" y="4498975"/>
          <p14:tracePt t="61789" x="7023100" y="4478338"/>
          <p14:tracePt t="61806" x="7045325" y="4464050"/>
          <p14:tracePt t="61822" x="7059613" y="4449763"/>
          <p14:tracePt t="61838" x="7088188" y="4433888"/>
          <p14:tracePt t="61855" x="7124700" y="4419600"/>
          <p14:tracePt t="61872" x="7173913" y="4398963"/>
          <p14:tracePt t="61889" x="7269163" y="4356100"/>
          <p14:tracePt t="61906" x="7283450" y="4333875"/>
          <p14:tracePt t="61922" x="7304088" y="4319588"/>
          <p14:tracePt t="61939" x="7332663" y="4297363"/>
          <p14:tracePt t="61957" x="7369175" y="4283075"/>
          <p14:tracePt t="61972" x="7412038" y="4283075"/>
          <p14:tracePt t="61990" x="7462838" y="4283075"/>
          <p14:tracePt t="62007" x="7519988" y="4276725"/>
          <p14:tracePt t="62023" x="7542213" y="4276725"/>
          <p14:tracePt t="62039" x="7564438" y="4276725"/>
          <p14:tracePt t="62056" x="7578725" y="4276725"/>
          <p14:tracePt t="62072" x="7599363" y="4268788"/>
          <p14:tracePt t="62089" x="7615238" y="4268788"/>
          <p14:tracePt t="62106" x="7643813" y="4268788"/>
          <p14:tracePt t="62123" x="7664450" y="4260850"/>
          <p14:tracePt t="62141" x="7678738" y="4260850"/>
          <p14:tracePt t="62156" x="7700963" y="4260850"/>
          <p14:tracePt t="62172" x="7723188" y="4254500"/>
          <p14:tracePt t="62191" x="7751763" y="4254500"/>
          <p14:tracePt t="62207" x="7758113" y="4254500"/>
          <p14:tracePt t="62223" x="7772400" y="4254500"/>
          <p14:tracePt t="62240" x="7780338" y="4254500"/>
          <p14:tracePt t="62255" x="7794625" y="4254500"/>
          <p14:tracePt t="62273" x="7808913" y="4254500"/>
          <p14:tracePt t="62289" x="7823200" y="4254500"/>
          <p14:tracePt t="62306" x="7831138" y="4254500"/>
          <p14:tracePt t="62322" x="7845425" y="4254500"/>
          <p14:tracePt t="62339" x="7851775" y="4254500"/>
          <p14:tracePt t="62376" x="7851775" y="4260850"/>
          <p14:tracePt t="62408" x="7845425" y="4260850"/>
          <p14:tracePt t="62427" x="7837488" y="4268788"/>
          <p14:tracePt t="62450" x="7831138" y="4268788"/>
          <p14:tracePt t="62471" x="7831138" y="4276725"/>
          <p14:tracePt t="62479" x="7816850" y="4283075"/>
          <p14:tracePt t="62492" x="7816850" y="4291013"/>
          <p14:tracePt t="62506" x="7808913" y="4291013"/>
          <p14:tracePt t="62524" x="7788275" y="4319588"/>
          <p14:tracePt t="62539" x="7766050" y="4340225"/>
          <p14:tracePt t="62556" x="7743825" y="4362450"/>
          <p14:tracePt t="62572" x="7729538" y="4376738"/>
          <p14:tracePt t="62589" x="7723188" y="4384675"/>
          <p14:tracePt t="62605" x="7708900" y="4391025"/>
          <p14:tracePt t="62623" x="7700963" y="4405313"/>
          <p14:tracePt t="62750" x="7693025" y="4405313"/>
          <p14:tracePt t="62771" x="7693025" y="4413250"/>
          <p14:tracePt t="62783" x="7686675" y="4413250"/>
          <p14:tracePt t="62800" x="7678738" y="4413250"/>
          <p14:tracePt t="62812" x="7678738" y="4419600"/>
          <p14:tracePt t="62824" x="7672388" y="4419600"/>
          <p14:tracePt t="62839" x="7664450" y="4419600"/>
          <p14:tracePt t="62856" x="7658100" y="4419600"/>
          <p14:tracePt t="62871" x="7643813" y="4419600"/>
          <p14:tracePt t="62888" x="7635875" y="4419600"/>
          <p14:tracePt t="62904" x="7615238" y="4419600"/>
          <p14:tracePt t="62922" x="7607300" y="4419600"/>
          <p14:tracePt t="62940" x="7585075" y="4419600"/>
          <p14:tracePt t="62956" x="7578725" y="4419600"/>
          <p14:tracePt t="62972" x="7556500" y="4419600"/>
          <p14:tracePt t="62989" x="7535863" y="4419600"/>
          <p14:tracePt t="63005" x="7519988" y="4419600"/>
          <p14:tracePt t="63022" x="7499350" y="4419600"/>
          <p14:tracePt t="63039" x="7470775" y="4419600"/>
          <p14:tracePt t="63056" x="7456488" y="4413250"/>
          <p14:tracePt t="63072" x="7442200" y="4413250"/>
          <p14:tracePt t="63089" x="7419975" y="4405313"/>
          <p14:tracePt t="63106" x="7412038" y="4405313"/>
          <p14:tracePt t="63139" x="7405688" y="4405313"/>
          <p14:tracePt t="63253" x="7412038" y="4405313"/>
          <p14:tracePt t="63274" x="7419975" y="4405313"/>
          <p14:tracePt t="63284" x="7426325" y="4405313"/>
          <p14:tracePt t="63297" x="7434263" y="4405313"/>
          <p14:tracePt t="63312" x="7442200" y="4405313"/>
          <p14:tracePt t="63327" x="7448550" y="4405313"/>
          <p14:tracePt t="63340" x="7456488" y="4405313"/>
          <p14:tracePt t="63356" x="7477125" y="4413250"/>
          <p14:tracePt t="63372" x="7491413" y="4413250"/>
          <p14:tracePt t="63388" x="7513638" y="4419600"/>
          <p14:tracePt t="63407" x="7527925" y="4419600"/>
          <p14:tracePt t="63421" x="7550150" y="4427538"/>
          <p14:tracePt t="63438" x="7570788" y="4427538"/>
          <p14:tracePt t="63456" x="7599363" y="4433888"/>
          <p14:tracePt t="63472" x="7607300" y="4433888"/>
          <p14:tracePt t="63488" x="7621588" y="4441825"/>
          <p14:tracePt t="63506" x="7629525" y="4441825"/>
          <p14:tracePt t="63522" x="7650163" y="4449763"/>
          <p14:tracePt t="63538" x="7672388" y="4456113"/>
          <p14:tracePt t="63555" x="7686675" y="4464050"/>
          <p14:tracePt t="63572" x="7715250" y="4478338"/>
          <p14:tracePt t="63588" x="7729538" y="4478338"/>
          <p14:tracePt t="63605" x="7743825" y="4478338"/>
          <p14:tracePt t="63622" x="7758113" y="4478338"/>
          <p14:tracePt t="63640" x="7766050" y="4484688"/>
          <p14:tracePt t="63655" x="7772400" y="4484688"/>
          <p14:tracePt t="63672" x="7788275" y="4484688"/>
          <p14:tracePt t="63689" x="7802563" y="4484688"/>
          <p14:tracePt t="63705" x="7808913" y="4484688"/>
          <p14:tracePt t="63722" x="7816850" y="4484688"/>
          <p14:tracePt t="63766" x="7823200" y="4484688"/>
          <p14:tracePt t="63989" x="7816850" y="4484688"/>
          <p14:tracePt t="63997" x="7802563" y="4484688"/>
          <p14:tracePt t="64004" x="7794625" y="4484688"/>
          <p14:tracePt t="64021" x="7780338" y="4478338"/>
          <p14:tracePt t="64037" x="7766050" y="4470400"/>
          <p14:tracePt t="64054" x="7758113" y="4470400"/>
          <p14:tracePt t="64071" x="7751763" y="4464050"/>
          <p14:tracePt t="64087" x="7737475" y="4464050"/>
          <p14:tracePt t="64104" x="7715250" y="4464050"/>
          <p14:tracePt t="64121" x="7700963" y="4456113"/>
          <p14:tracePt t="64138" x="7686675" y="4456113"/>
          <p14:tracePt t="64155" x="7672388" y="4449763"/>
          <p14:tracePt t="64171" x="7658100" y="4449763"/>
          <p14:tracePt t="64189" x="7629525" y="4449763"/>
          <p14:tracePt t="64206" x="7607300" y="4449763"/>
          <p14:tracePt t="64221" x="7593013" y="4449763"/>
          <p14:tracePt t="64238" x="7578725" y="4449763"/>
          <p14:tracePt t="64255" x="7556500" y="4449763"/>
          <p14:tracePt t="64271" x="7550150" y="4449763"/>
          <p14:tracePt t="64288" x="7535863" y="4449763"/>
          <p14:tracePt t="64305" x="7519988" y="4449763"/>
          <p14:tracePt t="64321" x="7513638" y="4449763"/>
          <p14:tracePt t="64338" x="7505700" y="4449763"/>
          <p14:tracePt t="64355" x="7499350" y="4449763"/>
          <p14:tracePt t="64371" x="7491413" y="4449763"/>
          <p14:tracePt t="64390" x="7477125" y="4456113"/>
          <p14:tracePt t="64441" x="7477125" y="4464050"/>
          <p14:tracePt t="64488" x="7470775" y="4464050"/>
          <p14:tracePt t="64591" x="7477125" y="4464050"/>
          <p14:tracePt t="64600" x="7477125" y="4456113"/>
          <p14:tracePt t="64611" x="7485063" y="4456113"/>
          <p14:tracePt t="64626" x="7491413" y="4456113"/>
          <p14:tracePt t="64639" x="7499350" y="4456113"/>
          <p14:tracePt t="64655" x="7513638" y="4456113"/>
          <p14:tracePt t="64673" x="7519988" y="4456113"/>
          <p14:tracePt t="64688" x="7535863" y="4456113"/>
          <p14:tracePt t="64705" x="7556500" y="4456113"/>
          <p14:tracePt t="64723" x="7570788" y="4456113"/>
          <p14:tracePt t="64738" x="7593013" y="4456113"/>
          <p14:tracePt t="64755" x="7607300" y="4456113"/>
          <p14:tracePt t="64772" x="7629525" y="4456113"/>
          <p14:tracePt t="64788" x="7650163" y="4456113"/>
          <p14:tracePt t="64805" x="7672388" y="4464050"/>
          <p14:tracePt t="64822" x="7678738" y="4464050"/>
          <p14:tracePt t="64838" x="7693025" y="4464050"/>
          <p14:tracePt t="64855" x="7700963" y="4464050"/>
          <p14:tracePt t="64871" x="7708900" y="4464050"/>
          <p14:tracePt t="64888" x="7715250" y="4464050"/>
          <p14:tracePt t="64907" x="7729538" y="4464050"/>
          <p14:tracePt t="64943" x="7737475" y="4464050"/>
          <p14:tracePt t="65074" x="7737475" y="4470400"/>
          <p14:tracePt t="65092" x="7729538" y="4470400"/>
          <p14:tracePt t="65163" x="7723188" y="4470400"/>
          <p14:tracePt t="65188" x="7715250" y="4470400"/>
          <p14:tracePt t="65367" x="7708900" y="4470400"/>
          <p14:tracePt t="65391" x="7700963" y="4470400"/>
          <p14:tracePt t="65401" x="7693025" y="4470400"/>
          <p14:tracePt t="65415" x="7686675" y="4470400"/>
          <p14:tracePt t="65430" x="7678738" y="4464050"/>
          <p14:tracePt t="65442" x="7664450" y="4464050"/>
          <p14:tracePt t="65455" x="7650163" y="4456113"/>
          <p14:tracePt t="65473" x="7621588" y="4449763"/>
          <p14:tracePt t="65488" x="7615238" y="4449763"/>
          <p14:tracePt t="65505" x="7585075" y="4449763"/>
          <p14:tracePt t="65522" x="7570788" y="4449763"/>
          <p14:tracePt t="65538" x="7556500" y="4449763"/>
          <p14:tracePt t="65555" x="7542213" y="4449763"/>
          <p14:tracePt t="65588" x="7535863" y="4449763"/>
          <p14:tracePt t="65633" x="7527925" y="4449763"/>
          <p14:tracePt t="65644" x="7519988" y="4449763"/>
          <p14:tracePt t="65659" x="7513638" y="4449763"/>
          <p14:tracePt t="65673" x="7499350" y="4456113"/>
          <p14:tracePt t="65689" x="7477125" y="4464050"/>
          <p14:tracePt t="65708" x="7456488" y="4478338"/>
          <p14:tracePt t="65723" x="7434263" y="4484688"/>
          <p14:tracePt t="65740" x="7369175" y="4506913"/>
          <p14:tracePt t="65756" x="7346950" y="4521200"/>
          <p14:tracePt t="65772" x="7326313" y="4529138"/>
          <p14:tracePt t="65789" x="7312025" y="4535488"/>
          <p14:tracePt t="65837" x="7318375" y="4529138"/>
          <p14:tracePt t="65848" x="7332663" y="4521200"/>
          <p14:tracePt t="65860" x="7369175" y="4506913"/>
          <p14:tracePt t="65873" x="7383463" y="4506913"/>
          <p14:tracePt t="65891" x="7456488" y="4506913"/>
          <p14:tracePt t="65907" x="7485063" y="4506913"/>
          <p14:tracePt t="65924" x="7513638" y="4506913"/>
          <p14:tracePt t="65941" x="7519988" y="4506913"/>
          <p14:tracePt t="65956" x="7535863" y="4506913"/>
          <p14:tracePt t="65973" x="7542213" y="4506913"/>
          <p14:tracePt t="65991" x="7556500" y="4506913"/>
          <p14:tracePt t="66007" x="7564438" y="4498975"/>
          <p14:tracePt t="66023" x="7578725" y="4492625"/>
          <p14:tracePt t="66039" x="7593013" y="4492625"/>
          <p14:tracePt t="66056" x="7599363" y="4492625"/>
          <p14:tracePt t="66073" x="7615238" y="4492625"/>
          <p14:tracePt t="66140" x="7621588" y="4492625"/>
          <p14:tracePt t="66153" x="7629525" y="4492625"/>
          <p14:tracePt t="66174" x="7643813" y="4492625"/>
          <p14:tracePt t="66188" x="7650163" y="4484688"/>
          <p14:tracePt t="66204" x="7664450" y="4484688"/>
          <p14:tracePt t="66221" x="7678738" y="4484688"/>
          <p14:tracePt t="66237" x="7693025" y="4484688"/>
          <p14:tracePt t="66254" x="7715250" y="4484688"/>
          <p14:tracePt t="66271" x="7729538" y="4484688"/>
          <p14:tracePt t="66288" x="7737475" y="4484688"/>
          <p14:tracePt t="66305" x="7743825" y="4484688"/>
          <p14:tracePt t="66339" x="7751763" y="4484688"/>
          <p14:tracePt t="66394" x="7751763" y="4478338"/>
          <p14:tracePt t="66655" x="7751763" y="4470400"/>
          <p14:tracePt t="66665" x="7743825" y="4470400"/>
          <p14:tracePt t="66678" x="7729538" y="4470400"/>
          <p14:tracePt t="66690" x="7715250" y="4464050"/>
          <p14:tracePt t="66706" x="7700963" y="4456113"/>
          <p14:tracePt t="66723" x="7678738" y="4456113"/>
          <p14:tracePt t="66741" x="7650163" y="4456113"/>
          <p14:tracePt t="66756" x="7635875" y="4456113"/>
          <p14:tracePt t="66773" x="7615238" y="4449763"/>
          <p14:tracePt t="66789" x="7593013" y="4449763"/>
          <p14:tracePt t="66806" x="7578725" y="4449763"/>
          <p14:tracePt t="66823" x="7556500" y="4441825"/>
          <p14:tracePt t="66839" x="7550150" y="4441825"/>
          <p14:tracePt t="66856" x="7535863" y="4441825"/>
          <p14:tracePt t="66874" x="7527925" y="4441825"/>
          <p14:tracePt t="66890" x="7513638" y="4433888"/>
          <p14:tracePt t="66907" x="7499350" y="4433888"/>
          <p14:tracePt t="66924" x="7491413" y="4433888"/>
          <p14:tracePt t="66956" x="7485063" y="4433888"/>
          <p14:tracePt t="66974" x="7477125" y="4433888"/>
          <p14:tracePt t="66989" x="7462838" y="4433888"/>
          <p14:tracePt t="67006" x="7456488" y="4433888"/>
          <p14:tracePt t="67023" x="7448550" y="4433888"/>
          <p14:tracePt t="67149" x="7456488" y="4433888"/>
          <p14:tracePt t="67165" x="7462838" y="4433888"/>
          <p14:tracePt t="67177" x="7470775" y="4433888"/>
          <p14:tracePt t="67188" x="7485063" y="4433888"/>
          <p14:tracePt t="67207" x="7505700" y="4433888"/>
          <p14:tracePt t="67223" x="7519988" y="4433888"/>
          <p14:tracePt t="67239" x="7542213" y="4433888"/>
          <p14:tracePt t="67257" x="7556500" y="4433888"/>
          <p14:tracePt t="67273" x="7570788" y="4433888"/>
          <p14:tracePt t="67289" x="7585075" y="4433888"/>
          <p14:tracePt t="67305" x="7599363" y="4433888"/>
          <p14:tracePt t="67321" x="7615238" y="4433888"/>
          <p14:tracePt t="67337" x="7629525" y="4441825"/>
          <p14:tracePt t="67353" x="7650163" y="4441825"/>
          <p14:tracePt t="67372" x="7658100" y="4441825"/>
          <p14:tracePt t="67389" x="7664450" y="4441825"/>
          <p14:tracePt t="67423" x="7672388" y="4441825"/>
          <p14:tracePt t="67440" x="7678738" y="4441825"/>
          <p14:tracePt t="67456" x="7686675" y="4441825"/>
          <p14:tracePt t="67474" x="7693025" y="4441825"/>
          <p14:tracePt t="67493" x="7700963" y="4441825"/>
          <p14:tracePt t="67567" x="7708900" y="4441825"/>
          <p14:tracePt t="67605" x="7715250" y="4441825"/>
          <p14:tracePt t="67624" x="7723188" y="4441825"/>
          <p14:tracePt t="67643" x="7729538" y="4441825"/>
          <p14:tracePt t="67747" x="7729538" y="4449763"/>
          <p14:tracePt t="67768" x="7723188" y="4449763"/>
          <p14:tracePt t="67783" x="7715250" y="4456113"/>
          <p14:tracePt t="67793" x="7708900" y="4456113"/>
          <p14:tracePt t="67807" x="7700963" y="4456113"/>
          <p14:tracePt t="67822" x="7686675" y="4456113"/>
          <p14:tracePt t="67839" x="7678738" y="4456113"/>
          <p14:tracePt t="67856" x="7672388" y="4449763"/>
          <p14:tracePt t="67872" x="7658100" y="4449763"/>
          <p14:tracePt t="67889" x="7650163" y="4441825"/>
          <p14:tracePt t="67907" x="7629525" y="4441825"/>
          <p14:tracePt t="67923" x="7615238" y="4433888"/>
          <p14:tracePt t="67940" x="7599363" y="4427538"/>
          <p14:tracePt t="67957" x="7593013" y="4427538"/>
          <p14:tracePt t="67974" x="7585075" y="4427538"/>
          <p14:tracePt t="67990" x="7578725" y="4427538"/>
          <p14:tracePt t="68005" x="7564438" y="4427538"/>
          <p14:tracePt t="68020" x="7556500" y="4427538"/>
          <p14:tracePt t="68037" x="7550150" y="4427538"/>
          <p14:tracePt t="68053" x="7535863" y="4427538"/>
          <p14:tracePt t="68070" x="7513638" y="4427538"/>
          <p14:tracePt t="68086" x="7505700" y="4427538"/>
          <p14:tracePt t="68103" x="7499350" y="4427538"/>
          <p14:tracePt t="68120" x="7485063" y="4427538"/>
          <p14:tracePt t="68155" x="7477125" y="4427538"/>
          <p14:tracePt t="68373" x="7470775" y="4427538"/>
          <p14:tracePt t="68395" x="7470775" y="4433888"/>
          <p14:tracePt t="68411" x="7462838" y="4433888"/>
          <p14:tracePt t="68501" x="7470775" y="4433888"/>
          <p14:tracePt t="68551" x="7477125" y="4433888"/>
          <p14:tracePt t="68567" x="7485063" y="4433888"/>
          <p14:tracePt t="68579" x="7491413" y="4433888"/>
          <p14:tracePt t="68595" x="7499350" y="4433888"/>
          <p14:tracePt t="68609" x="7505700" y="4433888"/>
          <p14:tracePt t="68619" x="7513638" y="4433888"/>
          <p14:tracePt t="68636" x="7519988" y="4433888"/>
          <p14:tracePt t="68653" x="7527925" y="4433888"/>
          <p14:tracePt t="68669" x="7542213" y="4433888"/>
          <p14:tracePt t="68686" x="7556500" y="4433888"/>
          <p14:tracePt t="68705" x="7564438" y="4433888"/>
          <p14:tracePt t="68720" x="7578725" y="4441825"/>
          <p14:tracePt t="68737" x="7599363" y="4441825"/>
          <p14:tracePt t="68753" x="7615238" y="4449763"/>
          <p14:tracePt t="68770" x="7621588" y="4449763"/>
          <p14:tracePt t="68786" x="7629525" y="4449763"/>
          <p14:tracePt t="68803" x="7635875" y="4449763"/>
          <p14:tracePt t="68819" x="7643813" y="4449763"/>
          <p14:tracePt t="68853" x="7658100" y="4449763"/>
          <p14:tracePt t="68886" x="7664450" y="4449763"/>
          <p14:tracePt t="68903" x="7672388" y="4449763"/>
          <p14:tracePt t="68919" x="7678738" y="4456113"/>
          <p14:tracePt t="68937" x="7693025" y="4456113"/>
          <p14:tracePt t="68953" x="7700963" y="4456113"/>
          <p14:tracePt t="68969" x="7708900" y="4456113"/>
          <p14:tracePt t="68987" x="7715250" y="4456113"/>
          <p14:tracePt t="69003" x="7723188" y="4456113"/>
          <p14:tracePt t="69061" x="7729538" y="4456113"/>
          <p14:tracePt t="69186" x="7737475" y="4456113"/>
          <p14:tracePt t="69307" x="7729538" y="4456113"/>
          <p14:tracePt t="69325" x="7723188" y="4456113"/>
          <p14:tracePt t="69341" x="7715250" y="4456113"/>
          <p14:tracePt t="69355" x="7700963" y="4456113"/>
          <p14:tracePt t="69371" x="7693025" y="4456113"/>
          <p14:tracePt t="69387" x="7678738" y="4456113"/>
          <p14:tracePt t="69405" x="7678738" y="4449763"/>
          <p14:tracePt t="69421" x="7672388" y="4449763"/>
          <p14:tracePt t="69437" x="7664450" y="4449763"/>
          <p14:tracePt t="69455" x="7635875" y="4441825"/>
          <p14:tracePt t="69470" x="7621588" y="4433888"/>
          <p14:tracePt t="69487" x="7607300" y="4433888"/>
          <p14:tracePt t="69504" x="7593013" y="4433888"/>
          <p14:tracePt t="69520" x="7578725" y="4433888"/>
          <p14:tracePt t="69537" x="7564438" y="4427538"/>
          <p14:tracePt t="69555" x="7550150" y="4427538"/>
          <p14:tracePt t="69570" x="7535863" y="4427538"/>
          <p14:tracePt t="69603" x="7527925" y="4427538"/>
          <p14:tracePt t="69632" x="7519988" y="4427538"/>
          <p14:tracePt t="69668" x="7513638" y="4427538"/>
          <p14:tracePt t="69695" x="7505700" y="4427538"/>
          <p14:tracePt t="69715" x="7499350" y="4427538"/>
          <p14:tracePt t="69736" x="7491413" y="4427538"/>
          <p14:tracePt t="69746" x="7485063" y="4427538"/>
          <p14:tracePt t="69769" x="7477125" y="4427538"/>
          <p14:tracePt t="69799" x="7470775" y="4427538"/>
          <p14:tracePt t="69997" x="7477125" y="4427538"/>
          <p14:tracePt t="70027" x="7485063" y="4427538"/>
          <p14:tracePt t="70037" x="7491413" y="4419600"/>
          <p14:tracePt t="70064" x="7499350" y="4419600"/>
          <p14:tracePt t="70078" x="7505700" y="4419600"/>
          <p14:tracePt t="70093" x="7519988" y="4419600"/>
          <p14:tracePt t="70122" x="7527925" y="4419600"/>
          <p14:tracePt t="70139" x="7542213" y="4419600"/>
          <p14:tracePt t="70157" x="7550150" y="4419600"/>
          <p14:tracePt t="70172" x="7556500" y="4419600"/>
          <p14:tracePt t="70189" x="7570788" y="4419600"/>
          <p14:tracePt t="70207" x="7578725" y="4419600"/>
          <p14:tracePt t="70222" x="7593013" y="4419600"/>
          <p14:tracePt t="70238" x="7599363" y="4419600"/>
          <p14:tracePt t="70256" x="7607300" y="4419600"/>
          <p14:tracePt t="70271" x="7615238" y="4419600"/>
          <p14:tracePt t="70288" x="7621588" y="4427538"/>
          <p14:tracePt t="70305" x="7629525" y="4427538"/>
          <p14:tracePt t="70322" x="7635875" y="4427538"/>
          <p14:tracePt t="70338" x="7650163" y="4427538"/>
          <p14:tracePt t="70355" x="7658100" y="4427538"/>
          <p14:tracePt t="70372" x="7664450" y="4427538"/>
          <p14:tracePt t="70390" x="7678738" y="4427538"/>
          <p14:tracePt t="70406" x="7686675" y="4433888"/>
          <p14:tracePt t="70423" x="7700963" y="4433888"/>
          <p14:tracePt t="70440" x="7708900" y="4433888"/>
          <p14:tracePt t="70454" x="7715250" y="4433888"/>
          <p14:tracePt t="70471" x="7729538" y="4433888"/>
          <p14:tracePt t="70488" x="7737475" y="4441825"/>
          <p14:tracePt t="70504" x="7743825" y="4441825"/>
          <p14:tracePt t="70520" x="7751763" y="4441825"/>
          <p14:tracePt t="70537" x="7758113" y="4441825"/>
          <p14:tracePt t="70553" x="7766050" y="4441825"/>
          <p14:tracePt t="70687" x="7766050" y="4449763"/>
          <p14:tracePt t="70718" x="7758113" y="4449763"/>
          <p14:tracePt t="70736" x="7751763" y="4449763"/>
          <p14:tracePt t="70760" x="7743825" y="4449763"/>
          <p14:tracePt t="70778" x="7737475" y="4449763"/>
          <p14:tracePt t="70794" x="7729538" y="4449763"/>
          <p14:tracePt t="70802" x="7723188" y="4449763"/>
          <p14:tracePt t="70811" x="7715250" y="4449763"/>
          <p14:tracePt t="70823" x="7708900" y="4449763"/>
          <p14:tracePt t="70836" x="7700963" y="4449763"/>
          <p14:tracePt t="70854" x="7693025" y="4449763"/>
          <p14:tracePt t="70871" x="7686675" y="4449763"/>
          <p14:tracePt t="70887" x="7678738" y="4441825"/>
          <p14:tracePt t="70906" x="7664450" y="4433888"/>
          <p14:tracePt t="70921" x="7650163" y="4433888"/>
          <p14:tracePt t="70936" x="7643813" y="4433888"/>
          <p14:tracePt t="70956" x="7635875" y="4427538"/>
          <p14:tracePt t="70972" x="7621588" y="4427538"/>
          <p14:tracePt t="71005" x="7607300" y="4427538"/>
          <p14:tracePt t="71021" x="7599363" y="4427538"/>
          <p14:tracePt t="71037" x="7593013" y="4427538"/>
          <p14:tracePt t="71055" x="7578725" y="4427538"/>
          <p14:tracePt t="71072" x="7564438" y="4427538"/>
          <p14:tracePt t="71088" x="7556500" y="4427538"/>
          <p14:tracePt t="71104" x="7550150" y="4427538"/>
          <p14:tracePt t="71120" x="7542213" y="4427538"/>
          <p14:tracePt t="71125" x="7535863" y="4419600"/>
          <p14:tracePt t="71157" x="7527925" y="4419600"/>
          <p14:tracePt t="71219" x="7519988" y="4419600"/>
          <p14:tracePt t="71236" x="7513638" y="4419600"/>
          <p14:tracePt t="71246" x="7505700" y="4419600"/>
          <p14:tracePt t="71259" x="7499350" y="4419600"/>
          <p14:tracePt t="71274" x="7491413" y="4419600"/>
          <p14:tracePt t="71293" x="7485063" y="4419600"/>
          <p14:tracePt t="71413" x="7491413" y="4419600"/>
          <p14:tracePt t="71429" x="7499350" y="4419600"/>
          <p14:tracePt t="71447" x="7505700" y="4419600"/>
          <p14:tracePt t="71460" x="7513638" y="4419600"/>
          <p14:tracePt t="71473" x="7527925" y="4419600"/>
          <p14:tracePt t="71487" x="7542213" y="4419600"/>
          <p14:tracePt t="71503" x="7550150" y="4419600"/>
          <p14:tracePt t="71519" x="7556500" y="4419600"/>
          <p14:tracePt t="71536" x="7578725" y="4419600"/>
          <p14:tracePt t="71553" x="7585075" y="4419600"/>
          <p14:tracePt t="71570" x="7607300" y="4419600"/>
          <p14:tracePt t="71586" x="7615238" y="4419600"/>
          <p14:tracePt t="71603" x="7629525" y="4419600"/>
          <p14:tracePt t="71619" x="7635875" y="4427538"/>
          <p14:tracePt t="71636" x="7650163" y="4427538"/>
          <p14:tracePt t="71654" x="7658100" y="4427538"/>
          <p14:tracePt t="71670" x="7664450" y="4427538"/>
          <p14:tracePt t="71729" x="7664450" y="4433888"/>
          <p14:tracePt t="71749" x="7664450" y="4441825"/>
          <p14:tracePt t="71763" x="7658100" y="4441825"/>
          <p14:tracePt t="71984" x="7664450" y="4441825"/>
          <p14:tracePt t="72531" x="7658100" y="4441825"/>
          <p14:tracePt t="72974" x="7650163" y="4441825"/>
          <p14:tracePt t="73013" x="7643813" y="4441825"/>
          <p14:tracePt t="73037" x="7643813" y="4449763"/>
          <p14:tracePt t="73149" x="7635875" y="4449763"/>
          <p14:tracePt t="74529" x="7629525" y="4449763"/>
          <p14:tracePt t="74544" x="7621588" y="4449763"/>
          <p14:tracePt t="74554" x="7615238" y="4449763"/>
          <p14:tracePt t="74570" x="7607300" y="4449763"/>
          <p14:tracePt t="74586" x="7578725" y="4449763"/>
          <p14:tracePt t="74603" x="7513638" y="4449763"/>
          <p14:tracePt t="74620" x="7434263" y="4449763"/>
          <p14:tracePt t="74623" x="7383463" y="4449763"/>
          <p14:tracePt t="74637" x="7275513" y="4449763"/>
          <p14:tracePt t="74653" x="7181850" y="4441825"/>
          <p14:tracePt t="74669" x="7073900" y="4456113"/>
          <p14:tracePt t="74686" x="6980238" y="4478338"/>
          <p14:tracePt t="74702" x="6900863" y="4492625"/>
          <p14:tracePt t="74720" x="6835775" y="4506913"/>
          <p14:tracePt t="74736" x="6734175" y="4529138"/>
          <p14:tracePt t="74752" x="6634163" y="4529138"/>
          <p14:tracePt t="74769" x="6518275" y="4529138"/>
          <p14:tracePt t="74785" x="6396038" y="4521200"/>
          <p14:tracePt t="74802" x="6280150" y="4521200"/>
          <p14:tracePt t="74820" x="6186488" y="4521200"/>
          <p14:tracePt t="74835" x="6121400" y="4521200"/>
          <p14:tracePt t="74852" x="6064250" y="4521200"/>
          <p14:tracePt t="74869" x="6049963" y="4521200"/>
          <p14:tracePt t="74903" x="6042025" y="4521200"/>
          <p14:tracePt t="74918" x="6035675" y="4521200"/>
          <p14:tracePt t="74936" x="6021388" y="4513263"/>
          <p14:tracePt t="74953" x="5984875" y="4498975"/>
          <p14:tracePt t="74969" x="5962650" y="4478338"/>
          <p14:tracePt t="74985" x="5913438" y="4456113"/>
          <p14:tracePt t="75002" x="5891213" y="4433888"/>
          <p14:tracePt t="75018" x="5876925" y="4419600"/>
          <p14:tracePt t="75096" x="5876925" y="4413250"/>
          <p14:tracePt t="75213" x="5868988" y="4413250"/>
          <p14:tracePt t="75255" x="5862638" y="4413250"/>
          <p14:tracePt t="75305" x="5854700" y="4413250"/>
          <p14:tracePt t="75321" x="5848350" y="4413250"/>
          <p14:tracePt t="75330" x="5848350" y="4419600"/>
          <p14:tracePt t="75341" x="5834063" y="4427538"/>
          <p14:tracePt t="75353" x="5826125" y="4433888"/>
          <p14:tracePt t="75370" x="5811838" y="4441825"/>
          <p14:tracePt t="75388" x="5783263" y="4449763"/>
          <p14:tracePt t="75404" x="5768975" y="4456113"/>
          <p14:tracePt t="75421" x="5761038" y="4456113"/>
          <p14:tracePt t="75563" x="5754688" y="4464050"/>
          <p14:tracePt t="75575" x="5746750" y="4464050"/>
          <p14:tracePt t="75587" x="5732463" y="4470400"/>
          <p14:tracePt t="75604" x="5681663" y="4478338"/>
          <p14:tracePt t="75620" x="5602288" y="4492625"/>
          <p14:tracePt t="75636" x="5494338" y="4498975"/>
          <p14:tracePt t="75652" x="5357813" y="4498975"/>
          <p14:tracePt t="75669" x="5205413" y="4492625"/>
          <p14:tracePt t="75685" x="5076825" y="4464050"/>
          <p14:tracePt t="75703" x="4946650" y="4441825"/>
          <p14:tracePt t="75719" x="4765675" y="4398963"/>
          <p14:tracePt t="75736" x="4672013" y="4398963"/>
          <p14:tracePt t="75753" x="4572000" y="4384675"/>
          <p14:tracePt t="75769" x="4492625" y="4376738"/>
          <p14:tracePt t="75785" x="4405313" y="4370388"/>
          <p14:tracePt t="75803" x="4325938" y="4362450"/>
          <p14:tracePt t="75819" x="4203700" y="4340225"/>
          <p14:tracePt t="75836" x="4124325" y="4333875"/>
          <p14:tracePt t="75852" x="4067175" y="4333875"/>
          <p14:tracePt t="75869" x="4008438" y="4325938"/>
          <p14:tracePt t="75885" x="3987800" y="4319588"/>
          <p14:tracePt t="75902" x="3965575" y="4319588"/>
          <p14:tracePt t="75960" x="3965575" y="4311650"/>
          <p14:tracePt t="76056" x="3959225" y="4311650"/>
          <p14:tracePt t="76064" x="3951288" y="4319588"/>
          <p14:tracePt t="76071" x="3944938" y="4325938"/>
          <p14:tracePt t="76086" x="3914775" y="4325938"/>
          <p14:tracePt t="76102" x="3871913" y="4333875"/>
          <p14:tracePt t="76118" x="3792538" y="4333875"/>
          <p14:tracePt t="76136" x="3713163" y="4319588"/>
          <p14:tracePt t="76152" x="3627438" y="4297363"/>
          <p14:tracePt t="76170" x="3568700" y="4297363"/>
          <p14:tracePt t="76186" x="3525838" y="4291013"/>
          <p14:tracePt t="76202" x="3503613" y="4291013"/>
          <p14:tracePt t="76220" x="3482975" y="4291013"/>
          <p14:tracePt t="76235" x="3460750" y="4291013"/>
          <p14:tracePt t="76252" x="3454400" y="4291013"/>
          <p14:tracePt t="76311" x="3460750" y="4291013"/>
          <p14:tracePt t="76318" x="3468688" y="4283075"/>
          <p14:tracePt t="76335" x="3482975" y="4283075"/>
          <p14:tracePt t="76352" x="3511550" y="4283075"/>
          <p14:tracePt t="76368" x="3582988" y="4291013"/>
          <p14:tracePt t="76385" x="3692525" y="4319588"/>
          <p14:tracePt t="76402" x="3851275" y="4356100"/>
          <p14:tracePt t="76420" x="4102100" y="4398963"/>
          <p14:tracePt t="76436" x="4240213" y="4427538"/>
          <p14:tracePt t="76453" x="4370388" y="4456113"/>
          <p14:tracePt t="76468" x="4492625" y="4484688"/>
          <p14:tracePt t="76486" x="4592638" y="4506913"/>
          <p14:tracePt t="76503" x="4686300" y="4529138"/>
          <p14:tracePt t="76520" x="4708525" y="4529138"/>
          <p14:tracePt t="76535" x="4730750" y="4529138"/>
          <p14:tracePt t="76552" x="4745038" y="4529138"/>
          <p14:tracePt t="76569" x="4765675" y="4529138"/>
          <p14:tracePt t="76585" x="4787900" y="4521200"/>
          <p14:tracePt t="76603" x="4802188" y="4513263"/>
          <p14:tracePt t="76619" x="4845050" y="4506913"/>
          <p14:tracePt t="76635" x="4867275" y="4506913"/>
          <p14:tracePt t="76652" x="4895850" y="4506913"/>
          <p14:tracePt t="76669" x="4910138" y="4506913"/>
          <p14:tracePt t="76687" x="4938713" y="4498975"/>
          <p14:tracePt t="76763" x="4938713" y="4492625"/>
          <p14:tracePt t="76780" x="4938713" y="4484688"/>
          <p14:tracePt t="76789" x="4938713" y="4478338"/>
          <p14:tracePt t="76804" x="4924425" y="4464050"/>
          <p14:tracePt t="76819" x="4903788" y="4449763"/>
          <p14:tracePt t="76837" x="4895850" y="4441825"/>
          <p14:tracePt t="76853" x="4889500" y="4433888"/>
          <p14:tracePt t="76917" x="4889500" y="4427538"/>
          <p14:tracePt t="77025" x="4881563" y="4427538"/>
          <p14:tracePt t="77041" x="4875213" y="4433888"/>
          <p14:tracePt t="77052" x="4859338" y="4433888"/>
          <p14:tracePt t="77070" x="4830763" y="4433888"/>
          <p14:tracePt t="77086" x="4816475" y="4441825"/>
          <p14:tracePt t="77103" x="4795838" y="4449763"/>
          <p14:tracePt t="77119" x="4773613" y="4456113"/>
          <p14:tracePt t="77124" x="4759325" y="4464050"/>
          <p14:tracePt t="77141" x="4751388" y="4464050"/>
          <p14:tracePt t="77211" x="4759325" y="4464050"/>
          <p14:tracePt t="77801" x="4759325" y="4470400"/>
          <p14:tracePt t="78825" x="4759325" y="4464050"/>
          <p14:tracePt t="78849" x="4773613" y="4456113"/>
          <p14:tracePt t="78863" x="4773613" y="4449763"/>
          <p14:tracePt t="78871" x="4779963" y="4441825"/>
          <p14:tracePt t="78884" x="4795838" y="4433888"/>
          <p14:tracePt t="78900" x="4810125" y="4427538"/>
          <p14:tracePt t="78917" x="4838700" y="4427538"/>
          <p14:tracePt t="78934" x="4875213" y="4427538"/>
          <p14:tracePt t="78950" x="4918075" y="4427538"/>
          <p14:tracePt t="78967" x="4975225" y="4441825"/>
          <p14:tracePt t="78985" x="5068888" y="4456113"/>
          <p14:tracePt t="79001" x="5176838" y="4484688"/>
          <p14:tracePt t="79019" x="5349875" y="4506913"/>
          <p14:tracePt t="79036" x="5451475" y="4521200"/>
          <p14:tracePt t="79051" x="5530850" y="4529138"/>
          <p14:tracePt t="79068" x="5610225" y="4535488"/>
          <p14:tracePt t="79085" x="5689600" y="4535488"/>
          <p14:tracePt t="79101" x="5724525" y="4535488"/>
          <p14:tracePt t="79117" x="5754688" y="4535488"/>
          <p14:tracePt t="79120" x="5775325" y="4535488"/>
          <p14:tracePt t="79135" x="5819775" y="4535488"/>
          <p14:tracePt t="79151" x="5862638" y="4535488"/>
          <p14:tracePt t="79167" x="5913438" y="4535488"/>
          <p14:tracePt t="79184" x="5948363" y="4535488"/>
          <p14:tracePt t="79201" x="5970588" y="4549775"/>
          <p14:tracePt t="79219" x="5984875" y="4549775"/>
          <p14:tracePt t="79333" x="5992813" y="4549775"/>
          <p14:tracePt t="79535" x="5992813" y="4543425"/>
          <p14:tracePt t="79556" x="5992813" y="4535488"/>
          <p14:tracePt t="79564" x="5992813" y="4529138"/>
          <p14:tracePt t="79571" x="5999163" y="4521200"/>
          <p14:tracePt t="79585" x="6021388" y="4498975"/>
          <p14:tracePt t="79601" x="6035675" y="4484688"/>
          <p14:tracePt t="79618" x="6049963" y="4470400"/>
          <p14:tracePt t="79634" x="6064250" y="4456113"/>
          <p14:tracePt t="79651" x="6078538" y="4456113"/>
          <p14:tracePt t="79788" x="6078538" y="4449763"/>
          <p14:tracePt t="79857" x="6086475" y="4449763"/>
          <p14:tracePt t="79866" x="6086475" y="4441825"/>
          <p14:tracePt t="80011" x="6078538" y="4441825"/>
          <p14:tracePt t="80020" x="6072188" y="4441825"/>
          <p14:tracePt t="80037" x="6072188" y="4449763"/>
          <p14:tracePt t="80052" x="6064250" y="4449763"/>
          <p14:tracePt t="80922" x="6056313" y="4449763"/>
          <p14:tracePt t="81176" x="6056313" y="4456113"/>
          <p14:tracePt t="81191" x="6042025" y="4456113"/>
          <p14:tracePt t="81202" x="6042025" y="4464050"/>
          <p14:tracePt t="81218" x="6035675" y="4464050"/>
          <p14:tracePt t="81237" x="6013450" y="4464050"/>
          <p14:tracePt t="81252" x="5984875" y="4464050"/>
          <p14:tracePt t="81268" x="5962650" y="4464050"/>
          <p14:tracePt t="81287" x="5897563" y="4470400"/>
          <p14:tracePt t="81301" x="5819775" y="4492625"/>
          <p14:tracePt t="81318" x="5695950" y="4498975"/>
          <p14:tracePt t="81335" x="5508625" y="4498975"/>
          <p14:tracePt t="81351" x="5299075" y="4498975"/>
          <p14:tracePt t="81368" x="4918075" y="4456113"/>
          <p14:tracePt t="81385" x="4708525" y="4419600"/>
          <p14:tracePt t="81401" x="4564063" y="4398963"/>
          <p14:tracePt t="81420" x="4484688" y="4391025"/>
          <p14:tracePt t="81436" x="4449763" y="4391025"/>
          <p14:tracePt t="81451" x="4441825" y="4391025"/>
          <p14:tracePt t="81468" x="4433888" y="4391025"/>
          <p14:tracePt t="81485" x="4427538" y="4391025"/>
          <p14:tracePt t="81501" x="4419600" y="4391025"/>
          <p14:tracePt t="81518" x="4398963" y="4391025"/>
          <p14:tracePt t="81533" x="4362450" y="4391025"/>
          <p14:tracePt t="81550" x="4297363" y="4391025"/>
          <p14:tracePt t="81567" x="4246563" y="4384675"/>
          <p14:tracePt t="81584" x="4211638" y="4370388"/>
          <p14:tracePt t="81601" x="4203700" y="4362450"/>
          <p14:tracePt t="81674" x="4211638" y="4356100"/>
          <p14:tracePt t="81695" x="4217988" y="4356100"/>
          <p14:tracePt t="81704" x="4225925" y="4348163"/>
          <p14:tracePt t="81720" x="4232275" y="4348163"/>
          <p14:tracePt t="81734" x="4232275" y="4333875"/>
          <p14:tracePt t="81751" x="4260850" y="4319588"/>
          <p14:tracePt t="81767" x="4283075" y="4297363"/>
          <p14:tracePt t="81784" x="4333875" y="4297363"/>
          <p14:tracePt t="81800" x="4405313" y="4297363"/>
          <p14:tracePt t="81817" x="4484688" y="4291013"/>
          <p14:tracePt t="81834" x="4578350" y="4291013"/>
          <p14:tracePt t="81850" x="4722813" y="4297363"/>
          <p14:tracePt t="81868" x="4830763" y="4319588"/>
          <p14:tracePt t="81884" x="4960938" y="4340225"/>
          <p14:tracePt t="81900" x="5091113" y="4362450"/>
          <p14:tracePt t="81917" x="5235575" y="4376738"/>
          <p14:tracePt t="81935" x="5429250" y="4376738"/>
          <p14:tracePt t="81950" x="5522913" y="4376738"/>
          <p14:tracePt t="81967" x="5595938" y="4376738"/>
          <p14:tracePt t="81984" x="5638800" y="4384675"/>
          <p14:tracePt t="82001" x="5689600" y="4391025"/>
          <p14:tracePt t="82017" x="5768975" y="4398963"/>
          <p14:tracePt t="82035" x="5897563" y="4398963"/>
          <p14:tracePt t="82050" x="5948363" y="4405313"/>
          <p14:tracePt t="82066" x="6086475" y="4427538"/>
          <p14:tracePt t="82084" x="6194425" y="4441825"/>
          <p14:tracePt t="82100" x="6280150" y="4449763"/>
          <p14:tracePt t="82117" x="6367463" y="4441825"/>
          <p14:tracePt t="82120" x="6402388" y="4441825"/>
          <p14:tracePt t="82134" x="6446838" y="4441825"/>
          <p14:tracePt t="82150" x="6518275" y="4441825"/>
          <p14:tracePt t="82167" x="6597650" y="4433888"/>
          <p14:tracePt t="82183" x="6634163" y="4433888"/>
          <p14:tracePt t="82201" x="6677025" y="4433888"/>
          <p14:tracePt t="82218" x="6727825" y="4433888"/>
          <p14:tracePt t="82234" x="6807200" y="4433888"/>
          <p14:tracePt t="82251" x="6937375" y="4449763"/>
          <p14:tracePt t="82268" x="7031038" y="4449763"/>
          <p14:tracePt t="82283" x="7131050" y="4449763"/>
          <p14:tracePt t="82300" x="7210425" y="4449763"/>
          <p14:tracePt t="82318" x="7269163" y="4419600"/>
          <p14:tracePt t="82334" x="7312025" y="4398963"/>
          <p14:tracePt t="82351" x="7383463" y="4370388"/>
          <p14:tracePt t="82368" x="7448550" y="4333875"/>
          <p14:tracePt t="82384" x="7535863" y="4305300"/>
          <p14:tracePt t="82400" x="7635875" y="4276725"/>
          <p14:tracePt t="82418" x="7715250" y="4254500"/>
          <p14:tracePt t="82434" x="7808913" y="4225925"/>
          <p14:tracePt t="82451" x="7939088" y="4167188"/>
          <p14:tracePt t="82467" x="8032750" y="4124325"/>
          <p14:tracePt t="82484" x="8134350" y="4059238"/>
          <p14:tracePt t="82501" x="8256588" y="3987800"/>
          <p14:tracePt t="82517" x="8386763" y="3900488"/>
          <p14:tracePt t="82533" x="8509000" y="3806825"/>
          <p14:tracePt t="82551" x="8588375" y="3727450"/>
          <p14:tracePt t="82667" x="8631238" y="3475038"/>
          <p14:tracePt t="82685" x="8609013" y="3432175"/>
          <p14:tracePt t="82700" x="8588375" y="3389313"/>
          <p14:tracePt t="82717" x="8566150" y="3352800"/>
          <p14:tracePt t="82734" x="8543925" y="3324225"/>
          <p14:tracePt t="82750" x="8523288" y="3302000"/>
          <p14:tracePt t="82768" x="8509000" y="3295650"/>
          <p14:tracePt t="82801" x="8501063" y="3295650"/>
          <p14:tracePt t="82817" x="8486775" y="3295650"/>
          <p14:tracePt t="82834" x="8472488" y="3295650"/>
          <p14:tracePt t="82850" x="8458200" y="3309938"/>
          <p14:tracePt t="82866" x="8421688" y="3332163"/>
          <p14:tracePt t="82884" x="8313738" y="3381375"/>
          <p14:tracePt t="82900" x="8262938" y="3403600"/>
          <p14:tracePt t="82916" x="8242300" y="3417888"/>
          <p14:tracePt t="82933" x="8228013" y="3432175"/>
          <p14:tracePt t="82986" x="8220075" y="3432175"/>
          <p14:tracePt t="83006" x="8213725" y="3440113"/>
          <p14:tracePt t="83016" x="8205788" y="3440113"/>
          <p14:tracePt t="83035" x="8177213" y="3446463"/>
          <p14:tracePt t="83052" x="8154988" y="3460750"/>
          <p14:tracePt t="83068" x="8134350" y="3475038"/>
          <p14:tracePt t="83085" x="8083550" y="3497263"/>
          <p14:tracePt t="83101" x="7989888" y="3525838"/>
          <p14:tracePt t="83117" x="7881938" y="3582988"/>
          <p14:tracePt t="83122" x="7808913" y="3627438"/>
          <p14:tracePt t="83135" x="7615238" y="3749675"/>
          <p14:tracePt t="83151" x="7377113" y="3922713"/>
          <p14:tracePt t="83168" x="7145338" y="4059238"/>
          <p14:tracePt t="83184" x="6929438" y="4160838"/>
          <p14:tracePt t="83203" x="6705600" y="4276725"/>
          <p14:tracePt t="83218" x="6640513" y="4305300"/>
          <p14:tracePt t="83235" x="6511925" y="4348163"/>
          <p14:tracePt t="83253" x="6418263" y="4376738"/>
          <p14:tracePt t="83268" x="6288088" y="4419600"/>
          <p14:tracePt t="83285" x="6121400" y="4478338"/>
          <p14:tracePt t="83301" x="5934075" y="4513263"/>
          <p14:tracePt t="83317" x="5718175" y="4535488"/>
          <p14:tracePt t="83335" x="5372100" y="4564063"/>
          <p14:tracePt t="83352" x="5126038" y="4572000"/>
          <p14:tracePt t="83368" x="4895850" y="4606925"/>
          <p14:tracePt t="83385" x="4722813" y="4629150"/>
          <p14:tracePt t="83401" x="4592638" y="4637088"/>
          <p14:tracePt t="83420" x="4441825" y="4637088"/>
          <p14:tracePt t="83436" x="4362450" y="4637088"/>
          <p14:tracePt t="83451" x="4291013" y="4651375"/>
          <p14:tracePt t="83468" x="4211638" y="4672013"/>
          <p14:tracePt t="83486" x="4110038" y="4679950"/>
          <p14:tracePt t="83501" x="4002088" y="4686300"/>
          <p14:tracePt t="83519" x="3886200" y="4694238"/>
          <p14:tracePt t="83535" x="3713163" y="4694238"/>
          <p14:tracePt t="83552" x="3598863" y="4686300"/>
          <p14:tracePt t="83566" x="3489325" y="4672013"/>
          <p14:tracePt t="83583" x="3389313" y="4665663"/>
          <p14:tracePt t="83599" x="3273425" y="4657725"/>
          <p14:tracePt t="83616" x="3157538" y="4651375"/>
          <p14:tracePt t="83633" x="3035300" y="4651375"/>
          <p14:tracePt t="83650" x="2935288" y="4651375"/>
          <p14:tracePt t="83667" x="2811463" y="4651375"/>
          <p14:tracePt t="83683" x="2754313" y="4651375"/>
          <p14:tracePt t="83700" x="2711450" y="4657725"/>
          <p14:tracePt t="83718" x="2674938" y="4665663"/>
          <p14:tracePt t="83734" x="2617788" y="4679950"/>
          <p14:tracePt t="83752" x="2559050" y="4686300"/>
          <p14:tracePt t="83769" x="2538413" y="4694238"/>
          <p14:tracePt t="83785" x="2509838" y="4694238"/>
          <p14:tracePt t="83802" x="2495550" y="4694238"/>
          <p14:tracePt t="83819" x="2473325" y="4694238"/>
          <p14:tracePt t="83835" x="2459038" y="4694238"/>
          <p14:tracePt t="83852" x="2444750" y="4694238"/>
          <p14:tracePt t="83889" x="2444750" y="4686300"/>
          <p14:tracePt t="83909" x="2451100" y="4679950"/>
          <p14:tracePt t="83918" x="2451100" y="4672013"/>
          <p14:tracePt t="83934" x="2473325" y="4657725"/>
          <p14:tracePt t="83949" x="2501900" y="4637088"/>
          <p14:tracePt t="83967" x="2581275" y="4578350"/>
          <p14:tracePt t="83983" x="2697163" y="4484688"/>
          <p14:tracePt t="84001" x="2841625" y="4376738"/>
          <p14:tracePt t="84017" x="2862263" y="4356100"/>
          <p14:tracePt t="84034" x="2862263" y="4340225"/>
          <p14:tracePt t="84050" x="2876550" y="4311650"/>
          <p14:tracePt t="84066" x="2876550" y="4276725"/>
          <p14:tracePt t="84084" x="2855913" y="4203700"/>
          <p14:tracePt t="84101" x="2819400" y="4117975"/>
          <p14:tracePt t="84118" x="2703513" y="3987800"/>
          <p14:tracePt t="84135" x="2646363" y="3900488"/>
          <p14:tracePt t="84151" x="2589213" y="3843338"/>
          <p14:tracePt t="84167" x="2538413" y="3786188"/>
          <p14:tracePt t="84187" x="2501900" y="3727450"/>
          <p14:tracePt t="84201" x="2487613" y="3721100"/>
          <p14:tracePt t="84218" x="2465388" y="3698875"/>
          <p14:tracePt t="84235" x="2422525" y="3670300"/>
          <p14:tracePt t="84251" x="2393950" y="3662363"/>
          <p14:tracePt t="84268" x="2365375" y="3656013"/>
          <p14:tracePt t="84284" x="2322513" y="3656013"/>
          <p14:tracePt t="84301" x="2278063" y="3656013"/>
          <p14:tracePt t="84317" x="2206625" y="3670300"/>
          <p14:tracePt t="84335" x="2076450" y="3713163"/>
          <p14:tracePt t="84351" x="2005013" y="3735388"/>
          <p14:tracePt t="84368" x="1939925" y="3771900"/>
          <p14:tracePt t="84384" x="1874838" y="3806825"/>
          <p14:tracePt t="84401" x="1817688" y="3835400"/>
          <p14:tracePt t="84417" x="1744663" y="3871913"/>
          <p14:tracePt t="84435" x="1636713" y="3930650"/>
          <p14:tracePt t="84451" x="1585913" y="3965575"/>
          <p14:tracePt t="84468" x="1520825" y="4016375"/>
          <p14:tracePt t="84485" x="1471613" y="4059238"/>
          <p14:tracePt t="84501" x="1420813" y="4124325"/>
          <p14:tracePt t="84518" x="1398588" y="4175125"/>
          <p14:tracePt t="84535" x="1370013" y="4254500"/>
          <p14:tracePt t="84551" x="1362075" y="4319588"/>
          <p14:tracePt t="84566" x="1347788" y="4391025"/>
          <p14:tracePt t="84582" x="1333500" y="4456113"/>
          <p14:tracePt t="84599" x="1327150" y="4513263"/>
          <p14:tracePt t="84616" x="1327150" y="4572000"/>
          <p14:tracePt t="84618" x="1341438" y="4592638"/>
          <p14:tracePt t="84633" x="1347788" y="4614863"/>
          <p14:tracePt t="84650" x="1377950" y="4657725"/>
          <p14:tracePt t="84666" x="1412875" y="4751388"/>
          <p14:tracePt t="84683" x="1435100" y="4816475"/>
          <p14:tracePt t="84701" x="1457325" y="4867275"/>
          <p14:tracePt t="84717" x="1471613" y="4889500"/>
          <p14:tracePt t="84735" x="1492250" y="4918075"/>
          <p14:tracePt t="84751" x="1500188" y="4938713"/>
          <p14:tracePt t="84768" x="1520825" y="4960938"/>
          <p14:tracePt t="84784" x="1543050" y="4989513"/>
          <p14:tracePt t="84801" x="1565275" y="5026025"/>
          <p14:tracePt t="84818" x="1593850" y="5062538"/>
          <p14:tracePt t="84836" x="1644650" y="5119688"/>
          <p14:tracePt t="84852" x="1673225" y="5141913"/>
          <p14:tracePt t="84869" x="1730375" y="5170488"/>
          <p14:tracePt t="84885" x="1781175" y="5191125"/>
          <p14:tracePt t="84900" x="1831975" y="5213350"/>
          <p14:tracePt t="84918" x="1866900" y="5241925"/>
          <p14:tracePt t="84937" x="1917700" y="5256213"/>
          <p14:tracePt t="84952" x="1946275" y="5256213"/>
          <p14:tracePt t="84969" x="1990725" y="5249863"/>
          <p14:tracePt t="84986" x="2076450" y="5221288"/>
          <p14:tracePt t="85002" x="2163763" y="5184775"/>
          <p14:tracePt t="85018" x="2192338" y="5162550"/>
          <p14:tracePt t="85033" x="2212975" y="5148263"/>
          <p14:tracePt t="85049" x="2220913" y="5133975"/>
          <p14:tracePt t="85065" x="2228850" y="5119688"/>
          <p14:tracePt t="85082" x="2228850" y="5097463"/>
          <p14:tracePt t="85098" x="2206625" y="5068888"/>
          <p14:tracePt t="85116" x="2184400" y="5026025"/>
          <p14:tracePt t="85133" x="2155825" y="4954588"/>
          <p14:tracePt t="85149" x="2127250" y="4867275"/>
          <p14:tracePt t="85168" x="2076450" y="4722813"/>
          <p14:tracePt t="85185" x="2039938" y="4629150"/>
          <p14:tracePt t="85201" x="2011363" y="4543425"/>
          <p14:tracePt t="85220" x="1990725" y="4478338"/>
          <p14:tracePt t="85235" x="1976438" y="4449763"/>
          <p14:tracePt t="85251" x="1946275" y="4413250"/>
          <p14:tracePt t="85267" x="1925638" y="4398963"/>
          <p14:tracePt t="85285" x="1911350" y="4384675"/>
          <p14:tracePt t="85300" x="1889125" y="4370388"/>
          <p14:tracePt t="85317" x="1866900" y="4348163"/>
          <p14:tracePt t="85334" x="1846263" y="4325938"/>
          <p14:tracePt t="85351" x="1824038" y="4311650"/>
          <p14:tracePt t="85368" x="1795463" y="4276725"/>
          <p14:tracePt t="85384" x="1773238" y="4268788"/>
          <p14:tracePt t="85401" x="1773238" y="4260850"/>
          <p14:tracePt t="85419" x="1766888" y="4260850"/>
          <p14:tracePt t="85436" x="1758950" y="4260850"/>
          <p14:tracePt t="85452" x="1752600" y="4268788"/>
          <p14:tracePt t="85468" x="1730375" y="4283075"/>
          <p14:tracePt t="85485" x="1708150" y="4297363"/>
          <p14:tracePt t="85501" x="1687513" y="4311650"/>
          <p14:tracePt t="85518" x="1679575" y="4319588"/>
          <p14:tracePt t="85533" x="1673225" y="4325938"/>
          <p14:tracePt t="85549" x="1665288" y="4333875"/>
          <p14:tracePt t="85566" x="1658938" y="4340225"/>
          <p14:tracePt t="85582" x="1651000" y="4340225"/>
          <p14:tracePt t="85600" x="1636713" y="4356100"/>
          <p14:tracePt t="85616" x="1622425" y="4362450"/>
          <p14:tracePt t="85633" x="1608138" y="4384675"/>
          <p14:tracePt t="85649" x="1579563" y="4405313"/>
          <p14:tracePt t="85666" x="1543050" y="4427538"/>
          <p14:tracePt t="85684" x="1485900" y="4464050"/>
          <p14:tracePt t="85700" x="1427163" y="4484688"/>
          <p14:tracePt t="85717" x="1384300" y="4506913"/>
          <p14:tracePt t="85734" x="1355725" y="4521200"/>
          <p14:tracePt t="85750" x="1327150" y="4535488"/>
          <p14:tracePt t="85766" x="1319213" y="4535488"/>
          <p14:tracePt t="85786" x="1312863" y="4535488"/>
          <p14:tracePt t="85809" x="1304925" y="4543425"/>
          <p14:tracePt t="85821" x="1304925" y="4549775"/>
          <p14:tracePt t="85834" x="1298575" y="4549775"/>
          <p14:tracePt t="85883" x="1298575" y="4543425"/>
          <p14:tracePt t="85959" x="1298575" y="4549775"/>
          <p14:tracePt t="85969" x="1290638" y="4549775"/>
          <p14:tracePt t="85985" x="1268413" y="4564063"/>
          <p14:tracePt t="86001" x="1247775" y="4578350"/>
          <p14:tracePt t="86017" x="1233488" y="4586288"/>
          <p14:tracePt t="86035" x="1196975" y="4586288"/>
          <p14:tracePt t="86051" x="1139825" y="4586288"/>
          <p14:tracePt t="86067" x="1089025" y="4586288"/>
          <p14:tracePt t="86085" x="1038225" y="4586288"/>
          <p14:tracePt t="86101" x="995363" y="4578350"/>
          <p14:tracePt t="86119" x="958850" y="4572000"/>
          <p14:tracePt t="86123" x="944563" y="4572000"/>
          <p14:tracePt t="86135" x="922338" y="4572000"/>
          <p14:tracePt t="86149" x="908050" y="4572000"/>
          <p14:tracePt t="86166" x="879475" y="4572000"/>
          <p14:tracePt t="86182" x="850900" y="4572000"/>
          <p14:tracePt t="86201" x="822325" y="4572000"/>
          <p14:tracePt t="86217" x="808038" y="4572000"/>
          <p14:tracePt t="86234" x="785813" y="4572000"/>
          <p14:tracePt t="86252" x="757238" y="4572000"/>
          <p14:tracePt t="86268" x="742950" y="4564063"/>
          <p14:tracePt t="86284" x="728663" y="4557713"/>
          <p14:tracePt t="86300" x="714375" y="4557713"/>
          <p14:tracePt t="86316" x="692150" y="4557713"/>
          <p14:tracePt t="86334" x="677863" y="4549775"/>
          <p14:tracePt t="86350" x="663575" y="4543425"/>
          <p14:tracePt t="86368" x="635000" y="4543425"/>
          <p14:tracePt t="86385" x="612775" y="4535488"/>
          <p14:tracePt t="86400" x="584200" y="4521200"/>
          <p14:tracePt t="86418" x="547688" y="4521200"/>
          <p14:tracePt t="86436" x="496888" y="4506913"/>
          <p14:tracePt t="86451" x="468313" y="4498975"/>
          <p14:tracePt t="86468" x="433388" y="4484688"/>
          <p14:tracePt t="86486" x="411163" y="4478338"/>
          <p14:tracePt t="86500" x="388938" y="4470400"/>
          <p14:tracePt t="86516" x="374650" y="4464050"/>
          <p14:tracePt t="86534" x="374650" y="4456113"/>
          <p14:tracePt t="86551" x="374650" y="4441825"/>
          <p14:tracePt t="86568" x="374650" y="4427538"/>
          <p14:tracePt t="86584" x="382588" y="4419600"/>
          <p14:tracePt t="86617" x="411163" y="4405313"/>
          <p14:tracePt t="86634" x="476250" y="4405313"/>
          <p14:tracePt t="86651" x="527050" y="4405313"/>
          <p14:tracePt t="86667" x="584200" y="4405313"/>
          <p14:tracePt t="86683" x="663575" y="4419600"/>
          <p14:tracePt t="86700" x="742950" y="4441825"/>
          <p14:tracePt t="86718" x="901700" y="4470400"/>
          <p14:tracePt t="86735" x="1023938" y="4478338"/>
          <p14:tracePt t="86750" x="1160463" y="4506913"/>
          <p14:tracePt t="86767" x="1276350" y="4521200"/>
          <p14:tracePt t="86784" x="1355725" y="4543425"/>
          <p14:tracePt t="86800" x="1392238" y="4549775"/>
          <p14:tracePt t="86818" x="1406525" y="4557713"/>
          <p14:tracePt t="86833" x="1412875" y="4557713"/>
          <p14:tracePt t="86850" x="1420813" y="4557713"/>
          <p14:tracePt t="86872" x="1420813" y="4549775"/>
          <p14:tracePt t="86910" x="1420813" y="4543425"/>
          <p14:tracePt t="86947" x="1420813" y="4535488"/>
          <p14:tracePt t="86971" x="1427163" y="4529138"/>
          <p14:tracePt t="86985" x="1427163" y="4521200"/>
          <p14:tracePt t="86993" x="1435100" y="4521200"/>
          <p14:tracePt t="87005" x="1441450" y="4506913"/>
          <p14:tracePt t="87017" x="1449388" y="4498975"/>
          <p14:tracePt t="87034" x="1463675" y="4492625"/>
          <p14:tracePt t="87051" x="1477963" y="4484688"/>
          <p14:tracePt t="87066" x="1492250" y="4470400"/>
          <p14:tracePt t="87083" x="1514475" y="4456113"/>
          <p14:tracePt t="87102" x="1528763" y="4433888"/>
          <p14:tracePt t="87117" x="1535113" y="4427538"/>
          <p14:tracePt t="87134" x="1543050" y="4419600"/>
          <p14:tracePt t="87150" x="1550988" y="4413250"/>
          <p14:tracePt t="87167" x="1557338" y="4405313"/>
          <p14:tracePt t="87183" x="1565275" y="4398963"/>
          <p14:tracePt t="87201" x="1579563" y="4391025"/>
          <p14:tracePt t="87255" x="1565275" y="4391025"/>
          <p14:tracePt t="87263" x="1557338" y="4405313"/>
          <p14:tracePt t="87282" x="1535113" y="4419600"/>
          <p14:tracePt t="87299" x="1506538" y="4456113"/>
          <p14:tracePt t="87315" x="1485900" y="4478338"/>
          <p14:tracePt t="87333" x="1463675" y="4492625"/>
          <p14:tracePt t="87348" x="1412875" y="4513263"/>
          <p14:tracePt t="87366" x="1333500" y="4521200"/>
          <p14:tracePt t="87384" x="1225550" y="4521200"/>
          <p14:tracePt t="87401" x="1046163" y="4492625"/>
          <p14:tracePt t="87417" x="930275" y="4478338"/>
          <p14:tracePt t="87434" x="822325" y="4464050"/>
          <p14:tracePt t="87451" x="742950" y="4449763"/>
          <p14:tracePt t="87469" x="620713" y="4441825"/>
          <p14:tracePt t="87484" x="584200" y="4441825"/>
          <p14:tracePt t="87501" x="533400" y="4433888"/>
          <p14:tracePt t="87519" x="468313" y="4427538"/>
          <p14:tracePt t="87534" x="433388" y="4419600"/>
          <p14:tracePt t="87550" x="403225" y="4405313"/>
          <p14:tracePt t="87568" x="374650" y="4384675"/>
          <p14:tracePt t="87584" x="354013" y="4370388"/>
          <p14:tracePt t="87601" x="323850" y="4348163"/>
          <p14:tracePt t="87617" x="303213" y="4348163"/>
          <p14:tracePt t="87635" x="280988" y="4340225"/>
          <p14:tracePt t="87650" x="252413" y="4333875"/>
          <p14:tracePt t="87667" x="238125" y="4333875"/>
          <p14:tracePt t="87683" x="215900" y="4325938"/>
          <p14:tracePt t="87702" x="195263" y="4325938"/>
          <p14:tracePt t="87737" x="187325" y="4325938"/>
          <p14:tracePt t="87752" x="180975" y="4325938"/>
          <p14:tracePt t="87767" x="165100" y="4325938"/>
          <p14:tracePt t="87783" x="144463" y="4333875"/>
          <p14:tracePt t="87802" x="93663" y="4333875"/>
          <p14:tracePt t="87817" x="65088" y="4333875"/>
          <p14:tracePt t="87835" x="36513" y="4333875"/>
          <p14:tracePt t="87850" x="22225" y="4333875"/>
          <p14:tracePt t="87867" x="0" y="4333875"/>
          <p14:tracePt t="88398" x="14288" y="4535488"/>
          <p14:tracePt t="88416" x="36513" y="4521200"/>
          <p14:tracePt t="88433" x="42863" y="4513263"/>
          <p14:tracePt t="88449" x="57150" y="4498975"/>
          <p14:tracePt t="88467" x="71438" y="4484688"/>
          <p14:tracePt t="88483" x="93663" y="4464050"/>
          <p14:tracePt t="88501" x="122238" y="4427538"/>
          <p14:tracePt t="88517" x="158750" y="4405313"/>
          <p14:tracePt t="88534" x="201613" y="4376738"/>
          <p14:tracePt t="88551" x="230188" y="4362450"/>
          <p14:tracePt t="88567" x="260350" y="4348163"/>
          <p14:tracePt t="88583" x="274638" y="4333875"/>
          <p14:tracePt t="88601" x="303213" y="4319588"/>
          <p14:tracePt t="88617" x="303213" y="4311650"/>
          <p14:tracePt t="88666" x="295275" y="4311650"/>
          <p14:tracePt t="88676" x="288925" y="4305300"/>
          <p14:tracePt t="88686" x="280988" y="4305300"/>
          <p14:tracePt t="88700" x="260350" y="4305300"/>
          <p14:tracePt t="88717" x="244475" y="4305300"/>
          <p14:tracePt t="88734" x="238125" y="4305300"/>
          <p14:tracePt t="88748" x="215900" y="4325938"/>
          <p14:tracePt t="88766" x="201613" y="4356100"/>
          <p14:tracePt t="88783" x="187325" y="4376738"/>
          <p14:tracePt t="88798" x="180975" y="4391025"/>
          <p14:tracePt t="88815" x="165100" y="4405313"/>
          <p14:tracePt t="88832" x="150813" y="4427538"/>
          <p14:tracePt t="88848" x="144463" y="4449763"/>
          <p14:tracePt t="88865" x="136525" y="4470400"/>
          <p14:tracePt t="88882" x="130175" y="4484688"/>
          <p14:tracePt t="88898" x="130175" y="4498975"/>
          <p14:tracePt t="88914" x="122238" y="4521200"/>
          <p14:tracePt t="88931" x="122238" y="4549775"/>
          <p14:tracePt t="88948" x="136525" y="4572000"/>
          <p14:tracePt t="88964" x="144463" y="4586288"/>
          <p14:tracePt t="88981" x="173038" y="4614863"/>
          <p14:tracePt t="88998" x="195263" y="4622800"/>
          <p14:tracePt t="89015" x="209550" y="4629150"/>
          <p14:tracePt t="89031" x="223838" y="4637088"/>
          <p14:tracePt t="89048" x="244475" y="4637088"/>
          <p14:tracePt t="89065" x="260350" y="4643438"/>
          <p14:tracePt t="89081" x="288925" y="4651375"/>
          <p14:tracePt t="89098" x="323850" y="4651375"/>
          <p14:tracePt t="89115" x="338138" y="4643438"/>
          <p14:tracePt t="89131" x="354013" y="4629150"/>
          <p14:tracePt t="89148" x="354013" y="4614863"/>
          <p14:tracePt t="89165" x="368300" y="4592638"/>
          <p14:tracePt t="89181" x="388938" y="4572000"/>
          <p14:tracePt t="89198" x="417513" y="4535488"/>
          <p14:tracePt t="89215" x="433388" y="4513263"/>
          <p14:tracePt t="89231" x="433388" y="4506913"/>
          <p14:tracePt t="89305" x="439738" y="4498975"/>
          <p14:tracePt t="89317" x="447675" y="4498975"/>
          <p14:tracePt t="89325" x="454025" y="4498975"/>
          <p14:tracePt t="89333" x="496888" y="4498975"/>
          <p14:tracePt t="89347" x="533400" y="4498975"/>
          <p14:tracePt t="89364" x="692150" y="4529138"/>
          <p14:tracePt t="89381" x="793750" y="4549775"/>
          <p14:tracePt t="89398" x="873125" y="4549775"/>
          <p14:tracePt t="89416" x="952500" y="4549775"/>
          <p14:tracePt t="89432" x="995363" y="4549775"/>
          <p14:tracePt t="89448" x="1031875" y="4549775"/>
          <p14:tracePt t="89465" x="1103313" y="4543425"/>
          <p14:tracePt t="89482" x="1189038" y="4529138"/>
          <p14:tracePt t="89498" x="1290638" y="4521200"/>
          <p14:tracePt t="89515" x="1398588" y="4513263"/>
          <p14:tracePt t="89533" x="1528763" y="4506913"/>
          <p14:tracePt t="89549" x="1593850" y="4498975"/>
          <p14:tracePt t="89566" x="1630363" y="4498975"/>
          <p14:tracePt t="89583" x="1644650" y="4498975"/>
          <p14:tracePt t="89598" x="1665288" y="4498975"/>
          <p14:tracePt t="89615" x="1687513" y="4492625"/>
          <p14:tracePt t="89633" x="1752600" y="4484688"/>
          <p14:tracePt t="89649" x="1831975" y="4484688"/>
          <p14:tracePt t="89667" x="1925638" y="4484688"/>
          <p14:tracePt t="89682" x="2039938" y="4484688"/>
          <p14:tracePt t="89698" x="2149475" y="4498975"/>
          <p14:tracePt t="89715" x="2263775" y="4521200"/>
          <p14:tracePt t="89732" x="2343150" y="4529138"/>
          <p14:tracePt t="89749" x="2451100" y="4535488"/>
          <p14:tracePt t="89767" x="2509838" y="4535488"/>
          <p14:tracePt t="89782" x="2595563" y="4535488"/>
          <p14:tracePt t="89798" x="2697163" y="4543425"/>
          <p14:tracePt t="89817" x="2811463" y="4543425"/>
          <p14:tracePt t="89832" x="2963863" y="4557713"/>
          <p14:tracePt t="89849" x="3252788" y="4557713"/>
          <p14:tracePt t="89867" x="3440113" y="4564063"/>
          <p14:tracePt t="89882" x="3633788" y="4564063"/>
          <p14:tracePt t="89899" x="3829050" y="4543425"/>
          <p14:tracePt t="89916" x="4044950" y="4513263"/>
          <p14:tracePt t="89932" x="4225925" y="4498975"/>
          <p14:tracePt t="89950" x="4391025" y="4498975"/>
          <p14:tracePt t="89966" x="4600575" y="4506913"/>
          <p14:tracePt t="89982" x="4759325" y="4521200"/>
          <p14:tracePt t="90000" x="4924425" y="4543425"/>
          <p14:tracePt t="90015" x="5083175" y="4557713"/>
          <p14:tracePt t="90032" x="5235575" y="4572000"/>
          <p14:tracePt t="90050" x="5357813" y="4578350"/>
          <p14:tracePt t="90066" x="5530850" y="4578350"/>
          <p14:tracePt t="90082" x="5638800" y="4572000"/>
          <p14:tracePt t="90100" x="5718175" y="4564063"/>
          <p14:tracePt t="90116" x="5803900" y="4543425"/>
          <p14:tracePt t="90119" x="5834063" y="4535488"/>
          <p14:tracePt t="90132" x="5854700" y="4529138"/>
          <p14:tracePt t="90149" x="5905500" y="4521200"/>
          <p14:tracePt t="90165" x="5927725" y="4506913"/>
          <p14:tracePt t="90182" x="5962650" y="4498975"/>
          <p14:tracePt t="90199" x="5992813" y="4492625"/>
          <p14:tracePt t="90215" x="6042025" y="4484688"/>
          <p14:tracePt t="90233" x="6086475" y="4478338"/>
          <p14:tracePt t="90249" x="6149975" y="4478338"/>
          <p14:tracePt t="90265" x="6215063" y="4464050"/>
          <p14:tracePt t="90283" x="6330950" y="4456113"/>
          <p14:tracePt t="90299" x="6402388" y="4449763"/>
          <p14:tracePt t="90315" x="6453188" y="4441825"/>
          <p14:tracePt t="90333" x="6496050" y="4427538"/>
          <p14:tracePt t="90349" x="6554788" y="4405313"/>
          <p14:tracePt t="90366" x="6619875" y="4391025"/>
          <p14:tracePt t="90384" x="6713538" y="4362450"/>
          <p14:tracePt t="90399" x="6799263" y="4333875"/>
          <p14:tracePt t="90416" x="6872288" y="4319588"/>
          <p14:tracePt t="90433" x="6951663" y="4305300"/>
          <p14:tracePt t="90449" x="7031038" y="4297363"/>
          <p14:tracePt t="90467" x="7145338" y="4297363"/>
          <p14:tracePt t="90483" x="7246938" y="4305300"/>
          <p14:tracePt t="90499" x="7346950" y="4305300"/>
          <p14:tracePt t="90517" x="7426325" y="4311650"/>
          <p14:tracePt t="90533" x="7499350" y="4311650"/>
          <p14:tracePt t="90549" x="7570788" y="4311650"/>
          <p14:tracePt t="90565" x="7650163" y="4305300"/>
          <p14:tracePt t="90581" x="7729538" y="4305300"/>
          <p14:tracePt t="90598" x="7802563" y="4305300"/>
          <p14:tracePt t="90616" x="7916863" y="4319588"/>
          <p14:tracePt t="90631" x="7989888" y="4325938"/>
          <p14:tracePt t="90649" x="8024813" y="4325938"/>
          <p14:tracePt t="90666" x="8047038" y="4325938"/>
          <p14:tracePt t="90684" x="8069263" y="4333875"/>
          <p14:tracePt t="90699" x="8075613" y="4333875"/>
          <p14:tracePt t="90717" x="8083550" y="4333875"/>
          <p14:tracePt t="90733" x="8112125" y="4340225"/>
          <p14:tracePt t="90751" x="8126413" y="4340225"/>
          <p14:tracePt t="90766" x="8140700" y="4348163"/>
          <p14:tracePt t="90809" x="8140700" y="4356100"/>
          <p14:tracePt t="90819" x="8134350" y="4356100"/>
          <p14:tracePt t="90833" x="8126413" y="4370388"/>
          <p14:tracePt t="90851" x="8104188" y="4376738"/>
          <p14:tracePt t="90866" x="8097838" y="4384675"/>
          <p14:tracePt t="90882" x="8075613" y="4398963"/>
          <p14:tracePt t="90899" x="8054975" y="4419600"/>
          <p14:tracePt t="90916" x="8032750" y="4433888"/>
          <p14:tracePt t="90933" x="7945438" y="4464050"/>
          <p14:tracePt t="90949" x="7881938" y="4478338"/>
          <p14:tracePt t="90968" x="7823200" y="4492625"/>
          <p14:tracePt t="90983" x="7751763" y="4513263"/>
          <p14:tracePt t="90999" x="7693025" y="4535488"/>
          <p14:tracePt t="91016" x="7615238" y="4564063"/>
          <p14:tracePt t="91034" x="7462838" y="4606925"/>
          <p14:tracePt t="91050" x="7332663" y="4629150"/>
          <p14:tracePt t="91067" x="7218363" y="4637088"/>
          <p14:tracePt t="91084" x="7094538" y="4637088"/>
          <p14:tracePt t="91099" x="6965950" y="4651375"/>
          <p14:tracePt t="91116" x="6878638" y="4657725"/>
          <p14:tracePt t="91120" x="6850063" y="4657725"/>
          <p14:tracePt t="91132" x="6813550" y="4657725"/>
          <p14:tracePt t="91150" x="6748463" y="4665663"/>
          <p14:tracePt t="91166" x="6691313" y="4679950"/>
          <p14:tracePt t="91182" x="6611938" y="4679950"/>
          <p14:tracePt t="91199" x="6532563" y="4679950"/>
          <p14:tracePt t="91218" x="6446838" y="4679950"/>
          <p14:tracePt t="91232" x="6367463" y="4679950"/>
          <p14:tracePt t="91250" x="6237288" y="4679950"/>
          <p14:tracePt t="91268" x="6157913" y="4665663"/>
          <p14:tracePt t="91282" x="6078538" y="4665663"/>
          <p14:tracePt t="91300" x="5999163" y="4657725"/>
          <p14:tracePt t="91316" x="5927725" y="4643438"/>
          <p14:tracePt t="91332" x="5854700" y="4629150"/>
          <p14:tracePt t="91349" x="5783263" y="4606925"/>
          <p14:tracePt t="91367" x="5667375" y="4592638"/>
          <p14:tracePt t="91383" x="5581650" y="4572000"/>
          <p14:tracePt t="91399" x="5502275" y="4543425"/>
          <p14:tracePt t="91417" x="5414963" y="4513263"/>
          <p14:tracePt t="91433" x="5349875" y="4484688"/>
          <p14:tracePt t="91450" x="5284788" y="4470400"/>
          <p14:tracePt t="91466" x="5191125" y="4441825"/>
          <p14:tracePt t="91483" x="5119688" y="4419600"/>
          <p14:tracePt t="91501" x="5068888" y="4413250"/>
          <p14:tracePt t="91516" x="5003800" y="4398963"/>
          <p14:tracePt t="91532" x="4932363" y="4384675"/>
          <p14:tracePt t="91550" x="4810125" y="4362450"/>
          <p14:tracePt t="91566" x="4773613" y="4362450"/>
          <p14:tracePt t="91583" x="4637088" y="4356100"/>
          <p14:tracePt t="91600" x="4535488" y="4356100"/>
          <p14:tracePt t="91617" x="4449763" y="4356100"/>
          <p14:tracePt t="91621" x="4398963" y="4356100"/>
          <p14:tracePt t="91635" x="4319588" y="4356100"/>
          <p14:tracePt t="91651" x="4246563" y="4356100"/>
          <p14:tracePt t="91667" x="4203700" y="4356100"/>
          <p14:tracePt t="91681" x="4081463" y="4384675"/>
          <p14:tracePt t="91698" x="4002088" y="4398963"/>
          <p14:tracePt t="91714" x="3922713" y="4398963"/>
          <p14:tracePt t="91731" x="3843338" y="4405313"/>
          <p14:tracePt t="91747" x="3763963" y="4405313"/>
          <p14:tracePt t="91765" x="3684588" y="4405313"/>
          <p14:tracePt t="91782" x="3562350" y="4405313"/>
          <p14:tracePt t="91798" x="3482975" y="4413250"/>
          <p14:tracePt t="91817" x="3403600" y="4413250"/>
          <p14:tracePt t="91834" x="3324225" y="4427538"/>
          <p14:tracePt t="91849" x="3244850" y="4427538"/>
          <p14:tracePt t="91867" x="3165475" y="4427538"/>
          <p14:tracePt t="91882" x="3079750" y="4427538"/>
          <p14:tracePt t="91899" x="2949575" y="4427538"/>
          <p14:tracePt t="91916" x="2870200" y="4419600"/>
          <p14:tracePt t="91933" x="2782888" y="4413250"/>
          <p14:tracePt t="91950" x="2697163" y="4398963"/>
          <p14:tracePt t="91967" x="2574925" y="4376738"/>
          <p14:tracePt t="91984" x="2501900" y="4356100"/>
          <p14:tracePt t="91999" x="2430463" y="4348163"/>
          <p14:tracePt t="92017" x="2343150" y="4325938"/>
          <p14:tracePt t="92032" x="2243138" y="4305300"/>
          <p14:tracePt t="92048" x="2141538" y="4283075"/>
          <p14:tracePt t="92064" x="2055813" y="4268788"/>
          <p14:tracePt t="92081" x="1968500" y="4254500"/>
          <p14:tracePt t="92098" x="1889125" y="4254500"/>
          <p14:tracePt t="92114" x="1773238" y="4246563"/>
          <p14:tracePt t="92131" x="1693863" y="4240213"/>
          <p14:tracePt t="92147" x="1614488" y="4240213"/>
          <p14:tracePt t="92164" x="1535113" y="4240213"/>
          <p14:tracePt t="92181" x="1457325" y="4260850"/>
          <p14:tracePt t="92198" x="1370013" y="4291013"/>
          <p14:tracePt t="92215" x="1254125" y="4319588"/>
          <p14:tracePt t="92232" x="1219200" y="4333875"/>
          <p14:tracePt t="92250" x="1196975" y="4340225"/>
          <p14:tracePt t="92266" x="1189038" y="4340225"/>
          <p14:tracePt t="92283" x="1182688" y="4340225"/>
          <p14:tracePt t="92385" x="1182688" y="4348163"/>
          <p14:tracePt t="92437" x="1174750" y="4348163"/>
          <p14:tracePt t="92448" x="1174750" y="4356100"/>
          <p14:tracePt t="92509" x="1174750" y="4362450"/>
          <p14:tracePt t="92545" x="1168400" y="4362450"/>
          <p14:tracePt t="92814" x="1160463" y="4362450"/>
          <p14:tracePt t="92836" x="1160463" y="4370388"/>
          <p14:tracePt t="92925" x="1154113" y="4376738"/>
          <p14:tracePt t="92945" x="1146175" y="4376738"/>
          <p14:tracePt t="92969" x="1146175" y="4384675"/>
          <p14:tracePt t="92978" x="1139825" y="4384675"/>
          <p14:tracePt t="92991" x="1131888" y="4384675"/>
          <p14:tracePt t="93011" x="1125538" y="4384675"/>
          <p14:tracePt t="93036" x="1117600" y="4384675"/>
          <p14:tracePt t="93235" x="1109663" y="4384675"/>
          <p14:tracePt t="93247" x="1103313" y="4384675"/>
          <p14:tracePt t="93261" x="1095375" y="4384675"/>
          <p14:tracePt t="93282" x="1089025" y="4384675"/>
          <p14:tracePt t="93301" x="1081088" y="4384675"/>
          <p14:tracePt t="93849" x="1074738" y="4384675"/>
          <p14:tracePt t="93869" x="1074738" y="4391025"/>
          <p14:tracePt t="93889" x="1074738" y="4398963"/>
          <p14:tracePt t="93920" x="1081088" y="4398963"/>
          <p14:tracePt t="93928" x="1089025" y="4398963"/>
          <p14:tracePt t="93937" x="1095375" y="4398963"/>
          <p14:tracePt t="93947" x="1117600" y="4391025"/>
          <p14:tracePt t="93964" x="1168400" y="4370388"/>
          <p14:tracePt t="93982" x="1520825" y="4340225"/>
          <p14:tracePt t="93998" x="1803400" y="4319588"/>
          <p14:tracePt t="94014" x="2070100" y="4311650"/>
          <p14:tracePt t="94032" x="2386013" y="4319588"/>
          <p14:tracePt t="94047" x="2552700" y="4333875"/>
          <p14:tracePt t="94064" x="2609850" y="4319588"/>
          <p14:tracePt t="94082" x="2632075" y="4283075"/>
          <p14:tracePt t="94098" x="2654300" y="4260850"/>
          <p14:tracePt t="94115" x="2654300" y="4232275"/>
          <p14:tracePt t="94131" x="2654300" y="4203700"/>
          <p14:tracePt t="94147" x="2654300" y="4181475"/>
          <p14:tracePt t="94164" x="2654300" y="4160838"/>
          <p14:tracePt t="94180" x="2654300" y="4132263"/>
          <p14:tracePt t="94197" x="2646363" y="4117975"/>
          <p14:tracePt t="94214" x="2638425" y="4095750"/>
          <p14:tracePt t="94230" x="2632075" y="4059238"/>
          <p14:tracePt t="94248" x="2617788" y="4024313"/>
          <p14:tracePt t="94265" x="2595563" y="3994150"/>
          <p14:tracePt t="94281" x="2516188" y="3973513"/>
          <p14:tracePt t="94298" x="2430463" y="3959225"/>
          <p14:tracePt t="94316" x="2351088" y="3937000"/>
          <p14:tracePt t="94330" x="2257425" y="3908425"/>
          <p14:tracePt t="94347" x="2170113" y="3879850"/>
          <p14:tracePt t="94364" x="2084388" y="3851275"/>
          <p14:tracePt t="94381" x="2025650" y="3829050"/>
          <p14:tracePt t="94398" x="1976438" y="3814763"/>
          <p14:tracePt t="94415" x="1931988" y="3800475"/>
          <p14:tracePt t="94430" x="1882775" y="3792538"/>
          <p14:tracePt t="94447" x="1824038" y="3792538"/>
          <p14:tracePt t="94464" x="1752600" y="3792538"/>
          <p14:tracePt t="94480" x="1687513" y="3792538"/>
          <p14:tracePt t="94498" x="1600200" y="3778250"/>
          <p14:tracePt t="94514" x="1565275" y="3778250"/>
          <p14:tracePt t="94530" x="1535113" y="3786188"/>
          <p14:tracePt t="94548" x="1520825" y="3792538"/>
          <p14:tracePt t="94564" x="1492250" y="3814763"/>
          <p14:tracePt t="94580" x="1463675" y="3835400"/>
          <p14:tracePt t="94598" x="1427163" y="3871913"/>
          <p14:tracePt t="94614" x="1370013" y="3914775"/>
          <p14:tracePt t="94631" x="1327150" y="3965575"/>
          <p14:tracePt t="94647" x="1284288" y="4038600"/>
          <p14:tracePt t="94664" x="1247775" y="4110038"/>
          <p14:tracePt t="94680" x="1225550" y="4167188"/>
          <p14:tracePt t="94697" x="1204913" y="4246563"/>
          <p14:tracePt t="94714" x="1204913" y="4370388"/>
          <p14:tracePt t="94730" x="1233488" y="4449763"/>
          <p14:tracePt t="94747" x="1262063" y="4535488"/>
          <p14:tracePt t="94764" x="1312863" y="4622800"/>
          <p14:tracePt t="94781" x="1384300" y="4708525"/>
          <p14:tracePt t="94797" x="1457325" y="4787900"/>
          <p14:tracePt t="94814" x="1500188" y="4838700"/>
          <p14:tracePt t="94831" x="1535113" y="4875213"/>
          <p14:tracePt t="94847" x="1550988" y="4895850"/>
          <p14:tracePt t="94863" x="1579563" y="4932363"/>
          <p14:tracePt t="94880" x="1614488" y="4954588"/>
          <p14:tracePt t="94897" x="1665288" y="5011738"/>
          <p14:tracePt t="94914" x="1708150" y="5054600"/>
          <p14:tracePt t="94930" x="1824038" y="5105400"/>
          <p14:tracePt t="94947" x="1911350" y="5156200"/>
          <p14:tracePt t="94963" x="1997075" y="5205413"/>
          <p14:tracePt t="94980" x="2084388" y="5264150"/>
          <p14:tracePt t="94997" x="2170113" y="5321300"/>
          <p14:tracePt t="95015" x="2314575" y="5386388"/>
          <p14:tracePt t="95031" x="2408238" y="5422900"/>
          <p14:tracePt t="95047" x="2501900" y="5457825"/>
          <p14:tracePt t="95064" x="2595563" y="5487988"/>
          <p14:tracePt t="95080" x="2689225" y="5516563"/>
          <p14:tracePt t="95097" x="2782888" y="5545138"/>
          <p14:tracePt t="95114" x="2884488" y="5573713"/>
          <p14:tracePt t="95117" x="2941638" y="5588000"/>
          <p14:tracePt t="95131" x="3063875" y="5616575"/>
          <p14:tracePt t="95147" x="3187700" y="5630863"/>
          <p14:tracePt t="95164" x="3302000" y="5638800"/>
          <p14:tracePt t="95181" x="3468688" y="5638800"/>
          <p14:tracePt t="95197" x="3648075" y="5646738"/>
          <p14:tracePt t="95215" x="3843338" y="5681663"/>
          <p14:tracePt t="95231" x="3959225" y="5689600"/>
          <p14:tracePt t="95249" x="4081463" y="5695950"/>
          <p14:tracePt t="95264" x="4211638" y="5695950"/>
          <p14:tracePt t="95281" x="4348163" y="5681663"/>
          <p14:tracePt t="95298" x="4484688" y="5661025"/>
          <p14:tracePt t="95315" x="4730750" y="5624513"/>
          <p14:tracePt t="95332" x="4946650" y="5595938"/>
          <p14:tracePt t="95349" x="5264150" y="5595938"/>
          <p14:tracePt t="95364" x="5610225" y="5573713"/>
          <p14:tracePt t="95380" x="5905500" y="5567363"/>
          <p14:tracePt t="95398" x="6107113" y="5559425"/>
          <p14:tracePt t="95415" x="6316663" y="5559425"/>
          <p14:tracePt t="95431" x="6418263" y="5559425"/>
          <p14:tracePt t="95447" x="6503988" y="5553075"/>
          <p14:tracePt t="95463" x="6619875" y="5522913"/>
          <p14:tracePt t="95480" x="6713538" y="5494338"/>
          <p14:tracePt t="95497" x="6799263" y="5473700"/>
          <p14:tracePt t="95514" x="6878638" y="5465763"/>
          <p14:tracePt t="95532" x="7000875" y="5451475"/>
          <p14:tracePt t="95548" x="7088188" y="5437188"/>
          <p14:tracePt t="95564" x="7173913" y="5414963"/>
          <p14:tracePt t="95582" x="7253288" y="5394325"/>
          <p14:tracePt t="95597" x="7332663" y="5364163"/>
          <p14:tracePt t="95614" x="7405688" y="5335588"/>
          <p14:tracePt t="95617" x="7434263" y="5321300"/>
          <p14:tracePt t="95631" x="7513638" y="5300663"/>
          <p14:tracePt t="95648" x="7585075" y="5270500"/>
          <p14:tracePt t="95664" x="7621588" y="5249863"/>
          <p14:tracePt t="95680" x="7650163" y="5227638"/>
          <p14:tracePt t="95697" x="7672388" y="5205413"/>
          <p14:tracePt t="95714" x="7686675" y="5184775"/>
          <p14:tracePt t="95731" x="7723188" y="5133975"/>
          <p14:tracePt t="95748" x="7772400" y="5076825"/>
          <p14:tracePt t="95765" x="7816850" y="5018088"/>
          <p14:tracePt t="95781" x="7859713" y="4954588"/>
          <p14:tracePt t="95797" x="7896225" y="4918075"/>
          <p14:tracePt t="95815" x="7916863" y="4881563"/>
          <p14:tracePt t="95830" x="7939088" y="4859338"/>
          <p14:tracePt t="95846" x="7961313" y="4838700"/>
          <p14:tracePt t="95864" x="7996238" y="4751388"/>
          <p14:tracePt t="95880" x="8024813" y="4686300"/>
          <p14:tracePt t="95897" x="8054975" y="4614863"/>
          <p14:tracePt t="95913" x="8075613" y="4564063"/>
          <p14:tracePt t="95930" x="8097838" y="4513263"/>
          <p14:tracePt t="95947" x="8112125" y="4456113"/>
          <p14:tracePt t="95964" x="8118475" y="4391025"/>
          <p14:tracePt t="95980" x="8118475" y="4356100"/>
          <p14:tracePt t="95996" x="8112125" y="4340225"/>
          <p14:tracePt t="96014" x="8097838" y="4311650"/>
          <p14:tracePt t="96030" x="8083550" y="4276725"/>
          <p14:tracePt t="96047" x="8069263" y="4240213"/>
          <p14:tracePt t="96063" x="8047038" y="4197350"/>
          <p14:tracePt t="96080" x="8032750" y="4160838"/>
          <p14:tracePt t="96097" x="8010525" y="4132263"/>
          <p14:tracePt t="96113" x="7989888" y="4103688"/>
          <p14:tracePt t="96130" x="7975600" y="4081463"/>
          <p14:tracePt t="96147" x="7953375" y="4059238"/>
          <p14:tracePt t="96164" x="7910513" y="4030663"/>
          <p14:tracePt t="96180" x="7837488" y="3994150"/>
          <p14:tracePt t="96198" x="7751763" y="3965575"/>
          <p14:tracePt t="96214" x="7650163" y="3937000"/>
          <p14:tracePt t="96231" x="7550150" y="3908425"/>
          <p14:tracePt t="96247" x="7470775" y="3886200"/>
          <p14:tracePt t="96266" x="7354888" y="3871913"/>
          <p14:tracePt t="96282" x="7275513" y="3865563"/>
          <p14:tracePt t="96298" x="7218363" y="3865563"/>
          <p14:tracePt t="96315" x="7131050" y="3851275"/>
          <p14:tracePt t="96333" x="7023100" y="3835400"/>
          <p14:tracePt t="96348" x="6986588" y="3835400"/>
          <p14:tracePt t="96365" x="6827838" y="3814763"/>
          <p14:tracePt t="96382" x="6727825" y="3806825"/>
          <p14:tracePt t="96398" x="6611938" y="3806825"/>
          <p14:tracePt t="96415" x="6503988" y="3792538"/>
          <p14:tracePt t="96431" x="6396038" y="3778250"/>
          <p14:tracePt t="96449" x="6302375" y="3749675"/>
          <p14:tracePt t="96464" x="6223000" y="3735388"/>
          <p14:tracePt t="96479" x="6135688" y="3721100"/>
          <p14:tracePt t="96496" x="6007100" y="3706813"/>
          <p14:tracePt t="96513" x="5897563" y="3692525"/>
          <p14:tracePt t="96530" x="5789613" y="3684588"/>
          <p14:tracePt t="96546" x="5681663" y="3684588"/>
          <p14:tracePt t="96564" x="5573713" y="3684588"/>
          <p14:tracePt t="96580" x="5465763" y="3692525"/>
          <p14:tracePt t="96596" x="5299075" y="3698875"/>
          <p14:tracePt t="96614" x="5191125" y="3698875"/>
          <p14:tracePt t="96630" x="5091113" y="3698875"/>
          <p14:tracePt t="96646" x="4975225" y="3670300"/>
          <p14:tracePt t="96665" x="4875213" y="3648075"/>
          <p14:tracePt t="96682" x="4700588" y="3648075"/>
          <p14:tracePt t="96699" x="4586288" y="3648075"/>
          <p14:tracePt t="96715" x="4441825" y="3648075"/>
          <p14:tracePt t="96732" x="4311650" y="3648075"/>
          <p14:tracePt t="96749" x="4160838" y="3633788"/>
          <p14:tracePt t="96765" x="3944938" y="3619500"/>
          <p14:tracePt t="96781" x="3771900" y="3613150"/>
          <p14:tracePt t="96799" x="3613150" y="3613150"/>
          <p14:tracePt t="96814" x="3497263" y="3619500"/>
          <p14:tracePt t="96831" x="3389313" y="3627438"/>
          <p14:tracePt t="96849" x="3273425" y="3627438"/>
          <p14:tracePt t="96865" x="3108325" y="3633788"/>
          <p14:tracePt t="96882" x="3014663" y="3633788"/>
          <p14:tracePt t="96898" x="2921000" y="3627438"/>
          <p14:tracePt t="96915" x="2811463" y="3605213"/>
          <p14:tracePt t="96931" x="2725738" y="3598863"/>
          <p14:tracePt t="96947" x="2646363" y="3590925"/>
          <p14:tracePt t="96964" x="2566988" y="3576638"/>
          <p14:tracePt t="96981" x="2430463" y="3568700"/>
          <p14:tracePt t="96998" x="2328863" y="3568700"/>
          <p14:tracePt t="97015" x="2212975" y="3576638"/>
          <p14:tracePt t="97033" x="2112963" y="3582988"/>
          <p14:tracePt t="97048" x="2033588" y="3590925"/>
          <p14:tracePt t="97065" x="1954213" y="3590925"/>
          <p14:tracePt t="97083" x="1852613" y="3582988"/>
          <p14:tracePt t="97099" x="1803400" y="3582988"/>
          <p14:tracePt t="97116" x="1766888" y="3582988"/>
          <p14:tracePt t="97131" x="1744663" y="3582988"/>
          <p14:tracePt t="97147" x="1724025" y="3598863"/>
          <p14:tracePt t="97163" x="1701800" y="3613150"/>
          <p14:tracePt t="97179" x="1687513" y="3633788"/>
          <p14:tracePt t="97195" x="1644650" y="3656013"/>
          <p14:tracePt t="97212" x="1571625" y="3692525"/>
          <p14:tracePt t="97231" x="1441450" y="3756025"/>
          <p14:tracePt t="97247" x="1370013" y="3800475"/>
          <p14:tracePt t="97265" x="1312863" y="3843338"/>
          <p14:tracePt t="97281" x="1284288" y="3871913"/>
          <p14:tracePt t="97298" x="1254125" y="3900488"/>
          <p14:tracePt t="97317" x="1239838" y="3922713"/>
          <p14:tracePt t="97331" x="1219200" y="3944938"/>
          <p14:tracePt t="97348" x="1196975" y="3959225"/>
          <p14:tracePt t="97365" x="1182688" y="3979863"/>
          <p14:tracePt t="97381" x="1160463" y="4002088"/>
          <p14:tracePt t="97397" x="1139825" y="4024313"/>
          <p14:tracePt t="97415" x="1109663" y="4052888"/>
          <p14:tracePt t="97432" x="1089025" y="4073525"/>
          <p14:tracePt t="97447" x="1066800" y="4095750"/>
          <p14:tracePt t="97464" x="1046163" y="4117975"/>
          <p14:tracePt t="97481" x="1023938" y="4138613"/>
          <p14:tracePt t="97499" x="995363" y="4175125"/>
          <p14:tracePt t="97515" x="973138" y="4203700"/>
          <p14:tracePt t="97531" x="952500" y="4240213"/>
          <p14:tracePt t="97549" x="930275" y="4268788"/>
          <p14:tracePt t="97564" x="915988" y="4291013"/>
          <p14:tracePt t="97580" x="901700" y="4311650"/>
          <p14:tracePt t="97599" x="887413" y="4362450"/>
          <p14:tracePt t="97614" x="879475" y="4384675"/>
          <p14:tracePt t="97618" x="879475" y="4405313"/>
          <p14:tracePt t="97631" x="879475" y="4441825"/>
          <p14:tracePt t="97648" x="901700" y="4484688"/>
          <p14:tracePt t="97665" x="915988" y="4506913"/>
          <p14:tracePt t="97681" x="936625" y="4543425"/>
          <p14:tracePt t="97697" x="958850" y="4572000"/>
          <p14:tracePt t="97714" x="981075" y="4592638"/>
          <p14:tracePt t="97731" x="1031875" y="4629150"/>
          <p14:tracePt t="97748" x="1089025" y="4651375"/>
          <p14:tracePt t="97765" x="1174750" y="4679950"/>
          <p14:tracePt t="97780" x="1290638" y="4716463"/>
          <p14:tracePt t="97797" x="1412875" y="4751388"/>
          <p14:tracePt t="97813" x="1520825" y="4779963"/>
          <p14:tracePt t="97831" x="1630363" y="4816475"/>
          <p14:tracePt t="97846" x="1773238" y="4852988"/>
          <p14:tracePt t="97863" x="1846263" y="4881563"/>
          <p14:tracePt t="97879" x="1903413" y="4910138"/>
          <p14:tracePt t="97896" x="1968500" y="4924425"/>
          <p14:tracePt t="97913" x="2039938" y="4938713"/>
          <p14:tracePt t="97930" x="2112963" y="4954588"/>
          <p14:tracePt t="97947" x="2220913" y="4975225"/>
          <p14:tracePt t="97965" x="2292350" y="4983163"/>
          <p14:tracePt t="97982" x="2336800" y="5011738"/>
          <p14:tracePt t="97999" x="2393950" y="5026025"/>
          <p14:tracePt t="98017" x="2451100" y="5062538"/>
          <p14:tracePt t="98032" x="2495550" y="5083175"/>
          <p14:tracePt t="98049" x="2530475" y="5105400"/>
          <p14:tracePt t="98065" x="2574925" y="5119688"/>
          <p14:tracePt t="98079" x="2603500" y="5141913"/>
          <p14:tracePt t="98096" x="2638425" y="5162550"/>
          <p14:tracePt t="98112" x="2682875" y="5184775"/>
          <p14:tracePt t="98116" x="2697163" y="5191125"/>
          <p14:tracePt t="98130" x="2711450" y="5199063"/>
          <p14:tracePt t="98146" x="2754313" y="5213350"/>
          <p14:tracePt t="98163" x="2782888" y="5235575"/>
          <p14:tracePt t="98179" x="2805113" y="5249863"/>
          <p14:tracePt t="98196" x="2827338" y="5264150"/>
          <p14:tracePt t="98213" x="2847975" y="5284788"/>
          <p14:tracePt t="98229" x="2876550" y="5300663"/>
          <p14:tracePt t="98247" x="2905125" y="5314950"/>
          <p14:tracePt t="98262" x="2955925" y="5343525"/>
          <p14:tracePt t="98278" x="2978150" y="5349875"/>
          <p14:tracePt t="98297" x="2992438" y="5357813"/>
          <p14:tracePt t="98312" x="3000375" y="5364163"/>
          <p14:tracePt t="98329" x="3006725" y="5364163"/>
          <p14:tracePt t="98346" x="3014663" y="5372100"/>
          <p14:tracePt t="98362" x="3021013" y="5372100"/>
          <p14:tracePt t="98379" x="3035300" y="5378450"/>
          <p14:tracePt t="98396" x="3049588" y="5394325"/>
          <p14:tracePt t="98413" x="3100388" y="5414963"/>
          <p14:tracePt t="98429" x="3122613" y="5429250"/>
          <p14:tracePt t="98446" x="3151188" y="5443538"/>
          <p14:tracePt t="98463" x="3194050" y="5457825"/>
          <p14:tracePt t="98479" x="3236913" y="5487988"/>
          <p14:tracePt t="98496" x="3252788" y="5494338"/>
          <p14:tracePt t="98513" x="3281363" y="5502275"/>
          <p14:tracePt t="98530" x="3302000" y="5508625"/>
          <p14:tracePt t="98546" x="3324225" y="5516563"/>
          <p14:tracePt t="98562" x="3346450" y="5522913"/>
          <p14:tracePt t="98579" x="3360738" y="5530850"/>
          <p14:tracePt t="98596" x="3381375" y="5530850"/>
          <p14:tracePt t="98614" x="3403600" y="5537200"/>
          <p14:tracePt t="98630" x="3425825" y="5545138"/>
          <p14:tracePt t="98646" x="3432175" y="5545138"/>
          <p14:tracePt t="98663" x="3446463" y="5545138"/>
          <p14:tracePt t="98679" x="3460750" y="5545138"/>
          <p14:tracePt t="98695" x="3482975" y="5545138"/>
          <p14:tracePt t="98712" x="3497263" y="5545138"/>
          <p14:tracePt t="98729" x="3533775" y="5545138"/>
          <p14:tracePt t="98745" x="3554413" y="5553075"/>
          <p14:tracePt t="98762" x="3576638" y="5559425"/>
          <p14:tracePt t="98778" x="3582988" y="5559425"/>
          <p14:tracePt t="98865" x="3590925" y="5559425"/>
          <p14:tracePt t="98883" x="3598863" y="5559425"/>
          <p14:tracePt t="98891" x="3605213" y="5545138"/>
          <p14:tracePt t="98915" x="3613150" y="5530850"/>
          <p14:tracePt t="98923" x="3627438" y="5522913"/>
          <p14:tracePt t="98930" x="3633788" y="5508625"/>
          <p14:tracePt t="98945" x="3656013" y="5480050"/>
          <p14:tracePt t="98962" x="3684588" y="5429250"/>
          <p14:tracePt t="98979" x="3713163" y="5349875"/>
          <p14:tracePt t="98995" x="3735388" y="5241925"/>
          <p14:tracePt t="99012" x="3756025" y="5119688"/>
          <p14:tracePt t="99029" x="3806825" y="4938713"/>
          <p14:tracePt t="99046" x="3843338" y="4845050"/>
          <p14:tracePt t="99062" x="3894138" y="4759325"/>
          <p14:tracePt t="99078" x="3951288" y="4672013"/>
          <p14:tracePt t="99095" x="3979863" y="4606925"/>
          <p14:tracePt t="99112" x="4002088" y="4557713"/>
          <p14:tracePt t="99128" x="4024313" y="4498975"/>
          <p14:tracePt t="99145" x="4008438" y="4405313"/>
          <p14:tracePt t="99162" x="3959225" y="4333875"/>
          <p14:tracePt t="99178" x="3900488" y="4291013"/>
          <p14:tracePt t="99195" x="3814763" y="4240213"/>
          <p14:tracePt t="99212" x="3741738" y="4181475"/>
          <p14:tracePt t="99228" x="3698875" y="4146550"/>
          <p14:tracePt t="99245" x="3656013" y="4110038"/>
          <p14:tracePt t="99262" x="3641725" y="4087813"/>
          <p14:tracePt t="99280" x="3605213" y="4067175"/>
          <p14:tracePt t="99296" x="3554413" y="4044950"/>
          <p14:tracePt t="99313" x="3482975" y="4024313"/>
          <p14:tracePt t="99329" x="3403600" y="4008438"/>
          <p14:tracePt t="99346" x="3295650" y="4008438"/>
          <p14:tracePt t="99363" x="3151188" y="3979863"/>
          <p14:tracePt t="99378" x="3049588" y="3965575"/>
          <p14:tracePt t="99396" x="2978150" y="3959225"/>
          <p14:tracePt t="99415" x="2921000" y="3959225"/>
          <p14:tracePt t="99430" x="2913063" y="3965575"/>
          <p14:tracePt t="99447" x="2884488" y="3994150"/>
          <p14:tracePt t="99464" x="2855913" y="4016375"/>
          <p14:tracePt t="99479" x="2833688" y="4038600"/>
          <p14:tracePt t="99496" x="2790825" y="4067175"/>
          <p14:tracePt t="99515" x="2654300" y="4167188"/>
          <p14:tracePt t="99531" x="2609850" y="4211638"/>
          <p14:tracePt t="99547" x="2524125" y="4319588"/>
          <p14:tracePt t="99564" x="2495550" y="4356100"/>
          <p14:tracePt t="99580" x="2473325" y="4405313"/>
          <p14:tracePt t="99596" x="2465388" y="4464050"/>
          <p14:tracePt t="99613" x="2465388" y="4557713"/>
          <p14:tracePt t="99617" x="2481263" y="4606925"/>
          <p14:tracePt t="99630" x="2516188" y="4665663"/>
          <p14:tracePt t="99647" x="2654300" y="4845050"/>
          <p14:tracePt t="99663" x="2740025" y="4932363"/>
          <p14:tracePt t="99679" x="2841625" y="5026025"/>
          <p14:tracePt t="99695" x="2927350" y="5111750"/>
          <p14:tracePt t="99713" x="3021013" y="5199063"/>
          <p14:tracePt t="99729" x="3100388" y="5264150"/>
          <p14:tracePt t="99745" x="3151188" y="5314950"/>
          <p14:tracePt t="99763" x="3194050" y="5357813"/>
          <p14:tracePt t="99780" x="3230563" y="5378450"/>
          <p14:tracePt t="99796" x="3287713" y="5408613"/>
          <p14:tracePt t="99813" x="3367088" y="5443538"/>
          <p14:tracePt t="99829" x="3446463" y="5480050"/>
          <p14:tracePt t="99847" x="3576638" y="5530850"/>
          <p14:tracePt t="99864" x="3656013" y="5559425"/>
          <p14:tracePt t="99880" x="3735388" y="5581650"/>
          <p14:tracePt t="99896" x="3806825" y="5602288"/>
          <p14:tracePt t="99913" x="3879850" y="5610225"/>
          <p14:tracePt t="99930" x="3944938" y="5624513"/>
          <p14:tracePt t="99947" x="4038600" y="5638800"/>
          <p14:tracePt t="99964" x="4117975" y="5646738"/>
          <p14:tracePt t="99980" x="4225925" y="5661025"/>
          <p14:tracePt t="99996" x="4348163" y="5681663"/>
          <p14:tracePt t="100013" x="4464050" y="5695950"/>
          <p14:tracePt t="100030" x="4586288" y="5718175"/>
          <p14:tracePt t="100046" x="4708525" y="5732463"/>
          <p14:tracePt t="100065" x="4903788" y="5726113"/>
          <p14:tracePt t="100080" x="5032375" y="5710238"/>
          <p14:tracePt t="100096" x="5176838" y="5710238"/>
          <p14:tracePt t="100112" x="5349875" y="5732463"/>
          <p14:tracePt t="100117" x="5443538" y="5740400"/>
          <p14:tracePt t="100130" x="5537200" y="5740400"/>
          <p14:tracePt t="100147" x="5710238" y="5740400"/>
          <p14:tracePt t="100164" x="5999163" y="5726113"/>
          <p14:tracePt t="100180" x="6186488" y="5703888"/>
          <p14:tracePt t="100196" x="6330950" y="5667375"/>
          <p14:tracePt t="100212" x="6432550" y="5638800"/>
          <p14:tracePt t="100229" x="6554788" y="5610225"/>
          <p14:tracePt t="100245" x="6670675" y="5573713"/>
          <p14:tracePt t="100263" x="6799263" y="5553075"/>
          <p14:tracePt t="100279" x="6943725" y="5516563"/>
          <p14:tracePt t="100296" x="7023100" y="5494338"/>
          <p14:tracePt t="100312" x="7116763" y="5465763"/>
          <p14:tracePt t="100329" x="7196138" y="5437188"/>
          <p14:tracePt t="100346" x="7312025" y="5408613"/>
          <p14:tracePt t="100362" x="7419975" y="5364163"/>
          <p14:tracePt t="100380" x="7607300" y="5249863"/>
          <p14:tracePt t="100397" x="7729538" y="5176838"/>
          <p14:tracePt t="100413" x="7816850" y="5111750"/>
          <p14:tracePt t="100429" x="7888288" y="5076825"/>
          <p14:tracePt t="100446" x="7910513" y="5048250"/>
          <p14:tracePt t="100463" x="7931150" y="5018088"/>
          <p14:tracePt t="100480" x="7953375" y="4989513"/>
          <p14:tracePt t="100496" x="7981950" y="4932363"/>
          <p14:tracePt t="100512" x="8004175" y="4875213"/>
          <p14:tracePt t="100529" x="8032750" y="4810125"/>
          <p14:tracePt t="100546" x="8047038" y="4745038"/>
          <p14:tracePt t="100562" x="8069263" y="4702175"/>
          <p14:tracePt t="100579" x="8075613" y="4657725"/>
          <p14:tracePt t="100596" x="8083550" y="4622800"/>
          <p14:tracePt t="100614" x="8089900" y="4606925"/>
          <p14:tracePt t="100630" x="8089900" y="4592638"/>
          <p14:tracePt t="100646" x="8089900" y="4586288"/>
          <p14:tracePt t="100664" x="8089900" y="4572000"/>
          <p14:tracePt t="101033" x="8089900" y="4564063"/>
          <p14:tracePt t="101153" x="8083550" y="4564063"/>
          <p14:tracePt t="101162" x="8069263" y="4572000"/>
          <p14:tracePt t="101179" x="8040688" y="4600575"/>
          <p14:tracePt t="101197" x="7896225" y="4679950"/>
          <p14:tracePt t="101214" x="7766050" y="4751388"/>
          <p14:tracePt t="101230" x="7564438" y="4810125"/>
          <p14:tracePt t="101247" x="7210425" y="4859338"/>
          <p14:tracePt t="101263" x="6742113" y="4910138"/>
          <p14:tracePt t="101280" x="6245225" y="4946650"/>
          <p14:tracePt t="101298" x="5624513" y="4983163"/>
          <p14:tracePt t="101314" x="5284788" y="4989513"/>
          <p14:tracePt t="101331" x="5048250" y="4975225"/>
          <p14:tracePt t="101346" x="4830763" y="4938713"/>
          <p14:tracePt t="101363" x="4700588" y="4910138"/>
          <p14:tracePt t="101380" x="4629150" y="4881563"/>
          <p14:tracePt t="101397" x="4600575" y="4875213"/>
          <p14:tracePt t="101414" x="4586288" y="4875213"/>
          <p14:tracePt t="101430" x="4557713" y="4859338"/>
          <p14:tracePt t="101446" x="4513263" y="4852988"/>
          <p14:tracePt t="101463" x="4478338" y="4838700"/>
          <p14:tracePt t="101480" x="4456113" y="4830763"/>
          <p14:tracePt t="101498" x="4441825" y="4824413"/>
          <p14:tracePt t="101514" x="4427538" y="4810125"/>
          <p14:tracePt t="101530" x="4419600" y="4810125"/>
          <p14:tracePt t="101548" x="4413250" y="4802188"/>
          <p14:tracePt t="101563" x="4391025" y="4795838"/>
          <p14:tracePt t="101579" x="4370388" y="4773613"/>
          <p14:tracePt t="101595" x="4333875" y="4730750"/>
          <p14:tracePt t="101611" x="4254500" y="4686300"/>
          <p14:tracePt t="101630" x="4146550" y="4614863"/>
          <p14:tracePt t="101646" x="4110038" y="4592638"/>
          <p14:tracePt t="101663" x="4095750" y="4572000"/>
          <p14:tracePt t="101679" x="4095750" y="4557713"/>
          <p14:tracePt t="101696" x="4095750" y="4549775"/>
          <p14:tracePt t="101714" x="4095750" y="4529138"/>
          <p14:tracePt t="101730" x="4095750" y="4498975"/>
          <p14:tracePt t="101747" x="4087813" y="4478338"/>
          <p14:tracePt t="101764" x="4073525" y="4464050"/>
          <p14:tracePt t="101780" x="4059238" y="4441825"/>
          <p14:tracePt t="101797" x="4038600" y="4419600"/>
          <p14:tracePt t="101813" x="4024313" y="4405313"/>
          <p14:tracePt t="101830" x="4024313" y="4398963"/>
          <p14:tracePt t="101847" x="4024313" y="4391025"/>
          <p14:tracePt t="101864" x="4030663" y="4384675"/>
          <p14:tracePt t="101896" x="4030663" y="4376738"/>
          <p14:tracePt t="101964" x="4030663" y="4370388"/>
          <p14:tracePt t="101995" x="4030663" y="4362450"/>
          <p14:tracePt t="102009" x="4030663" y="4356100"/>
          <p14:tracePt t="102183" x="4030663" y="4348163"/>
          <p14:tracePt t="102215" x="4030663" y="4340225"/>
          <p14:tracePt t="102226" x="4030663" y="4333875"/>
          <p14:tracePt t="102253" x="4030663" y="4325938"/>
          <p14:tracePt t="102287" x="4030663" y="4319588"/>
          <p14:tracePt t="102314" x="4030663" y="4311650"/>
          <p14:tracePt t="102385" x="4030663" y="4305300"/>
          <p14:tracePt t="102746" x="4030663" y="4311650"/>
          <p14:tracePt t="102765" x="4030663" y="4319588"/>
          <p14:tracePt t="102781" x="4030663" y="4325938"/>
          <p14:tracePt t="102790" x="4024313" y="4325938"/>
          <p14:tracePt t="102805" x="4024313" y="4333875"/>
          <p14:tracePt t="102815" x="4024313" y="4340225"/>
          <p14:tracePt t="102829" x="4024313" y="4348163"/>
          <p14:tracePt t="102845" x="4024313" y="4356100"/>
          <p14:tracePt t="102861" x="4024313" y="4362450"/>
          <p14:tracePt t="102884" x="4024313" y="4370388"/>
          <p14:tracePt t="102895" x="4024313" y="4376738"/>
          <p14:tracePt t="102911" x="4024313" y="4384675"/>
          <p14:tracePt t="102929" x="4016375" y="4398963"/>
          <p14:tracePt t="102945" x="4016375" y="4405313"/>
          <p14:tracePt t="102977" x="4016375" y="4413250"/>
          <p14:tracePt t="103067" x="4016375" y="4419600"/>
          <p14:tracePt t="103079" x="4016375" y="4427538"/>
          <p14:tracePt t="103163" x="4024313" y="4427538"/>
          <p14:tracePt t="103172" x="4030663" y="4427538"/>
          <p14:tracePt t="103184" x="4038600" y="4427538"/>
          <p14:tracePt t="103196" x="4059238" y="4427538"/>
          <p14:tracePt t="103213" x="4124325" y="4413250"/>
          <p14:tracePt t="103229" x="4240213" y="4413250"/>
          <p14:tracePt t="103245" x="4362450" y="4413250"/>
          <p14:tracePt t="103262" x="4527550" y="4413250"/>
          <p14:tracePt t="103280" x="4643438" y="4419600"/>
          <p14:tracePt t="103295" x="4765675" y="4419600"/>
          <p14:tracePt t="103312" x="4867275" y="4419600"/>
          <p14:tracePt t="103330" x="4975225" y="4405313"/>
          <p14:tracePt t="103346" x="5097463" y="4391025"/>
          <p14:tracePt t="103362" x="5349875" y="4356100"/>
          <p14:tracePt t="103380" x="5530850" y="4348163"/>
          <p14:tracePt t="103395" x="5667375" y="4325938"/>
          <p14:tracePt t="103412" x="5761038" y="4297363"/>
          <p14:tracePt t="103430" x="5811838" y="4276725"/>
          <p14:tracePt t="103445" x="5826125" y="4260850"/>
          <p14:tracePt t="103462" x="5834063" y="4260850"/>
          <p14:tracePt t="103479" x="5840413" y="4254500"/>
          <p14:tracePt t="103496" x="5862638" y="4240213"/>
          <p14:tracePt t="103513" x="5927725" y="4211638"/>
          <p14:tracePt t="103528" x="6007100" y="4181475"/>
          <p14:tracePt t="103546" x="6078538" y="4167188"/>
          <p14:tracePt t="103563" x="6092825" y="4160838"/>
          <p14:tracePt t="103579" x="6100763" y="4160838"/>
          <p14:tracePt t="103633" x="6100763" y="4152900"/>
          <p14:tracePt t="103646" x="6107113" y="4152900"/>
          <p14:tracePt t="103661" x="6115050" y="4146550"/>
          <p14:tracePt t="103671" x="6121400" y="4138613"/>
          <p14:tracePt t="103681" x="6135688" y="4132263"/>
          <p14:tracePt t="103695" x="6149975" y="4124325"/>
          <p14:tracePt t="103712" x="6180138" y="4124325"/>
          <p14:tracePt t="103729" x="6251575" y="4117975"/>
          <p14:tracePt t="103746" x="6323013" y="4124325"/>
          <p14:tracePt t="103761" x="6359525" y="4124325"/>
          <p14:tracePt t="103779" x="6381750" y="4132263"/>
          <p14:tracePt t="103796" x="6396038" y="4138613"/>
          <p14:tracePt t="103811" x="6402388" y="4146550"/>
          <p14:tracePt t="103829" x="6418263" y="4160838"/>
          <p14:tracePt t="103846" x="6432550" y="4167188"/>
          <p14:tracePt t="103861" x="6461125" y="4189413"/>
          <p14:tracePt t="103878" x="6481763" y="4211638"/>
          <p14:tracePt t="103896" x="6526213" y="4232275"/>
          <p14:tracePt t="103911" x="6540500" y="4240213"/>
          <p14:tracePt t="103929" x="6583363" y="4260850"/>
          <p14:tracePt t="103947" x="6597650" y="4268788"/>
          <p14:tracePt t="103962" x="6605588" y="4268788"/>
          <p14:tracePt t="104001" x="6605588" y="4276725"/>
          <p14:tracePt t="104051" x="6611938" y="4283075"/>
          <p14:tracePt t="104061" x="6619875" y="4291013"/>
          <p14:tracePt t="104081" x="6648450" y="4311650"/>
          <p14:tracePt t="104097" x="6662738" y="4333875"/>
          <p14:tracePt t="104113" x="6662738" y="4340225"/>
          <p14:tracePt t="104129" x="6662738" y="4348163"/>
          <p14:tracePt t="104147" x="6662738" y="4356100"/>
          <p14:tracePt t="104163" x="6662738" y="4362450"/>
          <p14:tracePt t="104189" x="6662738" y="4370388"/>
          <p14:tracePt t="104205" x="6662738" y="4376738"/>
          <p14:tracePt t="104219" x="6662738" y="4391025"/>
          <p14:tracePt t="104230" x="6670675" y="4398963"/>
          <p14:tracePt t="104246" x="6677025" y="4405313"/>
          <p14:tracePt t="104264" x="6677025" y="4413250"/>
          <p14:tracePt t="104281" x="6684963" y="4427538"/>
          <p14:tracePt t="104314" x="6691313" y="4427538"/>
          <p14:tracePt t="104351" x="6691313" y="4433888"/>
          <p14:tracePt t="104363" x="6691313" y="4441825"/>
          <p14:tracePt t="104383" x="6691313" y="4449763"/>
          <p14:tracePt t="104397" x="6691313" y="4464050"/>
          <p14:tracePt t="104414" x="6691313" y="4470400"/>
          <p14:tracePt t="104430" x="6691313" y="4484688"/>
          <p14:tracePt t="104432" x="6691313" y="4492625"/>
          <p14:tracePt t="104446" x="6691313" y="4506913"/>
          <p14:tracePt t="104463" x="6691313" y="4513263"/>
          <p14:tracePt t="104480" x="6691313" y="4529138"/>
          <p14:tracePt t="104496" x="6691313" y="4535488"/>
          <p14:tracePt t="104513" x="6691313" y="4543425"/>
          <p14:tracePt t="104530" x="6684963" y="4557713"/>
          <p14:tracePt t="104548" x="6677025" y="4572000"/>
          <p14:tracePt t="104563" x="6662738" y="4586288"/>
          <p14:tracePt t="104580" x="6654800" y="4606925"/>
          <p14:tracePt t="104598" x="6640513" y="4622800"/>
          <p14:tracePt t="104613" x="6626225" y="4643438"/>
          <p14:tracePt t="104617" x="6619875" y="4657725"/>
          <p14:tracePt t="104630" x="6611938" y="4665663"/>
          <p14:tracePt t="104647" x="6605588" y="4686300"/>
          <p14:tracePt t="104662" x="6591300" y="4702175"/>
          <p14:tracePt t="104680" x="6583363" y="4708525"/>
          <p14:tracePt t="104696" x="6583363" y="4716463"/>
          <p14:tracePt t="104799" x="6583363" y="4708525"/>
          <p14:tracePt t="104808" x="6583363" y="4702175"/>
          <p14:tracePt t="104820" x="6575425" y="4686300"/>
          <p14:tracePt t="104834" x="6575425" y="4679950"/>
          <p14:tracePt t="104847" x="6575425" y="4657725"/>
          <p14:tracePt t="104864" x="6575425" y="4643438"/>
          <p14:tracePt t="104880" x="6575425" y="4622800"/>
          <p14:tracePt t="104898" x="6575425" y="4600575"/>
          <p14:tracePt t="104913" x="6575425" y="4586288"/>
          <p14:tracePt t="104928" x="6575425" y="4564063"/>
          <p14:tracePt t="104944" x="6575425" y="4549775"/>
          <p14:tracePt t="104960" x="6575425" y="4543425"/>
          <p14:tracePt t="104978" x="6575425" y="4521200"/>
          <p14:tracePt t="104995" x="6575425" y="4506913"/>
          <p14:tracePt t="105014" x="6575425" y="4478338"/>
          <p14:tracePt t="105030" x="6575425" y="4464050"/>
          <p14:tracePt t="105046" x="6575425" y="4441825"/>
          <p14:tracePt t="105063" x="6575425" y="4433888"/>
          <p14:tracePt t="105079" x="6575425" y="4413250"/>
          <p14:tracePt t="105095" x="6575425" y="4398963"/>
          <p14:tracePt t="105114" x="6575425" y="4376738"/>
          <p14:tracePt t="105130" x="6575425" y="4362450"/>
          <p14:tracePt t="105146" x="6583363" y="4348163"/>
          <p14:tracePt t="105163" x="6591300" y="4325938"/>
          <p14:tracePt t="105179" x="6591300" y="4311650"/>
          <p14:tracePt t="105196" x="6591300" y="4297363"/>
          <p14:tracePt t="105212" x="6597650" y="4283075"/>
          <p14:tracePt t="105229" x="6597650" y="4260850"/>
          <p14:tracePt t="105246" x="6605588" y="4240213"/>
          <p14:tracePt t="105262" x="6605588" y="4225925"/>
          <p14:tracePt t="105278" x="6605588" y="4217988"/>
          <p14:tracePt t="105298" x="6605588" y="4203700"/>
          <p14:tracePt t="105313" x="6611938" y="4189413"/>
          <p14:tracePt t="105330" x="6619875" y="4160838"/>
          <p14:tracePt t="105347" x="6619875" y="4138613"/>
          <p14:tracePt t="105362" x="6619875" y="4124325"/>
          <p14:tracePt t="105379" x="6619875" y="4095750"/>
          <p14:tracePt t="105396" x="6619875" y="4073525"/>
          <p14:tracePt t="105413" x="6619875" y="4038600"/>
          <p14:tracePt t="105430" x="6619875" y="4016375"/>
          <p14:tracePt t="105446" x="6619875" y="3994150"/>
          <p14:tracePt t="105462" x="6619875" y="3979863"/>
          <p14:tracePt t="105479" x="6619875" y="3965575"/>
          <p14:tracePt t="105495" x="6619875" y="3951288"/>
          <p14:tracePt t="105512" x="6619875" y="3944938"/>
          <p14:tracePt t="105530" x="6619875" y="3930650"/>
          <p14:tracePt t="105546" x="6619875" y="3908425"/>
          <p14:tracePt t="105562" x="6619875" y="3894138"/>
          <p14:tracePt t="105580" x="6619875" y="3886200"/>
          <p14:tracePt t="105596" x="6619875" y="3879850"/>
          <p14:tracePt t="105612" x="6619875" y="3871913"/>
          <p14:tracePt t="105632" x="6619875" y="3865563"/>
          <p14:tracePt t="105797" x="6619875" y="3871913"/>
          <p14:tracePt t="105806" x="6611938" y="3879850"/>
          <p14:tracePt t="105818" x="6611938" y="3886200"/>
          <p14:tracePt t="105829" x="6611938" y="3900488"/>
          <p14:tracePt t="105846" x="6605588" y="3922713"/>
          <p14:tracePt t="105863" x="6605588" y="3937000"/>
          <p14:tracePt t="105879" x="6605588" y="3959225"/>
          <p14:tracePt t="105895" x="6611938" y="3994150"/>
          <p14:tracePt t="105912" x="6626225" y="4038600"/>
          <p14:tracePt t="105928" x="6640513" y="4081463"/>
          <p14:tracePt t="105945" x="6648450" y="4110038"/>
          <p14:tracePt t="105961" x="6654800" y="4138613"/>
          <p14:tracePt t="105978" x="6662738" y="4160838"/>
          <p14:tracePt t="105995" x="6670675" y="4181475"/>
          <p14:tracePt t="106012" x="6677025" y="4211638"/>
          <p14:tracePt t="106028" x="6684963" y="4232275"/>
          <p14:tracePt t="106045" x="6684963" y="4246563"/>
          <p14:tracePt t="106060" x="6684963" y="4276725"/>
          <p14:tracePt t="106077" x="6684963" y="4305300"/>
          <p14:tracePt t="106095" x="6684963" y="4325938"/>
          <p14:tracePt t="106111" x="6677025" y="4376738"/>
          <p14:tracePt t="106128" x="6662738" y="4405313"/>
          <p14:tracePt t="106145" x="6654800" y="4419600"/>
          <p14:tracePt t="106161" x="6654800" y="4441825"/>
          <p14:tracePt t="106178" x="6648450" y="4456113"/>
          <p14:tracePt t="106196" x="6648450" y="4464050"/>
          <p14:tracePt t="106213" x="6648450" y="4470400"/>
          <p14:tracePt t="106229" x="6648450" y="4478338"/>
          <p14:tracePt t="106246" x="6648450" y="4484688"/>
          <p14:tracePt t="106264" x="6648450" y="4492625"/>
          <p14:tracePt t="106282" x="6648450" y="4498975"/>
          <p14:tracePt t="106297" x="6648450" y="4513263"/>
          <p14:tracePt t="106330" x="6648450" y="4543425"/>
          <p14:tracePt t="106346" x="6648450" y="4557713"/>
          <p14:tracePt t="106362" x="6648450" y="4564063"/>
          <p14:tracePt t="106379" x="6648450" y="4572000"/>
          <p14:tracePt t="106396" x="6648450" y="4578350"/>
          <p14:tracePt t="106413" x="6648450" y="4586288"/>
          <p14:tracePt t="106435" x="6648450" y="4592638"/>
          <p14:tracePt t="106453" x="6648450" y="4600575"/>
          <p14:tracePt t="106603" x="6648450" y="4592638"/>
          <p14:tracePt t="106614" x="6648450" y="4586288"/>
          <p14:tracePt t="106628" x="6648450" y="4572000"/>
          <p14:tracePt t="106646" x="6648450" y="4549775"/>
          <p14:tracePt t="106662" x="6648450" y="4529138"/>
          <p14:tracePt t="106679" x="6648450" y="4506913"/>
          <p14:tracePt t="106696" x="6648450" y="4484688"/>
          <p14:tracePt t="106712" x="6648450" y="4464050"/>
          <p14:tracePt t="106729" x="6648450" y="4441825"/>
          <p14:tracePt t="106745" x="6654800" y="4419600"/>
          <p14:tracePt t="106762" x="6654800" y="4405313"/>
          <p14:tracePt t="106780" x="6654800" y="4376738"/>
          <p14:tracePt t="106797" x="6654800" y="4356100"/>
          <p14:tracePt t="106813" x="6654800" y="4340225"/>
          <p14:tracePt t="106828" x="6654800" y="4319588"/>
          <p14:tracePt t="106845" x="6654800" y="4305300"/>
          <p14:tracePt t="106862" x="6654800" y="4283075"/>
          <p14:tracePt t="106879" x="6654800" y="4260850"/>
          <p14:tracePt t="106898" x="6654800" y="4240213"/>
          <p14:tracePt t="106913" x="6654800" y="4225925"/>
          <p14:tracePt t="106928" x="6654800" y="4203700"/>
          <p14:tracePt t="106946" x="6654800" y="4197350"/>
          <p14:tracePt t="106962" x="6654800" y="4189413"/>
          <p14:tracePt t="106978" x="6654800" y="4181475"/>
          <p14:tracePt t="107809" x="6648450" y="4189413"/>
          <p14:tracePt t="107817" x="6634163" y="4197350"/>
          <p14:tracePt t="107826" x="6626225" y="4203700"/>
          <p14:tracePt t="107844" x="6583363" y="4240213"/>
          <p14:tracePt t="107860" x="6467475" y="4319588"/>
          <p14:tracePt t="107878" x="6323013" y="4433888"/>
          <p14:tracePt t="107894" x="5848350" y="4637088"/>
          <p14:tracePt t="107910" x="5480050" y="4737100"/>
          <p14:tracePt t="107927" x="5241925" y="4802188"/>
          <p14:tracePt t="107944" x="4983163" y="4889500"/>
          <p14:tracePt t="107960" x="4722813" y="4924425"/>
          <p14:tracePt t="107978" x="4535488" y="4946650"/>
          <p14:tracePt t="107995" x="4362450" y="4960938"/>
          <p14:tracePt t="108010" x="4283075" y="4960938"/>
          <p14:tracePt t="108026" x="4217988" y="4960938"/>
          <p14:tracePt t="108044" x="4132263" y="4946650"/>
          <p14:tracePt t="108060" x="4038600" y="4938713"/>
          <p14:tracePt t="108076" x="3929063" y="4932363"/>
          <p14:tracePt t="108093" x="3835400" y="4918075"/>
          <p14:tracePt t="108110" x="3763963" y="4889500"/>
          <p14:tracePt t="108126" x="3741738" y="4889500"/>
          <p14:tracePt t="108149" x="3741738" y="4881563"/>
          <p14:tracePt t="108160" x="3741738" y="4875213"/>
          <p14:tracePt t="108176" x="3741738" y="4867275"/>
          <p14:tracePt t="108194" x="3741738" y="4852988"/>
          <p14:tracePt t="108211" x="3756025" y="4824413"/>
          <p14:tracePt t="108227" x="3771900" y="4795838"/>
          <p14:tracePt t="108243" x="3792538" y="4765675"/>
          <p14:tracePt t="108261" x="3806825" y="4751388"/>
          <p14:tracePt t="108277" x="3814763" y="4730750"/>
          <p14:tracePt t="108296" x="3814763" y="4702175"/>
          <p14:tracePt t="108312" x="3814763" y="4686300"/>
          <p14:tracePt t="108329" x="3821113" y="4679950"/>
          <p14:tracePt t="108345" x="3821113" y="4665663"/>
          <p14:tracePt t="108361" x="3829050" y="4651375"/>
          <p14:tracePt t="108378" x="3835400" y="4637088"/>
          <p14:tracePt t="108395" x="3851275" y="4614863"/>
          <p14:tracePt t="108413" x="3857625" y="4600575"/>
          <p14:tracePt t="108428" x="3865563" y="4592638"/>
          <p14:tracePt t="108445" x="3865563" y="4578350"/>
          <p14:tracePt t="108461" x="3871913" y="4572000"/>
          <p14:tracePt t="108478" x="3871913" y="4564063"/>
          <p14:tracePt t="108495" x="3879850" y="4543425"/>
          <p14:tracePt t="108512" x="3886200" y="4529138"/>
          <p14:tracePt t="108529" x="3894138" y="4506913"/>
          <p14:tracePt t="108545" x="3900488" y="4484688"/>
          <p14:tracePt t="108561" x="3900488" y="4478338"/>
          <p14:tracePt t="108579" x="3908425" y="4464050"/>
          <p14:tracePt t="108594" x="3908425" y="4456113"/>
          <p14:tracePt t="108610" x="3908425" y="4449763"/>
          <p14:tracePt t="108627" x="3922713" y="4433888"/>
          <p14:tracePt t="108643" x="3922713" y="4413250"/>
          <p14:tracePt t="108660" x="3929063" y="4405313"/>
          <p14:tracePt t="108676" x="3937000" y="4384675"/>
          <p14:tracePt t="108693" x="3944938" y="4370388"/>
          <p14:tracePt t="108710" x="3951288" y="4356100"/>
          <p14:tracePt t="108727" x="3959225" y="4325938"/>
          <p14:tracePt t="108744" x="3973513" y="4305300"/>
          <p14:tracePt t="108760" x="3973513" y="4291013"/>
          <p14:tracePt t="108776" x="3979863" y="4276725"/>
          <p14:tracePt t="108793" x="3987800" y="4254500"/>
          <p14:tracePt t="108810" x="3987800" y="4240213"/>
          <p14:tracePt t="108827" x="3994150" y="4225925"/>
          <p14:tracePt t="108843" x="3994150" y="4211638"/>
          <p14:tracePt t="108860" x="4002088" y="4197350"/>
          <p14:tracePt t="108893" x="4002088" y="4181475"/>
          <p14:tracePt t="108910" x="4002088" y="4175125"/>
          <p14:tracePt t="108943" x="4008438" y="4167188"/>
          <p14:tracePt t="110008" x="4002088" y="4167188"/>
          <p14:tracePt t="111213" x="3994150" y="4167188"/>
          <p14:tracePt t="111228" x="3994150" y="4175125"/>
          <p14:tracePt t="111431" x="3987800" y="4175125"/>
          <p14:tracePt t="111444" x="3987800" y="4181475"/>
          <p14:tracePt t="111455" x="3987800" y="4189413"/>
          <p14:tracePt t="111560" x="3987800" y="4197350"/>
          <p14:tracePt t="111730" x="3979863" y="4197350"/>
          <p14:tracePt t="111746" x="3979863" y="4203700"/>
          <p14:tracePt t="111755" x="3979863" y="4225925"/>
          <p14:tracePt t="111765" x="3979863" y="4254500"/>
          <p14:tracePt t="111777" x="3973513" y="4305300"/>
          <p14:tracePt t="111793" x="3959225" y="4319588"/>
          <p14:tracePt t="111810" x="3951288" y="4333875"/>
          <p14:tracePt t="111826" x="3944938" y="4340225"/>
          <p14:tracePt t="111845" x="3944938" y="4356100"/>
          <p14:tracePt t="111859" x="3944938" y="4362450"/>
          <p14:tracePt t="111877" x="3944938" y="4376738"/>
          <p14:tracePt t="111894" x="3944938" y="4391025"/>
          <p14:tracePt t="111910" x="3944938" y="4398963"/>
          <p14:tracePt t="111927" x="3951288" y="4405313"/>
          <p14:tracePt t="111945" x="3951288" y="4427538"/>
          <p14:tracePt t="111960" x="3951288" y="4433888"/>
          <p14:tracePt t="111976" x="3951288" y="4456113"/>
          <p14:tracePt t="111993" x="3965575" y="4470400"/>
          <p14:tracePt t="112010" x="3965575" y="4492625"/>
          <p14:tracePt t="112026" x="3973513" y="4506913"/>
          <p14:tracePt t="112044" x="3973513" y="4521200"/>
          <p14:tracePt t="112061" x="3979863" y="4543425"/>
          <p14:tracePt t="112078" x="3979863" y="4557713"/>
          <p14:tracePt t="112093" x="3979863" y="4572000"/>
          <p14:tracePt t="112109" x="3987800" y="4578350"/>
          <p14:tracePt t="112127" x="3994150" y="4586288"/>
          <p14:tracePt t="112150" x="4002088" y="4592638"/>
          <p14:tracePt t="112175" x="4008438" y="4592638"/>
          <p14:tracePt t="112186" x="4008438" y="4600575"/>
          <p14:tracePt t="112200" x="4016375" y="4606925"/>
          <p14:tracePt t="112218" x="4030663" y="4614863"/>
          <p14:tracePt t="112226" x="4030663" y="4622800"/>
          <p14:tracePt t="112243" x="4038600" y="4622800"/>
          <p14:tracePt t="112260" x="4044950" y="4629150"/>
          <p14:tracePt t="112341" x="4044950" y="4622800"/>
          <p14:tracePt t="112350" x="4052888" y="4614863"/>
          <p14:tracePt t="112360" x="4052888" y="4606925"/>
          <p14:tracePt t="112378" x="4052888" y="4578350"/>
          <p14:tracePt t="112395" x="4052888" y="4549775"/>
          <p14:tracePt t="112412" x="4059238" y="4513263"/>
          <p14:tracePt t="112427" x="4073525" y="4456113"/>
          <p14:tracePt t="112443" x="4081463" y="4413250"/>
          <p14:tracePt t="112461" x="4095750" y="4333875"/>
          <p14:tracePt t="112476" x="4102100" y="4305300"/>
          <p14:tracePt t="112493" x="4117975" y="4203700"/>
          <p14:tracePt t="112510" x="4132263" y="4167188"/>
          <p14:tracePt t="112526" x="4138613" y="4146550"/>
          <p14:tracePt t="112542" x="4152900" y="4124325"/>
          <p14:tracePt t="112559" x="4160838" y="4117975"/>
          <p14:tracePt t="112575" x="4167188" y="4095750"/>
          <p14:tracePt t="112593" x="4167188" y="4081463"/>
          <p14:tracePt t="112609" x="4175125" y="4081463"/>
          <p14:tracePt t="112626" x="4175125" y="4073525"/>
          <p14:tracePt t="112628" x="4181475" y="4073525"/>
          <p14:tracePt t="112652" x="4181475" y="4067175"/>
          <p14:tracePt t="112661" x="4189413" y="4067175"/>
          <p14:tracePt t="112675" x="4197350" y="4059238"/>
          <p14:tracePt t="112694" x="4203700" y="4059238"/>
          <p14:tracePt t="112710" x="4225925" y="4059238"/>
          <p14:tracePt t="112727" x="4254500" y="4067175"/>
          <p14:tracePt t="112743" x="4319588" y="4124325"/>
          <p14:tracePt t="112760" x="4354513" y="4152900"/>
          <p14:tracePt t="112776" x="4376738" y="4175125"/>
          <p14:tracePt t="112873" x="4376738" y="4181475"/>
          <p14:tracePt t="112888" x="4370388" y="4181475"/>
          <p14:tracePt t="112903" x="4370388" y="4197350"/>
          <p14:tracePt t="112912" x="4362450" y="4197350"/>
          <p14:tracePt t="112927" x="4362450" y="4217988"/>
          <p14:tracePt t="112944" x="4362450" y="4232275"/>
          <p14:tracePt t="112960" x="4376738" y="4246563"/>
          <p14:tracePt t="112977" x="4391025" y="4246563"/>
          <p14:tracePt t="112994" x="4405313" y="4260850"/>
          <p14:tracePt t="113010" x="4456113" y="4268788"/>
          <p14:tracePt t="113027" x="4527550" y="4283075"/>
          <p14:tracePt t="113044" x="4629150" y="4311650"/>
          <p14:tracePt t="113061" x="4765675" y="4340225"/>
          <p14:tracePt t="113077" x="4903788" y="4370388"/>
          <p14:tracePt t="113094" x="5011738" y="4391025"/>
          <p14:tracePt t="113112" x="5091113" y="4398963"/>
          <p14:tracePt t="113127" x="5105400" y="4398963"/>
          <p14:tracePt t="113143" x="5111750" y="4398963"/>
          <p14:tracePt t="113160" x="5126038" y="4398963"/>
          <p14:tracePt t="113177" x="5162550" y="4391025"/>
          <p14:tracePt t="113193" x="5256213" y="4370388"/>
          <p14:tracePt t="113211" x="5372100" y="4340225"/>
          <p14:tracePt t="113226" x="5508625" y="4325938"/>
          <p14:tracePt t="113243" x="5695950" y="4333875"/>
          <p14:tracePt t="113260" x="5862638" y="4362450"/>
          <p14:tracePt t="113277" x="6056313" y="4376738"/>
          <p14:tracePt t="113296" x="6180138" y="4391025"/>
          <p14:tracePt t="113310" x="6316663" y="4391025"/>
          <p14:tracePt t="113327" x="6432550" y="4376738"/>
          <p14:tracePt t="113345" x="6605588" y="4348163"/>
          <p14:tracePt t="113361" x="6662738" y="4340225"/>
          <p14:tracePt t="113377" x="6799263" y="4325938"/>
          <p14:tracePt t="113395" x="6886575" y="4325938"/>
          <p14:tracePt t="113411" x="6965950" y="4333875"/>
          <p14:tracePt t="113428" x="7051675" y="4340225"/>
          <p14:tracePt t="113443" x="7080250" y="4348163"/>
          <p14:tracePt t="113461" x="7110413" y="4356100"/>
          <p14:tracePt t="113477" x="7189788" y="4376738"/>
          <p14:tracePt t="113494" x="7275513" y="4398963"/>
          <p14:tracePt t="113510" x="7391400" y="4413250"/>
          <p14:tracePt t="113527" x="7519988" y="4419600"/>
          <p14:tracePt t="113544" x="7607300" y="4405313"/>
          <p14:tracePt t="113560" x="7664450" y="4391025"/>
          <p14:tracePt t="113579" x="7708900" y="4376738"/>
          <p14:tracePt t="113595" x="7715250" y="4370388"/>
          <p14:tracePt t="113649" x="7723188" y="4370388"/>
          <p14:tracePt t="113660" x="7729538" y="4370388"/>
          <p14:tracePt t="113677" x="7743825" y="4356100"/>
          <p14:tracePt t="113693" x="7766050" y="4356100"/>
          <p14:tracePt t="113709" x="7788275" y="4340225"/>
          <p14:tracePt t="113727" x="7802563" y="4333875"/>
          <p14:tracePt t="113742" x="7816850" y="4319588"/>
          <p14:tracePt t="113758" x="7837488" y="4311650"/>
          <p14:tracePt t="113775" x="7837488" y="4305300"/>
          <p14:tracePt t="113810" x="7859713" y="4297363"/>
          <p14:tracePt t="113827" x="7888288" y="4276725"/>
          <p14:tracePt t="113844" x="7910513" y="4268788"/>
          <p14:tracePt t="113861" x="7931150" y="4254500"/>
          <p14:tracePt t="113877" x="7953375" y="4232275"/>
          <p14:tracePt t="113893" x="7989888" y="4211638"/>
          <p14:tracePt t="113912" x="8010525" y="4197350"/>
          <p14:tracePt t="113928" x="8040688" y="4175125"/>
          <p14:tracePt t="113944" x="8040688" y="4167188"/>
          <p14:tracePt t="113962" x="8040688" y="4152900"/>
          <p14:tracePt t="113976" x="8040688" y="4138613"/>
          <p14:tracePt t="113993" x="8047038" y="4124325"/>
          <p14:tracePt t="114010" x="8047038" y="4110038"/>
          <p14:tracePt t="114027" x="8054975" y="4052888"/>
          <p14:tracePt t="114044" x="8075613" y="4016375"/>
          <p14:tracePt t="114061" x="8097838" y="3973513"/>
          <p14:tracePt t="114076" x="8118475" y="3930650"/>
          <p14:tracePt t="114094" x="8140700" y="3894138"/>
          <p14:tracePt t="114110" x="8162925" y="3871913"/>
          <p14:tracePt t="114126" x="8183563" y="3835400"/>
          <p14:tracePt t="114130" x="8197850" y="3829050"/>
          <p14:tracePt t="114145" x="8213725" y="3800475"/>
          <p14:tracePt t="114161" x="8234363" y="3771900"/>
          <p14:tracePt t="114177" x="8248650" y="3749675"/>
          <p14:tracePt t="114194" x="8262938" y="3727450"/>
          <p14:tracePt t="114209" x="8270875" y="3713163"/>
          <p14:tracePt t="114226" x="8277225" y="3698875"/>
          <p14:tracePt t="114244" x="8285163" y="3684588"/>
          <p14:tracePt t="114260" x="8291513" y="3678238"/>
          <p14:tracePt t="114278" x="8291513" y="3670300"/>
          <p14:tracePt t="114293" x="8291513" y="3662363"/>
          <p14:tracePt t="114327" x="8285163" y="3662363"/>
          <p14:tracePt t="114343" x="8277225" y="3656013"/>
          <p14:tracePt t="114368" x="8270875" y="3656013"/>
          <p14:tracePt t="114393" x="8262938" y="3656013"/>
          <p14:tracePt t="114411" x="8262938" y="3662363"/>
          <p14:tracePt t="114424" x="8256588" y="3662363"/>
          <p14:tracePt t="114447" x="8256588" y="3670300"/>
          <p14:tracePt t="114461" x="8248650" y="3670300"/>
          <p14:tracePt t="114470" x="8248650" y="3678238"/>
          <p14:tracePt t="114480" x="8248650" y="3684588"/>
          <p14:tracePt t="114493" x="8248650" y="3706813"/>
          <p14:tracePt t="114510" x="8248650" y="3727450"/>
          <p14:tracePt t="114526" x="8248650" y="3763963"/>
          <p14:tracePt t="114543" x="8248650" y="3806825"/>
          <p14:tracePt t="114562" x="8270875" y="3908425"/>
          <p14:tracePt t="114577" x="8291513" y="3987800"/>
          <p14:tracePt t="114593" x="8299450" y="4024313"/>
          <p14:tracePt t="114611" x="8307388" y="4044950"/>
          <p14:tracePt t="114626" x="8307388" y="4067175"/>
          <p14:tracePt t="114630" x="8307388" y="4073525"/>
          <p14:tracePt t="114643" x="8307388" y="4081463"/>
          <p14:tracePt t="114661" x="8307388" y="4110038"/>
          <p14:tracePt t="114677" x="8285163" y="4132263"/>
          <p14:tracePt t="114694" x="8277225" y="4152900"/>
          <p14:tracePt t="114709" x="8262938" y="4175125"/>
          <p14:tracePt t="114727" x="8248650" y="4197350"/>
          <p14:tracePt t="114743" x="8228013" y="4211638"/>
          <p14:tracePt t="114760" x="8205788" y="4232275"/>
          <p14:tracePt t="114778" x="8177213" y="4268788"/>
          <p14:tracePt t="114795" x="8154988" y="4283075"/>
          <p14:tracePt t="114809" x="8134350" y="4305300"/>
          <p14:tracePt t="114825" x="8104188" y="4325938"/>
          <p14:tracePt t="114842" x="8075613" y="4356100"/>
          <p14:tracePt t="114860" x="8032750" y="4384675"/>
          <p14:tracePt t="114876" x="7981950" y="4413250"/>
          <p14:tracePt t="114894" x="7881938" y="4456113"/>
          <p14:tracePt t="114909" x="7788275" y="4484688"/>
          <p14:tracePt t="114927" x="7672388" y="4498975"/>
          <p14:tracePt t="114944" x="7578725" y="4521200"/>
          <p14:tracePt t="114960" x="7499350" y="4535488"/>
          <p14:tracePt t="114977" x="7426325" y="4543425"/>
          <p14:tracePt t="114993" x="7412038" y="4543425"/>
          <p14:tracePt t="115010" x="7391400" y="4543425"/>
          <p14:tracePt t="115026" x="7354888" y="4543425"/>
          <p14:tracePt t="115042" x="7289800" y="4543425"/>
          <p14:tracePt t="115060" x="7210425" y="4543425"/>
          <p14:tracePt t="115078" x="7051675" y="4549775"/>
          <p14:tracePt t="115094" x="6937375" y="4572000"/>
          <p14:tracePt t="115110" x="6784975" y="4592638"/>
          <p14:tracePt t="115127" x="6662738" y="4600575"/>
          <p14:tracePt t="115131" x="6575425" y="4600575"/>
          <p14:tracePt t="115143" x="6489700" y="4592638"/>
          <p14:tracePt t="115159" x="6330950" y="4606925"/>
          <p14:tracePt t="115177" x="6149975" y="4629150"/>
          <p14:tracePt t="115193" x="6049963" y="4629150"/>
          <p14:tracePt t="115211" x="5970588" y="4629150"/>
          <p14:tracePt t="115226" x="5913438" y="4637088"/>
          <p14:tracePt t="115243" x="5840413" y="4643438"/>
          <p14:tracePt t="115259" x="5775325" y="4651375"/>
          <p14:tracePt t="115277" x="5667375" y="4651375"/>
          <p14:tracePt t="115294" x="5588000" y="4637088"/>
          <p14:tracePt t="115311" x="5508625" y="4622800"/>
          <p14:tracePt t="115327" x="5429250" y="4606925"/>
          <p14:tracePt t="115343" x="5343525" y="4600575"/>
          <p14:tracePt t="115361" x="5264150" y="4592638"/>
          <p14:tracePt t="115378" x="5126038" y="4586288"/>
          <p14:tracePt t="115393" x="5032375" y="4572000"/>
          <p14:tracePt t="115411" x="4918075" y="4549775"/>
          <p14:tracePt t="115427" x="4810125" y="4529138"/>
          <p14:tracePt t="115442" x="4694238" y="4521200"/>
          <p14:tracePt t="115458" x="4572000" y="4521200"/>
          <p14:tracePt t="115475" x="4433888" y="4521200"/>
          <p14:tracePt t="115492" x="4291013" y="4498975"/>
          <p14:tracePt t="115509" x="4087813" y="4498975"/>
          <p14:tracePt t="115526" x="3973513" y="4498975"/>
          <p14:tracePt t="115542" x="3871913" y="4484688"/>
          <p14:tracePt t="115559" x="3771900" y="4484688"/>
          <p14:tracePt t="115577" x="3670300" y="4484688"/>
          <p14:tracePt t="115594" x="3519488" y="4484688"/>
          <p14:tracePt t="115610" x="3425825" y="4492625"/>
          <p14:tracePt t="115627" x="3330575" y="4492625"/>
          <p14:tracePt t="115642" x="3216275" y="4492625"/>
          <p14:tracePt t="115659" x="3094038" y="4506913"/>
          <p14:tracePt t="115676" x="2955925" y="4513263"/>
          <p14:tracePt t="115694" x="2762250" y="4529138"/>
          <p14:tracePt t="115710" x="2617788" y="4535488"/>
          <p14:tracePt t="115726" x="2487613" y="4543425"/>
          <p14:tracePt t="115743" x="2371725" y="4557713"/>
          <p14:tracePt t="115759" x="2286000" y="4564063"/>
          <p14:tracePt t="115776" x="2206625" y="4564063"/>
          <p14:tracePt t="115793" x="2133600" y="4564063"/>
          <p14:tracePt t="115811" x="2019300" y="4564063"/>
          <p14:tracePt t="115827" x="1939925" y="4564063"/>
          <p14:tracePt t="115843" x="1860550" y="4549775"/>
          <p14:tracePt t="115860" x="1787525" y="4549775"/>
          <p14:tracePt t="115877" x="1716088" y="4535488"/>
          <p14:tracePt t="115893" x="1644650" y="4521200"/>
          <p14:tracePt t="115910" x="1528763" y="4513263"/>
          <p14:tracePt t="115927" x="1457325" y="4513263"/>
          <p14:tracePt t="115943" x="1412875" y="4506913"/>
          <p14:tracePt t="115958" x="1398588" y="4498975"/>
          <p14:tracePt t="115975" x="1392238" y="4492625"/>
          <p14:tracePt t="115991" x="1392238" y="4484688"/>
          <p14:tracePt t="116028" x="1392238" y="4478338"/>
          <p14:tracePt t="116044" x="1384300" y="4478338"/>
          <p14:tracePt t="116062" x="1377950" y="4478338"/>
          <p14:tracePt t="116077" x="1347788" y="4478338"/>
          <p14:tracePt t="116093" x="1304925" y="4464050"/>
          <p14:tracePt t="116110" x="1225550" y="4456113"/>
          <p14:tracePt t="116127" x="1095375" y="4427538"/>
          <p14:tracePt t="116143" x="1066800" y="4427538"/>
          <p14:tracePt t="116176" x="1066800" y="4413250"/>
          <p14:tracePt t="116193" x="1081088" y="4405313"/>
          <p14:tracePt t="116209" x="1109663" y="4398963"/>
          <p14:tracePt t="116227" x="1284288" y="4433888"/>
          <p14:tracePt t="116243" x="1471613" y="4441825"/>
          <p14:tracePt t="116260" x="1766888" y="4456113"/>
          <p14:tracePt t="116276" x="2133600" y="4484688"/>
          <p14:tracePt t="116293" x="2501900" y="4535488"/>
          <p14:tracePt t="116309" x="2847975" y="4549775"/>
          <p14:tracePt t="116327" x="3295650" y="4572000"/>
          <p14:tracePt t="116344" x="3475038" y="4572000"/>
          <p14:tracePt t="116359" x="3605213" y="4578350"/>
          <p14:tracePt t="116376" x="3713163" y="4572000"/>
          <p14:tracePt t="116393" x="3821113" y="4564063"/>
          <p14:tracePt t="116409" x="3951288" y="4549775"/>
          <p14:tracePt t="116427" x="4087813" y="4543425"/>
          <p14:tracePt t="116444" x="4348163" y="4564063"/>
          <p14:tracePt t="116460" x="4478338" y="4592638"/>
          <p14:tracePt t="116476" x="4557713" y="4600575"/>
          <p14:tracePt t="116493" x="4622800" y="4600575"/>
          <p14:tracePt t="116509" x="4700588" y="4600575"/>
          <p14:tracePt t="116526" x="4795838" y="4592638"/>
          <p14:tracePt t="116544" x="4932363" y="4592638"/>
          <p14:tracePt t="116560" x="5026025" y="4592638"/>
          <p14:tracePt t="116577" x="5133975" y="4600575"/>
          <p14:tracePt t="116593" x="5241925" y="4600575"/>
          <p14:tracePt t="116609" x="5378450" y="4600575"/>
          <p14:tracePt t="116626" x="5530850" y="4592638"/>
          <p14:tracePt t="116629" x="5588000" y="4586288"/>
          <p14:tracePt t="116643" x="5703888" y="4578350"/>
          <p14:tracePt t="116660" x="5826125" y="4557713"/>
          <p14:tracePt t="116676" x="5927725" y="4535488"/>
          <p14:tracePt t="116692" x="5999163" y="4521200"/>
          <p14:tracePt t="116709" x="6056313" y="4513263"/>
          <p14:tracePt t="116727" x="6107113" y="4513263"/>
          <p14:tracePt t="116743" x="6208713" y="4513263"/>
          <p14:tracePt t="116760" x="6280150" y="4513263"/>
          <p14:tracePt t="116776" x="6338888" y="4521200"/>
          <p14:tracePt t="116792" x="6381750" y="4521200"/>
          <p14:tracePt t="116809" x="6418263" y="4521200"/>
          <p14:tracePt t="116826" x="6481763" y="4506913"/>
          <p14:tracePt t="116843" x="6597650" y="4470400"/>
          <p14:tracePt t="116860" x="6670675" y="4456113"/>
          <p14:tracePt t="116876" x="6748463" y="4449763"/>
          <p14:tracePt t="116893" x="6827838" y="4441825"/>
          <p14:tracePt t="116909" x="6907213" y="4441825"/>
          <p14:tracePt t="116926" x="6986588" y="4441825"/>
          <p14:tracePt t="116943" x="7102475" y="4433888"/>
          <p14:tracePt t="116960" x="7181850" y="4427538"/>
          <p14:tracePt t="116976" x="7253288" y="4427538"/>
          <p14:tracePt t="116992" x="7304088" y="4419600"/>
          <p14:tracePt t="117010" x="7340600" y="4405313"/>
          <p14:tracePt t="117027" x="7362825" y="4398963"/>
          <p14:tracePt t="117043" x="7397750" y="4384675"/>
          <p14:tracePt t="117060" x="7419975" y="4370388"/>
          <p14:tracePt t="117077" x="7434263" y="4362450"/>
          <p14:tracePt t="117093" x="7456488" y="4356100"/>
          <p14:tracePt t="117108" x="7477125" y="4356100"/>
          <p14:tracePt t="117124" x="7485063" y="4348163"/>
          <p14:tracePt t="117142" x="7499350" y="4348163"/>
          <p14:tracePt t="117160" x="7527925" y="4340225"/>
          <p14:tracePt t="117177" x="7542213" y="4333875"/>
          <p14:tracePt t="117193" x="7570788" y="4325938"/>
          <p14:tracePt t="117209" x="7607300" y="4325938"/>
          <p14:tracePt t="117227" x="7672388" y="4325938"/>
          <p14:tracePt t="117242" x="7737475" y="4325938"/>
          <p14:tracePt t="117259" x="7766050" y="4325938"/>
          <p14:tracePt t="117367" x="7772400" y="4325938"/>
          <p14:tracePt t="117385" x="7780338" y="4333875"/>
          <p14:tracePt t="117396" x="7788275" y="4333875"/>
          <p14:tracePt t="117411" x="7794625" y="4333875"/>
          <p14:tracePt t="117426" x="7802563" y="4333875"/>
          <p14:tracePt t="117443" x="7816850" y="4333875"/>
          <p14:tracePt t="117459" x="7823200" y="4333875"/>
          <p14:tracePt t="117476" x="7823200" y="4340225"/>
          <p14:tracePt t="117529" x="7823200" y="4348163"/>
          <p14:tracePt t="117547" x="7816850" y="4348163"/>
          <p14:tracePt t="117633" x="7808913" y="4356100"/>
          <p14:tracePt t="117644" x="7802563" y="4356100"/>
          <p14:tracePt t="117667" x="7802563" y="4362450"/>
          <p14:tracePt t="117717" x="7802563" y="4370388"/>
          <p14:tracePt t="117726" x="7802563" y="4376738"/>
          <p14:tracePt t="117748" x="7794625" y="4384675"/>
          <p14:tracePt t="117761" x="7794625" y="4391025"/>
          <p14:tracePt t="117775" x="7780338" y="4391025"/>
          <p14:tracePt t="117791" x="7780338" y="4398963"/>
          <p14:tracePt t="117808" x="7772400" y="4413250"/>
          <p14:tracePt t="117825" x="7766050" y="4413250"/>
          <p14:tracePt t="117842" x="7751763" y="4419600"/>
          <p14:tracePt t="117858" x="7743825" y="4419600"/>
          <p14:tracePt t="117874" x="7737475" y="4427538"/>
          <p14:tracePt t="117910" x="7729538" y="4427538"/>
          <p14:tracePt t="117928" x="7723188" y="4427538"/>
          <p14:tracePt t="118163" x="7729538" y="4427538"/>
          <p14:tracePt t="118226" x="7723188" y="4427538"/>
          <p14:tracePt t="118234" x="7715250" y="4427538"/>
          <p14:tracePt t="118241" x="7715250" y="4433888"/>
          <p14:tracePt t="118257" x="7708900" y="4433888"/>
          <p14:tracePt t="118275" x="7693025" y="4433888"/>
          <p14:tracePt t="118307" x="7686675" y="4433888"/>
          <p14:tracePt t="118326" x="7672388" y="4441825"/>
          <p14:tracePt t="118358" x="7664450" y="4441825"/>
          <p14:tracePt t="118430" x="7658100" y="4441825"/>
          <p14:tracePt t="118439" x="7658100" y="4449763"/>
          <p14:tracePt t="118711" x="7658100" y="4441825"/>
          <p14:tracePt t="118753" x="7650163" y="4433888"/>
          <p14:tracePt t="118761" x="7643813" y="4427538"/>
          <p14:tracePt t="118772" x="7643813" y="4419600"/>
          <p14:tracePt t="118790" x="7621588" y="4398963"/>
          <p14:tracePt t="118807" x="7607300" y="4376738"/>
          <p14:tracePt t="118823" x="7585075" y="4356100"/>
          <p14:tracePt t="118840" x="7570788" y="4340225"/>
          <p14:tracePt t="118857" x="7564438" y="4311650"/>
          <p14:tracePt t="118874" x="7550150" y="4283075"/>
          <p14:tracePt t="118890" x="7550150" y="4240213"/>
          <p14:tracePt t="118907" x="7550150" y="4189413"/>
          <p14:tracePt t="118924" x="7542213" y="4175125"/>
          <p14:tracePt t="118940" x="7535863" y="4152900"/>
          <p14:tracePt t="118956" x="7535863" y="4138613"/>
          <p14:tracePt t="118973" x="7535863" y="4132263"/>
          <p14:tracePt t="119090" x="7535863" y="4138613"/>
          <p14:tracePt t="119098" x="7527925" y="4138613"/>
          <p14:tracePt t="119108" x="7527925" y="4146550"/>
          <p14:tracePt t="119124" x="7527925" y="4167188"/>
          <p14:tracePt t="119127" x="7527925" y="4175125"/>
          <p14:tracePt t="119141" x="7519988" y="4189413"/>
          <p14:tracePt t="119159" x="7519988" y="4217988"/>
          <p14:tracePt t="119174" x="7519988" y="4232275"/>
          <p14:tracePt t="119191" x="7513638" y="4240213"/>
          <p14:tracePt t="119208" x="7491413" y="4260850"/>
          <p14:tracePt t="119225" x="7470775" y="4291013"/>
          <p14:tracePt t="119242" x="7456488" y="4311650"/>
          <p14:tracePt t="119257" x="7434263" y="4333875"/>
          <p14:tracePt t="119274" x="7426325" y="4356100"/>
          <p14:tracePt t="119290" x="7426325" y="4362450"/>
          <p14:tracePt t="119307" x="7426325" y="4370388"/>
          <p14:tracePt t="119328" x="7426325" y="4376738"/>
          <p14:tracePt t="119399" x="7426325" y="4384675"/>
          <p14:tracePt t="119453" x="7434263" y="4391025"/>
          <p14:tracePt t="119473" x="7434263" y="4398963"/>
          <p14:tracePt t="119492" x="7442200" y="4398963"/>
          <p14:tracePt t="119501" x="7448550" y="4398963"/>
          <p14:tracePt t="119519" x="7448550" y="4405313"/>
          <p14:tracePt t="119532" x="7456488" y="4405313"/>
          <p14:tracePt t="119549" x="7462838" y="4405313"/>
          <p14:tracePt t="119559" x="7462838" y="4413250"/>
          <p14:tracePt t="119577" x="7470775" y="4413250"/>
          <p14:tracePt t="119592" x="7485063" y="4413250"/>
          <p14:tracePt t="119609" x="7499350" y="4413250"/>
          <p14:tracePt t="119628" x="7519988" y="4413250"/>
          <p14:tracePt t="119643" x="7535863" y="4413250"/>
          <p14:tracePt t="119659" x="7556500" y="4413250"/>
          <p14:tracePt t="119676" x="7564438" y="4413250"/>
          <p14:tracePt t="119692" x="7585075" y="4413250"/>
          <p14:tracePt t="119709" x="7607300" y="4413250"/>
          <p14:tracePt t="119726" x="7629525" y="4413250"/>
          <p14:tracePt t="119743" x="7635875" y="4413250"/>
          <p14:tracePt t="119758" x="7650163" y="4413250"/>
          <p14:tracePt t="119775" x="7664450" y="4413250"/>
          <p14:tracePt t="119792" x="7678738" y="4413250"/>
          <p14:tracePt t="119809" x="7708900" y="4413250"/>
          <p14:tracePt t="119824" x="7715250" y="4413250"/>
          <p14:tracePt t="119841" x="7737475" y="4419600"/>
          <p14:tracePt t="119859" x="7758113" y="4419600"/>
          <p14:tracePt t="119874" x="7772400" y="4419600"/>
          <p14:tracePt t="119891" x="7780338" y="4419600"/>
          <p14:tracePt t="119943" x="7780338" y="4427538"/>
          <p14:tracePt t="119953" x="7772400" y="4427538"/>
          <p14:tracePt t="119965" x="7766050" y="4427538"/>
          <p14:tracePt t="119976" x="7751763" y="4427538"/>
          <p14:tracePt t="119992" x="7743825" y="4427538"/>
          <p14:tracePt t="120009" x="7737475" y="4427538"/>
          <p14:tracePt t="120026" x="7723188" y="4427538"/>
          <p14:tracePt t="120043" x="7715250" y="4427538"/>
          <p14:tracePt t="120061" x="7708900" y="4427538"/>
          <p14:tracePt t="120081" x="7700963" y="4427538"/>
          <p14:tracePt t="120095" x="7693025" y="4427538"/>
          <p14:tracePt t="120117" x="7686675" y="4427538"/>
          <p14:tracePt t="120144" x="7678738" y="4427538"/>
          <p14:tracePt t="120167" x="7672388" y="4427538"/>
          <p14:tracePt t="120177" x="7664450" y="4427538"/>
          <p14:tracePt t="120280" x="7658100" y="4427538"/>
          <p14:tracePt t="120436" x="7650163" y="4427538"/>
          <p14:tracePt t="120452" x="7643813" y="4427538"/>
          <p14:tracePt t="120460" x="7635875" y="4427538"/>
          <p14:tracePt t="120474" x="7621588" y="4427538"/>
          <p14:tracePt t="120490" x="7599363" y="4427538"/>
          <p14:tracePt t="120507" x="7593013" y="4427538"/>
          <p14:tracePt t="120524" x="7585075" y="4427538"/>
          <p14:tracePt t="120540" x="7578725" y="4427538"/>
          <p14:tracePt t="120557" x="7570788" y="4427538"/>
          <p14:tracePt t="120575" x="7564438" y="4427538"/>
          <p14:tracePt t="120592" x="7556500" y="4427538"/>
          <p14:tracePt t="120610" x="7542213" y="4427538"/>
          <p14:tracePt t="120625" x="7535863" y="4427538"/>
          <p14:tracePt t="120641" x="7513638" y="4427538"/>
          <p14:tracePt t="120660" x="7491413" y="4441825"/>
          <p14:tracePt t="120676" x="7477125" y="4449763"/>
          <p14:tracePt t="120708" x="7470775" y="4449763"/>
          <p14:tracePt t="120865" x="7477125" y="4449763"/>
          <p14:tracePt t="120881" x="7485063" y="4449763"/>
          <p14:tracePt t="120895" x="7491413" y="4441825"/>
          <p14:tracePt t="120909" x="7505700" y="4441825"/>
          <p14:tracePt t="120926" x="7519988" y="4433888"/>
          <p14:tracePt t="120942" x="7527925" y="4433888"/>
          <p14:tracePt t="120959" x="7550150" y="4433888"/>
          <p14:tracePt t="120975" x="7564438" y="4433888"/>
          <p14:tracePt t="120992" x="7585075" y="4433888"/>
          <p14:tracePt t="121009" x="7593013" y="4433888"/>
          <p14:tracePt t="121025" x="7599363" y="4433888"/>
          <p14:tracePt t="121042" x="7615238" y="4433888"/>
          <p14:tracePt t="121059" x="7629525" y="4433888"/>
          <p14:tracePt t="121077" x="7643813" y="4433888"/>
          <p14:tracePt t="121143" x="7635875" y="4433888"/>
          <p14:tracePt t="121152" x="7629525" y="4433888"/>
          <p14:tracePt t="121164" x="7615238" y="4441825"/>
          <p14:tracePt t="121176" x="7599363" y="4441825"/>
          <p14:tracePt t="121192" x="7585075" y="4441825"/>
          <p14:tracePt t="121208" x="7570788" y="4441825"/>
          <p14:tracePt t="121225" x="7542213" y="4456113"/>
          <p14:tracePt t="121241" x="7477125" y="4478338"/>
          <p14:tracePt t="121258" x="7405688" y="4492625"/>
          <p14:tracePt t="121274" x="7312025" y="4521200"/>
          <p14:tracePt t="121290" x="7167563" y="4549775"/>
          <p14:tracePt t="121307" x="6892925" y="4586288"/>
          <p14:tracePt t="121325" x="6453188" y="4686300"/>
          <p14:tracePt t="121341" x="6237288" y="4730750"/>
          <p14:tracePt t="121358" x="6056313" y="4765675"/>
          <p14:tracePt t="121375" x="5948363" y="4787900"/>
          <p14:tracePt t="121390" x="5897563" y="4795838"/>
          <p14:tracePt t="121409" x="5883275" y="4795838"/>
          <p14:tracePt t="121515" x="5876925" y="4795838"/>
          <p14:tracePt t="121524" x="5876925" y="4787900"/>
          <p14:tracePt t="121531" x="5862638" y="4787900"/>
          <p14:tracePt t="121540" x="5862638" y="4779963"/>
          <p14:tracePt t="121557" x="5848350" y="4765675"/>
          <p14:tracePt t="121574" x="5840413" y="4765675"/>
          <p14:tracePt t="121590" x="5840413" y="4759325"/>
          <p14:tracePt t="121607" x="5840413" y="4745038"/>
          <p14:tracePt t="121625" x="5840413" y="4722813"/>
          <p14:tracePt t="121628" x="5848350" y="4716463"/>
          <p14:tracePt t="121641" x="5848350" y="4708525"/>
          <p14:tracePt t="121658" x="5862638" y="4686300"/>
          <p14:tracePt t="121674" x="5862638" y="4672013"/>
          <p14:tracePt t="121691" x="5868988" y="4657725"/>
          <p14:tracePt t="121707" x="5868988" y="4637088"/>
          <p14:tracePt t="121724" x="5883275" y="4622800"/>
          <p14:tracePt t="121742" x="5897563" y="4600575"/>
          <p14:tracePt t="121774" x="5905500" y="4572000"/>
          <p14:tracePt t="121791" x="5913438" y="4564063"/>
          <p14:tracePt t="121807" x="5913438" y="4557713"/>
          <p14:tracePt t="121824" x="5927725" y="4557713"/>
          <p14:tracePt t="121840" x="5927725" y="4543425"/>
          <p14:tracePt t="121857" x="5934075" y="4535488"/>
          <p14:tracePt t="121876" x="5934075" y="4529138"/>
          <p14:tracePt t="122047" x="5934075" y="4521200"/>
          <p14:tracePt t="122076" x="5927725" y="4521200"/>
          <p14:tracePt t="122084" x="5919788" y="4513263"/>
          <p14:tracePt t="122098" x="5913438" y="4513263"/>
          <p14:tracePt t="122107" x="5905500" y="4506913"/>
          <p14:tracePt t="122124" x="5883275" y="4492625"/>
          <p14:tracePt t="122140" x="5868988" y="4478338"/>
          <p14:tracePt t="122157" x="5848350" y="4470400"/>
          <p14:tracePt t="122175" x="5819775" y="4464050"/>
          <p14:tracePt t="122190" x="5811838" y="4464050"/>
          <p14:tracePt t="122319" x="5803900" y="4464050"/>
          <p14:tracePt t="122382" x="5797550" y="4464050"/>
          <p14:tracePt t="122393" x="5789613" y="4464050"/>
          <p14:tracePt t="122418" x="5789613" y="4470400"/>
          <p14:tracePt t="122426" x="5783263" y="4470400"/>
          <p14:tracePt t="122442" x="5783263" y="4478338"/>
          <p14:tracePt t="122457" x="5775325" y="4484688"/>
          <p14:tracePt t="122474" x="5761038" y="4484688"/>
          <p14:tracePt t="122490" x="5754688" y="4492625"/>
          <p14:tracePt t="122507" x="5740400" y="4506913"/>
          <p14:tracePt t="122524" x="5724525" y="4513263"/>
          <p14:tracePt t="122540" x="5703888" y="4529138"/>
          <p14:tracePt t="122557" x="5616575" y="4549775"/>
          <p14:tracePt t="122574" x="5537200" y="4572000"/>
          <p14:tracePt t="122589" x="5465763" y="4572000"/>
          <p14:tracePt t="122606" x="5386388" y="4572000"/>
          <p14:tracePt t="122622" x="5329238" y="4572000"/>
          <p14:tracePt t="122641" x="5278438" y="4564063"/>
          <p14:tracePt t="122658" x="5264150" y="4564063"/>
          <p14:tracePt t="122674" x="5241925" y="4557713"/>
          <p14:tracePt t="122690" x="5221288" y="4557713"/>
          <p14:tracePt t="122707" x="5205413" y="4557713"/>
          <p14:tracePt t="122723" x="5184775" y="4549775"/>
          <p14:tracePt t="122741" x="5141913" y="4549775"/>
          <p14:tracePt t="122758" x="5119688" y="4543425"/>
          <p14:tracePt t="122774" x="5097463" y="4535488"/>
          <p14:tracePt t="122791" x="5083175" y="4535488"/>
          <p14:tracePt t="122806" x="5068888" y="4535488"/>
          <p14:tracePt t="122825" x="5054600" y="4535488"/>
          <p14:tracePt t="122841" x="5048250" y="4535488"/>
          <p14:tracePt t="122857" x="5040313" y="4535488"/>
          <p14:tracePt t="122891" x="5026025" y="4535488"/>
          <p14:tracePt t="122907" x="4997450" y="4535488"/>
          <p14:tracePt t="122924" x="4975225" y="4529138"/>
          <p14:tracePt t="122940" x="4932363" y="4521200"/>
          <p14:tracePt t="122957" x="4875213" y="4498975"/>
          <p14:tracePt t="122973" x="4830763" y="4492625"/>
          <p14:tracePt t="122990" x="4795838" y="4484688"/>
          <p14:tracePt t="123007" x="4759325" y="4484688"/>
          <p14:tracePt t="123024" x="4737100" y="4484688"/>
          <p14:tracePt t="123040" x="4730750" y="4484688"/>
          <p14:tracePt t="123074" x="4722813" y="4484688"/>
          <p14:tracePt t="123090" x="4716463" y="4484688"/>
          <p14:tracePt t="123110" x="4708525" y="4484688"/>
          <p14:tracePt t="123127" x="4700588" y="4484688"/>
          <p14:tracePt t="123141" x="4686300" y="4484688"/>
          <p14:tracePt t="123157" x="4679950" y="4484688"/>
          <p14:tracePt t="123173" x="4657725" y="4484688"/>
          <p14:tracePt t="123190" x="4637088" y="4484688"/>
          <p14:tracePt t="123207" x="4622800" y="4484688"/>
          <p14:tracePt t="123224" x="4600575" y="4492625"/>
          <p14:tracePt t="123240" x="4592638" y="4492625"/>
          <p14:tracePt t="123329" x="4592638" y="4498975"/>
          <p14:tracePt t="124726" x="4586288" y="4498975"/>
          <p14:tracePt t="124771" x="4578350" y="4506913"/>
          <p14:tracePt t="124842" x="4572000" y="4506913"/>
          <p14:tracePt t="124992" x="4564063" y="4506913"/>
          <p14:tracePt t="125009" x="4564063" y="4513263"/>
          <p14:tracePt t="125034" x="4557713" y="4513263"/>
          <p14:tracePt t="125047" x="4549775" y="4513263"/>
          <p14:tracePt t="125127" x="4543425" y="4513263"/>
          <p14:tracePt t="125201" x="4543425" y="4521200"/>
          <p14:tracePt t="125636" x="4549775" y="4521200"/>
          <p14:tracePt t="125645" x="4557713" y="4513263"/>
          <p14:tracePt t="125660" x="4564063" y="4513263"/>
          <p14:tracePt t="125673" x="4572000" y="4506913"/>
          <p14:tracePt t="125691" x="4586288" y="4492625"/>
          <p14:tracePt t="125723" x="4592638" y="4492625"/>
          <p14:tracePt t="125740" x="4606925" y="4484688"/>
          <p14:tracePt t="125756" x="4622800" y="4484688"/>
          <p14:tracePt t="125773" x="4637088" y="4484688"/>
          <p14:tracePt t="125790" x="4657725" y="4478338"/>
          <p14:tracePt t="125997" x="4665663" y="4478338"/>
          <p14:tracePt t="126008" x="4672013" y="4478338"/>
          <p14:tracePt t="126025" x="4686300" y="4478338"/>
          <p14:tracePt t="126040" x="4722813" y="4478338"/>
          <p14:tracePt t="126056" x="4779963" y="4484688"/>
          <p14:tracePt t="126074" x="4824413" y="4484688"/>
          <p14:tracePt t="126091" x="4867275" y="4484688"/>
          <p14:tracePt t="126107" x="4968875" y="4470400"/>
          <p14:tracePt t="126125" x="5040313" y="4449763"/>
          <p14:tracePt t="126140" x="5091113" y="4441825"/>
          <p14:tracePt t="126157" x="5133975" y="4427538"/>
          <p14:tracePt t="126175" x="5191125" y="4413250"/>
          <p14:tracePt t="126191" x="5205413" y="4405313"/>
          <p14:tracePt t="126207" x="5292725" y="4398963"/>
          <p14:tracePt t="126224" x="5357813" y="4384675"/>
          <p14:tracePt t="126240" x="5437188" y="4376738"/>
          <p14:tracePt t="126256" x="5502275" y="4362450"/>
          <p14:tracePt t="126273" x="5559425" y="4356100"/>
          <p14:tracePt t="126290" x="5595938" y="4356100"/>
          <p14:tracePt t="126307" x="5610225" y="4340225"/>
          <p14:tracePt t="126323" x="5624513" y="4333875"/>
          <p14:tracePt t="126340" x="5646738" y="4325938"/>
          <p14:tracePt t="126358" x="5653088" y="4325938"/>
          <p14:tracePt t="126373" x="5667375" y="4319588"/>
          <p14:tracePt t="126390" x="5681663" y="4319588"/>
          <p14:tracePt t="126408" x="5710238" y="4311650"/>
          <p14:tracePt t="126425" x="5724525" y="4305300"/>
          <p14:tracePt t="126441" x="5746750" y="4305300"/>
          <p14:tracePt t="126457" x="5761038" y="4305300"/>
          <p14:tracePt t="126472" x="5783263" y="4305300"/>
          <p14:tracePt t="126490" x="5797550" y="4305300"/>
          <p14:tracePt t="126505" x="5819775" y="4297363"/>
          <p14:tracePt t="126523" x="5840413" y="4297363"/>
          <p14:tracePt t="126539" x="5854700" y="4297363"/>
          <p14:tracePt t="126555" x="5868988" y="4297363"/>
          <p14:tracePt t="126572" x="5883275" y="4297363"/>
          <p14:tracePt t="126589" x="5897563" y="4305300"/>
          <p14:tracePt t="126605" x="5919788" y="4305300"/>
          <p14:tracePt t="126623" x="5934075" y="4305300"/>
          <p14:tracePt t="126666" x="5942013" y="4311650"/>
          <p14:tracePt t="126683" x="5948363" y="4319588"/>
          <p14:tracePt t="126693" x="5948363" y="4325938"/>
          <p14:tracePt t="126706" x="5970588" y="4340225"/>
          <p14:tracePt t="126723" x="5984875" y="4362450"/>
          <p14:tracePt t="126740" x="5999163" y="4384675"/>
          <p14:tracePt t="126757" x="6021388" y="4405313"/>
          <p14:tracePt t="126773" x="6027738" y="4405313"/>
          <p14:tracePt t="126925" x="6035675" y="4405313"/>
          <p14:tracePt t="126945" x="6042025" y="4405313"/>
          <p14:tracePt t="126965" x="6056313" y="4405313"/>
          <p14:tracePt t="126974" x="6064250" y="4405313"/>
          <p14:tracePt t="126989" x="6086475" y="4419600"/>
          <p14:tracePt t="127005" x="6107113" y="4427538"/>
          <p14:tracePt t="127022" x="6165850" y="4441825"/>
          <p14:tracePt t="127039" x="6259513" y="4441825"/>
          <p14:tracePt t="127056" x="6323013" y="4441825"/>
          <p14:tracePt t="127072" x="6353175" y="4441825"/>
          <p14:tracePt t="127088" x="6373813" y="4441825"/>
          <p14:tracePt t="127105" x="6388100" y="4441825"/>
          <p14:tracePt t="127122" x="6410325" y="4441825"/>
          <p14:tracePt t="127140" x="6489700" y="4441825"/>
          <p14:tracePt t="127156" x="6569075" y="4441825"/>
          <p14:tracePt t="127173" x="6648450" y="4449763"/>
          <p14:tracePt t="127189" x="6727825" y="4449763"/>
          <p14:tracePt t="127206" x="6807200" y="4456113"/>
          <p14:tracePt t="127222" x="6864350" y="4456113"/>
          <p14:tracePt t="127240" x="6937375" y="4456113"/>
          <p14:tracePt t="127256" x="6980238" y="4456113"/>
          <p14:tracePt t="127273" x="7008813" y="4456113"/>
          <p14:tracePt t="127289" x="7037388" y="4441825"/>
          <p14:tracePt t="127306" x="7094538" y="4433888"/>
          <p14:tracePt t="127323" x="7145338" y="4419600"/>
          <p14:tracePt t="127339" x="7210425" y="4405313"/>
          <p14:tracePt t="127356" x="7269163" y="4405313"/>
          <p14:tracePt t="127373" x="7289800" y="4405313"/>
          <p14:tracePt t="127390" x="7318375" y="4405313"/>
          <p14:tracePt t="127407" x="7332663" y="4405313"/>
          <p14:tracePt t="127424" x="7354888" y="4413250"/>
          <p14:tracePt t="127441" x="7383463" y="4419600"/>
          <p14:tracePt t="127456" x="7397750" y="4419600"/>
          <p14:tracePt t="127473" x="7412038" y="4419600"/>
          <p14:tracePt t="127490" x="7419975" y="4419600"/>
          <p14:tracePt t="127505" x="7426325" y="4419600"/>
          <p14:tracePt t="127565" x="7419975" y="4419600"/>
          <p14:tracePt t="127574" x="7412038" y="4427538"/>
          <p14:tracePt t="127590" x="7397750" y="4427538"/>
          <p14:tracePt t="127606" x="7383463" y="4427538"/>
          <p14:tracePt t="127639" x="7377113" y="4427538"/>
          <p14:tracePt t="127657" x="7369175" y="4427538"/>
          <p14:tracePt t="127674" x="7354888" y="4413250"/>
          <p14:tracePt t="127690" x="7346950" y="4405313"/>
          <p14:tracePt t="127707" x="7340600" y="4398963"/>
          <p14:tracePt t="127724" x="7340600" y="4391025"/>
          <p14:tracePt t="127740" x="7340600" y="4384675"/>
          <p14:tracePt t="127756" x="7340600" y="4376738"/>
          <p14:tracePt t="127772" x="7340600" y="4362450"/>
          <p14:tracePt t="127790" x="7340600" y="4356100"/>
          <p14:tracePt t="127823" x="7340600" y="4348163"/>
          <p14:tracePt t="127847" x="7346950" y="4348163"/>
          <p14:tracePt t="128434" x="7354888" y="4348163"/>
          <p14:tracePt t="128555" x="7354888" y="4340225"/>
          <p14:tracePt t="128629" x="7362825" y="4340225"/>
          <p14:tracePt t="128965" x="7369175" y="4340225"/>
          <p14:tracePt t="128983" x="7377113" y="4340225"/>
          <p14:tracePt t="128991" x="7383463" y="4333875"/>
          <p14:tracePt t="129007" x="7391400" y="4333875"/>
          <p14:tracePt t="129074" x="7397750" y="4333875"/>
          <p14:tracePt t="129146" x="7405688" y="4333875"/>
          <p14:tracePt t="129170" x="7412038" y="4333875"/>
          <p14:tracePt t="129193" x="7419975" y="4333875"/>
          <p14:tracePt t="129207" x="7426325" y="4333875"/>
          <p14:tracePt t="129215" x="7434263" y="4333875"/>
          <p14:tracePt t="129228" x="7442200" y="4333875"/>
          <p14:tracePt t="129246" x="7448550" y="4340225"/>
          <p14:tracePt t="129262" x="7456488" y="4340225"/>
          <p14:tracePt t="129286" x="7462838" y="4340225"/>
          <p14:tracePt t="129300" x="7470775" y="4348163"/>
          <p14:tracePt t="129371" x="7477125" y="4348163"/>
          <p14:tracePt t="129445" x="7477125" y="4356100"/>
          <p14:tracePt t="129474" x="7485063" y="4362450"/>
          <p14:tracePt t="129511" x="7485063" y="4370388"/>
          <p14:tracePt t="129533" x="7491413" y="4370388"/>
          <p14:tracePt t="129543" x="7499350" y="4370388"/>
          <p14:tracePt t="129561" x="7499350" y="4376738"/>
          <p14:tracePt t="129707" x="7499350" y="4384675"/>
          <p14:tracePt t="129761" x="7505700" y="4384675"/>
          <p14:tracePt t="131451" x="7505700" y="4391025"/>
          <p14:tracePt t="131471" x="7505700" y="4398963"/>
          <p14:tracePt t="131477" x="7505700" y="4405313"/>
          <p14:tracePt t="131492" x="7505700" y="4413250"/>
          <p14:tracePt t="131505" x="7505700" y="4419600"/>
          <p14:tracePt t="131521" x="7505700" y="4427538"/>
          <p14:tracePt t="131538" x="7505700" y="4433888"/>
          <p14:tracePt t="131571" x="7505700" y="4441825"/>
          <p14:tracePt t="131601" x="7513638" y="4441825"/>
          <p14:tracePt t="131695" x="7519988" y="4441825"/>
          <p14:tracePt t="131702" x="7527925" y="4449763"/>
          <p14:tracePt t="131733" x="7535863" y="4449763"/>
          <p14:tracePt t="131775" x="7542213" y="4449763"/>
          <p14:tracePt t="131790" x="7550150" y="4449763"/>
          <p14:tracePt t="131799" x="7556500" y="4449763"/>
          <p14:tracePt t="131816" x="7564438" y="4449763"/>
          <p14:tracePt t="131832" x="7570788" y="4449763"/>
          <p14:tracePt t="131848" x="7585075" y="4449763"/>
          <p14:tracePt t="131863" x="7593013" y="4449763"/>
          <p14:tracePt t="131879" x="7599363" y="4449763"/>
          <p14:tracePt t="131894" x="7607300" y="4449763"/>
          <p14:tracePt t="131906" x="7615238" y="4449763"/>
          <p14:tracePt t="131922" x="7621588" y="4449763"/>
          <p14:tracePt t="131956" x="7629525" y="4449763"/>
          <p14:tracePt t="132409" x="7635875" y="4449763"/>
          <p14:tracePt t="132417" x="7643813" y="4449763"/>
          <p14:tracePt t="132433" x="7650163" y="4449763"/>
          <p14:tracePt t="132442" x="7664450" y="4449763"/>
          <p14:tracePt t="132454" x="7672388" y="4449763"/>
          <p14:tracePt t="132471" x="7700963" y="4433888"/>
          <p14:tracePt t="132488" x="7723188" y="4413250"/>
          <p14:tracePt t="132504" x="7743825" y="4398963"/>
          <p14:tracePt t="132521" x="7766050" y="4376738"/>
          <p14:tracePt t="132537" x="7780338" y="4362450"/>
          <p14:tracePt t="132554" x="7802563" y="4348163"/>
          <p14:tracePt t="132571" x="7837488" y="4305300"/>
          <p14:tracePt t="132588" x="7881938" y="4246563"/>
          <p14:tracePt t="132604" x="7945438" y="4167188"/>
          <p14:tracePt t="132621" x="8018463" y="4081463"/>
          <p14:tracePt t="132637" x="8061325" y="3994150"/>
          <p14:tracePt t="132654" x="8112125" y="3922713"/>
          <p14:tracePt t="132672" x="8140700" y="3851275"/>
          <p14:tracePt t="132688" x="8177213" y="3771900"/>
          <p14:tracePt t="132704" x="8191500" y="3741738"/>
          <p14:tracePt t="132721" x="8191500" y="3721100"/>
          <p14:tracePt t="132737" x="8191500" y="3706813"/>
          <p14:tracePt t="132754" x="8191500" y="3684588"/>
          <p14:tracePt t="132770" x="8183563" y="3678238"/>
          <p14:tracePt t="132788" x="8183563" y="3662363"/>
          <p14:tracePt t="132804" x="8183563" y="3648075"/>
          <p14:tracePt t="132820" x="8183563" y="3627438"/>
          <p14:tracePt t="132837" x="8191500" y="3613150"/>
          <p14:tracePt t="132854" x="8197850" y="3605213"/>
          <p14:tracePt t="132871" x="8205788" y="3598863"/>
          <p14:tracePt t="132887" x="8205788" y="3590925"/>
          <p14:tracePt t="132905" x="8197850" y="3590925"/>
          <p14:tracePt t="132921" x="8191500" y="3590925"/>
          <p14:tracePt t="132937" x="8183563" y="3590925"/>
          <p14:tracePt t="132970" x="8162925" y="3590925"/>
          <p14:tracePt t="132987" x="8154988" y="3598863"/>
          <p14:tracePt t="133004" x="8148638" y="3598863"/>
          <p14:tracePt t="133020" x="8148638" y="3605213"/>
          <p14:tracePt t="133083" x="8148638" y="3619500"/>
          <p14:tracePt t="133093" x="8148638" y="3633788"/>
          <p14:tracePt t="133105" x="8148638" y="3678238"/>
          <p14:tracePt t="133121" x="8140700" y="3713163"/>
          <p14:tracePt t="133139" x="8140700" y="3749675"/>
          <p14:tracePt t="133155" x="8134350" y="3786188"/>
          <p14:tracePt t="133171" x="8118475" y="3829050"/>
          <p14:tracePt t="133188" x="8118475" y="3894138"/>
          <p14:tracePt t="133206" x="8118475" y="4008438"/>
          <p14:tracePt t="133221" x="8126413" y="4081463"/>
          <p14:tracePt t="133239" x="8154988" y="4138613"/>
          <p14:tracePt t="133255" x="8177213" y="4167188"/>
          <p14:tracePt t="133271" x="8191500" y="4189413"/>
          <p14:tracePt t="133288" x="8205788" y="4211638"/>
          <p14:tracePt t="133306" x="8220075" y="4240213"/>
          <p14:tracePt t="133322" x="8220075" y="4254500"/>
          <p14:tracePt t="133338" x="8220075" y="4268788"/>
          <p14:tracePt t="133355" x="8220075" y="4283075"/>
          <p14:tracePt t="133373" x="8220075" y="4297363"/>
          <p14:tracePt t="133388" x="8220075" y="4319588"/>
          <p14:tracePt t="133405" x="8228013" y="4340225"/>
          <p14:tracePt t="133421" x="8228013" y="4356100"/>
          <p14:tracePt t="133437" x="8228013" y="4370388"/>
          <p14:tracePt t="133454" x="8228013" y="4391025"/>
          <p14:tracePt t="133470" x="8228013" y="4405313"/>
          <p14:tracePt t="133487" x="8228013" y="4427538"/>
          <p14:tracePt t="133504" x="8228013" y="4449763"/>
          <p14:tracePt t="133522" x="8228013" y="4464050"/>
          <p14:tracePt t="133538" x="8228013" y="4478338"/>
          <p14:tracePt t="133554" x="8228013" y="4484688"/>
          <p14:tracePt t="133570" x="8228013" y="4498975"/>
          <p14:tracePt t="133587" x="8220075" y="4513263"/>
          <p14:tracePt t="133603" x="8213725" y="4535488"/>
          <p14:tracePt t="133620" x="8191500" y="4586288"/>
          <p14:tracePt t="133638" x="8118475" y="4672013"/>
          <p14:tracePt t="133654" x="8083550" y="4722813"/>
          <p14:tracePt t="133671" x="8083550" y="4745038"/>
          <p14:tracePt t="133688" x="8069263" y="4751388"/>
          <p14:tracePt t="133897" x="8069263" y="4745038"/>
          <p14:tracePt t="133906" x="8069263" y="4737100"/>
          <p14:tracePt t="133922" x="8069263" y="4716463"/>
          <p14:tracePt t="133938" x="8061325" y="4716463"/>
          <p14:tracePt t="133955" x="8061325" y="4722813"/>
          <p14:tracePt t="133993" x="8054975" y="4708525"/>
          <p14:tracePt t="134105" x="8047038" y="4708525"/>
          <p14:tracePt t="134116" x="8040688" y="4708525"/>
          <p14:tracePt t="134242" x="8047038" y="4708525"/>
          <p14:tracePt t="134250" x="8054975" y="4694238"/>
          <p14:tracePt t="134259" x="8061325" y="4694238"/>
          <p14:tracePt t="134271" x="8075613" y="4679950"/>
          <p14:tracePt t="134288" x="8083550" y="4665663"/>
          <p14:tracePt t="134305" x="8097838" y="4657725"/>
          <p14:tracePt t="134321" x="8097838" y="4637088"/>
          <p14:tracePt t="134338" x="8097838" y="4614863"/>
          <p14:tracePt t="134355" x="8104188" y="4606925"/>
          <p14:tracePt t="134371" x="8112125" y="4586288"/>
          <p14:tracePt t="134388" x="8112125" y="4572000"/>
          <p14:tracePt t="134405" x="8112125" y="4549775"/>
          <p14:tracePt t="134422" x="8112125" y="4529138"/>
          <p14:tracePt t="134438" x="8118475" y="4521200"/>
          <p14:tracePt t="134455" x="8134350" y="4492625"/>
          <p14:tracePt t="134472" x="8140700" y="4470400"/>
          <p14:tracePt t="134488" x="8148638" y="4456113"/>
          <p14:tracePt t="134505" x="8148638" y="4449763"/>
          <p14:tracePt t="134541" x="8148638" y="4441825"/>
          <p14:tracePt t="134595" x="8154988" y="4441825"/>
          <p14:tracePt t="134702" x="8169275" y="4449763"/>
          <p14:tracePt t="134709" x="8169275" y="4456113"/>
          <p14:tracePt t="134720" x="8183563" y="4464050"/>
          <p14:tracePt t="134736" x="8191500" y="4470400"/>
          <p14:tracePt t="134753" x="8197850" y="4470400"/>
          <p14:tracePt t="134770" x="8213725" y="4470400"/>
          <p14:tracePt t="134786" x="8228013" y="4470400"/>
          <p14:tracePt t="134804" x="8242300" y="4470400"/>
          <p14:tracePt t="134820" x="8256588" y="4478338"/>
          <p14:tracePt t="134836" x="8262938" y="4484688"/>
          <p14:tracePt t="134854" x="8277225" y="4492625"/>
          <p14:tracePt t="134870" x="8277225" y="4498975"/>
          <p14:tracePt t="134886" x="8277225" y="4506913"/>
          <p14:tracePt t="134903" x="8277225" y="4513263"/>
          <p14:tracePt t="134926" x="8277225" y="4521200"/>
          <p14:tracePt t="134955" x="8277225" y="4529138"/>
          <p14:tracePt t="134997" x="8277225" y="4535488"/>
          <p14:tracePt t="135019" x="8277225" y="4543425"/>
          <p14:tracePt t="135030" x="8270875" y="4543425"/>
          <p14:tracePt t="135040" x="8270875" y="4549775"/>
          <p14:tracePt t="135073" x="8262938" y="4549775"/>
          <p14:tracePt t="135085" x="8262938" y="4557713"/>
          <p14:tracePt t="135236" x="8256588" y="4564063"/>
          <p14:tracePt t="135406" x="8270875" y="4564063"/>
          <p14:tracePt t="135421" x="8277225" y="4564063"/>
          <p14:tracePt t="135430" x="8285163" y="4564063"/>
          <p14:tracePt t="135442" x="8291513" y="4564063"/>
          <p14:tracePt t="135454" x="8299450" y="4564063"/>
          <p14:tracePt t="135470" x="8313738" y="4564063"/>
          <p14:tracePt t="135487" x="8342313" y="4564063"/>
          <p14:tracePt t="135504" x="8356600" y="4564063"/>
          <p14:tracePt t="135520" x="8378825" y="4564063"/>
          <p14:tracePt t="135536" x="8393113" y="4564063"/>
          <p14:tracePt t="135570" x="8401050" y="4564063"/>
          <p14:tracePt t="135755" x="8401050" y="4572000"/>
          <p14:tracePt t="135773" x="8393113" y="4572000"/>
          <p14:tracePt t="135821" x="8393113" y="4578350"/>
          <p14:tracePt t="136334" x="8386763" y="4578350"/>
          <p14:tracePt t="136358" x="8370888" y="4578350"/>
          <p14:tracePt t="136366" x="8370888" y="4586288"/>
          <p14:tracePt t="136375" x="8364538" y="4586288"/>
          <p14:tracePt t="136386" x="8350250" y="4586288"/>
          <p14:tracePt t="136404" x="8342313" y="4586288"/>
          <p14:tracePt t="136429" x="8335963" y="4586288"/>
          <p14:tracePt t="136555" x="8328025" y="4586288"/>
          <p14:tracePt t="136567" x="8328025" y="4592638"/>
          <p14:tracePt t="136617" x="8321675" y="4592638"/>
          <p14:tracePt t="136629" x="8321675" y="4600575"/>
          <p14:tracePt t="136647" x="8313738" y="4600575"/>
          <p14:tracePt t="136723" x="8307388" y="4600575"/>
          <p14:tracePt t="136731" x="8299450" y="4606925"/>
          <p14:tracePt t="136741" x="8291513" y="4606925"/>
          <p14:tracePt t="136754" x="8277225" y="4614863"/>
          <p14:tracePt t="136771" x="8262938" y="4622800"/>
          <p14:tracePt t="136788" x="8256588" y="4622800"/>
          <p14:tracePt t="137153" x="8262938" y="4622800"/>
          <p14:tracePt t="137183" x="8270875" y="4622800"/>
          <p14:tracePt t="137199" x="8277225" y="4622800"/>
          <p14:tracePt t="137209" x="8285163" y="4622800"/>
          <p14:tracePt t="137223" x="8291513" y="4622800"/>
          <p14:tracePt t="137238" x="8299450" y="4622800"/>
          <p14:tracePt t="137332" x="8307388" y="4622800"/>
          <p14:tracePt t="137369" x="8313738" y="4622800"/>
          <p14:tracePt t="137381" x="8313738" y="4614863"/>
          <p14:tracePt t="137798" x="8307388" y="4614863"/>
          <p14:tracePt t="137807" x="8307388" y="4622800"/>
          <p14:tracePt t="137821" x="8285163" y="4629150"/>
          <p14:tracePt t="137837" x="8270875" y="4637088"/>
          <p14:tracePt t="137854" x="8213725" y="4657725"/>
          <p14:tracePt t="137872" x="8134350" y="4657725"/>
          <p14:tracePt t="137889" x="7888288" y="4637088"/>
          <p14:tracePt t="137904" x="7802563" y="4606925"/>
          <p14:tracePt t="137920" x="7729538" y="4586288"/>
          <p14:tracePt t="137936" x="7686675" y="4578350"/>
          <p14:tracePt t="137952" x="7672388" y="4572000"/>
          <p14:tracePt t="137969" x="7664450" y="4572000"/>
          <p14:tracePt t="138008" x="7664450" y="4564063"/>
          <p14:tracePt t="138021" x="7650163" y="4564063"/>
          <p14:tracePt t="138036" x="7635875" y="4557713"/>
          <p14:tracePt t="138053" x="7607300" y="4549775"/>
          <p14:tracePt t="138071" x="7564438" y="4543425"/>
          <p14:tracePt t="138085" x="7513638" y="4535488"/>
          <p14:tracePt t="138103" x="7456488" y="4521200"/>
          <p14:tracePt t="138119" x="7442200" y="4513263"/>
          <p14:tracePt t="138135" x="7419975" y="4513263"/>
          <p14:tracePt t="138152" x="7397750" y="4498975"/>
          <p14:tracePt t="138169" x="7377113" y="4492625"/>
          <p14:tracePt t="138186" x="7362825" y="4484688"/>
          <p14:tracePt t="138202" x="7346950" y="4478338"/>
          <p14:tracePt t="138219" x="7332663" y="4464050"/>
          <p14:tracePt t="138235" x="7318375" y="4456113"/>
          <p14:tracePt t="138252" x="7297738" y="4441825"/>
          <p14:tracePt t="138269" x="7275513" y="4427538"/>
          <p14:tracePt t="138286" x="7253288" y="4413250"/>
          <p14:tracePt t="138303" x="7239000" y="4398963"/>
          <p14:tracePt t="138321" x="7204075" y="4376738"/>
          <p14:tracePt t="138336" x="7181850" y="4370388"/>
          <p14:tracePt t="138353" x="7167563" y="4362450"/>
          <p14:tracePt t="138369" x="7159625" y="4356100"/>
          <p14:tracePt t="138385" x="7153275" y="4348163"/>
          <p14:tracePt t="138404" x="7138988" y="4340225"/>
          <p14:tracePt t="138420" x="7124700" y="4333875"/>
          <p14:tracePt t="138436" x="7116763" y="4333875"/>
          <p14:tracePt t="138454" x="7116763" y="4325938"/>
          <p14:tracePt t="138510" x="7110413" y="4325938"/>
          <p14:tracePt t="138527" x="7102475" y="4319588"/>
          <p14:tracePt t="138555" x="7094538" y="4319588"/>
          <p14:tracePt t="138663" x="7094538" y="4311650"/>
          <p14:tracePt t="138697" x="7094538" y="4305300"/>
          <p14:tracePt t="138705" x="7102475" y="4305300"/>
          <p14:tracePt t="138721" x="7110413" y="4305300"/>
          <p14:tracePt t="138737" x="7116763" y="4297363"/>
          <p14:tracePt t="138767" x="7116763" y="4291013"/>
          <p14:tracePt t="138775" x="7124700" y="4291013"/>
          <p14:tracePt t="138841" x="7131050" y="4283075"/>
          <p14:tracePt t="138853" x="7138988" y="4283075"/>
          <p14:tracePt t="138867" x="7145338" y="4283075"/>
          <p14:tracePt t="138903" x="7153275" y="4276725"/>
          <p14:tracePt t="138941" x="7159625" y="4276725"/>
          <p14:tracePt t="138979" x="7167563" y="4276725"/>
          <p14:tracePt t="139003" x="7167563" y="4268788"/>
          <p14:tracePt t="139139" x="7173913" y="4268788"/>
          <p14:tracePt t="139456" x="7181850" y="4268788"/>
          <p14:tracePt t="140342" x="7189788" y="4260850"/>
          <p14:tracePt t="140366" x="7189788" y="4254500"/>
          <p14:tracePt t="140378" x="7196138" y="4254500"/>
          <p14:tracePt t="140392" x="7196138" y="4246563"/>
          <p14:tracePt t="140416" x="7196138" y="4240213"/>
          <p14:tracePt t="140424" x="7204075" y="4232275"/>
          <p14:tracePt t="140445" x="7204075" y="4225925"/>
          <p14:tracePt t="140491" x="7204075" y="4217988"/>
          <p14:tracePt t="140507" x="7204075" y="4211638"/>
          <p14:tracePt t="140515" x="7204075" y="4203700"/>
          <p14:tracePt t="140532" x="7204075" y="4197350"/>
          <p14:tracePt t="140545" x="7204075" y="4189413"/>
          <p14:tracePt t="140570" x="7204075" y="4181475"/>
          <p14:tracePt t="140583" x="7204075" y="4175125"/>
          <p14:tracePt t="140600" x="7204075" y="4167188"/>
          <p14:tracePt t="140690" x="7196138" y="4167188"/>
          <p14:tracePt t="140702" x="7189788" y="4167188"/>
          <p14:tracePt t="140728" x="7181850" y="4167188"/>
          <p14:tracePt t="140743" x="7173913" y="4167188"/>
          <p14:tracePt t="140759" x="7159625" y="4175125"/>
          <p14:tracePt t="140768" x="7159625" y="4181475"/>
          <p14:tracePt t="140785" x="7153275" y="4189413"/>
          <p14:tracePt t="140811" x="7153275" y="4197350"/>
          <p14:tracePt t="140840" x="7145338" y="4197350"/>
          <p14:tracePt t="140852" x="7145338" y="4203700"/>
          <p14:tracePt t="140911" x="7153275" y="4203700"/>
          <p14:tracePt t="140919" x="7159625" y="4203700"/>
          <p14:tracePt t="140935" x="7173913" y="4203700"/>
          <p14:tracePt t="140953" x="7181850" y="4203700"/>
          <p14:tracePt t="140986" x="7196138" y="4203700"/>
          <p14:tracePt t="141003" x="7204075" y="4197350"/>
          <p14:tracePt t="141018" x="7218363" y="4197350"/>
          <p14:tracePt t="141036" x="7232650" y="4189413"/>
          <p14:tracePt t="141052" x="7253288" y="4175125"/>
          <p14:tracePt t="141069" x="7269163" y="4175125"/>
          <p14:tracePt t="141085" x="7289800" y="4152900"/>
          <p14:tracePt t="141101" x="7312025" y="4138613"/>
          <p14:tracePt t="141118" x="7332663" y="4124325"/>
          <p14:tracePt t="141136" x="7419975" y="4095750"/>
          <p14:tracePt t="141152" x="7505700" y="4067175"/>
          <p14:tracePt t="141169" x="7599363" y="4030663"/>
          <p14:tracePt t="141185" x="7658100" y="4008438"/>
          <p14:tracePt t="141201" x="7686675" y="3987800"/>
          <p14:tracePt t="141218" x="7708900" y="3965575"/>
          <p14:tracePt t="141236" x="7723188" y="3951288"/>
          <p14:tracePt t="141276" x="7715250" y="3951288"/>
          <p14:tracePt t="141285" x="7700963" y="3951288"/>
          <p14:tracePt t="141302" x="7672388" y="3987800"/>
          <p14:tracePt t="141318" x="7643813" y="4059238"/>
          <p14:tracePt t="141335" x="7593013" y="4146550"/>
          <p14:tracePt t="141352" x="7505700" y="4319588"/>
          <p14:tracePt t="141368" x="7485063" y="4384675"/>
          <p14:tracePt t="141385" x="7485063" y="4398963"/>
          <p14:tracePt t="141401" x="7477125" y="4413250"/>
          <p14:tracePt t="141420" x="7470775" y="4419600"/>
          <p14:tracePt t="141436" x="7456488" y="4427538"/>
          <p14:tracePt t="141452" x="7442200" y="4449763"/>
          <p14:tracePt t="141469" x="7412038" y="4478338"/>
          <p14:tracePt t="141485" x="7397750" y="4492625"/>
          <p14:tracePt t="141502" x="7383463" y="4506913"/>
          <p14:tracePt t="141519" x="7383463" y="4513263"/>
          <p14:tracePt t="141553" x="7377113" y="4513263"/>
          <p14:tracePt t="141573" x="7369175" y="4513263"/>
          <p14:tracePt t="141601" x="7362825" y="4513263"/>
          <p14:tracePt t="141611" x="7354888" y="4513263"/>
          <p14:tracePt t="141706" x="7362825" y="4513263"/>
          <p14:tracePt t="141715" x="7377113" y="4513263"/>
          <p14:tracePt t="141724" x="7383463" y="4506913"/>
          <p14:tracePt t="141737" x="7405688" y="4492625"/>
          <p14:tracePt t="141753" x="7419975" y="4478338"/>
          <p14:tracePt t="141769" x="7442200" y="4470400"/>
          <p14:tracePt t="141787" x="7470775" y="4456113"/>
          <p14:tracePt t="141803" x="7491413" y="4449763"/>
          <p14:tracePt t="141820" x="7513638" y="4433888"/>
          <p14:tracePt t="141836" x="7527925" y="4427538"/>
          <p14:tracePt t="141852" x="7550150" y="4419600"/>
          <p14:tracePt t="141869" x="7570788" y="4398963"/>
          <p14:tracePt t="141886" x="7593013" y="4384675"/>
          <p14:tracePt t="141903" x="7621588" y="4356100"/>
          <p14:tracePt t="141920" x="7643813" y="4333875"/>
          <p14:tracePt t="141937" x="7658100" y="4319588"/>
          <p14:tracePt t="141953" x="7672388" y="4311650"/>
          <p14:tracePt t="141970" x="7678738" y="4311650"/>
          <p14:tracePt t="142002" x="7678738" y="4305300"/>
          <p14:tracePt t="142018" x="7693025" y="4297363"/>
          <p14:tracePt t="142035" x="7708900" y="4291013"/>
          <p14:tracePt t="142052" x="7715250" y="4283075"/>
          <p14:tracePt t="142068" x="7723188" y="4276725"/>
          <p14:tracePt t="142129" x="7723188" y="4283075"/>
          <p14:tracePt t="142137" x="7715250" y="4283075"/>
          <p14:tracePt t="142153" x="7700963" y="4297363"/>
          <p14:tracePt t="142171" x="7693025" y="4305300"/>
          <p14:tracePt t="142186" x="7672388" y="4325938"/>
          <p14:tracePt t="142202" x="7650163" y="4348163"/>
          <p14:tracePt t="142220" x="7635875" y="4370388"/>
          <p14:tracePt t="142237" x="7599363" y="4398963"/>
          <p14:tracePt t="142253" x="7578725" y="4413250"/>
          <p14:tracePt t="142268" x="7564438" y="4427538"/>
          <p14:tracePt t="142285" x="7542213" y="4441825"/>
          <p14:tracePt t="142301" x="7527925" y="4456113"/>
          <p14:tracePt t="142318" x="7505700" y="4470400"/>
          <p14:tracePt t="142335" x="7485063" y="4484688"/>
          <p14:tracePt t="142352" x="7462838" y="4492625"/>
          <p14:tracePt t="142368" x="7448550" y="4498975"/>
          <p14:tracePt t="142385" x="7426325" y="4498975"/>
          <p14:tracePt t="142401" x="7419975" y="4506913"/>
          <p14:tracePt t="142418" x="7397750" y="4506913"/>
          <p14:tracePt t="142435" x="7369175" y="4513263"/>
          <p14:tracePt t="142452" x="7354888" y="4521200"/>
          <p14:tracePt t="142468" x="7346950" y="4521200"/>
          <p14:tracePt t="142485" x="7340600" y="4521200"/>
          <p14:tracePt t="142501" x="7318375" y="4521200"/>
          <p14:tracePt t="142518" x="7312025" y="4521200"/>
          <p14:tracePt t="142535" x="7304088" y="4521200"/>
          <p14:tracePt t="142553" x="7283450" y="4513263"/>
          <p14:tracePt t="142568" x="7261225" y="4513263"/>
          <p14:tracePt t="142585" x="7246938" y="4506913"/>
          <p14:tracePt t="142601" x="7232650" y="4506913"/>
          <p14:tracePt t="142619" x="7218363" y="4492625"/>
          <p14:tracePt t="142637" x="7196138" y="4492625"/>
          <p14:tracePt t="142641" x="7189788" y="4478338"/>
          <p14:tracePt t="142653" x="7173913" y="4478338"/>
          <p14:tracePt t="142670" x="7145338" y="4456113"/>
          <p14:tracePt t="142687" x="7131050" y="4449763"/>
          <p14:tracePt t="142702" x="7116763" y="4449763"/>
          <p14:tracePt t="142719" x="7110413" y="4449763"/>
          <p14:tracePt t="142765" x="7102475" y="4449763"/>
          <p14:tracePt t="142781" x="7094538" y="4449763"/>
          <p14:tracePt t="142793" x="7088188" y="4449763"/>
          <p14:tracePt t="142803" x="7080250" y="4449763"/>
          <p14:tracePt t="142819" x="7073900" y="4449763"/>
          <p14:tracePt t="142836" x="7059613" y="4449763"/>
          <p14:tracePt t="142853" x="7045325" y="4449763"/>
          <p14:tracePt t="142870" x="7023100" y="4449763"/>
          <p14:tracePt t="142886" x="7016750" y="4449763"/>
          <p14:tracePt t="142902" x="7000875" y="4449763"/>
          <p14:tracePt t="142921" x="6980238" y="4449763"/>
          <p14:tracePt t="142936" x="6972300" y="4449763"/>
          <p14:tracePt t="142953" x="6951663" y="4449763"/>
          <p14:tracePt t="142971" x="6943725" y="4449763"/>
          <p14:tracePt t="142986" x="6937375" y="4449763"/>
          <p14:tracePt t="143002" x="6915150" y="4449763"/>
          <p14:tracePt t="143020" x="6907213" y="4449763"/>
          <p14:tracePt t="143036" x="6892925" y="4449763"/>
          <p14:tracePt t="143053" x="6872288" y="4449763"/>
          <p14:tracePt t="143070" x="6850063" y="4449763"/>
          <p14:tracePt t="143086" x="6835775" y="4449763"/>
          <p14:tracePt t="143102" x="6813550" y="4449763"/>
          <p14:tracePt t="143119" x="6807200" y="4449763"/>
          <p14:tracePt t="143137" x="6792913" y="4449763"/>
          <p14:tracePt t="143154" x="6784975" y="4449763"/>
          <p14:tracePt t="143170" x="6778625" y="4449763"/>
          <p14:tracePt t="143265" x="6784975" y="4449763"/>
          <p14:tracePt t="143281" x="6792913" y="4449763"/>
          <p14:tracePt t="143289" x="6799263" y="4449763"/>
          <p14:tracePt t="143303" x="6813550" y="4449763"/>
          <p14:tracePt t="143317" x="6821488" y="4449763"/>
          <p14:tracePt t="143335" x="6835775" y="4441825"/>
          <p14:tracePt t="143351" x="6850063" y="4441825"/>
          <p14:tracePt t="143367" x="6858000" y="4433888"/>
          <p14:tracePt t="143384" x="6864350" y="4433888"/>
          <p14:tracePt t="143400" x="6878638" y="4433888"/>
          <p14:tracePt t="143419" x="6892925" y="4427538"/>
          <p14:tracePt t="143436" x="6907213" y="4427538"/>
          <p14:tracePt t="143451" x="6921500" y="4427538"/>
          <p14:tracePt t="143467" x="6943725" y="4427538"/>
          <p14:tracePt t="143485" x="6958013" y="4433888"/>
          <p14:tracePt t="143501" x="6972300" y="4433888"/>
          <p14:tracePt t="143519" x="6994525" y="4433888"/>
          <p14:tracePt t="143535" x="7023100" y="4441825"/>
          <p14:tracePt t="143551" x="7037388" y="4441825"/>
          <p14:tracePt t="143567" x="7045325" y="4441825"/>
          <p14:tracePt t="143584" x="7059613" y="4449763"/>
          <p14:tracePt t="143601" x="7080250" y="4449763"/>
          <p14:tracePt t="143617" x="7088188" y="4449763"/>
          <p14:tracePt t="143635" x="7102475" y="4449763"/>
          <p14:tracePt t="143651" x="7110413" y="4449763"/>
          <p14:tracePt t="143670" x="7116763" y="4449763"/>
          <p14:tracePt t="143685" x="7124700" y="4449763"/>
          <p14:tracePt t="143702" x="7131050" y="4449763"/>
          <p14:tracePt t="143719" x="7138988" y="4449763"/>
          <p14:tracePt t="143735" x="7153275" y="4449763"/>
          <p14:tracePt t="143751" x="7159625" y="4449763"/>
          <p14:tracePt t="143824" x="7167563" y="4449763"/>
          <p14:tracePt t="144038" x="7167563" y="4456113"/>
          <p14:tracePt t="144309" x="7159625" y="4456113"/>
          <p14:tracePt t="144465" x="7159625" y="4464050"/>
          <p14:tracePt t="144503" x="7153275" y="4464050"/>
          <p14:tracePt t="144539" x="7145338" y="4464050"/>
          <p14:tracePt t="144567" x="7145338" y="4470400"/>
          <p14:tracePt t="144885" x="7138988" y="4470400"/>
          <p14:tracePt t="144903" x="7138988" y="4478338"/>
          <p14:tracePt t="144911" x="7131050" y="4478338"/>
          <p14:tracePt t="144926" x="7131050" y="4484688"/>
          <p14:tracePt t="144937" x="7124700" y="4484688"/>
          <p14:tracePt t="144954" x="7116763" y="4484688"/>
          <p14:tracePt t="144972" x="7116763" y="4492625"/>
          <p14:tracePt t="145031" x="7110413" y="4492625"/>
          <p14:tracePt t="145053" x="7110413" y="4498975"/>
          <p14:tracePt t="145065" x="7102475" y="4498975"/>
          <p14:tracePt t="145074" x="7102475" y="4506913"/>
          <p14:tracePt t="145084" x="7094538" y="4513263"/>
          <p14:tracePt t="145102" x="7088188" y="4529138"/>
          <p14:tracePt t="145118" x="7080250" y="4535488"/>
          <p14:tracePt t="145134" x="7073900" y="4543425"/>
          <p14:tracePt t="145151" x="7065963" y="4549775"/>
          <p14:tracePt t="145168" x="7065963" y="4564063"/>
          <p14:tracePt t="145185" x="7059613" y="4564063"/>
          <p14:tracePt t="145201" x="7059613" y="4572000"/>
          <p14:tracePt t="145234" x="7059613" y="4578350"/>
          <p14:tracePt t="145251" x="7059613" y="4592638"/>
          <p14:tracePt t="145268" x="7059613" y="4600575"/>
          <p14:tracePt t="145284" x="7059613" y="4622800"/>
          <p14:tracePt t="145301" x="7059613" y="4643438"/>
          <p14:tracePt t="145319" x="7059613" y="4665663"/>
          <p14:tracePt t="145334" x="7073900" y="4679950"/>
          <p14:tracePt t="145351" x="7073900" y="4694238"/>
          <p14:tracePt t="145368" x="7080250" y="4702175"/>
          <p14:tracePt t="145384" x="7094538" y="4708525"/>
          <p14:tracePt t="145401" x="7116763" y="4722813"/>
          <p14:tracePt t="145418" x="7131050" y="4730750"/>
          <p14:tracePt t="145434" x="7159625" y="4730750"/>
          <p14:tracePt t="145452" x="7167563" y="4730750"/>
          <p14:tracePt t="145467" x="7181850" y="4730750"/>
          <p14:tracePt t="145485" x="7196138" y="4730750"/>
          <p14:tracePt t="145503" x="7218363" y="4737100"/>
          <p14:tracePt t="145535" x="7232650" y="4737100"/>
          <p14:tracePt t="145552" x="7246938" y="4745038"/>
          <p14:tracePt t="145567" x="7253288" y="4745038"/>
          <p14:tracePt t="145583" x="7269163" y="4745038"/>
          <p14:tracePt t="145602" x="7289800" y="4745038"/>
          <p14:tracePt t="145617" x="7304088" y="4745038"/>
          <p14:tracePt t="145634" x="7312025" y="4737100"/>
          <p14:tracePt t="145650" x="7318375" y="4737100"/>
          <p14:tracePt t="145668" x="7318375" y="4730750"/>
          <p14:tracePt t="145691" x="7318375" y="4722813"/>
          <p14:tracePt t="145713" x="7318375" y="4716463"/>
          <p14:tracePt t="145733" x="7318375" y="4708525"/>
          <p14:tracePt t="145749" x="7318375" y="4702175"/>
          <p14:tracePt t="145758" x="7318375" y="4694238"/>
          <p14:tracePt t="145769" x="7318375" y="4686300"/>
          <p14:tracePt t="145786" x="7318375" y="4672013"/>
          <p14:tracePt t="145802" x="7312025" y="4665663"/>
          <p14:tracePt t="145818" x="7312025" y="4651375"/>
          <p14:tracePt t="145835" x="7304088" y="4643438"/>
          <p14:tracePt t="145851" x="7297738" y="4637088"/>
          <p14:tracePt t="145869" x="7289800" y="4629150"/>
          <p14:tracePt t="145886" x="7283450" y="4629150"/>
          <p14:tracePt t="145904" x="7275513" y="4629150"/>
          <p14:tracePt t="145937" x="7269163" y="4629150"/>
          <p14:tracePt t="145949" x="7261225" y="4629150"/>
          <p14:tracePt t="145970" x="7253288" y="4629150"/>
          <p14:tracePt t="145983" x="7239000" y="4629150"/>
          <p14:tracePt t="145999" x="7232650" y="4629150"/>
          <p14:tracePt t="146010" x="7218363" y="4629150"/>
          <p14:tracePt t="146022" x="7210425" y="4629150"/>
          <p14:tracePt t="146036" x="7196138" y="4629150"/>
          <p14:tracePt t="146052" x="7181850" y="4629150"/>
          <p14:tracePt t="146070" x="7167563" y="4629150"/>
          <p14:tracePt t="146085" x="7159625" y="4637088"/>
          <p14:tracePt t="146102" x="7145338" y="4637088"/>
          <p14:tracePt t="146118" x="7138988" y="4643438"/>
          <p14:tracePt t="146136" x="7124700" y="4651375"/>
          <p14:tracePt t="146152" x="7116763" y="4651375"/>
          <p14:tracePt t="146171" x="7110413" y="4657725"/>
          <p14:tracePt t="146186" x="7102475" y="4657725"/>
          <p14:tracePt t="146254" x="7102475" y="4665663"/>
          <p14:tracePt t="146276" x="7102475" y="4672013"/>
          <p14:tracePt t="146286" x="7102475" y="4679950"/>
          <p14:tracePt t="146303" x="7110413" y="4686300"/>
          <p14:tracePt t="146318" x="7110413" y="4694238"/>
          <p14:tracePt t="146335" x="7116763" y="4708525"/>
          <p14:tracePt t="146352" x="7145338" y="4716463"/>
          <p14:tracePt t="146369" x="7153275" y="4722813"/>
          <p14:tracePt t="146385" x="7167563" y="4722813"/>
          <p14:tracePt t="146401" x="7173913" y="4730750"/>
          <p14:tracePt t="146417" x="7181850" y="4730750"/>
          <p14:tracePt t="146452" x="7189788" y="4730750"/>
          <p14:tracePt t="146500" x="7196138" y="4730750"/>
          <p14:tracePt t="146565" x="7196138" y="4722813"/>
          <p14:tracePt t="146586" x="7196138" y="4716463"/>
          <p14:tracePt t="146657" x="7189788" y="4716463"/>
          <p14:tracePt t="146741" x="7181850" y="4722813"/>
          <p14:tracePt t="146770" x="7173913" y="4722813"/>
          <p14:tracePt t="146841" x="7173913" y="4730750"/>
          <p14:tracePt t="146881" x="7173913" y="4737100"/>
          <p14:tracePt t="146907" x="7173913" y="4745038"/>
          <p14:tracePt t="146919" x="7173913" y="4751388"/>
          <p14:tracePt t="146935" x="7173913" y="4759325"/>
          <p14:tracePt t="146950" x="7173913" y="4765675"/>
          <p14:tracePt t="146965" x="7173913" y="4779963"/>
          <p14:tracePt t="146981" x="7173913" y="4787900"/>
          <p14:tracePt t="146989" x="7173913" y="4802188"/>
          <p14:tracePt t="147000" x="7173913" y="4810125"/>
          <p14:tracePt t="147016" x="7167563" y="4824413"/>
          <p14:tracePt t="147033" x="7159625" y="4838700"/>
          <p14:tracePt t="147051" x="7159625" y="4867275"/>
          <p14:tracePt t="147067" x="7159625" y="4889500"/>
          <p14:tracePt t="147083" x="7153275" y="4910138"/>
          <p14:tracePt t="147100" x="7138988" y="4938713"/>
          <p14:tracePt t="147117" x="7131050" y="4960938"/>
          <p14:tracePt t="147134" x="7124700" y="4989513"/>
          <p14:tracePt t="147149" x="7110413" y="5011738"/>
          <p14:tracePt t="147152" x="7110413" y="5018088"/>
          <p14:tracePt t="147167" x="7102475" y="5048250"/>
          <p14:tracePt t="147184" x="7102475" y="5062538"/>
          <p14:tracePt t="147200" x="7102475" y="5076825"/>
          <p14:tracePt t="147216" x="7102475" y="5091113"/>
          <p14:tracePt t="147234" x="7102475" y="5105400"/>
          <p14:tracePt t="147267" x="7102475" y="5127625"/>
          <p14:tracePt t="147283" x="7102475" y="5141913"/>
          <p14:tracePt t="147300" x="7110413" y="5156200"/>
          <p14:tracePt t="147316" x="7110413" y="5162550"/>
          <p14:tracePt t="147334" x="7110413" y="5184775"/>
          <p14:tracePt t="147349" x="7116763" y="5191125"/>
          <p14:tracePt t="147367" x="7116763" y="5199063"/>
          <p14:tracePt t="147384" x="7116763" y="5205413"/>
          <p14:tracePt t="147400" x="7124700" y="5213350"/>
          <p14:tracePt t="147417" x="7131050" y="5227638"/>
          <p14:tracePt t="147433" x="7131050" y="5235575"/>
          <p14:tracePt t="147450" x="7138988" y="5249863"/>
          <p14:tracePt t="147467" x="7138988" y="5264150"/>
          <p14:tracePt t="147483" x="7153275" y="5278438"/>
          <p14:tracePt t="147500" x="7153275" y="5284788"/>
          <p14:tracePt t="147518" x="7159625" y="5300663"/>
          <p14:tracePt t="147534" x="7159625" y="5307013"/>
          <p14:tracePt t="147567" x="7159625" y="5321300"/>
          <p14:tracePt t="147583" x="7159625" y="5329238"/>
          <p14:tracePt t="147600" x="7159625" y="5335588"/>
          <p14:tracePt t="147617" x="7159625" y="5343525"/>
          <p14:tracePt t="147633" x="7159625" y="5349875"/>
          <p14:tracePt t="147650" x="7159625" y="5364163"/>
          <p14:tracePt t="147666" x="7159625" y="5372100"/>
          <p14:tracePt t="147695" x="7159625" y="5378450"/>
          <p14:tracePt t="147713" x="7159625" y="5386388"/>
          <p14:tracePt t="147725" x="7159625" y="5394325"/>
          <p14:tracePt t="147750" x="7159625" y="5400675"/>
          <p14:tracePt t="147763" x="7159625" y="5408613"/>
          <p14:tracePt t="147779" x="7159625" y="5414963"/>
          <p14:tracePt t="147787" x="7159625" y="5422900"/>
          <p14:tracePt t="147799" x="7159625" y="5429250"/>
          <p14:tracePt t="147817" x="7159625" y="5437188"/>
          <p14:tracePt t="147833" x="7159625" y="5443538"/>
          <p14:tracePt t="147850" x="7159625" y="5451475"/>
          <p14:tracePt t="147866" x="7159625" y="5457825"/>
          <p14:tracePt t="147885" x="7159625" y="5465763"/>
          <p14:tracePt t="147912" x="7159625" y="5473700"/>
          <p14:tracePt t="147921" x="7159625" y="5480050"/>
          <p14:tracePt t="147937" x="7159625" y="5487988"/>
          <p14:tracePt t="147954" x="7159625" y="5494338"/>
          <p14:tracePt t="147973" x="7159625" y="5502275"/>
          <p14:tracePt t="147986" x="7159625" y="5508625"/>
          <p14:tracePt t="148002" x="7159625" y="5516563"/>
          <p14:tracePt t="148018" x="7167563" y="5516563"/>
          <p14:tracePt t="148034" x="7167563" y="5522913"/>
          <p14:tracePt t="148057" x="7167563" y="5530850"/>
          <p14:tracePt t="148066" x="7167563" y="5537200"/>
          <p14:tracePt t="148095" x="7167563" y="5545138"/>
          <p14:tracePt t="148127" x="7167563" y="5553075"/>
          <p14:tracePt t="148157" x="7167563" y="5559425"/>
          <p14:tracePt t="148201" x="7167563" y="5567363"/>
          <p14:tracePt t="148407" x="7167563" y="5573713"/>
          <p14:tracePt t="148461" x="7167563" y="5581650"/>
          <p14:tracePt t="148955" x="7167563" y="5573713"/>
          <p14:tracePt t="148963" x="7159625" y="5567363"/>
          <p14:tracePt t="148971" x="7159625" y="5553075"/>
          <p14:tracePt t="148982" x="7159625" y="5545138"/>
          <p14:tracePt t="148999" x="7153275" y="5522913"/>
          <p14:tracePt t="149016" x="7153275" y="5487988"/>
          <p14:tracePt t="149034" x="7145338" y="5422900"/>
          <p14:tracePt t="149049" x="7145338" y="5343525"/>
          <p14:tracePt t="149066" x="7153275" y="5278438"/>
          <p14:tracePt t="149083" x="7167563" y="5221288"/>
          <p14:tracePt t="149100" x="7181850" y="5162550"/>
          <p14:tracePt t="149116" x="7196138" y="5111750"/>
          <p14:tracePt t="149134" x="7196138" y="5097463"/>
          <p14:tracePt t="149150" x="7204075" y="5068888"/>
          <p14:tracePt t="149166" x="7204075" y="5054600"/>
          <p14:tracePt t="149183" x="7210425" y="5032375"/>
          <p14:tracePt t="149200" x="7210425" y="5018088"/>
          <p14:tracePt t="149218" x="7210425" y="4997450"/>
          <p14:tracePt t="149233" x="7210425" y="4975225"/>
          <p14:tracePt t="149250" x="7210425" y="4954588"/>
          <p14:tracePt t="149267" x="7210425" y="4946650"/>
          <p14:tracePt t="149283" x="7210425" y="4924425"/>
          <p14:tracePt t="149300" x="7204075" y="4903788"/>
          <p14:tracePt t="149316" x="7204075" y="4895850"/>
          <p14:tracePt t="149333" x="7204075" y="4875213"/>
          <p14:tracePt t="149350" x="7204075" y="4845050"/>
          <p14:tracePt t="149366" x="7196138" y="4830763"/>
          <p14:tracePt t="149383" x="7196138" y="4816475"/>
          <p14:tracePt t="149400" x="7189788" y="4810125"/>
          <p14:tracePt t="149416" x="7181850" y="4795838"/>
          <p14:tracePt t="149433" x="7181850" y="4787900"/>
          <p14:tracePt t="149451" x="7173913" y="4773613"/>
          <p14:tracePt t="149466" x="7173913" y="4759325"/>
          <p14:tracePt t="149500" x="7167563" y="4737100"/>
          <p14:tracePt t="149516" x="7159625" y="4730750"/>
          <p14:tracePt t="149533" x="7153275" y="4722813"/>
          <p14:tracePt t="149551" x="7153275" y="4716463"/>
          <p14:tracePt t="149566" x="7145338" y="4708525"/>
          <p14:tracePt t="149584" x="7145338" y="4702175"/>
          <p14:tracePt t="149600" x="7138988" y="4694238"/>
          <p14:tracePt t="149616" x="7138988" y="4686300"/>
          <p14:tracePt t="149691" x="7138988" y="4694238"/>
          <p14:tracePt t="149706" x="7138988" y="4702175"/>
          <p14:tracePt t="149717" x="7138988" y="4716463"/>
          <p14:tracePt t="149735" x="7131050" y="4751388"/>
          <p14:tracePt t="149751" x="7131050" y="4787900"/>
          <p14:tracePt t="149767" x="7131050" y="4810125"/>
          <p14:tracePt t="149783" x="7153275" y="4867275"/>
          <p14:tracePt t="149800" x="7167563" y="4910138"/>
          <p14:tracePt t="149817" x="7181850" y="4954588"/>
          <p14:tracePt t="149833" x="7204075" y="4997450"/>
          <p14:tracePt t="149851" x="7218363" y="5048250"/>
          <p14:tracePt t="149867" x="7224713" y="5083175"/>
          <p14:tracePt t="149883" x="7224713" y="5111750"/>
          <p14:tracePt t="149899" x="7224713" y="5148263"/>
          <p14:tracePt t="149915" x="7224713" y="5176838"/>
          <p14:tracePt t="149933" x="7232650" y="5191125"/>
          <p14:tracePt t="149949" x="7232650" y="5213350"/>
          <p14:tracePt t="149968" x="7239000" y="5241925"/>
          <p14:tracePt t="149983" x="7239000" y="5256213"/>
          <p14:tracePt t="150000" x="7239000" y="5278438"/>
          <p14:tracePt t="150017" x="7239000" y="5300663"/>
          <p14:tracePt t="150033" x="7239000" y="5314950"/>
          <p14:tracePt t="150051" x="7239000" y="5335588"/>
          <p14:tracePt t="150067" x="7239000" y="5349875"/>
          <p14:tracePt t="150085" x="7224713" y="5372100"/>
          <p14:tracePt t="150100" x="7204075" y="5394325"/>
          <p14:tracePt t="150117" x="7181850" y="5414963"/>
          <p14:tracePt t="150134" x="7159625" y="5443538"/>
          <p14:tracePt t="150151" x="7131050" y="5473700"/>
          <p14:tracePt t="150167" x="7110413" y="5494338"/>
          <p14:tracePt t="150185" x="7102475" y="5516563"/>
          <p14:tracePt t="150202" x="7094538" y="5516563"/>
          <p14:tracePt t="150217" x="7094538" y="5522913"/>
          <p14:tracePt t="150234" x="7088188" y="5530850"/>
          <p14:tracePt t="150293" x="7080250" y="5537200"/>
          <p14:tracePt t="150319" x="7073900" y="5537200"/>
          <p14:tracePt t="150328" x="7073900" y="5545138"/>
          <p14:tracePt t="150337" x="7065963" y="5545138"/>
          <p14:tracePt t="150352" x="7059613" y="5553075"/>
          <p14:tracePt t="150367" x="7045325" y="5559425"/>
          <p14:tracePt t="150384" x="7023100" y="5573713"/>
          <p14:tracePt t="150401" x="7000875" y="5588000"/>
          <p14:tracePt t="150417" x="6972300" y="5610225"/>
          <p14:tracePt t="150434" x="6951663" y="5624513"/>
          <p14:tracePt t="150451" x="6937375" y="5630863"/>
          <p14:tracePt t="150467" x="6915150" y="5646738"/>
          <p14:tracePt t="150485" x="6878638" y="5661025"/>
          <p14:tracePt t="150501" x="6864350" y="5667375"/>
          <p14:tracePt t="150518" x="6843713" y="5675313"/>
          <p14:tracePt t="150535" x="6813550" y="5681663"/>
          <p14:tracePt t="150551" x="6792913" y="5689600"/>
          <p14:tracePt t="150567" x="6778625" y="5689600"/>
          <p14:tracePt t="150584" x="6756400" y="5695950"/>
          <p14:tracePt t="150601" x="6734175" y="5703888"/>
          <p14:tracePt t="150617" x="6727825" y="5703888"/>
          <p14:tracePt t="150634" x="6699250" y="5703888"/>
          <p14:tracePt t="150650" x="6677025" y="5703888"/>
          <p14:tracePt t="150667" x="6654800" y="5710238"/>
          <p14:tracePt t="150684" x="6640513" y="5710238"/>
          <p14:tracePt t="150701" x="6611938" y="5710238"/>
          <p14:tracePt t="150719" x="6540500" y="5703888"/>
          <p14:tracePt t="150735" x="6511925" y="5703888"/>
          <p14:tracePt t="150750" x="6418263" y="5703888"/>
          <p14:tracePt t="150767" x="6373813" y="5703888"/>
          <p14:tracePt t="150784" x="6345238" y="5710238"/>
          <p14:tracePt t="150800" x="6330950" y="5718175"/>
          <p14:tracePt t="150817" x="6316663" y="5718175"/>
          <p14:tracePt t="150834" x="6308725" y="5718175"/>
          <p14:tracePt t="150850" x="6294438" y="5726113"/>
          <p14:tracePt t="150867" x="6280150" y="5726113"/>
          <p14:tracePt t="150883" x="6259513" y="5726113"/>
          <p14:tracePt t="150901" x="6245225" y="5726113"/>
          <p14:tracePt t="150917" x="6223000" y="5732463"/>
          <p14:tracePt t="150935" x="6200775" y="5740400"/>
          <p14:tracePt t="150953" x="6157913" y="5746750"/>
          <p14:tracePt t="150968" x="6143625" y="5754688"/>
          <p14:tracePt t="150985" x="6115050" y="5761038"/>
          <p14:tracePt t="151001" x="6100763" y="5768975"/>
          <p14:tracePt t="151016" x="6078538" y="5775325"/>
          <p14:tracePt t="151032" x="6056313" y="5775325"/>
          <p14:tracePt t="151049" x="6035675" y="5775325"/>
          <p14:tracePt t="151066" x="6013450" y="5775325"/>
          <p14:tracePt t="151082" x="5992813" y="5775325"/>
          <p14:tracePt t="151099" x="5970588" y="5768975"/>
          <p14:tracePt t="151116" x="5956300" y="5768975"/>
          <p14:tracePt t="151134" x="5942013" y="5768975"/>
          <p14:tracePt t="151168" x="5934075" y="5768975"/>
          <p14:tracePt t="151185" x="5927725" y="5768975"/>
          <p14:tracePt t="151201" x="5919788" y="5768975"/>
          <p14:tracePt t="151229" x="5913438" y="5768975"/>
          <p14:tracePt t="151273" x="5905500" y="5768975"/>
          <p14:tracePt t="151291" x="5897563" y="5768975"/>
          <p14:tracePt t="151311" x="5891213" y="5768975"/>
          <p14:tracePt t="151392" x="5883275" y="5768975"/>
          <p14:tracePt t="151415" x="5883275" y="5761038"/>
          <p14:tracePt t="151477" x="5876925" y="5761038"/>
          <p14:tracePt t="151551" x="5868988" y="5761038"/>
          <p14:tracePt t="151831" x="5862638" y="5761038"/>
          <p14:tracePt t="151871" x="5854700" y="5761038"/>
          <p14:tracePt t="151901" x="5848350" y="5761038"/>
          <p14:tracePt t="151924" x="5840413" y="5761038"/>
          <p14:tracePt t="151933" x="5834063" y="5761038"/>
          <p14:tracePt t="151977" x="5826125" y="5761038"/>
          <p14:tracePt t="151995" x="5819775" y="5761038"/>
          <p14:tracePt t="152003" x="5819775" y="5754688"/>
          <p14:tracePt t="152017" x="5811838" y="5754688"/>
          <p14:tracePt t="152032" x="5803900" y="5754688"/>
          <p14:tracePt t="152049" x="5789613" y="5746750"/>
          <p14:tracePt t="152065" x="5768975" y="5746750"/>
          <p14:tracePt t="152083" x="5754688" y="5740400"/>
          <p14:tracePt t="152099" x="5732463" y="5732463"/>
          <p14:tracePt t="152115" x="5718175" y="5726113"/>
          <p14:tracePt t="152132" x="5710238" y="5726113"/>
          <p14:tracePt t="152149" x="5703888" y="5726113"/>
          <p14:tracePt t="152166" x="5689600" y="5718175"/>
          <p14:tracePt t="152199" x="5681663" y="5718175"/>
          <p14:tracePt t="152217" x="5675313" y="5718175"/>
          <p14:tracePt t="152233" x="5667375" y="5718175"/>
          <p14:tracePt t="152252" x="5661025" y="5718175"/>
          <p14:tracePt t="152306" x="5653088" y="5718175"/>
          <p14:tracePt t="152345" x="5646738" y="5718175"/>
          <p14:tracePt t="152383" x="5638800" y="5718175"/>
          <p14:tracePt t="152969" x="5630863" y="5718175"/>
          <p14:tracePt t="153004" x="5624513" y="5718175"/>
          <p14:tracePt t="153117" x="5616575" y="5718175"/>
          <p14:tracePt t="155218" x="5616575" y="5710238"/>
          <p14:tracePt t="155227" x="5624513" y="5710238"/>
          <p14:tracePt t="155236" x="5646738" y="5710238"/>
          <p14:tracePt t="155250" x="5703888" y="5710238"/>
          <p14:tracePt t="155266" x="5811838" y="5703888"/>
          <p14:tracePt t="155282" x="6007100" y="5667375"/>
          <p14:tracePt t="155299" x="6345238" y="5602288"/>
          <p14:tracePt t="155316" x="6756400" y="5502275"/>
          <p14:tracePt t="155333" x="7362825" y="5335588"/>
          <p14:tracePt t="155349" x="7607300" y="5241925"/>
          <p14:tracePt t="155365" x="7816850" y="5127625"/>
          <p14:tracePt t="155381" x="7931150" y="5032375"/>
          <p14:tracePt t="155397" x="8024813" y="4938713"/>
          <p14:tracePt t="155414" x="8112125" y="4852988"/>
          <p14:tracePt t="155431" x="8205788" y="4759325"/>
          <p14:tracePt t="155448" x="8291513" y="4672013"/>
          <p14:tracePt t="155465" x="8472488" y="4535488"/>
          <p14:tracePt t="155483" x="8559800" y="4464050"/>
          <p14:tracePt t="155498" x="8623300" y="4427538"/>
          <p14:tracePt t="155733" x="8609013" y="4325938"/>
          <p14:tracePt t="155749" x="8523288" y="4340225"/>
          <p14:tracePt t="155768" x="8429625" y="4362450"/>
          <p14:tracePt t="155783" x="8313738" y="4376738"/>
          <p14:tracePt t="155800" x="8291513" y="4376738"/>
          <p14:tracePt t="155817" x="8285163" y="4376738"/>
          <p14:tracePt t="155860" x="8291513" y="4376738"/>
          <p14:tracePt t="155879" x="8299450" y="4376738"/>
          <p14:tracePt t="155921" x="8299450" y="4370388"/>
          <p14:tracePt t="156083" x="8291513" y="4370388"/>
          <p14:tracePt t="156095" x="8285163" y="4370388"/>
          <p14:tracePt t="156110" x="8277225" y="4370388"/>
          <p14:tracePt t="156125" x="8270875" y="4370388"/>
          <p14:tracePt t="156135" x="8262938" y="4370388"/>
          <p14:tracePt t="156148" x="8256588" y="4362450"/>
          <p14:tracePt t="156165" x="8248650" y="4348163"/>
          <p14:tracePt t="156181" x="8234363" y="4325938"/>
          <p14:tracePt t="156198" x="8220075" y="4311650"/>
          <p14:tracePt t="156215" x="8213725" y="4291013"/>
          <p14:tracePt t="156233" x="8183563" y="4254500"/>
          <p14:tracePt t="156248" x="8162925" y="4203700"/>
          <p14:tracePt t="156265" x="8140700" y="4160838"/>
          <p14:tracePt t="156282" x="8118475" y="4087813"/>
          <p14:tracePt t="156298" x="8089900" y="4024313"/>
          <p14:tracePt t="156315" x="8083550" y="3979863"/>
          <p14:tracePt t="156332" x="8075613" y="3922713"/>
          <p14:tracePt t="156348" x="8075613" y="3886200"/>
          <p14:tracePt t="156365" x="8083550" y="3851275"/>
          <p14:tracePt t="156381" x="8083550" y="3829050"/>
          <p14:tracePt t="156398" x="8075613" y="3806825"/>
          <p14:tracePt t="156415" x="8061325" y="3792538"/>
          <p14:tracePt t="156432" x="8047038" y="3786188"/>
          <p14:tracePt t="156448" x="8040688" y="3786188"/>
          <p14:tracePt t="156464" x="8024813" y="3778250"/>
          <p14:tracePt t="156498" x="8024813" y="3771900"/>
          <p14:tracePt t="156515" x="8032750" y="3763963"/>
          <p14:tracePt t="156532" x="8040688" y="3749675"/>
          <p14:tracePt t="156548" x="8054975" y="3727450"/>
          <p14:tracePt t="156565" x="8061325" y="3721100"/>
          <p14:tracePt t="156581" x="8061325" y="3713163"/>
          <p14:tracePt t="156598" x="8069263" y="3698875"/>
          <p14:tracePt t="156615" x="8075613" y="3684588"/>
          <p14:tracePt t="156633" x="8075613" y="3678238"/>
          <p14:tracePt t="156693" x="8075613" y="3670300"/>
          <p14:tracePt t="156863" x="8083550" y="3670300"/>
          <p14:tracePt t="156963" x="8083550" y="3678238"/>
          <p14:tracePt t="156972" x="8083550" y="3692525"/>
          <p14:tracePt t="156984" x="8083550" y="3713163"/>
          <p14:tracePt t="157000" x="8089900" y="3741738"/>
          <p14:tracePt t="157016" x="8097838" y="3771900"/>
          <p14:tracePt t="157033" x="8104188" y="3800475"/>
          <p14:tracePt t="157049" x="8112125" y="3821113"/>
          <p14:tracePt t="157065" x="8118475" y="3843338"/>
          <p14:tracePt t="157082" x="8118475" y="3865563"/>
          <p14:tracePt t="157100" x="8126413" y="3900488"/>
          <p14:tracePt t="157117" x="8134350" y="3930650"/>
          <p14:tracePt t="157132" x="8134350" y="3965575"/>
          <p14:tracePt t="157149" x="8134350" y="4008438"/>
          <p14:tracePt t="157153" x="8134350" y="4030663"/>
          <p14:tracePt t="157166" x="8134350" y="4044950"/>
          <p14:tracePt t="157182" x="8134350" y="4073525"/>
          <p14:tracePt t="157200" x="8126413" y="4117975"/>
          <p14:tracePt t="157217" x="8112125" y="4138613"/>
          <p14:tracePt t="157233" x="8104188" y="4167188"/>
          <p14:tracePt t="157249" x="8097838" y="4189413"/>
          <p14:tracePt t="157266" x="8089900" y="4203700"/>
          <p14:tracePt t="157282" x="8089900" y="4217988"/>
          <p14:tracePt t="157300" x="8089900" y="4246563"/>
          <p14:tracePt t="157317" x="8089900" y="4260850"/>
          <p14:tracePt t="157333" x="8083550" y="4268788"/>
          <p14:tracePt t="157349" x="8083550" y="4283075"/>
          <p14:tracePt t="157366" x="8075613" y="4297363"/>
          <p14:tracePt t="157382" x="8075613" y="4319588"/>
          <p14:tracePt t="157399" x="8075613" y="4333875"/>
          <p14:tracePt t="157416" x="8075613" y="4356100"/>
          <p14:tracePt t="157432" x="8075613" y="4370388"/>
          <p14:tracePt t="157449" x="8075613" y="4376738"/>
          <p14:tracePt t="157466" x="8075613" y="4384675"/>
          <p14:tracePt t="157482" x="8075613" y="4391025"/>
          <p14:tracePt t="157500" x="8075613" y="4398963"/>
          <p14:tracePt t="157517" x="8075613" y="4413250"/>
          <p14:tracePt t="157553" x="8075613" y="4419600"/>
          <p14:tracePt t="157572" x="8075613" y="4427538"/>
          <p14:tracePt t="157613" x="8083550" y="4427538"/>
          <p14:tracePt t="157632" x="8083550" y="4433888"/>
          <p14:tracePt t="158175" x="8083550" y="4427538"/>
          <p14:tracePt t="158183" x="8083550" y="4413250"/>
          <p14:tracePt t="158197" x="8083550" y="4405313"/>
          <p14:tracePt t="158213" x="8075613" y="4384675"/>
          <p14:tracePt t="158230" x="8069263" y="4348163"/>
          <p14:tracePt t="158249" x="8069263" y="4333875"/>
          <p14:tracePt t="158264" x="8069263" y="4297363"/>
          <p14:tracePt t="158280" x="8069263" y="4246563"/>
          <p14:tracePt t="158297" x="8069263" y="4181475"/>
          <p14:tracePt t="158315" x="8069263" y="4073525"/>
          <p14:tracePt t="158331" x="8069263" y="3994150"/>
          <p14:tracePt t="158347" x="8069263" y="3930650"/>
          <p14:tracePt t="158364" x="8069263" y="3886200"/>
          <p14:tracePt t="158380" x="8069263" y="3871913"/>
          <p14:tracePt t="158398" x="8069263" y="3851275"/>
          <p14:tracePt t="158415" x="8069263" y="3821113"/>
          <p14:tracePt t="158431" x="8069263" y="3806825"/>
          <p14:tracePt t="158447" x="8075613" y="3786188"/>
          <p14:tracePt t="158464" x="8083550" y="3756025"/>
          <p14:tracePt t="158481" x="8097838" y="3741738"/>
          <p14:tracePt t="158498" x="8097838" y="3721100"/>
          <p14:tracePt t="158515" x="8104188" y="3692525"/>
          <p14:tracePt t="158530" x="8118475" y="3670300"/>
          <p14:tracePt t="158548" x="8118475" y="3648075"/>
          <p14:tracePt t="158563" x="8126413" y="3641725"/>
          <p14:tracePt t="158580" x="8126413" y="3633788"/>
          <p14:tracePt t="158765" x="8126413" y="3641725"/>
          <p14:tracePt t="158773" x="8118475" y="3648075"/>
          <p14:tracePt t="158781" x="8118475" y="3656013"/>
          <p14:tracePt t="158797" x="8112125" y="3670300"/>
          <p14:tracePt t="158813" x="8112125" y="3692525"/>
          <p14:tracePt t="158830" x="8112125" y="3713163"/>
          <p14:tracePt t="158846" x="8112125" y="3749675"/>
          <p14:tracePt t="158863" x="8112125" y="3806825"/>
          <p14:tracePt t="158880" x="8134350" y="3930650"/>
          <p14:tracePt t="158897" x="8148638" y="4008438"/>
          <p14:tracePt t="158913" x="8162925" y="4087813"/>
          <p14:tracePt t="158930" x="8177213" y="4160838"/>
          <p14:tracePt t="158946" x="8177213" y="4203700"/>
          <p14:tracePt t="158963" x="8183563" y="4240213"/>
          <p14:tracePt t="158980" x="8191500" y="4268788"/>
          <p14:tracePt t="158996" x="8191500" y="4291013"/>
          <p14:tracePt t="159013" x="8191500" y="4325938"/>
          <p14:tracePt t="159030" x="8183563" y="4348163"/>
          <p14:tracePt t="159046" x="8183563" y="4370388"/>
          <p14:tracePt t="159063" x="8177213" y="4391025"/>
          <p14:tracePt t="159080" x="8177213" y="4405313"/>
          <p14:tracePt t="159096" x="8169275" y="4433888"/>
          <p14:tracePt t="159113" x="8169275" y="4456113"/>
          <p14:tracePt t="159131" x="8169275" y="4470400"/>
          <p14:tracePt t="159148" x="8169275" y="4484688"/>
          <p14:tracePt t="159164" x="8177213" y="4492625"/>
          <p14:tracePt t="159180" x="8177213" y="4498975"/>
          <p14:tracePt t="159197" x="8177213" y="4506913"/>
          <p14:tracePt t="159419" x="8177213" y="4513263"/>
          <p14:tracePt t="159427" x="8177213" y="4521200"/>
          <p14:tracePt t="159438" x="8177213" y="4529138"/>
          <p14:tracePt t="159447" x="8177213" y="4543425"/>
          <p14:tracePt t="159464" x="8183563" y="4557713"/>
          <p14:tracePt t="159480" x="8183563" y="4578350"/>
          <p14:tracePt t="159497" x="8183563" y="4600575"/>
          <p14:tracePt t="159514" x="8183563" y="4614863"/>
          <p14:tracePt t="159530" x="8183563" y="4637088"/>
          <p14:tracePt t="159548" x="8183563" y="4651375"/>
          <p14:tracePt t="159564" x="8183563" y="4657725"/>
          <p14:tracePt t="159824" x="8177213" y="4665663"/>
          <p14:tracePt t="159849" x="8177213" y="4672013"/>
          <p14:tracePt t="159866" x="8169275" y="4672013"/>
          <p14:tracePt t="159876" x="8169275" y="4679950"/>
          <p14:tracePt t="159886" x="8169275" y="4686300"/>
          <p14:tracePt t="159904" x="8169275" y="4694238"/>
          <p14:tracePt t="159915" x="8162925" y="4702175"/>
          <p14:tracePt t="159932" x="8162925" y="4716463"/>
          <p14:tracePt t="159948" x="8148638" y="4730750"/>
          <p14:tracePt t="159965" x="8140700" y="4751388"/>
          <p14:tracePt t="159982" x="8140700" y="4765675"/>
          <p14:tracePt t="159999" x="8140700" y="4773613"/>
          <p14:tracePt t="160031" x="8134350" y="4773613"/>
          <p14:tracePt t="160049" x="8134350" y="4779963"/>
          <p14:tracePt t="160067" x="8134350" y="4787900"/>
          <p14:tracePt t="160084" x="8126413" y="4795838"/>
          <p14:tracePt t="160102" x="8126413" y="4802188"/>
          <p14:tracePt t="160121" x="8126413" y="4810125"/>
          <p14:tracePt t="160137" x="8126413" y="4816475"/>
          <p14:tracePt t="160188" x="8118475" y="4816475"/>
          <p14:tracePt t="160211" x="8118475" y="4824413"/>
          <p14:tracePt t="160238" x="8118475" y="4830763"/>
          <p14:tracePt t="160261" x="8118475" y="4838700"/>
          <p14:tracePt t="160270" x="8118475" y="4845050"/>
          <p14:tracePt t="160284" x="8118475" y="4852988"/>
          <p14:tracePt t="160298" x="8118475" y="4875213"/>
          <p14:tracePt t="160314" x="8112125" y="4889500"/>
          <p14:tracePt t="160331" x="8112125" y="4895850"/>
          <p14:tracePt t="160347" x="8112125" y="4918075"/>
          <p14:tracePt t="160364" x="8104188" y="4932363"/>
          <p14:tracePt t="160381" x="8104188" y="4946650"/>
          <p14:tracePt t="160398" x="8104188" y="4975225"/>
          <p14:tracePt t="160414" x="8104188" y="4983163"/>
          <p14:tracePt t="160430" x="8104188" y="4997450"/>
          <p14:tracePt t="160448" x="8104188" y="5011738"/>
          <p14:tracePt t="160464" x="8104188" y="5032375"/>
          <p14:tracePt t="160481" x="8104188" y="5048250"/>
          <p14:tracePt t="160497" x="8104188" y="5068888"/>
          <p14:tracePt t="160515" x="8104188" y="5097463"/>
          <p14:tracePt t="160531" x="8104188" y="5111750"/>
          <p14:tracePt t="160547" x="8104188" y="5133975"/>
          <p14:tracePt t="160565" x="8104188" y="5148263"/>
          <p14:tracePt t="160580" x="8104188" y="5170488"/>
          <p14:tracePt t="160597" x="8104188" y="5191125"/>
          <p14:tracePt t="160615" x="8104188" y="5213350"/>
          <p14:tracePt t="160631" x="8097838" y="5227638"/>
          <p14:tracePt t="160647" x="8097838" y="5235575"/>
          <p14:tracePt t="160665" x="8097838" y="5249863"/>
          <p14:tracePt t="160668" x="8097838" y="5256213"/>
          <p14:tracePt t="160680" x="8097838" y="5264150"/>
          <p14:tracePt t="160697" x="8089900" y="5278438"/>
          <p14:tracePt t="160714" x="8089900" y="5292725"/>
          <p14:tracePt t="160730" x="8089900" y="5314950"/>
          <p14:tracePt t="160748" x="8089900" y="5329238"/>
          <p14:tracePt t="160763" x="8089900" y="5335588"/>
          <p14:tracePt t="160780" x="8089900" y="5343525"/>
          <p14:tracePt t="160798" x="8089900" y="5357813"/>
          <p14:tracePt t="160830" x="8089900" y="5364163"/>
          <p14:tracePt t="160847" x="8089900" y="5372100"/>
          <p14:tracePt t="160863" x="8089900" y="5378450"/>
          <p14:tracePt t="160880" x="8089900" y="5386388"/>
          <p14:tracePt t="160896" x="8097838" y="5394325"/>
          <p14:tracePt t="160930" x="8097838" y="5400675"/>
          <p14:tracePt t="160997" x="8097838" y="5408613"/>
          <p14:tracePt t="161025" x="8097838" y="5414963"/>
          <p14:tracePt t="161157" x="8097838" y="5422900"/>
          <p14:tracePt t="161287" x="8097838" y="5429250"/>
          <p14:tracePt t="161345" x="8097838" y="5437188"/>
          <p14:tracePt t="161358" x="8104188" y="5437188"/>
          <p14:tracePt t="161373" x="8104188" y="5451475"/>
          <p14:tracePt t="161469" x="8104188" y="5457825"/>
          <p14:tracePt t="161495" x="8104188" y="5465763"/>
          <p14:tracePt t="161505" x="8104188" y="5473700"/>
          <p14:tracePt t="161516" x="8104188" y="5480050"/>
          <p14:tracePt t="161532" x="8104188" y="5487988"/>
          <p14:tracePt t="161549" x="8104188" y="5502275"/>
          <p14:tracePt t="161567" x="8104188" y="5508625"/>
          <p14:tracePt t="161666" x="8104188" y="5502275"/>
          <p14:tracePt t="161711" x="8104188" y="5494338"/>
          <p14:tracePt t="162337" x="8104188" y="5487988"/>
          <p14:tracePt t="162923" x="8104188" y="5480050"/>
          <p14:tracePt t="162941" x="8104188" y="5473700"/>
          <p14:tracePt t="162949" x="8104188" y="5465763"/>
          <p14:tracePt t="162964" x="8104188" y="5451475"/>
          <p14:tracePt t="162980" x="8112125" y="5429250"/>
          <p14:tracePt t="162998" x="8118475" y="5422900"/>
          <p14:tracePt t="163014" x="8118475" y="5408613"/>
          <p14:tracePt t="163029" x="8126413" y="5394325"/>
          <p14:tracePt t="163047" x="8126413" y="5386388"/>
          <p14:tracePt t="163062" x="8126413" y="5378450"/>
          <p14:tracePt t="163079" x="8134350" y="5364163"/>
          <p14:tracePt t="163098" x="8140700" y="5349875"/>
          <p14:tracePt t="163113" x="8148638" y="5343525"/>
          <p14:tracePt t="163130" x="8148638" y="5335588"/>
          <p14:tracePt t="163157" x="8148638" y="5329238"/>
          <p14:tracePt t="163180" x="8148638" y="5321300"/>
          <p14:tracePt t="163201" x="8154988" y="5321300"/>
          <p14:tracePt t="163209" x="8154988" y="5314950"/>
          <p14:tracePt t="163219" x="8154988" y="5307013"/>
          <p14:tracePt t="163230" x="8162925" y="5292725"/>
          <p14:tracePt t="163247" x="8169275" y="5278438"/>
          <p14:tracePt t="163264" x="8177213" y="5256213"/>
          <p14:tracePt t="163282" x="8177213" y="5235575"/>
          <p14:tracePt t="163297" x="8191500" y="5221288"/>
          <p14:tracePt t="163314" x="8205788" y="5191125"/>
          <p14:tracePt t="163332" x="8205788" y="5170488"/>
          <p14:tracePt t="163347" x="8220075" y="5148263"/>
          <p14:tracePt t="163364" x="8220075" y="5127625"/>
          <p14:tracePt t="163382" x="8234363" y="5091113"/>
          <p14:tracePt t="163397" x="8242300" y="5054600"/>
          <p14:tracePt t="163416" x="8262938" y="5011738"/>
          <p14:tracePt t="163431" x="8262938" y="4997450"/>
          <p14:tracePt t="163448" x="8262938" y="4975225"/>
          <p14:tracePt t="163464" x="8270875" y="4954588"/>
          <p14:tracePt t="163480" x="8270875" y="4938713"/>
          <p14:tracePt t="163497" x="8270875" y="4918075"/>
          <p14:tracePt t="163516" x="8270875" y="4895850"/>
          <p14:tracePt t="163531" x="8270875" y="4875213"/>
          <p14:tracePt t="163547" x="8256588" y="4859338"/>
          <p14:tracePt t="163566" x="8234363" y="4838700"/>
          <p14:tracePt t="163580" x="8213725" y="4816475"/>
          <p14:tracePt t="163597" x="8197850" y="4795838"/>
          <p14:tracePt t="163616" x="8169275" y="4765675"/>
          <p14:tracePt t="163631" x="8154988" y="4745038"/>
          <p14:tracePt t="163647" x="8140700" y="4730750"/>
          <p14:tracePt t="163664" x="8126413" y="4722813"/>
          <p14:tracePt t="163680" x="8126413" y="4716463"/>
          <p14:tracePt t="163697" x="8112125" y="4708525"/>
          <p14:tracePt t="163714" x="8104188" y="4694238"/>
          <p14:tracePt t="163731" x="8097838" y="4679950"/>
          <p14:tracePt t="163748" x="8083550" y="4679950"/>
          <p14:tracePt t="163765" x="8083550" y="4672013"/>
          <p14:tracePt t="163781" x="8075613" y="4665663"/>
          <p14:tracePt t="163798" x="8075613" y="4657725"/>
          <p14:tracePt t="163831" x="8075613" y="4651375"/>
          <p14:tracePt t="163859" x="8075613" y="4643438"/>
          <p14:tracePt t="163875" x="8075613" y="4637088"/>
          <p14:tracePt t="163907" x="8083550" y="4637088"/>
          <p14:tracePt t="163957" x="8089900" y="4637088"/>
          <p14:tracePt t="163967" x="8089900" y="4629150"/>
          <p14:tracePt t="163995" x="8089900" y="4622800"/>
          <p14:tracePt t="164013" x="8089900" y="4606925"/>
          <p14:tracePt t="164030" x="8097838" y="4600575"/>
          <p14:tracePt t="164038" x="8097838" y="4592638"/>
          <p14:tracePt t="164047" x="8097838" y="4586288"/>
          <p14:tracePt t="164062" x="8097838" y="4572000"/>
          <p14:tracePt t="164080" x="8104188" y="4549775"/>
          <p14:tracePt t="164097" x="8104188" y="4529138"/>
          <p14:tracePt t="164114" x="8104188" y="4513263"/>
          <p14:tracePt t="164131" x="8104188" y="4506913"/>
          <p14:tracePt t="164147" x="8104188" y="4498975"/>
          <p14:tracePt t="164162" x="8104188" y="4492625"/>
          <p14:tracePt t="164179" x="8104188" y="4484688"/>
          <p14:tracePt t="164196" x="8104188" y="4478338"/>
          <p14:tracePt t="164212" x="8112125" y="4470400"/>
          <p14:tracePt t="164229" x="8112125" y="4456113"/>
          <p14:tracePt t="164246" x="8112125" y="4449763"/>
          <p14:tracePt t="164280" x="8112125" y="4441825"/>
          <p14:tracePt t="164298" x="8118475" y="4433888"/>
          <p14:tracePt t="164330" x="8118475" y="4427538"/>
          <p14:tracePt t="164347" x="8118475" y="4419600"/>
          <p14:tracePt t="164368" x="8118475" y="4413250"/>
          <p14:tracePt t="164395" x="8118475" y="4405313"/>
          <p14:tracePt t="164411" x="8118475" y="4398963"/>
          <p14:tracePt t="164421" x="8118475" y="4391025"/>
          <p14:tracePt t="164435" x="8118475" y="4384675"/>
          <p14:tracePt t="164447" x="8118475" y="4362450"/>
          <p14:tracePt t="164464" x="8118475" y="4340225"/>
          <p14:tracePt t="164480" x="8118475" y="4325938"/>
          <p14:tracePt t="164498" x="8118475" y="4305300"/>
          <p14:tracePt t="164514" x="8118475" y="4291013"/>
          <p14:tracePt t="164531" x="8118475" y="4254500"/>
          <p14:tracePt t="164548" x="8118475" y="4240213"/>
          <p14:tracePt t="164565" x="8118475" y="4203700"/>
          <p14:tracePt t="164580" x="8118475" y="4189413"/>
          <p14:tracePt t="164599" x="8118475" y="4167188"/>
          <p14:tracePt t="164613" x="8126413" y="4146550"/>
          <p14:tracePt t="164630" x="8126413" y="4124325"/>
          <p14:tracePt t="164649" x="8126413" y="4095750"/>
          <p14:tracePt t="164665" x="8126413" y="4073525"/>
          <p14:tracePt t="164680" x="8126413" y="4052888"/>
          <p14:tracePt t="164697" x="8126413" y="4038600"/>
          <p14:tracePt t="164714" x="8126413" y="4024313"/>
          <p14:tracePt t="164730" x="8118475" y="4016375"/>
          <p14:tracePt t="164747" x="8118475" y="4008438"/>
          <p14:tracePt t="164764" x="8112125" y="3994150"/>
          <p14:tracePt t="164781" x="8104188" y="3973513"/>
          <p14:tracePt t="164797" x="8104188" y="3951288"/>
          <p14:tracePt t="164814" x="8104188" y="3944938"/>
          <p14:tracePt t="164831" x="8104188" y="3930650"/>
          <p14:tracePt t="164847" x="8104188" y="3914775"/>
          <p14:tracePt t="164864" x="8104188" y="3908425"/>
          <p14:tracePt t="164882" x="8112125" y="3886200"/>
          <p14:tracePt t="164897" x="8112125" y="3871913"/>
          <p14:tracePt t="164913" x="8112125" y="3851275"/>
          <p14:tracePt t="164930" x="8118475" y="3835400"/>
          <p14:tracePt t="164947" x="8126413" y="3821113"/>
          <p14:tracePt t="164963" x="8126413" y="3800475"/>
          <p14:tracePt t="164980" x="8126413" y="3786188"/>
          <p14:tracePt t="164997" x="8126413" y="3756025"/>
          <p14:tracePt t="165015" x="8126413" y="3741738"/>
          <p14:tracePt t="165030" x="8126413" y="3735388"/>
          <p14:tracePt t="165046" x="8134350" y="3713163"/>
          <p14:tracePt t="165065" x="8140700" y="3692525"/>
          <p14:tracePt t="165081" x="8140700" y="3684588"/>
          <p14:tracePt t="165097" x="8140700" y="3678238"/>
          <p14:tracePt t="165115" x="8140700" y="3670300"/>
          <p14:tracePt t="165147" x="8148638" y="3656013"/>
          <p14:tracePt t="165164" x="8148638" y="3648075"/>
          <p14:tracePt t="165187" x="8148638" y="3641725"/>
          <p14:tracePt t="165229" x="8154988" y="3641725"/>
          <p14:tracePt t="165273" x="8154988" y="3633788"/>
          <p14:tracePt t="165303" x="8154988" y="3627438"/>
          <p14:tracePt t="165309" x="8154988" y="3619500"/>
          <p14:tracePt t="165315" x="8162925" y="3619500"/>
          <p14:tracePt t="165335" x="8162925" y="3613150"/>
          <p14:tracePt t="165374" x="8162925" y="3605213"/>
          <p14:tracePt t="165989" x="8162925" y="3613150"/>
          <p14:tracePt t="165997" x="8154988" y="3613150"/>
          <p14:tracePt t="166012" x="8154988" y="3633788"/>
          <p14:tracePt t="166029" x="8140700" y="3662363"/>
          <p14:tracePt t="166047" x="8134350" y="3706813"/>
          <p14:tracePt t="166063" x="8126413" y="3749675"/>
          <p14:tracePt t="166080" x="8112125" y="3792538"/>
          <p14:tracePt t="166097" x="8104188" y="3814763"/>
          <p14:tracePt t="166113" x="8097838" y="3843338"/>
          <p14:tracePt t="166129" x="8097838" y="3879850"/>
          <p14:tracePt t="166146" x="8089900" y="3908425"/>
          <p14:tracePt t="166163" x="8089900" y="3937000"/>
          <p14:tracePt t="166166" x="8089900" y="3959225"/>
          <p14:tracePt t="166179" x="8089900" y="4008438"/>
          <p14:tracePt t="166196" x="8083550" y="4067175"/>
          <p14:tracePt t="166212" x="8075613" y="4132263"/>
          <p14:tracePt t="166229" x="8069263" y="4167188"/>
          <p14:tracePt t="166246" x="8069263" y="4181475"/>
          <p14:tracePt t="166263" x="8069263" y="4203700"/>
          <p14:tracePt t="166281" x="8069263" y="4232275"/>
          <p14:tracePt t="166297" x="8069263" y="4246563"/>
          <p14:tracePt t="166312" x="8069263" y="4254500"/>
          <p14:tracePt t="166329" x="8069263" y="4260850"/>
          <p14:tracePt t="166345" x="8069263" y="4268788"/>
          <p14:tracePt t="166412" x="8069263" y="4276725"/>
          <p14:tracePt t="166475" x="8069263" y="4283075"/>
          <p14:tracePt t="166484" x="8069263" y="4291013"/>
          <p14:tracePt t="166501" x="8069263" y="4297363"/>
          <p14:tracePt t="166516" x="8069263" y="4305300"/>
          <p14:tracePt t="166530" x="8069263" y="4311650"/>
          <p14:tracePt t="166547" x="8069263" y="4340225"/>
          <p14:tracePt t="166565" x="8069263" y="4356100"/>
          <p14:tracePt t="166580" x="8069263" y="4370388"/>
          <p14:tracePt t="166596" x="8069263" y="4376738"/>
          <p14:tracePt t="166615" x="8069263" y="4398963"/>
          <p14:tracePt t="166630" x="8069263" y="4405313"/>
          <p14:tracePt t="166646" x="8069263" y="4419600"/>
          <p14:tracePt t="166663" x="8069263" y="4449763"/>
          <p14:tracePt t="166680" x="8069263" y="4464050"/>
          <p14:tracePt t="166697" x="8069263" y="4478338"/>
          <p14:tracePt t="166713" x="8069263" y="4484688"/>
          <p14:tracePt t="166747" x="8069263" y="4492625"/>
          <p14:tracePt t="166780" x="8069263" y="4498975"/>
          <p14:tracePt t="167147" x="8061325" y="4498975"/>
          <p14:tracePt t="167174" x="8061325" y="4492625"/>
          <p14:tracePt t="167183" x="8061325" y="4484688"/>
          <p14:tracePt t="167196" x="8061325" y="4464050"/>
          <p14:tracePt t="167212" x="8061325" y="4449763"/>
          <p14:tracePt t="167230" x="8061325" y="4419600"/>
          <p14:tracePt t="167246" x="8061325" y="4384675"/>
          <p14:tracePt t="167265" x="8061325" y="4276725"/>
          <p14:tracePt t="167280" x="8061325" y="4211638"/>
          <p14:tracePt t="167295" x="8061325" y="4160838"/>
          <p14:tracePt t="167313" x="8069263" y="4110038"/>
          <p14:tracePt t="167328" x="8075613" y="4087813"/>
          <p14:tracePt t="167345" x="8075613" y="4052888"/>
          <p14:tracePt t="167363" x="8075613" y="4030663"/>
          <p14:tracePt t="167379" x="8083550" y="3987800"/>
          <p14:tracePt t="167397" x="8089900" y="3959225"/>
          <p14:tracePt t="167413" x="8089900" y="3937000"/>
          <p14:tracePt t="167429" x="8104188" y="3908425"/>
          <p14:tracePt t="167445" x="8112125" y="3886200"/>
          <p14:tracePt t="167461" x="8118475" y="3871913"/>
          <p14:tracePt t="167478" x="8118475" y="3843338"/>
          <p14:tracePt t="167495" x="8118475" y="3829050"/>
          <p14:tracePt t="167512" x="8126413" y="3814763"/>
          <p14:tracePt t="167528" x="8126413" y="3806825"/>
          <p14:tracePt t="167546" x="8126413" y="3792538"/>
          <p14:tracePt t="167562" x="8126413" y="3778250"/>
          <p14:tracePt t="167578" x="8126413" y="3771900"/>
          <p14:tracePt t="167599" x="8126413" y="3741738"/>
          <p14:tracePt t="167613" x="8126413" y="3727450"/>
          <p14:tracePt t="167629" x="8126413" y="3713163"/>
          <p14:tracePt t="167647" x="8126413" y="3706813"/>
          <p14:tracePt t="167663" x="8126413" y="3698875"/>
          <p14:tracePt t="167680" x="8126413" y="3692525"/>
          <p14:tracePt t="167701" x="8126413" y="3684588"/>
          <p14:tracePt t="167759" x="8134350" y="3678238"/>
          <p14:tracePt t="167791" x="8134350" y="3670300"/>
          <p14:tracePt t="167801" x="8134350" y="3662363"/>
          <p14:tracePt t="167815" x="8134350" y="3656013"/>
          <p14:tracePt t="167831" x="8134350" y="3648075"/>
          <p14:tracePt t="167849" x="8134350" y="3641725"/>
          <p14:tracePt t="167865" x="8134350" y="3633788"/>
          <p14:tracePt t="167890" x="8140700" y="3627438"/>
          <p14:tracePt t="167908" x="8140700" y="3619500"/>
          <p14:tracePt t="168376" x="8140700" y="3627438"/>
          <p14:tracePt t="168407" x="8140700" y="3633788"/>
          <p14:tracePt t="168416" x="8140700" y="3641725"/>
          <p14:tracePt t="168509" x="8140700" y="3648075"/>
          <p14:tracePt t="168583" x="8134350" y="3648075"/>
          <p14:tracePt t="168599" x="8134350" y="3656013"/>
          <p14:tracePt t="168625" x="8134350" y="3662363"/>
          <p14:tracePt t="168633" x="8126413" y="3670300"/>
          <p14:tracePt t="168643" x="8126413" y="3678238"/>
          <p14:tracePt t="168660" x="8126413" y="3692525"/>
          <p14:tracePt t="168677" x="8126413" y="3713163"/>
          <p14:tracePt t="168696" x="8126413" y="3749675"/>
          <p14:tracePt t="168711" x="8126413" y="3763963"/>
          <p14:tracePt t="168727" x="8126413" y="3786188"/>
          <p14:tracePt t="168744" x="8126413" y="3814763"/>
          <p14:tracePt t="168760" x="8126413" y="3835400"/>
          <p14:tracePt t="168777" x="8126413" y="3857625"/>
          <p14:tracePt t="168795" x="8126413" y="3908425"/>
          <p14:tracePt t="168811" x="8126413" y="3965575"/>
          <p14:tracePt t="168827" x="8126413" y="4002088"/>
          <p14:tracePt t="168844" x="8134350" y="4038600"/>
          <p14:tracePt t="168861" x="8134350" y="4067175"/>
          <p14:tracePt t="168877" x="8134350" y="4081463"/>
          <p14:tracePt t="168894" x="8134350" y="4087813"/>
          <p14:tracePt t="169061" x="8134350" y="4081463"/>
          <p14:tracePt t="169124" x="8134350" y="4073525"/>
          <p14:tracePt t="169131" x="8140700" y="4073525"/>
          <p14:tracePt t="169144" x="8140700" y="4067175"/>
          <p14:tracePt t="169162" x="8148638" y="4052888"/>
          <p14:tracePt t="169178" x="8154988" y="4030663"/>
          <p14:tracePt t="169195" x="8162925" y="4016375"/>
          <p14:tracePt t="169211" x="8162925" y="3994150"/>
          <p14:tracePt t="169228" x="8169275" y="3973513"/>
          <p14:tracePt t="169245" x="8169275" y="3959225"/>
          <p14:tracePt t="169262" x="8177213" y="3930650"/>
          <p14:tracePt t="169279" x="8177213" y="3900488"/>
          <p14:tracePt t="169295" x="8177213" y="3886200"/>
          <p14:tracePt t="169311" x="8177213" y="3865563"/>
          <p14:tracePt t="169329" x="8177213" y="3851275"/>
          <p14:tracePt t="169345" x="8177213" y="3835400"/>
          <p14:tracePt t="169361" x="8177213" y="3814763"/>
          <p14:tracePt t="169379" x="8177213" y="3786188"/>
          <p14:tracePt t="169395" x="8177213" y="3771900"/>
          <p14:tracePt t="169411" x="8177213" y="3756025"/>
          <p14:tracePt t="169428" x="8177213" y="3741738"/>
          <p14:tracePt t="169445" x="8177213" y="3727450"/>
          <p14:tracePt t="169461" x="8177213" y="3721100"/>
          <p14:tracePt t="169478" x="8177213" y="3706813"/>
          <p14:tracePt t="169495" x="8177213" y="3692525"/>
          <p14:tracePt t="169511" x="8177213" y="3678238"/>
          <p14:tracePt t="169528" x="8177213" y="3670300"/>
          <p14:tracePt t="169545" x="8177213" y="3656013"/>
          <p14:tracePt t="169563" x="8169275" y="3648075"/>
          <p14:tracePt t="169577" x="8162925" y="3641725"/>
          <p14:tracePt t="169594" x="8154988" y="3641725"/>
          <p14:tracePt t="169611" x="8154988" y="3633788"/>
          <p14:tracePt t="169627" x="8154988" y="3627438"/>
          <p14:tracePt t="169697" x="8162925" y="3627438"/>
          <p14:tracePt t="169757" x="8169275" y="3627438"/>
          <p14:tracePt t="169770" x="8169275" y="3619500"/>
          <p14:tracePt t="169783" x="8177213" y="3619500"/>
          <p14:tracePt t="169805" x="8183563" y="3619500"/>
          <p14:tracePt t="169815" x="8191500" y="3619500"/>
          <p14:tracePt t="169831" x="8197850" y="3619500"/>
          <p14:tracePt t="169855" x="8205788" y="3619500"/>
          <p14:tracePt t="169865" x="8205788" y="3613150"/>
          <p14:tracePt t="169879" x="8213725" y="3613150"/>
          <p14:tracePt t="169896" x="8220075" y="3613150"/>
          <p14:tracePt t="169951" x="8228013" y="3613150"/>
          <p14:tracePt t="169967" x="8228013" y="3605213"/>
          <p14:tracePt t="169979" x="8234363" y="3605213"/>
          <p14:tracePt t="169996" x="8248650" y="3605213"/>
          <p14:tracePt t="170013" x="8256588" y="3605213"/>
          <p14:tracePt t="170030" x="8262938" y="3605213"/>
          <p14:tracePt t="170064" x="8270875" y="3605213"/>
          <p14:tracePt t="170080" x="8277225" y="3605213"/>
          <p14:tracePt t="170096" x="8285163" y="3605213"/>
          <p14:tracePt t="170112" x="8291513" y="3605213"/>
          <p14:tracePt t="170128" x="8299450" y="3605213"/>
          <p14:tracePt t="170222" x="8291513" y="3605213"/>
          <p14:tracePt t="170247" x="8291513" y="3613150"/>
          <p14:tracePt t="170276" x="8285163" y="3613150"/>
          <p14:tracePt t="170325" x="8285163" y="3619500"/>
          <p14:tracePt t="170355" x="8277225" y="3627438"/>
          <p14:tracePt t="170365" x="8277225" y="3633788"/>
          <p14:tracePt t="170380" x="8277225" y="3641725"/>
          <p14:tracePt t="170396" x="8277225" y="3648075"/>
          <p14:tracePt t="170412" x="8270875" y="3656013"/>
          <p14:tracePt t="170428" x="8270875" y="3662363"/>
          <p14:tracePt t="170446" x="8262938" y="3670300"/>
          <p14:tracePt t="170463" x="8262938" y="3692525"/>
          <p14:tracePt t="170479" x="8262938" y="3698875"/>
          <p14:tracePt t="170496" x="8262938" y="3706813"/>
          <p14:tracePt t="170513" x="8262938" y="3721100"/>
          <p14:tracePt t="170529" x="8256588" y="3735388"/>
          <p14:tracePt t="170548" x="8256588" y="3749675"/>
          <p14:tracePt t="170562" x="8248650" y="3771900"/>
          <p14:tracePt t="170578" x="8248650" y="3786188"/>
          <p14:tracePt t="170598" x="8242300" y="3821113"/>
          <p14:tracePt t="170613" x="8234363" y="3835400"/>
          <p14:tracePt t="170629" x="8220075" y="3894138"/>
          <p14:tracePt t="170646" x="8205788" y="3937000"/>
          <p14:tracePt t="170662" x="8205788" y="3959225"/>
          <p14:tracePt t="170677" x="8197850" y="3973513"/>
          <p14:tracePt t="170694" x="8191500" y="3994150"/>
          <p14:tracePt t="170710" x="8191500" y="4008438"/>
          <p14:tracePt t="170728" x="8191500" y="4038600"/>
          <p14:tracePt t="170744" x="8191500" y="4059238"/>
          <p14:tracePt t="170761" x="8183563" y="4081463"/>
          <p14:tracePt t="170779" x="8183563" y="4110038"/>
          <p14:tracePt t="170795" x="8177213" y="4132263"/>
          <p14:tracePt t="170812" x="8177213" y="4152900"/>
          <p14:tracePt t="170831" x="8177213" y="4189413"/>
          <p14:tracePt t="170846" x="8177213" y="4211638"/>
          <p14:tracePt t="170862" x="8177213" y="4232275"/>
          <p14:tracePt t="170878" x="8169275" y="4246563"/>
          <p14:tracePt t="170896" x="8169275" y="4268788"/>
          <p14:tracePt t="170912" x="8169275" y="4283075"/>
          <p14:tracePt t="170929" x="8169275" y="4311650"/>
          <p14:tracePt t="170946" x="8162925" y="4333875"/>
          <p14:tracePt t="170962" x="8162925" y="4356100"/>
          <p14:tracePt t="170978" x="8162925" y="4370388"/>
          <p14:tracePt t="170995" x="8154988" y="4391025"/>
          <p14:tracePt t="171012" x="8148638" y="4405313"/>
          <p14:tracePt t="171029" x="8140700" y="4433888"/>
          <p14:tracePt t="171046" x="8134350" y="4449763"/>
          <p14:tracePt t="171062" x="8126413" y="4456113"/>
          <p14:tracePt t="171078" x="8126413" y="4470400"/>
          <p14:tracePt t="171095" x="8118475" y="4470400"/>
          <p14:tracePt t="171945" x="8112125" y="4470400"/>
          <p14:tracePt t="171957" x="8112125" y="4478338"/>
          <p14:tracePt t="171994" x="8104188" y="4478338"/>
          <p14:tracePt t="172029" x="8104188" y="4484688"/>
          <p14:tracePt t="173398" x="8104188" y="4492625"/>
          <p14:tracePt t="173439" x="8104188" y="4498975"/>
          <p14:tracePt t="173836" x="8112125" y="4498975"/>
          <p14:tracePt t="173882" x="8118475" y="4498975"/>
          <p14:tracePt t="173937" x="8126413" y="4498975"/>
          <p14:tracePt t="174087" x="8134350" y="4498975"/>
          <p14:tracePt t="174161" x="8140700" y="4498975"/>
          <p14:tracePt t="174196" x="8148638" y="4498975"/>
          <p14:tracePt t="174206" x="8154988" y="4498975"/>
          <p14:tracePt t="174225" x="8162925" y="4498975"/>
          <p14:tracePt t="174241" x="8169275" y="4498975"/>
          <p14:tracePt t="174255" x="8177213" y="4498975"/>
          <p14:tracePt t="174264" x="8183563" y="4498975"/>
          <p14:tracePt t="174337" x="8183563" y="4492625"/>
          <p14:tracePt t="174488" x="8177213" y="4492625"/>
          <p14:tracePt t="174496" x="8177213" y="4498975"/>
          <p14:tracePt t="174534" x="8169275" y="4498975"/>
          <p14:tracePt t="174553" x="8169275" y="4506913"/>
          <p14:tracePt t="174573" x="8162925" y="4506913"/>
          <p14:tracePt t="174766" x="8154988" y="4506913"/>
          <p14:tracePt t="174931" x="8162925" y="4506913"/>
          <p14:tracePt t="174946" x="8162925" y="4498975"/>
          <p14:tracePt t="174964" x="8162925" y="4492625"/>
          <p14:tracePt t="174974" x="8169275" y="4492625"/>
          <p14:tracePt t="174988" x="8169275" y="4484688"/>
          <p14:tracePt t="175011" x="8177213" y="4478338"/>
          <p14:tracePt t="175171" x="8177213" y="4470400"/>
          <p14:tracePt t="175244" x="8177213" y="4464050"/>
          <p14:tracePt t="175401" x="8169275" y="4464050"/>
          <p14:tracePt t="175587" x="8162925" y="4470400"/>
          <p14:tracePt t="176161" x="8162925" y="4478338"/>
          <p14:tracePt t="176173" x="8154988" y="4478338"/>
          <p14:tracePt t="176193" x="8148638" y="4478338"/>
          <p14:tracePt t="176200" x="8148638" y="4484688"/>
          <p14:tracePt t="176274" x="8148638" y="4492625"/>
          <p14:tracePt t="176284" x="8148638" y="4498975"/>
          <p14:tracePt t="176301" x="8140700" y="4498975"/>
          <p14:tracePt t="176312" x="8140700" y="4506913"/>
          <p14:tracePt t="176327" x="8134350" y="4521200"/>
          <p14:tracePt t="176343" x="8126413" y="4535488"/>
          <p14:tracePt t="176360" x="8126413" y="4543425"/>
          <p14:tracePt t="176376" x="8126413" y="4549775"/>
          <p14:tracePt t="176393" x="8126413" y="4557713"/>
          <p14:tracePt t="176409" x="8126413" y="4564063"/>
          <p14:tracePt t="176429" x="8126413" y="4572000"/>
          <p14:tracePt t="176462" x="8126413" y="4578350"/>
          <p14:tracePt t="176480" x="8126413" y="4586288"/>
          <p14:tracePt t="176493" x="8126413" y="4592638"/>
          <p14:tracePt t="176512" x="8126413" y="4600575"/>
          <p14:tracePt t="176555" x="8126413" y="4606925"/>
          <p14:tracePt t="176564" x="8126413" y="4614863"/>
          <p14:tracePt t="176577" x="8134350" y="4629150"/>
          <p14:tracePt t="176596" x="8134350" y="4643438"/>
          <p14:tracePt t="176610" x="8140700" y="4657725"/>
          <p14:tracePt t="176627" x="8140700" y="4672013"/>
          <p14:tracePt t="176646" x="8148638" y="4686300"/>
          <p14:tracePt t="176679" x="8148638" y="4694238"/>
          <p14:tracePt t="176695" x="8148638" y="4702175"/>
          <p14:tracePt t="176849" x="8148638" y="4708525"/>
          <p14:tracePt t="177116" x="8148638" y="4702175"/>
          <p14:tracePt t="177125" x="8148638" y="4694238"/>
          <p14:tracePt t="177145" x="8148638" y="4672013"/>
          <p14:tracePt t="177162" x="8148638" y="4657725"/>
          <p14:tracePt t="177176" x="8148638" y="4637088"/>
          <p14:tracePt t="177192" x="8148638" y="4629150"/>
          <p14:tracePt t="177209" x="8148638" y="4622800"/>
          <p14:tracePt t="177225" x="8148638" y="4614863"/>
          <p14:tracePt t="177242" x="8148638" y="4606925"/>
          <p14:tracePt t="177259" x="8148638" y="4600575"/>
          <p14:tracePt t="177276" x="8148638" y="4592638"/>
          <p14:tracePt t="177292" x="8148638" y="4586288"/>
          <p14:tracePt t="177310" x="8148638" y="4578350"/>
          <p14:tracePt t="177469" x="8148638" y="4572000"/>
          <p14:tracePt t="177718" x="8154988" y="4572000"/>
          <p14:tracePt t="177739" x="8162925" y="4572000"/>
          <p14:tracePt t="177825" x="8169275" y="4572000"/>
          <p14:tracePt t="177971" x="8177213" y="4572000"/>
          <p14:tracePt t="178065" x="8183563" y="4572000"/>
          <p14:tracePt t="178081" x="8183563" y="4564063"/>
          <p14:tracePt t="178097" x="8191500" y="4564063"/>
          <p14:tracePt t="178119" x="8197850" y="4564063"/>
          <p14:tracePt t="178135" x="8205788" y="4564063"/>
          <p14:tracePt t="178143" x="8213725" y="4564063"/>
          <p14:tracePt t="178151" x="8220075" y="4564063"/>
          <p14:tracePt t="178169" x="8228013" y="4564063"/>
          <p14:tracePt t="178190" x="8234363" y="4564063"/>
          <p14:tracePt t="178213" x="8242300" y="4564063"/>
          <p14:tracePt t="178236" x="8242300" y="4557713"/>
          <p14:tracePt t="178247" x="8248650" y="4557713"/>
          <p14:tracePt t="178275" x="8256588" y="4557713"/>
          <p14:tracePt t="178525" x="8262938" y="4557713"/>
          <p14:tracePt t="178567" x="8270875" y="4557713"/>
          <p14:tracePt t="178575" x="8270875" y="4549775"/>
          <p14:tracePt t="178583" x="8277225" y="4549775"/>
          <p14:tracePt t="178605" x="8285163" y="4549775"/>
          <p14:tracePt t="178990" x="8285163" y="4557713"/>
          <p14:tracePt t="179007" x="8285163" y="4564063"/>
          <p14:tracePt t="179037" x="8285163" y="4572000"/>
          <p14:tracePt t="179070" x="8285163" y="4578350"/>
          <p14:tracePt t="179086" x="8285163" y="4586288"/>
          <p14:tracePt t="179096" x="8277225" y="4592638"/>
          <p14:tracePt t="179112" x="8277225" y="4600575"/>
          <p14:tracePt t="179128" x="8277225" y="4606925"/>
          <p14:tracePt t="179143" x="8270875" y="4614863"/>
          <p14:tracePt t="179159" x="8270875" y="4629150"/>
          <p14:tracePt t="179191" x="8270875" y="4637088"/>
          <p14:tracePt t="179209" x="8270875" y="4643438"/>
          <p14:tracePt t="179216" x="8270875" y="4651375"/>
          <p14:tracePt t="179241" x="8270875" y="4657725"/>
          <p14:tracePt t="179256" x="8270875" y="4665663"/>
          <p14:tracePt t="179270" x="8270875" y="4672013"/>
          <p14:tracePt t="179280" x="8270875" y="4679950"/>
          <p14:tracePt t="179303" x="8270875" y="4686300"/>
          <p14:tracePt t="179312" x="8270875" y="4694238"/>
          <p14:tracePt t="179326" x="8277225" y="4702175"/>
          <p14:tracePt t="179341" x="8277225" y="4708525"/>
          <p14:tracePt t="179358" x="8285163" y="4716463"/>
          <p14:tracePt t="179377" x="8291513" y="4722813"/>
          <p14:tracePt t="179394" x="8291513" y="4730750"/>
          <p14:tracePt t="179411" x="8299450" y="4730750"/>
          <p14:tracePt t="179641" x="8299450" y="4737100"/>
          <p14:tracePt t="183083" x="8291513" y="4737100"/>
          <p14:tracePt t="183127" x="8285163" y="4737100"/>
          <p14:tracePt t="183148" x="8277225" y="4737100"/>
          <p14:tracePt t="183157" x="8270875" y="4737100"/>
          <p14:tracePt t="183175" x="8270875" y="4745038"/>
          <p14:tracePt t="183192" x="8262938" y="4745038"/>
          <p14:tracePt t="183240" x="8256588" y="4745038"/>
          <p14:tracePt t="183285" x="8248650" y="4745038"/>
          <p14:tracePt t="183293" x="8242300" y="4745038"/>
          <p14:tracePt t="183314" x="8234363" y="4745038"/>
          <p14:tracePt t="183343" x="8228013" y="4745038"/>
          <p14:tracePt t="183403" x="8220075" y="4745038"/>
          <p14:tracePt t="183438" x="8213725" y="4751388"/>
          <p14:tracePt t="183456" x="8205788" y="4759325"/>
          <p14:tracePt t="183464" x="8205788" y="4765675"/>
          <p14:tracePt t="183475" x="8197850" y="4765675"/>
          <p14:tracePt t="183491" x="8183563" y="4779963"/>
          <p14:tracePt t="183508" x="8177213" y="4795838"/>
          <p14:tracePt t="183525" x="8162925" y="4810125"/>
          <p14:tracePt t="183541" x="8140700" y="4830763"/>
          <p14:tracePt t="183557" x="8126413" y="4852988"/>
          <p14:tracePt t="183574" x="8104188" y="4867275"/>
          <p14:tracePt t="183591" x="8089900" y="4889500"/>
          <p14:tracePt t="183608" x="8083550" y="4910138"/>
          <p14:tracePt t="183624" x="8069263" y="4932363"/>
          <p14:tracePt t="183642" x="8061325" y="4946650"/>
          <p14:tracePt t="183659" x="8054975" y="4968875"/>
          <p14:tracePt t="183675" x="8047038" y="4989513"/>
          <p14:tracePt t="183690" x="8032750" y="5011738"/>
          <p14:tracePt t="183707" x="8018463" y="5048250"/>
          <p14:tracePt t="183725" x="8010525" y="5111750"/>
          <p14:tracePt t="183741" x="8010525" y="5156200"/>
          <p14:tracePt t="183758" x="8010525" y="5199063"/>
          <p14:tracePt t="183774" x="8018463" y="5213350"/>
          <p14:tracePt t="183791" x="8024813" y="5235575"/>
          <p14:tracePt t="183807" x="8032750" y="5256213"/>
          <p14:tracePt t="183824" x="8040688" y="5270500"/>
          <p14:tracePt t="183842" x="8054975" y="5307013"/>
          <p14:tracePt t="183858" x="8061325" y="5321300"/>
          <p14:tracePt t="183875" x="8075613" y="5357813"/>
          <p14:tracePt t="183893" x="8083550" y="5386388"/>
          <p14:tracePt t="183908" x="8089900" y="5414963"/>
          <p14:tracePt t="183925" x="8097838" y="5429250"/>
          <p14:tracePt t="183942" x="8097838" y="5443538"/>
          <p14:tracePt t="183959" x="8097838" y="5457825"/>
          <p14:tracePt t="183975" x="8104188" y="5473700"/>
          <p14:tracePt t="183991" x="8118475" y="5480050"/>
          <p14:tracePt t="184008" x="8126413" y="5494338"/>
          <p14:tracePt t="184025" x="8134350" y="5494338"/>
          <p14:tracePt t="184042" x="8140700" y="5502275"/>
          <p14:tracePt t="184059" x="8140700" y="5508625"/>
          <p14:tracePt t="184076" x="8140700" y="5516563"/>
          <p14:tracePt t="184092" x="8140700" y="5522913"/>
          <p14:tracePt t="184365" x="8140700" y="5530850"/>
          <p14:tracePt t="184382" x="8140700" y="5537200"/>
          <p14:tracePt t="184565" x="8140700" y="5545138"/>
          <p14:tracePt t="184574" x="8140700" y="5553075"/>
          <p14:tracePt t="184885" x="8140700" y="5559425"/>
          <p14:tracePt t="184943" x="8140700" y="5567363"/>
          <p14:tracePt t="184975" x="8140700" y="5573713"/>
          <p14:tracePt t="184983" x="8140700" y="5581650"/>
          <p14:tracePt t="185005" x="8140700" y="5588000"/>
          <p14:tracePt t="185025" x="8140700" y="5595938"/>
          <p14:tracePt t="185038" x="8140700" y="5602288"/>
          <p14:tracePt t="185068" x="8140700" y="5610225"/>
          <p14:tracePt t="185076" x="8140700" y="5616575"/>
          <p14:tracePt t="185117" x="8140700" y="5624513"/>
          <p14:tracePt t="185151" x="8148638" y="5624513"/>
          <p14:tracePt t="185162" x="8148638" y="5630863"/>
          <p14:tracePt t="185221" x="8148638" y="5638800"/>
          <p14:tracePt t="185233" x="8148638" y="5646738"/>
          <p14:tracePt t="185259" x="8148638" y="5653088"/>
          <p14:tracePt t="185541" x="8148638" y="5661025"/>
          <p14:tracePt t="185835" x="8140700" y="5661025"/>
          <p14:tracePt t="185981" x="8134350" y="5661025"/>
          <p14:tracePt t="192574" x="8126413" y="5661025"/>
          <p14:tracePt t="192582" x="8126413" y="5646738"/>
          <p14:tracePt t="192598" x="8118475" y="5638800"/>
          <p14:tracePt t="192608" x="8118475" y="5630863"/>
          <p14:tracePt t="192622" x="8112125" y="5624513"/>
          <p14:tracePt t="192639" x="8104188" y="5616575"/>
          <p14:tracePt t="192656" x="8104188" y="5602288"/>
          <p14:tracePt t="192672" x="8097838" y="5588000"/>
          <p14:tracePt t="192689" x="8083550" y="5573713"/>
          <p14:tracePt t="192705" x="8075613" y="5559425"/>
          <p14:tracePt t="192723" x="8024813" y="5480050"/>
          <p14:tracePt t="192739" x="7967663" y="5394325"/>
          <p14:tracePt t="192757" x="7910513" y="5307013"/>
          <p14:tracePt t="192772" x="7837488" y="5227638"/>
          <p14:tracePt t="192789" x="7751763" y="5141913"/>
          <p14:tracePt t="192805" x="7658100" y="5091113"/>
          <p14:tracePt t="192822" x="7621588" y="5062538"/>
          <p14:tracePt t="192839" x="7585075" y="5032375"/>
          <p14:tracePt t="192855" x="7570788" y="5018088"/>
          <p14:tracePt t="192890" x="7550150" y="4989513"/>
          <p14:tracePt t="192906" x="7527925" y="4968875"/>
          <p14:tracePt t="192922" x="7499350" y="4954588"/>
          <p14:tracePt t="192939" x="7456488" y="4924425"/>
          <p14:tracePt t="192955" x="7412038" y="4903788"/>
          <p14:tracePt t="192972" x="7391400" y="4881563"/>
          <p14:tracePt t="192990" x="7369175" y="4867275"/>
          <p14:tracePt t="193005" x="7340600" y="4838700"/>
          <p14:tracePt t="193022" x="7318375" y="4816475"/>
          <p14:tracePt t="193038" x="7297738" y="4795838"/>
          <p14:tracePt t="193055" x="7253288" y="4765675"/>
          <p14:tracePt t="193072" x="7204075" y="4737100"/>
          <p14:tracePt t="193088" x="7153275" y="4716463"/>
          <p14:tracePt t="193106" x="7088188" y="4679950"/>
          <p14:tracePt t="193123" x="7045325" y="4657725"/>
          <p14:tracePt t="193138" x="6994525" y="4629150"/>
          <p14:tracePt t="193155" x="6972300" y="4606925"/>
          <p14:tracePt t="193173" x="6951663" y="4592638"/>
          <p14:tracePt t="193188" x="6943725" y="4586288"/>
          <p14:tracePt t="193205" x="6943725" y="4578350"/>
          <p14:tracePt t="193223" x="6951663" y="4557713"/>
          <p14:tracePt t="193238" x="6965950" y="4543425"/>
          <p14:tracePt t="193255" x="6972300" y="4535488"/>
          <p14:tracePt t="193273" x="6980238" y="4529138"/>
          <p14:tracePt t="193288" x="6986588" y="4529138"/>
          <p14:tracePt t="193347" x="6986588" y="4521200"/>
          <p14:tracePt t="193359" x="6986588" y="4513263"/>
          <p14:tracePt t="193372" x="6994525" y="4513263"/>
          <p14:tracePt t="193389" x="7008813" y="4506913"/>
          <p14:tracePt t="193408" x="7016750" y="4498975"/>
          <p14:tracePt t="193422" x="7023100" y="4484688"/>
          <p14:tracePt t="193439" x="7037388" y="4478338"/>
          <p14:tracePt t="193455" x="7045325" y="4470400"/>
          <p14:tracePt t="193471" x="7051675" y="4464050"/>
          <p14:tracePt t="193505" x="7059613" y="4456113"/>
          <p14:tracePt t="193522" x="7065963" y="4449763"/>
          <p14:tracePt t="193538" x="7080250" y="4441825"/>
          <p14:tracePt t="193555" x="7088188" y="4433888"/>
          <p14:tracePt t="193572" x="7094538" y="4433888"/>
          <p14:tracePt t="193589" x="7102475" y="4427538"/>
          <p14:tracePt t="193624" x="7110413" y="4419600"/>
          <p14:tracePt t="193783" x="7116763" y="4419600"/>
          <p14:tracePt t="193809" x="7124700" y="4419600"/>
          <p14:tracePt t="193834" x="7131050" y="4419600"/>
          <p14:tracePt t="193861" x="7138988" y="4427538"/>
          <p14:tracePt t="193871" x="7145338" y="4427538"/>
          <p14:tracePt t="193899" x="7145338" y="4433888"/>
          <p14:tracePt t="194045" x="7145338" y="4441825"/>
          <p14:tracePt t="194062" x="7145338" y="4449763"/>
          <p14:tracePt t="194085" x="7145338" y="4456113"/>
          <p14:tracePt t="194094" x="7145338" y="4464050"/>
          <p14:tracePt t="194108" x="7145338" y="4484688"/>
          <p14:tracePt t="194123" x="7145338" y="4492625"/>
          <p14:tracePt t="194139" x="7145338" y="4513263"/>
          <p14:tracePt t="194157" x="7145338" y="4529138"/>
          <p14:tracePt t="194161" x="7145338" y="4543425"/>
          <p14:tracePt t="194173" x="7145338" y="4549775"/>
          <p14:tracePt t="194189" x="7145338" y="4564063"/>
          <p14:tracePt t="194208" x="7145338" y="4572000"/>
          <p14:tracePt t="194223" x="7145338" y="4586288"/>
          <p14:tracePt t="194240" x="7145338" y="4592638"/>
          <p14:tracePt t="194273" x="7145338" y="4600575"/>
          <p14:tracePt t="194289" x="7145338" y="4606925"/>
          <p14:tracePt t="194311" x="7153275" y="4606925"/>
          <p14:tracePt t="194322" x="7153275" y="4614863"/>
          <p14:tracePt t="194339" x="7159625" y="4614863"/>
          <p14:tracePt t="194358" x="7167563" y="4614863"/>
          <p14:tracePt t="194373" x="7173913" y="4622800"/>
          <p14:tracePt t="194391" x="7181850" y="4622800"/>
          <p14:tracePt t="194406" x="7196138" y="4629150"/>
          <p14:tracePt t="194424" x="7204075" y="4629150"/>
          <p14:tracePt t="194441" x="7218363" y="4629150"/>
          <p14:tracePt t="194472" x="7224713" y="4629150"/>
          <p14:tracePt t="194491" x="7232650" y="4622800"/>
          <p14:tracePt t="194507" x="7239000" y="4622800"/>
          <p14:tracePt t="194523" x="7246938" y="4614863"/>
          <p14:tracePt t="194540" x="7246938" y="4606925"/>
          <p14:tracePt t="194562" x="7253288" y="4606925"/>
          <p14:tracePt t="194572" x="7253288" y="4600575"/>
          <p14:tracePt t="194588" x="7253288" y="4592638"/>
          <p14:tracePt t="194607" x="7253288" y="4586288"/>
          <p14:tracePt t="194621" x="7253288" y="4578350"/>
          <p14:tracePt t="194638" x="7261225" y="4572000"/>
          <p14:tracePt t="194655" x="7261225" y="4564063"/>
          <p14:tracePt t="194657" x="7261225" y="4557713"/>
          <p14:tracePt t="194673" x="7261225" y="4549775"/>
          <p14:tracePt t="194689" x="7261225" y="4535488"/>
          <p14:tracePt t="194706" x="7261225" y="4529138"/>
          <p14:tracePt t="194723" x="7261225" y="4506913"/>
          <p14:tracePt t="194739" x="7261225" y="4498975"/>
          <p14:tracePt t="194756" x="7261225" y="4484688"/>
          <p14:tracePt t="194773" x="7261225" y="4464050"/>
          <p14:tracePt t="194790" x="7261225" y="4456113"/>
          <p14:tracePt t="194806" x="7261225" y="4441825"/>
          <p14:tracePt t="194822" x="7261225" y="4419600"/>
          <p14:tracePt t="194839" x="7261225" y="4405313"/>
          <p14:tracePt t="194856" x="7253288" y="4398963"/>
          <p14:tracePt t="194873" x="7253288" y="4391025"/>
          <p14:tracePt t="194889" x="7246938" y="4391025"/>
          <p14:tracePt t="194908" x="7239000" y="4391025"/>
          <p14:tracePt t="194922" x="7232650" y="4391025"/>
          <p14:tracePt t="194939" x="7224713" y="4391025"/>
          <p14:tracePt t="194958" x="7210425" y="4391025"/>
          <p14:tracePt t="194990" x="7196138" y="4398963"/>
          <p14:tracePt t="195007" x="7189788" y="4398963"/>
          <p14:tracePt t="195022" x="7173913" y="4413250"/>
          <p14:tracePt t="195039" x="7167563" y="4413250"/>
          <p14:tracePt t="195056" x="7153275" y="4419600"/>
          <p14:tracePt t="195073" x="7138988" y="4427538"/>
          <p14:tracePt t="195089" x="7138988" y="4433888"/>
          <p14:tracePt t="195106" x="7131050" y="4441825"/>
          <p14:tracePt t="195122" x="7124700" y="4449763"/>
          <p14:tracePt t="195140" x="7110413" y="4456113"/>
          <p14:tracePt t="195156" x="7094538" y="4470400"/>
          <p14:tracePt t="195161" x="7088188" y="4478338"/>
          <p14:tracePt t="195175" x="7088188" y="4484688"/>
          <p14:tracePt t="195190" x="7080250" y="4492625"/>
          <p14:tracePt t="195206" x="7073900" y="4492625"/>
          <p14:tracePt t="195222" x="7065963" y="4506913"/>
          <p14:tracePt t="195258" x="7065963" y="4513263"/>
          <p14:tracePt t="195283" x="7065963" y="4521200"/>
          <p14:tracePt t="195292" x="7059613" y="4529138"/>
          <p14:tracePt t="195306" x="7059613" y="4543425"/>
          <p14:tracePt t="195323" x="7059613" y="4557713"/>
          <p14:tracePt t="195339" x="7059613" y="4564063"/>
          <p14:tracePt t="195356" x="7059613" y="4572000"/>
          <p14:tracePt t="195373" x="7065963" y="4578350"/>
          <p14:tracePt t="195390" x="7080250" y="4586288"/>
          <p14:tracePt t="195407" x="7088188" y="4586288"/>
          <p14:tracePt t="195424" x="7102475" y="4586288"/>
          <p14:tracePt t="195439" x="7110413" y="4586288"/>
          <p14:tracePt t="195456" x="7124700" y="4586288"/>
          <p14:tracePt t="195472" x="7138988" y="4586288"/>
          <p14:tracePt t="195489" x="7145338" y="4586288"/>
          <p14:tracePt t="195506" x="7153275" y="4586288"/>
          <p14:tracePt t="195569" x="7159625" y="4578350"/>
          <p14:tracePt t="195671" x="7159625" y="4572000"/>
          <p14:tracePt t="195708" x="7159625" y="4564063"/>
          <p14:tracePt t="195748" x="7159625" y="4557713"/>
          <p14:tracePt t="195758" x="7167563" y="4557713"/>
          <p14:tracePt t="195774" x="7167563" y="4549775"/>
          <p14:tracePt t="195790" x="7167563" y="4543425"/>
          <p14:tracePt t="195806" x="7167563" y="4535488"/>
          <p14:tracePt t="195822" x="7167563" y="4529138"/>
          <p14:tracePt t="195896" x="7167563" y="4521200"/>
          <p14:tracePt t="196332" x="7159625" y="4521200"/>
          <p14:tracePt t="196378" x="7153275" y="4513263"/>
          <p14:tracePt t="196415" x="7145338" y="4513263"/>
          <p14:tracePt t="196499" x="7138988" y="4513263"/>
          <p14:tracePt t="196510" x="7138988" y="4506913"/>
          <p14:tracePt t="196565" x="7131050" y="4506913"/>
          <p14:tracePt t="196581" x="7131050" y="4498975"/>
          <p14:tracePt t="196592" x="7124700" y="4498975"/>
          <p14:tracePt t="196608" x="7116763" y="4498975"/>
          <p14:tracePt t="196630" x="7110413" y="4498975"/>
          <p14:tracePt t="196652" x="7102475" y="4498975"/>
          <p14:tracePt t="196660" x="7102475" y="4492625"/>
          <p14:tracePt t="196689" x="7094538" y="4492625"/>
          <p14:tracePt t="196706" x="7088188" y="4492625"/>
          <p14:tracePt t="196725" x="7080250" y="4492625"/>
          <p14:tracePt t="196734" x="7080250" y="4484688"/>
          <p14:tracePt t="196741" x="7073900" y="4484688"/>
          <p14:tracePt t="196771" x="7065963" y="4484688"/>
          <p14:tracePt t="196800" x="7059613" y="4484688"/>
          <p14:tracePt t="196806" x="7051675" y="4484688"/>
          <p14:tracePt t="196827" x="7045325" y="4484688"/>
          <p14:tracePt t="196837" x="7037388" y="4478338"/>
          <p14:tracePt t="196855" x="7023100" y="4478338"/>
          <p14:tracePt t="196896" x="7016750" y="4478338"/>
          <p14:tracePt t="197035" x="7016750" y="4470400"/>
          <p14:tracePt t="197077" x="7016750" y="4464050"/>
          <p14:tracePt t="197101" x="7023100" y="4464050"/>
          <p14:tracePt t="197110" x="7023100" y="4456113"/>
          <p14:tracePt t="197122" x="7037388" y="4449763"/>
          <p14:tracePt t="197139" x="7045325" y="4449763"/>
          <p14:tracePt t="197155" x="7059613" y="4449763"/>
          <p14:tracePt t="197171" x="7080250" y="4441825"/>
          <p14:tracePt t="197187" x="7094538" y="4441825"/>
          <p14:tracePt t="197204" x="7110413" y="4441825"/>
          <p14:tracePt t="197220" x="7124700" y="4441825"/>
          <p14:tracePt t="197238" x="7138988" y="4441825"/>
          <p14:tracePt t="197270" x="7145338" y="4441825"/>
          <p14:tracePt t="197287" x="7159625" y="4441825"/>
          <p14:tracePt t="197304" x="7167563" y="4441825"/>
          <p14:tracePt t="197321" x="7173913" y="4441825"/>
          <p14:tracePt t="197337" x="7181850" y="4441825"/>
          <p14:tracePt t="197354" x="7189788" y="4441825"/>
          <p14:tracePt t="197467" x="7181850" y="4441825"/>
          <p14:tracePt t="197478" x="7181850" y="4449763"/>
          <p14:tracePt t="197508" x="7173913" y="4449763"/>
          <p14:tracePt t="198343" x="7167563" y="4449763"/>
          <p14:tracePt t="198764" x="7167563" y="4456113"/>
          <p14:tracePt t="199312" x="7167563" y="4449763"/>
          <p14:tracePt t="199319" x="7173913" y="4449763"/>
          <p14:tracePt t="199347" x="7181850" y="4441825"/>
          <p14:tracePt t="199396" x="7189788" y="4441825"/>
          <p14:tracePt t="199409" x="7189788" y="4433888"/>
          <p14:tracePt t="199422" x="7196138" y="4427538"/>
          <p14:tracePt t="199439" x="7210425" y="4427538"/>
          <p14:tracePt t="199456" x="7218363" y="4419600"/>
          <p14:tracePt t="199470" x="7224713" y="4405313"/>
          <p14:tracePt t="199487" x="7246938" y="4405313"/>
          <p14:tracePt t="199506" x="7275513" y="4405313"/>
          <p14:tracePt t="199521" x="7283450" y="4405313"/>
          <p14:tracePt t="199538" x="7304088" y="4405313"/>
          <p14:tracePt t="199555" x="7326313" y="4405313"/>
          <p14:tracePt t="199571" x="7340600" y="4405313"/>
          <p14:tracePt t="199587" x="7362825" y="4405313"/>
          <p14:tracePt t="199605" x="7383463" y="4398963"/>
          <p14:tracePt t="199622" x="7397750" y="4398963"/>
          <p14:tracePt t="199639" x="7419975" y="4391025"/>
          <p14:tracePt t="199655" x="7434263" y="4391025"/>
          <p14:tracePt t="199671" x="7442200" y="4384675"/>
          <p14:tracePt t="199769" x="7448550" y="4384675"/>
          <p14:tracePt t="199853" x="7456488" y="4384675"/>
          <p14:tracePt t="199915" x="7456488" y="4391025"/>
          <p14:tracePt t="199931" x="7448550" y="4391025"/>
          <p14:tracePt t="199939" x="7448550" y="4398963"/>
          <p14:tracePt t="199953" x="7442200" y="4398963"/>
          <p14:tracePt t="199970" x="7426325" y="4405313"/>
          <p14:tracePt t="199986" x="7419975" y="4405313"/>
          <p14:tracePt t="200003" x="7419975" y="4413250"/>
          <p14:tracePt t="200020" x="7412038" y="4413250"/>
          <p14:tracePt t="200037" x="7397750" y="4413250"/>
          <p14:tracePt t="200069" x="7391400" y="4413250"/>
          <p14:tracePt t="200086" x="7383463" y="4413250"/>
          <p14:tracePt t="200103" x="7369175" y="4419600"/>
          <p14:tracePt t="200119" x="7362825" y="4419600"/>
          <p14:tracePt t="200136" x="7346950" y="4419600"/>
          <p14:tracePt t="200155" x="7332663" y="4419600"/>
          <p14:tracePt t="200172" x="7326313" y="4419600"/>
          <p14:tracePt t="200188" x="7304088" y="4419600"/>
          <p14:tracePt t="200203" x="7289800" y="4419600"/>
          <p14:tracePt t="200219" x="7269163" y="4419600"/>
          <p14:tracePt t="200236" x="7253288" y="4419600"/>
          <p14:tracePt t="200255" x="7224713" y="4419600"/>
          <p14:tracePt t="200269" x="7218363" y="4419600"/>
          <p14:tracePt t="200286" x="7189788" y="4419600"/>
          <p14:tracePt t="200303" x="7167563" y="4419600"/>
          <p14:tracePt t="200319" x="7153275" y="4419600"/>
          <p14:tracePt t="200336" x="7131050" y="4419600"/>
          <p14:tracePt t="200352" x="7110413" y="4419600"/>
          <p14:tracePt t="200369" x="7094538" y="4419600"/>
          <p14:tracePt t="200387" x="7080250" y="4413250"/>
          <p14:tracePt t="200404" x="7065963" y="4413250"/>
          <p14:tracePt t="200421" x="7051675" y="4413250"/>
          <p14:tracePt t="200439" x="7037388" y="4405313"/>
          <p14:tracePt t="200455" x="7016750" y="4405313"/>
          <p14:tracePt t="200471" x="7008813" y="4405313"/>
          <p14:tracePt t="200492" x="7000875" y="4405313"/>
          <p14:tracePt t="200531" x="6994525" y="4405313"/>
          <p14:tracePt t="200560" x="6986588" y="4405313"/>
          <p14:tracePt t="200572" x="6980238" y="4405313"/>
          <p14:tracePt t="200590" x="6972300" y="4405313"/>
          <p14:tracePt t="200607" x="6965950" y="4405313"/>
          <p14:tracePt t="200620" x="6958013" y="4405313"/>
          <p14:tracePt t="200636" x="6951663" y="4405313"/>
          <p14:tracePt t="200653" x="6943725" y="4405313"/>
          <p14:tracePt t="200670" x="6937375" y="4405313"/>
          <p14:tracePt t="200686" x="6921500" y="4405313"/>
          <p14:tracePt t="200703" x="6915150" y="4405313"/>
          <p14:tracePt t="200721" x="6892925" y="4405313"/>
          <p14:tracePt t="200736" x="6886575" y="4405313"/>
          <p14:tracePt t="200755" x="6864350" y="4405313"/>
          <p14:tracePt t="200771" x="6850063" y="4405313"/>
          <p14:tracePt t="200787" x="6835775" y="4405313"/>
          <p14:tracePt t="200804" x="6827838" y="4405313"/>
          <p14:tracePt t="200820" x="6813550" y="4405313"/>
          <p14:tracePt t="200837" x="6792913" y="4405313"/>
          <p14:tracePt t="200854" x="6778625" y="4398963"/>
          <p14:tracePt t="200870" x="6770688" y="4398963"/>
          <p14:tracePt t="200886" x="6756400" y="4398963"/>
          <p14:tracePt t="200903" x="6742113" y="4398963"/>
          <p14:tracePt t="200920" x="6727825" y="4398963"/>
          <p14:tracePt t="200937" x="6705600" y="4391025"/>
          <p14:tracePt t="200954" x="6699250" y="4391025"/>
          <p14:tracePt t="200970" x="6677025" y="4391025"/>
          <p14:tracePt t="200986" x="6654800" y="4384675"/>
          <p14:tracePt t="201005" x="6648450" y="4384675"/>
          <p14:tracePt t="201021" x="6634163" y="4384675"/>
          <p14:tracePt t="201037" x="6626225" y="4384675"/>
          <p14:tracePt t="201054" x="6605588" y="4384675"/>
          <p14:tracePt t="201071" x="6583363" y="4384675"/>
          <p14:tracePt t="201088" x="6569075" y="4384675"/>
          <p14:tracePt t="201103" x="6554788" y="4384675"/>
          <p14:tracePt t="201119" x="6546850" y="4384675"/>
          <p14:tracePt t="201136" x="6540500" y="4384675"/>
          <p14:tracePt t="201153" x="6526213" y="4384675"/>
          <p14:tracePt t="201207" x="6518275" y="4384675"/>
          <p14:tracePt t="201341" x="6511925" y="4384675"/>
          <p14:tracePt t="201461" x="6503988" y="4384675"/>
          <p14:tracePt t="201681" x="6511925" y="4384675"/>
          <p14:tracePt t="201690" x="6526213" y="4384675"/>
          <p14:tracePt t="201705" x="6532563" y="4384675"/>
          <p14:tracePt t="201722" x="6546850" y="4384675"/>
          <p14:tracePt t="201738" x="6561138" y="4384675"/>
          <p14:tracePt t="201756" x="6591300" y="4384675"/>
          <p14:tracePt t="201771" x="6611938" y="4391025"/>
          <p14:tracePt t="201789" x="6626225" y="4391025"/>
          <p14:tracePt t="201805" x="6648450" y="4398963"/>
          <p14:tracePt t="201821" x="6662738" y="4398963"/>
          <p14:tracePt t="201837" x="6691313" y="4405313"/>
          <p14:tracePt t="201856" x="6742113" y="4413250"/>
          <p14:tracePt t="201872" x="6778625" y="4419600"/>
          <p14:tracePt t="201889" x="6813550" y="4419600"/>
          <p14:tracePt t="201905" x="6835775" y="4419600"/>
          <p14:tracePt t="201921" x="6858000" y="4419600"/>
          <p14:tracePt t="201938" x="6872288" y="4419600"/>
          <p14:tracePt t="201954" x="6886575" y="4413250"/>
          <p14:tracePt t="201971" x="6907213" y="4413250"/>
          <p14:tracePt t="201989" x="6915150" y="4413250"/>
          <p14:tracePt t="202005" x="6921500" y="4413250"/>
          <p14:tracePt t="202021" x="6929438" y="4413250"/>
          <p14:tracePt t="202038" x="6943725" y="4413250"/>
          <p14:tracePt t="202054" x="6972300" y="4405313"/>
          <p14:tracePt t="202071" x="7023100" y="4405313"/>
          <p14:tracePt t="202088" x="7065963" y="4405313"/>
          <p14:tracePt t="202104" x="7094538" y="4405313"/>
          <p14:tracePt t="202120" x="7110413" y="4405313"/>
          <p14:tracePt t="202138" x="7124700" y="4405313"/>
          <p14:tracePt t="202154" x="7131050" y="4405313"/>
          <p14:tracePt t="202173" x="7138988" y="4413250"/>
          <p14:tracePt t="202203" x="7138988" y="4419600"/>
          <p14:tracePt t="202227" x="7138988" y="4427538"/>
          <p14:tracePt t="202241" x="7138988" y="4433888"/>
          <p14:tracePt t="202252" x="7145338" y="4441825"/>
          <p14:tracePt t="202270" x="7153275" y="4464050"/>
          <p14:tracePt t="202286" x="7153275" y="4478338"/>
          <p14:tracePt t="202303" x="7167563" y="4506913"/>
          <p14:tracePt t="202320" x="7181850" y="4529138"/>
          <p14:tracePt t="202336" x="7204075" y="4549775"/>
          <p14:tracePt t="202354" x="7210425" y="4572000"/>
          <p14:tracePt t="202371" x="7224713" y="4592638"/>
          <p14:tracePt t="202389" x="7232650" y="4622800"/>
          <p14:tracePt t="202405" x="7239000" y="4637088"/>
          <p14:tracePt t="202421" x="7239000" y="4657725"/>
          <p14:tracePt t="202438" x="7239000" y="4672013"/>
          <p14:tracePt t="202455" x="7239000" y="4702175"/>
          <p14:tracePt t="202469" x="7239000" y="4722813"/>
          <p14:tracePt t="202486" x="7246938" y="4759325"/>
          <p14:tracePt t="202503" x="7246938" y="4787900"/>
          <p14:tracePt t="202520" x="7246938" y="4810125"/>
          <p14:tracePt t="202536" x="7246938" y="4824413"/>
          <p14:tracePt t="202553" x="7246938" y="4845050"/>
          <p14:tracePt t="202569" x="7246938" y="4867275"/>
          <p14:tracePt t="202586" x="7246938" y="4881563"/>
          <p14:tracePt t="202603" x="7246938" y="4903788"/>
          <p14:tracePt t="202620" x="7246938" y="4932363"/>
          <p14:tracePt t="202636" x="7239000" y="4954588"/>
          <p14:tracePt t="202654" x="7239000" y="4975225"/>
          <p14:tracePt t="202671" x="7239000" y="4989513"/>
          <p14:tracePt t="202689" x="7232650" y="5018088"/>
          <p14:tracePt t="202704" x="7232650" y="5026025"/>
          <p14:tracePt t="202721" x="7218363" y="5062538"/>
          <p14:tracePt t="202738" x="7210425" y="5076825"/>
          <p14:tracePt t="202754" x="7204075" y="5105400"/>
          <p14:tracePt t="202770" x="7196138" y="5133975"/>
          <p14:tracePt t="202787" x="7189788" y="5162550"/>
          <p14:tracePt t="202804" x="7189788" y="5199063"/>
          <p14:tracePt t="202820" x="7181850" y="5221288"/>
          <p14:tracePt t="202838" x="7181850" y="5249863"/>
          <p14:tracePt t="202854" x="7181850" y="5270500"/>
          <p14:tracePt t="202871" x="7181850" y="5284788"/>
          <p14:tracePt t="202887" x="7173913" y="5307013"/>
          <p14:tracePt t="202904" x="7173913" y="5321300"/>
          <p14:tracePt t="202922" x="7173913" y="5349875"/>
          <p14:tracePt t="202937" x="7167563" y="5372100"/>
          <p14:tracePt t="202954" x="7167563" y="5394325"/>
          <p14:tracePt t="202972" x="7167563" y="5408613"/>
          <p14:tracePt t="202987" x="7167563" y="5429250"/>
          <p14:tracePt t="203005" x="7167563" y="5443538"/>
          <p14:tracePt t="203021" x="7159625" y="5465763"/>
          <p14:tracePt t="203038" x="7153275" y="5480050"/>
          <p14:tracePt t="203054" x="7153275" y="5487988"/>
          <p14:tracePt t="203070" x="7145338" y="5494338"/>
          <p14:tracePt t="203087" x="7138988" y="5508625"/>
          <p14:tracePt t="203103" x="7131050" y="5522913"/>
          <p14:tracePt t="203121" x="7131050" y="5545138"/>
          <p14:tracePt t="203137" x="7124700" y="5567363"/>
          <p14:tracePt t="203156" x="7116763" y="5573713"/>
          <p14:tracePt t="203159" x="7116763" y="5581650"/>
          <p14:tracePt t="203185" x="7116763" y="5588000"/>
          <p14:tracePt t="203259" x="7116763" y="5595938"/>
          <p14:tracePt t="203270" x="7110413" y="5602288"/>
          <p14:tracePt t="203302" x="7110413" y="5610225"/>
          <p14:tracePt t="203314" x="7102475" y="5610225"/>
          <p14:tracePt t="203328" x="7102475" y="5616575"/>
          <p14:tracePt t="203355" x="7094538" y="5616575"/>
          <p14:tracePt t="203370" x="7088188" y="5616575"/>
          <p14:tracePt t="203383" x="7080250" y="5616575"/>
          <p14:tracePt t="203399" x="7073900" y="5616575"/>
          <p14:tracePt t="203415" x="7059613" y="5616575"/>
          <p14:tracePt t="203430" x="7051675" y="5616575"/>
          <p14:tracePt t="203446" x="7037388" y="5616575"/>
          <p14:tracePt t="203463" x="7031038" y="5616575"/>
          <p14:tracePt t="203475" x="7023100" y="5616575"/>
          <p14:tracePt t="203488" x="7016750" y="5616575"/>
          <p14:tracePt t="203504" x="7000875" y="5616575"/>
          <p14:tracePt t="203520" x="6994525" y="5616575"/>
          <p14:tracePt t="203538" x="6965950" y="5616575"/>
          <p14:tracePt t="203554" x="6951663" y="5616575"/>
          <p14:tracePt t="203570" x="6929438" y="5616575"/>
          <p14:tracePt t="203586" x="6915150" y="5616575"/>
          <p14:tracePt t="203602" x="6892925" y="5616575"/>
          <p14:tracePt t="203619" x="6864350" y="5616575"/>
          <p14:tracePt t="203636" x="6843713" y="5616575"/>
          <p14:tracePt t="203653" x="6813550" y="5624513"/>
          <p14:tracePt t="203670" x="6792913" y="5624513"/>
          <p14:tracePt t="203686" x="6764338" y="5624513"/>
          <p14:tracePt t="203703" x="6748463" y="5624513"/>
          <p14:tracePt t="203721" x="6727825" y="5630863"/>
          <p14:tracePt t="203736" x="6705600" y="5630863"/>
          <p14:tracePt t="203754" x="6684963" y="5630863"/>
          <p14:tracePt t="203771" x="6662738" y="5638800"/>
          <p14:tracePt t="203787" x="6640513" y="5638800"/>
          <p14:tracePt t="203803" x="6626225" y="5646738"/>
          <p14:tracePt t="203820" x="6605588" y="5646738"/>
          <p14:tracePt t="203836" x="6583363" y="5646738"/>
          <p14:tracePt t="203853" x="6569075" y="5653088"/>
          <p14:tracePt t="203870" x="6540500" y="5653088"/>
          <p14:tracePt t="203888" x="6518275" y="5653088"/>
          <p14:tracePt t="203903" x="6503988" y="5653088"/>
          <p14:tracePt t="203920" x="6481763" y="5653088"/>
          <p14:tracePt t="203936" x="6467475" y="5653088"/>
          <p14:tracePt t="203955" x="6438900" y="5653088"/>
          <p14:tracePt t="203970" x="6418263" y="5653088"/>
          <p14:tracePt t="203987" x="6402388" y="5653088"/>
          <p14:tracePt t="204004" x="6381750" y="5653088"/>
          <p14:tracePt t="204020" x="6359525" y="5653088"/>
          <p14:tracePt t="204036" x="6345238" y="5653088"/>
          <p14:tracePt t="204053" x="6316663" y="5653088"/>
          <p14:tracePt t="204070" x="6273800" y="5646738"/>
          <p14:tracePt t="204087" x="6200775" y="5638800"/>
          <p14:tracePt t="204103" x="6165850" y="5638800"/>
          <p14:tracePt t="204119" x="6135688" y="5638800"/>
          <p14:tracePt t="204136" x="6115050" y="5638800"/>
          <p14:tracePt t="204153" x="6100763" y="5638800"/>
          <p14:tracePt t="204157" x="6092825" y="5638800"/>
          <p14:tracePt t="204169" x="6078538" y="5638800"/>
          <p14:tracePt t="204187" x="6056313" y="5638800"/>
          <p14:tracePt t="204203" x="6042025" y="5638800"/>
          <p14:tracePt t="204220" x="6021388" y="5638800"/>
          <p14:tracePt t="204236" x="6007100" y="5638800"/>
          <p14:tracePt t="204253" x="5984875" y="5638800"/>
          <p14:tracePt t="204270" x="5962650" y="5630863"/>
          <p14:tracePt t="204287" x="5919788" y="5624513"/>
          <p14:tracePt t="204303" x="5891213" y="5624513"/>
          <p14:tracePt t="204319" x="5862638" y="5624513"/>
          <p14:tracePt t="204336" x="5848350" y="5624513"/>
          <p14:tracePt t="204353" x="5826125" y="5624513"/>
          <p14:tracePt t="204370" x="5811838" y="5624513"/>
          <p14:tracePt t="204387" x="5797550" y="5624513"/>
          <p14:tracePt t="204404" x="5789613" y="5624513"/>
          <p14:tracePt t="204421" x="5783263" y="5624513"/>
          <p14:tracePt t="204437" x="5768975" y="5624513"/>
          <p14:tracePt t="204455" x="5746750" y="5624513"/>
          <p14:tracePt t="204472" x="5732463" y="5624513"/>
          <p14:tracePt t="204487" x="5724525" y="5624513"/>
          <p14:tracePt t="204503" x="5718175" y="5624513"/>
          <p14:tracePt t="204519" x="5710238" y="5624513"/>
          <p14:tracePt t="204535" x="5703888" y="5624513"/>
          <p14:tracePt t="206290" x="5689600" y="5624513"/>
          <p14:tracePt t="206299" x="5681663" y="5616575"/>
          <p14:tracePt t="206307" x="5675313" y="5602288"/>
          <p14:tracePt t="206319" x="5630863" y="5581650"/>
          <p14:tracePt t="206336" x="5508625" y="5537200"/>
          <p14:tracePt t="206352" x="5335588" y="5494338"/>
          <p14:tracePt t="206369" x="5184775" y="5457825"/>
          <p14:tracePt t="206385" x="5011738" y="5422900"/>
          <p14:tracePt t="206402" x="4824413" y="5386388"/>
          <p14:tracePt t="206420" x="4543425" y="5335588"/>
          <p14:tracePt t="206435" x="4354513" y="5307013"/>
          <p14:tracePt t="206452" x="4175125" y="5264150"/>
          <p14:tracePt t="206469" x="4038600" y="5213350"/>
          <p14:tracePt t="206485" x="3908425" y="5148263"/>
          <p14:tracePt t="206502" x="3786188" y="5105400"/>
          <p14:tracePt t="206519" x="3670300" y="5054600"/>
          <p14:tracePt t="206535" x="3540125" y="5003800"/>
          <p14:tracePt t="206551" x="3454400" y="4975225"/>
          <p14:tracePt t="206568" x="3375025" y="4946650"/>
          <p14:tracePt t="206585" x="3287713" y="4918075"/>
          <p14:tracePt t="206602" x="3208338" y="4895850"/>
          <p14:tracePt t="206618" x="3128963" y="4875213"/>
          <p14:tracePt t="206636" x="3035300" y="4845050"/>
          <p14:tracePt t="206652" x="2963863" y="4816475"/>
          <p14:tracePt t="206669" x="2890838" y="4795838"/>
          <p14:tracePt t="206685" x="2847975" y="4773613"/>
          <p14:tracePt t="206702" x="2827338" y="4751388"/>
          <p14:tracePt t="206718" x="2805113" y="4737100"/>
          <p14:tracePt t="206736" x="2797175" y="4722813"/>
          <p14:tracePt t="206752" x="2776538" y="4702175"/>
          <p14:tracePt t="206768" x="2754313" y="4679950"/>
          <p14:tracePt t="206785" x="2732088" y="4657725"/>
          <p14:tracePt t="206801" x="2703513" y="4637088"/>
          <p14:tracePt t="206818" x="2668588" y="4614863"/>
          <p14:tracePt t="206835" x="2638425" y="4592638"/>
          <p14:tracePt t="206852" x="2609850" y="4564063"/>
          <p14:tracePt t="206868" x="2589213" y="4543425"/>
          <p14:tracePt t="206886" x="2574925" y="4529138"/>
          <p14:tracePt t="206903" x="2559050" y="4506913"/>
          <p14:tracePt t="206919" x="2538413" y="4484688"/>
          <p14:tracePt t="206938" x="2516188" y="4456113"/>
          <p14:tracePt t="206953" x="2501900" y="4441825"/>
          <p14:tracePt t="206969" x="2487613" y="4433888"/>
          <p14:tracePt t="206986" x="2481263" y="4419600"/>
          <p14:tracePt t="207004" x="2473325" y="4398963"/>
          <p14:tracePt t="207019" x="2465388" y="4384675"/>
          <p14:tracePt t="207037" x="2459038" y="4356100"/>
          <p14:tracePt t="207053" x="2451100" y="4340225"/>
          <p14:tracePt t="207086" x="2451100" y="4333875"/>
          <p14:tracePt t="207102" x="2451100" y="4325938"/>
          <p14:tracePt t="207120" x="2451100" y="4319588"/>
          <p14:tracePt t="207136" x="2451100" y="4311650"/>
          <p14:tracePt t="207156" x="2451100" y="4305300"/>
          <p14:tracePt t="207170" x="2444750" y="4297363"/>
          <p14:tracePt t="207186" x="2444750" y="4291013"/>
          <p14:tracePt t="207202" x="2444750" y="4283075"/>
          <p14:tracePt t="207221" x="2444750" y="4276725"/>
          <p14:tracePt t="207255" x="2444750" y="4268788"/>
          <p14:tracePt t="207265" x="2444750" y="4260850"/>
          <p14:tracePt t="207275" x="2436813" y="4260850"/>
          <p14:tracePt t="207287" x="2430463" y="4260850"/>
          <p14:tracePt t="207302" x="2422525" y="4260850"/>
          <p14:tracePt t="207319" x="2408238" y="4260850"/>
          <p14:tracePt t="207336" x="2386013" y="4276725"/>
          <p14:tracePt t="207353" x="2357438" y="4291013"/>
          <p14:tracePt t="207370" x="2314575" y="4305300"/>
          <p14:tracePt t="207387" x="2243138" y="4311650"/>
          <p14:tracePt t="207403" x="2170113" y="4325938"/>
          <p14:tracePt t="207420" x="2062163" y="4333875"/>
          <p14:tracePt t="207437" x="1946275" y="4356100"/>
          <p14:tracePt t="207453" x="1795463" y="4370388"/>
          <p14:tracePt t="207469" x="1716088" y="4384675"/>
          <p14:tracePt t="207486" x="1636713" y="4398963"/>
          <p14:tracePt t="207503" x="1585913" y="4413250"/>
          <p14:tracePt t="207518" x="1557338" y="4419600"/>
          <p14:tracePt t="207535" x="1528763" y="4433888"/>
          <p14:tracePt t="207552" x="1514475" y="4456113"/>
          <p14:tracePt t="207569" x="1457325" y="4478338"/>
          <p14:tracePt t="207586" x="1412875" y="4492625"/>
          <p14:tracePt t="207602" x="1370013" y="4498975"/>
          <p14:tracePt t="207618" x="1333500" y="4506913"/>
          <p14:tracePt t="207636" x="1290638" y="4506913"/>
          <p14:tracePt t="207652" x="1268413" y="4506913"/>
          <p14:tracePt t="207669" x="1247775" y="4506913"/>
          <p14:tracePt t="207687" x="1239838" y="4506913"/>
          <p14:tracePt t="207704" x="1233488" y="4506913"/>
          <p14:tracePt t="207756" x="1225550" y="4506913"/>
          <p14:tracePt t="207766" x="1219200" y="4506913"/>
          <p14:tracePt t="207787" x="1189038" y="4506913"/>
          <p14:tracePt t="207802" x="1160463" y="4498975"/>
          <p14:tracePt t="207818" x="1117600" y="4492625"/>
          <p14:tracePt t="207834" x="1081088" y="4478338"/>
          <p14:tracePt t="207851" x="1046163" y="4470400"/>
          <p14:tracePt t="207868" x="1009650" y="4470400"/>
          <p14:tracePt t="207885" x="973138" y="4464050"/>
          <p14:tracePt t="207902" x="952500" y="4464050"/>
          <p14:tracePt t="207918" x="936625" y="4464050"/>
          <p14:tracePt t="207935" x="930275" y="4464050"/>
          <p14:tracePt t="207951" x="915988" y="4470400"/>
          <p14:tracePt t="207969" x="908050" y="4470400"/>
          <p14:tracePt t="207985" x="901700" y="4470400"/>
          <p14:tracePt t="208002" x="887413" y="4470400"/>
          <p14:tracePt t="208019" x="865188" y="4470400"/>
          <p14:tracePt t="208035" x="850900" y="4470400"/>
          <p14:tracePt t="208051" x="828675" y="4478338"/>
          <p14:tracePt t="208069" x="808038" y="4484688"/>
          <p14:tracePt t="208087" x="757238" y="4484688"/>
          <p14:tracePt t="208101" x="728663" y="4484688"/>
          <p14:tracePt t="208117" x="700088" y="4484688"/>
          <p14:tracePt t="208134" x="663575" y="4484688"/>
          <p14:tracePt t="208150" x="635000" y="4484688"/>
          <p14:tracePt t="208167" x="612775" y="4484688"/>
          <p14:tracePt t="208184" x="576263" y="4484688"/>
          <p14:tracePt t="208201" x="555625" y="4484688"/>
          <p14:tracePt t="208219" x="519113" y="4484688"/>
          <p14:tracePt t="208234" x="504825" y="4478338"/>
          <p14:tracePt t="208276" x="496888" y="4478338"/>
          <p14:tracePt t="208312" x="490538" y="4478338"/>
          <p14:tracePt t="208339" x="482600" y="4478338"/>
          <p14:tracePt t="208359" x="476250" y="4478338"/>
          <p14:tracePt t="208390" x="468313" y="4478338"/>
          <p14:tracePt t="208405" x="461963" y="4478338"/>
          <p14:tracePt t="208431" x="454025" y="4470400"/>
          <p14:tracePt t="208485" x="454025" y="4464050"/>
          <p14:tracePt t="208501" x="454025" y="4456113"/>
          <p14:tracePt t="208585" x="454025" y="4449763"/>
          <p14:tracePt t="209327" x="468313" y="4441825"/>
          <p14:tracePt t="209336" x="476250" y="4441825"/>
          <p14:tracePt t="209352" x="496888" y="4449763"/>
          <p14:tracePt t="209368" x="519113" y="4464050"/>
          <p14:tracePt t="209385" x="547688" y="4484688"/>
          <p14:tracePt t="209401" x="598488" y="4513263"/>
          <p14:tracePt t="209418" x="669925" y="4543425"/>
          <p14:tracePt t="209436" x="742950" y="4564063"/>
          <p14:tracePt t="209451" x="808038" y="4578350"/>
          <p14:tracePt t="209467" x="936625" y="4586288"/>
          <p14:tracePt t="209485" x="1160463" y="4572000"/>
          <p14:tracePt t="209501" x="1543050" y="4549775"/>
          <p14:tracePt t="209518" x="2322513" y="4549775"/>
          <p14:tracePt t="209536" x="2992438" y="4535488"/>
          <p14:tracePt t="209550" x="3582988" y="4549775"/>
          <p14:tracePt t="209568" x="4132263" y="4614863"/>
          <p14:tracePt t="209586" x="4637088" y="4665663"/>
          <p14:tracePt t="209601" x="5054600" y="4702175"/>
          <p14:tracePt t="209618" x="5429250" y="4702175"/>
          <p14:tracePt t="209634" x="5891213" y="4708525"/>
          <p14:tracePt t="209651" x="6107113" y="4702175"/>
          <p14:tracePt t="209668" x="6280150" y="4694238"/>
          <p14:tracePt t="209684" x="6402388" y="4672013"/>
          <p14:tracePt t="209701" x="6481763" y="4643438"/>
          <p14:tracePt t="209719" x="6554788" y="4606925"/>
          <p14:tracePt t="209734" x="6583363" y="4586288"/>
          <p14:tracePt t="209751" x="6605588" y="4564063"/>
          <p14:tracePt t="209769" x="6634163" y="4543425"/>
          <p14:tracePt t="209784" x="6677025" y="4521200"/>
          <p14:tracePt t="209801" x="6770688" y="4492625"/>
          <p14:tracePt t="209819" x="6958013" y="4441825"/>
          <p14:tracePt t="209835" x="7088188" y="4405313"/>
          <p14:tracePt t="209850" x="7204075" y="4376738"/>
          <p14:tracePt t="209868" x="7326313" y="4348163"/>
          <p14:tracePt t="209884" x="7448550" y="4319588"/>
          <p14:tracePt t="209901" x="7556500" y="4283075"/>
          <p14:tracePt t="209917" x="7621588" y="4246563"/>
          <p14:tracePt t="209935" x="7635875" y="4240213"/>
          <p14:tracePt t="209981" x="7629525" y="4240213"/>
          <p14:tracePt t="209989" x="7621588" y="4246563"/>
          <p14:tracePt t="210004" x="7615238" y="4254500"/>
          <p14:tracePt t="210017" x="7607300" y="4260850"/>
          <p14:tracePt t="210035" x="7593013" y="4268788"/>
          <p14:tracePt t="210067" x="7585075" y="4276725"/>
          <p14:tracePt t="210084" x="7578725" y="4276725"/>
          <p14:tracePt t="210179" x="7578725" y="4283075"/>
          <p14:tracePt t="210195" x="7578725" y="4291013"/>
          <p14:tracePt t="210205" x="7570788" y="4297363"/>
          <p14:tracePt t="210218" x="7556500" y="4305300"/>
          <p14:tracePt t="210236" x="7542213" y="4319588"/>
          <p14:tracePt t="210252" x="7519988" y="4340225"/>
          <p14:tracePt t="210269" x="7491413" y="4362450"/>
          <p14:tracePt t="210287" x="7470775" y="4376738"/>
          <p14:tracePt t="210302" x="7448550" y="4384675"/>
          <p14:tracePt t="210319" x="7426325" y="4398963"/>
          <p14:tracePt t="210336" x="7412038" y="4398963"/>
          <p14:tracePt t="210352" x="7391400" y="4398963"/>
          <p14:tracePt t="210369" x="7377113" y="4405313"/>
          <p14:tracePt t="210386" x="7346950" y="4405313"/>
          <p14:tracePt t="210402" x="7318375" y="4405313"/>
          <p14:tracePt t="210421" x="7289800" y="4405313"/>
          <p14:tracePt t="210436" x="7269163" y="4398963"/>
          <p14:tracePt t="210453" x="7253288" y="4398963"/>
          <p14:tracePt t="210469" x="7232650" y="4398963"/>
          <p14:tracePt t="210486" x="7204075" y="4391025"/>
          <p14:tracePt t="210502" x="7189788" y="4384675"/>
          <p14:tracePt t="210520" x="7167563" y="4384675"/>
          <p14:tracePt t="210535" x="7145338" y="4384675"/>
          <p14:tracePt t="210552" x="7131050" y="4384675"/>
          <p14:tracePt t="210570" x="7116763" y="4384675"/>
          <p14:tracePt t="210585" x="7094538" y="4384675"/>
          <p14:tracePt t="210603" x="7080250" y="4384675"/>
          <p14:tracePt t="210619" x="7065963" y="4384675"/>
          <p14:tracePt t="210636" x="7051675" y="4384675"/>
          <p14:tracePt t="210651" x="7031038" y="4384675"/>
          <p14:tracePt t="210668" x="7016750" y="4384675"/>
          <p14:tracePt t="210671" x="6994525" y="4384675"/>
          <p14:tracePt t="210685" x="6972300" y="4384675"/>
          <p14:tracePt t="210703" x="6951663" y="4384675"/>
          <p14:tracePt t="210718" x="6929438" y="4384675"/>
          <p14:tracePt t="210735" x="6915150" y="4384675"/>
          <p14:tracePt t="210753" x="6892925" y="4384675"/>
          <p14:tracePt t="210768" x="6872288" y="4384675"/>
          <p14:tracePt t="210785" x="6864350" y="4384675"/>
          <p14:tracePt t="210803" x="6850063" y="4384675"/>
          <p14:tracePt t="210917" x="6843713" y="4384675"/>
          <p14:tracePt t="210927" x="6843713" y="4391025"/>
          <p14:tracePt t="210938" x="6827838" y="4391025"/>
          <p14:tracePt t="210951" x="6821488" y="4391025"/>
          <p14:tracePt t="210969" x="6792913" y="4391025"/>
          <p14:tracePt t="210987" x="6764338" y="4391025"/>
          <p14:tracePt t="211003" x="6742113" y="4391025"/>
          <p14:tracePt t="211020" x="6727825" y="4391025"/>
          <p14:tracePt t="211036" x="6719888" y="4391025"/>
          <p14:tracePt t="211107" x="6719888" y="4384675"/>
          <p14:tracePt t="211360" x="6713538" y="4384675"/>
          <p14:tracePt t="211491" x="6713538" y="4391025"/>
          <p14:tracePt t="211748" x="6705600" y="4391025"/>
          <p14:tracePt t="211757" x="6705600" y="4398963"/>
          <p14:tracePt t="211798" x="6699250" y="4398963"/>
          <p14:tracePt t="211847" x="6699250" y="4405313"/>
          <p14:tracePt t="211907" x="6691313" y="4405313"/>
          <p14:tracePt t="212007" x="6684963" y="4405313"/>
          <p14:tracePt t="212375" x="6684963" y="4413250"/>
          <p14:tracePt t="212521" x="6677025" y="4413250"/>
          <p14:tracePt t="212995" x="6670675" y="4413250"/>
          <p14:tracePt t="213118" x="6670675" y="4419600"/>
          <p14:tracePt t="215102" x="6670675" y="4427538"/>
          <p14:tracePt t="222344" x="6677025" y="4419600"/>
          <p14:tracePt t="222360" x="6684963" y="4419600"/>
          <p14:tracePt t="222374" x="6691313" y="4419600"/>
          <p14:tracePt t="222383" x="6691313" y="4413250"/>
          <p14:tracePt t="222399" x="6699250" y="4413250"/>
          <p14:tracePt t="222418" x="6705600" y="4413250"/>
          <p14:tracePt t="222436" x="6713538" y="4413250"/>
          <p14:tracePt t="222460" x="6719888" y="4413250"/>
          <p14:tracePt t="222468" x="6727825" y="4413250"/>
          <p14:tracePt t="222483" x="6734175" y="4413250"/>
          <p14:tracePt t="222519" x="6742113" y="4413250"/>
          <p14:tracePt t="222534" x="6748463" y="4413250"/>
          <p14:tracePt t="222541" x="6756400" y="4413250"/>
          <p14:tracePt t="222550" x="6764338" y="4413250"/>
          <p14:tracePt t="222565" x="6778625" y="4419600"/>
          <p14:tracePt t="222582" x="6807200" y="4427538"/>
          <p14:tracePt t="222598" x="6858000" y="4441825"/>
          <p14:tracePt t="222615" x="6921500" y="4449763"/>
          <p14:tracePt t="222631" x="6965950" y="4456113"/>
          <p14:tracePt t="222648" x="7037388" y="4470400"/>
          <p14:tracePt t="222665" x="7124700" y="4484688"/>
          <p14:tracePt t="222681" x="7218363" y="4498975"/>
          <p14:tracePt t="222698" x="7318375" y="4506913"/>
          <p14:tracePt t="222714" x="7397750" y="4521200"/>
          <p14:tracePt t="222730" x="7462838" y="4529138"/>
          <p14:tracePt t="222749" x="7485063" y="4535488"/>
          <p14:tracePt t="222961" x="7477125" y="4529138"/>
          <p14:tracePt t="222969" x="7470775" y="4521200"/>
          <p14:tracePt t="222983" x="7456488" y="4513263"/>
          <p14:tracePt t="222997" x="7448550" y="4506913"/>
          <p14:tracePt t="223015" x="7426325" y="4484688"/>
          <p14:tracePt t="223031" x="7412038" y="4464050"/>
          <p14:tracePt t="223047" x="7405688" y="4449763"/>
          <p14:tracePt t="223064" x="7397750" y="4433888"/>
          <p14:tracePt t="223080" x="7391400" y="4427538"/>
          <p14:tracePt t="223097" x="7383463" y="4419600"/>
          <p14:tracePt t="223114" x="7383463" y="4413250"/>
          <p14:tracePt t="223131" x="7377113" y="4413250"/>
          <p14:tracePt t="223147" x="7369175" y="4413250"/>
          <p14:tracePt t="223164" x="7354888" y="4413250"/>
          <p14:tracePt t="223181" x="7340600" y="4413250"/>
          <p14:tracePt t="223197" x="7326313" y="4413250"/>
          <p14:tracePt t="223214" x="7312025" y="4413250"/>
          <p14:tracePt t="223230" x="7289800" y="4419600"/>
          <p14:tracePt t="223247" x="7269163" y="4419600"/>
          <p14:tracePt t="223265" x="7239000" y="4441825"/>
          <p14:tracePt t="223281" x="7239000" y="4449763"/>
          <p14:tracePt t="223297" x="7232650" y="4449763"/>
          <p14:tracePt t="223314" x="7224713" y="4456113"/>
          <p14:tracePt t="223330" x="7218363" y="4464050"/>
          <p14:tracePt t="223347" x="7210425" y="4470400"/>
          <p14:tracePt t="223364" x="7204075" y="4478338"/>
          <p14:tracePt t="223380" x="7196138" y="4478338"/>
          <p14:tracePt t="223399" x="7189788" y="4484688"/>
          <p14:tracePt t="223448" x="7189788" y="4492625"/>
          <p14:tracePt t="223469" x="7181850" y="4506913"/>
          <p14:tracePt t="223478" x="7173913" y="4513263"/>
          <p14:tracePt t="223485" x="7167563" y="4529138"/>
          <p14:tracePt t="223498" x="7159625" y="4535488"/>
          <p14:tracePt t="223514" x="7138988" y="4564063"/>
          <p14:tracePt t="223531" x="7110413" y="4606925"/>
          <p14:tracePt t="223547" x="7094538" y="4643438"/>
          <p14:tracePt t="223564" x="7080250" y="4665663"/>
          <p14:tracePt t="223580" x="7073900" y="4686300"/>
          <p14:tracePt t="223597" x="7065963" y="4708525"/>
          <p14:tracePt t="223614" x="7051675" y="4730750"/>
          <p14:tracePt t="223631" x="7045325" y="4759325"/>
          <p14:tracePt t="223647" x="7037388" y="4765675"/>
          <p14:tracePt t="223664" x="7037388" y="4779963"/>
          <p14:tracePt t="223680" x="7037388" y="4795838"/>
          <p14:tracePt t="223697" x="7031038" y="4810125"/>
          <p14:tracePt t="223714" x="7031038" y="4816475"/>
          <p14:tracePt t="223731" x="7023100" y="4824413"/>
          <p14:tracePt t="223766" x="7023100" y="4830763"/>
          <p14:tracePt t="223926" x="7031038" y="4830763"/>
          <p14:tracePt t="223935" x="7031038" y="4824413"/>
          <p14:tracePt t="223948" x="7045325" y="4810125"/>
          <p14:tracePt t="223965" x="7051675" y="4787900"/>
          <p14:tracePt t="223982" x="7065963" y="4773613"/>
          <p14:tracePt t="223998" x="7065963" y="4751388"/>
          <p14:tracePt t="224016" x="7080250" y="4722813"/>
          <p14:tracePt t="224030" x="7080250" y="4708525"/>
          <p14:tracePt t="224047" x="7080250" y="4686300"/>
          <p14:tracePt t="224064" x="7080250" y="4651375"/>
          <p14:tracePt t="224080" x="7080250" y="4614863"/>
          <p14:tracePt t="224096" x="7080250" y="4600575"/>
          <p14:tracePt t="224114" x="7080250" y="4572000"/>
          <p14:tracePt t="224130" x="7080250" y="4557713"/>
          <p14:tracePt t="224147" x="7080250" y="4543425"/>
          <p14:tracePt t="224164" x="7059613" y="4529138"/>
          <p14:tracePt t="224180" x="7059613" y="4521200"/>
          <p14:tracePt t="224227" x="7059613" y="4513263"/>
          <p14:tracePt t="224239" x="7059613" y="4506913"/>
          <p14:tracePt t="224351" x="7059613" y="4498975"/>
          <p14:tracePt t="224371" x="7051675" y="4498975"/>
          <p14:tracePt t="224380" x="7051675" y="4492625"/>
          <p14:tracePt t="224398" x="7037388" y="4492625"/>
          <p14:tracePt t="224415" x="7037388" y="4478338"/>
          <p14:tracePt t="224432" x="7037388" y="4470400"/>
          <p14:tracePt t="224448" x="7037388" y="4464050"/>
          <p14:tracePt t="224465" x="7037388" y="4456113"/>
          <p14:tracePt t="224483" x="7045325" y="4449763"/>
          <p14:tracePt t="224649" x="7037388" y="4449763"/>
          <p14:tracePt t="224663" x="7031038" y="4449763"/>
          <p14:tracePt t="224679" x="7023100" y="4449763"/>
          <p14:tracePt t="224699" x="7016750" y="4449763"/>
          <p14:tracePt t="224708" x="7008813" y="4449763"/>
          <p14:tracePt t="224725" x="7000875" y="4449763"/>
          <p14:tracePt t="224745" x="6994525" y="4449763"/>
          <p14:tracePt t="224771" x="6986588" y="4449763"/>
          <p14:tracePt t="224780" x="6986588" y="4456113"/>
          <p14:tracePt t="224798" x="6980238" y="4456113"/>
          <p14:tracePt t="224815" x="6972300" y="4464050"/>
          <p14:tracePt t="224832" x="6958013" y="4464050"/>
          <p14:tracePt t="224848" x="6943725" y="4464050"/>
          <p14:tracePt t="224865" x="6929438" y="4464050"/>
          <p14:tracePt t="224881" x="6915150" y="4464050"/>
          <p14:tracePt t="224898" x="6892925" y="4464050"/>
          <p14:tracePt t="224915" x="6872288" y="4464050"/>
          <p14:tracePt t="224932" x="6843713" y="4456113"/>
          <p14:tracePt t="224948" x="6821488" y="4449763"/>
          <p14:tracePt t="224965" x="6807200" y="4449763"/>
          <p14:tracePt t="224982" x="6792913" y="4449763"/>
          <p14:tracePt t="224999" x="6778625" y="4449763"/>
          <p14:tracePt t="225016" x="6770688" y="4449763"/>
          <p14:tracePt t="225032" x="6764338" y="4449763"/>
          <p14:tracePt t="225048" x="6748463" y="4441825"/>
          <p14:tracePt t="225065" x="6742113" y="4441825"/>
          <p14:tracePt t="225082" x="6734175" y="4441825"/>
          <p14:tracePt t="225099" x="6713538" y="4441825"/>
          <p14:tracePt t="225115" x="6691313" y="4441825"/>
          <p14:tracePt t="225133" x="6670675" y="4441825"/>
          <p14:tracePt t="225147" x="6662738" y="4441825"/>
          <p14:tracePt t="225164" x="6640513" y="4441825"/>
          <p14:tracePt t="225166" x="6634163" y="4441825"/>
          <p14:tracePt t="225180" x="6619875" y="4441825"/>
          <p14:tracePt t="225197" x="6605588" y="4441825"/>
          <p14:tracePt t="225214" x="6597650" y="4433888"/>
          <p14:tracePt t="225230" x="6583363" y="4433888"/>
          <p14:tracePt t="225247" x="6575425" y="4433888"/>
          <p14:tracePt t="225419" x="6583363" y="4441825"/>
          <p14:tracePt t="225428" x="6591300" y="4449763"/>
          <p14:tracePt t="225448" x="6597650" y="4470400"/>
          <p14:tracePt t="225465" x="6626225" y="4513263"/>
          <p14:tracePt t="225482" x="6640513" y="4535488"/>
          <p14:tracePt t="225498" x="6662738" y="4564063"/>
          <p14:tracePt t="225515" x="6684963" y="4586288"/>
          <p14:tracePt t="225531" x="6699250" y="4606925"/>
          <p14:tracePt t="225548" x="6713538" y="4622800"/>
          <p14:tracePt t="225565" x="6748463" y="4657725"/>
          <p14:tracePt t="225581" x="6770688" y="4679950"/>
          <p14:tracePt t="225598" x="6784975" y="4694238"/>
          <p14:tracePt t="225615" x="6807200" y="4716463"/>
          <p14:tracePt t="225632" x="6827838" y="4730750"/>
          <p14:tracePt t="225649" x="6835775" y="4745038"/>
          <p14:tracePt t="225665" x="6843713" y="4759325"/>
          <p14:tracePt t="225681" x="6843713" y="4765675"/>
          <p14:tracePt t="225698" x="6850063" y="4773613"/>
          <p14:tracePt t="225714" x="6858000" y="4787900"/>
          <p14:tracePt t="225731" x="6864350" y="4795838"/>
          <p14:tracePt t="225748" x="6878638" y="4816475"/>
          <p14:tracePt t="225766" x="6907213" y="4845050"/>
          <p14:tracePt t="225782" x="6929438" y="4867275"/>
          <p14:tracePt t="225798" x="6937375" y="4881563"/>
          <p14:tracePt t="225814" x="6958013" y="4903788"/>
          <p14:tracePt t="225831" x="6965950" y="4910138"/>
          <p14:tracePt t="225848" x="6972300" y="4924425"/>
          <p14:tracePt t="225865" x="6980238" y="4946650"/>
          <p14:tracePt t="225898" x="6980238" y="4960938"/>
          <p14:tracePt t="225914" x="6994525" y="4975225"/>
          <p14:tracePt t="225931" x="6994525" y="4989513"/>
          <p14:tracePt t="225948" x="7008813" y="5011738"/>
          <p14:tracePt t="225965" x="7045325" y="5048250"/>
          <p14:tracePt t="225982" x="7065963" y="5068888"/>
          <p14:tracePt t="225999" x="7080250" y="5091113"/>
          <p14:tracePt t="226014" x="7088188" y="5111750"/>
          <p14:tracePt t="226032" x="7094538" y="5127625"/>
          <p14:tracePt t="226048" x="7094538" y="5148263"/>
          <p14:tracePt t="226065" x="7094538" y="5170488"/>
          <p14:tracePt t="226082" x="7094538" y="5184775"/>
          <p14:tracePt t="226098" x="7094538" y="5205413"/>
          <p14:tracePt t="226114" x="7094538" y="5227638"/>
          <p14:tracePt t="226131" x="7094538" y="5241925"/>
          <p14:tracePt t="226148" x="7110413" y="5264150"/>
          <p14:tracePt t="226165" x="7131050" y="5292725"/>
          <p14:tracePt t="226181" x="7138988" y="5314950"/>
          <p14:tracePt t="226198" x="7153275" y="5335588"/>
          <p14:tracePt t="226216" x="7159625" y="5349875"/>
          <p14:tracePt t="226233" x="7167563" y="5372100"/>
          <p14:tracePt t="226249" x="7167563" y="5386388"/>
          <p14:tracePt t="226265" x="7173913" y="5400675"/>
          <p14:tracePt t="226281" x="7173913" y="5422900"/>
          <p14:tracePt t="226296" x="7173913" y="5443538"/>
          <p14:tracePt t="226313" x="7173913" y="5465763"/>
          <p14:tracePt t="226329" x="7189788" y="5480050"/>
          <p14:tracePt t="226347" x="7196138" y="5502275"/>
          <p14:tracePt t="226365" x="7204075" y="5522913"/>
          <p14:tracePt t="226383" x="7218363" y="5537200"/>
          <p14:tracePt t="226398" x="7218363" y="5545138"/>
          <p14:tracePt t="226416" x="7224713" y="5545138"/>
          <p14:tracePt t="226431" x="7224713" y="5553075"/>
          <p14:tracePt t="226467" x="7224713" y="5559425"/>
          <p14:tracePt t="226511" x="7218363" y="5559425"/>
          <p14:tracePt t="226562" x="7218363" y="5567363"/>
          <p14:tracePt t="226635" x="7218363" y="5573713"/>
          <p14:tracePt t="226673" x="7218363" y="5581650"/>
          <p14:tracePt t="226682" x="7218363" y="5588000"/>
          <p14:tracePt t="226698" x="7218363" y="5595938"/>
          <p14:tracePt t="226719" x="7210425" y="5602288"/>
          <p14:tracePt t="226735" x="7204075" y="5602288"/>
          <p14:tracePt t="226748" x="7204075" y="5610225"/>
          <p14:tracePt t="226773" x="7204075" y="5616575"/>
          <p14:tracePt t="226821" x="7196138" y="5616575"/>
          <p14:tracePt t="226839" x="7196138" y="5624513"/>
          <p14:tracePt t="226871" x="7189788" y="5624513"/>
          <p14:tracePt t="226881" x="7189788" y="5630863"/>
          <p14:tracePt t="226897" x="7173913" y="5630863"/>
          <p14:tracePt t="226915" x="7145338" y="5638800"/>
          <p14:tracePt t="226932" x="7138988" y="5646738"/>
          <p14:tracePt t="226947" x="7124700" y="5646738"/>
          <p14:tracePt t="226964" x="7102475" y="5646738"/>
          <p14:tracePt t="226980" x="7088188" y="5646738"/>
          <p14:tracePt t="226998" x="7073900" y="5646738"/>
          <p14:tracePt t="227015" x="7045325" y="5646738"/>
          <p14:tracePt t="227031" x="7031038" y="5646738"/>
          <p14:tracePt t="227050" x="7023100" y="5646738"/>
          <p14:tracePt t="227065" x="7008813" y="5646738"/>
          <p14:tracePt t="227081" x="7000875" y="5646738"/>
          <p14:tracePt t="227098" x="6994525" y="5646738"/>
          <p14:tracePt t="227114" x="6986588" y="5646738"/>
          <p14:tracePt t="227130" x="6972300" y="5646738"/>
          <p14:tracePt t="227147" x="6958013" y="5646738"/>
          <p14:tracePt t="227164" x="6943725" y="5646738"/>
          <p14:tracePt t="227181" x="6929438" y="5653088"/>
          <p14:tracePt t="227197" x="6915150" y="5653088"/>
          <p14:tracePt t="227214" x="6907213" y="5661025"/>
          <p14:tracePt t="227231" x="6900863" y="5661025"/>
          <p14:tracePt t="227284" x="6892925" y="5661025"/>
          <p14:tracePt t="227333" x="6886575" y="5661025"/>
          <p14:tracePt t="227361" x="6878638" y="5661025"/>
          <p14:tracePt t="227376" x="6872288" y="5661025"/>
          <p14:tracePt t="227390" x="6864350" y="5661025"/>
          <p14:tracePt t="227405" x="6858000" y="5667375"/>
          <p14:tracePt t="227418" x="6850063" y="5667375"/>
          <p14:tracePt t="227436" x="6843713" y="5667375"/>
          <p14:tracePt t="227473" x="6835775" y="5667375"/>
          <p14:tracePt t="235508" x="6827838" y="5667375"/>
          <p14:tracePt t="235529" x="6821488" y="5667375"/>
          <p14:tracePt t="235537" x="6813550" y="5667375"/>
          <p14:tracePt t="235546" x="6807200" y="5667375"/>
          <p14:tracePt t="235562" x="6784975" y="5661025"/>
          <p14:tracePt t="235577" x="6764338" y="5653088"/>
          <p14:tracePt t="235612" x="6858000" y="5646738"/>
          <p14:tracePt t="235627" x="6951663" y="5646738"/>
          <p14:tracePt t="235644" x="7051675" y="5646738"/>
          <p14:tracePt t="235661" x="7145338" y="5646738"/>
          <p14:tracePt t="235677" x="7246938" y="5630863"/>
          <p14:tracePt t="235770" x="7246938" y="5624513"/>
          <p14:tracePt t="235779" x="7246938" y="5616575"/>
          <p14:tracePt t="235796" x="7261225" y="5588000"/>
          <p14:tracePt t="235811" x="7261225" y="5545138"/>
          <p14:tracePt t="235828" x="7246938" y="5480050"/>
          <p14:tracePt t="235847" x="7204075" y="5422900"/>
          <p14:tracePt t="235861" x="7189788" y="5414963"/>
          <p14:tracePt t="235878" x="7065963" y="5378450"/>
          <p14:tracePt t="235895" x="6943725" y="5378450"/>
          <p14:tracePt t="235911" x="6813550" y="5414963"/>
          <p14:tracePt t="235927" x="6640513" y="5443538"/>
          <p14:tracePt t="235945" x="6388100" y="5480050"/>
          <p14:tracePt t="235961" x="6121400" y="5516563"/>
          <p14:tracePt t="235978" x="5919788" y="5553075"/>
          <p14:tracePt t="235995" x="5703888" y="5595938"/>
          <p14:tracePt t="236011" x="5610225" y="5624513"/>
          <p14:tracePt t="236029" x="5559425" y="5646738"/>
          <p14:tracePt t="236044" x="5545138" y="5661025"/>
          <p14:tracePt t="236060" x="5530850" y="5675313"/>
          <p14:tracePt t="236077" x="5516563" y="5675313"/>
          <p14:tracePt t="236093" x="5508625" y="5681663"/>
          <p14:tracePt t="236111" x="5502275" y="5689600"/>
          <p14:tracePt t="236129" x="5480050" y="5695950"/>
          <p14:tracePt t="236144" x="5473700" y="5703888"/>
          <p14:tracePt t="236160" x="5465763" y="5710238"/>
          <p14:tracePt t="236177" x="5451475" y="5710238"/>
          <p14:tracePt t="236194" x="5437188" y="5718175"/>
          <p14:tracePt t="236210" x="5422900" y="5718175"/>
          <p14:tracePt t="236227" x="5400675" y="5718175"/>
          <p14:tracePt t="236245" x="5372100" y="5718175"/>
          <p14:tracePt t="236260" x="5321300" y="5718175"/>
          <p14:tracePt t="236277" x="5256213" y="5726113"/>
          <p14:tracePt t="236294" x="5213350" y="5726113"/>
          <p14:tracePt t="236312" x="5170488" y="5726113"/>
          <p14:tracePt t="236327" x="5148263" y="5732463"/>
          <p14:tracePt t="236345" x="5133975" y="5732463"/>
          <p14:tracePt t="236361" x="5126038" y="5732463"/>
          <p14:tracePt t="236377" x="5111750" y="5718175"/>
          <p14:tracePt t="236394" x="5091113" y="5695950"/>
          <p14:tracePt t="236410" x="5068888" y="5675313"/>
          <p14:tracePt t="236427" x="5040313" y="5653088"/>
          <p14:tracePt t="236445" x="4924425" y="5616575"/>
          <p14:tracePt t="236461" x="4845050" y="5588000"/>
          <p14:tracePt t="236477" x="4824413" y="5567363"/>
          <p14:tracePt t="236494" x="4810125" y="5545138"/>
          <p14:tracePt t="236510" x="4802188" y="5522913"/>
          <p14:tracePt t="236527" x="4795838" y="5494338"/>
          <p14:tracePt t="236545" x="4795838" y="5429250"/>
          <p14:tracePt t="236561" x="4795838" y="5408613"/>
          <p14:tracePt t="236577" x="4802188" y="5386388"/>
          <p14:tracePt t="236596" x="4802188" y="5349875"/>
          <p14:tracePt t="236610" x="4802188" y="5329238"/>
          <p14:tracePt t="236627" x="4802188" y="5307013"/>
          <p14:tracePt t="236646" x="4802188" y="5264150"/>
          <p14:tracePt t="236661" x="4795838" y="5241925"/>
          <p14:tracePt t="236678" x="4787900" y="5221288"/>
          <p14:tracePt t="236695" x="4779963" y="5205413"/>
          <p14:tracePt t="236710" x="4765675" y="5184775"/>
          <p14:tracePt t="236727" x="4751388" y="5170488"/>
          <p14:tracePt t="236744" x="4745038" y="5162550"/>
          <p14:tracePt t="236760" x="4745038" y="5148263"/>
          <p14:tracePt t="236777" x="4737100" y="5133975"/>
          <p14:tracePt t="236794" x="4730750" y="5127625"/>
          <p14:tracePt t="236811" x="4730750" y="5111750"/>
          <p14:tracePt t="236828" x="4722813" y="5097463"/>
          <p14:tracePt t="236844" x="4722813" y="5083175"/>
          <p14:tracePt t="236861" x="4708525" y="5054600"/>
          <p14:tracePt t="236878" x="4686300" y="5032375"/>
          <p14:tracePt t="236894" x="4679950" y="5011738"/>
          <p14:tracePt t="236910" x="4672013" y="4989513"/>
          <p14:tracePt t="236928" x="4672013" y="4946650"/>
          <p14:tracePt t="236944" x="4657725" y="4889500"/>
          <p14:tracePt t="236961" x="4637088" y="4824413"/>
          <p14:tracePt t="236978" x="4629150" y="4787900"/>
          <p14:tracePt t="236994" x="4614863" y="4751388"/>
          <p14:tracePt t="237010" x="4614863" y="4716463"/>
          <p14:tracePt t="237027" x="4606925" y="4686300"/>
          <p14:tracePt t="237044" x="4600575" y="4657725"/>
          <p14:tracePt t="237062" x="4592638" y="4614863"/>
          <p14:tracePt t="237078" x="4578350" y="4578350"/>
          <p14:tracePt t="237094" x="4572000" y="4535488"/>
          <p14:tracePt t="237112" x="4549775" y="4492625"/>
          <p14:tracePt t="237127" x="4527550" y="4456113"/>
          <p14:tracePt t="237144" x="4506913" y="4427538"/>
          <p14:tracePt t="237160" x="4484688" y="4398963"/>
          <p14:tracePt t="237162" x="4478338" y="4391025"/>
          <p14:tracePt t="237177" x="4456113" y="4362450"/>
          <p14:tracePt t="237193" x="4433888" y="4340225"/>
          <p14:tracePt t="237212" x="4413250" y="4319588"/>
          <p14:tracePt t="237227" x="4398963" y="4305300"/>
          <p14:tracePt t="237244" x="4376738" y="4283075"/>
          <p14:tracePt t="237260" x="4362450" y="4260850"/>
          <p14:tracePt t="237278" x="4325938" y="4232275"/>
          <p14:tracePt t="237295" x="4311650" y="4211638"/>
          <p14:tracePt t="237311" x="4283075" y="4189413"/>
          <p14:tracePt t="237327" x="4254500" y="4175125"/>
          <p14:tracePt t="237346" x="4232275" y="4160838"/>
          <p14:tracePt t="237361" x="4211638" y="4138613"/>
          <p14:tracePt t="237378" x="4167188" y="4117975"/>
          <p14:tracePt t="237396" x="4087813" y="4081463"/>
          <p14:tracePt t="237411" x="4038600" y="4059238"/>
          <p14:tracePt t="237427" x="3987800" y="4038600"/>
          <p14:tracePt t="237446" x="3914775" y="4002088"/>
          <p14:tracePt t="237461" x="3900488" y="4002088"/>
          <p14:tracePt t="237477" x="3857625" y="3994150"/>
          <p14:tracePt t="237494" x="3771900" y="3994150"/>
          <p14:tracePt t="237511" x="3692525" y="3994150"/>
          <p14:tracePt t="237527" x="3613150" y="4008438"/>
          <p14:tracePt t="237544" x="3525838" y="4038600"/>
          <p14:tracePt t="237561" x="3446463" y="4044950"/>
          <p14:tracePt t="237579" x="3324225" y="4073525"/>
          <p14:tracePt t="237595" x="3230563" y="4095750"/>
          <p14:tracePt t="237610" x="3151188" y="4124325"/>
          <p14:tracePt t="237629" x="3049588" y="4152900"/>
          <p14:tracePt t="237644" x="2949575" y="4181475"/>
          <p14:tracePt t="237661" x="2855913" y="4211638"/>
          <p14:tracePt t="237664" x="2811463" y="4225925"/>
          <p14:tracePt t="237677" x="2790825" y="4225925"/>
          <p14:tracePt t="237695" x="2740025" y="4240213"/>
          <p14:tracePt t="237711" x="2717800" y="4246563"/>
          <p14:tracePt t="237727" x="2703513" y="4260850"/>
          <p14:tracePt t="237744" x="2682875" y="4276725"/>
          <p14:tracePt t="237760" x="2660650" y="4283075"/>
          <p14:tracePt t="237777" x="2646363" y="4297363"/>
          <p14:tracePt t="237795" x="2632075" y="4311650"/>
          <p14:tracePt t="237812" x="2624138" y="4319588"/>
          <p14:tracePt t="237827" x="2609850" y="4325938"/>
          <p14:tracePt t="237844" x="2603500" y="4340225"/>
          <p14:tracePt t="237862" x="2589213" y="4356100"/>
          <p14:tracePt t="237877" x="2566988" y="4376738"/>
          <p14:tracePt t="237895" x="2538413" y="4398963"/>
          <p14:tracePt t="237912" x="2524125" y="4413250"/>
          <p14:tracePt t="237927" x="2509838" y="4427538"/>
          <p14:tracePt t="237944" x="2495550" y="4433888"/>
          <p14:tracePt t="237960" x="2487613" y="4433888"/>
          <p14:tracePt t="238011" x="2487613" y="4441825"/>
          <p14:tracePt t="238563" x="2487613" y="4449763"/>
          <p14:tracePt t="238575" x="2487613" y="4456113"/>
          <p14:tracePt t="238581" x="2481263" y="4456113"/>
          <p14:tracePt t="238593" x="2473325" y="4464050"/>
          <p14:tracePt t="238609" x="2451100" y="4484688"/>
          <p14:tracePt t="238626" x="2444750" y="4498975"/>
          <p14:tracePt t="238642" x="2436813" y="4506913"/>
          <p14:tracePt t="238659" x="2436813" y="4513263"/>
          <p14:tracePt t="238717" x="2430463" y="4513263"/>
          <p14:tracePt t="238925" x="2430463" y="4521200"/>
          <p14:tracePt t="238945" x="2422525" y="4521200"/>
          <p14:tracePt t="238953" x="2416175" y="4529138"/>
          <p14:tracePt t="238963" x="2416175" y="4535488"/>
          <p14:tracePt t="238995" x="2408238" y="4535488"/>
          <p14:tracePt t="239007" x="2408238" y="4543425"/>
          <p14:tracePt t="239033" x="2401888" y="4549775"/>
          <p14:tracePt t="239057" x="2401888" y="4557713"/>
          <p14:tracePt t="239065" x="2393950" y="4557713"/>
          <p14:tracePt t="239084" x="2393950" y="4564063"/>
          <p14:tracePt t="239196" x="2393950" y="4572000"/>
          <p14:tracePt t="239218" x="2408238" y="4578350"/>
          <p14:tracePt t="239227" x="2422525" y="4586288"/>
          <p14:tracePt t="239245" x="2459038" y="4592638"/>
          <p14:tracePt t="239261" x="2487613" y="4606925"/>
          <p14:tracePt t="239276" x="2501900" y="4606925"/>
          <p14:tracePt t="239293" x="2524125" y="4606925"/>
          <p14:tracePt t="239311" x="2538413" y="4606925"/>
          <p14:tracePt t="239326" x="2559050" y="4600575"/>
          <p14:tracePt t="239343" x="2581275" y="4592638"/>
          <p14:tracePt t="239361" x="2632075" y="4578350"/>
          <p14:tracePt t="239377" x="2668588" y="4572000"/>
          <p14:tracePt t="239393" x="2682875" y="4572000"/>
          <p14:tracePt t="239410" x="2703513" y="4557713"/>
          <p14:tracePt t="239426" x="2725738" y="4557713"/>
          <p14:tracePt t="239443" x="2732088" y="4549775"/>
          <p14:tracePt t="239460" x="2747963" y="4543425"/>
          <p14:tracePt t="239476" x="2768600" y="4529138"/>
          <p14:tracePt t="239494" x="2790825" y="4521200"/>
          <p14:tracePt t="239510" x="2811463" y="4506913"/>
          <p14:tracePt t="239526" x="2833688" y="4492625"/>
          <p14:tracePt t="239545" x="2847975" y="4484688"/>
          <p14:tracePt t="239561" x="2884488" y="4464050"/>
          <p14:tracePt t="239577" x="2913063" y="4449763"/>
          <p14:tracePt t="239594" x="2935288" y="4441825"/>
          <p14:tracePt t="239611" x="2949575" y="4427538"/>
          <p14:tracePt t="239627" x="2963863" y="4413250"/>
          <p14:tracePt t="239644" x="2978150" y="4398963"/>
          <p14:tracePt t="239661" x="3000375" y="4391025"/>
          <p14:tracePt t="239677" x="3006725" y="4376738"/>
          <p14:tracePt t="239694" x="3028950" y="4370388"/>
          <p14:tracePt t="239710" x="3049588" y="4356100"/>
          <p14:tracePt t="239726" x="3057525" y="4356100"/>
          <p14:tracePt t="239744" x="3071813" y="4348163"/>
          <p14:tracePt t="239760" x="3079750" y="4340225"/>
          <p14:tracePt t="239777" x="3094038" y="4333875"/>
          <p14:tracePt t="239899" x="3086100" y="4333875"/>
          <p14:tracePt t="239973" x="3079750" y="4333875"/>
          <p14:tracePt t="240023" x="3071813" y="4333875"/>
          <p14:tracePt t="240032" x="3071813" y="4340225"/>
          <p14:tracePt t="240044" x="3057525" y="4348163"/>
          <p14:tracePt t="240061" x="3049588" y="4356100"/>
          <p14:tracePt t="240076" x="3043238" y="4356100"/>
          <p14:tracePt t="240094" x="3035300" y="4356100"/>
          <p14:tracePt t="240215" x="3035300" y="4362450"/>
          <p14:tracePt t="240300" x="3035300" y="4370388"/>
          <p14:tracePt t="240323" x="3035300" y="4376738"/>
          <p14:tracePt t="240345" x="3035300" y="4384675"/>
          <p14:tracePt t="240361" x="3035300" y="4398963"/>
          <p14:tracePt t="240376" x="3035300" y="4405313"/>
          <p14:tracePt t="240391" x="3035300" y="4413250"/>
          <p14:tracePt t="240408" x="3035300" y="4419600"/>
          <p14:tracePt t="240415" x="3028950" y="4419600"/>
          <p14:tracePt t="240426" x="3028950" y="4427538"/>
          <p14:tracePt t="240443" x="3028950" y="4433888"/>
          <p14:tracePt t="240476" x="3028950" y="4441825"/>
          <p14:tracePt t="240509" x="3028950" y="4449763"/>
          <p14:tracePt t="240937" x="3021013" y="4449763"/>
          <p14:tracePt t="240949" x="3021013" y="4456113"/>
          <p14:tracePt t="240962" x="3021013" y="4464050"/>
          <p14:tracePt t="240986" x="3021013" y="4470400"/>
          <p14:tracePt t="241002" x="3021013" y="4478338"/>
          <p14:tracePt t="241012" x="3014663" y="4484688"/>
          <p14:tracePt t="241027" x="3014663" y="4506913"/>
          <p14:tracePt t="241043" x="3006725" y="4521200"/>
          <p14:tracePt t="241060" x="3006725" y="4535488"/>
          <p14:tracePt t="241077" x="3000375" y="4557713"/>
          <p14:tracePt t="241094" x="3000375" y="4578350"/>
          <p14:tracePt t="241110" x="3000375" y="4592638"/>
          <p14:tracePt t="241126" x="3000375" y="4606925"/>
          <p14:tracePt t="241143" x="3000375" y="4622800"/>
          <p14:tracePt t="241160" x="3000375" y="4643438"/>
          <p14:tracePt t="241177" x="3000375" y="4651375"/>
          <p14:tracePt t="241193" x="3000375" y="4672013"/>
          <p14:tracePt t="241210" x="3000375" y="4679950"/>
          <p14:tracePt t="241226" x="3006725" y="4694238"/>
          <p14:tracePt t="241243" x="3014663" y="4708525"/>
          <p14:tracePt t="241259" x="3014663" y="4722813"/>
          <p14:tracePt t="241276" x="3014663" y="4737100"/>
          <p14:tracePt t="241293" x="3014663" y="4751388"/>
          <p14:tracePt t="241310" x="3014663" y="4773613"/>
          <p14:tracePt t="241327" x="3014663" y="4787900"/>
          <p14:tracePt t="241343" x="3014663" y="4802188"/>
          <p14:tracePt t="241360" x="3021013" y="4816475"/>
          <p14:tracePt t="241376" x="3021013" y="4838700"/>
          <p14:tracePt t="241393" x="3021013" y="4852988"/>
          <p14:tracePt t="241410" x="3021013" y="4875213"/>
          <p14:tracePt t="241428" x="3021013" y="4889500"/>
          <p14:tracePt t="241443" x="3021013" y="4910138"/>
          <p14:tracePt t="241459" x="3021013" y="4918075"/>
          <p14:tracePt t="241476" x="3021013" y="4932363"/>
          <p14:tracePt t="241492" x="3021013" y="4938713"/>
          <p14:tracePt t="241510" x="3021013" y="4960938"/>
          <p14:tracePt t="241526" x="3021013" y="4975225"/>
          <p14:tracePt t="241542" x="3021013" y="4989513"/>
          <p14:tracePt t="241560" x="3021013" y="4997450"/>
          <p14:tracePt t="241576" x="3021013" y="5011738"/>
          <p14:tracePt t="241593" x="3021013" y="5026025"/>
          <p14:tracePt t="241611" x="3021013" y="5032375"/>
          <p14:tracePt t="241627" x="3021013" y="5048250"/>
          <p14:tracePt t="241643" x="3021013" y="5062538"/>
          <p14:tracePt t="241661" x="3021013" y="5068888"/>
          <p14:tracePt t="241676" x="3021013" y="5091113"/>
          <p14:tracePt t="241693" x="3021013" y="5097463"/>
          <p14:tracePt t="241711" x="3021013" y="5105400"/>
          <p14:tracePt t="241726" x="3021013" y="5119688"/>
          <p14:tracePt t="241744" x="3021013" y="5127625"/>
          <p14:tracePt t="241760" x="3021013" y="5141913"/>
          <p14:tracePt t="241776" x="3021013" y="5162550"/>
          <p14:tracePt t="241794" x="3021013" y="5170488"/>
          <p14:tracePt t="241809" x="3021013" y="5184775"/>
          <p14:tracePt t="241826" x="3021013" y="5191125"/>
          <p14:tracePt t="241845" x="3021013" y="5213350"/>
          <p14:tracePt t="241876" x="3021013" y="5221288"/>
          <p14:tracePt t="241894" x="3021013" y="5227638"/>
          <p14:tracePt t="241909" x="3021013" y="5241925"/>
          <p14:tracePt t="241926" x="3021013" y="5249863"/>
          <p14:tracePt t="241944" x="3021013" y="5264150"/>
          <p14:tracePt t="241960" x="3021013" y="5270500"/>
          <p14:tracePt t="241977" x="3021013" y="5284788"/>
          <p14:tracePt t="241992" x="3021013" y="5300663"/>
          <p14:tracePt t="242009" x="3021013" y="5314950"/>
          <p14:tracePt t="242026" x="3014663" y="5321300"/>
          <p14:tracePt t="242042" x="3014663" y="5335588"/>
          <p14:tracePt t="242058" x="3014663" y="5343525"/>
          <p14:tracePt t="242077" x="3006725" y="5364163"/>
          <p14:tracePt t="242109" x="3006725" y="5372100"/>
          <p14:tracePt t="242127" x="3000375" y="5386388"/>
          <p14:tracePt t="242143" x="3000375" y="5394325"/>
          <p14:tracePt t="242159" x="3000375" y="5400675"/>
          <p14:tracePt t="242176" x="3000375" y="5408613"/>
          <p14:tracePt t="242193" x="3000375" y="5414963"/>
          <p14:tracePt t="242209" x="3000375" y="5422900"/>
          <p14:tracePt t="242226" x="3000375" y="5429250"/>
          <p14:tracePt t="242242" x="2992438" y="5437188"/>
          <p14:tracePt t="242259" x="2992438" y="5443538"/>
          <p14:tracePt t="242277" x="2992438" y="5451475"/>
          <p14:tracePt t="242302" x="2992438" y="5457825"/>
          <p14:tracePt t="242337" x="2992438" y="5465763"/>
          <p14:tracePt t="242346" x="2984500" y="5473700"/>
          <p14:tracePt t="242425" x="2984500" y="5480050"/>
          <p14:tracePt t="242594" x="2978150" y="5480050"/>
          <p14:tracePt t="242622" x="2978150" y="5473700"/>
          <p14:tracePt t="242630" x="2978150" y="5465763"/>
          <p14:tracePt t="242643" x="2978150" y="5451475"/>
          <p14:tracePt t="242659" x="2978150" y="5429250"/>
          <p14:tracePt t="242676" x="2978150" y="5414963"/>
          <p14:tracePt t="242693" x="2978150" y="5394325"/>
          <p14:tracePt t="242709" x="2963863" y="5372100"/>
          <p14:tracePt t="242726" x="2963863" y="5343525"/>
          <p14:tracePt t="242743" x="2955925" y="5321300"/>
          <p14:tracePt t="242759" x="2949575" y="5292725"/>
          <p14:tracePt t="242775" x="2949575" y="5270500"/>
          <p14:tracePt t="242792" x="2949575" y="5256213"/>
          <p14:tracePt t="242809" x="2949575" y="5241925"/>
          <p14:tracePt t="242827" x="2949575" y="5221288"/>
          <p14:tracePt t="242842" x="2949575" y="5199063"/>
          <p14:tracePt t="242859" x="2949575" y="5170488"/>
          <p14:tracePt t="242877" x="2955925" y="5148263"/>
          <p14:tracePt t="242892" x="2963863" y="5133975"/>
          <p14:tracePt t="242909" x="2970213" y="5111750"/>
          <p14:tracePt t="242926" x="2970213" y="5091113"/>
          <p14:tracePt t="242942" x="2970213" y="5076825"/>
          <p14:tracePt t="242959" x="2984500" y="5048250"/>
          <p14:tracePt t="242976" x="2992438" y="5026025"/>
          <p14:tracePt t="242992" x="3000375" y="5003800"/>
          <p14:tracePt t="243009" x="3006725" y="4989513"/>
          <p14:tracePt t="243025" x="3014663" y="4975225"/>
          <p14:tracePt t="243042" x="3014663" y="4954588"/>
          <p14:tracePt t="243060" x="3014663" y="4924425"/>
          <p14:tracePt t="243076" x="3021013" y="4910138"/>
          <p14:tracePt t="243092" x="3021013" y="4889500"/>
          <p14:tracePt t="243109" x="3028950" y="4875213"/>
          <p14:tracePt t="243125" x="3028950" y="4852988"/>
          <p14:tracePt t="243142" x="3035300" y="4824413"/>
          <p14:tracePt t="243161" x="3043238" y="4795838"/>
          <p14:tracePt t="243176" x="3049588" y="4779963"/>
          <p14:tracePt t="243192" x="3049588" y="4759325"/>
          <p14:tracePt t="243209" x="3057525" y="4745038"/>
          <p14:tracePt t="243225" x="3057525" y="4737100"/>
          <p14:tracePt t="243242" x="3063875" y="4730750"/>
          <p14:tracePt t="243259" x="3063875" y="4722813"/>
          <p14:tracePt t="243275" x="3063875" y="4716463"/>
          <p14:tracePt t="243292" x="3071813" y="4694238"/>
          <p14:tracePt t="243309" x="3071813" y="4679950"/>
          <p14:tracePt t="243325" x="3079750" y="4657725"/>
          <p14:tracePt t="243343" x="3079750" y="4643438"/>
          <p14:tracePt t="243359" x="3079750" y="4622800"/>
          <p14:tracePt t="243376" x="3079750" y="4606925"/>
          <p14:tracePt t="243393" x="3079750" y="4586288"/>
          <p14:tracePt t="243409" x="3079750" y="4564063"/>
          <p14:tracePt t="243425" x="3079750" y="4549775"/>
          <p14:tracePt t="243442" x="3079750" y="4535488"/>
          <p14:tracePt t="243459" x="3079750" y="4529138"/>
          <p14:tracePt t="243475" x="3079750" y="4513263"/>
          <p14:tracePt t="243509" x="3079750" y="4506913"/>
          <p14:tracePt t="243528" x="3079750" y="4498975"/>
          <p14:tracePt t="243544" x="3079750" y="4484688"/>
          <p14:tracePt t="243558" x="3071813" y="4470400"/>
          <p14:tracePt t="243576" x="3071813" y="4449763"/>
          <p14:tracePt t="243592" x="3071813" y="4433888"/>
          <p14:tracePt t="243609" x="3063875" y="4419600"/>
          <p14:tracePt t="243625" x="3063875" y="4413250"/>
          <p14:tracePt t="243659" x="3063875" y="4405313"/>
          <p14:tracePt t="243698" x="3063875" y="4398963"/>
          <p14:tracePt t="243705" x="3063875" y="4391025"/>
          <p14:tracePt t="243728" x="3063875" y="4384675"/>
          <p14:tracePt t="243756" x="3063875" y="4376738"/>
          <p14:tracePt t="243799" x="3063875" y="4370388"/>
          <p14:tracePt t="243816" x="3063875" y="4362450"/>
          <p14:tracePt t="243849" x="3063875" y="4356100"/>
          <p14:tracePt t="243961" x="3063875" y="4348163"/>
          <p14:tracePt t="244243" x="3057525" y="4348163"/>
          <p14:tracePt t="245025" x="3049588" y="4348163"/>
          <p14:tracePt t="245052" x="3043238" y="4348163"/>
          <p14:tracePt t="245064" x="3035300" y="4348163"/>
          <p14:tracePt t="245107" x="3028950" y="4348163"/>
          <p14:tracePt t="245659" x="3028950" y="4356100"/>
          <p14:tracePt t="245746" x="3035300" y="4356100"/>
          <p14:tracePt t="245763" x="3043238" y="4356100"/>
          <p14:tracePt t="246660" x="3035300" y="4356100"/>
          <p14:tracePt t="246688" x="3028950" y="4356100"/>
          <p14:tracePt t="246697" x="3028950" y="4362450"/>
          <p14:tracePt t="246709" x="3028950" y="4370388"/>
          <p14:tracePt t="246729" x="3021013" y="4376738"/>
          <p14:tracePt t="246746" x="3021013" y="4384675"/>
          <p14:tracePt t="246762" x="3021013" y="4398963"/>
          <p14:tracePt t="246775" x="3021013" y="4413250"/>
          <p14:tracePt t="246792" x="3014663" y="4419600"/>
          <p14:tracePt t="246808" x="3014663" y="4427538"/>
          <p14:tracePt t="246826" x="3006725" y="4427538"/>
          <p14:tracePt t="246841" x="3006725" y="4433888"/>
          <p14:tracePt t="247025" x="3006725" y="4441825"/>
          <p14:tracePt t="247038" x="3000375" y="4441825"/>
          <p14:tracePt t="247112" x="3000375" y="4449763"/>
          <p14:tracePt t="247197" x="2992438" y="4449763"/>
          <p14:tracePt t="247220" x="2992438" y="4456113"/>
          <p14:tracePt t="247240" x="2984500" y="4456113"/>
          <p14:tracePt t="247248" x="2984500" y="4464050"/>
          <p14:tracePt t="247258" x="2978150" y="4470400"/>
          <p14:tracePt t="247274" x="2978150" y="4484688"/>
          <p14:tracePt t="247291" x="2970213" y="4498975"/>
          <p14:tracePt t="247308" x="2963863" y="4521200"/>
          <p14:tracePt t="247324" x="2963863" y="4535488"/>
          <p14:tracePt t="247343" x="2963863" y="4543425"/>
          <p14:tracePt t="247358" x="2955925" y="4549775"/>
          <p14:tracePt t="247375" x="2955925" y="4557713"/>
          <p14:tracePt t="247408" x="2955925" y="4564063"/>
          <p14:tracePt t="247425" x="2955925" y="4572000"/>
          <p14:tracePt t="248342" x="2955925" y="4578350"/>
          <p14:tracePt t="248358" x="2955925" y="4586288"/>
          <p14:tracePt t="248377" x="2949575" y="4592638"/>
          <p14:tracePt t="248391" x="2949575" y="4600575"/>
          <p14:tracePt t="248407" x="2949575" y="4606925"/>
          <p14:tracePt t="248424" x="2941638" y="4622800"/>
          <p14:tracePt t="248440" x="2941638" y="4643438"/>
          <p14:tracePt t="248457" x="2935288" y="4657725"/>
          <p14:tracePt t="248474" x="2935288" y="4679950"/>
          <p14:tracePt t="248490" x="2935288" y="4694238"/>
          <p14:tracePt t="248507" x="2935288" y="4708525"/>
          <p14:tracePt t="248540" x="2935288" y="4722813"/>
          <p14:tracePt t="248557" x="2927350" y="4722813"/>
          <p14:tracePt t="248573" x="2927350" y="4730750"/>
          <p14:tracePt t="248590" x="2927350" y="4737100"/>
          <p14:tracePt t="248607" x="2927350" y="4751388"/>
          <p14:tracePt t="248623" x="2927350" y="4765675"/>
          <p14:tracePt t="248640" x="2927350" y="4779963"/>
          <p14:tracePt t="248673" x="2927350" y="4787900"/>
          <p14:tracePt t="248690" x="2927350" y="4795838"/>
          <p14:tracePt t="248715" x="2927350" y="4802188"/>
          <p14:tracePt t="248730" x="2927350" y="4810125"/>
          <p14:tracePt t="248751" x="2927350" y="4816475"/>
          <p14:tracePt t="248759" x="2927350" y="4824413"/>
          <p14:tracePt t="248773" x="2927350" y="4838700"/>
          <p14:tracePt t="248790" x="2927350" y="4845050"/>
          <p14:tracePt t="248807" x="2927350" y="4852988"/>
          <p14:tracePt t="248823" x="2927350" y="4859338"/>
          <p14:tracePt t="248840" x="2927350" y="4867275"/>
          <p14:tracePt t="248873" x="2927350" y="4881563"/>
          <p14:tracePt t="248890" x="2935288" y="4889500"/>
          <p14:tracePt t="248907" x="2935288" y="4895850"/>
          <p14:tracePt t="248923" x="2941638" y="4910138"/>
          <p14:tracePt t="248940" x="2949575" y="4918075"/>
          <p14:tracePt t="248957" x="2949575" y="4932363"/>
          <p14:tracePt t="248973" x="2949575" y="4938713"/>
          <p14:tracePt t="248990" x="2955925" y="4946650"/>
          <p14:tracePt t="249007" x="2955925" y="4968875"/>
          <p14:tracePt t="249024" x="2963863" y="4983163"/>
          <p14:tracePt t="249043" x="2970213" y="5003800"/>
          <p14:tracePt t="249058" x="2970213" y="5018088"/>
          <p14:tracePt t="249074" x="2978150" y="5032375"/>
          <p14:tracePt t="249090" x="2978150" y="5040313"/>
          <p14:tracePt t="249106" x="2978150" y="5054600"/>
          <p14:tracePt t="249125" x="2984500" y="5076825"/>
          <p14:tracePt t="249141" x="2984500" y="5097463"/>
          <p14:tracePt t="249157" x="2992438" y="5119688"/>
          <p14:tracePt t="249175" x="2992438" y="5133975"/>
          <p14:tracePt t="249191" x="2992438" y="5156200"/>
          <p14:tracePt t="249207" x="2992438" y="5170488"/>
          <p14:tracePt t="249225" x="2992438" y="5199063"/>
          <p14:tracePt t="249241" x="3000375" y="5221288"/>
          <p14:tracePt t="249257" x="3006725" y="5235575"/>
          <p14:tracePt t="249275" x="3006725" y="5241925"/>
          <p14:tracePt t="249291" x="3014663" y="5256213"/>
          <p14:tracePt t="249307" x="3014663" y="5264150"/>
          <p14:tracePt t="249325" x="3014663" y="5284788"/>
          <p14:tracePt t="249342" x="3014663" y="5300663"/>
          <p14:tracePt t="249359" x="3014663" y="5307013"/>
          <p14:tracePt t="249374" x="3014663" y="5321300"/>
          <p14:tracePt t="249391" x="3014663" y="5329238"/>
          <p14:tracePt t="249409" x="3014663" y="5335588"/>
          <p14:tracePt t="249425" x="3014663" y="5349875"/>
          <p14:tracePt t="249442" x="3014663" y="5364163"/>
          <p14:tracePt t="249459" x="3006725" y="5378450"/>
          <p14:tracePt t="249474" x="3000375" y="5386388"/>
          <p14:tracePt t="249491" x="3000375" y="5400675"/>
          <p14:tracePt t="249507" x="2992438" y="5408613"/>
          <p14:tracePt t="249524" x="2992438" y="5422900"/>
          <p14:tracePt t="249541" x="2984500" y="5429250"/>
          <p14:tracePt t="249557" x="2984500" y="5437188"/>
          <p14:tracePt t="249592" x="2978150" y="5443538"/>
          <p14:tracePt t="249659" x="2978150" y="5451475"/>
          <p14:tracePt t="249866" x="2970213" y="5443538"/>
          <p14:tracePt t="249876" x="2970213" y="5429250"/>
          <p14:tracePt t="249891" x="2963863" y="5408613"/>
          <p14:tracePt t="249908" x="2955925" y="5372100"/>
          <p14:tracePt t="249926" x="2955925" y="5314950"/>
          <p14:tracePt t="249941" x="2955925" y="5241925"/>
          <p14:tracePt t="249958" x="2978150" y="5119688"/>
          <p14:tracePt t="249975" x="3000375" y="5032375"/>
          <p14:tracePt t="249992" x="3014663" y="4960938"/>
          <p14:tracePt t="250007" x="3028950" y="4881563"/>
          <p14:tracePt t="250025" x="3035300" y="4810125"/>
          <p14:tracePt t="250041" x="3035300" y="4759325"/>
          <p14:tracePt t="250058" x="3035300" y="4722813"/>
          <p14:tracePt t="250075" x="3035300" y="4672013"/>
          <p14:tracePt t="250092" x="3035300" y="4643438"/>
          <p14:tracePt t="250108" x="3035300" y="4606925"/>
          <p14:tracePt t="250124" x="3043238" y="4572000"/>
          <p14:tracePt t="250140" x="3049588" y="4543425"/>
          <p14:tracePt t="250158" x="3057525" y="4521200"/>
          <p14:tracePt t="250159" x="3057525" y="4513263"/>
          <p14:tracePt t="250173" x="3063875" y="4506913"/>
          <p14:tracePt t="250190" x="3063875" y="4492625"/>
          <p14:tracePt t="250207" x="3063875" y="4484688"/>
          <p14:tracePt t="250225" x="3071813" y="4470400"/>
          <p14:tracePt t="250240" x="3079750" y="4449763"/>
          <p14:tracePt t="250257" x="3079750" y="4433888"/>
          <p14:tracePt t="250275" x="3086100" y="4419600"/>
          <p14:tracePt t="250290" x="3094038" y="4398963"/>
          <p14:tracePt t="250307" x="3100388" y="4384675"/>
          <p14:tracePt t="250324" x="3122613" y="4370388"/>
          <p14:tracePt t="250342" x="3151188" y="4348163"/>
          <p14:tracePt t="250357" x="3173413" y="4333875"/>
          <p14:tracePt t="250376" x="3230563" y="4305300"/>
          <p14:tracePt t="250391" x="3330575" y="4276725"/>
          <p14:tracePt t="250409" x="3497263" y="4232275"/>
          <p14:tracePt t="250424" x="3756025" y="4211638"/>
          <p14:tracePt t="250440" x="4030663" y="4181475"/>
          <p14:tracePt t="250457" x="4362450" y="4146550"/>
          <p14:tracePt t="250475" x="4606925" y="4103688"/>
          <p14:tracePt t="250491" x="4643438" y="4095750"/>
          <p14:tracePt t="250531" x="4637088" y="4095750"/>
          <p14:tracePt t="250541" x="4622800" y="4110038"/>
          <p14:tracePt t="250557" x="4606925" y="4132263"/>
          <p14:tracePt t="250576" x="4572000" y="4160838"/>
          <p14:tracePt t="250592" x="4549775" y="4181475"/>
          <p14:tracePt t="250607" x="4513263" y="4203700"/>
          <p14:tracePt t="250624" x="4478338" y="4225925"/>
          <p14:tracePt t="250641" x="4427538" y="4246563"/>
          <p14:tracePt t="250657" x="4376738" y="4268788"/>
          <p14:tracePt t="250661" x="4354513" y="4268788"/>
          <p14:tracePt t="250676" x="4333875" y="4291013"/>
          <p14:tracePt t="250691" x="4311650" y="4305300"/>
          <p14:tracePt t="250708" x="4297363" y="4311650"/>
          <p14:tracePt t="250725" x="4291013" y="4319588"/>
          <p14:tracePt t="250741" x="4283075" y="4325938"/>
          <p14:tracePt t="250757" x="4260850" y="4340225"/>
          <p14:tracePt t="250776" x="4232275" y="4356100"/>
          <p14:tracePt t="250791" x="4203700" y="4376738"/>
          <p14:tracePt t="250808" x="4175125" y="4391025"/>
          <p14:tracePt t="250824" x="4132263" y="4405313"/>
          <p14:tracePt t="250840" x="4067175" y="4427538"/>
          <p14:tracePt t="250859" x="3979863" y="4441825"/>
          <p14:tracePt t="250875" x="3900488" y="4456113"/>
          <p14:tracePt t="250891" x="3786188" y="4456113"/>
          <p14:tracePt t="250908" x="3706813" y="4456113"/>
          <p14:tracePt t="250924" x="3648075" y="4456113"/>
          <p14:tracePt t="250941" x="3598863" y="4456113"/>
          <p14:tracePt t="250958" x="3582988" y="4449763"/>
          <p14:tracePt t="250975" x="3562350" y="4449763"/>
          <p14:tracePt t="250991" x="3540125" y="4449763"/>
          <p14:tracePt t="251009" x="3525838" y="4449763"/>
          <p14:tracePt t="251024" x="3503613" y="4449763"/>
          <p14:tracePt t="251041" x="3482975" y="4449763"/>
          <p14:tracePt t="251057" x="3446463" y="4449763"/>
          <p14:tracePt t="251074" x="3381375" y="4427538"/>
          <p14:tracePt t="251092" x="3287713" y="4413250"/>
          <p14:tracePt t="251107" x="3236913" y="4405313"/>
          <p14:tracePt t="251124" x="3187700" y="4391025"/>
          <p14:tracePt t="251142" x="3136900" y="4376738"/>
          <p14:tracePt t="251157" x="3086100" y="4362450"/>
          <p14:tracePt t="251161" x="3063875" y="4356100"/>
          <p14:tracePt t="251174" x="3049588" y="4348163"/>
          <p14:tracePt t="251192" x="3006725" y="4340225"/>
          <p14:tracePt t="251208" x="2984500" y="4333875"/>
          <p14:tracePt t="251224" x="2963863" y="4325938"/>
          <p14:tracePt t="251241" x="2941638" y="4325938"/>
          <p14:tracePt t="251256" x="2921000" y="4325938"/>
          <p14:tracePt t="251273" x="2905125" y="4319588"/>
          <p14:tracePt t="251289" x="2890838" y="4311650"/>
          <p14:tracePt t="251307" x="2862263" y="4311650"/>
          <p14:tracePt t="251324" x="2841625" y="4305300"/>
          <p14:tracePt t="251340" x="2827338" y="4305300"/>
          <p14:tracePt t="251357" x="2811463" y="4305300"/>
          <p14:tracePt t="251374" x="2805113" y="4305300"/>
          <p14:tracePt t="251390" x="2797175" y="4305300"/>
          <p14:tracePt t="251408" x="2790825" y="4305300"/>
          <p14:tracePt t="251591" x="2782888" y="4305300"/>
          <p14:tracePt t="251620" x="2776538" y="4305300"/>
          <p14:tracePt t="251633" x="2768600" y="4305300"/>
          <p14:tracePt t="251649" x="2762250" y="4305300"/>
          <p14:tracePt t="251660" x="2754313" y="4305300"/>
          <p14:tracePt t="251675" x="2747963" y="4305300"/>
          <p14:tracePt t="251691" x="2732088" y="4305300"/>
          <p14:tracePt t="251710" x="2703513" y="4305300"/>
          <p14:tracePt t="251725" x="2682875" y="4305300"/>
          <p14:tracePt t="251741" x="2660650" y="4311650"/>
          <p14:tracePt t="251757" x="2638425" y="4311650"/>
          <p14:tracePt t="251773" x="2624138" y="4311650"/>
          <p14:tracePt t="251790" x="2603500" y="4319588"/>
          <p14:tracePt t="251807" x="2581275" y="4319588"/>
          <p14:tracePt t="251824" x="2574925" y="4319588"/>
          <p14:tracePt t="251840" x="2566988" y="4319588"/>
          <p14:tracePt t="251961" x="2566988" y="4325938"/>
          <p14:tracePt t="252060" x="2574925" y="4325938"/>
          <p14:tracePt t="252073" x="2589213" y="4319588"/>
          <p14:tracePt t="252085" x="2589213" y="4311650"/>
          <p14:tracePt t="252094" x="2595563" y="4311650"/>
          <p14:tracePt t="252110" x="2609850" y="4305300"/>
          <p14:tracePt t="252125" x="2617788" y="4305300"/>
          <p14:tracePt t="252142" x="2624138" y="4297363"/>
          <p14:tracePt t="252157" x="2632075" y="4291013"/>
          <p14:tracePt t="252173" x="2638425" y="4291013"/>
          <p14:tracePt t="252192" x="2654300" y="4291013"/>
          <p14:tracePt t="252207" x="2668588" y="4283075"/>
          <p14:tracePt t="252224" x="2689225" y="4283075"/>
          <p14:tracePt t="252241" x="2703513" y="4283075"/>
          <p14:tracePt t="252256" x="2725738" y="4283075"/>
          <p14:tracePt t="252274" x="2740025" y="4283075"/>
          <p14:tracePt t="252291" x="2754313" y="4283075"/>
          <p14:tracePt t="252307" x="2762250" y="4283075"/>
          <p14:tracePt t="252324" x="2768600" y="4283075"/>
          <p14:tracePt t="252340" x="2782888" y="4283075"/>
          <p14:tracePt t="252356" x="2790825" y="4283075"/>
          <p14:tracePt t="252373" x="2811463" y="4283075"/>
          <p14:tracePt t="252390" x="2827338" y="4283075"/>
          <p14:tracePt t="252407" x="2855913" y="4297363"/>
          <p14:tracePt t="252425" x="2862263" y="4297363"/>
          <p14:tracePt t="252440" x="2876550" y="4305300"/>
          <p14:tracePt t="252456" x="2890838" y="4311650"/>
          <p14:tracePt t="252474" x="2913063" y="4319588"/>
          <p14:tracePt t="252490" x="2927350" y="4325938"/>
          <p14:tracePt t="252507" x="2941638" y="4333875"/>
          <p14:tracePt t="252525" x="2955925" y="4340225"/>
          <p14:tracePt t="252540" x="2970213" y="4348163"/>
          <p14:tracePt t="252557" x="2978150" y="4356100"/>
          <p14:tracePt t="252573" x="2992438" y="4362450"/>
          <p14:tracePt t="252590" x="3000375" y="4376738"/>
          <p14:tracePt t="252609" x="3014663" y="4405313"/>
          <p14:tracePt t="252624" x="3028950" y="4413250"/>
          <p14:tracePt t="252640" x="3043238" y="4427538"/>
          <p14:tracePt t="252658" x="3049588" y="4441825"/>
          <p14:tracePt t="252661" x="3049588" y="4449763"/>
          <p14:tracePt t="252673" x="3057525" y="4449763"/>
          <p14:tracePt t="252690" x="3057525" y="4456113"/>
          <p14:tracePt t="252707" x="3063875" y="4464050"/>
          <p14:tracePt t="252724" x="3071813" y="4470400"/>
          <p14:tracePt t="252740" x="3071813" y="4478338"/>
          <p14:tracePt t="252758" x="3079750" y="4478338"/>
          <p14:tracePt t="252774" x="3079750" y="4484688"/>
          <p14:tracePt t="252807" x="3079750" y="4492625"/>
          <p14:tracePt t="252921" x="3071813" y="4498975"/>
          <p14:tracePt t="252949" x="3071813" y="4506913"/>
          <p14:tracePt t="252958" x="3063875" y="4506913"/>
          <p14:tracePt t="252974" x="3057525" y="4521200"/>
          <p14:tracePt t="252991" x="3057525" y="4543425"/>
          <p14:tracePt t="253007" x="3057525" y="4557713"/>
          <p14:tracePt t="253025" x="3057525" y="4578350"/>
          <p14:tracePt t="253041" x="3057525" y="4600575"/>
          <p14:tracePt t="253057" x="3057525" y="4614863"/>
          <p14:tracePt t="253074" x="3057525" y="4637088"/>
          <p14:tracePt t="253093" x="3057525" y="4665663"/>
          <p14:tracePt t="253108" x="3057525" y="4672013"/>
          <p14:tracePt t="253125" x="3063875" y="4702175"/>
          <p14:tracePt t="253142" x="3063875" y="4722813"/>
          <p14:tracePt t="253158" x="3063875" y="4737100"/>
          <p14:tracePt t="253175" x="3071813" y="4745038"/>
          <p14:tracePt t="253191" x="3079750" y="4765675"/>
          <p14:tracePt t="253206" x="3079750" y="4773613"/>
          <p14:tracePt t="253223" x="3086100" y="4795838"/>
          <p14:tracePt t="253242" x="3094038" y="4830763"/>
          <p14:tracePt t="253256" x="3100388" y="4838700"/>
          <p14:tracePt t="253273" x="3100388" y="4852988"/>
          <p14:tracePt t="253291" x="3108325" y="4867275"/>
          <p14:tracePt t="253307" x="3108325" y="4889500"/>
          <p14:tracePt t="253324" x="3108325" y="4903788"/>
          <p14:tracePt t="253340" x="3108325" y="4924425"/>
          <p14:tracePt t="253356" x="3108325" y="4954588"/>
          <p14:tracePt t="253374" x="3108325" y="4968875"/>
          <p14:tracePt t="253390" x="3108325" y="4989513"/>
          <p14:tracePt t="253407" x="3100388" y="5011738"/>
          <p14:tracePt t="253424" x="3094038" y="5026025"/>
          <p14:tracePt t="253440" x="3086100" y="5048250"/>
          <p14:tracePt t="253456" x="3071813" y="5068888"/>
          <p14:tracePt t="253472" x="3063875" y="5091113"/>
          <p14:tracePt t="253489" x="3049588" y="5111750"/>
          <p14:tracePt t="253506" x="3049588" y="5127625"/>
          <p14:tracePt t="253523" x="3043238" y="5148263"/>
          <p14:tracePt t="253539" x="3035300" y="5170488"/>
          <p14:tracePt t="253557" x="3028950" y="5199063"/>
          <p14:tracePt t="253573" x="3021013" y="5213350"/>
          <p14:tracePt t="253590" x="3014663" y="5235575"/>
          <p14:tracePt t="253608" x="3014663" y="5256213"/>
          <p14:tracePt t="253625" x="3006725" y="5264150"/>
          <p14:tracePt t="253640" x="3006725" y="5284788"/>
          <p14:tracePt t="253657" x="3000375" y="5314950"/>
          <p14:tracePt t="253675" x="3000375" y="5329238"/>
          <p14:tracePt t="253690" x="3000375" y="5343525"/>
          <p14:tracePt t="253706" x="3000375" y="5364163"/>
          <p14:tracePt t="253724" x="3000375" y="5378450"/>
          <p14:tracePt t="253740" x="3000375" y="5400675"/>
          <p14:tracePt t="253757" x="3000375" y="5414963"/>
          <p14:tracePt t="253774" x="3000375" y="5429250"/>
          <p14:tracePt t="253790" x="3000375" y="5443538"/>
          <p14:tracePt t="253806" x="3000375" y="5457825"/>
          <p14:tracePt t="253823" x="3000375" y="5473700"/>
          <p14:tracePt t="253840" x="3000375" y="5487988"/>
          <p14:tracePt t="253857" x="3000375" y="5502275"/>
          <p14:tracePt t="253874" x="3000375" y="5508625"/>
          <p14:tracePt t="253890" x="3000375" y="5516563"/>
          <p14:tracePt t="253959" x="3000375" y="5522913"/>
          <p14:tracePt t="254063" x="3000375" y="5516563"/>
          <p14:tracePt t="254072" x="3000375" y="5508625"/>
          <p14:tracePt t="254090" x="3000375" y="5494338"/>
          <p14:tracePt t="254107" x="3000375" y="5473700"/>
          <p14:tracePt t="254126" x="2992438" y="5443538"/>
          <p14:tracePt t="254141" x="2992438" y="5429250"/>
          <p14:tracePt t="254157" x="2984500" y="5394325"/>
          <p14:tracePt t="254175" x="2984500" y="5364163"/>
          <p14:tracePt t="254191" x="2978150" y="5343525"/>
          <p14:tracePt t="254207" x="2978150" y="5314950"/>
          <p14:tracePt t="254226" x="2970213" y="5284788"/>
          <p14:tracePt t="254241" x="2970213" y="5256213"/>
          <p14:tracePt t="254257" x="2970213" y="5227638"/>
          <p14:tracePt t="254274" x="2970213" y="5184775"/>
          <p14:tracePt t="254290" x="2978150" y="5127625"/>
          <p14:tracePt t="254307" x="2992438" y="5076825"/>
          <p14:tracePt t="254324" x="3014663" y="5018088"/>
          <p14:tracePt t="254341" x="3035300" y="4960938"/>
          <p14:tracePt t="254359" x="3043238" y="4946650"/>
          <p14:tracePt t="254374" x="3049588" y="4918075"/>
          <p14:tracePt t="254391" x="3049588" y="4895850"/>
          <p14:tracePt t="254410" x="3049588" y="4859338"/>
          <p14:tracePt t="254426" x="3049588" y="4838700"/>
          <p14:tracePt t="254441" x="3049588" y="4816475"/>
          <p14:tracePt t="254459" x="3043238" y="4795838"/>
          <p14:tracePt t="254475" x="3043238" y="4779963"/>
          <p14:tracePt t="254492" x="3043238" y="4765675"/>
          <p14:tracePt t="254508" x="3035300" y="4751388"/>
          <p14:tracePt t="254523" x="3035300" y="4745038"/>
          <p14:tracePt t="254539" x="3035300" y="4730750"/>
          <p14:tracePt t="254556" x="3035300" y="4702175"/>
          <p14:tracePt t="254572" x="3035300" y="4694238"/>
          <p14:tracePt t="254589" x="3035300" y="4672013"/>
          <p14:tracePt t="254606" x="3035300" y="4657725"/>
          <p14:tracePt t="254623" x="3035300" y="4651375"/>
          <p14:tracePt t="254641" x="3035300" y="4622800"/>
          <p14:tracePt t="254658" x="3035300" y="4600575"/>
          <p14:tracePt t="254674" x="3028950" y="4586288"/>
          <p14:tracePt t="254692" x="3028950" y="4564063"/>
          <p14:tracePt t="254707" x="3028950" y="4543425"/>
          <p14:tracePt t="254725" x="3021013" y="4513263"/>
          <p14:tracePt t="254743" x="3014663" y="4498975"/>
          <p14:tracePt t="254758" x="3014663" y="4484688"/>
          <p14:tracePt t="254774" x="3014663" y="4470400"/>
          <p14:tracePt t="254791" x="3006725" y="4464050"/>
          <p14:tracePt t="254807" x="3006725" y="4449763"/>
          <p14:tracePt t="254825" x="3000375" y="4433888"/>
          <p14:tracePt t="254858" x="3000375" y="4427538"/>
          <p14:tracePt t="254881" x="3000375" y="4419600"/>
          <p14:tracePt t="254913" x="3000375" y="4413250"/>
          <p14:tracePt t="254923" x="2992438" y="4413250"/>
          <p14:tracePt t="254940" x="2992438" y="4405313"/>
          <p14:tracePt t="257100" x="2992438" y="4398963"/>
          <p14:tracePt t="257119" x="3000375" y="4391025"/>
          <p14:tracePt t="257130" x="3006725" y="4391025"/>
          <p14:tracePt t="257162" x="3006725" y="4384675"/>
          <p14:tracePt t="257170" x="3006725" y="4376738"/>
          <p14:tracePt t="257189" x="3014663" y="4376738"/>
          <p14:tracePt t="257318" x="3014663" y="4370388"/>
          <p14:tracePt t="261415" x="3021013" y="4370388"/>
          <p14:tracePt t="261444" x="3021013" y="4376738"/>
          <p14:tracePt t="261456" x="3021013" y="4384675"/>
          <p14:tracePt t="261962" x="3028950" y="4384675"/>
          <p14:tracePt t="261969" x="3035300" y="4384675"/>
          <p14:tracePt t="261989" x="3057525" y="4384675"/>
          <p14:tracePt t="262004" x="3079750" y="4376738"/>
          <p14:tracePt t="262021" x="3108325" y="4370388"/>
          <p14:tracePt t="262039" x="3128963" y="4356100"/>
          <p14:tracePt t="262055" x="3157538" y="4356100"/>
          <p14:tracePt t="262070" x="3222625" y="4356100"/>
          <p14:tracePt t="262088" x="3309938" y="4356100"/>
          <p14:tracePt t="262103" x="3417888" y="4362450"/>
          <p14:tracePt t="262121" x="3641725" y="4384675"/>
          <p14:tracePt t="262138" x="3829050" y="4398963"/>
          <p14:tracePt t="262154" x="4044950" y="4413250"/>
          <p14:tracePt t="262171" x="4254500" y="4433888"/>
          <p14:tracePt t="262187" x="4441825" y="4433888"/>
          <p14:tracePt t="262204" x="4665663" y="4464050"/>
          <p14:tracePt t="262222" x="4946650" y="4470400"/>
          <p14:tracePt t="262238" x="5191125" y="4470400"/>
          <p14:tracePt t="262254" x="5437188" y="4464050"/>
          <p14:tracePt t="262272" x="5646738" y="4456113"/>
          <p14:tracePt t="262287" x="5862638" y="4456113"/>
          <p14:tracePt t="262304" x="6064250" y="4456113"/>
          <p14:tracePt t="262322" x="6251575" y="4456113"/>
          <p14:tracePt t="262337" x="6446838" y="4433888"/>
          <p14:tracePt t="262354" x="6561138" y="4405313"/>
          <p14:tracePt t="262371" x="6640513" y="4376738"/>
          <p14:tracePt t="262387" x="6719888" y="4348163"/>
          <p14:tracePt t="262405" x="6764338" y="4333875"/>
          <p14:tracePt t="262422" x="6799263" y="4325938"/>
          <p14:tracePt t="262437" x="6858000" y="4305300"/>
          <p14:tracePt t="262454" x="7008813" y="4260850"/>
          <p14:tracePt t="262471" x="7196138" y="4225925"/>
          <p14:tracePt t="262487" x="7426325" y="4225925"/>
          <p14:tracePt t="262504" x="7664450" y="4203700"/>
          <p14:tracePt t="262520" x="7867650" y="4167188"/>
          <p14:tracePt t="262537" x="8061325" y="4138613"/>
          <p14:tracePt t="262555" x="8307388" y="4087813"/>
          <p14:tracePt t="262570" x="8407400" y="4059238"/>
          <p14:tracePt t="262587" x="8480425" y="4030663"/>
          <p14:tracePt t="262604" x="8523288" y="4008438"/>
          <p14:tracePt t="262621" x="8551863" y="3979863"/>
          <p14:tracePt t="262637" x="8580438" y="3951288"/>
          <p14:tracePt t="262655" x="8616950" y="3900488"/>
          <p14:tracePt t="263255" x="8559800" y="2870200"/>
          <p14:tracePt t="263271" x="8509000" y="2890838"/>
          <p14:tracePt t="263288" x="8480425" y="2913063"/>
          <p14:tracePt t="263305" x="8450263" y="2935288"/>
          <p14:tracePt t="263321" x="8435975" y="2949575"/>
          <p14:tracePt t="263337" x="8421688" y="2963863"/>
          <p14:tracePt t="263355" x="8415338" y="2978150"/>
          <p14:tracePt t="263371" x="8386763" y="3006725"/>
          <p14:tracePt t="263389" x="8335963" y="3079750"/>
          <p14:tracePt t="263405" x="8220075" y="3194050"/>
          <p14:tracePt t="263422" x="8047038" y="3381375"/>
          <p14:tracePt t="263438" x="7916863" y="3525838"/>
          <p14:tracePt t="263454" x="7808913" y="3698875"/>
          <p14:tracePt t="263471" x="7788275" y="3857625"/>
          <p14:tracePt t="263489" x="7823200" y="3944938"/>
          <p14:tracePt t="263504" x="7910513" y="3979863"/>
          <p14:tracePt t="263520" x="8010525" y="3994150"/>
          <p14:tracePt t="263538" x="8126413" y="3994150"/>
          <p14:tracePt t="263553" x="8228013" y="3987800"/>
          <p14:tracePt t="263570" x="8313738" y="3965575"/>
          <p14:tracePt t="263588" x="8435975" y="3900488"/>
          <p14:tracePt t="263604" x="8486775" y="3851275"/>
          <p14:tracePt t="263620" x="8551863" y="3771900"/>
          <p14:tracePt t="263637" x="8623300" y="3684588"/>
          <p14:tracePt t="264021" x="8594725" y="3006725"/>
          <p14:tracePt t="264038" x="8509000" y="3136900"/>
          <p14:tracePt t="264054" x="8458200" y="3244850"/>
          <p14:tracePt t="264070" x="8443913" y="3352800"/>
          <p14:tracePt t="264087" x="8443913" y="3460750"/>
          <p14:tracePt t="264104" x="8480425" y="3576638"/>
          <p14:tracePt t="264121" x="8594725" y="3749675"/>
          <p14:tracePt t="264687" x="8631238" y="4845050"/>
          <p14:tracePt t="264704" x="8631238" y="4859338"/>
          <p14:tracePt t="264721" x="8631238" y="4889500"/>
          <p14:tracePt t="264737" x="8631238" y="4895850"/>
          <p14:tracePt t="264890" x="8631238" y="4875213"/>
          <p14:tracePt t="264899" x="8616950" y="4875213"/>
          <p14:tracePt t="264908" x="8594725" y="4889500"/>
          <p14:tracePt t="264921" x="8515350" y="4946650"/>
          <p14:tracePt t="264939" x="8472488" y="4989513"/>
          <p14:tracePt t="264955" x="8450263" y="5003800"/>
          <p14:tracePt t="264971" x="8429625" y="5026025"/>
          <p14:tracePt t="264990" x="8415338" y="5040313"/>
          <p14:tracePt t="265030" x="8415338" y="5026025"/>
          <p14:tracePt t="265041" x="8435975" y="4975225"/>
          <p14:tracePt t="265054" x="8480425" y="4859338"/>
          <p14:tracePt t="265071" x="8509000" y="4745038"/>
          <p14:tracePt t="265088" x="8537575" y="4622800"/>
          <p14:tracePt t="265105" x="8580438" y="4405313"/>
          <p14:tracePt t="265121" x="8616950" y="4276725"/>
          <p14:tracePt t="265419" x="8609013" y="3346450"/>
          <p14:tracePt t="265436" x="8594725" y="3346450"/>
          <p14:tracePt t="265481" x="8602663" y="3346450"/>
          <p14:tracePt t="265489" x="8602663" y="3338513"/>
          <p14:tracePt t="265529" x="8594725" y="3338513"/>
          <p14:tracePt t="265543" x="8580438" y="3338513"/>
          <p14:tracePt t="265553" x="8574088" y="3338513"/>
          <p14:tracePt t="265570" x="8543925" y="3352800"/>
          <p14:tracePt t="265586" x="8515350" y="3375025"/>
          <p14:tracePt t="265603" x="8458200" y="3395663"/>
          <p14:tracePt t="265620" x="8356600" y="3440113"/>
          <p14:tracePt t="265636" x="8220075" y="3505200"/>
          <p14:tracePt t="265653" x="8205788" y="3519488"/>
          <p14:tracePt t="265727" x="8197850" y="3505200"/>
          <p14:tracePt t="265736" x="8191500" y="3489325"/>
          <p14:tracePt t="265755" x="8162925" y="3440113"/>
          <p14:tracePt t="265772" x="8154988" y="3425825"/>
          <p14:tracePt t="265788" x="8140700" y="3409950"/>
          <p14:tracePt t="265805" x="8134350" y="3395663"/>
          <p14:tracePt t="265821" x="8134350" y="3381375"/>
          <p14:tracePt t="265837" x="8134350" y="3375025"/>
          <p14:tracePt t="265855" x="8134350" y="3352800"/>
          <p14:tracePt t="265873" x="8140700" y="3332163"/>
          <p14:tracePt t="265888" x="8154988" y="3309938"/>
          <p14:tracePt t="265905" x="8154988" y="3295650"/>
          <p14:tracePt t="265922" x="8154988" y="3273425"/>
          <p14:tracePt t="265938" x="8154988" y="3259138"/>
          <p14:tracePt t="265955" x="8169275" y="3236913"/>
          <p14:tracePt t="265973" x="8183563" y="3208338"/>
          <p14:tracePt t="265989" x="8183563" y="3187700"/>
          <p14:tracePt t="266005" x="8191500" y="3173413"/>
          <p14:tracePt t="266022" x="8197850" y="3151188"/>
          <p14:tracePt t="266039" x="8205788" y="3136900"/>
          <p14:tracePt t="266053" x="8213725" y="3128963"/>
          <p14:tracePt t="266071" x="8220075" y="3114675"/>
          <p14:tracePt t="266087" x="8234363" y="3108325"/>
          <p14:tracePt t="266104" x="8242300" y="3100388"/>
          <p14:tracePt t="266120" x="8248650" y="3094038"/>
          <p14:tracePt t="266136" x="8256588" y="3079750"/>
          <p14:tracePt t="266154" x="8262938" y="3057525"/>
          <p14:tracePt t="266156" x="8270875" y="3057525"/>
          <p14:tracePt t="266169" x="8270875" y="3049588"/>
          <p14:tracePt t="266187" x="8285163" y="3021013"/>
          <p14:tracePt t="266204" x="8291513" y="3014663"/>
          <p14:tracePt t="266220" x="8307388" y="3000375"/>
          <p14:tracePt t="266236" x="8313738" y="2992438"/>
          <p14:tracePt t="266255" x="8313738" y="2978150"/>
          <p14:tracePt t="266271" x="8321675" y="2978150"/>
          <p14:tracePt t="266409" x="8321675" y="2992438"/>
          <p14:tracePt t="266420" x="8321675" y="3014663"/>
          <p14:tracePt t="266439" x="8321675" y="3049588"/>
          <p14:tracePt t="266455" x="8321675" y="3063875"/>
          <p14:tracePt t="266472" x="8321675" y="3086100"/>
          <p14:tracePt t="266489" x="8321675" y="3108325"/>
          <p14:tracePt t="266505" x="8321675" y="3128963"/>
          <p14:tracePt t="266521" x="8321675" y="3157538"/>
          <p14:tracePt t="266538" x="8321675" y="3194050"/>
          <p14:tracePt t="266553" x="8342313" y="3244850"/>
          <p14:tracePt t="266569" x="8350250" y="3302000"/>
          <p14:tracePt t="266586" x="8364538" y="3332163"/>
          <p14:tracePt t="266604" x="8364538" y="3346450"/>
          <p14:tracePt t="266621" x="8364538" y="3367088"/>
          <p14:tracePt t="266637" x="8364538" y="3381375"/>
          <p14:tracePt t="266655" x="8364538" y="3409950"/>
          <p14:tracePt t="266672" x="8364538" y="3440113"/>
          <p14:tracePt t="266687" x="8364538" y="3475038"/>
          <p14:tracePt t="266704" x="8364538" y="3489325"/>
          <p14:tracePt t="266722" x="8364538" y="3511550"/>
          <p14:tracePt t="266737" x="8364538" y="3525838"/>
          <p14:tracePt t="266755" x="8364538" y="3562350"/>
          <p14:tracePt t="266771" x="8356600" y="3582988"/>
          <p14:tracePt t="266787" x="8350250" y="3613150"/>
          <p14:tracePt t="266804" x="8350250" y="3656013"/>
          <p14:tracePt t="266820" x="8350250" y="3706813"/>
          <p14:tracePt t="266837" x="8350250" y="3756025"/>
          <p14:tracePt t="266855" x="8350250" y="3792538"/>
          <p14:tracePt t="266871" x="8364538" y="3851275"/>
          <p14:tracePt t="266887" x="8364538" y="3894138"/>
          <p14:tracePt t="266906" x="8370888" y="3937000"/>
          <p14:tracePt t="266921" x="8370888" y="3973513"/>
          <p14:tracePt t="266937" x="8370888" y="3987800"/>
          <p14:tracePt t="266956" x="8370888" y="4038600"/>
          <p14:tracePt t="266971" x="8364538" y="4081463"/>
          <p14:tracePt t="266988" x="8356600" y="4138613"/>
          <p14:tracePt t="267005" x="8356600" y="4189413"/>
          <p14:tracePt t="267021" x="8356600" y="4232275"/>
          <p14:tracePt t="267038" x="8356600" y="4276725"/>
          <p14:tracePt t="267054" x="8356600" y="4311650"/>
          <p14:tracePt t="267071" x="8356600" y="4333875"/>
          <p14:tracePt t="267088" x="8356600" y="4356100"/>
          <p14:tracePt t="267104" x="8356600" y="4376738"/>
          <p14:tracePt t="267120" x="8356600" y="4398963"/>
          <p14:tracePt t="267137" x="8350250" y="4433888"/>
          <p14:tracePt t="267155" x="8350250" y="4484688"/>
          <p14:tracePt t="267171" x="8350250" y="4529138"/>
          <p14:tracePt t="267189" x="8350250" y="4564063"/>
          <p14:tracePt t="267204" x="8342313" y="4606925"/>
          <p14:tracePt t="267221" x="8335963" y="4665663"/>
          <p14:tracePt t="267238" x="8313738" y="4751388"/>
          <p14:tracePt t="267254" x="8299450" y="4830763"/>
          <p14:tracePt t="267271" x="8285163" y="4938713"/>
          <p14:tracePt t="267288" x="8262938" y="4997450"/>
          <p14:tracePt t="267304" x="8248650" y="5054600"/>
          <p14:tracePt t="267320" x="8228013" y="5119688"/>
          <p14:tracePt t="267336" x="8205788" y="5191125"/>
          <p14:tracePt t="267353" x="8183563" y="5264150"/>
          <p14:tracePt t="267373" x="8154988" y="5357813"/>
          <p14:tracePt t="267387" x="8148638" y="5400675"/>
          <p14:tracePt t="267404" x="8134350" y="5429250"/>
          <p14:tracePt t="267422" x="8126413" y="5451475"/>
          <p14:tracePt t="267437" x="8126413" y="5465763"/>
          <p14:tracePt t="267454" x="8126413" y="5487988"/>
          <p14:tracePt t="267471" x="8126413" y="5502275"/>
          <p14:tracePt t="267487" x="8126413" y="5508625"/>
          <p14:tracePt t="267520" x="8118475" y="5516563"/>
          <p14:tracePt t="267537" x="8118475" y="5530850"/>
          <p14:tracePt t="267570" x="8118475" y="5537200"/>
          <p14:tracePt t="267588" x="8126413" y="5545138"/>
          <p14:tracePt t="267604" x="8134350" y="5545138"/>
          <p14:tracePt t="267622" x="8140700" y="5553075"/>
          <p14:tracePt t="267638" x="8140700" y="5559425"/>
          <p14:tracePt t="267658" x="8148638" y="5559425"/>
          <p14:tracePt t="267724" x="8154988" y="5559425"/>
          <p14:tracePt t="267746" x="8162925" y="5559425"/>
          <p14:tracePt t="267753" x="8169275" y="5559425"/>
          <p14:tracePt t="267778" x="8177213" y="5559425"/>
          <p14:tracePt t="267801" x="8177213" y="5567363"/>
          <p14:tracePt t="267846" x="8183563" y="5567363"/>
          <p14:tracePt t="267859" x="8197850" y="5567363"/>
          <p14:tracePt t="267870" x="8197850" y="5553075"/>
          <p14:tracePt t="267887" x="8213725" y="5545138"/>
          <p14:tracePt t="267904" x="8220075" y="5537200"/>
          <p14:tracePt t="267921" x="8220075" y="5530850"/>
          <p14:tracePt t="267938" x="8234363" y="5522913"/>
          <p14:tracePt t="267954" x="8234363" y="5508625"/>
          <p14:tracePt t="267972" x="8242300" y="5487988"/>
          <p14:tracePt t="267989" x="8262938" y="5451475"/>
          <p14:tracePt t="268006" x="8291513" y="5394325"/>
          <p14:tracePt t="268022" x="8321675" y="5321300"/>
          <p14:tracePt t="268038" x="8335963" y="5241925"/>
          <p14:tracePt t="268054" x="8364538" y="5141913"/>
          <p14:tracePt t="268069" x="8393113" y="5026025"/>
          <p14:tracePt t="268085" x="8429625" y="4910138"/>
          <p14:tracePt t="268103" x="8458200" y="4810125"/>
          <p14:tracePt t="268120" x="8486775" y="4708525"/>
          <p14:tracePt t="268135" x="8523288" y="4578350"/>
          <p14:tracePt t="268152" x="8551863" y="4478338"/>
          <p14:tracePt t="268169" x="8588375" y="4370388"/>
          <p14:tracePt t="268185" x="8616950" y="4254500"/>
          <p14:tracePt t="268402" x="8631238" y="3381375"/>
          <p14:tracePt t="268419" x="8609013" y="3375025"/>
          <p14:tracePt t="268435" x="8594725" y="3367088"/>
          <p14:tracePt t="268453" x="8574088" y="3352800"/>
          <p14:tracePt t="268469" x="8559800" y="3332163"/>
          <p14:tracePt t="268485" x="8537575" y="3316288"/>
          <p14:tracePt t="268502" x="8501063" y="3309938"/>
          <p14:tracePt t="268519" x="8443913" y="3302000"/>
          <p14:tracePt t="268535" x="8407400" y="3295650"/>
          <p14:tracePt t="268552" x="8370888" y="3295650"/>
          <p14:tracePt t="268569" x="8364538" y="3295650"/>
          <p14:tracePt t="268679" x="8364538" y="3287713"/>
          <p14:tracePt t="268703" x="8356600" y="3287713"/>
          <p14:tracePt t="268713" x="8350250" y="3287713"/>
          <p14:tracePt t="268757" x="8342313" y="3287713"/>
          <p14:tracePt t="268774" x="8335963" y="3295650"/>
          <p14:tracePt t="268878" x="8328025" y="3295650"/>
          <p14:tracePt t="268915" x="8321675" y="3295650"/>
          <p14:tracePt t="268931" x="8313738" y="3295650"/>
          <p14:tracePt t="268937" x="8307388" y="3302000"/>
          <p14:tracePt t="268951" x="8299450" y="3302000"/>
          <p14:tracePt t="268968" x="8270875" y="3324225"/>
          <p14:tracePt t="268985" x="8248650" y="3338513"/>
          <p14:tracePt t="269002" x="8234363" y="3352800"/>
          <p14:tracePt t="269018" x="8213725" y="3367088"/>
          <p14:tracePt t="269035" x="8205788" y="3375025"/>
          <p14:tracePt t="269051" x="8197850" y="3389313"/>
          <p14:tracePt t="269068" x="8183563" y="3417888"/>
          <p14:tracePt t="269085" x="8177213" y="3440113"/>
          <p14:tracePt t="269101" x="8169275" y="3460750"/>
          <p14:tracePt t="269118" x="8162925" y="3497263"/>
          <p14:tracePt t="269135" x="8162925" y="3562350"/>
          <p14:tracePt t="269151" x="8154988" y="3605213"/>
          <p14:tracePt t="269168" x="8154988" y="3656013"/>
          <p14:tracePt t="269185" x="8154988" y="3684588"/>
          <p14:tracePt t="269202" x="8154988" y="3713163"/>
          <p14:tracePt t="269218" x="8154988" y="3763963"/>
          <p14:tracePt t="269235" x="8154988" y="3814763"/>
          <p14:tracePt t="269252" x="8154988" y="3851275"/>
          <p14:tracePt t="269269" x="8154988" y="3894138"/>
          <p14:tracePt t="269286" x="8154988" y="3922713"/>
          <p14:tracePt t="269302" x="8154988" y="3937000"/>
          <p14:tracePt t="269319" x="8154988" y="3959225"/>
          <p14:tracePt t="269335" x="8140700" y="3965575"/>
          <p14:tracePt t="269352" x="8126413" y="3987800"/>
          <p14:tracePt t="269369" x="8097838" y="4030663"/>
          <p14:tracePt t="269386" x="8075613" y="4073525"/>
          <p14:tracePt t="269402" x="8047038" y="4146550"/>
          <p14:tracePt t="269418" x="8024813" y="4189413"/>
          <p14:tracePt t="269437" x="8004175" y="4211638"/>
          <p14:tracePt t="269452" x="7996238" y="4217988"/>
          <p14:tracePt t="269519" x="7989888" y="4217988"/>
          <p14:tracePt t="269537" x="7975600" y="4211638"/>
          <p14:tracePt t="269547" x="7967663" y="4197350"/>
          <p14:tracePt t="269560" x="7945438" y="4175125"/>
          <p14:tracePt t="269570" x="7939088" y="4167188"/>
          <p14:tracePt t="269585" x="7916863" y="4152900"/>
          <p14:tracePt t="269602" x="7902575" y="4138613"/>
          <p14:tracePt t="269619" x="7888288" y="4132263"/>
          <p14:tracePt t="269636" x="7874000" y="4117975"/>
          <p14:tracePt t="269652" x="7859713" y="4117975"/>
          <p14:tracePt t="269670" x="7851775" y="4117975"/>
          <p14:tracePt t="269685" x="7837488" y="4117975"/>
          <p14:tracePt t="269702" x="7823200" y="4117975"/>
          <p14:tracePt t="269720" x="7794625" y="4117975"/>
          <p14:tracePt t="269735" x="7788275" y="4117975"/>
          <p14:tracePt t="269752" x="7758113" y="4117975"/>
          <p14:tracePt t="269770" x="7737475" y="4117975"/>
          <p14:tracePt t="269786" x="7729538" y="4117975"/>
          <p14:tracePt t="270027" x="7723188" y="4117975"/>
          <p14:tracePt t="270056" x="7715250" y="4117975"/>
          <p14:tracePt t="270065" x="7708900" y="4117975"/>
          <p14:tracePt t="270580" x="7715250" y="4117975"/>
          <p14:tracePt t="270595" x="7723188" y="4117975"/>
          <p14:tracePt t="270611" x="7737475" y="4117975"/>
          <p14:tracePt t="270621" x="7743825" y="4117975"/>
          <p14:tracePt t="270637" x="7758113" y="4117975"/>
          <p14:tracePt t="270653" x="7766050" y="4117975"/>
          <p14:tracePt t="270669" x="7788275" y="4117975"/>
          <p14:tracePt t="270686" x="7794625" y="4117975"/>
          <p14:tracePt t="270720" x="7808913" y="4117975"/>
          <p14:tracePt t="270735" x="7816850" y="4117975"/>
          <p14:tracePt t="270752" x="7831138" y="4117975"/>
          <p14:tracePt t="270770" x="7837488" y="4110038"/>
          <p14:tracePt t="270785" x="7845425" y="4110038"/>
          <p14:tracePt t="270837" x="7851775" y="4110038"/>
          <p14:tracePt t="270846" x="7859713" y="4110038"/>
          <p14:tracePt t="270855" x="7874000" y="4110038"/>
          <p14:tracePt t="270870" x="7888288" y="4110038"/>
          <p14:tracePt t="270886" x="7916863" y="4110038"/>
          <p14:tracePt t="270901" x="7975600" y="4117975"/>
          <p14:tracePt t="270918" x="8054975" y="4124325"/>
          <p14:tracePt t="270935" x="8140700" y="4124325"/>
          <p14:tracePt t="270953" x="8162925" y="4124325"/>
          <p14:tracePt t="270968" x="8183563" y="4124325"/>
          <p14:tracePt t="270984" x="8197850" y="4124325"/>
          <p14:tracePt t="271002" x="8220075" y="4124325"/>
          <p14:tracePt t="271018" x="8256588" y="4124325"/>
          <p14:tracePt t="271035" x="8313738" y="4124325"/>
          <p14:tracePt t="271053" x="8421688" y="4132263"/>
          <p14:tracePt t="271068" x="8486775" y="4132263"/>
          <p14:tracePt t="271085" x="8515350" y="4138613"/>
          <p14:tracePt t="271103" x="8537575" y="4138613"/>
          <p14:tracePt t="271118" x="8551863" y="4138613"/>
          <p14:tracePt t="271135" x="8559800" y="4138613"/>
          <p14:tracePt t="271157" x="8566150" y="4138613"/>
          <p14:tracePt t="273214" x="8566150" y="4132263"/>
          <p14:tracePt t="273361" x="8574088" y="4132263"/>
          <p14:tracePt t="273376" x="8580438" y="4132263"/>
          <p14:tracePt t="273386" x="8588375" y="4132263"/>
          <p14:tracePt t="273404" x="8594725" y="4132263"/>
          <p14:tracePt t="273418" x="8602663" y="4124325"/>
          <p14:tracePt t="273435" x="8609013" y="4124325"/>
          <p14:tracePt t="273453" x="8631238" y="4117975"/>
          <p14:tracePt t="273769" x="8631238" y="4110038"/>
          <p14:tracePt t="273813" x="8623300" y="4110038"/>
          <p14:tracePt t="273863" x="8616950" y="4110038"/>
          <p14:tracePt t="273959" x="8623300" y="4110038"/>
          <p14:tracePt t="273968" x="8631238" y="4110038"/>
          <p14:tracePt t="274819" x="8623300" y="4146550"/>
          <p14:tracePt t="274836" x="8609013" y="4146550"/>
          <p14:tracePt t="274852" x="8594725" y="4146550"/>
          <p14:tracePt t="274868" x="8574088" y="4146550"/>
          <p14:tracePt t="274885" x="8566150" y="4146550"/>
          <p14:tracePt t="274902" x="8551863" y="4146550"/>
          <p14:tracePt t="274919" x="8529638" y="4146550"/>
          <p14:tracePt t="274936" x="8515350" y="4138613"/>
          <p14:tracePt t="274953" x="8501063" y="4132263"/>
          <p14:tracePt t="274967" x="8480425" y="4124325"/>
          <p14:tracePt t="274984" x="8466138" y="4117975"/>
          <p14:tracePt t="275002" x="8443913" y="4103688"/>
          <p14:tracePt t="275018" x="8415338" y="4081463"/>
          <p14:tracePt t="275034" x="8393113" y="4081463"/>
          <p14:tracePt t="275052" x="8370888" y="4073525"/>
          <p14:tracePt t="275068" x="8364538" y="4073525"/>
          <p14:tracePt t="275084" x="8356600" y="4067175"/>
          <p14:tracePt t="275100" x="8350250" y="4067175"/>
          <p14:tracePt t="275117" x="8342313" y="4067175"/>
          <p14:tracePt t="275134" x="8335963" y="4067175"/>
          <p14:tracePt t="275151" x="8328025" y="4059238"/>
          <p14:tracePt t="276142" x="8321675" y="4059238"/>
          <p14:tracePt t="276176" x="8313738" y="4059238"/>
          <p14:tracePt t="276228" x="8313738" y="4052888"/>
          <p14:tracePt t="276251" x="8307388" y="4052888"/>
          <p14:tracePt t="276312" x="8307388" y="4044950"/>
          <p14:tracePt t="276323" x="8299450" y="4044950"/>
          <p14:tracePt t="276333" x="8299450" y="4038600"/>
          <p14:tracePt t="276350" x="8299450" y="4030663"/>
          <p14:tracePt t="276367" x="8299450" y="4024313"/>
          <p14:tracePt t="276384" x="8291513" y="4016375"/>
          <p14:tracePt t="276400" x="8291513" y="4008438"/>
          <p14:tracePt t="276417" x="8291513" y="4002088"/>
          <p14:tracePt t="276434" x="8291513" y="3994150"/>
          <p14:tracePt t="276452" x="8291513" y="3987800"/>
          <p14:tracePt t="276467" x="8291513" y="3973513"/>
          <p14:tracePt t="276484" x="8291513" y="3951288"/>
          <p14:tracePt t="276502" x="8291513" y="3937000"/>
          <p14:tracePt t="276517" x="8291513" y="3922713"/>
          <p14:tracePt t="276534" x="8291513" y="3900488"/>
          <p14:tracePt t="276551" x="8291513" y="3886200"/>
          <p14:tracePt t="276567" x="8291513" y="3865563"/>
          <p14:tracePt t="276585" x="8291513" y="3835400"/>
          <p14:tracePt t="276601" x="8291513" y="3814763"/>
          <p14:tracePt t="276617" x="8285163" y="3778250"/>
          <p14:tracePt t="276634" x="8277225" y="3756025"/>
          <p14:tracePt t="276650" x="8270875" y="3721100"/>
          <p14:tracePt t="276667" x="8270875" y="3692525"/>
          <p14:tracePt t="276670" x="8262938" y="3678238"/>
          <p14:tracePt t="276685" x="8262938" y="3656013"/>
          <p14:tracePt t="276701" x="8262938" y="3633788"/>
          <p14:tracePt t="276718" x="8262938" y="3613150"/>
          <p14:tracePt t="276735" x="8262938" y="3590925"/>
          <p14:tracePt t="276751" x="8256588" y="3568700"/>
          <p14:tracePt t="276768" x="8248650" y="3554413"/>
          <p14:tracePt t="276786" x="8228013" y="3525838"/>
          <p14:tracePt t="276801" x="8213725" y="3511550"/>
          <p14:tracePt t="276817" x="8205788" y="3505200"/>
          <p14:tracePt t="276836" x="8191500" y="3489325"/>
          <p14:tracePt t="276850" x="8183563" y="3475038"/>
          <p14:tracePt t="276868" x="8169275" y="3454400"/>
          <p14:tracePt t="276884" x="8154988" y="3432175"/>
          <p14:tracePt t="276901" x="8134350" y="3403600"/>
          <p14:tracePt t="276917" x="8126413" y="3389313"/>
          <p14:tracePt t="276933" x="8112125" y="3381375"/>
          <p14:tracePt t="276950" x="8112125" y="3375025"/>
          <p14:tracePt t="276968" x="8089900" y="3360738"/>
          <p14:tracePt t="276984" x="8089900" y="3352800"/>
          <p14:tracePt t="277001" x="8069263" y="3332163"/>
          <p14:tracePt t="277018" x="8061325" y="3324225"/>
          <p14:tracePt t="277033" x="8061325" y="3309938"/>
          <p14:tracePt t="277051" x="8054975" y="3302000"/>
          <p14:tracePt t="277068" x="8047038" y="3302000"/>
          <p14:tracePt t="277084" x="8047038" y="3295650"/>
          <p14:tracePt t="277101" x="8047038" y="3281363"/>
          <p14:tracePt t="277117" x="8040688" y="3273425"/>
          <p14:tracePt t="277297" x="8040688" y="3267075"/>
          <p14:tracePt t="277315" x="8047038" y="3259138"/>
          <p14:tracePt t="277324" x="8054975" y="3252788"/>
          <p14:tracePt t="277334" x="8061325" y="3236913"/>
          <p14:tracePt t="277350" x="8089900" y="3208338"/>
          <p14:tracePt t="277367" x="8112125" y="3187700"/>
          <p14:tracePt t="277384" x="8134350" y="3165475"/>
          <p14:tracePt t="277401" x="8148638" y="3151188"/>
          <p14:tracePt t="277417" x="8162925" y="3128963"/>
          <p14:tracePt t="277433" x="8169275" y="3114675"/>
          <p14:tracePt t="277450" x="8169275" y="3108325"/>
          <p14:tracePt t="277484" x="8177213" y="3100388"/>
          <p14:tracePt t="277499" x="8183563" y="3079750"/>
          <p14:tracePt t="277516" x="8191500" y="3063875"/>
          <p14:tracePt t="277534" x="8197850" y="3049588"/>
          <p14:tracePt t="277550" x="8205788" y="3043238"/>
          <p14:tracePt t="277567" x="8205788" y="3028950"/>
          <p14:tracePt t="277586" x="8213725" y="3021013"/>
          <p14:tracePt t="277602" x="8220075" y="3014663"/>
          <p14:tracePt t="277618" x="8228013" y="3000375"/>
          <p14:tracePt t="277636" x="8234363" y="2992438"/>
          <p14:tracePt t="277651" x="8234363" y="2978150"/>
          <p14:tracePt t="277693" x="8242300" y="2978150"/>
          <p14:tracePt t="277751" x="8242300" y="2984500"/>
          <p14:tracePt t="277760" x="8256588" y="3000375"/>
          <p14:tracePt t="277771" x="8262938" y="3014663"/>
          <p14:tracePt t="277785" x="8285163" y="3035300"/>
          <p14:tracePt t="277801" x="8307388" y="3057525"/>
          <p14:tracePt t="277818" x="8328025" y="3079750"/>
          <p14:tracePt t="277836" x="8342313" y="3100388"/>
          <p14:tracePt t="277868" x="8350250" y="3100388"/>
          <p14:tracePt t="277885" x="8350250" y="3108325"/>
          <p14:tracePt t="277903" x="8356600" y="3114675"/>
          <p14:tracePt t="277917" x="8364538" y="3128963"/>
          <p14:tracePt t="277935" x="8378825" y="3143250"/>
          <p14:tracePt t="277953" x="8401050" y="3165475"/>
          <p14:tracePt t="277968" x="8407400" y="3173413"/>
          <p14:tracePt t="277986" x="8415338" y="3179763"/>
          <p14:tracePt t="278086" x="8415338" y="3187700"/>
          <p14:tracePt t="278097" x="8415338" y="3194050"/>
          <p14:tracePt t="278116" x="8415338" y="3208338"/>
          <p14:tracePt t="278133" x="8415338" y="3222625"/>
          <p14:tracePt t="278149" x="8421688" y="3236913"/>
          <p14:tracePt t="278166" x="8421688" y="3244850"/>
          <p14:tracePt t="278183" x="8421688" y="3252788"/>
          <p14:tracePt t="278247" x="8421688" y="3259138"/>
          <p14:tracePt t="278283" x="8421688" y="3267075"/>
          <p14:tracePt t="278427" x="8421688" y="3273425"/>
          <p14:tracePt t="278436" x="8415338" y="3273425"/>
          <p14:tracePt t="278449" x="8401050" y="3281363"/>
          <p14:tracePt t="278467" x="8378825" y="3302000"/>
          <p14:tracePt t="278482" x="8364538" y="3324225"/>
          <p14:tracePt t="278499" x="8342313" y="3346450"/>
          <p14:tracePt t="278516" x="8313738" y="3367088"/>
          <p14:tracePt t="278533" x="8307388" y="3381375"/>
          <p14:tracePt t="278550" x="8299450" y="3389313"/>
          <p14:tracePt t="278566" x="8291513" y="3395663"/>
          <p14:tracePt t="278582" x="8285163" y="3403600"/>
          <p14:tracePt t="278599" x="8277225" y="3417888"/>
          <p14:tracePt t="278616" x="8262938" y="3440113"/>
          <p14:tracePt t="278632" x="8234363" y="3468688"/>
          <p14:tracePt t="278649" x="8213725" y="3489325"/>
          <p14:tracePt t="278665" x="8191500" y="3511550"/>
          <p14:tracePt t="278682" x="8177213" y="3533775"/>
          <p14:tracePt t="278699" x="8169275" y="3540125"/>
          <p14:tracePt t="278716" x="8162925" y="3548063"/>
          <p14:tracePt t="278732" x="8154988" y="3554413"/>
          <p14:tracePt t="278766" x="8154988" y="3562350"/>
          <p14:tracePt t="278782" x="8148638" y="3562350"/>
          <p14:tracePt t="278803" x="8148638" y="3568700"/>
          <p14:tracePt t="278817" x="8140700" y="3568700"/>
          <p14:tracePt t="278833" x="8134350" y="3582988"/>
          <p14:tracePt t="278850" x="8126413" y="3590925"/>
          <p14:tracePt t="278866" x="8112125" y="3598863"/>
          <p14:tracePt t="278882" x="8104188" y="3613150"/>
          <p14:tracePt t="278899" x="8097838" y="3619500"/>
          <p14:tracePt t="278916" x="8089900" y="3627438"/>
          <p14:tracePt t="278932" x="8089900" y="3633788"/>
          <p14:tracePt t="278949" x="8083550" y="3633788"/>
          <p14:tracePt t="278982" x="8075613" y="3641725"/>
          <p14:tracePt t="279016" x="8069263" y="3648075"/>
          <p14:tracePt t="279049" x="8054975" y="3656013"/>
          <p14:tracePt t="279065" x="8054975" y="3662363"/>
          <p14:tracePt t="279209" x="8061325" y="3656013"/>
          <p14:tracePt t="279225" x="8069263" y="3648075"/>
          <p14:tracePt t="279241" x="8075613" y="3641725"/>
          <p14:tracePt t="279251" x="8075613" y="3633788"/>
          <p14:tracePt t="279268" x="8083550" y="3627438"/>
          <p14:tracePt t="279283" x="8089900" y="3619500"/>
          <p14:tracePt t="279300" x="8097838" y="3613150"/>
          <p14:tracePt t="279316" x="8112125" y="3605213"/>
          <p14:tracePt t="279333" x="8118475" y="3582988"/>
          <p14:tracePt t="279350" x="8126413" y="3562350"/>
          <p14:tracePt t="279367" x="8140700" y="3548063"/>
          <p14:tracePt t="279383" x="8148638" y="3540125"/>
          <p14:tracePt t="279400" x="8148638" y="3533775"/>
          <p14:tracePt t="279417" x="8154988" y="3533775"/>
          <p14:tracePt t="279433" x="8154988" y="3525838"/>
          <p14:tracePt t="279452" x="8169275" y="3525838"/>
          <p14:tracePt t="279467" x="8169275" y="3519488"/>
          <p14:tracePt t="279483" x="8177213" y="3519488"/>
          <p14:tracePt t="279516" x="8177213" y="3511550"/>
          <p14:tracePt t="279574" x="8183563" y="3505200"/>
          <p14:tracePt t="279635" x="8191500" y="3505200"/>
          <p14:tracePt t="279786" x="8197850" y="3505200"/>
          <p14:tracePt t="279795" x="8205788" y="3511550"/>
          <p14:tracePt t="279806" x="8220075" y="3525838"/>
          <p14:tracePt t="279817" x="8220075" y="3533775"/>
          <p14:tracePt t="279836" x="8242300" y="3554413"/>
          <p14:tracePt t="279852" x="8270875" y="3582988"/>
          <p14:tracePt t="279868" x="8291513" y="3605213"/>
          <p14:tracePt t="279885" x="8313738" y="3627438"/>
          <p14:tracePt t="279901" x="8328025" y="3641725"/>
          <p14:tracePt t="279917" x="8335963" y="3662363"/>
          <p14:tracePt t="279935" x="8350250" y="3670300"/>
          <p14:tracePt t="279951" x="8356600" y="3678238"/>
          <p14:tracePt t="279970" x="8370888" y="3692525"/>
          <p14:tracePt t="279985" x="8370888" y="3698875"/>
          <p14:tracePt t="280001" x="8378825" y="3706813"/>
          <p14:tracePt t="280019" x="8378825" y="3713163"/>
          <p14:tracePt t="280035" x="8378825" y="3721100"/>
          <p14:tracePt t="280051" x="8386763" y="3721100"/>
          <p14:tracePt t="280379" x="8386763" y="3713163"/>
          <p14:tracePt t="280513" x="8378825" y="3713163"/>
          <p14:tracePt t="280530" x="8378825" y="3706813"/>
          <p14:tracePt t="280931" x="8370888" y="3706813"/>
          <p14:tracePt t="281003" x="8364538" y="3706813"/>
          <p14:tracePt t="281847" x="8356600" y="3706813"/>
          <p14:tracePt t="281860" x="8356600" y="3698875"/>
          <p14:tracePt t="281867" x="8350250" y="3698875"/>
          <p14:tracePt t="281883" x="8335963" y="3692525"/>
          <p14:tracePt t="281899" x="8328025" y="3684588"/>
          <p14:tracePt t="281915" x="8321675" y="3670300"/>
          <p14:tracePt t="281932" x="8313738" y="3670300"/>
          <p14:tracePt t="281949" x="8313738" y="3662363"/>
          <p14:tracePt t="281965" x="8307388" y="3662363"/>
          <p14:tracePt t="281982" x="8307388" y="3656013"/>
          <p14:tracePt t="281999" x="8299450" y="3656013"/>
          <p14:tracePt t="282045" x="8291513" y="3656013"/>
          <p14:tracePt t="282107" x="8291513" y="3648075"/>
          <p14:tracePt t="282239" x="8291513" y="3641725"/>
          <p14:tracePt t="282725" x="8291513" y="3633788"/>
          <p14:tracePt t="282733" x="8291513" y="3627438"/>
          <p14:tracePt t="282749" x="8285163" y="3605213"/>
          <p14:tracePt t="282766" x="8277225" y="3582988"/>
          <p14:tracePt t="282783" x="8270875" y="3562350"/>
          <p14:tracePt t="282800" x="8270875" y="3519488"/>
          <p14:tracePt t="282816" x="8270875" y="3497263"/>
          <p14:tracePt t="282833" x="8270875" y="3482975"/>
          <p14:tracePt t="282850" x="8270875" y="3460750"/>
          <p14:tracePt t="282866" x="8270875" y="3446463"/>
          <p14:tracePt t="282882" x="8270875" y="3425825"/>
          <p14:tracePt t="282898" x="8270875" y="3409950"/>
          <p14:tracePt t="282915" x="8270875" y="3381375"/>
          <p14:tracePt t="282932" x="8270875" y="3360738"/>
          <p14:tracePt t="282949" x="8270875" y="3346450"/>
          <p14:tracePt t="282965" x="8270875" y="3332163"/>
          <p14:tracePt t="282982" x="8270875" y="3324225"/>
          <p14:tracePt t="282999" x="8270875" y="3309938"/>
          <p14:tracePt t="283015" x="8270875" y="3302000"/>
          <p14:tracePt t="283032" x="8277225" y="3295650"/>
          <p14:tracePt t="283048" x="8277225" y="3273425"/>
          <p14:tracePt t="283066" x="8285163" y="3244850"/>
          <p14:tracePt t="283082" x="8291513" y="3230563"/>
          <p14:tracePt t="283099" x="8291513" y="3216275"/>
          <p14:tracePt t="283115" x="8291513" y="3208338"/>
          <p14:tracePt t="283133" x="8291513" y="3187700"/>
          <p14:tracePt t="283149" x="8291513" y="3179763"/>
          <p14:tracePt t="283166" x="8291513" y="3173413"/>
          <p14:tracePt t="283182" x="8291513" y="3165475"/>
          <p14:tracePt t="283199" x="8291513" y="3157538"/>
          <p14:tracePt t="283216" x="8291513" y="3151188"/>
          <p14:tracePt t="283389" x="8285163" y="3151188"/>
          <p14:tracePt t="283407" x="8285163" y="3157538"/>
          <p14:tracePt t="283418" x="8277225" y="3157538"/>
          <p14:tracePt t="283438" x="8277225" y="3165475"/>
          <p14:tracePt t="283472" x="8270875" y="3165475"/>
          <p14:tracePt t="283479" x="8270875" y="3173413"/>
          <p14:tracePt t="283499" x="8270875" y="3179763"/>
          <p14:tracePt t="283509" x="8262938" y="3179763"/>
          <p14:tracePt t="283538" x="8256588" y="3187700"/>
          <p14:tracePt t="283552" x="8248650" y="3194050"/>
          <p14:tracePt t="283560" x="8248650" y="3201988"/>
          <p14:tracePt t="283568" x="8242300" y="3208338"/>
          <p14:tracePt t="283582" x="8234363" y="3216275"/>
          <p14:tracePt t="283599" x="8228013" y="3230563"/>
          <p14:tracePt t="283616" x="8220075" y="3236913"/>
          <p14:tracePt t="283632" x="8213725" y="3244850"/>
          <p14:tracePt t="283648" x="8205788" y="3244850"/>
          <p14:tracePt t="283665" x="8197850" y="3252788"/>
          <p14:tracePt t="283682" x="8197850" y="3259138"/>
          <p14:tracePt t="283711" x="8191500" y="3259138"/>
          <p14:tracePt t="283810" x="8191500" y="3267075"/>
          <p14:tracePt t="283820" x="8183563" y="3267075"/>
          <p14:tracePt t="283844" x="8177213" y="3267075"/>
          <p14:tracePt t="283863" x="8177213" y="3273425"/>
          <p14:tracePt t="283951" x="8169275" y="3273425"/>
          <p14:tracePt t="283985" x="8169275" y="3281363"/>
          <p14:tracePt t="283995" x="8162925" y="3281363"/>
          <p14:tracePt t="284003" x="8162925" y="3287713"/>
          <p14:tracePt t="284024" x="8154988" y="3295650"/>
          <p14:tracePt t="284034" x="8148638" y="3295650"/>
          <p14:tracePt t="284054" x="8140700" y="3302000"/>
          <p14:tracePt t="284086" x="8140700" y="3309938"/>
          <p14:tracePt t="284100" x="8134350" y="3309938"/>
          <p14:tracePt t="284108" x="8134350" y="3316288"/>
          <p14:tracePt t="284125" x="8126413" y="3316288"/>
          <p14:tracePt t="284133" x="8126413" y="3324225"/>
          <p14:tracePt t="284148" x="8118475" y="3332163"/>
          <p14:tracePt t="284165" x="8112125" y="3346450"/>
          <p14:tracePt t="284182" x="8104188" y="3360738"/>
          <p14:tracePt t="284199" x="8089900" y="3389313"/>
          <p14:tracePt t="284216" x="8075613" y="3403600"/>
          <p14:tracePt t="284232" x="8069263" y="3425825"/>
          <p14:tracePt t="284248" x="8061325" y="3440113"/>
          <p14:tracePt t="284267" x="8054975" y="3454400"/>
          <p14:tracePt t="284281" x="8054975" y="3460750"/>
          <p14:tracePt t="284298" x="8047038" y="3475038"/>
          <p14:tracePt t="284316" x="8047038" y="3489325"/>
          <p14:tracePt t="284332" x="8040688" y="3497263"/>
          <p14:tracePt t="284348" x="8040688" y="3505200"/>
          <p14:tracePt t="284366" x="8032750" y="3519488"/>
          <p14:tracePt t="284382" x="8032750" y="3525838"/>
          <p14:tracePt t="284398" x="8032750" y="3540125"/>
          <p14:tracePt t="284416" x="8032750" y="3548063"/>
          <p14:tracePt t="284431" x="8024813" y="3548063"/>
          <p14:tracePt t="284448" x="8024813" y="3554413"/>
          <p14:tracePt t="284467" x="8024813" y="3562350"/>
          <p14:tracePt t="284482" x="8024813" y="3576638"/>
          <p14:tracePt t="284500" x="8024813" y="3582988"/>
          <p14:tracePt t="284515" x="8024813" y="3598863"/>
          <p14:tracePt t="284531" x="8024813" y="3605213"/>
          <p14:tracePt t="284549" x="8024813" y="3613150"/>
          <p14:tracePt t="284565" x="8024813" y="3627438"/>
          <p14:tracePt t="284582" x="8018463" y="3641725"/>
          <p14:tracePt t="284600" x="8010525" y="3662363"/>
          <p14:tracePt t="284615" x="8010525" y="3678238"/>
          <p14:tracePt t="284631" x="8010525" y="3692525"/>
          <p14:tracePt t="284649" x="8010525" y="3713163"/>
          <p14:tracePt t="284665" x="8010525" y="3727450"/>
          <p14:tracePt t="284668" x="8010525" y="3735388"/>
          <p14:tracePt t="284681" x="8010525" y="3741738"/>
          <p14:tracePt t="284698" x="8010525" y="3756025"/>
          <p14:tracePt t="284715" x="8004175" y="3771900"/>
          <p14:tracePt t="284733" x="8004175" y="3786188"/>
          <p14:tracePt t="284748" x="8004175" y="3806825"/>
          <p14:tracePt t="284765" x="8004175" y="3821113"/>
          <p14:tracePt t="284783" x="7996238" y="3843338"/>
          <p14:tracePt t="284798" x="7996238" y="3851275"/>
          <p14:tracePt t="284816" x="7996238" y="3857625"/>
          <p14:tracePt t="284833" x="7996238" y="3865563"/>
          <p14:tracePt t="284848" x="7996238" y="3871913"/>
          <p14:tracePt t="284865" x="7989888" y="3879850"/>
          <p14:tracePt t="284882" x="7989888" y="3894138"/>
          <p14:tracePt t="284898" x="7989888" y="3908425"/>
          <p14:tracePt t="284915" x="7989888" y="3930650"/>
          <p14:tracePt t="284931" x="7989888" y="3944938"/>
          <p14:tracePt t="284949" x="7989888" y="3973513"/>
          <p14:tracePt t="284965" x="7989888" y="3994150"/>
          <p14:tracePt t="284981" x="7981950" y="4008438"/>
          <p14:tracePt t="284998" x="7981950" y="4030663"/>
          <p14:tracePt t="285016" x="7981950" y="4059238"/>
          <p14:tracePt t="285033" x="7975600" y="4067175"/>
          <p14:tracePt t="285049" x="7975600" y="4095750"/>
          <p14:tracePt t="285066" x="7975600" y="4117975"/>
          <p14:tracePt t="285081" x="7967663" y="4132263"/>
          <p14:tracePt t="285099" x="7961313" y="4152900"/>
          <p14:tracePt t="285115" x="7953375" y="4175125"/>
          <p14:tracePt t="285131" x="7953375" y="4189413"/>
          <p14:tracePt t="285148" x="7939088" y="4217988"/>
          <p14:tracePt t="285165" x="7924800" y="4240213"/>
          <p14:tracePt t="285181" x="7924800" y="4254500"/>
          <p14:tracePt t="285198" x="7916863" y="4260850"/>
          <p14:tracePt t="285215" x="7916863" y="4268788"/>
          <p14:tracePt t="285231" x="7910513" y="4276725"/>
          <p14:tracePt t="285250" x="7902575" y="4291013"/>
          <p14:tracePt t="285266" x="7896225" y="4297363"/>
          <p14:tracePt t="285282" x="7888288" y="4305300"/>
          <p14:tracePt t="285299" x="7888288" y="4319588"/>
          <p14:tracePt t="285315" x="7874000" y="4325938"/>
          <p14:tracePt t="285332" x="7874000" y="4340225"/>
          <p14:tracePt t="285350" x="7851775" y="4362450"/>
          <p14:tracePt t="285366" x="7845425" y="4370388"/>
          <p14:tracePt t="285382" x="7837488" y="4384675"/>
          <p14:tracePt t="285399" x="7831138" y="4398963"/>
          <p14:tracePt t="285416" x="7823200" y="4398963"/>
          <p14:tracePt t="285432" x="7823200" y="4405313"/>
          <p14:tracePt t="285525" x="7831138" y="4405313"/>
          <p14:tracePt t="285540" x="7845425" y="4384675"/>
          <p14:tracePt t="285550" x="7859713" y="4370388"/>
          <p14:tracePt t="285567" x="7881938" y="4348163"/>
          <p14:tracePt t="285584" x="7916863" y="4260850"/>
          <p14:tracePt t="285600" x="7931150" y="4225925"/>
          <p14:tracePt t="285617" x="7967663" y="4110038"/>
          <p14:tracePt t="285633" x="7989888" y="4030663"/>
          <p14:tracePt t="285649" x="8010525" y="3951288"/>
          <p14:tracePt t="285666" x="8024813" y="3908425"/>
          <p14:tracePt t="285670" x="8024813" y="3894138"/>
          <p14:tracePt t="285682" x="8040688" y="3886200"/>
          <p14:tracePt t="285699" x="8047038" y="3865563"/>
          <p14:tracePt t="285717" x="8047038" y="3835400"/>
          <p14:tracePt t="285733" x="8047038" y="3814763"/>
          <p14:tracePt t="285750" x="8047038" y="3800475"/>
          <p14:tracePt t="285768" x="8047038" y="3771900"/>
          <p14:tracePt t="285782" x="8047038" y="3763963"/>
          <p14:tracePt t="285799" x="8054975" y="3741738"/>
          <p14:tracePt t="285817" x="8061325" y="3713163"/>
          <p14:tracePt t="285833" x="8061325" y="3698875"/>
          <p14:tracePt t="285849" x="8061325" y="3692525"/>
          <p14:tracePt t="285866" x="8069263" y="3678238"/>
          <p14:tracePt t="285882" x="8069263" y="3662363"/>
          <p14:tracePt t="285899" x="8069263" y="3656013"/>
          <p14:tracePt t="285916" x="8069263" y="3648075"/>
          <p14:tracePt t="285932" x="8075613" y="3633788"/>
          <p14:tracePt t="286000" x="8075613" y="3641725"/>
          <p14:tracePt t="286008" x="8075613" y="3648075"/>
          <p14:tracePt t="286019" x="8061325" y="3656013"/>
          <p14:tracePt t="286032" x="8047038" y="3678238"/>
          <p14:tracePt t="286051" x="8032750" y="3713163"/>
          <p14:tracePt t="286066" x="8032750" y="3721100"/>
          <p14:tracePt t="286083" x="8010525" y="3786188"/>
          <p14:tracePt t="286099" x="8010525" y="3829050"/>
          <p14:tracePt t="286117" x="8010525" y="3857625"/>
          <p14:tracePt t="286133" x="8010525" y="3900488"/>
          <p14:tracePt t="286150" x="8010525" y="3937000"/>
          <p14:tracePt t="286167" x="8018463" y="3994150"/>
          <p14:tracePt t="286185" x="8018463" y="4030663"/>
          <p14:tracePt t="286199" x="8018463" y="4052888"/>
          <p14:tracePt t="286215" x="8018463" y="4073525"/>
          <p14:tracePt t="286231" x="8018463" y="4087813"/>
          <p14:tracePt t="286247" x="8018463" y="4110038"/>
          <p14:tracePt t="286266" x="8024813" y="4124325"/>
          <p14:tracePt t="286284" x="8024813" y="4138613"/>
          <p14:tracePt t="286299" x="8024813" y="4152900"/>
          <p14:tracePt t="286316" x="8024813" y="4175125"/>
          <p14:tracePt t="286333" x="8024813" y="4189413"/>
          <p14:tracePt t="286349" x="8024813" y="4203700"/>
          <p14:tracePt t="286366" x="8024813" y="4211638"/>
          <p14:tracePt t="286382" x="8024813" y="4225925"/>
          <p14:tracePt t="286399" x="8018463" y="4240213"/>
          <p14:tracePt t="286416" x="8010525" y="4246563"/>
          <p14:tracePt t="286434" x="8004175" y="4268788"/>
          <p14:tracePt t="286449" x="7989888" y="4283075"/>
          <p14:tracePt t="286467" x="7975600" y="4291013"/>
          <p14:tracePt t="286483" x="7953375" y="4325938"/>
          <p14:tracePt t="286500" x="7931150" y="4340225"/>
          <p14:tracePt t="286518" x="7916863" y="4362450"/>
          <p14:tracePt t="286532" x="7896225" y="4376738"/>
          <p14:tracePt t="286548" x="7881938" y="4384675"/>
          <p14:tracePt t="286567" x="7874000" y="4391025"/>
          <p14:tracePt t="286583" x="7845425" y="4405313"/>
          <p14:tracePt t="286599" x="7823200" y="4413250"/>
          <p14:tracePt t="286617" x="7808913" y="4419600"/>
          <p14:tracePt t="286633" x="7788275" y="4427538"/>
          <p14:tracePt t="286649" x="7766050" y="4433888"/>
          <p14:tracePt t="286666" x="7751763" y="4441825"/>
          <p14:tracePt t="286669" x="7737475" y="4441825"/>
          <p14:tracePt t="286682" x="7729538" y="4441825"/>
          <p14:tracePt t="286699" x="7700963" y="4441825"/>
          <p14:tracePt t="286716" x="7672388" y="4441825"/>
          <p14:tracePt t="286732" x="7643813" y="4441825"/>
          <p14:tracePt t="286750" x="7615238" y="4441825"/>
          <p14:tracePt t="286766" x="7593013" y="4441825"/>
          <p14:tracePt t="286782" x="7556500" y="4441825"/>
          <p14:tracePt t="286801" x="7519988" y="4441825"/>
          <p14:tracePt t="286816" x="7491413" y="4441825"/>
          <p14:tracePt t="286833" x="7477125" y="4433888"/>
          <p14:tracePt t="286850" x="7456488" y="4433888"/>
          <p14:tracePt t="286866" x="7434263" y="4433888"/>
          <p14:tracePt t="286882" x="7419975" y="4433888"/>
          <p14:tracePt t="286899" x="7397750" y="4427538"/>
          <p14:tracePt t="286916" x="7377113" y="4427538"/>
          <p14:tracePt t="286932" x="7362825" y="4419600"/>
          <p14:tracePt t="286949" x="7346950" y="4419600"/>
          <p14:tracePt t="286966" x="7332663" y="4419600"/>
          <p14:tracePt t="286983" x="7312025" y="4413250"/>
          <p14:tracePt t="286999" x="7297738" y="4405313"/>
          <p14:tracePt t="287016" x="7269163" y="4391025"/>
          <p14:tracePt t="287034" x="7239000" y="4384675"/>
          <p14:tracePt t="287049" x="7210425" y="4376738"/>
          <p14:tracePt t="287066" x="7173913" y="4370388"/>
          <p14:tracePt t="287083" x="7145338" y="4362450"/>
          <p14:tracePt t="287098" x="7124700" y="4362450"/>
          <p14:tracePt t="287116" x="7094538" y="4356100"/>
          <p14:tracePt t="287133" x="7059613" y="4356100"/>
          <p14:tracePt t="287149" x="7037388" y="4356100"/>
          <p14:tracePt t="287166" x="7008813" y="4356100"/>
          <p14:tracePt t="287182" x="6986588" y="4362450"/>
          <p14:tracePt t="287198" x="6958013" y="4370388"/>
          <p14:tracePt t="287218" x="6921500" y="4384675"/>
          <p14:tracePt t="287232" x="6892925" y="4391025"/>
          <p14:tracePt t="287249" x="6858000" y="4391025"/>
          <p14:tracePt t="287267" x="6821488" y="4398963"/>
          <p14:tracePt t="287282" x="6784975" y="4405313"/>
          <p14:tracePt t="287298" x="6770688" y="4413250"/>
          <p14:tracePt t="287315" x="6742113" y="4413250"/>
          <p14:tracePt t="287331" x="6727825" y="4413250"/>
          <p14:tracePt t="287347" x="6699250" y="4413250"/>
          <p14:tracePt t="287366" x="6684963" y="4413250"/>
          <p14:tracePt t="287382" x="6677025" y="4413250"/>
          <p14:tracePt t="287398" x="6670675" y="4413250"/>
          <p14:tracePt t="287416" x="6662738" y="4413250"/>
          <p14:tracePt t="287432" x="6654800" y="4405313"/>
          <p14:tracePt t="287449" x="6634163" y="4384675"/>
          <p14:tracePt t="287466" x="6619875" y="4370388"/>
          <p14:tracePt t="287482" x="6605588" y="4356100"/>
          <p14:tracePt t="287499" x="6583363" y="4340225"/>
          <p14:tracePt t="287516" x="6569075" y="4325938"/>
          <p14:tracePt t="287532" x="6554788" y="4319588"/>
          <p14:tracePt t="287550" x="6546850" y="4305300"/>
          <p14:tracePt t="287566" x="6526213" y="4297363"/>
          <p14:tracePt t="287582" x="6503988" y="4291013"/>
          <p14:tracePt t="287598" x="6489700" y="4291013"/>
          <p14:tracePt t="287615" x="6467475" y="4283075"/>
          <p14:tracePt t="287632" x="6446838" y="4276725"/>
          <p14:tracePt t="287649" x="6418263" y="4276725"/>
          <p14:tracePt t="287666" x="6373813" y="4276725"/>
          <p14:tracePt t="287681" x="6330950" y="4276725"/>
          <p14:tracePt t="287698" x="6288088" y="4276725"/>
          <p14:tracePt t="287716" x="6245225" y="4291013"/>
          <p14:tracePt t="287734" x="6200775" y="4311650"/>
          <p14:tracePt t="287750" x="6165850" y="4325938"/>
          <p14:tracePt t="287766" x="6143625" y="4333875"/>
          <p14:tracePt t="287783" x="6121400" y="4333875"/>
          <p14:tracePt t="287798" x="6100763" y="4340225"/>
          <p14:tracePt t="287815" x="6086475" y="4348163"/>
          <p14:tracePt t="287833" x="6064250" y="4348163"/>
          <p14:tracePt t="287849" x="6035675" y="4356100"/>
          <p14:tracePt t="287866" x="6013450" y="4356100"/>
          <p14:tracePt t="287882" x="5999163" y="4362450"/>
          <p14:tracePt t="287898" x="5976938" y="4362450"/>
          <p14:tracePt t="287915" x="5962650" y="4362450"/>
          <p14:tracePt t="287932" x="5942013" y="4370388"/>
          <p14:tracePt t="287949" x="5897563" y="4370388"/>
          <p14:tracePt t="287966" x="5862638" y="4370388"/>
          <p14:tracePt t="287983" x="5834063" y="4376738"/>
          <p14:tracePt t="287999" x="5797550" y="4376738"/>
          <p14:tracePt t="288017" x="5754688" y="4384675"/>
          <p14:tracePt t="288033" x="5718175" y="4384675"/>
          <p14:tracePt t="288049" x="5667375" y="4384675"/>
          <p14:tracePt t="288065" x="5646738" y="4384675"/>
          <p14:tracePt t="288080" x="5616575" y="4384675"/>
          <p14:tracePt t="288098" x="5602288" y="4384675"/>
          <p14:tracePt t="288114" x="5588000" y="4384675"/>
          <p14:tracePt t="288130" x="5567363" y="4384675"/>
          <p14:tracePt t="288147" x="5530850" y="4391025"/>
          <p14:tracePt t="288164" x="5494338" y="4398963"/>
          <p14:tracePt t="288166" x="5473700" y="4405313"/>
          <p14:tracePt t="288180" x="5429250" y="4405313"/>
          <p14:tracePt t="288197" x="5335588" y="4413250"/>
          <p14:tracePt t="288213" x="5249863" y="4419600"/>
          <p14:tracePt t="288230" x="5176838" y="4419600"/>
          <p14:tracePt t="288246" x="5083175" y="4427538"/>
          <p14:tracePt t="288263" x="4983163" y="4427538"/>
          <p14:tracePt t="288280" x="4889500" y="4427538"/>
          <p14:tracePt t="288297" x="4787900" y="4427538"/>
          <p14:tracePt t="288313" x="4751388" y="4413250"/>
          <p14:tracePt t="288331" x="4737100" y="4413250"/>
          <p14:tracePt t="288348" x="4708525" y="4405313"/>
          <p14:tracePt t="288365" x="4665663" y="4398963"/>
          <p14:tracePt t="288382" x="4614863" y="4376738"/>
          <p14:tracePt t="288398" x="4578350" y="4370388"/>
          <p14:tracePt t="288415" x="4557713" y="4356100"/>
          <p14:tracePt t="288432" x="4535488" y="4356100"/>
          <p14:tracePt t="288448" x="4521200" y="4340225"/>
          <p14:tracePt t="288463" x="4498975" y="4340225"/>
          <p14:tracePt t="288481" x="4470400" y="4319588"/>
          <p14:tracePt t="288498" x="4449763" y="4305300"/>
          <p14:tracePt t="288514" x="4413250" y="4291013"/>
          <p14:tracePt t="288532" x="4384675" y="4276725"/>
          <p14:tracePt t="288548" x="4311650" y="4254500"/>
          <p14:tracePt t="288564" x="4225925" y="4232275"/>
          <p14:tracePt t="288581" x="4117975" y="4203700"/>
          <p14:tracePt t="288597" x="4052888" y="4189413"/>
          <p14:tracePt t="288614" x="4008438" y="4167188"/>
          <p14:tracePt t="288630" x="3987800" y="4152900"/>
          <p14:tracePt t="288647" x="3944938" y="4146550"/>
          <p14:tracePt t="288664" x="3922713" y="4138613"/>
          <p14:tracePt t="288666" x="3914775" y="4138613"/>
          <p14:tracePt t="288680" x="3900488" y="4138613"/>
          <p14:tracePt t="288697" x="3843338" y="4138613"/>
          <p14:tracePt t="288714" x="3806825" y="4138613"/>
          <p14:tracePt t="288730" x="3778250" y="4146550"/>
          <p14:tracePt t="288747" x="3749675" y="4146550"/>
          <p14:tracePt t="288765" x="3735388" y="4152900"/>
          <p14:tracePt t="288780" x="3721100" y="4160838"/>
          <p14:tracePt t="288797" x="3698875" y="4175125"/>
          <p14:tracePt t="288815" x="3678238" y="4197350"/>
          <p14:tracePt t="288831" x="3656013" y="4217988"/>
          <p14:tracePt t="288848" x="3627438" y="4240213"/>
          <p14:tracePt t="288864" x="3590925" y="4260850"/>
          <p14:tracePt t="288880" x="3562350" y="4283075"/>
          <p14:tracePt t="288896" x="3533775" y="4305300"/>
          <p14:tracePt t="288914" x="3503613" y="4333875"/>
          <p14:tracePt t="288930" x="3482975" y="4356100"/>
          <p14:tracePt t="288946" x="3468688" y="4376738"/>
          <p14:tracePt t="288963" x="3460750" y="4391025"/>
          <p14:tracePt t="288980" x="3454400" y="4398963"/>
          <p14:tracePt t="288996" x="3440113" y="4413250"/>
          <p14:tracePt t="289013" x="3417888" y="4419600"/>
          <p14:tracePt t="289030" x="3409950" y="4433888"/>
          <p14:tracePt t="289046" x="3389313" y="4449763"/>
          <p14:tracePt t="289063" x="3375025" y="4456113"/>
          <p14:tracePt t="289080" x="3352800" y="4464050"/>
          <p14:tracePt t="289096" x="3330575" y="4464050"/>
          <p14:tracePt t="289113" x="3309938" y="4464050"/>
          <p14:tracePt t="289130" x="3281363" y="4464050"/>
          <p14:tracePt t="289146" x="3259138" y="4464050"/>
          <p14:tracePt t="289163" x="3252788" y="4464050"/>
          <p14:tracePt t="289180" x="3244850" y="4464050"/>
          <p14:tracePt t="289196" x="3230563" y="4464050"/>
          <p14:tracePt t="289213" x="3222625" y="4464050"/>
          <p14:tracePt t="289230" x="3201988" y="4456113"/>
          <p14:tracePt t="289246" x="3194050" y="4456113"/>
          <p14:tracePt t="289263" x="3187700" y="4456113"/>
          <p14:tracePt t="289280" x="3179763" y="4449763"/>
          <p14:tracePt t="289296" x="3173413" y="4449763"/>
          <p14:tracePt t="289313" x="3173413" y="4441825"/>
          <p14:tracePt t="289330" x="3165475" y="4441825"/>
          <p14:tracePt t="289346" x="3157538" y="4433888"/>
          <p14:tracePt t="289364" x="3151188" y="4427538"/>
          <p14:tracePt t="289381" x="3143250" y="4419600"/>
          <p14:tracePt t="289397" x="3143250" y="4413250"/>
          <p14:tracePt t="289415" x="3136900" y="4405313"/>
          <p14:tracePt t="289430" x="3122613" y="4391025"/>
          <p14:tracePt t="289447" x="3114675" y="4391025"/>
          <p14:tracePt t="289464" x="3114675" y="4384675"/>
          <p14:tracePt t="289503" x="3108325" y="4384675"/>
          <p14:tracePt t="289527" x="3108325" y="4376738"/>
          <p14:tracePt t="289566" x="3108325" y="4370388"/>
          <p14:tracePt t="289585" x="3108325" y="4362450"/>
          <p14:tracePt t="289594" x="3100388" y="4362450"/>
          <p14:tracePt t="289745" x="3094038" y="4362450"/>
          <p14:tracePt t="289757" x="3086100" y="4362450"/>
          <p14:tracePt t="289771" x="3079750" y="4356100"/>
          <p14:tracePt t="289786" x="3071813" y="4356100"/>
          <p14:tracePt t="289798" x="3063875" y="4340225"/>
          <p14:tracePt t="289815" x="3049588" y="4333875"/>
          <p14:tracePt t="289832" x="3035300" y="4319588"/>
          <p14:tracePt t="289848" x="3028950" y="4319588"/>
          <p14:tracePt t="289937" x="3021013" y="4319588"/>
          <p14:tracePt t="289953" x="3014663" y="4319588"/>
          <p14:tracePt t="289964" x="3014663" y="4325938"/>
          <p14:tracePt t="289985" x="3014663" y="4333875"/>
          <p14:tracePt t="289998" x="3014663" y="4348163"/>
          <p14:tracePt t="290015" x="3014663" y="4356100"/>
          <p14:tracePt t="290033" x="3014663" y="4362450"/>
          <p14:tracePt t="290048" x="3014663" y="4376738"/>
          <p14:tracePt t="290065" x="3014663" y="4384675"/>
          <p14:tracePt t="290083" x="3014663" y="4391025"/>
          <p14:tracePt t="290373" x="3021013" y="4391025"/>
          <p14:tracePt t="290383" x="3028950" y="4398963"/>
          <p14:tracePt t="290399" x="3028950" y="4405313"/>
          <p14:tracePt t="290415" x="3035300" y="4419600"/>
          <p14:tracePt t="290430" x="3035300" y="4433888"/>
          <p14:tracePt t="290447" x="3035300" y="4441825"/>
          <p14:tracePt t="290464" x="3043238" y="4456113"/>
          <p14:tracePt t="290480" x="3049588" y="4484688"/>
          <p14:tracePt t="290498" x="3049588" y="4492625"/>
          <p14:tracePt t="290513" x="3049588" y="4513263"/>
          <p14:tracePt t="290530" x="3049588" y="4535488"/>
          <p14:tracePt t="290547" x="3049588" y="4543425"/>
          <p14:tracePt t="290565" x="3057525" y="4572000"/>
          <p14:tracePt t="290582" x="3063875" y="4592638"/>
          <p14:tracePt t="290598" x="3063875" y="4614863"/>
          <p14:tracePt t="290614" x="3063875" y="4629150"/>
          <p14:tracePt t="290631" x="3063875" y="4643438"/>
          <p14:tracePt t="290647" x="3071813" y="4665663"/>
          <p14:tracePt t="290664" x="3071813" y="4672013"/>
          <p14:tracePt t="290667" x="3079750" y="4679950"/>
          <p14:tracePt t="290681" x="3079750" y="4694238"/>
          <p14:tracePt t="290696" x="3079750" y="4716463"/>
          <p14:tracePt t="290713" x="3079750" y="4737100"/>
          <p14:tracePt t="290730" x="3079750" y="4745038"/>
          <p14:tracePt t="290746" x="3079750" y="4765675"/>
          <p14:tracePt t="290765" x="3079750" y="4787900"/>
          <p14:tracePt t="290782" x="3071813" y="4816475"/>
          <p14:tracePt t="290799" x="3071813" y="4845050"/>
          <p14:tracePt t="290815" x="3063875" y="4859338"/>
          <p14:tracePt t="290832" x="3057525" y="4881563"/>
          <p14:tracePt t="290848" x="3057525" y="4903788"/>
          <p14:tracePt t="290866" x="3049588" y="4924425"/>
          <p14:tracePt t="290882" x="3043238" y="4938713"/>
          <p14:tracePt t="290898" x="3035300" y="4954588"/>
          <p14:tracePt t="290915" x="3021013" y="4983163"/>
          <p14:tracePt t="290931" x="3014663" y="5003800"/>
          <p14:tracePt t="290947" x="3006725" y="5018088"/>
          <p14:tracePt t="290965" x="3000375" y="5048250"/>
          <p14:tracePt t="290982" x="2992438" y="5062538"/>
          <p14:tracePt t="290998" x="2992438" y="5076825"/>
          <p14:tracePt t="291016" x="2984500" y="5091113"/>
          <p14:tracePt t="291032" x="2984500" y="5105400"/>
          <p14:tracePt t="291048" x="2984500" y="5119688"/>
          <p14:tracePt t="291065" x="2978150" y="5141913"/>
          <p14:tracePt t="291081" x="2963863" y="5170488"/>
          <p14:tracePt t="291098" x="2955925" y="5184775"/>
          <p14:tracePt t="291114" x="2955925" y="5199063"/>
          <p14:tracePt t="291131" x="2955925" y="5213350"/>
          <p14:tracePt t="291147" x="2955925" y="5227638"/>
          <p14:tracePt t="291165" x="2955925" y="5235575"/>
          <p14:tracePt t="291169" x="2955925" y="5241925"/>
          <p14:tracePt t="291181" x="2955925" y="5249863"/>
          <p14:tracePt t="291198" x="2955925" y="5264150"/>
          <p14:tracePt t="291214" x="2955925" y="5270500"/>
          <p14:tracePt t="291231" x="2955925" y="5284788"/>
          <p14:tracePt t="291249" x="2955925" y="5292725"/>
          <p14:tracePt t="291264" x="2955925" y="5314950"/>
          <p14:tracePt t="291281" x="2955925" y="5329238"/>
          <p14:tracePt t="291297" x="2955925" y="5343525"/>
          <p14:tracePt t="291314" x="2955925" y="5349875"/>
          <p14:tracePt t="291331" x="2955925" y="5357813"/>
          <p14:tracePt t="291411" x="2949575" y="5357813"/>
          <p14:tracePt t="291422" x="2941638" y="5357813"/>
          <p14:tracePt t="291453" x="2935288" y="5357813"/>
          <p14:tracePt t="291476" x="2927350" y="5343525"/>
          <p14:tracePt t="291486" x="2927350" y="5335588"/>
          <p14:tracePt t="291497" x="2927350" y="5321300"/>
          <p14:tracePt t="291515" x="2935288" y="5264150"/>
          <p14:tracePt t="291532" x="2935288" y="5213350"/>
          <p14:tracePt t="291547" x="2935288" y="5170488"/>
          <p14:tracePt t="291564" x="2941638" y="5127625"/>
          <p14:tracePt t="291581" x="2949575" y="5091113"/>
          <p14:tracePt t="291599" x="2955925" y="5062538"/>
          <p14:tracePt t="291614" x="2955925" y="5026025"/>
          <p14:tracePt t="291631" x="2963863" y="4975225"/>
          <p14:tracePt t="291647" x="2970213" y="4918075"/>
          <p14:tracePt t="291664" x="2978150" y="4867275"/>
          <p14:tracePt t="291668" x="2978150" y="4845050"/>
          <p14:tracePt t="291681" x="2978150" y="4830763"/>
          <p14:tracePt t="291697" x="2984500" y="4802188"/>
          <p14:tracePt t="291715" x="3000375" y="4759325"/>
          <p14:tracePt t="291732" x="3006725" y="4730750"/>
          <p14:tracePt t="291749" x="3021013" y="4716463"/>
          <p14:tracePt t="291765" x="3021013" y="4694238"/>
          <p14:tracePt t="291780" x="3028950" y="4672013"/>
          <p14:tracePt t="291796" x="3035300" y="4643438"/>
          <p14:tracePt t="291813" x="3043238" y="4622800"/>
          <p14:tracePt t="291831" x="3049588" y="4592638"/>
          <p14:tracePt t="291848" x="3049588" y="4572000"/>
          <p14:tracePt t="291866" x="3057525" y="4549775"/>
          <p14:tracePt t="291881" x="3057525" y="4535488"/>
          <p14:tracePt t="291897" x="3057525" y="4513263"/>
          <p14:tracePt t="291914" x="3057525" y="4498975"/>
          <p14:tracePt t="291931" x="3057525" y="4478338"/>
          <p14:tracePt t="291947" x="3057525" y="4464050"/>
          <p14:tracePt t="291964" x="3063875" y="4441825"/>
          <p14:tracePt t="291980" x="3063875" y="4427538"/>
          <p14:tracePt t="291999" x="3063875" y="4405313"/>
          <p14:tracePt t="292015" x="3063875" y="4398963"/>
          <p14:tracePt t="292032" x="3063875" y="4384675"/>
          <p14:tracePt t="292048" x="3063875" y="4376738"/>
          <p14:tracePt t="292064" x="3063875" y="4370388"/>
          <p14:tracePt t="292080" x="3063875" y="4356100"/>
          <p14:tracePt t="292097" x="3057525" y="4333875"/>
          <p14:tracePt t="292114" x="3057525" y="4319588"/>
          <p14:tracePt t="292131" x="3049588" y="4311650"/>
          <p14:tracePt t="292147" x="3049588" y="4305300"/>
          <p14:tracePt t="292234" x="3043238" y="4305300"/>
          <p14:tracePt t="292263" x="3035300" y="4305300"/>
          <p14:tracePt t="292275" x="3028950" y="4305300"/>
          <p14:tracePt t="292291" x="3028950" y="4311650"/>
          <p14:tracePt t="292303" x="3021013" y="4311650"/>
          <p14:tracePt t="292316" x="3014663" y="4311650"/>
          <p14:tracePt t="292331" x="3000375" y="4319588"/>
          <p14:tracePt t="292347" x="2984500" y="4319588"/>
          <p14:tracePt t="292365" x="2963863" y="4319588"/>
          <p14:tracePt t="292382" x="2941638" y="4319588"/>
          <p14:tracePt t="292398" x="2921000" y="4319588"/>
          <p14:tracePt t="292414" x="2898775" y="4319588"/>
          <p14:tracePt t="292430" x="2884488" y="4319588"/>
          <p14:tracePt t="292446" x="2876550" y="4319588"/>
          <p14:tracePt t="292463" x="2870200" y="4319588"/>
          <p14:tracePt t="292479" x="2855913" y="4319588"/>
          <p14:tracePt t="292498" x="2847975" y="4319588"/>
          <p14:tracePt t="292516" x="2841625" y="4319588"/>
          <p14:tracePt t="292532" x="2833688" y="4319588"/>
          <p14:tracePt t="292547" x="2819400" y="4319588"/>
          <p14:tracePt t="292564" x="2811463" y="4319588"/>
          <p14:tracePt t="292579" x="2805113" y="4319588"/>
          <p14:tracePt t="292596" x="2797175" y="4319588"/>
          <p14:tracePt t="292614" x="2782888" y="4319588"/>
          <p14:tracePt t="292630" x="2762250" y="4319588"/>
          <p14:tracePt t="292646" x="2747963" y="4319588"/>
          <p14:tracePt t="292663" x="2732088" y="4319588"/>
          <p14:tracePt t="292679" x="2717800" y="4319588"/>
          <p14:tracePt t="292696" x="2711450" y="4319588"/>
          <p14:tracePt t="292714" x="2697163" y="4319588"/>
          <p14:tracePt t="292730" x="2689225" y="4319588"/>
          <p14:tracePt t="292747" x="2668588" y="4319588"/>
          <p14:tracePt t="292764" x="2654300" y="4319588"/>
          <p14:tracePt t="292781" x="2646363" y="4319588"/>
          <p14:tracePt t="292800" x="2617788" y="4305300"/>
          <p14:tracePt t="292814" x="2603500" y="4305300"/>
          <p14:tracePt t="292832" x="2581275" y="4305300"/>
          <p14:tracePt t="292848" x="2566988" y="4305300"/>
          <p14:tracePt t="292865" x="2530475" y="4305300"/>
          <p14:tracePt t="292881" x="2501900" y="4305300"/>
          <p14:tracePt t="292897" x="2481263" y="4305300"/>
          <p14:tracePt t="292913" x="2451100" y="4291013"/>
          <p14:tracePt t="292929" x="2444750" y="4276725"/>
          <p14:tracePt t="292945" x="2436813" y="4268788"/>
          <p14:tracePt t="292963" x="2430463" y="4260850"/>
          <p14:tracePt t="292979" x="2422525" y="4254500"/>
          <p14:tracePt t="292996" x="2416175" y="4246563"/>
          <p14:tracePt t="293013" x="2401888" y="4240213"/>
          <p14:tracePt t="293031" x="2393950" y="4240213"/>
          <p14:tracePt t="293047" x="2371725" y="4240213"/>
          <p14:tracePt t="293064" x="2351088" y="4240213"/>
          <p14:tracePt t="293081" x="2322513" y="4246563"/>
          <p14:tracePt t="293097" x="2300288" y="4246563"/>
          <p14:tracePt t="293114" x="2286000" y="4246563"/>
          <p14:tracePt t="293132" x="2263775" y="4246563"/>
          <p14:tracePt t="293147" x="2243138" y="4246563"/>
          <p14:tracePt t="293162" x="2228850" y="4246563"/>
          <p14:tracePt t="293165" x="2220913" y="4246563"/>
          <p14:tracePt t="293180" x="2206625" y="4246563"/>
          <p14:tracePt t="293196" x="2192338" y="4246563"/>
          <p14:tracePt t="293213" x="2178050" y="4246563"/>
          <p14:tracePt t="293229" x="2170113" y="4254500"/>
          <p14:tracePt t="293246" x="2155825" y="4260850"/>
          <p14:tracePt t="293263" x="2141538" y="4276725"/>
          <p14:tracePt t="293279" x="2127250" y="4291013"/>
          <p14:tracePt t="293296" x="2112963" y="4305300"/>
          <p14:tracePt t="293314" x="2105025" y="4311650"/>
          <p14:tracePt t="293330" x="2098675" y="4319588"/>
          <p14:tracePt t="293346" x="2090738" y="4325938"/>
          <p14:tracePt t="293362" x="2084388" y="4325938"/>
          <p14:tracePt t="293379" x="2076450" y="4333875"/>
          <p14:tracePt t="293396" x="2070100" y="4340225"/>
          <p14:tracePt t="293413" x="2062163" y="4348163"/>
          <p14:tracePt t="293429" x="2055813" y="4356100"/>
          <p14:tracePt t="293446" x="2039938" y="4362450"/>
          <p14:tracePt t="293462" x="2033588" y="4376738"/>
          <p14:tracePt t="293479" x="2025650" y="4376738"/>
          <p14:tracePt t="293495" x="2011363" y="4384675"/>
          <p14:tracePt t="293513" x="2005013" y="4384675"/>
          <p14:tracePt t="293530" x="1990725" y="4384675"/>
          <p14:tracePt t="293547" x="1960563" y="4398963"/>
          <p14:tracePt t="293564" x="1946275" y="4398963"/>
          <p14:tracePt t="293580" x="1931988" y="4405313"/>
          <p14:tracePt t="293597" x="1917700" y="4413250"/>
          <p14:tracePt t="293613" x="1917700" y="4419600"/>
          <p14:tracePt t="293630" x="1917700" y="4427538"/>
          <p14:tracePt t="293646" x="1917700" y="4433888"/>
          <p14:tracePt t="293662" x="1917700" y="4449763"/>
          <p14:tracePt t="293701" x="1931988" y="4449763"/>
          <p14:tracePt t="293709" x="1939925" y="4456113"/>
          <p14:tracePt t="293723" x="1946275" y="4456113"/>
          <p14:tracePt t="293731" x="1954213" y="4464050"/>
          <p14:tracePt t="293746" x="1968500" y="4464050"/>
          <p14:tracePt t="293763" x="1997075" y="4478338"/>
          <p14:tracePt t="293780" x="2011363" y="4484688"/>
          <p14:tracePt t="293795" x="2033588" y="4492625"/>
          <p14:tracePt t="293812" x="2055813" y="4492625"/>
          <p14:tracePt t="293830" x="2070100" y="4492625"/>
          <p14:tracePt t="293846" x="2076450" y="4492625"/>
          <p14:tracePt t="293925" x="2076450" y="4484688"/>
          <p14:tracePt t="293933" x="2076450" y="4478338"/>
          <p14:tracePt t="293948" x="2076450" y="4470400"/>
          <p14:tracePt t="293965" x="2076450" y="4464050"/>
          <p14:tracePt t="294084" x="2076450" y="4456113"/>
          <p14:tracePt t="294101" x="2076450" y="4449763"/>
          <p14:tracePt t="294115" x="2076450" y="4441825"/>
          <p14:tracePt t="294157" x="2084388" y="4441825"/>
          <p14:tracePt t="294165" x="2084388" y="4433888"/>
          <p14:tracePt t="294182" x="2084388" y="4427538"/>
          <p14:tracePt t="294197" x="2090738" y="4419600"/>
          <p14:tracePt t="294213" x="2098675" y="4413250"/>
          <p14:tracePt t="294231" x="2098675" y="4405313"/>
          <p14:tracePt t="294249" x="2098675" y="4384675"/>
          <p14:tracePt t="294265" x="2105025" y="4370388"/>
          <p14:tracePt t="294282" x="2105025" y="4362450"/>
          <p14:tracePt t="294299" x="2105025" y="4356100"/>
          <p14:tracePt t="294314" x="2105025" y="4348163"/>
          <p14:tracePt t="294331" x="2105025" y="4340225"/>
          <p14:tracePt t="294349" x="2112963" y="4333875"/>
          <p14:tracePt t="294363" x="2119313" y="4319588"/>
          <p14:tracePt t="294380" x="2141538" y="4311650"/>
          <p14:tracePt t="294396" x="2141538" y="4305300"/>
          <p14:tracePt t="294414" x="2149475" y="4297363"/>
          <p14:tracePt t="294462" x="2155825" y="4297363"/>
          <p14:tracePt t="294482" x="2155825" y="4291013"/>
          <p14:tracePt t="294501" x="2163763" y="4291013"/>
          <p14:tracePt t="294588" x="2170113" y="4291013"/>
          <p14:tracePt t="294625" x="2178050" y="4291013"/>
          <p14:tracePt t="294791" x="2170113" y="4291013"/>
          <p14:tracePt t="294809" x="2163763" y="4291013"/>
          <p14:tracePt t="294883" x="2155825" y="4291013"/>
          <p14:tracePt t="294898" x="2149475" y="4297363"/>
          <p14:tracePt t="294908" x="2141538" y="4305300"/>
          <p14:tracePt t="294917" x="2141538" y="4311650"/>
          <p14:tracePt t="294930" x="2133600" y="4325938"/>
          <p14:tracePt t="294946" x="2127250" y="4333875"/>
          <p14:tracePt t="294963" x="2112963" y="4348163"/>
          <p14:tracePt t="294981" x="2105025" y="4362450"/>
          <p14:tracePt t="294999" x="2098675" y="4384675"/>
          <p14:tracePt t="295014" x="2090738" y="4398963"/>
          <p14:tracePt t="295031" x="2090738" y="4419600"/>
          <p14:tracePt t="295048" x="2090738" y="4441825"/>
          <p14:tracePt t="295064" x="2090738" y="4456113"/>
          <p14:tracePt t="295082" x="2090738" y="4484688"/>
          <p14:tracePt t="295098" x="2090738" y="4498975"/>
          <p14:tracePt t="295112" x="2090738" y="4513263"/>
          <p14:tracePt t="295129" x="2090738" y="4535488"/>
          <p14:tracePt t="295146" x="2090738" y="4549775"/>
          <p14:tracePt t="295161" x="2090738" y="4564063"/>
          <p14:tracePt t="295179" x="2090738" y="4578350"/>
          <p14:tracePt t="295196" x="2090738" y="4592638"/>
          <p14:tracePt t="295213" x="2105025" y="4614863"/>
          <p14:tracePt t="295229" x="2112963" y="4629150"/>
          <p14:tracePt t="295245" x="2112963" y="4637088"/>
          <p14:tracePt t="295262" x="2119313" y="4651375"/>
          <p14:tracePt t="295280" x="2127250" y="4657725"/>
          <p14:tracePt t="295313" x="2127250" y="4665663"/>
          <p14:tracePt t="295351" x="2127250" y="4672013"/>
          <p14:tracePt t="295547" x="2127250" y="4679950"/>
          <p14:tracePt t="295559" x="2127250" y="4686300"/>
          <p14:tracePt t="295568" x="2133600" y="4686300"/>
          <p14:tracePt t="295580" x="2133600" y="4694238"/>
          <p14:tracePt t="295598" x="2133600" y="4702175"/>
          <p14:tracePt t="295621" x="2133600" y="4708525"/>
          <p14:tracePt t="295805" x="2141538" y="4702175"/>
          <p14:tracePt t="295815" x="2141538" y="4694238"/>
          <p14:tracePt t="295830" x="2149475" y="4679950"/>
          <p14:tracePt t="295849" x="2155825" y="4657725"/>
          <p14:tracePt t="295863" x="2155825" y="4651375"/>
          <p14:tracePt t="295879" x="2155825" y="4637088"/>
          <p14:tracePt t="295897" x="2163763" y="4606925"/>
          <p14:tracePt t="295912" x="2170113" y="4586288"/>
          <p14:tracePt t="295929" x="2192338" y="4572000"/>
          <p14:tracePt t="295946" x="2198688" y="4549775"/>
          <p14:tracePt t="295962" x="2206625" y="4529138"/>
          <p14:tracePt t="295979" x="2220913" y="4506913"/>
          <p14:tracePt t="295995" x="2220913" y="4492625"/>
          <p14:tracePt t="296012" x="2220913" y="4478338"/>
          <p14:tracePt t="296030" x="2220913" y="4470400"/>
          <p14:tracePt t="296046" x="2220913" y="4464050"/>
          <p14:tracePt t="296062" x="2220913" y="4456113"/>
          <p14:tracePt t="296080" x="2220913" y="4441825"/>
          <p14:tracePt t="296112" x="2220913" y="4433888"/>
          <p14:tracePt t="296130" x="2220913" y="4427538"/>
          <p14:tracePt t="296145" x="2220913" y="4419600"/>
          <p14:tracePt t="296197" x="2220913" y="4413250"/>
          <p14:tracePt t="296213" x="2220913" y="4405313"/>
          <p14:tracePt t="296231" x="2220913" y="4398963"/>
          <p14:tracePt t="296264" x="2220913" y="4391025"/>
          <p14:tracePt t="296377" x="2220913" y="4384675"/>
          <p14:tracePt t="296776" x="2220913" y="4376738"/>
          <p14:tracePt t="296812" x="2220913" y="4370388"/>
          <p14:tracePt t="296863" x="2220913" y="4362450"/>
          <p14:tracePt t="296925" x="2220913" y="4356100"/>
          <p14:tracePt t="296936" x="2228850" y="4356100"/>
          <p14:tracePt t="297033" x="2235200" y="4348163"/>
          <p14:tracePt t="297051" x="2243138" y="4348163"/>
          <p14:tracePt t="297093" x="2243138" y="4340225"/>
          <p14:tracePt t="297102" x="2249488" y="4340225"/>
          <p14:tracePt t="297116" x="2249488" y="4333875"/>
          <p14:tracePt t="297129" x="2257425" y="4325938"/>
          <p14:tracePt t="297147" x="2286000" y="4319588"/>
          <p14:tracePt t="297162" x="2300288" y="4319588"/>
          <p14:tracePt t="297195" x="2306638" y="4319588"/>
          <p14:tracePt t="297229" x="2314575" y="4319588"/>
          <p14:tracePt t="297248" x="2322513" y="4319588"/>
          <p14:tracePt t="297383" x="2322513" y="4311650"/>
          <p14:tracePt t="297425" x="2322513" y="4319588"/>
          <p14:tracePt t="297435" x="2314575" y="4319588"/>
          <p14:tracePt t="297457" x="2306638" y="4325938"/>
          <p14:tracePt t="297472" x="2300288" y="4325938"/>
          <p14:tracePt t="297486" x="2278063" y="4333875"/>
          <p14:tracePt t="297501" x="2257425" y="4333875"/>
          <p14:tracePt t="297514" x="2249488" y="4333875"/>
          <p14:tracePt t="297529" x="2228850" y="4333875"/>
          <p14:tracePt t="297546" x="2220913" y="4333875"/>
          <p14:tracePt t="297578" x="2212975" y="4333875"/>
          <p14:tracePt t="297697" x="2206625" y="4333875"/>
          <p14:tracePt t="297729" x="2198688" y="4333875"/>
          <p14:tracePt t="297737" x="2198688" y="4340225"/>
          <p14:tracePt t="297767" x="2192338" y="4340225"/>
          <p14:tracePt t="297775" x="2192338" y="4348163"/>
          <p14:tracePt t="297787" x="2184400" y="4348163"/>
          <p14:tracePt t="297801" x="2184400" y="4356100"/>
          <p14:tracePt t="297811" x="2178050" y="4356100"/>
          <p14:tracePt t="297833" x="2170113" y="4362450"/>
          <p14:tracePt t="297845" x="2170113" y="4370388"/>
          <p14:tracePt t="297864" x="2170113" y="4376738"/>
          <p14:tracePt t="297879" x="2163763" y="4376738"/>
          <p14:tracePt t="297894" x="2163763" y="4384675"/>
          <p14:tracePt t="297911" x="2163763" y="4391025"/>
          <p14:tracePt t="297937" x="2155825" y="4391025"/>
          <p14:tracePt t="297946" x="2155825" y="4398963"/>
          <p14:tracePt t="298302" x="2155825" y="4405313"/>
          <p14:tracePt t="298324" x="2155825" y="4413250"/>
          <p14:tracePt t="298331" x="2155825" y="4419600"/>
          <p14:tracePt t="298344" x="2155825" y="4427538"/>
          <p14:tracePt t="298361" x="2155825" y="4441825"/>
          <p14:tracePt t="298378" x="2155825" y="4449763"/>
          <p14:tracePt t="298394" x="2155825" y="4456113"/>
          <p14:tracePt t="298411" x="2155825" y="4478338"/>
          <p14:tracePt t="298428" x="2163763" y="4492625"/>
          <p14:tracePt t="298445" x="2163763" y="4513263"/>
          <p14:tracePt t="298462" x="2170113" y="4543425"/>
          <p14:tracePt t="298478" x="2170113" y="4549775"/>
          <p14:tracePt t="298495" x="2178050" y="4564063"/>
          <p14:tracePt t="298511" x="2178050" y="4572000"/>
          <p14:tracePt t="298528" x="2178050" y="4578350"/>
          <p14:tracePt t="298545" x="2178050" y="4586288"/>
          <p14:tracePt t="298561" x="2178050" y="4592638"/>
          <p14:tracePt t="298577" x="2178050" y="4606925"/>
          <p14:tracePt t="298595" x="2184400" y="4614863"/>
          <p14:tracePt t="298612" x="2184400" y="4629150"/>
          <p14:tracePt t="298628" x="2184400" y="4637088"/>
          <p14:tracePt t="298644" x="2184400" y="4643438"/>
          <p14:tracePt t="298661" x="2192338" y="4657725"/>
          <p14:tracePt t="298677" x="2192338" y="4665663"/>
          <p14:tracePt t="298694" x="2192338" y="4672013"/>
          <p14:tracePt t="298777" x="2192338" y="4679950"/>
          <p14:tracePt t="299906" x="2192338" y="4672013"/>
          <p14:tracePt t="300565" x="2192338" y="4665663"/>
          <p14:tracePt t="300736" x="2192338" y="4657725"/>
          <p14:tracePt t="303454" x="2198688" y="4651375"/>
          <p14:tracePt t="303468" x="2198688" y="4643438"/>
          <p14:tracePt t="303477" x="2212975" y="4637088"/>
          <p14:tracePt t="303495" x="2220913" y="4629150"/>
          <p14:tracePt t="303511" x="2220913" y="4622800"/>
          <p14:tracePt t="303527" x="2235200" y="4614863"/>
          <p14:tracePt t="303545" x="2249488" y="4606925"/>
          <p14:tracePt t="303561" x="2263775" y="4592638"/>
          <p14:tracePt t="303578" x="2286000" y="4578350"/>
          <p14:tracePt t="303595" x="2300288" y="4572000"/>
          <p14:tracePt t="303611" x="2322513" y="4557713"/>
          <p14:tracePt t="303628" x="2343150" y="4543425"/>
          <p14:tracePt t="303644" x="2357438" y="4543425"/>
          <p14:tracePt t="303677" x="2365375" y="4535488"/>
          <p14:tracePt t="303694" x="2371725" y="4529138"/>
          <p14:tracePt t="303710" x="2379663" y="4521200"/>
          <p14:tracePt t="303727" x="2408238" y="4498975"/>
          <p14:tracePt t="303744" x="2595563" y="4456113"/>
          <p14:tracePt t="303760" x="2790825" y="4441825"/>
          <p14:tracePt t="303776" x="2984500" y="4405313"/>
          <p14:tracePt t="303793" x="3173413" y="4391025"/>
          <p14:tracePt t="303809" x="3338513" y="4391025"/>
          <p14:tracePt t="303828" x="3417888" y="4391025"/>
          <p14:tracePt t="303843" x="3432175" y="4391025"/>
          <p14:tracePt t="303877" x="3425825" y="4391025"/>
          <p14:tracePt t="303893" x="3409950" y="4391025"/>
          <p14:tracePt t="303910" x="3395663" y="4376738"/>
          <p14:tracePt t="303926" x="3389313" y="4370388"/>
          <p14:tracePt t="303961" x="3381375" y="4370388"/>
          <p14:tracePt t="304035" x="3381375" y="4362450"/>
          <p14:tracePt t="304045" x="3375025" y="4362450"/>
          <p14:tracePt t="304062" x="3360738" y="4356100"/>
          <p14:tracePt t="304078" x="3346450" y="4348163"/>
          <p14:tracePt t="304095" x="3316288" y="4348163"/>
          <p14:tracePt t="304113" x="3281363" y="4333875"/>
          <p14:tracePt t="304128" x="3222625" y="4319588"/>
          <p14:tracePt t="304144" x="3151188" y="4297363"/>
          <p14:tracePt t="304161" x="3094038" y="4268788"/>
          <p14:tracePt t="304177" x="3035300" y="4246563"/>
          <p14:tracePt t="304181" x="3014663" y="4240213"/>
          <p14:tracePt t="304195" x="2970213" y="4225925"/>
          <p14:tracePt t="304212" x="2955925" y="4211638"/>
          <p14:tracePt t="304279" x="2955925" y="4203700"/>
          <p14:tracePt t="304494" x="2955925" y="4211638"/>
          <p14:tracePt t="304502" x="2949575" y="4211638"/>
          <p14:tracePt t="304606" x="2941638" y="4217988"/>
          <p14:tracePt t="304626" x="2941638" y="4225925"/>
          <p14:tracePt t="304634" x="2935288" y="4225925"/>
          <p14:tracePt t="304653" x="2927350" y="4225925"/>
          <p14:tracePt t="304667" x="2913063" y="4217988"/>
          <p14:tracePt t="304679" x="2905125" y="4217988"/>
          <p14:tracePt t="304695" x="2884488" y="4203700"/>
          <p14:tracePt t="304711" x="2870200" y="4197350"/>
          <p14:tracePt t="304726" x="2847975" y="4189413"/>
          <p14:tracePt t="304743" x="2819400" y="4167188"/>
          <p14:tracePt t="304759" x="2797175" y="4152900"/>
          <p14:tracePt t="304776" x="2776538" y="4138613"/>
          <p14:tracePt t="304793" x="2754313" y="4117975"/>
          <p14:tracePt t="304811" x="2732088" y="4087813"/>
          <p14:tracePt t="304827" x="2697163" y="4044950"/>
          <p14:tracePt t="304844" x="2668588" y="4002088"/>
          <p14:tracePt t="304860" x="2638425" y="3979863"/>
          <p14:tracePt t="304877" x="2595563" y="3959225"/>
          <p14:tracePt t="304894" x="2566988" y="3937000"/>
          <p14:tracePt t="304910" x="2544763" y="3937000"/>
          <p14:tracePt t="304926" x="2509838" y="3930650"/>
          <p14:tracePt t="304944" x="2495550" y="3930650"/>
          <p14:tracePt t="304960" x="2465388" y="3930650"/>
          <p14:tracePt t="304976" x="2430463" y="3930650"/>
          <p14:tracePt t="304993" x="2386013" y="3937000"/>
          <p14:tracePt t="305010" x="2328863" y="3959225"/>
          <p14:tracePt t="305027" x="2286000" y="3973513"/>
          <p14:tracePt t="305045" x="2212975" y="3994150"/>
          <p14:tracePt t="305061" x="2192338" y="4008438"/>
          <p14:tracePt t="305078" x="2155825" y="4030663"/>
          <p14:tracePt t="305095" x="2133600" y="4052888"/>
          <p14:tracePt t="305111" x="2112963" y="4067175"/>
          <p14:tracePt t="305127" x="2098675" y="4087813"/>
          <p14:tracePt t="305145" x="2070100" y="4117975"/>
          <p14:tracePt t="305161" x="2062163" y="4152900"/>
          <p14:tracePt t="305178" x="2047875" y="4181475"/>
          <p14:tracePt t="305194" x="2039938" y="4203700"/>
          <p14:tracePt t="305211" x="2039938" y="4225925"/>
          <p14:tracePt t="305227" x="2033588" y="4240213"/>
          <p14:tracePt t="305244" x="2033588" y="4260850"/>
          <p14:tracePt t="305261" x="2033588" y="4291013"/>
          <p14:tracePt t="305277" x="2033588" y="4305300"/>
          <p14:tracePt t="305294" x="2055813" y="4333875"/>
          <p14:tracePt t="305311" x="2076450" y="4356100"/>
          <p14:tracePt t="305328" x="2098675" y="4384675"/>
          <p14:tracePt t="305345" x="2127250" y="4427538"/>
          <p14:tracePt t="305361" x="2149475" y="4456113"/>
          <p14:tracePt t="305378" x="2163763" y="4478338"/>
          <p14:tracePt t="305395" x="2170113" y="4492625"/>
          <p14:tracePt t="305412" x="2184400" y="4513263"/>
          <p14:tracePt t="305429" x="2220913" y="4543425"/>
          <p14:tracePt t="305446" x="2235200" y="4564063"/>
          <p14:tracePt t="305461" x="2249488" y="4564063"/>
          <p14:tracePt t="305477" x="2271713" y="4572000"/>
          <p14:tracePt t="305494" x="2292350" y="4578350"/>
          <p14:tracePt t="305510" x="2300288" y="4578350"/>
          <p14:tracePt t="305527" x="2314575" y="4578350"/>
          <p14:tracePt t="305545" x="2328863" y="4578350"/>
          <p14:tracePt t="305562" x="2343150" y="4578350"/>
          <p14:tracePt t="305577" x="2351088" y="4572000"/>
          <p14:tracePt t="305595" x="2357438" y="4572000"/>
          <p14:tracePt t="305629" x="2365375" y="4572000"/>
          <p14:tracePt t="305645" x="2371725" y="4572000"/>
          <p14:tracePt t="305662" x="2379663" y="4572000"/>
          <p14:tracePt t="305677" x="2386013" y="4572000"/>
          <p14:tracePt t="305694" x="2393950" y="4572000"/>
          <p14:tracePt t="305737" x="2386013" y="4572000"/>
          <p14:tracePt t="305752" x="2379663" y="4572000"/>
          <p14:tracePt t="305767" x="2365375" y="4557713"/>
          <p14:tracePt t="305777" x="2357438" y="4557713"/>
          <p14:tracePt t="305795" x="2336800" y="4543425"/>
          <p14:tracePt t="305811" x="2322513" y="4529138"/>
          <p14:tracePt t="305827" x="2300288" y="4506913"/>
          <p14:tracePt t="305846" x="2278063" y="4484688"/>
          <p14:tracePt t="305862" x="2257425" y="4470400"/>
          <p14:tracePt t="305877" x="2243138" y="4464050"/>
          <p14:tracePt t="305896" x="2220913" y="4449763"/>
          <p14:tracePt t="305912" x="2192338" y="4449763"/>
          <p14:tracePt t="305927" x="2170113" y="4441825"/>
          <p14:tracePt t="305944" x="2155825" y="4441825"/>
          <p14:tracePt t="305960" x="2133600" y="4441825"/>
          <p14:tracePt t="305976" x="2119313" y="4433888"/>
          <p14:tracePt t="305992" x="2098675" y="4433888"/>
          <p14:tracePt t="306011" x="2084388" y="4433888"/>
          <p14:tracePt t="306028" x="2070100" y="4433888"/>
          <p14:tracePt t="306045" x="2055813" y="4433888"/>
          <p14:tracePt t="306060" x="2033588" y="4433888"/>
          <p14:tracePt t="306079" x="2019300" y="4433888"/>
          <p14:tracePt t="306094" x="2005013" y="4441825"/>
          <p14:tracePt t="306111" x="1976438" y="4456113"/>
          <p14:tracePt t="306128" x="1925638" y="4484688"/>
          <p14:tracePt t="306144" x="1897063" y="4492625"/>
          <p14:tracePt t="306161" x="1874838" y="4506913"/>
          <p14:tracePt t="306178" x="1852613" y="4521200"/>
          <p14:tracePt t="306183" x="1846263" y="4529138"/>
          <p14:tracePt t="306194" x="1838325" y="4535488"/>
          <p14:tracePt t="306211" x="1831975" y="4535488"/>
          <p14:tracePt t="306230" x="1838325" y="4535488"/>
          <p14:tracePt t="306244" x="1838325" y="4549775"/>
          <p14:tracePt t="306260" x="1838325" y="4557713"/>
          <p14:tracePt t="306294" x="1897063" y="4572000"/>
          <p14:tracePt t="306312" x="1960563" y="4572000"/>
          <p14:tracePt t="306327" x="1982788" y="4572000"/>
          <p14:tracePt t="306647" x="1990725" y="4572000"/>
          <p14:tracePt t="306656" x="1997075" y="4572000"/>
          <p14:tracePt t="306681" x="1997075" y="4578350"/>
          <p14:tracePt t="306702" x="1990725" y="4578350"/>
          <p14:tracePt t="306721" x="1990725" y="4572000"/>
          <p14:tracePt t="306729" x="1997075" y="4564063"/>
          <p14:tracePt t="306742" x="2011363" y="4543425"/>
          <p14:tracePt t="306759" x="2011363" y="4521200"/>
          <p14:tracePt t="306776" x="2011363" y="4506913"/>
          <p14:tracePt t="306793" x="2011363" y="4498975"/>
          <p14:tracePt t="306809" x="2019300" y="4492625"/>
          <p14:tracePt t="306826" x="2019300" y="4484688"/>
          <p14:tracePt t="306844" x="2019300" y="4478338"/>
          <p14:tracePt t="306859" x="2019300" y="4470400"/>
          <p14:tracePt t="306877" x="2019300" y="4464050"/>
          <p14:tracePt t="306893" x="2019300" y="4456113"/>
          <p14:tracePt t="306997" x="2005013" y="4464050"/>
          <p14:tracePt t="307009" x="1997075" y="4470400"/>
          <p14:tracePt t="307029" x="1960563" y="4492625"/>
          <p14:tracePt t="307047" x="1946275" y="4498975"/>
          <p14:tracePt t="307063" x="1925638" y="4506913"/>
          <p14:tracePt t="307079" x="1903413" y="4513263"/>
          <p14:tracePt t="307093" x="1889125" y="4521200"/>
          <p14:tracePt t="307109" x="1866900" y="4521200"/>
          <p14:tracePt t="307125" x="1852613" y="4529138"/>
          <p14:tracePt t="307144" x="1824038" y="4529138"/>
          <p14:tracePt t="307160" x="1809750" y="4543425"/>
          <p14:tracePt t="307177" x="1787525" y="4543425"/>
          <p14:tracePt t="307181" x="1781175" y="4549775"/>
          <p14:tracePt t="307194" x="1766888" y="4549775"/>
          <p14:tracePt t="307211" x="1738313" y="4557713"/>
          <p14:tracePt t="307228" x="1724025" y="4557713"/>
          <p14:tracePt t="307244" x="1716088" y="4557713"/>
          <p14:tracePt t="307260" x="1693863" y="4564063"/>
          <p14:tracePt t="307276" x="1673225" y="4564063"/>
          <p14:tracePt t="307294" x="1630363" y="4578350"/>
          <p14:tracePt t="307311" x="1571625" y="4578350"/>
          <p14:tracePt t="307327" x="1485900" y="4592638"/>
          <p14:tracePt t="307344" x="1449388" y="4606925"/>
          <p14:tracePt t="307362" x="1420813" y="4614863"/>
          <p14:tracePt t="307377" x="1406525" y="4622800"/>
          <p14:tracePt t="307394" x="1392238" y="4637088"/>
          <p14:tracePt t="307428" x="1377950" y="4657725"/>
          <p14:tracePt t="307444" x="1370013" y="4679950"/>
          <p14:tracePt t="307461" x="1355725" y="4702175"/>
          <p14:tracePt t="307476" x="1341438" y="4722813"/>
          <p14:tracePt t="307493" x="1319213" y="4751388"/>
          <p14:tracePt t="307510" x="1304925" y="4773613"/>
          <p14:tracePt t="307527" x="1298575" y="4802188"/>
          <p14:tracePt t="307545" x="1284288" y="4824413"/>
          <p14:tracePt t="307560" x="1284288" y="4838700"/>
          <p14:tracePt t="307577" x="1284288" y="4859338"/>
          <p14:tracePt t="307595" x="1290638" y="4881563"/>
          <p14:tracePt t="307610" x="1304925" y="4895850"/>
          <p14:tracePt t="307627" x="1319213" y="4918075"/>
          <p14:tracePt t="307645" x="1347788" y="4946650"/>
          <p14:tracePt t="307661" x="1370013" y="4968875"/>
          <p14:tracePt t="307677" x="1392238" y="4989513"/>
          <p14:tracePt t="307694" x="1412875" y="5011738"/>
          <p14:tracePt t="307710" x="1463675" y="5032375"/>
          <p14:tracePt t="307726" x="1535113" y="5062538"/>
          <p14:tracePt t="307744" x="1658938" y="5091113"/>
          <p14:tracePt t="307760" x="1744663" y="5119688"/>
          <p14:tracePt t="307777" x="1824038" y="5133975"/>
          <p14:tracePt t="307793" x="1903413" y="5148263"/>
          <p14:tracePt t="307810" x="1990725" y="5162550"/>
          <p14:tracePt t="307829" x="2149475" y="5184775"/>
          <p14:tracePt t="307845" x="2198688" y="5199063"/>
          <p14:tracePt t="307861" x="2300288" y="5221288"/>
          <p14:tracePt t="307878" x="2322513" y="5227638"/>
          <p14:tracePt t="307894" x="2343150" y="5241925"/>
          <p14:tracePt t="307910" x="2351088" y="5241925"/>
          <p14:tracePt t="307931" x="2351088" y="5249863"/>
          <p14:tracePt t="307943" x="2351088" y="5256213"/>
          <p14:tracePt t="307960" x="2343150" y="5264150"/>
          <p14:tracePt t="307978" x="2336800" y="5270500"/>
          <p14:tracePt t="307994" x="2328863" y="5284788"/>
          <p14:tracePt t="308011" x="2328863" y="5292725"/>
          <p14:tracePt t="308061" x="2328863" y="5300663"/>
          <p14:tracePt t="308083" x="2328863" y="5307013"/>
          <p14:tracePt t="308090" x="2328863" y="5314950"/>
          <p14:tracePt t="308110" x="2328863" y="5329238"/>
          <p14:tracePt t="308126" x="2328863" y="5357813"/>
          <p14:tracePt t="308143" x="2328863" y="5364163"/>
          <p14:tracePt t="308160" x="2328863" y="5372100"/>
          <p14:tracePt t="308207" x="2336800" y="5372100"/>
          <p14:tracePt t="308249" x="2343150" y="5372100"/>
          <p14:tracePt t="308264" x="2351088" y="5372100"/>
          <p14:tracePt t="308272" x="2365375" y="5372100"/>
          <p14:tracePt t="308281" x="2371725" y="5372100"/>
          <p14:tracePt t="308293" x="2379663" y="5372100"/>
          <p14:tracePt t="308308" x="2393950" y="5364163"/>
          <p14:tracePt t="308324" x="2416175" y="5357813"/>
          <p14:tracePt t="308343" x="2444750" y="5321300"/>
          <p14:tracePt t="308359" x="2465388" y="5307013"/>
          <p14:tracePt t="308376" x="2487613" y="5292725"/>
          <p14:tracePt t="308393" x="2495550" y="5278438"/>
          <p14:tracePt t="308409" x="2509838" y="5264150"/>
          <p14:tracePt t="308427" x="2530475" y="5235575"/>
          <p14:tracePt t="308443" x="2552700" y="5213350"/>
          <p14:tracePt t="308459" x="2574925" y="5191125"/>
          <p14:tracePt t="308475" x="2589213" y="5170488"/>
          <p14:tracePt t="308493" x="2603500" y="5148263"/>
          <p14:tracePt t="308509" x="2617788" y="5141913"/>
          <p14:tracePt t="308526" x="2632075" y="5127625"/>
          <p14:tracePt t="308542" x="2638425" y="5111750"/>
          <p14:tracePt t="308559" x="2638425" y="5097463"/>
          <p14:tracePt t="308576" x="2646363" y="5091113"/>
          <p14:tracePt t="308609" x="2660650" y="5083175"/>
          <p14:tracePt t="308626" x="2674938" y="5062538"/>
          <p14:tracePt t="308642" x="2689225" y="5040313"/>
          <p14:tracePt t="308658" x="2703513" y="5018088"/>
          <p14:tracePt t="308677" x="2725738" y="4989513"/>
          <p14:tracePt t="308692" x="2732088" y="4983163"/>
          <p14:tracePt t="308709" x="2747963" y="4968875"/>
          <p14:tracePt t="308741" x="2747963" y="4954588"/>
          <p14:tracePt t="308758" x="2747963" y="4946650"/>
          <p14:tracePt t="308775" x="2747963" y="4938713"/>
          <p14:tracePt t="308791" x="2747963" y="4924425"/>
          <p14:tracePt t="308808" x="2747963" y="4918075"/>
          <p14:tracePt t="308824" x="2747963" y="4910138"/>
          <p14:tracePt t="308955" x="2747963" y="4903788"/>
          <p14:tracePt t="309000" x="2747963" y="4895850"/>
          <p14:tracePt t="309025" x="2747963" y="4889500"/>
          <p14:tracePt t="309055" x="2754313" y="4889500"/>
          <p14:tracePt t="309063" x="2754313" y="4881563"/>
          <p14:tracePt t="309092" x="2754313" y="4875213"/>
          <p14:tracePt t="309099" x="2754313" y="4867275"/>
          <p14:tracePt t="309136" x="2754313" y="4859338"/>
          <p14:tracePt t="309162" x="2754313" y="4852988"/>
          <p14:tracePt t="309171" x="2762250" y="4845050"/>
          <p14:tracePt t="309179" x="2762250" y="4838700"/>
          <p14:tracePt t="309195" x="2762250" y="4830763"/>
          <p14:tracePt t="309209" x="2762250" y="4824413"/>
          <p14:tracePt t="309225" x="2768600" y="4810125"/>
          <p14:tracePt t="309242" x="2776538" y="4795838"/>
          <p14:tracePt t="309258" x="2797175" y="4779963"/>
          <p14:tracePt t="309276" x="2819400" y="4759325"/>
          <p14:tracePt t="309291" x="2833688" y="4737100"/>
          <p14:tracePt t="309308" x="2855913" y="4716463"/>
          <p14:tracePt t="309326" x="2890838" y="4679950"/>
          <p14:tracePt t="309342" x="2913063" y="4651375"/>
          <p14:tracePt t="309359" x="2927350" y="4629150"/>
          <p14:tracePt t="309376" x="2949575" y="4614863"/>
          <p14:tracePt t="309392" x="2955925" y="4600575"/>
          <p14:tracePt t="309409" x="2963863" y="4586288"/>
          <p14:tracePt t="309426" x="2978150" y="4572000"/>
          <p14:tracePt t="309442" x="2984500" y="4557713"/>
          <p14:tracePt t="309458" x="2992438" y="4549775"/>
          <p14:tracePt t="309475" x="2992438" y="4543425"/>
          <p14:tracePt t="309492" x="3006725" y="4529138"/>
          <p14:tracePt t="309508" x="3014663" y="4521200"/>
          <p14:tracePt t="309525" x="3021013" y="4498975"/>
          <p14:tracePt t="309542" x="3028950" y="4484688"/>
          <p14:tracePt t="309558" x="3043238" y="4470400"/>
          <p14:tracePt t="309576" x="3043238" y="4449763"/>
          <p14:tracePt t="309592" x="3057525" y="4427538"/>
          <p14:tracePt t="309609" x="3063875" y="4405313"/>
          <p14:tracePt t="309625" x="3071813" y="4384675"/>
          <p14:tracePt t="309642" x="3079750" y="4370388"/>
          <p14:tracePt t="309658" x="3079750" y="4362450"/>
          <p14:tracePt t="309675" x="3079750" y="4348163"/>
          <p14:tracePt t="309692" x="3086100" y="4340225"/>
          <p14:tracePt t="309710" x="3086100" y="4325938"/>
          <p14:tracePt t="309813" x="3086100" y="4319588"/>
          <p14:tracePt t="309833" x="3086100" y="4311650"/>
          <p14:tracePt t="309867" x="3079750" y="4305300"/>
          <p14:tracePt t="309883" x="3079750" y="4297363"/>
          <p14:tracePt t="309893" x="3071813" y="4297363"/>
          <p14:tracePt t="309918" x="3063875" y="4297363"/>
          <p14:tracePt t="309944" x="3057525" y="4297363"/>
          <p14:tracePt t="310045" x="3049588" y="4297363"/>
          <p14:tracePt t="310547" x="3043238" y="4297363"/>
          <p14:tracePt t="310581" x="3043238" y="4305300"/>
          <p14:tracePt t="310643" x="3035300" y="4311650"/>
          <p14:tracePt t="310813" x="3035300" y="4319588"/>
          <p14:tracePt t="310912" x="3028950" y="4319588"/>
          <p14:tracePt t="311108" x="3028950" y="4325938"/>
          <p14:tracePt t="311157" x="3028950" y="4333875"/>
          <p14:tracePt t="311187" x="3021013" y="4333875"/>
          <p14:tracePt t="311225" x="3021013" y="4340225"/>
          <p14:tracePt t="312253" x="3021013" y="4348163"/>
          <p14:tracePt t="312271" x="3021013" y="4356100"/>
          <p14:tracePt t="312283" x="3021013" y="4362450"/>
          <p14:tracePt t="312303" x="3021013" y="4370388"/>
          <p14:tracePt t="312317" x="3021013" y="4376738"/>
          <p14:tracePt t="312348" x="3021013" y="4384675"/>
          <p14:tracePt t="312356" x="3021013" y="4391025"/>
          <p14:tracePt t="312372" x="3021013" y="4398963"/>
          <p14:tracePt t="312386" x="3021013" y="4405313"/>
          <p14:tracePt t="312580" x="3021013" y="4398963"/>
          <p14:tracePt t="312594" x="3028950" y="4398963"/>
          <p14:tracePt t="312602" x="3028950" y="4384675"/>
          <p14:tracePt t="312610" x="3028950" y="4376738"/>
          <p14:tracePt t="312625" x="3035300" y="4356100"/>
          <p14:tracePt t="312641" x="3035300" y="4340225"/>
          <p14:tracePt t="312659" x="3035300" y="4325938"/>
          <p14:tracePt t="312674" x="3035300" y="4319588"/>
          <p14:tracePt t="312691" x="3035300" y="4311650"/>
          <p14:tracePt t="312710" x="3035300" y="4305300"/>
          <p14:tracePt t="312725" x="3035300" y="4291013"/>
          <p14:tracePt t="312742" x="3035300" y="4283075"/>
          <p14:tracePt t="312757" x="3035300" y="4268788"/>
          <p14:tracePt t="312775" x="3035300" y="4254500"/>
          <p14:tracePt t="312791" x="3035300" y="4246563"/>
          <p14:tracePt t="312817" x="3035300" y="4240213"/>
          <p14:tracePt t="313067" x="3028950" y="4240213"/>
          <p14:tracePt t="313136" x="3021013" y="4240213"/>
          <p14:tracePt t="313147" x="3021013" y="4246563"/>
          <p14:tracePt t="313182" x="3021013" y="4254500"/>
          <p14:tracePt t="313197" x="3014663" y="4260850"/>
          <p14:tracePt t="313225" x="3006725" y="4268788"/>
          <p14:tracePt t="313254" x="3006725" y="4276725"/>
          <p14:tracePt t="313270" x="3006725" y="4283075"/>
          <p14:tracePt t="313278" x="3006725" y="4291013"/>
          <p14:tracePt t="313293" x="3006725" y="4297363"/>
          <p14:tracePt t="313308" x="3006725" y="4311650"/>
          <p14:tracePt t="313341" x="3006725" y="4319588"/>
          <p14:tracePt t="313359" x="3006725" y="4325938"/>
          <p14:tracePt t="313421" x="3006725" y="4333875"/>
          <p14:tracePt t="313483" x="3006725" y="4340225"/>
          <p14:tracePt t="313503" x="3006725" y="4348163"/>
          <p14:tracePt t="313516" x="3006725" y="4356100"/>
          <p14:tracePt t="313536" x="3006725" y="4362450"/>
          <p14:tracePt t="313560" x="3006725" y="4370388"/>
          <p14:tracePt t="313571" x="3006725" y="4376738"/>
          <p14:tracePt t="313605" x="3006725" y="4384675"/>
          <p14:tracePt t="315612" x="3006725" y="4391025"/>
          <p14:tracePt t="315650" x="3006725" y="4398963"/>
          <p14:tracePt t="315659" x="3006725" y="4405313"/>
          <p14:tracePt t="315678" x="3006725" y="4413250"/>
          <p14:tracePt t="315694" x="3006725" y="4427538"/>
          <p14:tracePt t="315708" x="3006725" y="4433888"/>
          <p14:tracePt t="315725" x="3014663" y="4456113"/>
          <p14:tracePt t="315741" x="3014663" y="4470400"/>
          <p14:tracePt t="315757" x="3014663" y="4478338"/>
          <p14:tracePt t="315774" x="3014663" y="4492625"/>
          <p14:tracePt t="315790" x="3014663" y="4513263"/>
          <p14:tracePt t="315806" x="3014663" y="4535488"/>
          <p14:tracePt t="315824" x="3014663" y="4549775"/>
          <p14:tracePt t="315840" x="3014663" y="4564063"/>
          <p14:tracePt t="315874" x="3014663" y="4578350"/>
          <p14:tracePt t="315890" x="3014663" y="4586288"/>
          <p14:tracePt t="315908" x="3014663" y="4592638"/>
          <p14:tracePt t="315924" x="3014663" y="4614863"/>
          <p14:tracePt t="315940" x="3014663" y="4629150"/>
          <p14:tracePt t="315957" x="3014663" y="4637088"/>
          <p14:tracePt t="315974" x="3014663" y="4643438"/>
          <p14:tracePt t="315990" x="3014663" y="4657725"/>
          <p14:tracePt t="316007" x="3014663" y="4665663"/>
          <p14:tracePt t="316023" x="3014663" y="4672013"/>
          <p14:tracePt t="316040" x="3014663" y="4686300"/>
          <p14:tracePt t="316056" x="3014663" y="4694238"/>
          <p14:tracePt t="316073" x="3014663" y="4708525"/>
          <p14:tracePt t="316091" x="3014663" y="4716463"/>
          <p14:tracePt t="316107" x="3006725" y="4716463"/>
          <p14:tracePt t="316124" x="3006725" y="4722813"/>
          <p14:tracePt t="316142" x="3006725" y="4730750"/>
          <p14:tracePt t="316157" x="3000375" y="4737100"/>
          <p14:tracePt t="316191" x="3000375" y="4745038"/>
          <p14:tracePt t="316223" x="3000375" y="4751388"/>
          <p14:tracePt t="316286" x="3000375" y="4759325"/>
          <p14:tracePt t="316308" x="3000375" y="4765675"/>
          <p14:tracePt t="316904" x="3000375" y="4773613"/>
          <p14:tracePt t="319056" x="2992438" y="4773613"/>
          <p14:tracePt t="320262" x="2992438" y="4765675"/>
          <p14:tracePt t="320271" x="2992438" y="4759325"/>
          <p14:tracePt t="320289" x="2992438" y="4751388"/>
          <p14:tracePt t="320306" x="3000375" y="4737100"/>
          <p14:tracePt t="320323" x="3006725" y="4716463"/>
          <p14:tracePt t="320339" x="3006725" y="4694238"/>
          <p14:tracePt t="320356" x="3014663" y="4686300"/>
          <p14:tracePt t="320374" x="3014663" y="4672013"/>
          <p14:tracePt t="320389" x="3021013" y="4651375"/>
          <p14:tracePt t="320405" x="3021013" y="4629150"/>
          <p14:tracePt t="320424" x="3028950" y="4606925"/>
          <p14:tracePt t="320439" x="3035300" y="4592638"/>
          <p14:tracePt t="320456" x="3035300" y="4586288"/>
          <p14:tracePt t="320473" x="3035300" y="4572000"/>
          <p14:tracePt t="320489" x="3035300" y="4557713"/>
          <p14:tracePt t="320506" x="3035300" y="4549775"/>
          <p14:tracePt t="320523" x="3035300" y="4535488"/>
          <p14:tracePt t="320539" x="3035300" y="4529138"/>
          <p14:tracePt t="320555" x="3035300" y="4521200"/>
          <p14:tracePt t="320661" x="3035300" y="4513263"/>
          <p14:tracePt t="320753" x="3035300" y="4521200"/>
          <p14:tracePt t="320768" x="3028950" y="4529138"/>
          <p14:tracePt t="320776" x="3021013" y="4535488"/>
          <p14:tracePt t="320792" x="3021013" y="4543425"/>
          <p14:tracePt t="320807" x="3014663" y="4557713"/>
          <p14:tracePt t="320823" x="3014663" y="4564063"/>
          <p14:tracePt t="320839" x="3014663" y="4572000"/>
          <p14:tracePt t="320855" x="3014663" y="4578350"/>
          <p14:tracePt t="320872" x="3014663" y="4592638"/>
          <p14:tracePt t="320890" x="3014663" y="4622800"/>
          <p14:tracePt t="320906" x="3014663" y="4643438"/>
          <p14:tracePt t="320922" x="3006725" y="4657725"/>
          <p14:tracePt t="320940" x="3006725" y="4679950"/>
          <p14:tracePt t="320955" x="3006725" y="4694238"/>
          <p14:tracePt t="320973" x="3006725" y="4716463"/>
          <p14:tracePt t="320990" x="3006725" y="4745038"/>
          <p14:tracePt t="321006" x="3006725" y="4759325"/>
          <p14:tracePt t="321022" x="3006725" y="4773613"/>
          <p14:tracePt t="321039" x="3006725" y="4795838"/>
          <p14:tracePt t="321055" x="3006725" y="4810125"/>
          <p14:tracePt t="321072" x="3006725" y="4816475"/>
          <p14:tracePt t="321089" x="3006725" y="4838700"/>
          <p14:tracePt t="321105" x="3006725" y="4859338"/>
          <p14:tracePt t="321123" x="3006725" y="4881563"/>
          <p14:tracePt t="321139" x="3006725" y="4895850"/>
          <p14:tracePt t="321156" x="3006725" y="4918075"/>
          <p14:tracePt t="321173" x="3000375" y="4932363"/>
          <p14:tracePt t="321176" x="3000375" y="4946650"/>
          <p14:tracePt t="321189" x="3000375" y="4954588"/>
          <p14:tracePt t="321206" x="2984500" y="4983163"/>
          <p14:tracePt t="321222" x="2984500" y="5003800"/>
          <p14:tracePt t="321239" x="2978150" y="5018088"/>
          <p14:tracePt t="321255" x="2970213" y="5040313"/>
          <p14:tracePt t="321272" x="2970213" y="5062538"/>
          <p14:tracePt t="321289" x="2963863" y="5076825"/>
          <p14:tracePt t="321306" x="2963863" y="5091113"/>
          <p14:tracePt t="321323" x="2963863" y="5111750"/>
          <p14:tracePt t="321339" x="2963863" y="5127625"/>
          <p14:tracePt t="321357" x="2963863" y="5141913"/>
          <p14:tracePt t="321373" x="2963863" y="5156200"/>
          <p14:tracePt t="321484" x="2963863" y="5162550"/>
          <p14:tracePt t="321582" x="2963863" y="5170488"/>
          <p14:tracePt t="321600" x="2963863" y="5176838"/>
          <p14:tracePt t="321609" x="2963863" y="5184775"/>
          <p14:tracePt t="321625" x="2963863" y="5191125"/>
          <p14:tracePt t="321642" x="2963863" y="5199063"/>
          <p14:tracePt t="321662" x="2963863" y="5205413"/>
          <p14:tracePt t="321678" x="2963863" y="5213350"/>
          <p14:tracePt t="321694" x="2963863" y="5221288"/>
          <p14:tracePt t="321708" x="2963863" y="5227638"/>
          <p14:tracePt t="321723" x="2963863" y="5241925"/>
          <p14:tracePt t="321740" x="2963863" y="5249863"/>
          <p14:tracePt t="321755" x="2963863" y="5256213"/>
          <p14:tracePt t="321772" x="2963863" y="5264150"/>
          <p14:tracePt t="321789" x="2963863" y="5278438"/>
          <p14:tracePt t="321805" x="2963863" y="5292725"/>
          <p14:tracePt t="321822" x="2963863" y="5300663"/>
          <p14:tracePt t="321838" x="2963863" y="5307013"/>
          <p14:tracePt t="321855" x="2963863" y="5314950"/>
          <p14:tracePt t="321873" x="2963863" y="5321300"/>
          <p14:tracePt t="321890" x="2970213" y="5321300"/>
          <p14:tracePt t="321920" x="2970213" y="5329238"/>
          <p14:tracePt t="321957" x="2970213" y="5335588"/>
          <p14:tracePt t="321965" x="2978150" y="5335588"/>
          <p14:tracePt t="321987" x="2978150" y="5343525"/>
          <p14:tracePt t="322011" x="2978150" y="5349875"/>
          <p14:tracePt t="322036" x="2984500" y="5349875"/>
          <p14:tracePt t="322072" x="2984500" y="5357813"/>
          <p14:tracePt t="322133" x="2992438" y="5357813"/>
          <p14:tracePt t="322144" x="2992438" y="5364163"/>
          <p14:tracePt t="322159" x="3000375" y="5364163"/>
          <p14:tracePt t="322211" x="3006725" y="5357813"/>
          <p14:tracePt t="322219" x="3014663" y="5349875"/>
          <p14:tracePt t="322240" x="3021013" y="5321300"/>
          <p14:tracePt t="322257" x="3035300" y="5307013"/>
          <p14:tracePt t="322274" x="3043238" y="5270500"/>
          <p14:tracePt t="322291" x="3049588" y="5205413"/>
          <p14:tracePt t="322307" x="3063875" y="5148263"/>
          <p14:tracePt t="322323" x="3071813" y="5062538"/>
          <p14:tracePt t="322339" x="3079750" y="4968875"/>
          <p14:tracePt t="322355" x="3079750" y="4889500"/>
          <p14:tracePt t="322371" x="3071813" y="4824413"/>
          <p14:tracePt t="322389" x="3063875" y="4765675"/>
          <p14:tracePt t="322405" x="3043238" y="4702175"/>
          <p14:tracePt t="322422" x="3028950" y="4672013"/>
          <p14:tracePt t="322439" x="3021013" y="4643438"/>
          <p14:tracePt t="322457" x="3014663" y="4606925"/>
          <p14:tracePt t="322474" x="3014663" y="4586288"/>
          <p14:tracePt t="322490" x="3014663" y="4572000"/>
          <p14:tracePt t="322507" x="3014663" y="4549775"/>
          <p14:tracePt t="322523" x="3014663" y="4521200"/>
          <p14:tracePt t="322539" x="3014663" y="4492625"/>
          <p14:tracePt t="322557" x="3014663" y="4456113"/>
          <p14:tracePt t="322574" x="3014663" y="4433888"/>
          <p14:tracePt t="322589" x="3014663" y="4419600"/>
          <p14:tracePt t="322605" x="3006725" y="4398963"/>
          <p14:tracePt t="322623" x="3006725" y="4376738"/>
          <p14:tracePt t="322638" x="3000375" y="4370388"/>
          <p14:tracePt t="322655" x="3000375" y="4356100"/>
          <p14:tracePt t="322673" x="3000375" y="4333875"/>
          <p14:tracePt t="322688" x="3000375" y="4325938"/>
          <p14:tracePt t="322706" x="3000375" y="4319588"/>
          <p14:tracePt t="322724" x="3000375" y="4305300"/>
          <p14:tracePt t="322740" x="3000375" y="4297363"/>
          <p14:tracePt t="322756" x="3000375" y="4283075"/>
          <p14:tracePt t="322772" x="3000375" y="4276725"/>
          <p14:tracePt t="322790" x="3000375" y="4268788"/>
          <p14:tracePt t="322807" x="3000375" y="4260850"/>
          <p14:tracePt t="322824" x="2992438" y="4254500"/>
          <p14:tracePt t="322893" x="2992438" y="4246563"/>
          <p14:tracePt t="322932" x="2992438" y="4240213"/>
          <p14:tracePt t="322941" x="3000375" y="4240213"/>
          <p14:tracePt t="322963" x="3006725" y="4232275"/>
          <p14:tracePt t="322975" x="3006725" y="4225925"/>
          <p14:tracePt t="322998" x="3014663" y="4217988"/>
          <p14:tracePt t="323008" x="3021013" y="4217988"/>
          <p14:tracePt t="323023" x="3021013" y="4211638"/>
          <p14:tracePt t="323040" x="3028950" y="4211638"/>
          <p14:tracePt t="323056" x="3028950" y="4197350"/>
          <p14:tracePt t="323072" x="3035300" y="4197350"/>
          <p14:tracePt t="323089" x="3043238" y="4189413"/>
          <p14:tracePt t="323106" x="3049588" y="4181475"/>
          <p14:tracePt t="323124" x="3063875" y="4167188"/>
          <p14:tracePt t="323141" x="3071813" y="4160838"/>
          <p14:tracePt t="323157" x="3079750" y="4152900"/>
          <p14:tracePt t="323172" x="3094038" y="4138613"/>
          <p14:tracePt t="323190" x="3108325" y="4124325"/>
          <p14:tracePt t="323206" x="3114675" y="4117975"/>
          <p14:tracePt t="323239" x="3122613" y="4117975"/>
          <p14:tracePt t="323291" x="3122613" y="4124325"/>
          <p14:tracePt t="323300" x="3128963" y="4138613"/>
          <p14:tracePt t="323311" x="3136900" y="4146550"/>
          <p14:tracePt t="323324" x="3157538" y="4167188"/>
          <p14:tracePt t="323340" x="3165475" y="4175125"/>
          <p14:tracePt t="323356" x="3179763" y="4189413"/>
          <p14:tracePt t="323374" x="3194050" y="4203700"/>
          <p14:tracePt t="323391" x="3201988" y="4217988"/>
          <p14:tracePt t="323407" x="3208338" y="4225925"/>
          <p14:tracePt t="323425" x="3216275" y="4240213"/>
          <p14:tracePt t="323440" x="3216275" y="4246563"/>
          <p14:tracePt t="323456" x="3216275" y="4254500"/>
          <p14:tracePt t="323471" x="3216275" y="4268788"/>
          <p14:tracePt t="323489" x="3222625" y="4283075"/>
          <p14:tracePt t="323505" x="3222625" y="4297363"/>
          <p14:tracePt t="323521" x="3222625" y="4305300"/>
          <p14:tracePt t="323538" x="3230563" y="4311650"/>
          <p14:tracePt t="323555" x="3230563" y="4319588"/>
          <p14:tracePt t="323571" x="3230563" y="4325938"/>
          <p14:tracePt t="323589" x="3230563" y="4340225"/>
          <p14:tracePt t="323608" x="3236913" y="4348163"/>
          <p14:tracePt t="323623" x="3236913" y="4356100"/>
          <p14:tracePt t="323640" x="3236913" y="4370388"/>
          <p14:tracePt t="323657" x="3236913" y="4376738"/>
          <p14:tracePt t="323673" x="3236913" y="4391025"/>
          <p14:tracePt t="323690" x="3236913" y="4398963"/>
          <p14:tracePt t="323706" x="3236913" y="4413250"/>
          <p14:tracePt t="323722" x="3244850" y="4419600"/>
          <p14:tracePt t="323739" x="3244850" y="4433888"/>
          <p14:tracePt t="323756" x="3252788" y="4441825"/>
          <p14:tracePt t="323773" x="3252788" y="4449763"/>
          <p14:tracePt t="323986" x="3244850" y="4449763"/>
          <p14:tracePt t="323995" x="3236913" y="4449763"/>
          <p14:tracePt t="324005" x="3230563" y="4441825"/>
          <p14:tracePt t="324023" x="3208338" y="4419600"/>
          <p14:tracePt t="324040" x="3187700" y="4398963"/>
          <p14:tracePt t="324056" x="3165475" y="4376738"/>
          <p14:tracePt t="324072" x="3143250" y="4356100"/>
          <p14:tracePt t="324089" x="3128963" y="4348163"/>
          <p14:tracePt t="324107" x="3122613" y="4340225"/>
          <p14:tracePt t="324124" x="3108325" y="4333875"/>
          <p14:tracePt t="324140" x="3094038" y="4333875"/>
          <p14:tracePt t="324156" x="3079750" y="4333875"/>
          <p14:tracePt t="324173" x="3063875" y="4333875"/>
          <p14:tracePt t="324189" x="3057525" y="4333875"/>
          <p14:tracePt t="324206" x="3049588" y="4325938"/>
          <p14:tracePt t="324233" x="3043238" y="4325938"/>
          <p14:tracePt t="324333" x="3035300" y="4325938"/>
          <p14:tracePt t="324765" x="3028950" y="4333875"/>
          <p14:tracePt t="324782" x="3028950" y="4340225"/>
          <p14:tracePt t="324791" x="3028950" y="4348163"/>
          <p14:tracePt t="324806" x="3021013" y="4362450"/>
          <p14:tracePt t="324822" x="3021013" y="4376738"/>
          <p14:tracePt t="324840" x="3014663" y="4398963"/>
          <p14:tracePt t="324856" x="3014663" y="4405313"/>
          <p14:tracePt t="324874" x="3014663" y="4419600"/>
          <p14:tracePt t="324889" x="3014663" y="4427538"/>
          <p14:tracePt t="324906" x="3014663" y="4433888"/>
          <p14:tracePt t="324923" x="3014663" y="4441825"/>
          <p14:tracePt t="324939" x="3014663" y="4449763"/>
          <p14:tracePt t="324956" x="3014663" y="4464050"/>
          <p14:tracePt t="324973" x="3014663" y="4470400"/>
          <p14:tracePt t="324989" x="3014663" y="4478338"/>
          <p14:tracePt t="325005" x="3006725" y="4492625"/>
          <p14:tracePt t="325022" x="3006725" y="4506913"/>
          <p14:tracePt t="325039" x="3006725" y="4521200"/>
          <p14:tracePt t="325056" x="3006725" y="4535488"/>
          <p14:tracePt t="325072" x="3000375" y="4557713"/>
          <p14:tracePt t="325089" x="3000375" y="4572000"/>
          <p14:tracePt t="325106" x="2992438" y="4592638"/>
          <p14:tracePt t="325123" x="2992438" y="4614863"/>
          <p14:tracePt t="325139" x="2992438" y="4622800"/>
          <p14:tracePt t="325157" x="2992438" y="4637088"/>
          <p14:tracePt t="325172" x="2992438" y="4643438"/>
          <p14:tracePt t="325189" x="2992438" y="4657725"/>
          <p14:tracePt t="325206" x="2992438" y="4672013"/>
          <p14:tracePt t="325222" x="2992438" y="4686300"/>
          <p14:tracePt t="325239" x="2992438" y="4702175"/>
          <p14:tracePt t="325255" x="2992438" y="4716463"/>
          <p14:tracePt t="325273" x="2984500" y="4745038"/>
          <p14:tracePt t="325289" x="2984500" y="4759325"/>
          <p14:tracePt t="325305" x="2978150" y="4765675"/>
          <p14:tracePt t="325322" x="2978150" y="4779963"/>
          <p14:tracePt t="325339" x="2978150" y="4795838"/>
          <p14:tracePt t="325356" x="2978150" y="4810125"/>
          <p14:tracePt t="325373" x="2978150" y="4816475"/>
          <p14:tracePt t="325390" x="2970213" y="4830763"/>
          <p14:tracePt t="325408" x="2970213" y="4838700"/>
          <p14:tracePt t="325422" x="2970213" y="4852988"/>
          <p14:tracePt t="325438" x="2970213" y="4875213"/>
          <p14:tracePt t="325456" x="2963863" y="4889500"/>
          <p14:tracePt t="325473" x="2955925" y="4918075"/>
          <p14:tracePt t="325489" x="2955925" y="4938713"/>
          <p14:tracePt t="325506" x="2955925" y="4960938"/>
          <p14:tracePt t="325523" x="2949575" y="4968875"/>
          <p14:tracePt t="325538" x="2949575" y="4975225"/>
          <p14:tracePt t="325555" x="2949575" y="4983163"/>
          <p14:tracePt t="325571" x="2941638" y="4997450"/>
          <p14:tracePt t="325589" x="2941638" y="5011738"/>
          <p14:tracePt t="325605" x="2941638" y="5032375"/>
          <p14:tracePt t="325622" x="2941638" y="5048250"/>
          <p14:tracePt t="325637" x="2935288" y="5062538"/>
          <p14:tracePt t="325654" x="2935288" y="5076825"/>
          <p14:tracePt t="325670" x="2935288" y="5091113"/>
          <p14:tracePt t="325687" x="2935288" y="5105400"/>
          <p14:tracePt t="325705" x="2927350" y="5127625"/>
          <p14:tracePt t="325721" x="2927350" y="5141913"/>
          <p14:tracePt t="325738" x="2927350" y="5148263"/>
          <p14:tracePt t="325756" x="2927350" y="5170488"/>
          <p14:tracePt t="325773" x="2927350" y="5191125"/>
          <p14:tracePt t="325789" x="2927350" y="5205413"/>
          <p14:tracePt t="325805" x="2927350" y="5213350"/>
          <p14:tracePt t="325822" x="2927350" y="5227638"/>
          <p14:tracePt t="325839" x="2935288" y="5249863"/>
          <p14:tracePt t="325856" x="2935288" y="5270500"/>
          <p14:tracePt t="325873" x="2941638" y="5284788"/>
          <p14:tracePt t="325890" x="2949575" y="5307013"/>
          <p14:tracePt t="325907" x="2949575" y="5314950"/>
          <p14:tracePt t="325923" x="2955925" y="5335588"/>
          <p14:tracePt t="325938" x="2955925" y="5349875"/>
          <p14:tracePt t="325957" x="2963863" y="5364163"/>
          <p14:tracePt t="325972" x="2963863" y="5386388"/>
          <p14:tracePt t="325990" x="2963863" y="5400675"/>
          <p14:tracePt t="326008" x="2963863" y="5422900"/>
          <p14:tracePt t="326022" x="2963863" y="5429250"/>
          <p14:tracePt t="326039" x="2963863" y="5437188"/>
          <p14:tracePt t="326055" x="2963863" y="5451475"/>
          <p14:tracePt t="326092" x="2963863" y="5457825"/>
          <p14:tracePt t="326188" x="2963863" y="5465763"/>
          <p14:tracePt t="326219" x="2963863" y="5473700"/>
          <p14:tracePt t="326239" x="2963863" y="5480050"/>
          <p14:tracePt t="326469" x="2955925" y="5480050"/>
          <p14:tracePt t="326667" x="2949575" y="5480050"/>
          <p14:tracePt t="326685" x="2941638" y="5480050"/>
          <p14:tracePt t="326702" x="2935288" y="5480050"/>
          <p14:tracePt t="326711" x="2927350" y="5480050"/>
          <p14:tracePt t="326727" x="2921000" y="5480050"/>
          <p14:tracePt t="326741" x="2913063" y="5480050"/>
          <p14:tracePt t="326756" x="2905125" y="5480050"/>
          <p14:tracePt t="326771" x="2898775" y="5480050"/>
          <p14:tracePt t="326820" x="2890838" y="5480050"/>
          <p14:tracePt t="326850" x="2884488" y="5480050"/>
          <p14:tracePt t="326905" x="2876550" y="5480050"/>
          <p14:tracePt t="326917" x="2876550" y="5487988"/>
          <p14:tracePt t="326929" x="2876550" y="5494338"/>
          <p14:tracePt t="326953" x="2876550" y="5502275"/>
          <p14:tracePt t="326965" x="2870200" y="5502275"/>
          <p14:tracePt t="326975" x="2870200" y="5508625"/>
          <p14:tracePt t="327087" x="2862263" y="5508625"/>
          <p14:tracePt t="327095" x="2862263" y="5502275"/>
          <p14:tracePt t="327105" x="2862263" y="5494338"/>
          <p14:tracePt t="327123" x="2855913" y="5457825"/>
          <p14:tracePt t="327139" x="2855913" y="5429250"/>
          <p14:tracePt t="327156" x="2855913" y="5378450"/>
          <p14:tracePt t="327172" x="2876550" y="5300663"/>
          <p14:tracePt t="327188" x="2898775" y="5205413"/>
          <p14:tracePt t="327206" x="2921000" y="5111750"/>
          <p14:tracePt t="327223" x="2935288" y="4989513"/>
          <p14:tracePt t="327239" x="2941638" y="4918075"/>
          <p14:tracePt t="327256" x="2963863" y="4852988"/>
          <p14:tracePt t="327273" x="2978150" y="4779963"/>
          <p14:tracePt t="327288" x="3000375" y="4702175"/>
          <p14:tracePt t="327305" x="3006725" y="4637088"/>
          <p14:tracePt t="327321" x="3028950" y="4600575"/>
          <p14:tracePt t="327339" x="3035300" y="4557713"/>
          <p14:tracePt t="327356" x="3035300" y="4535488"/>
          <p14:tracePt t="327373" x="3035300" y="4529138"/>
          <p14:tracePt t="327389" x="3043238" y="4529138"/>
          <p14:tracePt t="327407" x="3043238" y="4521200"/>
          <p14:tracePt t="327425" x="3049588" y="4521200"/>
          <p14:tracePt t="327440" x="3049588" y="4513263"/>
          <p14:tracePt t="327456" x="3049588" y="4506913"/>
          <p14:tracePt t="327471" x="3049588" y="4484688"/>
          <p14:tracePt t="327488" x="3049588" y="4470400"/>
          <p14:tracePt t="327507" x="3035300" y="4441825"/>
          <p14:tracePt t="327522" x="3021013" y="4419600"/>
          <p14:tracePt t="327538" x="3006725" y="4405313"/>
          <p14:tracePt t="327555" x="2992438" y="4384675"/>
          <p14:tracePt t="327572" x="2970213" y="4362450"/>
          <p14:tracePt t="327588" x="2941638" y="4340225"/>
          <p14:tracePt t="327605" x="2905125" y="4319588"/>
          <p14:tracePt t="327622" x="2805113" y="4283075"/>
          <p14:tracePt t="327641" x="2732088" y="4254500"/>
          <p14:tracePt t="327656" x="2654300" y="4232275"/>
          <p14:tracePt t="327671" x="2559050" y="4225925"/>
          <p14:tracePt t="327675" x="2524125" y="4217988"/>
          <p14:tracePt t="327690" x="2481263" y="4217988"/>
          <p14:tracePt t="327705" x="2401888" y="4217988"/>
          <p14:tracePt t="327722" x="2278063" y="4254500"/>
          <p14:tracePt t="327740" x="2212975" y="4283075"/>
          <p14:tracePt t="327756" x="2141538" y="4311650"/>
          <p14:tracePt t="327772" x="2070100" y="4333875"/>
          <p14:tracePt t="327789" x="2005013" y="4362450"/>
          <p14:tracePt t="327806" x="1939925" y="4370388"/>
          <p14:tracePt t="327823" x="1824038" y="4376738"/>
          <p14:tracePt t="327839" x="1752600" y="4376738"/>
          <p14:tracePt t="327854" x="1673225" y="4384675"/>
          <p14:tracePt t="327871" x="1585913" y="4398963"/>
          <p14:tracePt t="327887" x="1463675" y="4419600"/>
          <p14:tracePt t="327904" x="1347788" y="4441825"/>
          <p14:tracePt t="327922" x="1225550" y="4456113"/>
          <p14:tracePt t="327937" x="1089025" y="4478338"/>
          <p14:tracePt t="327954" x="1009650" y="4492625"/>
          <p14:tracePt t="327972" x="936625" y="4492625"/>
          <p14:tracePt t="327987" x="873125" y="4506913"/>
          <p14:tracePt t="328004" x="828675" y="4506913"/>
          <p14:tracePt t="328021" x="808038" y="4513263"/>
          <p14:tracePt t="328038" x="779463" y="4521200"/>
          <p14:tracePt t="328054" x="763588" y="4521200"/>
          <p14:tracePt t="328072" x="742950" y="4529138"/>
          <p14:tracePt t="328088" x="735013" y="4535488"/>
          <p14:tracePt t="328105" x="714375" y="4549775"/>
          <p14:tracePt t="328121" x="692150" y="4564063"/>
          <p14:tracePt t="328138" x="669925" y="4578350"/>
          <p14:tracePt t="328155" x="655638" y="4606925"/>
          <p14:tracePt t="328170" x="635000" y="4629150"/>
          <p14:tracePt t="328186" x="620713" y="4651375"/>
          <p14:tracePt t="328203" x="612775" y="4665663"/>
          <p14:tracePt t="328219" x="598488" y="4702175"/>
          <p14:tracePt t="328236" x="598488" y="4730750"/>
          <p14:tracePt t="328254" x="576263" y="4824413"/>
          <p14:tracePt t="328271" x="561975" y="4903788"/>
          <p14:tracePt t="328286" x="541338" y="4975225"/>
          <p14:tracePt t="328304" x="527050" y="5040313"/>
          <p14:tracePt t="328320" x="519113" y="5076825"/>
          <p14:tracePt t="328337" x="519113" y="5091113"/>
          <p14:tracePt t="328354" x="519113" y="5097463"/>
          <p14:tracePt t="328370" x="527050" y="5111750"/>
          <p14:tracePt t="328405" x="533400" y="5111750"/>
          <p14:tracePt t="328484" x="533400" y="5119688"/>
          <p14:tracePt t="328704" x="541338" y="5119688"/>
          <p14:tracePt t="328712" x="547688" y="5119688"/>
          <p14:tracePt t="328721" x="555625" y="5105400"/>
          <p14:tracePt t="328736" x="576263" y="5083175"/>
          <p14:tracePt t="328753" x="606425" y="5062538"/>
          <p14:tracePt t="328770" x="641350" y="5032375"/>
          <p14:tracePt t="328786" x="669925" y="4989513"/>
          <p14:tracePt t="328803" x="714375" y="4954588"/>
          <p14:tracePt t="328820" x="757238" y="4895850"/>
          <p14:tracePt t="328836" x="822325" y="4802188"/>
          <p14:tracePt t="328853" x="858838" y="4737100"/>
          <p14:tracePt t="328870" x="879475" y="4694238"/>
          <p14:tracePt t="328886" x="901700" y="4679950"/>
          <p14:tracePt t="328904" x="915988" y="4651375"/>
          <p14:tracePt t="328920" x="936625" y="4629150"/>
          <p14:tracePt t="328937" x="958850" y="4600575"/>
          <p14:tracePt t="328953" x="973138" y="4578350"/>
          <p14:tracePt t="328969" x="987425" y="4572000"/>
          <p14:tracePt t="328986" x="1001713" y="4557713"/>
          <p14:tracePt t="329003" x="1001713" y="4549775"/>
          <p14:tracePt t="329019" x="1009650" y="4543425"/>
          <p14:tracePt t="329036" x="1016000" y="4535488"/>
          <p14:tracePt t="329069" x="1023938" y="4529138"/>
          <p14:tracePt t="329086" x="1031875" y="4521200"/>
          <p14:tracePt t="329102" x="1038225" y="4513263"/>
          <p14:tracePt t="329119" x="1052513" y="4498975"/>
          <p14:tracePt t="329136" x="1074738" y="4478338"/>
          <p14:tracePt t="329153" x="1117600" y="4441825"/>
          <p14:tracePt t="329169" x="1146175" y="4427538"/>
          <p14:tracePt t="329187" x="1160463" y="4405313"/>
          <p14:tracePt t="329203" x="1189038" y="4398963"/>
          <p14:tracePt t="329220" x="1219200" y="4391025"/>
          <p14:tracePt t="329237" x="1290638" y="4376738"/>
          <p14:tracePt t="329254" x="1370013" y="4370388"/>
          <p14:tracePt t="329270" x="1457325" y="4362450"/>
          <p14:tracePt t="329286" x="1557338" y="4362450"/>
          <p14:tracePt t="329303" x="1673225" y="4362450"/>
          <p14:tracePt t="329320" x="1781175" y="4362450"/>
          <p14:tracePt t="329337" x="1911350" y="4370388"/>
          <p14:tracePt t="329354" x="1990725" y="4362450"/>
          <p14:tracePt t="329370" x="2055813" y="4362450"/>
          <p14:tracePt t="329386" x="2090738" y="4362450"/>
          <p14:tracePt t="329404" x="2105025" y="4362450"/>
          <p14:tracePt t="329421" x="2127250" y="4362450"/>
          <p14:tracePt t="329437" x="2141538" y="4362450"/>
          <p14:tracePt t="329453" x="2155825" y="4362450"/>
          <p14:tracePt t="329471" x="2163763" y="4362450"/>
          <p14:tracePt t="329541" x="2163763" y="4370388"/>
          <p14:tracePt t="329652" x="2170113" y="4384675"/>
          <p14:tracePt t="329661" x="2178050" y="4391025"/>
          <p14:tracePt t="329671" x="2198688" y="4405313"/>
          <p14:tracePt t="329688" x="2243138" y="4427538"/>
          <p14:tracePt t="329705" x="2357438" y="4464050"/>
          <p14:tracePt t="329721" x="2451100" y="4492625"/>
          <p14:tracePt t="329737" x="2530475" y="4506913"/>
          <p14:tracePt t="329754" x="2603500" y="4521200"/>
          <p14:tracePt t="329771" x="2668588" y="4529138"/>
          <p14:tracePt t="329788" x="2717800" y="4529138"/>
          <p14:tracePt t="329805" x="2797175" y="4529138"/>
          <p14:tracePt t="329822" x="2855913" y="4529138"/>
          <p14:tracePt t="329838" x="2927350" y="4506913"/>
          <p14:tracePt t="329854" x="3006725" y="4498975"/>
          <p14:tracePt t="329871" x="3086100" y="4492625"/>
          <p14:tracePt t="329887" x="3194050" y="4492625"/>
          <p14:tracePt t="329904" x="3281363" y="4492625"/>
          <p14:tracePt t="329921" x="3403600" y="4492625"/>
          <p14:tracePt t="329938" x="3475038" y="4492625"/>
          <p14:tracePt t="329953" x="3554413" y="4492625"/>
          <p14:tracePt t="329970" x="3662363" y="4478338"/>
          <p14:tracePt t="329988" x="3786188" y="4456113"/>
          <p14:tracePt t="330005" x="3973513" y="4456113"/>
          <p14:tracePt t="330021" x="4081463" y="4484688"/>
          <p14:tracePt t="330038" x="4189413" y="4498975"/>
          <p14:tracePt t="330053" x="4297363" y="4506913"/>
          <p14:tracePt t="330069" x="4413250" y="4521200"/>
          <p14:tracePt t="330086" x="4557713" y="4535488"/>
          <p14:tracePt t="330103" x="4716463" y="4549775"/>
          <p14:tracePt t="330120" x="4903788" y="4549775"/>
          <p14:tracePt t="330137" x="5235575" y="4572000"/>
          <p14:tracePt t="330154" x="5443538" y="4592638"/>
          <p14:tracePt t="330172" x="5638800" y="4586288"/>
          <p14:tracePt t="330175" x="5724525" y="4578350"/>
          <p14:tracePt t="330188" x="5789613" y="4578350"/>
          <p14:tracePt t="330205" x="5976938" y="4557713"/>
          <p14:tracePt t="330222" x="6078538" y="4529138"/>
          <p14:tracePt t="330238" x="6157913" y="4506913"/>
          <p14:tracePt t="330255" x="6229350" y="4484688"/>
          <p14:tracePt t="330271" x="6323013" y="4470400"/>
          <p14:tracePt t="330287" x="6438900" y="4456113"/>
          <p14:tracePt t="330304" x="6569075" y="4449763"/>
          <p14:tracePt t="330321" x="6742113" y="4449763"/>
          <p14:tracePt t="330339" x="6835775" y="4449763"/>
          <p14:tracePt t="330355" x="6921500" y="4449763"/>
          <p14:tracePt t="330371" x="7000875" y="4449763"/>
          <p14:tracePt t="330388" x="7051675" y="4449763"/>
          <p14:tracePt t="330406" x="7102475" y="4449763"/>
          <p14:tracePt t="330422" x="7196138" y="4449763"/>
          <p14:tracePt t="330438" x="7283450" y="4449763"/>
          <p14:tracePt t="330455" x="7412038" y="4433888"/>
          <p14:tracePt t="330471" x="7535863" y="4405313"/>
          <p14:tracePt t="330487" x="7629525" y="4398963"/>
          <p14:tracePt t="330504" x="7693025" y="4391025"/>
          <p14:tracePt t="330521" x="7737475" y="4370388"/>
          <p14:tracePt t="330538" x="7780338" y="4348163"/>
          <p14:tracePt t="330555" x="7794625" y="4333875"/>
          <p14:tracePt t="330571" x="7808913" y="4319588"/>
          <p14:tracePt t="330587" x="7823200" y="4305300"/>
          <p14:tracePt t="330604" x="7845425" y="4283075"/>
          <p14:tracePt t="330621" x="7867650" y="4246563"/>
          <p14:tracePt t="330639" x="7916863" y="4132263"/>
          <p14:tracePt t="330655" x="7953375" y="4059238"/>
          <p14:tracePt t="330671" x="7981950" y="3987800"/>
          <p14:tracePt t="330689" x="8010525" y="3908425"/>
          <p14:tracePt t="330705" x="8054975" y="3829050"/>
          <p14:tracePt t="330721" x="8083550" y="3741738"/>
          <p14:tracePt t="330739" x="8118475" y="3613150"/>
          <p14:tracePt t="330755" x="8118475" y="3533775"/>
          <p14:tracePt t="330771" x="8118475" y="3454400"/>
          <p14:tracePt t="330789" x="8089900" y="3375025"/>
          <p14:tracePt t="330804" x="8069263" y="3302000"/>
          <p14:tracePt t="330821" x="8040688" y="3244850"/>
          <p14:tracePt t="330837" x="8018463" y="3201988"/>
          <p14:tracePt t="330854" x="7981950" y="3157538"/>
          <p14:tracePt t="330871" x="7967663" y="3136900"/>
          <p14:tracePt t="330888" x="7939088" y="3114675"/>
          <p14:tracePt t="330904" x="7910513" y="3094038"/>
          <p14:tracePt t="330923" x="7881938" y="3063875"/>
          <p14:tracePt t="330937" x="7874000" y="3049588"/>
          <p14:tracePt t="330955" x="7837488" y="3028950"/>
          <p14:tracePt t="330972" x="7823200" y="3006725"/>
          <p14:tracePt t="330987" x="7808913" y="3000375"/>
          <p14:tracePt t="331004" x="7794625" y="2984500"/>
          <p14:tracePt t="331022" x="7766050" y="2970213"/>
          <p14:tracePt t="331038" x="7758113" y="2970213"/>
          <p14:tracePt t="331055" x="7737475" y="2963863"/>
          <p14:tracePt t="331071" x="7723188" y="2963863"/>
          <p14:tracePt t="331089" x="7700963" y="2963863"/>
          <p14:tracePt t="331105" x="7678738" y="2963863"/>
          <p14:tracePt t="331121" x="7664450" y="2970213"/>
          <p14:tracePt t="331137" x="7643813" y="2984500"/>
          <p14:tracePt t="331154" x="7615238" y="3000375"/>
          <p14:tracePt t="331169" x="7599363" y="3000375"/>
          <p14:tracePt t="331171" x="7593013" y="3006725"/>
          <p14:tracePt t="331185" x="7570788" y="3014663"/>
          <p14:tracePt t="331205" x="7556500" y="3014663"/>
          <p14:tracePt t="331221" x="7535863" y="3021013"/>
          <p14:tracePt t="331237" x="7513638" y="3028950"/>
          <p14:tracePt t="331256" x="7477125" y="3057525"/>
          <p14:tracePt t="331271" x="7442200" y="3079750"/>
          <p14:tracePt t="331288" x="7405688" y="3094038"/>
          <p14:tracePt t="331305" x="7354888" y="3114675"/>
          <p14:tracePt t="331320" x="7297738" y="3136900"/>
          <p14:tracePt t="331337" x="7269163" y="3151188"/>
          <p14:tracePt t="331355" x="7232650" y="3173413"/>
          <p14:tracePt t="331372" x="7210425" y="3187700"/>
          <p14:tracePt t="331389" x="7167563" y="3194050"/>
          <p14:tracePt t="331405" x="7124700" y="3216275"/>
          <p14:tracePt t="331422" x="7073900" y="3230563"/>
          <p14:tracePt t="331438" x="7016750" y="3252788"/>
          <p14:tracePt t="331454" x="6929438" y="3281363"/>
          <p14:tracePt t="331472" x="6807200" y="3295650"/>
          <p14:tracePt t="331489" x="6748463" y="3302000"/>
          <p14:tracePt t="331505" x="6677025" y="3302000"/>
          <p14:tracePt t="331521" x="6626225" y="3302000"/>
          <p14:tracePt t="331538" x="6575425" y="3309938"/>
          <p14:tracePt t="331554" x="6511925" y="3309938"/>
          <p14:tracePt t="331569" x="6453188" y="3316288"/>
          <p14:tracePt t="331587" x="6373813" y="3316288"/>
          <p14:tracePt t="331603" x="6338888" y="3324225"/>
          <p14:tracePt t="331619" x="6294438" y="3324225"/>
          <p14:tracePt t="331636" x="6259513" y="3324225"/>
          <p14:tracePt t="331653" x="6229350" y="3332163"/>
          <p14:tracePt t="331669" x="6215063" y="3332163"/>
          <p14:tracePt t="331671" x="6208713" y="3332163"/>
          <p14:tracePt t="331787" x="6215063" y="3332163"/>
          <p14:tracePt t="331795" x="6223000" y="3332163"/>
          <p14:tracePt t="331804" x="6229350" y="3332163"/>
          <p14:tracePt t="331821" x="6237288" y="3332163"/>
          <p14:tracePt t="331873" x="6245225" y="3332163"/>
          <p14:tracePt t="331887" x="6251575" y="3332163"/>
          <p14:tracePt t="331894" x="6259513" y="3332163"/>
          <p14:tracePt t="331906" x="6265863" y="3332163"/>
          <p14:tracePt t="331922" x="6288088" y="3332163"/>
          <p14:tracePt t="331937" x="6308725" y="3324225"/>
          <p14:tracePt t="331955" x="6323013" y="3324225"/>
          <p14:tracePt t="331970" x="6345238" y="3316288"/>
          <p14:tracePt t="331987" x="6367463" y="3309938"/>
          <p14:tracePt t="332003" x="6388100" y="3309938"/>
          <p14:tracePt t="332020" x="6402388" y="3302000"/>
          <p14:tracePt t="332036" x="6424613" y="3295650"/>
          <p14:tracePt t="332054" x="6446838" y="3287713"/>
          <p14:tracePt t="332069" x="6467475" y="3281363"/>
          <p14:tracePt t="332086" x="6503988" y="3267075"/>
          <p14:tracePt t="332104" x="6583363" y="3244850"/>
          <p14:tracePt t="332119" x="6654800" y="3230563"/>
          <p14:tracePt t="332136" x="6742113" y="3216275"/>
          <p14:tracePt t="332154" x="6821488" y="3201988"/>
          <p14:tracePt t="332171" x="6900863" y="3179763"/>
          <p14:tracePt t="332175" x="6943725" y="3173413"/>
          <p14:tracePt t="332190" x="7000875" y="3165475"/>
          <p14:tracePt t="332205" x="7031038" y="3151188"/>
          <p14:tracePt t="332222" x="7045325" y="3143250"/>
          <p14:tracePt t="332241" x="7051675" y="3143250"/>
          <p14:tracePt t="332255" x="7059613" y="3136900"/>
          <p14:tracePt t="332271" x="7065963" y="3136900"/>
          <p14:tracePt t="332287" x="7073900" y="3128963"/>
          <p14:tracePt t="332302" x="7080250" y="3128963"/>
          <p14:tracePt t="332319" x="7080250" y="3122613"/>
          <p14:tracePt t="332337" x="7073900" y="3122613"/>
          <p14:tracePt t="332353" x="7065963" y="3122613"/>
          <p14:tracePt t="332369" x="7051675" y="3122613"/>
          <p14:tracePt t="332386" x="7045325" y="3122613"/>
          <p14:tracePt t="332403" x="7037388" y="3122613"/>
          <p14:tracePt t="332421" x="7016750" y="3128963"/>
          <p14:tracePt t="332436" x="7008813" y="3136900"/>
          <p14:tracePt t="332453" x="7000875" y="3136900"/>
          <p14:tracePt t="332472" x="6986588" y="3143250"/>
          <p14:tracePt t="332487" x="6980238" y="3151188"/>
          <p14:tracePt t="332504" x="6965950" y="3151188"/>
          <p14:tracePt t="332521" x="6958013" y="3165475"/>
          <p14:tracePt t="332537" x="6943725" y="3165475"/>
          <p14:tracePt t="332555" x="6929438" y="3173413"/>
          <p14:tracePt t="332571" x="6915150" y="3179763"/>
          <p14:tracePt t="332588" x="6907213" y="3179763"/>
          <p14:tracePt t="332605" x="6900863" y="3179763"/>
          <p14:tracePt t="332620" x="6886575" y="3187700"/>
          <p14:tracePt t="332637" x="6864350" y="3194050"/>
          <p14:tracePt t="332656" x="6835775" y="3216275"/>
          <p14:tracePt t="332671" x="6821488" y="3230563"/>
          <p14:tracePt t="332688" x="6784975" y="3252788"/>
          <p14:tracePt t="332706" x="6764338" y="3267075"/>
          <p14:tracePt t="332720" x="6742113" y="3287713"/>
          <p14:tracePt t="332737" x="6719888" y="3295650"/>
          <p14:tracePt t="332756" x="6684963" y="3324225"/>
          <p14:tracePt t="332771" x="6670675" y="3338513"/>
          <p14:tracePt t="332788" x="6648450" y="3338513"/>
          <p14:tracePt t="332805" x="6640513" y="3346450"/>
          <p14:tracePt t="332820" x="6634163" y="3346450"/>
          <p14:tracePt t="332837" x="6619875" y="3360738"/>
          <p14:tracePt t="332853" x="6597650" y="3375025"/>
          <p14:tracePt t="332871" x="6569075" y="3403600"/>
          <p14:tracePt t="332887" x="6546850" y="3417888"/>
          <p14:tracePt t="332904" x="6532563" y="3440113"/>
          <p14:tracePt t="332920" x="6511925" y="3460750"/>
          <p14:tracePt t="332939" x="6496050" y="3475038"/>
          <p14:tracePt t="332954" x="6481763" y="3497263"/>
          <p14:tracePt t="332971" x="6461125" y="3525838"/>
          <p14:tracePt t="332988" x="6438900" y="3548063"/>
          <p14:tracePt t="333004" x="6418263" y="3568700"/>
          <p14:tracePt t="333020" x="6396038" y="3590925"/>
          <p14:tracePt t="333038" x="6381750" y="3613150"/>
          <p14:tracePt t="333054" x="6373813" y="3627438"/>
          <p14:tracePt t="333072" x="6367463" y="3656013"/>
          <p14:tracePt t="333087" x="6359525" y="3670300"/>
          <p14:tracePt t="333104" x="6345238" y="3698875"/>
          <p14:tracePt t="333120" x="6345238" y="3727450"/>
          <p14:tracePt t="333136" x="6323013" y="3771900"/>
          <p14:tracePt t="333153" x="6316663" y="3829050"/>
          <p14:tracePt t="333172" x="6294438" y="3922713"/>
          <p14:tracePt t="333188" x="6265863" y="4002088"/>
          <p14:tracePt t="333204" x="6251575" y="4081463"/>
          <p14:tracePt t="333222" x="6229350" y="4167188"/>
          <p14:tracePt t="333237" x="6229350" y="4225925"/>
          <p14:tracePt t="333254" x="6245225" y="4283075"/>
          <p14:tracePt t="333270" x="6265863" y="4333875"/>
          <p14:tracePt t="333287" x="6302375" y="4427538"/>
          <p14:tracePt t="333304" x="6323013" y="4478338"/>
          <p14:tracePt t="333320" x="6345238" y="4521200"/>
          <p14:tracePt t="333338" x="6359525" y="4578350"/>
          <p14:tracePt t="333355" x="6381750" y="4672013"/>
          <p14:tracePt t="333372" x="6410325" y="4759325"/>
          <p14:tracePt t="333388" x="6438900" y="4838700"/>
          <p14:tracePt t="333405" x="6475413" y="4954588"/>
          <p14:tracePt t="333420" x="6496050" y="5011738"/>
          <p14:tracePt t="333436" x="6511925" y="5048250"/>
          <p14:tracePt t="333452" x="6532563" y="5091113"/>
          <p14:tracePt t="333468" x="6575425" y="5133975"/>
          <p14:tracePt t="333487" x="6640513" y="5184775"/>
          <p14:tracePt t="333505" x="6778625" y="5256213"/>
          <p14:tracePt t="333520" x="6864350" y="5292725"/>
          <p14:tracePt t="333537" x="6943725" y="5321300"/>
          <p14:tracePt t="333555" x="7031038" y="5349875"/>
          <p14:tracePt t="333570" x="7102475" y="5372100"/>
          <p14:tracePt t="333586" x="7173913" y="5400675"/>
          <p14:tracePt t="333603" x="7261225" y="5429250"/>
          <p14:tracePt t="333620" x="7383463" y="5473700"/>
          <p14:tracePt t="333637" x="7462838" y="5502275"/>
          <p14:tracePt t="333654" x="7542213" y="5516563"/>
          <p14:tracePt t="333670" x="7621588" y="5522913"/>
          <p14:tracePt t="333674" x="7672388" y="5522913"/>
          <p14:tracePt t="333689" x="7788275" y="5516563"/>
          <p14:tracePt t="333704" x="7845425" y="5502275"/>
          <p14:tracePt t="333720" x="7953375" y="5465763"/>
          <p14:tracePt t="333738" x="7975600" y="5443538"/>
          <p14:tracePt t="333754" x="7981950" y="5437188"/>
          <p14:tracePt t="333770" x="7996238" y="5414963"/>
          <p14:tracePt t="333788" x="8018463" y="5394325"/>
          <p14:tracePt t="333804" x="8040688" y="5364163"/>
          <p14:tracePt t="333820" x="8075613" y="5284788"/>
          <p14:tracePt t="333837" x="8104188" y="5199063"/>
          <p14:tracePt t="333854" x="8134350" y="5105400"/>
          <p14:tracePt t="333870" x="8162925" y="4989513"/>
          <p14:tracePt t="333887" x="8191500" y="4881563"/>
          <p14:tracePt t="333903" x="8220075" y="4795838"/>
          <p14:tracePt t="333922" x="8262938" y="4672013"/>
          <p14:tracePt t="333937" x="8277225" y="4586288"/>
          <p14:tracePt t="333955" x="8299450" y="4506913"/>
          <p14:tracePt t="333972" x="8307388" y="4433888"/>
          <p14:tracePt t="333987" x="8307388" y="4356100"/>
          <p14:tracePt t="334003" x="8313738" y="4268788"/>
          <p14:tracePt t="334022" x="8335963" y="4146550"/>
          <p14:tracePt t="334037" x="8356600" y="4067175"/>
          <p14:tracePt t="334054" x="8386763" y="3979863"/>
          <p14:tracePt t="334070" x="8393113" y="3930650"/>
          <p14:tracePt t="334086" x="8407400" y="3894138"/>
          <p14:tracePt t="334103" x="8415338" y="3857625"/>
          <p14:tracePt t="334121" x="8415338" y="3821113"/>
          <p14:tracePt t="334137" x="8401050" y="3756025"/>
          <p14:tracePt t="334155" x="8393113" y="3721100"/>
          <p14:tracePt t="334170" x="8386763" y="3692525"/>
          <p14:tracePt t="334186" x="8386763" y="3662363"/>
          <p14:tracePt t="334206" x="8378825" y="3613150"/>
          <p14:tracePt t="334221" x="8378825" y="3598863"/>
          <p14:tracePt t="334237" x="8350250" y="3554413"/>
          <p14:tracePt t="334255" x="8328025" y="3533775"/>
          <p14:tracePt t="334270" x="8307388" y="3511550"/>
          <p14:tracePt t="334287" x="8291513" y="3489325"/>
          <p14:tracePt t="334304" x="8270875" y="3468688"/>
          <p14:tracePt t="334320" x="8248650" y="3446463"/>
          <p14:tracePt t="334337" x="8213725" y="3409950"/>
          <p14:tracePt t="334354" x="8191500" y="3389313"/>
          <p14:tracePt t="334370" x="8154988" y="3367088"/>
          <p14:tracePt t="334387" x="8126413" y="3346450"/>
          <p14:tracePt t="334403" x="8097838" y="3324225"/>
          <p14:tracePt t="334422" x="8054975" y="3309938"/>
          <p14:tracePt t="334438" x="8032750" y="3302000"/>
          <p14:tracePt t="334454" x="8010525" y="3295650"/>
          <p14:tracePt t="334470" x="7967663" y="3287713"/>
          <p14:tracePt t="334488" x="7924800" y="3281363"/>
          <p14:tracePt t="334504" x="7888288" y="3281363"/>
          <p14:tracePt t="334521" x="7816850" y="3273425"/>
          <p14:tracePt t="334538" x="7788275" y="3267075"/>
          <p14:tracePt t="334553" x="7758113" y="3267075"/>
          <p14:tracePt t="334569" x="7723188" y="3259138"/>
          <p14:tracePt t="334585" x="7664450" y="3252788"/>
          <p14:tracePt t="334601" x="7629525" y="3236913"/>
          <p14:tracePt t="334618" x="7599363" y="3230563"/>
          <p14:tracePt t="334635" x="7556500" y="3222625"/>
          <p14:tracePt t="334652" x="7499350" y="3216275"/>
          <p14:tracePt t="334671" x="7405688" y="3201988"/>
          <p14:tracePt t="334686" x="7332663" y="3187700"/>
          <p14:tracePt t="334703" x="7275513" y="3179763"/>
          <p14:tracePt t="334722" x="7224713" y="3173413"/>
          <p14:tracePt t="334738" x="7181850" y="3173413"/>
          <p14:tracePt t="334755" x="7159625" y="3173413"/>
          <p14:tracePt t="334772" x="7145338" y="3165475"/>
          <p14:tracePt t="334787" x="7116763" y="3165475"/>
          <p14:tracePt t="334803" x="7088188" y="3165475"/>
          <p14:tracePt t="334820" x="7051675" y="3165475"/>
          <p14:tracePt t="334836" x="7008813" y="3165475"/>
          <p14:tracePt t="334854" x="6921500" y="3179763"/>
          <p14:tracePt t="334871" x="6864350" y="3194050"/>
          <p14:tracePt t="334888" x="6792913" y="3216275"/>
          <p14:tracePt t="334904" x="6734175" y="3222625"/>
          <p14:tracePt t="334920" x="6713538" y="3236913"/>
          <p14:tracePt t="334937" x="6684963" y="3236913"/>
          <p14:tracePt t="334955" x="6654800" y="3252788"/>
          <p14:tracePt t="334970" x="6640513" y="3259138"/>
          <p14:tracePt t="334987" x="6619875" y="3281363"/>
          <p14:tracePt t="335004" x="6605588" y="3302000"/>
          <p14:tracePt t="335020" x="6575425" y="3324225"/>
          <p14:tracePt t="335037" x="6532563" y="3352800"/>
          <p14:tracePt t="335053" x="6511925" y="3367088"/>
          <p14:tracePt t="335070" x="6481763" y="3395663"/>
          <p14:tracePt t="335088" x="6461125" y="3417888"/>
          <p14:tracePt t="335104" x="6446838" y="3432175"/>
          <p14:tracePt t="335120" x="6432550" y="3454400"/>
          <p14:tracePt t="335136" x="6424613" y="3468688"/>
          <p14:tracePt t="335154" x="6418263" y="3489325"/>
          <p14:tracePt t="335170" x="6396038" y="3525838"/>
          <p14:tracePt t="335189" x="6381750" y="3554413"/>
          <p14:tracePt t="335204" x="6367463" y="3576638"/>
          <p14:tracePt t="335220" x="6345238" y="3619500"/>
          <p14:tracePt t="335239" x="6316663" y="3662363"/>
          <p14:tracePt t="335254" x="6308725" y="3678238"/>
          <p14:tracePt t="335270" x="6288088" y="3727450"/>
          <p14:tracePt t="335287" x="6273800" y="3778250"/>
          <p14:tracePt t="335304" x="6265863" y="3829050"/>
          <p14:tracePt t="335320" x="6259513" y="3908425"/>
          <p14:tracePt t="335336" x="6251575" y="3994150"/>
          <p14:tracePt t="335354" x="6245225" y="4073525"/>
          <p14:tracePt t="335371" x="6229350" y="4175125"/>
          <p14:tracePt t="335387" x="6223000" y="4254500"/>
          <p14:tracePt t="335405" x="6223000" y="4333875"/>
          <p14:tracePt t="335422" x="6223000" y="4413250"/>
          <p14:tracePt t="335437" x="6223000" y="4498975"/>
          <p14:tracePt t="335454" x="6229350" y="4622800"/>
          <p14:tracePt t="335472" x="6251575" y="4779963"/>
          <p14:tracePt t="335487" x="6273800" y="4867275"/>
          <p14:tracePt t="335504" x="6302375" y="4960938"/>
          <p14:tracePt t="335521" x="6330950" y="5054600"/>
          <p14:tracePt t="335537" x="6359525" y="5119688"/>
          <p14:tracePt t="335554" x="6396038" y="5170488"/>
          <p14:tracePt t="335570" x="6418263" y="5199063"/>
          <p14:tracePt t="335587" x="6475413" y="5278438"/>
          <p14:tracePt t="335605" x="6511925" y="5329238"/>
          <p14:tracePt t="335621" x="6540500" y="5364163"/>
          <p14:tracePt t="335637" x="6583363" y="5414963"/>
          <p14:tracePt t="335655" x="6677025" y="5473700"/>
          <p14:tracePt t="335669" x="6713538" y="5487988"/>
          <p14:tracePt t="335671" x="6756400" y="5502275"/>
          <p14:tracePt t="335685" x="6792913" y="5516563"/>
          <p14:tracePt t="335702" x="6921500" y="5567363"/>
          <p14:tracePt t="335718" x="7023100" y="5595938"/>
          <p14:tracePt t="335735" x="7138988" y="5624513"/>
          <p14:tracePt t="335753" x="7261225" y="5661025"/>
          <p14:tracePt t="335768" x="7391400" y="5689600"/>
          <p14:tracePt t="335785" x="7505700" y="5718175"/>
          <p14:tracePt t="335803" x="7635875" y="5732463"/>
          <p14:tracePt t="335820" x="7664450" y="5732463"/>
          <p14:tracePt t="335836" x="7686675" y="5710238"/>
          <p14:tracePt t="335853" x="7700963" y="5689600"/>
          <p14:tracePt t="335869" x="7715250" y="5667375"/>
          <p14:tracePt t="335887" x="7751763" y="5630863"/>
          <p14:tracePt t="335904" x="7772400" y="5595938"/>
          <p14:tracePt t="335920" x="7823200" y="5537200"/>
          <p14:tracePt t="335938" x="7888288" y="5494338"/>
          <p14:tracePt t="335954" x="7961313" y="5451475"/>
          <p14:tracePt t="335970" x="8040688" y="5386388"/>
          <p14:tracePt t="335988" x="8140700" y="5264150"/>
          <p14:tracePt t="336004" x="8197850" y="5176838"/>
          <p14:tracePt t="336020" x="8248650" y="5091113"/>
          <p14:tracePt t="336037" x="8277225" y="4997450"/>
          <p14:tracePt t="336053" x="8307388" y="4895850"/>
          <p14:tracePt t="336070" x="8335963" y="4810125"/>
          <p14:tracePt t="336088" x="8370888" y="4716463"/>
          <p14:tracePt t="336104" x="8393113" y="4657725"/>
          <p14:tracePt t="336120" x="8421688" y="4586288"/>
          <p14:tracePt t="336137" x="8450263" y="4506913"/>
          <p14:tracePt t="336153" x="8480425" y="4427538"/>
          <p14:tracePt t="336172" x="8509000" y="4340225"/>
          <p14:tracePt t="336176" x="8515350" y="4311650"/>
          <p14:tracePt t="336188" x="8543925" y="4260850"/>
          <p14:tracePt t="336205" x="8566150" y="4197350"/>
          <p14:tracePt t="336221" x="8588375" y="4132263"/>
          <p14:tracePt t="336237" x="8588375" y="4067175"/>
          <p14:tracePt t="336253" x="8580438" y="3994150"/>
          <p14:tracePt t="336270" x="8574088" y="3937000"/>
          <p14:tracePt t="336286" x="8566150" y="3886200"/>
          <p14:tracePt t="336303" x="8537575" y="3814763"/>
          <p14:tracePt t="336320" x="8515350" y="3786188"/>
          <p14:tracePt t="336337" x="8494713" y="3749675"/>
          <p14:tracePt t="336353" x="8450263" y="3713163"/>
          <p14:tracePt t="336370" x="8407400" y="3684588"/>
          <p14:tracePt t="336387" x="8356600" y="3633788"/>
          <p14:tracePt t="336405" x="8299450" y="3598863"/>
          <p14:tracePt t="336420" x="8262938" y="3576638"/>
          <p14:tracePt t="336437" x="8234363" y="3554413"/>
          <p14:tracePt t="336455" x="8213725" y="3533775"/>
          <p14:tracePt t="336470" x="8197850" y="3511550"/>
          <p14:tracePt t="336486" x="8177213" y="3489325"/>
          <p14:tracePt t="336504" x="8162925" y="3475038"/>
          <p14:tracePt t="336520" x="8148638" y="3454400"/>
          <p14:tracePt t="336537" x="8148638" y="3432175"/>
          <p14:tracePt t="336553" x="8140700" y="3409950"/>
          <p14:tracePt t="336569" x="8134350" y="3395663"/>
          <p14:tracePt t="336587" x="8134350" y="3381375"/>
          <p14:tracePt t="336603" x="8126413" y="3360738"/>
          <p14:tracePt t="336620" x="8104188" y="3338513"/>
          <p14:tracePt t="336636" x="8083550" y="3316288"/>
          <p14:tracePt t="336653" x="8054975" y="3295650"/>
          <p14:tracePt t="336670" x="8018463" y="3273425"/>
          <p14:tracePt t="336674" x="7981950" y="3259138"/>
          <p14:tracePt t="336688" x="7961313" y="3244850"/>
          <p14:tracePt t="336703" x="7916863" y="3230563"/>
          <p14:tracePt t="336721" x="7867650" y="3216275"/>
          <p14:tracePt t="336738" x="7808913" y="3208338"/>
          <p14:tracePt t="336754" x="7772400" y="3201988"/>
          <p14:tracePt t="336771" x="7729538" y="3201988"/>
          <p14:tracePt t="336785" x="7693025" y="3194050"/>
          <p14:tracePt t="336801" x="7635875" y="3187700"/>
          <p14:tracePt t="336818" x="7578725" y="3179763"/>
          <p14:tracePt t="336834" x="7505700" y="3179763"/>
          <p14:tracePt t="336852" x="7369175" y="3165475"/>
          <p14:tracePt t="336868" x="7261225" y="3157538"/>
          <p14:tracePt t="336885" x="7145338" y="3151188"/>
          <p14:tracePt t="336901" x="7031038" y="3143250"/>
          <p14:tracePt t="336918" x="6929438" y="3143250"/>
          <p14:tracePt t="336935" x="6850063" y="3157538"/>
          <p14:tracePt t="336951" x="6734175" y="3194050"/>
          <p14:tracePt t="336969" x="6677025" y="3216275"/>
          <p14:tracePt t="336986" x="6634163" y="3236913"/>
          <p14:tracePt t="337002" x="6597650" y="3259138"/>
          <p14:tracePt t="337019" x="6575425" y="3281363"/>
          <p14:tracePt t="337037" x="6532563" y="3316288"/>
          <p14:tracePt t="337053" x="6489700" y="3338513"/>
          <p14:tracePt t="337069" x="6461125" y="3360738"/>
          <p14:tracePt t="337086" x="6410325" y="3381375"/>
          <p14:tracePt t="337102" x="6388100" y="3403600"/>
          <p14:tracePt t="337119" x="6353175" y="3425825"/>
          <p14:tracePt t="337136" x="6330950" y="3446463"/>
          <p14:tracePt t="337153" x="6302375" y="3468688"/>
          <p14:tracePt t="337170" x="6288088" y="3468688"/>
          <p14:tracePt t="337186" x="6273800" y="3475038"/>
          <p14:tracePt t="337203" x="6265863" y="3482975"/>
          <p14:tracePt t="337219" x="6251575" y="3489325"/>
          <p14:tracePt t="337385" x="6245225" y="3497263"/>
          <p14:tracePt t="337405" x="6245225" y="3505200"/>
          <p14:tracePt t="337437" x="6245225" y="3511550"/>
          <p14:tracePt t="337448" x="6237288" y="3511550"/>
          <p14:tracePt t="337471" x="6237288" y="3519488"/>
          <p14:tracePt t="337775" x="6223000" y="3540125"/>
          <p14:tracePt t="337784" x="6215063" y="3562350"/>
          <p14:tracePt t="337802" x="6208713" y="3627438"/>
          <p14:tracePt t="337819" x="6200775" y="3741738"/>
          <p14:tracePt t="337837" x="6200775" y="3821113"/>
          <p14:tracePt t="337854" x="6215063" y="3900488"/>
          <p14:tracePt t="337870" x="6223000" y="3987800"/>
          <p14:tracePt t="337886" x="6229350" y="4067175"/>
          <p14:tracePt t="337901" x="6251575" y="4146550"/>
          <p14:tracePt t="337917" x="6265863" y="4232275"/>
          <p14:tracePt t="337935" x="6288088" y="4419600"/>
          <p14:tracePt t="337953" x="6288088" y="4535488"/>
          <p14:tracePt t="337968" x="6288088" y="4637088"/>
          <p14:tracePt t="337985" x="6280150" y="4722813"/>
          <p14:tracePt t="338002" x="6273800" y="4795838"/>
          <p14:tracePt t="338018" x="6273800" y="4852988"/>
          <p14:tracePt t="338036" x="6280150" y="4946650"/>
          <p14:tracePt t="338052" x="6302375" y="5003800"/>
          <p14:tracePt t="338068" x="6316663" y="5048250"/>
          <p14:tracePt t="338086" x="6338888" y="5097463"/>
          <p14:tracePt t="338103" x="6373813" y="5170488"/>
          <p14:tracePt t="338118" x="6410325" y="5235575"/>
          <p14:tracePt t="338136" x="6446838" y="5329238"/>
          <p14:tracePt t="338151" x="6461125" y="5343525"/>
          <p14:tracePt t="338168" x="6475413" y="5364163"/>
          <p14:tracePt t="338185" x="6481763" y="5378450"/>
          <p14:tracePt t="338201" x="6496050" y="5400675"/>
          <p14:tracePt t="338217" x="6526213" y="5422900"/>
          <p14:tracePt t="338235" x="6561138" y="5443538"/>
          <p14:tracePt t="338252" x="6662738" y="5502275"/>
          <p14:tracePt t="338268" x="6734175" y="5530850"/>
          <p14:tracePt t="338284" x="6821488" y="5559425"/>
          <p14:tracePt t="338300" x="6892925" y="5573713"/>
          <p14:tracePt t="338317" x="6965950" y="5588000"/>
          <p14:tracePt t="338334" x="7023100" y="5588000"/>
          <p14:tracePt t="338351" x="7073900" y="5588000"/>
          <p14:tracePt t="338367" x="7094538" y="5573713"/>
          <p14:tracePt t="338384" x="7116763" y="5567363"/>
          <p14:tracePt t="338401" x="7131050" y="5559425"/>
          <p14:tracePt t="338419" x="7145338" y="5553075"/>
          <p14:tracePt t="338436" x="7167563" y="5553075"/>
          <p14:tracePt t="338453" x="7210425" y="5545138"/>
          <p14:tracePt t="338469" x="7253288" y="5545138"/>
          <p14:tracePt t="338484" x="7304088" y="5545138"/>
          <p14:tracePt t="338501" x="7362825" y="5545138"/>
          <p14:tracePt t="338517" x="7412038" y="5545138"/>
          <p14:tracePt t="338534" x="7442200" y="5545138"/>
          <p14:tracePt t="338551" x="7470775" y="5537200"/>
          <p14:tracePt t="338568" x="7499350" y="5530850"/>
          <p14:tracePt t="338586" x="7513638" y="5530850"/>
          <p14:tracePt t="338602" x="7527925" y="5530850"/>
          <p14:tracePt t="338618" x="7556500" y="5522913"/>
          <p14:tracePt t="338635" x="7585075" y="5516563"/>
          <p14:tracePt t="338653" x="7621588" y="5508625"/>
          <p14:tracePt t="338668" x="7686675" y="5494338"/>
          <p14:tracePt t="338685" x="7772400" y="5473700"/>
          <p14:tracePt t="338702" x="7808913" y="5457825"/>
          <p14:tracePt t="338717" x="7851775" y="5443538"/>
          <p14:tracePt t="338735" x="7881938" y="5422900"/>
          <p14:tracePt t="338752" x="7910513" y="5394325"/>
          <p14:tracePt t="338769" x="7931150" y="5372100"/>
          <p14:tracePt t="338784" x="7953375" y="5349875"/>
          <p14:tracePt t="338801" x="7975600" y="5335588"/>
          <p14:tracePt t="338819" x="7996238" y="5300663"/>
          <p14:tracePt t="338835" x="8018463" y="5235575"/>
          <p14:tracePt t="338851" x="8047038" y="5170488"/>
          <p14:tracePt t="338869" x="8083550" y="5076825"/>
          <p14:tracePt t="338884" x="8118475" y="5018088"/>
          <p14:tracePt t="338901" x="8148638" y="4975225"/>
          <p14:tracePt t="338917" x="8169275" y="4932363"/>
          <p14:tracePt t="338934" x="8183563" y="4895850"/>
          <p14:tracePt t="338951" x="8197850" y="4867275"/>
          <p14:tracePt t="338967" x="8220075" y="4845050"/>
          <p14:tracePt t="338985" x="8234363" y="4816475"/>
          <p14:tracePt t="339000" x="8234363" y="4795838"/>
          <p14:tracePt t="339017" x="8256588" y="4765675"/>
          <p14:tracePt t="339034" x="8270875" y="4745038"/>
          <p14:tracePt t="339050" x="8270875" y="4722813"/>
          <p14:tracePt t="339067" x="8270875" y="4708525"/>
          <p14:tracePt t="339083" x="8285163" y="4686300"/>
          <p14:tracePt t="339100" x="8299450" y="4643438"/>
          <p14:tracePt t="339117" x="8307388" y="4622800"/>
          <p14:tracePt t="339133" x="8313738" y="4614863"/>
          <p14:tracePt t="339150" x="8321675" y="4614863"/>
          <p14:tracePt t="339167" x="8321675" y="4606925"/>
          <p14:tracePt t="339183" x="8321675" y="4600575"/>
          <p14:tracePt t="339202" x="8321675" y="4592638"/>
          <p14:tracePt t="339230" x="8321675" y="4586288"/>
          <p14:tracePt t="339269" x="8321675" y="4578350"/>
          <p14:tracePt t="339313" x="8313738" y="4578350"/>
          <p14:tracePt t="339334" x="8307388" y="4578350"/>
          <p14:tracePt t="339347" x="8299450" y="4578350"/>
          <p14:tracePt t="339370" x="8291513" y="4578350"/>
          <p14:tracePt t="339388" x="8285163" y="4578350"/>
          <p14:tracePt t="339405" x="8277225" y="4578350"/>
          <p14:tracePt t="339413" x="8270875" y="4578350"/>
          <p14:tracePt t="339421" x="8262938" y="4578350"/>
          <p14:tracePt t="339435" x="8256588" y="4578350"/>
          <p14:tracePt t="339452" x="8248650" y="4578350"/>
          <p14:tracePt t="339469" x="8242300" y="4578350"/>
          <p14:tracePt t="339484" x="8234363" y="4578350"/>
          <p14:tracePt t="339518" x="8228013" y="4578350"/>
          <p14:tracePt t="339600" x="8220075" y="4578350"/>
          <p14:tracePt t="339610" x="8213725" y="4578350"/>
          <p14:tracePt t="339626" x="8205788" y="4572000"/>
          <p14:tracePt t="339636" x="8197850" y="4564063"/>
          <p14:tracePt t="339652" x="8183563" y="4557713"/>
          <p14:tracePt t="339667" x="8154988" y="4535488"/>
          <p14:tracePt t="339686" x="8104188" y="4506913"/>
          <p14:tracePt t="339687" x="8075613" y="4498975"/>
          <p14:tracePt t="339701" x="8040688" y="4478338"/>
          <p14:tracePt t="339717" x="8004175" y="4470400"/>
          <p14:tracePt t="339735" x="7989888" y="4464050"/>
          <p14:tracePt t="339751" x="7967663" y="4464050"/>
          <p14:tracePt t="339767" x="7953375" y="4464050"/>
          <p14:tracePt t="339786" x="7939088" y="4464050"/>
          <p14:tracePt t="339801" x="7931150" y="4464050"/>
          <p14:tracePt t="339818" x="7910513" y="4464050"/>
          <p14:tracePt t="339835" x="7888288" y="4464050"/>
          <p14:tracePt t="339850" x="7874000" y="4464050"/>
          <p14:tracePt t="339867" x="7851775" y="4464050"/>
          <p14:tracePt t="339884" x="7837488" y="4464050"/>
          <p14:tracePt t="339900" x="7816850" y="4464050"/>
          <p14:tracePt t="339918" x="7788275" y="4470400"/>
          <p14:tracePt t="339934" x="7772400" y="4470400"/>
          <p14:tracePt t="339951" x="7751763" y="4478338"/>
          <p14:tracePt t="339969" x="7737475" y="4478338"/>
          <p14:tracePt t="339984" x="7715250" y="4478338"/>
          <p14:tracePt t="340001" x="7678738" y="4484688"/>
          <p14:tracePt t="340019" x="7599363" y="4492625"/>
          <p14:tracePt t="340035" x="7519988" y="4498975"/>
          <p14:tracePt t="340051" x="7426325" y="4506913"/>
          <p14:tracePt t="340068" x="7332663" y="4506913"/>
          <p14:tracePt t="340085" x="7232650" y="4498975"/>
          <p14:tracePt t="340100" x="7131050" y="4478338"/>
          <p14:tracePt t="340116" x="7051675" y="4470400"/>
          <p14:tracePt t="340134" x="6980238" y="4456113"/>
          <p14:tracePt t="340150" x="6951663" y="4449763"/>
          <p14:tracePt t="340167" x="6937375" y="4449763"/>
          <p14:tracePt t="340184" x="6915150" y="4449763"/>
          <p14:tracePt t="340187" x="6907213" y="4449763"/>
          <p14:tracePt t="340202" x="6892925" y="4449763"/>
          <p14:tracePt t="340217" x="6878638" y="4456113"/>
          <p14:tracePt t="340235" x="6858000" y="4456113"/>
          <p14:tracePt t="340252" x="6835775" y="4464050"/>
          <p14:tracePt t="340267" x="6821488" y="4470400"/>
          <p14:tracePt t="340284" x="6813550" y="4470400"/>
          <p14:tracePt t="340302" x="6807200" y="4470400"/>
          <p14:tracePt t="340676" x="6821488" y="4464050"/>
          <p14:tracePt t="340685" x="6827838" y="4456113"/>
          <p14:tracePt t="340701" x="6843713" y="4449763"/>
          <p14:tracePt t="340720" x="6864350" y="4433888"/>
          <p14:tracePt t="340736" x="6900863" y="4413250"/>
          <p14:tracePt t="340751" x="6921500" y="4391025"/>
          <p14:tracePt t="340770" x="6943725" y="4384675"/>
          <p14:tracePt t="340784" x="6972300" y="4370388"/>
          <p14:tracePt t="340801" x="6986588" y="4356100"/>
          <p14:tracePt t="340818" x="7008813" y="4348163"/>
          <p14:tracePt t="340835" x="7037388" y="4340225"/>
          <p14:tracePt t="340851" x="7073900" y="4340225"/>
          <p14:tracePt t="340868" x="7124700" y="4333875"/>
          <p14:tracePt t="340884" x="7167563" y="4333875"/>
          <p14:tracePt t="340900" x="7218363" y="4333875"/>
          <p14:tracePt t="340917" x="7283450" y="4333875"/>
          <p14:tracePt t="340934" x="7362825" y="4333875"/>
          <p14:tracePt t="340952" x="7426325" y="4325938"/>
          <p14:tracePt t="340967" x="7477125" y="4325938"/>
          <p14:tracePt t="340985" x="7519988" y="4325938"/>
          <p14:tracePt t="341002" x="7585075" y="4325938"/>
          <p14:tracePt t="341017" x="7658100" y="4325938"/>
          <p14:tracePt t="341034" x="7737475" y="4325938"/>
          <p14:tracePt t="341052" x="7780338" y="4325938"/>
          <p14:tracePt t="341068" x="7794625" y="4325938"/>
          <p14:tracePt t="341084" x="7802563" y="4325938"/>
          <p14:tracePt t="341101" x="7808913" y="4325938"/>
          <p14:tracePt t="341146" x="7816850" y="4325938"/>
          <p14:tracePt t="341183" x="7823200" y="4325938"/>
          <p14:tracePt t="341273" x="7816850" y="4325938"/>
          <p14:tracePt t="341283" x="7816850" y="4333875"/>
          <p14:tracePt t="341302" x="7808913" y="4333875"/>
          <p14:tracePt t="341319" x="7802563" y="4340225"/>
          <p14:tracePt t="341339" x="7794625" y="4348163"/>
          <p14:tracePt t="341352" x="7794625" y="4356100"/>
          <p14:tracePt t="341368" x="7788275" y="4356100"/>
          <p14:tracePt t="341417" x="7788275" y="4362450"/>
          <p14:tracePt t="341455" x="7794625" y="4362450"/>
          <p14:tracePt t="341464" x="7794625" y="4370388"/>
          <p14:tracePt t="341485" x="7802563" y="4376738"/>
          <p14:tracePt t="341964" x="7794625" y="4384675"/>
          <p14:tracePt t="341974" x="7788275" y="4384675"/>
          <p14:tracePt t="342019" x="7780338" y="4384675"/>
          <p14:tracePt t="342034" x="7772400" y="4391025"/>
          <p14:tracePt t="342049" x="7766050" y="4391025"/>
          <p14:tracePt t="342078" x="7758113" y="4391025"/>
          <p14:tracePt t="342095" x="7751763" y="4391025"/>
          <p14:tracePt t="342111" x="7743825" y="4391025"/>
          <p14:tracePt t="342120" x="7737475" y="4391025"/>
          <p14:tracePt t="342135" x="7723188" y="4391025"/>
          <p14:tracePt t="342150" x="7708900" y="4398963"/>
          <p14:tracePt t="342166" x="7686675" y="4398963"/>
          <p14:tracePt t="342184" x="7664450" y="4398963"/>
          <p14:tracePt t="342186" x="7650163" y="4398963"/>
          <p14:tracePt t="342200" x="7599363" y="4398963"/>
          <p14:tracePt t="342218" x="7519988" y="4391025"/>
          <p14:tracePt t="342235" x="7419975" y="4376738"/>
          <p14:tracePt t="342250" x="7340600" y="4370388"/>
          <p14:tracePt t="342267" x="7269163" y="4356100"/>
          <p14:tracePt t="342283" x="7189788" y="4340225"/>
          <p14:tracePt t="342301" x="7124700" y="4325938"/>
          <p14:tracePt t="342318" x="7088188" y="4319588"/>
          <p14:tracePt t="342335" x="7037388" y="4297363"/>
          <p14:tracePt t="342350" x="7008813" y="4283075"/>
          <p14:tracePt t="342367" x="6965950" y="4268788"/>
          <p14:tracePt t="342383" x="6929438" y="4246563"/>
          <p14:tracePt t="342400" x="6886575" y="4232275"/>
          <p14:tracePt t="342418" x="6843713" y="4217988"/>
          <p14:tracePt t="342433" x="6821488" y="4211638"/>
          <p14:tracePt t="342451" x="6807200" y="4203700"/>
          <p14:tracePt t="342467" x="6784975" y="4197350"/>
          <p14:tracePt t="342483" x="6770688" y="4189413"/>
          <p14:tracePt t="342502" x="6764338" y="4189413"/>
          <p14:tracePt t="342519" x="6748463" y="4189413"/>
          <p14:tracePt t="342535" x="6742113" y="4189413"/>
          <p14:tracePt t="342552" x="6734175" y="4181475"/>
          <p14:tracePt t="342568" x="6719888" y="4181475"/>
          <p14:tracePt t="342585" x="6705600" y="4181475"/>
          <p14:tracePt t="342601" x="6691313" y="4181475"/>
          <p14:tracePt t="342617" x="6684963" y="4181475"/>
          <p14:tracePt t="342635" x="6677025" y="4181475"/>
          <p14:tracePt t="342651" x="6670675" y="4181475"/>
          <p14:tracePt t="342755" x="6677025" y="4181475"/>
          <p14:tracePt t="342890" x="6684963" y="4181475"/>
          <p14:tracePt t="342972" x="6684963" y="4189413"/>
          <p14:tracePt t="342981" x="6684963" y="4203700"/>
          <p14:tracePt t="343002" x="6684963" y="4232275"/>
          <p14:tracePt t="343019" x="6684963" y="4268788"/>
          <p14:tracePt t="343035" x="6699250" y="4305300"/>
          <p14:tracePt t="343052" x="6713538" y="4333875"/>
          <p14:tracePt t="343068" x="6734175" y="4356100"/>
          <p14:tracePt t="343084" x="6756400" y="4391025"/>
          <p14:tracePt t="343100" x="6784975" y="4419600"/>
          <p14:tracePt t="343116" x="6813550" y="4433888"/>
          <p14:tracePt t="343133" x="6835775" y="4449763"/>
          <p14:tracePt t="343150" x="6850063" y="4464050"/>
          <p14:tracePt t="343166" x="6872288" y="4484688"/>
          <p14:tracePt t="343183" x="6900863" y="4498975"/>
          <p14:tracePt t="343186" x="6921500" y="4506913"/>
          <p14:tracePt t="343202" x="6951663" y="4521200"/>
          <p14:tracePt t="343217" x="6972300" y="4529138"/>
          <p14:tracePt t="343233" x="6994525" y="4529138"/>
          <p14:tracePt t="343251" x="7008813" y="4529138"/>
          <p14:tracePt t="343266" x="7031038" y="4529138"/>
          <p14:tracePt t="343283" x="7045325" y="4529138"/>
          <p14:tracePt t="343301" x="7073900" y="4513263"/>
          <p14:tracePt t="343317" x="7094538" y="4506913"/>
          <p14:tracePt t="343334" x="7110413" y="4492625"/>
          <p14:tracePt t="343350" x="7131050" y="4484688"/>
          <p14:tracePt t="343366" x="7153275" y="4470400"/>
          <p14:tracePt t="343383" x="7167563" y="4456113"/>
          <p14:tracePt t="343399" x="7181850" y="4449763"/>
          <p14:tracePt t="343417" x="7204075" y="4441825"/>
          <p14:tracePt t="343433" x="7218363" y="4433888"/>
          <p14:tracePt t="343451" x="7239000" y="4433888"/>
          <p14:tracePt t="343467" x="7253288" y="4433888"/>
          <p14:tracePt t="343485" x="7269163" y="4433888"/>
          <p14:tracePt t="343501" x="7275513" y="4433888"/>
          <p14:tracePt t="343517" x="7289800" y="4433888"/>
          <p14:tracePt t="343701" x="7297738" y="4433888"/>
          <p14:tracePt t="343711" x="7304088" y="4433888"/>
          <p14:tracePt t="343723" x="7318375" y="4433888"/>
          <p14:tracePt t="343735" x="7332663" y="4433888"/>
          <p14:tracePt t="343752" x="7346950" y="4441825"/>
          <p14:tracePt t="343770" x="7383463" y="4441825"/>
          <p14:tracePt t="343785" x="7412038" y="4441825"/>
          <p14:tracePt t="343801" x="7456488" y="4441825"/>
          <p14:tracePt t="343819" x="7491413" y="4433888"/>
          <p14:tracePt t="343835" x="7519988" y="4419600"/>
          <p14:tracePt t="343851" x="7556500" y="4419600"/>
          <p14:tracePt t="343869" x="7664450" y="4398963"/>
          <p14:tracePt t="343886" x="7723188" y="4384675"/>
          <p14:tracePt t="343901" x="7751763" y="4384675"/>
          <p14:tracePt t="343917" x="7766050" y="4384675"/>
          <p14:tracePt t="343935" x="7780338" y="4384675"/>
          <p14:tracePt t="343953" x="7794625" y="4384675"/>
          <p14:tracePt t="343985" x="7816850" y="4384675"/>
          <p14:tracePt t="344003" x="7823200" y="4384675"/>
          <p14:tracePt t="344018" x="7837488" y="4384675"/>
          <p14:tracePt t="344035" x="7859713" y="4384675"/>
          <p14:tracePt t="344053" x="7881938" y="4384675"/>
          <p14:tracePt t="344068" x="7896225" y="4391025"/>
          <p14:tracePt t="344084" x="7931150" y="4398963"/>
          <p14:tracePt t="344101" x="7953375" y="4405313"/>
          <p14:tracePt t="344118" x="7975600" y="4413250"/>
          <p14:tracePt t="344135" x="7989888" y="4413250"/>
          <p14:tracePt t="344150" x="8010525" y="4413250"/>
          <p14:tracePt t="344195" x="8018463" y="4413250"/>
          <p14:tracePt t="344213" x="8024813" y="4419600"/>
          <p14:tracePt t="344224" x="8032750" y="4419600"/>
          <p14:tracePt t="344236" x="8047038" y="4419600"/>
          <p14:tracePt t="344251" x="8069263" y="4433888"/>
          <p14:tracePt t="344268" x="8083550" y="4433888"/>
          <p14:tracePt t="344286" x="8104188" y="4433888"/>
          <p14:tracePt t="344301" x="8126413" y="4433888"/>
          <p14:tracePt t="344318" x="8140700" y="4433888"/>
          <p14:tracePt t="344335" x="8148638" y="4433888"/>
          <p14:tracePt t="344351" x="8148638" y="4441825"/>
          <p14:tracePt t="344407" x="8154988" y="4449763"/>
          <p14:tracePt t="344468" x="8154988" y="4456113"/>
          <p14:tracePt t="344509" x="8154988" y="4464050"/>
          <p14:tracePt t="344827" x="8154988" y="4470400"/>
          <p14:tracePt t="344839" x="8154988" y="4478338"/>
          <p14:tracePt t="344853" x="8154988" y="4484688"/>
          <p14:tracePt t="344868" x="8154988" y="4498975"/>
          <p14:tracePt t="344885" x="8154988" y="4529138"/>
          <p14:tracePt t="344901" x="8154988" y="4543425"/>
          <p14:tracePt t="344917" x="8148638" y="4572000"/>
          <p14:tracePt t="344936" x="8148638" y="4586288"/>
          <p14:tracePt t="344951" x="8148638" y="4606925"/>
          <p14:tracePt t="344968" x="8148638" y="4637088"/>
          <p14:tracePt t="344986" x="8148638" y="4651375"/>
          <p14:tracePt t="345001" x="8148638" y="4657725"/>
          <p14:tracePt t="345018" x="8148638" y="4672013"/>
          <p14:tracePt t="345036" x="8154988" y="4672013"/>
          <p14:tracePt t="345051" x="8154988" y="4679950"/>
          <p14:tracePt t="345289" x="8148638" y="4679950"/>
          <p14:tracePt t="345298" x="8140700" y="4679950"/>
          <p14:tracePt t="345319" x="8104188" y="4679950"/>
          <p14:tracePt t="345335" x="8054975" y="4679950"/>
          <p14:tracePt t="345351" x="7981950" y="4679950"/>
          <p14:tracePt t="345368" x="7896225" y="4679950"/>
          <p14:tracePt t="345384" x="7788275" y="4686300"/>
          <p14:tracePt t="345400" x="7664450" y="4686300"/>
          <p14:tracePt t="345419" x="7542213" y="4679950"/>
          <p14:tracePt t="345435" x="7442200" y="4665663"/>
          <p14:tracePt t="345453" x="7326313" y="4657725"/>
          <p14:tracePt t="345467" x="7246938" y="4637088"/>
          <p14:tracePt t="345485" x="7189788" y="4622800"/>
          <p14:tracePt t="345503" x="7116763" y="4614863"/>
          <p14:tracePt t="345517" x="7094538" y="4606925"/>
          <p14:tracePt t="345535" x="6980238" y="4572000"/>
          <p14:tracePt t="345552" x="6892925" y="4543425"/>
          <p14:tracePt t="345567" x="6813550" y="4529138"/>
          <p14:tracePt t="345583" x="6742113" y="4513263"/>
          <p14:tracePt t="345600" x="6677025" y="4492625"/>
          <p14:tracePt t="345615" x="6640513" y="4484688"/>
          <p14:tracePt t="345632" x="6611938" y="4470400"/>
          <p14:tracePt t="345649" x="6597650" y="4464050"/>
          <p14:tracePt t="345666" x="6575425" y="4449763"/>
          <p14:tracePt t="345682" x="6554788" y="4441825"/>
          <p14:tracePt t="345699" x="6532563" y="4427538"/>
          <p14:tracePt t="345716" x="6511925" y="4405313"/>
          <p14:tracePt t="345735" x="6481763" y="4376738"/>
          <p14:tracePt t="345750" x="6475413" y="4370388"/>
          <p14:tracePt t="345766" x="6438900" y="4333875"/>
          <p14:tracePt t="345784" x="6424613" y="4325938"/>
          <p14:tracePt t="345800" x="6402388" y="4311650"/>
          <p14:tracePt t="345816" x="6396038" y="4305300"/>
          <p14:tracePt t="345873" x="6396038" y="4297363"/>
          <p14:tracePt t="345891" x="6388100" y="4297363"/>
          <p14:tracePt t="345907" x="6373813" y="4291013"/>
          <p14:tracePt t="345924" x="6367463" y="4291013"/>
          <p14:tracePt t="345935" x="6367463" y="4276725"/>
          <p14:tracePt t="345951" x="6359525" y="4268788"/>
          <p14:tracePt t="345969" x="6345238" y="4246563"/>
          <p14:tracePt t="345984" x="6323013" y="4225925"/>
          <p14:tracePt t="346000" x="6308725" y="4203700"/>
          <p14:tracePt t="346019" x="6302375" y="4181475"/>
          <p14:tracePt t="346035" x="6288088" y="4152900"/>
          <p14:tracePt t="346051" x="6273800" y="4138613"/>
          <p14:tracePt t="346068" x="6265863" y="4103688"/>
          <p14:tracePt t="346085" x="6251575" y="4073525"/>
          <p14:tracePt t="346100" x="6245225" y="4052888"/>
          <p14:tracePt t="346117" x="6229350" y="4030663"/>
          <p14:tracePt t="346134" x="6229350" y="4008438"/>
          <p14:tracePt t="346151" x="6215063" y="3973513"/>
          <p14:tracePt t="346168" x="6215063" y="3944938"/>
          <p14:tracePt t="346185" x="6215063" y="3908425"/>
          <p14:tracePt t="346202" x="6208713" y="3894138"/>
          <p14:tracePt t="346217" x="6200775" y="3857625"/>
          <p14:tracePt t="346234" x="6186488" y="3829050"/>
          <p14:tracePt t="346252" x="6172200" y="3792538"/>
          <p14:tracePt t="346268" x="6157913" y="3771900"/>
          <p14:tracePt t="346284" x="6143625" y="3749675"/>
          <p14:tracePt t="346302" x="6121400" y="3713163"/>
          <p14:tracePt t="346317" x="6107113" y="3692525"/>
          <p14:tracePt t="346334" x="6092825" y="3656013"/>
          <p14:tracePt t="346351" x="6078538" y="3633788"/>
          <p14:tracePt t="346368" x="6049963" y="3598863"/>
          <p14:tracePt t="346384" x="6035675" y="3582988"/>
          <p14:tracePt t="346401" x="6021388" y="3576638"/>
          <p14:tracePt t="346418" x="5999163" y="3562350"/>
          <p14:tracePt t="346436" x="5970588" y="3548063"/>
          <p14:tracePt t="346451" x="5934075" y="3525838"/>
          <p14:tracePt t="346468" x="5840413" y="3505200"/>
          <p14:tracePt t="346486" x="5754688" y="3475038"/>
          <p14:tracePt t="346500" x="5661025" y="3446463"/>
          <p14:tracePt t="346517" x="5581650" y="3425825"/>
          <p14:tracePt t="346535" x="5502275" y="3403600"/>
          <p14:tracePt t="346550" x="5422900" y="3389313"/>
          <p14:tracePt t="346567" x="5378450" y="3381375"/>
          <p14:tracePt t="346584" x="5329238" y="3375025"/>
          <p14:tracePt t="346601" x="5299075" y="3375025"/>
          <p14:tracePt t="346617" x="5278438" y="3375025"/>
          <p14:tracePt t="346634" x="5241925" y="3375025"/>
          <p14:tracePt t="346651" x="5184775" y="3375025"/>
          <p14:tracePt t="346669" x="5105400" y="3367088"/>
          <p14:tracePt t="346685" x="4983163" y="3346450"/>
          <p14:tracePt t="346702" x="4918075" y="3346450"/>
          <p14:tracePt t="346716" x="4875213" y="3346450"/>
          <p14:tracePt t="346732" x="4859338" y="3346450"/>
          <p14:tracePt t="346749" x="4838700" y="3346450"/>
          <p14:tracePt t="346765" x="4830763" y="3352800"/>
          <p14:tracePt t="346784" x="4824413" y="3360738"/>
          <p14:tracePt t="346800" x="4810125" y="3367088"/>
          <p14:tracePt t="346817" x="4787900" y="3381375"/>
          <p14:tracePt t="346833" x="4773613" y="3395663"/>
          <p14:tracePt t="346850" x="4730750" y="3432175"/>
          <p14:tracePt t="346867" x="4686300" y="3475038"/>
          <p14:tracePt t="346884" x="4651375" y="3511550"/>
          <p14:tracePt t="346900" x="4614863" y="3540125"/>
          <p14:tracePt t="346917" x="4586288" y="3576638"/>
          <p14:tracePt t="346934" x="4557713" y="3627438"/>
          <p14:tracePt t="346952" x="4513263" y="3741738"/>
          <p14:tracePt t="346967" x="4492625" y="3814763"/>
          <p14:tracePt t="346984" x="4464050" y="3879850"/>
          <p14:tracePt t="347001" x="4441825" y="3959225"/>
          <p14:tracePt t="347017" x="4427538" y="4030663"/>
          <p14:tracePt t="347035" x="4391025" y="4132263"/>
          <p14:tracePt t="347051" x="4376738" y="4175125"/>
          <p14:tracePt t="347067" x="4333875" y="4297363"/>
          <p14:tracePt t="347085" x="4305300" y="4384675"/>
          <p14:tracePt t="347100" x="4283075" y="4478338"/>
          <p14:tracePt t="347116" x="4254500" y="4564063"/>
          <p14:tracePt t="347134" x="4246563" y="4651375"/>
          <p14:tracePt t="347151" x="4240213" y="4759325"/>
          <p14:tracePt t="347167" x="4240213" y="4824413"/>
          <p14:tracePt t="347184" x="4232275" y="4895850"/>
          <p14:tracePt t="347190" x="4232275" y="4924425"/>
          <p14:tracePt t="347201" x="4232275" y="4968875"/>
          <p14:tracePt t="347217" x="4225925" y="5032375"/>
          <p14:tracePt t="347235" x="4217988" y="5156200"/>
          <p14:tracePt t="347251" x="4232275" y="5235575"/>
          <p14:tracePt t="347267" x="4260850" y="5321300"/>
          <p14:tracePt t="347283" x="4297363" y="5400675"/>
          <p14:tracePt t="347300" x="4319588" y="5465763"/>
          <p14:tracePt t="347317" x="4348163" y="5522913"/>
          <p14:tracePt t="347336" x="4376738" y="5581650"/>
          <p14:tracePt t="347351" x="4398963" y="5610225"/>
          <p14:tracePt t="347368" x="4427538" y="5638800"/>
          <p14:tracePt t="347384" x="4484688" y="5667375"/>
          <p14:tracePt t="347400" x="4572000" y="5695950"/>
          <p14:tracePt t="347418" x="4657725" y="5732463"/>
          <p14:tracePt t="347435" x="4795838" y="5775325"/>
          <p14:tracePt t="347451" x="4867275" y="5803900"/>
          <p14:tracePt t="347468" x="4924425" y="5819775"/>
          <p14:tracePt t="347482" x="4946650" y="5819775"/>
          <p14:tracePt t="347499" x="4968875" y="5819775"/>
          <p14:tracePt t="347516" x="4989513" y="5811838"/>
          <p14:tracePt t="347532" x="5026025" y="5789613"/>
          <p14:tracePt t="347549" x="5076825" y="5761038"/>
          <p14:tracePt t="347567" x="5126038" y="5732463"/>
          <p14:tracePt t="347583" x="5176838" y="5703888"/>
          <p14:tracePt t="347598" x="5227638" y="5689600"/>
          <p14:tracePt t="347616" x="5278438" y="5667375"/>
          <p14:tracePt t="347632" x="5299075" y="5653088"/>
          <p14:tracePt t="347649" x="5321300" y="5630863"/>
          <p14:tracePt t="347667" x="5400675" y="5588000"/>
          <p14:tracePt t="347684" x="5473700" y="5559425"/>
          <p14:tracePt t="347701" x="5537200" y="5530850"/>
          <p14:tracePt t="347717" x="5616575" y="5502275"/>
          <p14:tracePt t="347733" x="5695950" y="5480050"/>
          <p14:tracePt t="347750" x="5754688" y="5457825"/>
          <p14:tracePt t="347768" x="5797550" y="5429250"/>
          <p14:tracePt t="347784" x="5819775" y="5408613"/>
          <p14:tracePt t="347800" x="5840413" y="5386388"/>
          <p14:tracePt t="347818" x="5862638" y="5343525"/>
          <p14:tracePt t="347834" x="5891213" y="5314950"/>
          <p14:tracePt t="347851" x="5927725" y="5270500"/>
          <p14:tracePt t="347865" x="5970588" y="5221288"/>
          <p14:tracePt t="347882" x="6021388" y="5176838"/>
          <p14:tracePt t="347899" x="6064250" y="5141913"/>
          <p14:tracePt t="347915" x="6092825" y="5111750"/>
          <p14:tracePt t="347933" x="6115050" y="5083175"/>
          <p14:tracePt t="347950" x="6135688" y="5032375"/>
          <p14:tracePt t="347967" x="6165850" y="4989513"/>
          <p14:tracePt t="347985" x="6200775" y="4881563"/>
          <p14:tracePt t="348001" x="6229350" y="4810125"/>
          <p14:tracePt t="348018" x="6259513" y="4722813"/>
          <p14:tracePt t="348035" x="6288088" y="4637088"/>
          <p14:tracePt t="348050" x="6294438" y="4586288"/>
          <p14:tracePt t="348065" x="6302375" y="4506913"/>
          <p14:tracePt t="348082" x="6316663" y="4441825"/>
          <p14:tracePt t="348101" x="6353175" y="4319588"/>
          <p14:tracePt t="348116" x="6367463" y="4240213"/>
          <p14:tracePt t="348132" x="6373813" y="4160838"/>
          <p14:tracePt t="348149" x="6373813" y="4081463"/>
          <p14:tracePt t="348165" x="6373813" y="4002088"/>
          <p14:tracePt t="348182" x="6373813" y="3930650"/>
          <p14:tracePt t="348184" x="6367463" y="3886200"/>
          <p14:tracePt t="348198" x="6353175" y="3835400"/>
          <p14:tracePt t="348216" x="6330950" y="3778250"/>
          <p14:tracePt t="348232" x="6316663" y="3706813"/>
          <p14:tracePt t="348248" x="6294438" y="3633788"/>
          <p14:tracePt t="348265" x="6265863" y="3568700"/>
          <p14:tracePt t="348282" x="6237288" y="3511550"/>
          <p14:tracePt t="348298" x="6208713" y="3460750"/>
          <p14:tracePt t="348316" x="6172200" y="3425825"/>
          <p14:tracePt t="348331" x="6149975" y="3403600"/>
          <p14:tracePt t="348348" x="6135688" y="3389313"/>
          <p14:tracePt t="348365" x="6121400" y="3367088"/>
          <p14:tracePt t="348381" x="6100763" y="3346450"/>
          <p14:tracePt t="348398" x="6078538" y="3332163"/>
          <p14:tracePt t="348416" x="6042025" y="3316288"/>
          <p14:tracePt t="348432" x="6007100" y="3302000"/>
          <p14:tracePt t="348449" x="5942013" y="3287713"/>
          <p14:tracePt t="348466" x="5891213" y="3281363"/>
          <p14:tracePt t="348483" x="5840413" y="3273425"/>
          <p14:tracePt t="348501" x="5746750" y="3267075"/>
          <p14:tracePt t="348517" x="5695950" y="3259138"/>
          <p14:tracePt t="348533" x="5646738" y="3259138"/>
          <p14:tracePt t="348549" x="5610225" y="3259138"/>
          <p14:tracePt t="348567" x="5567363" y="3259138"/>
          <p14:tracePt t="348583" x="5516563" y="3259138"/>
          <p14:tracePt t="348600" x="5451475" y="3259138"/>
          <p14:tracePt t="348617" x="5349875" y="3267075"/>
          <p14:tracePt t="348634" x="5270500" y="3273425"/>
          <p14:tracePt t="348648" x="5191125" y="3287713"/>
          <p14:tracePt t="348666" x="5091113" y="3309938"/>
          <p14:tracePt t="348682" x="4997450" y="3332163"/>
          <p14:tracePt t="348684" x="4968875" y="3338513"/>
          <p14:tracePt t="348698" x="4938713" y="3346450"/>
          <p14:tracePt t="348715" x="4867275" y="3360738"/>
          <p14:tracePt t="348732" x="4830763" y="3360738"/>
          <p14:tracePt t="348748" x="4816475" y="3360738"/>
          <p14:tracePt t="348765" x="4810125" y="3360738"/>
          <p14:tracePt t="348798" x="4802188" y="3360738"/>
          <p14:tracePt t="348814" x="4787900" y="3367088"/>
          <p14:tracePt t="348831" x="4765675" y="3375025"/>
          <p14:tracePt t="348847" x="4745038" y="3375025"/>
          <p14:tracePt t="348864" x="4722813" y="3381375"/>
          <p14:tracePt t="348881" x="4708525" y="3389313"/>
          <p14:tracePt t="348898" x="4672013" y="3403600"/>
          <p14:tracePt t="348915" x="4665663" y="3417888"/>
          <p14:tracePt t="348932" x="4643438" y="3425825"/>
          <p14:tracePt t="348948" x="4622800" y="3446463"/>
          <p14:tracePt t="348965" x="4600575" y="3475038"/>
          <p14:tracePt t="348981" x="4586288" y="3519488"/>
          <p14:tracePt t="348997" x="4557713" y="3576638"/>
          <p14:tracePt t="349015" x="4521200" y="3641725"/>
          <p14:tracePt t="349031" x="4506913" y="3698875"/>
          <p14:tracePt t="349047" x="4484688" y="3741738"/>
          <p14:tracePt t="349065" x="4464050" y="3806825"/>
          <p14:tracePt t="349081" x="4441825" y="3894138"/>
          <p14:tracePt t="349098" x="4419600" y="3973513"/>
          <p14:tracePt t="349115" x="4398963" y="4095750"/>
          <p14:tracePt t="349131" x="4391025" y="4175125"/>
          <p14:tracePt t="349147" x="4384675" y="4254500"/>
          <p14:tracePt t="349164" x="4376738" y="4319588"/>
          <p14:tracePt t="349181" x="4370388" y="4362450"/>
          <p14:tracePt t="349183" x="4370388" y="4384675"/>
          <p14:tracePt t="349198" x="4362450" y="4413250"/>
          <p14:tracePt t="349214" x="4362450" y="4521200"/>
          <p14:tracePt t="349231" x="4370388" y="4600575"/>
          <p14:tracePt t="349248" x="4384675" y="4686300"/>
          <p14:tracePt t="349264" x="4398963" y="4759325"/>
          <p14:tracePt t="349281" x="4413250" y="4830763"/>
          <p14:tracePt t="349298" x="4413250" y="4903788"/>
          <p14:tracePt t="349315" x="4427538" y="4997450"/>
          <p14:tracePt t="349332" x="4441825" y="5048250"/>
          <p14:tracePt t="349350" x="4464050" y="5127625"/>
          <p14:tracePt t="349366" x="4484688" y="5191125"/>
          <p14:tracePt t="349382" x="4506913" y="5235575"/>
          <p14:tracePt t="349399" x="4535488" y="5284788"/>
          <p14:tracePt t="349416" x="4557713" y="5307013"/>
          <p14:tracePt t="349431" x="4592638" y="5329238"/>
          <p14:tracePt t="349448" x="4651375" y="5349875"/>
          <p14:tracePt t="349465" x="4745038" y="5372100"/>
          <p14:tracePt t="349483" x="4852988" y="5386388"/>
          <p14:tracePt t="349498" x="4983163" y="5378450"/>
          <p14:tracePt t="349516" x="5054600" y="5364163"/>
          <p14:tracePt t="349533" x="5111750" y="5343525"/>
          <p14:tracePt t="349548" x="5148263" y="5321300"/>
          <p14:tracePt t="349565" x="5176838" y="5300663"/>
          <p14:tracePt t="349583" x="5199063" y="5284788"/>
          <p14:tracePt t="349599" x="5227638" y="5256213"/>
          <p14:tracePt t="349615" x="5249863" y="5235575"/>
          <p14:tracePt t="349632" x="5278438" y="5205413"/>
          <p14:tracePt t="349648" x="5292725" y="5184775"/>
          <p14:tracePt t="349665" x="5314950" y="5162550"/>
          <p14:tracePt t="349681" x="5335588" y="5141913"/>
          <p14:tracePt t="349698" x="5357813" y="5119688"/>
          <p14:tracePt t="349715" x="5394325" y="5068888"/>
          <p14:tracePt t="349732" x="5414963" y="5040313"/>
          <p14:tracePt t="349748" x="5437188" y="5003800"/>
          <p14:tracePt t="349766" x="5457825" y="4975225"/>
          <p14:tracePt t="349781" x="5473700" y="4954588"/>
          <p14:tracePt t="349798" x="5480050" y="4932363"/>
          <p14:tracePt t="349816" x="5480050" y="4918075"/>
          <p14:tracePt t="349832" x="5480050" y="4889500"/>
          <p14:tracePt t="349848" x="5480050" y="4867275"/>
          <p14:tracePt t="349865" x="5480050" y="4852988"/>
          <p14:tracePt t="349881" x="5465763" y="4830763"/>
          <p14:tracePt t="349898" x="5443538" y="4810125"/>
          <p14:tracePt t="349914" x="5429250" y="4787900"/>
          <p14:tracePt t="349931" x="5400675" y="4751388"/>
          <p14:tracePt t="349948" x="5378450" y="4730750"/>
          <p14:tracePt t="349965" x="5357813" y="4708525"/>
          <p14:tracePt t="349982" x="5343525" y="4694238"/>
          <p14:tracePt t="349999" x="5329238" y="4679950"/>
          <p14:tracePt t="350015" x="5307013" y="4672013"/>
          <p14:tracePt t="350031" x="5292725" y="4651375"/>
          <p14:tracePt t="350048" x="5284788" y="4629150"/>
          <p14:tracePt t="350064" x="5270500" y="4606925"/>
          <p14:tracePt t="350080" x="5270500" y="4592638"/>
          <p14:tracePt t="350099" x="5270500" y="4572000"/>
          <p14:tracePt t="350115" x="5264150" y="4549775"/>
          <p14:tracePt t="350131" x="5264150" y="4529138"/>
          <p14:tracePt t="350148" x="5249863" y="4498975"/>
          <p14:tracePt t="350165" x="5249863" y="4478338"/>
          <p14:tracePt t="350182" x="5241925" y="4464050"/>
          <p14:tracePt t="350199" x="5235575" y="4449763"/>
          <p14:tracePt t="350217" x="5227638" y="4441825"/>
          <p14:tracePt t="350234" x="5221288" y="4433888"/>
          <p14:tracePt t="350250" x="5213350" y="4433888"/>
          <p14:tracePt t="350266" x="5205413" y="4419600"/>
          <p14:tracePt t="350283" x="5199063" y="4419600"/>
          <p14:tracePt t="350300" x="5191125" y="4419600"/>
          <p14:tracePt t="350316" x="5184775" y="4413250"/>
          <p14:tracePt t="350333" x="5176838" y="4413250"/>
          <p14:tracePt t="350455" x="5176838" y="4405313"/>
          <p14:tracePt t="350505" x="5176838" y="4398963"/>
          <p14:tracePt t="350517" x="5184775" y="4398963"/>
          <p14:tracePt t="350532" x="5184775" y="4391025"/>
          <p14:tracePt t="350549" x="5191125" y="4391025"/>
          <p14:tracePt t="350567" x="5199063" y="4384675"/>
          <p14:tracePt t="350582" x="5205413" y="4384675"/>
          <p14:tracePt t="350600" x="5221288" y="4370388"/>
          <p14:tracePt t="350618" x="5227638" y="4362450"/>
          <p14:tracePt t="350632" x="5241925" y="4356100"/>
          <p14:tracePt t="350649" x="5256213" y="4348163"/>
          <p14:tracePt t="350666" x="5270500" y="4340225"/>
          <p14:tracePt t="350683" x="5278438" y="4340225"/>
          <p14:tracePt t="350701" x="5292725" y="4333875"/>
          <p14:tracePt t="350716" x="5299075" y="4333875"/>
          <p14:tracePt t="350733" x="5314950" y="4333875"/>
          <p14:tracePt t="350750" x="5321300" y="4319588"/>
          <p14:tracePt t="350766" x="5335588" y="4319588"/>
          <p14:tracePt t="350782" x="5343525" y="4319588"/>
          <p14:tracePt t="350800" x="5349875" y="4319588"/>
          <p14:tracePt t="350816" x="5364163" y="4319588"/>
          <p14:tracePt t="350833" x="5372100" y="4319588"/>
          <p14:tracePt t="350849" x="5386388" y="4319588"/>
          <p14:tracePt t="350866" x="5400675" y="4319588"/>
          <p14:tracePt t="350882" x="5414963" y="4319588"/>
          <p14:tracePt t="350899" x="5429250" y="4319588"/>
          <p14:tracePt t="350916" x="5429250" y="4325938"/>
          <p14:tracePt t="350945" x="5437188" y="4325938"/>
          <p14:tracePt t="350956" x="5437188" y="4333875"/>
          <p14:tracePt t="350994" x="5443538" y="4333875"/>
          <p14:tracePt t="351007" x="5443538" y="4340225"/>
          <p14:tracePt t="351049" x="5451475" y="4348163"/>
          <p14:tracePt t="351067" x="5457825" y="4348163"/>
          <p14:tracePt t="351077" x="5457825" y="4356100"/>
          <p14:tracePt t="351091" x="5465763" y="4356100"/>
          <p14:tracePt t="351220" x="5465763" y="4362450"/>
          <p14:tracePt t="351249" x="5457825" y="4362450"/>
          <p14:tracePt t="351261" x="5451475" y="4370388"/>
          <p14:tracePt t="351277" x="5443538" y="4370388"/>
          <p14:tracePt t="351291" x="5437188" y="4370388"/>
          <p14:tracePt t="351301" x="5437188" y="4376738"/>
          <p14:tracePt t="351315" x="5429250" y="4376738"/>
          <p14:tracePt t="351333" x="5422900" y="4376738"/>
          <p14:tracePt t="351353" x="5414963" y="4376738"/>
          <p14:tracePt t="351377" x="5408613" y="4376738"/>
          <p14:tracePt t="351423" x="5400675" y="4376738"/>
          <p14:tracePt t="351433" x="5394325" y="4376738"/>
          <p14:tracePt t="351453" x="5386388" y="4376738"/>
          <p14:tracePt t="351469" x="5378450" y="4376738"/>
          <p14:tracePt t="351539" x="5378450" y="4384675"/>
          <p14:tracePt t="351549" x="5372100" y="4384675"/>
          <p14:tracePt t="351565" x="5364163" y="4384675"/>
          <p14:tracePt t="351585" x="5357813" y="4384675"/>
          <p14:tracePt t="351602" x="5349875" y="4391025"/>
          <p14:tracePt t="351618" x="5343525" y="4391025"/>
          <p14:tracePt t="351635" x="5335588" y="4391025"/>
          <p14:tracePt t="351650" x="5321300" y="4391025"/>
          <p14:tracePt t="351666" x="5307013" y="4398963"/>
          <p14:tracePt t="351682" x="5299075" y="4398963"/>
          <p14:tracePt t="351698" x="5284788" y="4398963"/>
          <p14:tracePt t="351716" x="5278438" y="4398963"/>
          <p14:tracePt t="351734" x="5264150" y="4405313"/>
          <p14:tracePt t="351749" x="5256213" y="4405313"/>
          <p14:tracePt t="351766" x="5241925" y="4413250"/>
          <p14:tracePt t="351784" x="5235575" y="4413250"/>
          <p14:tracePt t="351801" x="5227638" y="4413250"/>
          <p14:tracePt t="351832" x="5227638" y="4419600"/>
          <p14:tracePt t="352943" x="5221288" y="4419600"/>
          <p14:tracePt t="352963" x="5213350" y="4419600"/>
          <p14:tracePt t="352972" x="5205413" y="4419600"/>
          <p14:tracePt t="352983" x="5199063" y="4427538"/>
          <p14:tracePt t="353000" x="5176838" y="4427538"/>
          <p14:tracePt t="353016" x="5156200" y="4427538"/>
          <p14:tracePt t="353032" x="5141913" y="4433888"/>
          <p14:tracePt t="353050" x="5133975" y="4441825"/>
          <p14:tracePt t="353064" x="5126038" y="4441825"/>
          <p14:tracePt t="353080" x="5111750" y="4441825"/>
          <p14:tracePt t="353099" x="5091113" y="4456113"/>
          <p14:tracePt t="353115" x="5083175" y="4456113"/>
          <p14:tracePt t="353131" x="5068888" y="4464050"/>
          <p14:tracePt t="353148" x="5054600" y="4470400"/>
          <p14:tracePt t="353164" x="5040313" y="4478338"/>
          <p14:tracePt t="353180" x="5032375" y="4478338"/>
          <p14:tracePt t="353197" x="5026025" y="4478338"/>
          <p14:tracePt t="353366" x="5032375" y="4478338"/>
          <p14:tracePt t="353390" x="5040313" y="4478338"/>
          <p14:tracePt t="353416" x="5048250" y="4470400"/>
          <p14:tracePt t="353432" x="5054600" y="4464050"/>
          <p14:tracePt t="353448" x="5062538" y="4456113"/>
          <p14:tracePt t="353454" x="5068888" y="4456113"/>
          <p14:tracePt t="353464" x="5076825" y="4449763"/>
          <p14:tracePt t="353481" x="5083175" y="4441825"/>
          <p14:tracePt t="353498" x="5083175" y="4433888"/>
          <p14:tracePt t="353515" x="5097463" y="4433888"/>
          <p14:tracePt t="353531" x="5105400" y="4427538"/>
          <p14:tracePt t="353548" x="5119688" y="4419600"/>
          <p14:tracePt t="353566" x="5126038" y="4413250"/>
          <p14:tracePt t="353581" x="5141913" y="4405313"/>
          <p14:tracePt t="353598" x="5156200" y="4391025"/>
          <p14:tracePt t="353615" x="5184775" y="4376738"/>
          <p14:tracePt t="353632" x="5205413" y="4370388"/>
          <p14:tracePt t="353647" x="5213350" y="4362450"/>
          <p14:tracePt t="353664" x="5221288" y="4362450"/>
          <p14:tracePt t="353681" x="5241925" y="4356100"/>
          <p14:tracePt t="353699" x="5249863" y="4356100"/>
          <p14:tracePt t="353715" x="5264150" y="4356100"/>
          <p14:tracePt t="353731" x="5270500" y="4356100"/>
          <p14:tracePt t="353749" x="5284788" y="4356100"/>
          <p14:tracePt t="353764" x="5307013" y="4356100"/>
          <p14:tracePt t="353782" x="5335588" y="4348163"/>
          <p14:tracePt t="353800" x="5349875" y="4348163"/>
          <p14:tracePt t="353815" x="5372100" y="4348163"/>
          <p14:tracePt t="353831" x="5386388" y="4348163"/>
          <p14:tracePt t="353848" x="5408613" y="4348163"/>
          <p14:tracePt t="353865" x="5429250" y="4356100"/>
          <p14:tracePt t="353880" x="5443538" y="4356100"/>
          <p14:tracePt t="353898" x="5473700" y="4362450"/>
          <p14:tracePt t="353914" x="5494338" y="4362450"/>
          <p14:tracePt t="353930" x="5508625" y="4362450"/>
          <p14:tracePt t="353947" x="5530850" y="4362450"/>
          <p14:tracePt t="353964" x="5551488" y="4362450"/>
          <p14:tracePt t="353980" x="5567363" y="4370388"/>
          <p14:tracePt t="353997" x="5573713" y="4370388"/>
          <p14:tracePt t="354014" x="5581650" y="4370388"/>
          <p14:tracePt t="354072" x="5581650" y="4376738"/>
          <p14:tracePt t="354093" x="5573713" y="4376738"/>
          <p14:tracePt t="354101" x="5567363" y="4384675"/>
          <p14:tracePt t="354115" x="5537200" y="4391025"/>
          <p14:tracePt t="354131" x="5516563" y="4391025"/>
          <p14:tracePt t="354147" x="5473700" y="4398963"/>
          <p14:tracePt t="354164" x="5429250" y="4398963"/>
          <p14:tracePt t="354180" x="5408613" y="4398963"/>
          <p14:tracePt t="354183" x="5400675" y="4398963"/>
          <p14:tracePt t="354197" x="5394325" y="4398963"/>
          <p14:tracePt t="354214" x="5386388" y="4398963"/>
          <p14:tracePt t="354230" x="5372100" y="4398963"/>
          <p14:tracePt t="354247" x="5364163" y="4398963"/>
          <p14:tracePt t="354265" x="5335588" y="4398963"/>
          <p14:tracePt t="354280" x="5314950" y="4398963"/>
          <p14:tracePt t="354297" x="5299075" y="4398963"/>
          <p14:tracePt t="354314" x="5278438" y="4398963"/>
          <p14:tracePt t="354331" x="5264150" y="4398963"/>
          <p14:tracePt t="354347" x="5241925" y="4398963"/>
          <p14:tracePt t="354365" x="5227638" y="4398963"/>
          <p14:tracePt t="354397" x="5221288" y="4398963"/>
          <p14:tracePt t="354474" x="5213350" y="4398963"/>
          <p14:tracePt t="354489" x="5205413" y="4398963"/>
          <p14:tracePt t="354499" x="5199063" y="4398963"/>
          <p14:tracePt t="354515" x="5191125" y="4398963"/>
          <p14:tracePt t="354531" x="5184775" y="4398963"/>
          <p14:tracePt t="354663" x="5176838" y="4398963"/>
          <p14:tracePt t="354679" x="5170488" y="4405313"/>
          <p14:tracePt t="354688" x="5162550" y="4405313"/>
          <p14:tracePt t="354699" x="5141913" y="4419600"/>
          <p14:tracePt t="354716" x="5119688" y="4419600"/>
          <p14:tracePt t="354733" x="5105400" y="4427538"/>
          <p14:tracePt t="354748" x="5097463" y="4427538"/>
          <p14:tracePt t="354809" x="5105400" y="4419600"/>
          <p14:tracePt t="354818" x="5111750" y="4419600"/>
          <p14:tracePt t="354832" x="5133975" y="4405313"/>
          <p14:tracePt t="354849" x="5156200" y="4405313"/>
          <p14:tracePt t="354865" x="5170488" y="4391025"/>
          <p14:tracePt t="354881" x="5184775" y="4384675"/>
          <p14:tracePt t="354898" x="5205413" y="4376738"/>
          <p14:tracePt t="354915" x="5235575" y="4370388"/>
          <p14:tracePt t="354932" x="5256213" y="4362450"/>
          <p14:tracePt t="354948" x="5292725" y="4362450"/>
          <p14:tracePt t="354965" x="5321300" y="4362450"/>
          <p14:tracePt t="354982" x="5357813" y="4362450"/>
          <p14:tracePt t="354998" x="5378450" y="4370388"/>
          <p14:tracePt t="355017" x="5408613" y="4370388"/>
          <p14:tracePt t="355032" x="5443538" y="4370388"/>
          <p14:tracePt t="355048" x="5465763" y="4376738"/>
          <p14:tracePt t="355066" x="5494338" y="4376738"/>
          <p14:tracePt t="355081" x="5508625" y="4376738"/>
          <p14:tracePt t="355098" x="5522913" y="4376738"/>
          <p14:tracePt t="355116" x="5551488" y="4384675"/>
          <p14:tracePt t="355132" x="5559425" y="4384675"/>
          <p14:tracePt t="355148" x="5567363" y="4384675"/>
          <p14:tracePt t="355165" x="5573713" y="4384675"/>
          <p14:tracePt t="355216" x="5567363" y="4384675"/>
          <p14:tracePt t="355226" x="5559425" y="4384675"/>
          <p14:tracePt t="355237" x="5545138" y="4384675"/>
          <p14:tracePt t="355250" x="5522913" y="4391025"/>
          <p14:tracePt t="355265" x="5516563" y="4391025"/>
          <p14:tracePt t="355281" x="5494338" y="4398963"/>
          <p14:tracePt t="355299" x="5465763" y="4405313"/>
          <p14:tracePt t="355315" x="5443538" y="4405313"/>
          <p14:tracePt t="355331" x="5422900" y="4405313"/>
          <p14:tracePt t="355348" x="5400675" y="4405313"/>
          <p14:tracePt t="355364" x="5378450" y="4405313"/>
          <p14:tracePt t="355381" x="5349875" y="4405313"/>
          <p14:tracePt t="355397" x="5329238" y="4405313"/>
          <p14:tracePt t="355415" x="5292725" y="4405313"/>
          <p14:tracePt t="355433" x="5278438" y="4405313"/>
          <p14:tracePt t="355449" x="5256213" y="4405313"/>
          <p14:tracePt t="355465" x="5235575" y="4405313"/>
          <p14:tracePt t="355480" x="5221288" y="4405313"/>
          <p14:tracePt t="355496" x="5199063" y="4405313"/>
          <p14:tracePt t="355513" x="5170488" y="4405313"/>
          <p14:tracePt t="355546" x="5162550" y="4405313"/>
          <p14:tracePt t="355576" x="5156200" y="4405313"/>
          <p14:tracePt t="355592" x="5148263" y="4405313"/>
          <p14:tracePt t="355600" x="5141913" y="4405313"/>
          <p14:tracePt t="355615" x="5119688" y="4405313"/>
          <p14:tracePt t="355631" x="5105400" y="4405313"/>
          <p14:tracePt t="355647" x="5097463" y="4405313"/>
          <p14:tracePt t="355667" x="5091113" y="4405313"/>
          <p14:tracePt t="355681" x="5083175" y="4413250"/>
          <p14:tracePt t="355704" x="5076825" y="4413250"/>
          <p14:tracePt t="356021" x="5076825" y="4419600"/>
          <p14:tracePt t="356031" x="5076825" y="4441825"/>
          <p14:tracePt t="356049" x="5054600" y="4513263"/>
          <p14:tracePt t="356065" x="5026025" y="4606925"/>
          <p14:tracePt t="356081" x="5003800" y="4679950"/>
          <p14:tracePt t="356098" x="4975225" y="4779963"/>
          <p14:tracePt t="356114" x="4946650" y="4889500"/>
          <p14:tracePt t="356130" x="4918075" y="4983163"/>
          <p14:tracePt t="356147" x="4889500" y="5097463"/>
          <p14:tracePt t="356165" x="4845050" y="5256213"/>
          <p14:tracePt t="356181" x="4816475" y="5335588"/>
          <p14:tracePt t="356197" x="4802188" y="5400675"/>
          <p14:tracePt t="356214" x="4787900" y="5443538"/>
          <p14:tracePt t="356230" x="4787900" y="5457825"/>
          <p14:tracePt t="356247" x="4787900" y="5480050"/>
          <p14:tracePt t="356263" x="4787900" y="5502275"/>
          <p14:tracePt t="356281" x="4802188" y="5530850"/>
          <p14:tracePt t="356297" x="4810125" y="5553075"/>
          <p14:tracePt t="356314" x="4830763" y="5573713"/>
          <p14:tracePt t="356330" x="4838700" y="5588000"/>
          <p14:tracePt t="356347" x="4852988" y="5610225"/>
          <p14:tracePt t="356364" x="4867275" y="5630863"/>
          <p14:tracePt t="356381" x="4889500" y="5661025"/>
          <p14:tracePt t="356397" x="4910138" y="5681663"/>
          <p14:tracePt t="356415" x="4932363" y="5703888"/>
          <p14:tracePt t="356430" x="4946650" y="5710238"/>
          <p14:tracePt t="356446" x="4968875" y="5710238"/>
          <p14:tracePt t="356463" x="4983163" y="5710238"/>
          <p14:tracePt t="356480" x="4997450" y="5710238"/>
          <p14:tracePt t="356497" x="5026025" y="5703888"/>
          <p14:tracePt t="356514" x="5040313" y="5681663"/>
          <p14:tracePt t="356531" x="5062538" y="5667375"/>
          <p14:tracePt t="356547" x="5076825" y="5638800"/>
          <p14:tracePt t="356564" x="5076825" y="5616575"/>
          <p14:tracePt t="356580" x="5091113" y="5595938"/>
          <p14:tracePt t="356597" x="5091113" y="5588000"/>
          <p14:tracePt t="356614" x="5097463" y="5581650"/>
          <p14:tracePt t="356630" x="5126038" y="5573713"/>
          <p14:tracePt t="356646" x="5162550" y="5573713"/>
          <p14:tracePt t="356665" x="5249863" y="5573713"/>
          <p14:tracePt t="356681" x="5335588" y="5559425"/>
          <p14:tracePt t="356697" x="5400675" y="5537200"/>
          <p14:tracePt t="356715" x="5422900" y="5522913"/>
          <p14:tracePt t="356732" x="5443538" y="5508625"/>
          <p14:tracePt t="356748" x="5457825" y="5502275"/>
          <p14:tracePt t="356765" x="5465763" y="5494338"/>
          <p14:tracePt t="356781" x="5473700" y="5480050"/>
          <p14:tracePt t="356797" x="5480050" y="5473700"/>
          <p14:tracePt t="356814" x="5494338" y="5465763"/>
          <p14:tracePt t="356831" x="5516563" y="5451475"/>
          <p14:tracePt t="356849" x="5545138" y="5429250"/>
          <p14:tracePt t="356865" x="5567363" y="5408613"/>
          <p14:tracePt t="356881" x="5588000" y="5378450"/>
          <p14:tracePt t="356897" x="5610225" y="5343525"/>
          <p14:tracePt t="356914" x="5630863" y="5278438"/>
          <p14:tracePt t="356931" x="5661025" y="5191125"/>
          <p14:tracePt t="356947" x="5675313" y="5111750"/>
          <p14:tracePt t="356965" x="5695950" y="4989513"/>
          <p14:tracePt t="356981" x="5703888" y="4924425"/>
          <p14:tracePt t="356997" x="5703888" y="4852988"/>
          <p14:tracePt t="357014" x="5703888" y="4779963"/>
          <p14:tracePt t="357032" x="5703888" y="4702175"/>
          <p14:tracePt t="357047" x="5703888" y="4629150"/>
          <p14:tracePt t="357065" x="5681663" y="4535488"/>
          <p14:tracePt t="357082" x="5667375" y="4484688"/>
          <p14:tracePt t="357097" x="5653088" y="4464050"/>
          <p14:tracePt t="357114" x="5646738" y="4427538"/>
          <p14:tracePt t="357132" x="5630863" y="4405313"/>
          <p14:tracePt t="357147" x="5610225" y="4391025"/>
          <p14:tracePt t="357165" x="5602288" y="4370388"/>
          <p14:tracePt t="357182" x="5573713" y="4340225"/>
          <p14:tracePt t="357197" x="5559425" y="4333875"/>
          <p14:tracePt t="357214" x="5545138" y="4325938"/>
          <p14:tracePt t="357230" x="5545138" y="4319588"/>
          <p14:tracePt t="357247" x="5537200" y="4311650"/>
          <p14:tracePt t="357265" x="5530850" y="4311650"/>
          <p14:tracePt t="357281" x="5522913" y="4311650"/>
          <p14:tracePt t="357297" x="5516563" y="4311650"/>
          <p14:tracePt t="357316" x="5502275" y="4311650"/>
          <p14:tracePt t="357331" x="5494338" y="4311650"/>
          <p14:tracePt t="357347" x="5480050" y="4311650"/>
          <p14:tracePt t="357366" x="5465763" y="4311650"/>
          <p14:tracePt t="357381" x="5457825" y="4311650"/>
          <p14:tracePt t="357398" x="5437188" y="4311650"/>
          <p14:tracePt t="357415" x="5422900" y="4311650"/>
          <p14:tracePt t="357430" x="5400675" y="4311650"/>
          <p14:tracePt t="357447" x="5378450" y="4311650"/>
          <p14:tracePt t="357464" x="5349875" y="4311650"/>
          <p14:tracePt t="357481" x="5314950" y="4319588"/>
          <p14:tracePt t="357499" x="5278438" y="4319588"/>
          <p14:tracePt t="357515" x="5241925" y="4319588"/>
          <p14:tracePt t="357531" x="5205413" y="4325938"/>
          <p14:tracePt t="357548" x="5170488" y="4333875"/>
          <p14:tracePt t="357565" x="5141913" y="4340225"/>
          <p14:tracePt t="357581" x="5111750" y="4340225"/>
          <p14:tracePt t="357598" x="5097463" y="4348163"/>
          <p14:tracePt t="357615" x="5076825" y="4356100"/>
          <p14:tracePt t="357630" x="5048250" y="4356100"/>
          <p14:tracePt t="357648" x="5026025" y="4362450"/>
          <p14:tracePt t="357665" x="5003800" y="4370388"/>
          <p14:tracePt t="357682" x="4975225" y="4376738"/>
          <p14:tracePt t="357698" x="4968875" y="4376738"/>
          <p14:tracePt t="357714" x="4953000" y="4376738"/>
          <p14:tracePt t="357730" x="4946650" y="4376738"/>
          <p14:tracePt t="357823" x="4953000" y="4370388"/>
          <p14:tracePt t="357832" x="4960938" y="4370388"/>
          <p14:tracePt t="357848" x="4983163" y="4362450"/>
          <p14:tracePt t="357865" x="5003800" y="4348163"/>
          <p14:tracePt t="357882" x="5040313" y="4340225"/>
          <p14:tracePt t="357898" x="5083175" y="4325938"/>
          <p14:tracePt t="357915" x="5105400" y="4325938"/>
          <p14:tracePt t="357931" x="5141913" y="4319588"/>
          <p14:tracePt t="357947" x="5184775" y="4319588"/>
          <p14:tracePt t="357965" x="5235575" y="4319588"/>
          <p14:tracePt t="357982" x="5284788" y="4319588"/>
          <p14:tracePt t="357999" x="5372100" y="4319588"/>
          <p14:tracePt t="358016" x="5414963" y="4319588"/>
          <p14:tracePt t="358032" x="5443538" y="4319588"/>
          <p14:tracePt t="358047" x="5457825" y="4319588"/>
          <p14:tracePt t="358063" x="5465763" y="4319588"/>
          <p14:tracePt t="358109" x="5457825" y="4319588"/>
          <p14:tracePt t="358113" x="5457825" y="4325938"/>
          <p14:tracePt t="358129" x="5443538" y="4325938"/>
          <p14:tracePt t="358146" x="5422900" y="4333875"/>
          <p14:tracePt t="358163" x="5408613" y="4348163"/>
          <p14:tracePt t="358179" x="5386388" y="4348163"/>
          <p14:tracePt t="358183" x="5372100" y="4356100"/>
          <p14:tracePt t="358196" x="5357813" y="4356100"/>
          <p14:tracePt t="358212" x="5307013" y="4370388"/>
          <p14:tracePt t="358230" x="5249863" y="4370388"/>
          <p14:tracePt t="358246" x="5235575" y="4370388"/>
          <p14:tracePt t="358262" x="5205413" y="4362450"/>
          <p14:tracePt t="358279" x="5184775" y="4362450"/>
          <p14:tracePt t="358296" x="5162550" y="4348163"/>
          <p14:tracePt t="358312" x="5133975" y="4340225"/>
          <p14:tracePt t="358329" x="5091113" y="4319588"/>
          <p14:tracePt t="358346" x="5068888" y="4305300"/>
          <p14:tracePt t="358363" x="5026025" y="4283075"/>
          <p14:tracePt t="358379" x="5003800" y="4260850"/>
          <p14:tracePt t="358396" x="4983163" y="4246563"/>
          <p14:tracePt t="358414" x="4960938" y="4225925"/>
          <p14:tracePt t="358429" x="4946650" y="4203700"/>
          <p14:tracePt t="358446" x="4938713" y="4189413"/>
          <p14:tracePt t="358462" x="4932363" y="4189413"/>
          <p14:tracePt t="358479" x="4924425" y="4189413"/>
          <p14:tracePt t="358496" x="4895850" y="4181475"/>
          <p14:tracePt t="358513" x="4881563" y="4175125"/>
          <p14:tracePt t="358531" x="4859338" y="4175125"/>
          <p14:tracePt t="358601" x="4852988" y="4175125"/>
          <p14:tracePt t="358674" x="4852988" y="4167188"/>
          <p14:tracePt t="358689" x="4859338" y="4167188"/>
          <p14:tracePt t="358697" x="4859338" y="4160838"/>
          <p14:tracePt t="358712" x="4875213" y="4152900"/>
          <p14:tracePt t="358728" x="4881563" y="4152900"/>
          <p14:tracePt t="358745" x="4889500" y="4146550"/>
          <p14:tracePt t="358762" x="4903788" y="4138613"/>
          <p14:tracePt t="358779" x="4918075" y="4132263"/>
          <p14:tracePt t="358796" x="4924425" y="4117975"/>
          <p14:tracePt t="358813" x="4953000" y="4087813"/>
          <p14:tracePt t="358828" x="4975225" y="4073525"/>
          <p14:tracePt t="358845" x="4997450" y="4059238"/>
          <p14:tracePt t="358862" x="5018088" y="4044950"/>
          <p14:tracePt t="358878" x="5032375" y="4030663"/>
          <p14:tracePt t="358895" x="5054600" y="4008438"/>
          <p14:tracePt t="358912" x="5068888" y="4002088"/>
          <p14:tracePt t="358928" x="5083175" y="3987800"/>
          <p14:tracePt t="358945" x="5097463" y="3979863"/>
          <p14:tracePt t="358962" x="5111750" y="3965575"/>
          <p14:tracePt t="358978" x="5133975" y="3951288"/>
          <p14:tracePt t="358995" x="5156200" y="3937000"/>
          <p14:tracePt t="359012" x="5176838" y="3922713"/>
          <p14:tracePt t="359028" x="5191125" y="3914775"/>
          <p14:tracePt t="359081" x="5184775" y="3914775"/>
          <p14:tracePt t="359097" x="5176838" y="3922713"/>
          <p14:tracePt t="359105" x="5162550" y="3937000"/>
          <p14:tracePt t="359113" x="5156200" y="3944938"/>
          <p14:tracePt t="359128" x="5141913" y="3965575"/>
          <p14:tracePt t="359145" x="5126038" y="3979863"/>
          <p14:tracePt t="359162" x="5119688" y="3994150"/>
          <p14:tracePt t="359178" x="5105400" y="4008438"/>
          <p14:tracePt t="359196" x="5091113" y="4024313"/>
          <p14:tracePt t="359212" x="5076825" y="4038600"/>
          <p14:tracePt t="359228" x="5062538" y="4052888"/>
          <p14:tracePt t="359245" x="5054600" y="4059238"/>
          <p14:tracePt t="359262" x="5040313" y="4073525"/>
          <p14:tracePt t="359279" x="5032375" y="4081463"/>
          <p14:tracePt t="359369" x="5032375" y="4087813"/>
          <p14:tracePt t="359381" x="5026025" y="4087813"/>
          <p14:tracePt t="359396" x="5026025" y="4103688"/>
          <p14:tracePt t="359415" x="5026025" y="4110038"/>
          <p14:tracePt t="359429" x="5026025" y="4117975"/>
          <p14:tracePt t="359447" x="5026025" y="4124325"/>
          <p14:tracePt t="359508" x="5032375" y="4124325"/>
          <p14:tracePt t="359517" x="5040313" y="4124325"/>
          <p14:tracePt t="359530" x="5048250" y="4124325"/>
          <p14:tracePt t="359546" x="5054600" y="4124325"/>
          <p14:tracePt t="359565" x="5076825" y="4124325"/>
          <p14:tracePt t="359581" x="5091113" y="4124325"/>
          <p14:tracePt t="359597" x="5119688" y="4124325"/>
          <p14:tracePt t="359614" x="5133975" y="4117975"/>
          <p14:tracePt t="359630" x="5162550" y="4110038"/>
          <p14:tracePt t="359647" x="5184775" y="4103688"/>
          <p14:tracePt t="359663" x="5199063" y="4095750"/>
          <p14:tracePt t="359680" x="5227638" y="4081463"/>
          <p14:tracePt t="359696" x="5241925" y="4081463"/>
          <p14:tracePt t="359714" x="5264150" y="4073525"/>
          <p14:tracePt t="359730" x="5278438" y="4073525"/>
          <p14:tracePt t="359746" x="5292725" y="4067175"/>
          <p14:tracePt t="359764" x="5299075" y="4067175"/>
          <p14:tracePt t="359780" x="5314950" y="4059238"/>
          <p14:tracePt t="359798" x="5329238" y="4059238"/>
          <p14:tracePt t="359830" x="5335588" y="4059238"/>
          <p14:tracePt t="359903" x="5343525" y="4059238"/>
          <p14:tracePt t="359915" x="5349875" y="4059238"/>
          <p14:tracePt t="359995" x="5349875" y="4073525"/>
          <p14:tracePt t="360004" x="5349875" y="4081463"/>
          <p14:tracePt t="360025" x="5349875" y="4087813"/>
          <p14:tracePt t="360037" x="5349875" y="4095750"/>
          <p14:tracePt t="360091" x="5357813" y="4095750"/>
          <p14:tracePt t="360106" x="5364163" y="4095750"/>
          <p14:tracePt t="360121" x="5378450" y="4095750"/>
          <p14:tracePt t="360137" x="5386388" y="4095750"/>
          <p14:tracePt t="360146" x="5400675" y="4095750"/>
          <p14:tracePt t="360163" x="5414963" y="4095750"/>
          <p14:tracePt t="360181" x="5429250" y="4095750"/>
          <p14:tracePt t="360197" x="5443538" y="4095750"/>
          <p14:tracePt t="360215" x="5465763" y="4095750"/>
          <p14:tracePt t="360229" x="5473700" y="4095750"/>
          <p14:tracePt t="360246" x="5487988" y="4095750"/>
          <p14:tracePt t="360264" x="5502275" y="4095750"/>
          <p14:tracePt t="360280" x="5508625" y="4095750"/>
          <p14:tracePt t="360296" x="5522913" y="4095750"/>
          <p14:tracePt t="360314" x="5537200" y="4095750"/>
          <p14:tracePt t="360331" x="5559425" y="4095750"/>
          <p14:tracePt t="360347" x="5567363" y="4095750"/>
          <p14:tracePt t="360364" x="5573713" y="4095750"/>
          <p14:tracePt t="360381" x="5588000" y="4095750"/>
          <p14:tracePt t="360396" x="5595938" y="4095750"/>
          <p14:tracePt t="360413" x="5602288" y="4095750"/>
          <p14:tracePt t="360430" x="5610225" y="4095750"/>
          <p14:tracePt t="360447" x="5616575" y="4095750"/>
          <p14:tracePt t="360466" x="5624513" y="4095750"/>
          <p14:tracePt t="360485" x="5624513" y="4103688"/>
          <p14:tracePt t="360553" x="5624513" y="4110038"/>
          <p14:tracePt t="360576" x="5630863" y="4110038"/>
          <p14:tracePt t="360630" x="5630863" y="4117975"/>
          <p14:tracePt t="360653" x="5630863" y="4124325"/>
          <p14:tracePt t="360785" x="5630863" y="4132263"/>
          <p14:tracePt t="360831" x="5624513" y="4132263"/>
          <p14:tracePt t="360840" x="5624513" y="4138613"/>
          <p14:tracePt t="360854" x="5616575" y="4138613"/>
          <p14:tracePt t="360865" x="5610225" y="4146550"/>
          <p14:tracePt t="360961" x="5616575" y="4146550"/>
          <p14:tracePt t="360969" x="5616575" y="4138613"/>
          <p14:tracePt t="360977" x="5624513" y="4138613"/>
          <p14:tracePt t="360995" x="5630863" y="4132263"/>
          <p14:tracePt t="361012" x="5646738" y="4110038"/>
          <p14:tracePt t="361029" x="5661025" y="4095750"/>
          <p14:tracePt t="361045" x="5689600" y="4067175"/>
          <p14:tracePt t="361063" x="5710238" y="4038600"/>
          <p14:tracePt t="361079" x="5724525" y="4016375"/>
          <p14:tracePt t="361095" x="5740400" y="3994150"/>
          <p14:tracePt t="361112" x="5754688" y="3973513"/>
          <p14:tracePt t="361128" x="5768975" y="3951288"/>
          <p14:tracePt t="361146" x="5789613" y="3922713"/>
          <p14:tracePt t="361162" x="5803900" y="3908425"/>
          <p14:tracePt t="361179" x="5811838" y="3894138"/>
          <p14:tracePt t="361196" x="5826125" y="3886200"/>
          <p14:tracePt t="361212" x="5834063" y="3879850"/>
          <p14:tracePt t="361229" x="5840413" y="3865563"/>
          <p14:tracePt t="361246" x="5848350" y="3857625"/>
          <p14:tracePt t="361262" x="5854700" y="3851275"/>
          <p14:tracePt t="361308" x="5862638" y="3843338"/>
          <p14:tracePt t="361371" x="5868988" y="3835400"/>
          <p14:tracePt t="361386" x="5868988" y="3829050"/>
          <p14:tracePt t="361403" x="5876925" y="3829050"/>
          <p14:tracePt t="361442" x="5883275" y="3829050"/>
          <p14:tracePt t="361463" x="5883275" y="3821113"/>
          <p14:tracePt t="361515" x="5876925" y="3821113"/>
          <p14:tracePt t="361545" x="5868988" y="3829050"/>
          <p14:tracePt t="361554" x="5868988" y="3835400"/>
          <p14:tracePt t="361565" x="5862638" y="3835400"/>
          <p14:tracePt t="361581" x="5854700" y="3843338"/>
          <p14:tracePt t="361597" x="5840413" y="3857625"/>
          <p14:tracePt t="361613" x="5834063" y="3871913"/>
          <p14:tracePt t="361631" x="5819775" y="3886200"/>
          <p14:tracePt t="361647" x="5803900" y="3908425"/>
          <p14:tracePt t="361664" x="5797550" y="3914775"/>
          <p14:tracePt t="361679" x="5783263" y="3937000"/>
          <p14:tracePt t="361695" x="5761038" y="3959225"/>
          <p14:tracePt t="361712" x="5740400" y="3979863"/>
          <p14:tracePt t="361728" x="5718175" y="3994150"/>
          <p14:tracePt t="361745" x="5703888" y="4016375"/>
          <p14:tracePt t="361762" x="5681663" y="4038600"/>
          <p14:tracePt t="361779" x="5661025" y="4059238"/>
          <p14:tracePt t="361795" x="5646738" y="4073525"/>
          <p14:tracePt t="361813" x="5630863" y="4087813"/>
          <p14:tracePt t="361829" x="5616575" y="4103688"/>
          <p14:tracePt t="361845" x="5610225" y="4110038"/>
          <p14:tracePt t="361878" x="5602288" y="4117975"/>
          <p14:tracePt t="361910" x="5595938" y="4124325"/>
          <p14:tracePt t="361955" x="5588000" y="4132263"/>
          <p14:tracePt t="361983" x="5588000" y="4138613"/>
          <p14:tracePt t="362045" x="5581650" y="4138613"/>
          <p14:tracePt t="362057" x="5573713" y="4146550"/>
          <p14:tracePt t="362063" x="5567363" y="4152900"/>
          <p14:tracePt t="362077" x="5551488" y="4152900"/>
          <p14:tracePt t="362096" x="5537200" y="4167188"/>
          <p14:tracePt t="362112" x="5522913" y="4175125"/>
          <p14:tracePt t="362128" x="5516563" y="4175125"/>
          <p14:tracePt t="362145" x="5508625" y="4175125"/>
          <p14:tracePt t="362162" x="5508625" y="4181475"/>
          <p14:tracePt t="362179" x="5494338" y="4189413"/>
          <p14:tracePt t="362195" x="5473700" y="4197350"/>
          <p14:tracePt t="362212" x="5451475" y="4203700"/>
          <p14:tracePt t="362229" x="5414963" y="4217988"/>
          <p14:tracePt t="362246" x="5400675" y="4225925"/>
          <p14:tracePt t="362262" x="5378450" y="4225925"/>
          <p14:tracePt t="362280" x="5378450" y="4232275"/>
          <p14:tracePt t="362413" x="5372100" y="4232275"/>
          <p14:tracePt t="362463" x="5364163" y="4232275"/>
          <p14:tracePt t="362472" x="5357813" y="4232275"/>
          <p14:tracePt t="362483" x="5357813" y="4225925"/>
          <p14:tracePt t="362496" x="5349875" y="4225925"/>
          <p14:tracePt t="362529" x="5349875" y="4217988"/>
          <p14:tracePt t="362545" x="5349875" y="4211638"/>
          <p14:tracePt t="362587" x="5349875" y="4203700"/>
          <p14:tracePt t="362596" x="5349875" y="4197350"/>
          <p14:tracePt t="362621" x="5349875" y="4189413"/>
          <p14:tracePt t="362637" x="5349875" y="4181475"/>
          <p14:tracePt t="362653" x="5349875" y="4175125"/>
          <p14:tracePt t="362664" x="5349875" y="4167188"/>
          <p14:tracePt t="362678" x="5349875" y="4146550"/>
          <p14:tracePt t="362695" x="5372100" y="4124325"/>
          <p14:tracePt t="362712" x="5400675" y="4067175"/>
          <p14:tracePt t="362728" x="5437188" y="4024313"/>
          <p14:tracePt t="362745" x="5473700" y="3973513"/>
          <p14:tracePt t="362761" x="5516563" y="3908425"/>
          <p14:tracePt t="362778" x="5559425" y="3865563"/>
          <p14:tracePt t="362795" x="5581650" y="3843338"/>
          <p14:tracePt t="362811" x="5602288" y="3821113"/>
          <p14:tracePt t="362828" x="5624513" y="3792538"/>
          <p14:tracePt t="362845" x="5638800" y="3763963"/>
          <p14:tracePt t="362861" x="5646738" y="3749675"/>
          <p14:tracePt t="362929" x="5638800" y="3749675"/>
          <p14:tracePt t="362938" x="5624513" y="3756025"/>
          <p14:tracePt t="362948" x="5616575" y="3771900"/>
          <p14:tracePt t="362962" x="5581650" y="3800475"/>
          <p14:tracePt t="362980" x="5537200" y="3851275"/>
          <p14:tracePt t="362997" x="5494338" y="3894138"/>
          <p14:tracePt t="363012" x="5480050" y="3900488"/>
          <p14:tracePt t="363029" x="5451475" y="3944938"/>
          <p14:tracePt t="363045" x="5429250" y="3965575"/>
          <p14:tracePt t="363062" x="5408613" y="3987800"/>
          <p14:tracePt t="363079" x="5394325" y="4008438"/>
          <p14:tracePt t="363095" x="5386388" y="4016375"/>
          <p14:tracePt t="363113" x="5378450" y="4024313"/>
          <p14:tracePt t="363129" x="5372100" y="4030663"/>
          <p14:tracePt t="363146" x="5372100" y="4038600"/>
          <p14:tracePt t="363178" x="5364163" y="4038600"/>
          <p14:tracePt t="363195" x="5349875" y="4044950"/>
          <p14:tracePt t="363211" x="5343525" y="4052888"/>
          <p14:tracePt t="363228" x="5335588" y="4067175"/>
          <p14:tracePt t="363245" x="5314950" y="4073525"/>
          <p14:tracePt t="363262" x="5292725" y="4087813"/>
          <p14:tracePt t="363278" x="5284788" y="4103688"/>
          <p14:tracePt t="363296" x="5270500" y="4110038"/>
          <p14:tracePt t="363313" x="5249863" y="4124325"/>
          <p14:tracePt t="363330" x="5235575" y="4132263"/>
          <p14:tracePt t="363346" x="5213350" y="4146550"/>
          <p14:tracePt t="363362" x="5191125" y="4152900"/>
          <p14:tracePt t="363379" x="5176838" y="4160838"/>
          <p14:tracePt t="363396" x="5170488" y="4167188"/>
          <p14:tracePt t="363412" x="5162550" y="4167188"/>
          <p14:tracePt t="363429" x="5156200" y="4167188"/>
          <p14:tracePt t="363521" x="5148263" y="4175125"/>
          <p14:tracePt t="363535" x="5133975" y="4175125"/>
          <p14:tracePt t="363551" x="5126038" y="4181475"/>
          <p14:tracePt t="363721" x="5126038" y="4175125"/>
          <p14:tracePt t="363730" x="5141913" y="4167188"/>
          <p14:tracePt t="363746" x="5162550" y="4146550"/>
          <p14:tracePt t="363762" x="5176838" y="4117975"/>
          <p14:tracePt t="363780" x="5213350" y="4073525"/>
          <p14:tracePt t="363797" x="5256213" y="4016375"/>
          <p14:tracePt t="363813" x="5314950" y="3959225"/>
          <p14:tracePt t="363831" x="5364163" y="3900488"/>
          <p14:tracePt t="363847" x="5408613" y="3835400"/>
          <p14:tracePt t="363863" x="5457825" y="3749675"/>
          <p14:tracePt t="363881" x="5516563" y="3633788"/>
          <p14:tracePt t="363897" x="5530850" y="3605213"/>
          <p14:tracePt t="363913" x="5559425" y="3554413"/>
          <p14:tracePt t="363929" x="5573713" y="3540125"/>
          <p14:tracePt t="363946" x="5573713" y="3533775"/>
          <p14:tracePt t="364072" x="5567363" y="3540125"/>
          <p14:tracePt t="364081" x="5559425" y="3548063"/>
          <p14:tracePt t="364096" x="5530850" y="3590925"/>
          <p14:tracePt t="364113" x="5494338" y="3662363"/>
          <p14:tracePt t="364130" x="5443538" y="3763963"/>
          <p14:tracePt t="364146" x="5386388" y="3894138"/>
          <p14:tracePt t="364164" x="5357813" y="4016375"/>
          <p14:tracePt t="364179" x="5357813" y="4038600"/>
          <p14:tracePt t="364197" x="5357813" y="4044950"/>
          <p14:tracePt t="364229" x="5357813" y="4052888"/>
          <p14:tracePt t="364236" x="5357813" y="4059238"/>
          <p14:tracePt t="364245" x="5357813" y="4067175"/>
          <p14:tracePt t="364261" x="5378450" y="4087813"/>
          <p14:tracePt t="364277" x="5386388" y="4103688"/>
          <p14:tracePt t="364294" x="5394325" y="4117975"/>
          <p14:tracePt t="364311" x="5400675" y="4124325"/>
          <p14:tracePt t="364327" x="5400675" y="4132263"/>
          <p14:tracePt t="364345" x="5408613" y="4132263"/>
          <p14:tracePt t="364392" x="5408613" y="4138613"/>
          <p14:tracePt t="364403" x="5408613" y="4146550"/>
          <p14:tracePt t="364415" x="5400675" y="4152900"/>
          <p14:tracePt t="364429" x="5400675" y="4160838"/>
          <p14:tracePt t="364447" x="5400675" y="4167188"/>
          <p14:tracePt t="364573" x="5408613" y="4167188"/>
          <p14:tracePt t="364583" x="5408613" y="4160838"/>
          <p14:tracePt t="364596" x="5429250" y="4146550"/>
          <p14:tracePt t="364613" x="5451475" y="4124325"/>
          <p14:tracePt t="364630" x="5502275" y="4095750"/>
          <p14:tracePt t="364646" x="5559425" y="4067175"/>
          <p14:tracePt t="364663" x="5624513" y="4038600"/>
          <p14:tracePt t="364680" x="5710238" y="3994150"/>
          <p14:tracePt t="364696" x="5768975" y="3965575"/>
          <p14:tracePt t="364713" x="5797550" y="3937000"/>
          <p14:tracePt t="364730" x="5819775" y="3908425"/>
          <p14:tracePt t="364746" x="5826125" y="3886200"/>
          <p14:tracePt t="364762" x="5834063" y="3886200"/>
          <p14:tracePt t="364827" x="5826125" y="3894138"/>
          <p14:tracePt t="364836" x="5826125" y="3900488"/>
          <p14:tracePt t="364847" x="5819775" y="3900488"/>
          <p14:tracePt t="364863" x="5811838" y="3914775"/>
          <p14:tracePt t="364880" x="5797550" y="3937000"/>
          <p14:tracePt t="364896" x="5789613" y="3944938"/>
          <p14:tracePt t="364912" x="5775325" y="3965575"/>
          <p14:tracePt t="364929" x="5754688" y="3987800"/>
          <p14:tracePt t="364946" x="5732463" y="4008438"/>
          <p14:tracePt t="364962" x="5710238" y="4030663"/>
          <p14:tracePt t="364979" x="5689600" y="4052888"/>
          <p14:tracePt t="364996" x="5675313" y="4067175"/>
          <p14:tracePt t="365013" x="5661025" y="4081463"/>
          <p14:tracePt t="365029" x="5653088" y="4087813"/>
          <p14:tracePt t="365048" x="5646738" y="4095750"/>
          <p14:tracePt t="365081" x="5646738" y="4103688"/>
          <p14:tracePt t="365173" x="5653088" y="4095750"/>
          <p14:tracePt t="365182" x="5661025" y="4087813"/>
          <p14:tracePt t="365196" x="5681663" y="4073525"/>
          <p14:tracePt t="365212" x="5703888" y="4052888"/>
          <p14:tracePt t="365229" x="5732463" y="4030663"/>
          <p14:tracePt t="365246" x="5768975" y="3987800"/>
          <p14:tracePt t="365264" x="5848350" y="3865563"/>
          <p14:tracePt t="365280" x="5868988" y="3821113"/>
          <p14:tracePt t="365297" x="5891213" y="3800475"/>
          <p14:tracePt t="365313" x="5897563" y="3786188"/>
          <p14:tracePt t="365330" x="5897563" y="3778250"/>
          <p14:tracePt t="365385" x="5891213" y="3786188"/>
          <p14:tracePt t="365401" x="5883275" y="3786188"/>
          <p14:tracePt t="365409" x="5883275" y="3792538"/>
          <p14:tracePt t="365423" x="5876925" y="3792538"/>
          <p14:tracePt t="365431" x="5876925" y="3800475"/>
          <p14:tracePt t="365443" x="5868988" y="3800475"/>
          <p14:tracePt t="365565" x="5876925" y="3800475"/>
          <p14:tracePt t="365575" x="5876925" y="3786188"/>
          <p14:tracePt t="365596" x="5905500" y="3749675"/>
          <p14:tracePt t="365613" x="5927725" y="3713163"/>
          <p14:tracePt t="365629" x="5948363" y="3656013"/>
          <p14:tracePt t="365646" x="5976938" y="3582988"/>
          <p14:tracePt t="365664" x="6027738" y="3475038"/>
          <p14:tracePt t="365679" x="6042025" y="3446463"/>
          <p14:tracePt t="365696" x="6056313" y="3432175"/>
          <p14:tracePt t="365712" x="6056313" y="3425825"/>
          <p14:tracePt t="365761" x="6049963" y="3425825"/>
          <p14:tracePt t="365785" x="6042025" y="3425825"/>
          <p14:tracePt t="365835" x="6035675" y="3425825"/>
          <p14:tracePt t="365881" x="6027738" y="3425825"/>
          <p14:tracePt t="365981" x="6027738" y="3417888"/>
          <p14:tracePt t="366001" x="6027738" y="3403600"/>
          <p14:tracePt t="366010" x="6027738" y="3395663"/>
          <p14:tracePt t="366030" x="6042025" y="3367088"/>
          <p14:tracePt t="366046" x="6056313" y="3338513"/>
          <p14:tracePt t="366063" x="6072188" y="3295650"/>
          <p14:tracePt t="366080" x="6078538" y="3273425"/>
          <p14:tracePt t="366096" x="6086475" y="3236913"/>
          <p14:tracePt t="366112" x="6100763" y="3201988"/>
          <p14:tracePt t="366131" x="6107113" y="3165475"/>
          <p14:tracePt t="366146" x="6115050" y="3151188"/>
          <p14:tracePt t="366162" x="6115050" y="3143250"/>
          <p14:tracePt t="366178" x="6115050" y="3136900"/>
          <p14:tracePt t="366276" x="6115050" y="3128963"/>
          <p14:tracePt t="366375" x="6107113" y="3128963"/>
          <p14:tracePt t="366387" x="6100763" y="3128963"/>
          <p14:tracePt t="366417" x="6092825" y="3128963"/>
          <p14:tracePt t="366433" x="6086475" y="3128963"/>
          <p14:tracePt t="366449" x="6078538" y="3136900"/>
          <p14:tracePt t="366463" x="6072188" y="3143250"/>
          <p14:tracePt t="366478" x="6064250" y="3151188"/>
          <p14:tracePt t="366494" x="6049963" y="3151188"/>
          <p14:tracePt t="366510" x="6035675" y="3165475"/>
          <p14:tracePt t="366526" x="6021388" y="3173413"/>
          <p14:tracePt t="366543" x="6013450" y="3173413"/>
          <p14:tracePt t="366561" x="5999163" y="3187700"/>
          <p14:tracePt t="366577" x="5992813" y="3187700"/>
          <p14:tracePt t="366595" x="5992813" y="3194050"/>
          <p14:tracePt t="366819" x="5992813" y="3201988"/>
          <p14:tracePt t="366828" x="5984875" y="3216275"/>
          <p14:tracePt t="366846" x="5962650" y="3267075"/>
          <p14:tracePt t="366863" x="5919788" y="3381375"/>
          <p14:tracePt t="366879" x="5876925" y="3475038"/>
          <p14:tracePt t="366896" x="5840413" y="3562350"/>
          <p14:tracePt t="366912" x="5783263" y="3656013"/>
          <p14:tracePt t="366928" x="5754688" y="3735388"/>
          <p14:tracePt t="366945" x="5732463" y="3771900"/>
          <p14:tracePt t="366961" x="5718175" y="3806825"/>
          <p14:tracePt t="366979" x="5689600" y="3843338"/>
          <p14:tracePt t="366996" x="5675313" y="3865563"/>
          <p14:tracePt t="367012" x="5667375" y="3886200"/>
          <p14:tracePt t="367029" x="5646738" y="3922713"/>
          <p14:tracePt t="367045" x="5638800" y="3951288"/>
          <p14:tracePt t="367063" x="5624513" y="4002088"/>
          <p14:tracePt t="367079" x="5610225" y="4038600"/>
          <p14:tracePt t="367096" x="5602288" y="4059238"/>
          <p14:tracePt t="367113" x="5602288" y="4073525"/>
          <p14:tracePt t="367129" x="5595938" y="4087813"/>
          <p14:tracePt t="367145" x="5595938" y="4110038"/>
          <p14:tracePt t="367161" x="5581650" y="4117975"/>
          <p14:tracePt t="367179" x="5581650" y="4146550"/>
          <p14:tracePt t="367196" x="5581650" y="4175125"/>
          <p14:tracePt t="367212" x="5581650" y="4189413"/>
          <p14:tracePt t="367228" x="5588000" y="4197350"/>
          <p14:tracePt t="367246" x="5595938" y="4203700"/>
          <p14:tracePt t="367262" x="5602288" y="4203700"/>
          <p14:tracePt t="367296" x="5616575" y="4203700"/>
          <p14:tracePt t="367312" x="5630863" y="4181475"/>
          <p14:tracePt t="367329" x="5675313" y="4146550"/>
          <p14:tracePt t="367347" x="5718175" y="4095750"/>
          <p14:tracePt t="367362" x="5775325" y="4024313"/>
          <p14:tracePt t="367379" x="5854700" y="3937000"/>
          <p14:tracePt t="367396" x="5934075" y="3835400"/>
          <p14:tracePt t="367413" x="6021388" y="3735388"/>
          <p14:tracePt t="367428" x="6100763" y="3619500"/>
          <p14:tracePt t="367443" x="6180138" y="3519488"/>
          <p14:tracePt t="367460" x="6229350" y="3440113"/>
          <p14:tracePt t="367477" x="6237288" y="3425825"/>
          <p14:tracePt t="367837" x="6229350" y="3425825"/>
          <p14:tracePt t="367912" x="6229350" y="3432175"/>
          <p14:tracePt t="370070" x="6223000" y="3440113"/>
          <p14:tracePt t="370086" x="6215063" y="3440113"/>
          <p14:tracePt t="370096" x="6215063" y="3446463"/>
          <p14:tracePt t="370111" x="6208713" y="3454400"/>
          <p14:tracePt t="370127" x="6200775" y="3454400"/>
          <p14:tracePt t="370144" x="6194425" y="3468688"/>
          <p14:tracePt t="370162" x="6186488" y="3489325"/>
          <p14:tracePt t="370177" x="6180138" y="3489325"/>
          <p14:tracePt t="370194" x="6172200" y="3505200"/>
          <p14:tracePt t="370209" x="6149975" y="3540125"/>
          <p14:tracePt t="370227" x="6129338" y="3568700"/>
          <p14:tracePt t="370243" x="6121400" y="3598863"/>
          <p14:tracePt t="370259" x="6107113" y="3619500"/>
          <p14:tracePt t="370277" x="6092825" y="3648075"/>
          <p14:tracePt t="370294" x="6092825" y="3670300"/>
          <p14:tracePt t="370310" x="6086475" y="3692525"/>
          <p14:tracePt t="370326" x="6078538" y="3713163"/>
          <p14:tracePt t="370344" x="6056313" y="3749675"/>
          <p14:tracePt t="370360" x="6042025" y="3778250"/>
          <p14:tracePt t="370377" x="6007100" y="3871913"/>
          <p14:tracePt t="370394" x="5976938" y="3922713"/>
          <p14:tracePt t="370410" x="5956300" y="3987800"/>
          <p14:tracePt t="370426" x="5934075" y="4030663"/>
          <p14:tracePt t="370444" x="5913438" y="4052888"/>
          <p14:tracePt t="370459" x="5897563" y="4073525"/>
          <p14:tracePt t="370476" x="5891213" y="4073525"/>
          <p14:tracePt t="370498" x="5891213" y="4081463"/>
          <p14:tracePt t="370510" x="5883275" y="4081463"/>
          <p14:tracePt t="370526" x="5876925" y="4081463"/>
          <p14:tracePt t="370543" x="5868988" y="4087813"/>
          <p14:tracePt t="370559" x="5862638" y="4087813"/>
          <p14:tracePt t="370577" x="5840413" y="4103688"/>
          <p14:tracePt t="370594" x="5819775" y="4103688"/>
          <p14:tracePt t="370609" x="5803900" y="4110038"/>
          <p14:tracePt t="370627" x="5783263" y="4117975"/>
          <p14:tracePt t="370643" x="5768975" y="4117975"/>
          <p14:tracePt t="370660" x="5761038" y="4117975"/>
          <p14:tracePt t="370694" x="5746750" y="4117975"/>
          <p14:tracePt t="370710" x="5724525" y="4117975"/>
          <p14:tracePt t="370726" x="5710238" y="4117975"/>
          <p14:tracePt t="370743" x="5695950" y="4117975"/>
          <p14:tracePt t="370759" x="5681663" y="4117975"/>
          <p14:tracePt t="370776" x="5675313" y="4117975"/>
          <p14:tracePt t="370883" x="5675313" y="4124325"/>
          <p14:tracePt t="370891" x="5667375" y="4132263"/>
          <p14:tracePt t="370905" x="5661025" y="4132263"/>
          <p14:tracePt t="370922" x="5661025" y="4138613"/>
          <p14:tracePt t="371814" x="5661025" y="4132263"/>
          <p14:tracePt t="371823" x="5661025" y="4124325"/>
          <p14:tracePt t="371836" x="5667375" y="4117975"/>
          <p14:tracePt t="371846" x="5675313" y="4110038"/>
          <p14:tracePt t="371860" x="5689600" y="4087813"/>
          <p14:tracePt t="371876" x="5695950" y="4067175"/>
          <p14:tracePt t="371892" x="5695950" y="4059238"/>
          <p14:tracePt t="371909" x="5710238" y="4044950"/>
          <p14:tracePt t="371926" x="5732463" y="4008438"/>
          <p14:tracePt t="371944" x="5754688" y="3973513"/>
          <p14:tracePt t="371959" x="5768975" y="3959225"/>
          <p14:tracePt t="371976" x="5775325" y="3944938"/>
          <p14:tracePt t="372009" x="5783263" y="3937000"/>
          <p14:tracePt t="372230" x="5783263" y="3930650"/>
          <p14:tracePt t="372334" x="5775325" y="3937000"/>
          <p14:tracePt t="372350" x="5768975" y="3937000"/>
          <p14:tracePt t="372360" x="5768975" y="3944938"/>
          <p14:tracePt t="372380" x="5761038" y="3944938"/>
          <p14:tracePt t="372392" x="5754688" y="3951288"/>
          <p14:tracePt t="372409" x="5754688" y="3959225"/>
          <p14:tracePt t="372426" x="5746750" y="3965575"/>
          <p14:tracePt t="372442" x="5740400" y="3973513"/>
          <p14:tracePt t="372475" x="5724525" y="3987800"/>
          <p14:tracePt t="372493" x="5695950" y="4024313"/>
          <p14:tracePt t="372509" x="5675313" y="4038600"/>
          <p14:tracePt t="372525" x="5667375" y="4052888"/>
          <p14:tracePt t="372542" x="5661025" y="4067175"/>
          <p14:tracePt t="372640" x="5661025" y="4073525"/>
          <p14:tracePt t="372666" x="5653088" y="4073525"/>
          <p14:tracePt t="372712" x="5646738" y="4081463"/>
          <p14:tracePt t="372740" x="5646738" y="4087813"/>
          <p14:tracePt t="372749" x="5638800" y="4087813"/>
          <p14:tracePt t="372763" x="5638800" y="4095750"/>
          <p14:tracePt t="372776" x="5630863" y="4095750"/>
          <p14:tracePt t="372806" x="5630863" y="4103688"/>
          <p14:tracePt t="372816" x="5624513" y="4103688"/>
          <p14:tracePt t="372991" x="5630863" y="4103688"/>
          <p14:tracePt t="373000" x="5638800" y="4095750"/>
          <p14:tracePt t="373009" x="5646738" y="4081463"/>
          <p14:tracePt t="373026" x="5681663" y="4059238"/>
          <p14:tracePt t="373042" x="5775325" y="3959225"/>
          <p14:tracePt t="373059" x="5834063" y="3894138"/>
          <p14:tracePt t="373075" x="5876925" y="3829050"/>
          <p14:tracePt t="373092" x="5905500" y="3806825"/>
          <p14:tracePt t="373109" x="5919788" y="3786188"/>
          <p14:tracePt t="373199" x="5919788" y="3792538"/>
          <p14:tracePt t="373207" x="5913438" y="3800475"/>
          <p14:tracePt t="373226" x="5905500" y="3806825"/>
          <p14:tracePt t="373244" x="5891213" y="3821113"/>
          <p14:tracePt t="373260" x="5876925" y="3835400"/>
          <p14:tracePt t="373295" x="5868988" y="3851275"/>
          <p14:tracePt t="373310" x="5854700" y="3857625"/>
          <p14:tracePt t="373327" x="5848350" y="3857625"/>
          <p14:tracePt t="373344" x="5848350" y="3865563"/>
          <p14:tracePt t="373509" x="5854700" y="3865563"/>
          <p14:tracePt t="373581" x="5854700" y="3871913"/>
          <p14:tracePt t="373590" x="5854700" y="3879850"/>
          <p14:tracePt t="373609" x="5854700" y="3900488"/>
          <p14:tracePt t="373627" x="5834063" y="3959225"/>
          <p14:tracePt t="373644" x="5826125" y="3994150"/>
          <p14:tracePt t="373660" x="5811838" y="4038600"/>
          <p14:tracePt t="373677" x="5789613" y="4073525"/>
          <p14:tracePt t="373680" x="5789613" y="4081463"/>
          <p14:tracePt t="373693" x="5775325" y="4095750"/>
          <p14:tracePt t="373710" x="5768975" y="4110038"/>
          <p14:tracePt t="373727" x="5740400" y="4146550"/>
          <p14:tracePt t="373743" x="5718175" y="4167188"/>
          <p14:tracePt t="373760" x="5695950" y="4189413"/>
          <p14:tracePt t="373776" x="5681663" y="4211638"/>
          <p14:tracePt t="373793" x="5661025" y="4232275"/>
          <p14:tracePt t="373811" x="5624513" y="4268788"/>
          <p14:tracePt t="373828" x="5602288" y="4291013"/>
          <p14:tracePt t="373844" x="5581650" y="4305300"/>
          <p14:tracePt t="373860" x="5551488" y="4319588"/>
          <p14:tracePt t="373876" x="5522913" y="4340225"/>
          <p14:tracePt t="373893" x="5480050" y="4362450"/>
          <p14:tracePt t="373912" x="5414963" y="4391025"/>
          <p14:tracePt t="373927" x="5378450" y="4405313"/>
          <p14:tracePt t="373943" x="5349875" y="4427538"/>
          <p14:tracePt t="373961" x="5329238" y="4441825"/>
          <p14:tracePt t="373976" x="5307013" y="4449763"/>
          <p14:tracePt t="373993" x="5292725" y="4456113"/>
          <p14:tracePt t="374010" x="5270500" y="4464050"/>
          <p14:tracePt t="374027" x="5241925" y="4464050"/>
          <p14:tracePt t="374044" x="5227638" y="4464050"/>
          <p14:tracePt t="374061" x="5205413" y="4464050"/>
          <p14:tracePt t="374076" x="5184775" y="4464050"/>
          <p14:tracePt t="374094" x="5170488" y="4464050"/>
          <p14:tracePt t="374111" x="5141913" y="4464050"/>
          <p14:tracePt t="374128" x="5119688" y="4464050"/>
          <p14:tracePt t="374144" x="5105400" y="4464050"/>
          <p14:tracePt t="374160" x="5091113" y="4464050"/>
          <p14:tracePt t="374191" x="5083175" y="4464050"/>
          <p14:tracePt t="374228" x="5076825" y="4464050"/>
          <p14:tracePt t="374264" x="5068888" y="4464050"/>
          <p14:tracePt t="374456" x="5062538" y="4470400"/>
          <p14:tracePt t="374482" x="5054600" y="4470400"/>
          <p14:tracePt t="374491" x="5048250" y="4478338"/>
          <p14:tracePt t="374510" x="5026025" y="4484688"/>
          <p14:tracePt t="374527" x="5003800" y="4484688"/>
          <p14:tracePt t="374543" x="4983163" y="4484688"/>
          <p14:tracePt t="374561" x="4960938" y="4484688"/>
          <p14:tracePt t="374577" x="4946650" y="4484688"/>
          <p14:tracePt t="374623" x="4983163" y="4470400"/>
          <p14:tracePt t="374632" x="5040313" y="4464050"/>
          <p14:tracePt t="374643" x="5162550" y="4433888"/>
          <p14:tracePt t="374661" x="5278438" y="4427538"/>
          <p14:tracePt t="374677" x="5378450" y="4413250"/>
          <p14:tracePt t="374693" x="5465763" y="4405313"/>
          <p14:tracePt t="374710" x="5516563" y="4398963"/>
          <p14:tracePt t="374727" x="5537200" y="4384675"/>
          <p14:tracePt t="374743" x="5545138" y="4384675"/>
          <p14:tracePt t="374759" x="5545138" y="4376738"/>
          <p14:tracePt t="374776" x="5559425" y="4370388"/>
          <p14:tracePt t="374792" x="5567363" y="4362450"/>
          <p14:tracePt t="374810" x="5602288" y="4333875"/>
          <p14:tracePt t="374827" x="5630863" y="4325938"/>
          <p14:tracePt t="374844" x="5661025" y="4311650"/>
          <p14:tracePt t="374860" x="5689600" y="4305300"/>
          <p14:tracePt t="374876" x="5703888" y="4297363"/>
          <p14:tracePt t="374895" x="5724525" y="4291013"/>
          <p14:tracePt t="374910" x="5732463" y="4283075"/>
          <p14:tracePt t="374926" x="5768975" y="4268788"/>
          <p14:tracePt t="374944" x="5783263" y="4260850"/>
          <p14:tracePt t="374960" x="5803900" y="4254500"/>
          <p14:tracePt t="374976" x="5819775" y="4254500"/>
          <p14:tracePt t="374993" x="5834063" y="4254500"/>
          <p14:tracePt t="375050" x="5834063" y="4260850"/>
          <p14:tracePt t="375061" x="5834063" y="4268788"/>
          <p14:tracePt t="375077" x="5826125" y="4276725"/>
          <p14:tracePt t="375093" x="5819775" y="4297363"/>
          <p14:tracePt t="375109" x="5811838" y="4311650"/>
          <p14:tracePt t="375125" x="5811838" y="4319588"/>
          <p14:tracePt t="375142" x="5811838" y="4325938"/>
          <p14:tracePt t="375159" x="5811838" y="4333875"/>
          <p14:tracePt t="375179" x="5811838" y="4340225"/>
          <p14:tracePt t="375195" x="5811838" y="4348163"/>
          <p14:tracePt t="375209" x="5811838" y="4356100"/>
          <p14:tracePt t="375226" x="5811838" y="4362450"/>
          <p14:tracePt t="375242" x="5811838" y="4370388"/>
          <p14:tracePt t="375259" x="5819775" y="4384675"/>
          <p14:tracePt t="375275" x="5840413" y="4384675"/>
          <p14:tracePt t="375291" x="5862638" y="4398963"/>
          <p14:tracePt t="375307" x="5883275" y="4398963"/>
          <p14:tracePt t="375325" x="5897563" y="4398963"/>
          <p14:tracePt t="375341" x="5919788" y="4398963"/>
          <p14:tracePt t="375359" x="5942013" y="4398963"/>
          <p14:tracePt t="375375" x="5970588" y="4376738"/>
          <p14:tracePt t="375393" x="6013450" y="4362450"/>
          <p14:tracePt t="375410" x="6042025" y="4348163"/>
          <p14:tracePt t="375428" x="6100763" y="4340225"/>
          <p14:tracePt t="375443" x="6172200" y="4325938"/>
          <p14:tracePt t="375459" x="6237288" y="4311650"/>
          <p14:tracePt t="375476" x="6294438" y="4311650"/>
          <p14:tracePt t="375494" x="6410325" y="4297363"/>
          <p14:tracePt t="375510" x="6489700" y="4276725"/>
          <p14:tracePt t="375527" x="6569075" y="4254500"/>
          <p14:tracePt t="375542" x="6648450" y="4225925"/>
          <p14:tracePt t="375559" x="6705600" y="4197350"/>
          <p14:tracePt t="375577" x="6778625" y="4197350"/>
          <p14:tracePt t="375594" x="6843713" y="4197350"/>
          <p14:tracePt t="375610" x="6937375" y="4217988"/>
          <p14:tracePt t="375627" x="7016750" y="4232275"/>
          <p14:tracePt t="375643" x="7094538" y="4246563"/>
          <p14:tracePt t="375660" x="7204075" y="4246563"/>
          <p14:tracePt t="375677" x="7340600" y="4246563"/>
          <p14:tracePt t="375693" x="7383463" y="4246563"/>
          <p14:tracePt t="375710" x="7434263" y="4246563"/>
          <p14:tracePt t="375726" x="7477125" y="4254500"/>
          <p14:tracePt t="375742" x="7485063" y="4254500"/>
          <p14:tracePt t="375776" x="7462838" y="4254500"/>
          <p14:tracePt t="375783" x="7419975" y="4254500"/>
          <p14:tracePt t="375792" x="7391400" y="4240213"/>
          <p14:tracePt t="375808" x="7318375" y="4240213"/>
          <p14:tracePt t="375826" x="7239000" y="4240213"/>
          <p14:tracePt t="375842" x="7159625" y="4260850"/>
          <p14:tracePt t="375859" x="7080250" y="4291013"/>
          <p14:tracePt t="375877" x="7065963" y="4297363"/>
          <p14:tracePt t="375892" x="7051675" y="4297363"/>
          <p14:tracePt t="375908" x="7037388" y="4305300"/>
          <p14:tracePt t="375926" x="7023100" y="4305300"/>
          <p14:tracePt t="375942" x="7000875" y="4319588"/>
          <p14:tracePt t="375959" x="6921500" y="4325938"/>
          <p14:tracePt t="375976" x="6843713" y="4325938"/>
          <p14:tracePt t="375992" x="6756400" y="4333875"/>
          <p14:tracePt t="376008" x="6677025" y="4340225"/>
          <p14:tracePt t="376025" x="6597650" y="4340225"/>
          <p14:tracePt t="376042" x="6532563" y="4340225"/>
          <p14:tracePt t="376058" x="6467475" y="4348163"/>
          <p14:tracePt t="376076" x="6438900" y="4348163"/>
          <p14:tracePt t="376092" x="6402388" y="4340225"/>
          <p14:tracePt t="376109" x="6330950" y="4325938"/>
          <p14:tracePt t="376125" x="6245225" y="4297363"/>
          <p14:tracePt t="376141" x="6121400" y="4260850"/>
          <p14:tracePt t="376160" x="5942013" y="4225925"/>
          <p14:tracePt t="376176" x="5826125" y="4211638"/>
          <p14:tracePt t="376193" x="5746750" y="4211638"/>
          <p14:tracePt t="376208" x="5689600" y="4211638"/>
          <p14:tracePt t="376225" x="5681663" y="4217988"/>
          <p14:tracePt t="376241" x="5675313" y="4217988"/>
          <p14:tracePt t="376258" x="5667375" y="4225925"/>
          <p14:tracePt t="376320" x="5667375" y="4232275"/>
          <p14:tracePt t="376328" x="5661025" y="4240213"/>
          <p14:tracePt t="376343" x="5646738" y="4254500"/>
          <p14:tracePt t="376360" x="5630863" y="4268788"/>
          <p14:tracePt t="376376" x="5610225" y="4291013"/>
          <p14:tracePt t="376392" x="5595938" y="4311650"/>
          <p14:tracePt t="376408" x="5588000" y="4319588"/>
          <p14:tracePt t="376424" x="5581650" y="4333875"/>
          <p14:tracePt t="376458" x="5581650" y="4348163"/>
          <p14:tracePt t="376475" x="5581650" y="4356100"/>
          <p14:tracePt t="376491" x="5610225" y="4370388"/>
          <p14:tracePt t="376508" x="5661025" y="4376738"/>
          <p14:tracePt t="376526" x="5761038" y="4384675"/>
          <p14:tracePt t="376543" x="5999163" y="4362450"/>
          <p14:tracePt t="376560" x="6280150" y="4348163"/>
          <p14:tracePt t="376577" x="6554788" y="4311650"/>
          <p14:tracePt t="376593" x="6770688" y="4260850"/>
          <p14:tracePt t="376609" x="6958013" y="4217988"/>
          <p14:tracePt t="376628" x="7167563" y="4181475"/>
          <p14:tracePt t="376643" x="7232650" y="4167188"/>
          <p14:tracePt t="376659" x="7246938" y="4160838"/>
          <p14:tracePt t="376693" x="7253288" y="4160838"/>
          <p14:tracePt t="376709" x="7269163" y="4146550"/>
          <p14:tracePt t="376727" x="7297738" y="4132263"/>
          <p14:tracePt t="376743" x="7312025" y="4124325"/>
          <p14:tracePt t="376776" x="7318375" y="4117975"/>
          <p14:tracePt t="376810" x="7332663" y="4117975"/>
          <p14:tracePt t="376827" x="7354888" y="4124325"/>
          <p14:tracePt t="376843" x="7383463" y="4138613"/>
          <p14:tracePt t="376861" x="7448550" y="4146550"/>
          <p14:tracePt t="376877" x="7470775" y="4160838"/>
          <p14:tracePt t="376893" x="7491413" y="4160838"/>
          <p14:tracePt t="376911" x="7513638" y="4181475"/>
          <p14:tracePt t="376927" x="7550150" y="4203700"/>
          <p14:tracePt t="376943" x="7615238" y="4225925"/>
          <p14:tracePt t="376959" x="7700963" y="4254500"/>
          <p14:tracePt t="376977" x="7772400" y="4276725"/>
          <p14:tracePt t="376993" x="7808913" y="4283075"/>
          <p14:tracePt t="377010" x="7823200" y="4283075"/>
          <p14:tracePt t="377027" x="7831138" y="4283075"/>
          <p14:tracePt t="377061" x="7831138" y="4291013"/>
          <p14:tracePt t="377070" x="7831138" y="4297363"/>
          <p14:tracePt t="377082" x="7808913" y="4319588"/>
          <p14:tracePt t="377093" x="7802563" y="4325938"/>
          <p14:tracePt t="377110" x="7788275" y="4348163"/>
          <p14:tracePt t="377127" x="7758113" y="4376738"/>
          <p14:tracePt t="377144" x="7737475" y="4405313"/>
          <p14:tracePt t="377160" x="7693025" y="4433888"/>
          <p14:tracePt t="377176" x="7607300" y="4464050"/>
          <p14:tracePt t="377181" x="7556500" y="4478338"/>
          <p14:tracePt t="377192" x="7491413" y="4492625"/>
          <p14:tracePt t="377209" x="7283450" y="4529138"/>
          <p14:tracePt t="377226" x="6980238" y="4535488"/>
          <p14:tracePt t="377243" x="6719888" y="4543425"/>
          <p14:tracePt t="377259" x="6583363" y="4543425"/>
          <p14:tracePt t="377276" x="6467475" y="4543425"/>
          <p14:tracePt t="377293" x="6373813" y="4543425"/>
          <p14:tracePt t="377309" x="6294438" y="4557713"/>
          <p14:tracePt t="377327" x="6223000" y="4572000"/>
          <p14:tracePt t="377344" x="6129338" y="4586288"/>
          <p14:tracePt t="377360" x="6042025" y="4586288"/>
          <p14:tracePt t="377378" x="5876925" y="4586288"/>
          <p14:tracePt t="377393" x="5675313" y="4586288"/>
          <p14:tracePt t="377411" x="5487988" y="4564063"/>
          <p14:tracePt t="377426" x="5278438" y="4529138"/>
          <p14:tracePt t="377444" x="5040313" y="4521200"/>
          <p14:tracePt t="377461" x="4938713" y="4535488"/>
          <p14:tracePt t="377476" x="4918075" y="4535488"/>
          <p14:tracePt t="377508" x="4924425" y="4535488"/>
          <p14:tracePt t="377524" x="4960938" y="4513263"/>
          <p14:tracePt t="377541" x="5026025" y="4484688"/>
          <p14:tracePt t="377558" x="5105400" y="4464050"/>
          <p14:tracePt t="377576" x="5170488" y="4449763"/>
          <p14:tracePt t="377592" x="5221288" y="4441825"/>
          <p14:tracePt t="377610" x="5343525" y="4427538"/>
          <p14:tracePt t="377627" x="5465763" y="4419600"/>
          <p14:tracePt t="377643" x="5588000" y="4405313"/>
          <p14:tracePt t="377660" x="5703888" y="4398963"/>
          <p14:tracePt t="377676" x="5819775" y="4391025"/>
          <p14:tracePt t="377680" x="5883275" y="4391025"/>
          <p14:tracePt t="377692" x="5942013" y="4391025"/>
          <p14:tracePt t="377709" x="6064250" y="4391025"/>
          <p14:tracePt t="377726" x="6273800" y="4398963"/>
          <p14:tracePt t="377743" x="6410325" y="4405313"/>
          <p14:tracePt t="377759" x="6532563" y="4405313"/>
          <p14:tracePt t="377776" x="6677025" y="4405313"/>
          <p14:tracePt t="377792" x="6813550" y="4405313"/>
          <p14:tracePt t="377809" x="6951663" y="4391025"/>
          <p14:tracePt t="377826" x="7073900" y="4376738"/>
          <p14:tracePt t="377844" x="7167563" y="4348163"/>
          <p14:tracePt t="377859" x="7173913" y="4340225"/>
          <p14:tracePt t="377877" x="7173913" y="4333875"/>
          <p14:tracePt t="377893" x="7181850" y="4311650"/>
          <p14:tracePt t="377909" x="7204075" y="4276725"/>
          <p14:tracePt t="377926" x="7232650" y="4232275"/>
          <p14:tracePt t="377943" x="7289800" y="4124325"/>
          <p14:tracePt t="377959" x="7318375" y="4044950"/>
          <p14:tracePt t="377976" x="7340600" y="3959225"/>
          <p14:tracePt t="377994" x="7354888" y="3886200"/>
          <p14:tracePt t="378009" x="7362825" y="3851275"/>
          <p14:tracePt t="378026" x="7362825" y="3814763"/>
          <p14:tracePt t="378044" x="7332663" y="3763963"/>
          <p14:tracePt t="378058" x="7297738" y="3749675"/>
          <p14:tracePt t="378074" x="7224713" y="3741738"/>
          <p14:tracePt t="378090" x="7131050" y="3749675"/>
          <p14:tracePt t="378108" x="7008813" y="3778250"/>
          <p14:tracePt t="378124" x="6878638" y="3843338"/>
          <p14:tracePt t="378140" x="6705600" y="3930650"/>
          <p14:tracePt t="378157" x="6396038" y="4087813"/>
          <p14:tracePt t="378174" x="6165850" y="4232275"/>
          <p14:tracePt t="378190" x="6049963" y="4333875"/>
          <p14:tracePt t="378207" x="5970588" y="4413250"/>
          <p14:tracePt t="378224" x="5942013" y="4449763"/>
          <p14:tracePt t="378240" x="5934075" y="4470400"/>
          <p14:tracePt t="378257" x="5927725" y="4498975"/>
          <p14:tracePt t="378273" x="5891213" y="4606925"/>
          <p14:tracePt t="378290" x="5876925" y="4686300"/>
          <p14:tracePt t="378307" x="5854700" y="4773613"/>
          <p14:tracePt t="378325" x="5840413" y="4867275"/>
          <p14:tracePt t="378341" x="5840413" y="4968875"/>
          <p14:tracePt t="378359" x="5897563" y="5083175"/>
          <p14:tracePt t="378375" x="5942013" y="5105400"/>
          <p14:tracePt t="378391" x="5948363" y="5105400"/>
          <p14:tracePt t="378414" x="5948363" y="5091113"/>
          <p14:tracePt t="378424" x="5948363" y="5062538"/>
          <p14:tracePt t="378441" x="5876925" y="4989513"/>
          <p14:tracePt t="378457" x="5797550" y="4910138"/>
          <p14:tracePt t="378474" x="5480050" y="4751388"/>
          <p14:tracePt t="378490" x="5054600" y="4572000"/>
          <p14:tracePt t="378507" x="4679950" y="4470400"/>
          <p14:tracePt t="378524" x="4441825" y="4441825"/>
          <p14:tracePt t="378541" x="4291013" y="4441825"/>
          <p14:tracePt t="378559" x="4167188" y="4470400"/>
          <p14:tracePt t="378575" x="4152900" y="4478338"/>
          <p14:tracePt t="378591" x="4146550" y="4484688"/>
          <p14:tracePt t="378608" x="4138613" y="4492625"/>
          <p14:tracePt t="378624" x="4124325" y="4506913"/>
          <p14:tracePt t="378640" x="4117975" y="4513263"/>
          <p14:tracePt t="378656" x="4081463" y="4535488"/>
          <p14:tracePt t="378673" x="4008438" y="4535488"/>
          <p14:tracePt t="378675" x="3965575" y="4535488"/>
          <p14:tracePt t="378690" x="3851275" y="4513263"/>
          <p14:tracePt t="378706" x="3713163" y="4484688"/>
          <p14:tracePt t="378723" x="3568700" y="4464050"/>
          <p14:tracePt t="378740" x="3409950" y="4441825"/>
          <p14:tracePt t="378757" x="3259138" y="4419600"/>
          <p14:tracePt t="378773" x="3128963" y="4405313"/>
          <p14:tracePt t="378790" x="2992438" y="4398963"/>
          <p14:tracePt t="378806" x="2819400" y="4391025"/>
          <p14:tracePt t="378823" x="2711450" y="4391025"/>
          <p14:tracePt t="378840" x="2624138" y="4391025"/>
          <p14:tracePt t="378857" x="2538413" y="4391025"/>
          <p14:tracePt t="378873" x="2430463" y="4370388"/>
          <p14:tracePt t="378890" x="2257425" y="4325938"/>
          <p14:tracePt t="378906" x="2133600" y="4297363"/>
          <p14:tracePt t="378923" x="2019300" y="4268788"/>
          <p14:tracePt t="378940" x="1917700" y="4260850"/>
          <p14:tracePt t="378956" x="1831975" y="4254500"/>
          <p14:tracePt t="378973" x="1738313" y="4240213"/>
          <p14:tracePt t="378990" x="1622425" y="4240213"/>
          <p14:tracePt t="379007" x="1543050" y="4240213"/>
          <p14:tracePt t="379023" x="1463675" y="4240213"/>
          <p14:tracePt t="379040" x="1377950" y="4240213"/>
          <p14:tracePt t="379056" x="1304925" y="4240213"/>
          <p14:tracePt t="379073" x="1254125" y="4246563"/>
          <p14:tracePt t="379090" x="1219200" y="4260850"/>
          <p14:tracePt t="379107" x="1182688" y="4283075"/>
          <p14:tracePt t="379123" x="1174750" y="4297363"/>
          <p14:tracePt t="379140" x="1168400" y="4297363"/>
          <p14:tracePt t="379234" x="1174750" y="4291013"/>
          <p14:tracePt t="379242" x="1182688" y="4291013"/>
          <p14:tracePt t="379257" x="1204913" y="4276725"/>
          <p14:tracePt t="379274" x="1219200" y="4260850"/>
          <p14:tracePt t="379290" x="1262063" y="4254500"/>
          <p14:tracePt t="379307" x="1341438" y="4246563"/>
          <p14:tracePt t="379324" x="1441450" y="4246563"/>
          <p14:tracePt t="379341" x="1752600" y="4283075"/>
          <p14:tracePt t="379358" x="2098675" y="4305300"/>
          <p14:tracePt t="379374" x="2538413" y="4305300"/>
          <p14:tracePt t="379390" x="3035300" y="4325938"/>
          <p14:tracePt t="379409" x="3497263" y="4311650"/>
          <p14:tracePt t="379424" x="3792538" y="4276725"/>
          <p14:tracePt t="379441" x="3944938" y="4240213"/>
          <p14:tracePt t="379458" x="4038600" y="4211638"/>
          <p14:tracePt t="379474" x="4052888" y="4203700"/>
          <p14:tracePt t="379491" x="4059238" y="4197350"/>
          <p14:tracePt t="379508" x="4073525" y="4181475"/>
          <p14:tracePt t="379524" x="4095750" y="4175125"/>
          <p14:tracePt t="379540" x="4117975" y="4167188"/>
          <p14:tracePt t="379557" x="4132263" y="4167188"/>
          <p14:tracePt t="379653" x="4138613" y="4167188"/>
          <p14:tracePt t="379672" x="4146550" y="4167188"/>
          <p14:tracePt t="379684" x="4152900" y="4167188"/>
          <p14:tracePt t="379699" x="4167188" y="4167188"/>
          <p14:tracePt t="379713" x="4175125" y="4167188"/>
          <p14:tracePt t="379789" x="4175125" y="4175125"/>
          <p14:tracePt t="379806" x="4167188" y="4181475"/>
          <p14:tracePt t="379813" x="4167188" y="4189413"/>
          <p14:tracePt t="379828" x="4167188" y="4203700"/>
          <p14:tracePt t="379840" x="4167188" y="4211638"/>
          <p14:tracePt t="379857" x="4167188" y="4225925"/>
          <p14:tracePt t="379875" x="4197350" y="4246563"/>
          <p14:tracePt t="379891" x="4217988" y="4246563"/>
          <p14:tracePt t="379908" x="4240213" y="4246563"/>
          <p14:tracePt t="379925" x="4291013" y="4260850"/>
          <p14:tracePt t="379940" x="4370388" y="4283075"/>
          <p14:tracePt t="379958" x="4521200" y="4325938"/>
          <p14:tracePt t="379975" x="4606925" y="4348163"/>
          <p14:tracePt t="379991" x="4643438" y="4356100"/>
          <p14:tracePt t="380008" x="4657725" y="4362450"/>
          <p14:tracePt t="380025" x="4672013" y="4362450"/>
          <p14:tracePt t="380043" x="4686300" y="4362450"/>
          <p14:tracePt t="380060" x="4708525" y="4370388"/>
          <p14:tracePt t="380077" x="4722813" y="4376738"/>
          <p14:tracePt t="380093" x="4759325" y="4391025"/>
          <p14:tracePt t="380108" x="4830763" y="4398963"/>
          <p14:tracePt t="380125" x="4918075" y="4413250"/>
          <p14:tracePt t="380143" x="4975225" y="4413250"/>
          <p14:tracePt t="380159" x="5003800" y="4413250"/>
          <p14:tracePt t="380192" x="5011738" y="4413250"/>
          <p14:tracePt t="380256" x="5018088" y="4413250"/>
          <p14:tracePt t="380439" x="5011738" y="4413250"/>
          <p14:tracePt t="380463" x="5003800" y="4413250"/>
          <p14:tracePt t="380485" x="5003800" y="4405313"/>
          <p14:tracePt t="380499" x="4989513" y="4384675"/>
          <p14:tracePt t="380512" x="4989513" y="4376738"/>
          <p14:tracePt t="380526" x="4983163" y="4356100"/>
          <p14:tracePt t="380540" x="4968875" y="4340225"/>
          <p14:tracePt t="380557" x="4968875" y="4319588"/>
          <p14:tracePt t="380574" x="4960938" y="4297363"/>
          <p14:tracePt t="380590" x="4938713" y="4268788"/>
          <p14:tracePt t="380607" x="4895850" y="4181475"/>
          <p14:tracePt t="380623" x="4845050" y="4095750"/>
          <p14:tracePt t="380640" x="4779963" y="3994150"/>
          <p14:tracePt t="380657" x="4694238" y="3908425"/>
          <p14:tracePt t="380673" x="4606925" y="3806825"/>
          <p14:tracePt t="380690" x="4521200" y="3721100"/>
          <p14:tracePt t="380708" x="4456113" y="3627438"/>
          <p14:tracePt t="380724" x="4419600" y="3568700"/>
          <p14:tracePt t="380741" x="4376738" y="3497263"/>
          <p14:tracePt t="380757" x="4311650" y="3425825"/>
          <p14:tracePt t="380774" x="4260850" y="3352800"/>
          <p14:tracePt t="380791" x="4203700" y="3302000"/>
          <p14:tracePt t="380808" x="4110038" y="3230563"/>
          <p14:tracePt t="380825" x="4059238" y="3194050"/>
          <p14:tracePt t="380842" x="4002088" y="3173413"/>
          <p14:tracePt t="380858" x="3979863" y="3157538"/>
          <p14:tracePt t="380874" x="3959225" y="3143250"/>
          <p14:tracePt t="380891" x="3944938" y="3143250"/>
          <p14:tracePt t="380906" x="3937000" y="3143250"/>
          <p14:tracePt t="380956" x="3929063" y="3143250"/>
          <p14:tracePt t="380963" x="3922713" y="3143250"/>
          <p14:tracePt t="380974" x="3914775" y="3143250"/>
          <p14:tracePt t="380992" x="3900488" y="3136900"/>
          <p14:tracePt t="381007" x="3886200" y="3128963"/>
          <p14:tracePt t="381025" x="3851275" y="3114675"/>
          <p14:tracePt t="381042" x="3829050" y="3108325"/>
          <p14:tracePt t="381058" x="3814763" y="3108325"/>
          <p14:tracePt t="381091" x="3806825" y="3108325"/>
          <p14:tracePt t="381119" x="3800475" y="3108325"/>
          <p14:tracePt t="381129" x="3792538" y="3108325"/>
          <p14:tracePt t="381141" x="3786188" y="3114675"/>
          <p14:tracePt t="381158" x="3763963" y="3128963"/>
          <p14:tracePt t="381175" x="3735388" y="3128963"/>
          <p14:tracePt t="381179" x="3727450" y="3136900"/>
          <p14:tracePt t="381191" x="3706813" y="3136900"/>
          <p14:tracePt t="381209" x="3684588" y="3143250"/>
          <p14:tracePt t="381226" x="3619500" y="3143250"/>
          <p14:tracePt t="381242" x="3582988" y="3143250"/>
          <p14:tracePt t="381258" x="3562350" y="3143250"/>
          <p14:tracePt t="381275" x="3540125" y="3143250"/>
          <p14:tracePt t="381291" x="3533775" y="3143250"/>
          <p14:tracePt t="381308" x="3519488" y="3143250"/>
          <p14:tracePt t="381342" x="3511550" y="3143250"/>
          <p14:tracePt t="381368" x="3503613" y="3143250"/>
          <p14:tracePt t="381384" x="3497263" y="3151188"/>
          <p14:tracePt t="381394" x="3489325" y="3157538"/>
          <p14:tracePt t="381408" x="3468688" y="3157538"/>
          <p14:tracePt t="381424" x="3454400" y="3165475"/>
          <p14:tracePt t="381442" x="3440113" y="3165475"/>
          <p14:tracePt t="381458" x="3425825" y="3173413"/>
          <p14:tracePt t="381474" x="3409950" y="3173413"/>
          <p14:tracePt t="381475" x="3403600" y="3173413"/>
          <p14:tracePt t="381491" x="3381375" y="3179763"/>
          <p14:tracePt t="381507" x="3367088" y="3179763"/>
          <p14:tracePt t="381523" x="3360738" y="3179763"/>
          <p14:tracePt t="381540" x="3346450" y="3179763"/>
          <p14:tracePt t="381557" x="3338513" y="3179763"/>
          <p14:tracePt t="381573" x="3330575" y="3179763"/>
          <p14:tracePt t="381590" x="3324225" y="3173413"/>
          <p14:tracePt t="381607" x="3316288" y="3173413"/>
          <p14:tracePt t="381854" x="3309938" y="3173413"/>
          <p14:tracePt t="381864" x="3302000" y="3173413"/>
          <p14:tracePt t="381875" x="3295650" y="3173413"/>
          <p14:tracePt t="381891" x="3267075" y="3173413"/>
          <p14:tracePt t="381906" x="3244850" y="3173413"/>
          <p14:tracePt t="381924" x="3230563" y="3173413"/>
          <p14:tracePt t="381941" x="3216275" y="3173413"/>
          <p14:tracePt t="381956" x="3208338" y="3173413"/>
          <p14:tracePt t="381973" x="3201988" y="3179763"/>
          <p14:tracePt t="382006" x="3201988" y="3187700"/>
          <p14:tracePt t="382023" x="3187700" y="3194050"/>
          <p14:tracePt t="382040" x="3179763" y="3208338"/>
          <p14:tracePt t="382056" x="3151188" y="3236913"/>
          <p14:tracePt t="382073" x="3128963" y="3259138"/>
          <p14:tracePt t="382090" x="3108325" y="3281363"/>
          <p14:tracePt t="382108" x="3086100" y="3302000"/>
          <p14:tracePt t="382123" x="3071813" y="3316288"/>
          <p14:tracePt t="382140" x="3063875" y="3316288"/>
          <p14:tracePt t="382157" x="3063875" y="3324225"/>
          <p14:tracePt t="382174" x="3057525" y="3338513"/>
          <p14:tracePt t="382190" x="3043238" y="3352800"/>
          <p14:tracePt t="382208" x="3028950" y="3381375"/>
          <p14:tracePt t="382224" x="3006725" y="3409950"/>
          <p14:tracePt t="382240" x="2984500" y="3432175"/>
          <p14:tracePt t="382257" x="2963863" y="3468688"/>
          <p14:tracePt t="382274" x="2941638" y="3505200"/>
          <p14:tracePt t="382290" x="2927350" y="3525838"/>
          <p14:tracePt t="382306" x="2913063" y="3540125"/>
          <p14:tracePt t="382323" x="2898775" y="3562350"/>
          <p14:tracePt t="382340" x="2884488" y="3590925"/>
          <p14:tracePt t="382357" x="2862263" y="3627438"/>
          <p14:tracePt t="382374" x="2847975" y="3670300"/>
          <p14:tracePt t="382391" x="2833688" y="3698875"/>
          <p14:tracePt t="382408" x="2827338" y="3721100"/>
          <p14:tracePt t="382424" x="2827338" y="3735388"/>
          <p14:tracePt t="382441" x="2827338" y="3741738"/>
          <p14:tracePt t="382458" x="2819400" y="3749675"/>
          <p14:tracePt t="382544" x="2819400" y="3756025"/>
          <p14:tracePt t="382580" x="2819400" y="3763963"/>
          <p14:tracePt t="383020" x="2811463" y="3778250"/>
          <p14:tracePt t="383031" x="2805113" y="3800475"/>
          <p14:tracePt t="383041" x="2776538" y="3865563"/>
          <p14:tracePt t="383056" x="2762250" y="3894138"/>
          <p14:tracePt t="383073" x="2732088" y="3973513"/>
          <p14:tracePt t="383089" x="2717800" y="4024313"/>
          <p14:tracePt t="383107" x="2711450" y="4052888"/>
          <p14:tracePt t="383123" x="2711450" y="4095750"/>
          <p14:tracePt t="383140" x="2711450" y="4132263"/>
          <p14:tracePt t="383156" x="2711450" y="4232275"/>
          <p14:tracePt t="383173" x="2711450" y="4268788"/>
          <p14:tracePt t="383189" x="2711450" y="4333875"/>
          <p14:tracePt t="383206" x="2711450" y="4391025"/>
          <p14:tracePt t="383223" x="2711450" y="4441825"/>
          <p14:tracePt t="383239" x="2711450" y="4484688"/>
          <p14:tracePt t="383256" x="2711450" y="4549775"/>
          <p14:tracePt t="383274" x="2725738" y="4600575"/>
          <p14:tracePt t="383290" x="2740025" y="4629150"/>
          <p14:tracePt t="383306" x="2747963" y="4665663"/>
          <p14:tracePt t="383324" x="2762250" y="4686300"/>
          <p14:tracePt t="383340" x="2782888" y="4716463"/>
          <p14:tracePt t="383357" x="2811463" y="4759325"/>
          <p14:tracePt t="383374" x="2833688" y="4787900"/>
          <p14:tracePt t="383390" x="2855913" y="4830763"/>
          <p14:tracePt t="383408" x="2870200" y="4859338"/>
          <p14:tracePt t="383423" x="2884488" y="4895850"/>
          <p14:tracePt t="383441" x="2898775" y="4946650"/>
          <p14:tracePt t="383456" x="2921000" y="4989513"/>
          <p14:tracePt t="383474" x="2970213" y="5091113"/>
          <p14:tracePt t="383490" x="3014663" y="5162550"/>
          <p14:tracePt t="383506" x="3071813" y="5249863"/>
          <p14:tracePt t="383522" x="3165475" y="5321300"/>
          <p14:tracePt t="383539" x="3252788" y="5386388"/>
          <p14:tracePt t="383556" x="3338513" y="5443538"/>
          <p14:tracePt t="383574" x="3468688" y="5508625"/>
          <p14:tracePt t="383589" x="3540125" y="5537200"/>
          <p14:tracePt t="383607" x="3613150" y="5559425"/>
          <p14:tracePt t="383623" x="3678238" y="5588000"/>
          <p14:tracePt t="383640" x="3756025" y="5624513"/>
          <p14:tracePt t="383656" x="3829050" y="5646738"/>
          <p14:tracePt t="383673" x="3908425" y="5675313"/>
          <p14:tracePt t="383675" x="3951288" y="5689600"/>
          <p14:tracePt t="383690" x="4044950" y="5718175"/>
          <p14:tracePt t="383706" x="4152900" y="5746750"/>
          <p14:tracePt t="383723" x="4276725" y="5768975"/>
          <p14:tracePt t="383739" x="4370388" y="5775325"/>
          <p14:tracePt t="383756" x="4433888" y="5775325"/>
          <p14:tracePt t="383773" x="4464050" y="5775325"/>
          <p14:tracePt t="383790" x="4492625" y="5761038"/>
          <p14:tracePt t="383806" x="4549775" y="5732463"/>
          <p14:tracePt t="383823" x="4637088" y="5675313"/>
          <p14:tracePt t="383840" x="4745038" y="5602288"/>
          <p14:tracePt t="383856" x="4824413" y="5559425"/>
          <p14:tracePt t="383873" x="4895850" y="5522913"/>
          <p14:tracePt t="383891" x="4932363" y="5487988"/>
          <p14:tracePt t="383906" x="4968875" y="5443538"/>
          <p14:tracePt t="383923" x="5003800" y="5378450"/>
          <p14:tracePt t="383940" x="5040313" y="5292725"/>
          <p14:tracePt t="383956" x="5076825" y="5221288"/>
          <p14:tracePt t="383973" x="5105400" y="5141913"/>
          <p14:tracePt t="383989" x="5141913" y="5062538"/>
          <p14:tracePt t="384006" x="5199063" y="4932363"/>
          <p14:tracePt t="384022" x="5221288" y="4875213"/>
          <p14:tracePt t="384039" x="5241925" y="4838700"/>
          <p14:tracePt t="384056" x="5249863" y="4810125"/>
          <p14:tracePt t="384072" x="5256213" y="4787900"/>
          <p14:tracePt t="384089" x="5270500" y="4737100"/>
          <p14:tracePt t="384107" x="5299075" y="4657725"/>
          <p14:tracePt t="384124" x="5307013" y="4614863"/>
          <p14:tracePt t="384140" x="5307013" y="4592638"/>
          <p14:tracePt t="384156" x="5307013" y="4572000"/>
          <p14:tracePt t="384173" x="5299075" y="4543425"/>
          <p14:tracePt t="384176" x="5292725" y="4535488"/>
          <p14:tracePt t="384189" x="5284788" y="4521200"/>
          <p14:tracePt t="384206" x="5278438" y="4506913"/>
          <p14:tracePt t="384224" x="5278438" y="4478338"/>
          <p14:tracePt t="384239" x="5278438" y="4464050"/>
          <p14:tracePt t="384256" x="5270500" y="4449763"/>
          <p14:tracePt t="384272" x="5256213" y="4433888"/>
          <p14:tracePt t="384290" x="5249863" y="4419600"/>
          <p14:tracePt t="384307" x="5235575" y="4398963"/>
          <p14:tracePt t="384324" x="5221288" y="4376738"/>
          <p14:tracePt t="384340" x="5213350" y="4356100"/>
          <p14:tracePt t="384358" x="5205413" y="4340225"/>
          <p14:tracePt t="384374" x="5184775" y="4319588"/>
          <p14:tracePt t="384391" x="5148263" y="4283075"/>
          <p14:tracePt t="384409" x="5126038" y="4260850"/>
          <p14:tracePt t="384424" x="5105400" y="4225925"/>
          <p14:tracePt t="384441" x="5076825" y="4197350"/>
          <p14:tracePt t="384457" x="5048250" y="4175125"/>
          <p14:tracePt t="384474" x="5026025" y="4152900"/>
          <p14:tracePt t="384490" x="5003800" y="4124325"/>
          <p14:tracePt t="384507" x="4975225" y="4087813"/>
          <p14:tracePt t="384523" x="4953000" y="4073525"/>
          <p14:tracePt t="384540" x="4932363" y="4052888"/>
          <p14:tracePt t="384556" x="4918075" y="4038600"/>
          <p14:tracePt t="384572" x="4895850" y="4024313"/>
          <p14:tracePt t="384589" x="4875213" y="4016375"/>
          <p14:tracePt t="384605" x="4859338" y="4008438"/>
          <p14:tracePt t="384623" x="4830763" y="3979863"/>
          <p14:tracePt t="384641" x="4802188" y="3959225"/>
          <p14:tracePt t="384657" x="4779963" y="3937000"/>
          <p14:tracePt t="384673" x="4751388" y="3914775"/>
          <p14:tracePt t="384690" x="4716463" y="3894138"/>
          <p14:tracePt t="384707" x="4637088" y="3857625"/>
          <p14:tracePt t="384724" x="4586288" y="3835400"/>
          <p14:tracePt t="384740" x="4521200" y="3806825"/>
          <p14:tracePt t="384756" x="4470400" y="3786188"/>
          <p14:tracePt t="384773" x="4441825" y="3778250"/>
          <p14:tracePt t="384790" x="4427538" y="3763963"/>
          <p14:tracePt t="384806" x="4405313" y="3756025"/>
          <p14:tracePt t="384824" x="4376738" y="3756025"/>
          <p14:tracePt t="384840" x="4362450" y="3749675"/>
          <p14:tracePt t="384856" x="4348163" y="3741738"/>
          <p14:tracePt t="384874" x="4325938" y="3741738"/>
          <p14:tracePt t="384890" x="4305300" y="3741738"/>
          <p14:tracePt t="384906" x="4291013" y="3741738"/>
          <p14:tracePt t="384923" x="4260850" y="3741738"/>
          <p14:tracePt t="384940" x="4203700" y="3741738"/>
          <p14:tracePt t="384956" x="4138613" y="3741738"/>
          <p14:tracePt t="384972" x="4059238" y="3741738"/>
          <p14:tracePt t="384989" x="3994150" y="3741738"/>
          <p14:tracePt t="385006" x="3929063" y="3741738"/>
          <p14:tracePt t="385023" x="3865563" y="3763963"/>
          <p14:tracePt t="385040" x="3771900" y="3786188"/>
          <p14:tracePt t="385056" x="3706813" y="3792538"/>
          <p14:tracePt t="385073" x="3641725" y="3821113"/>
          <p14:tracePt t="385089" x="3590925" y="3829050"/>
          <p14:tracePt t="385107" x="3548063" y="3835400"/>
          <p14:tracePt t="385123" x="3519488" y="3843338"/>
          <p14:tracePt t="385140" x="3489325" y="3843338"/>
          <p14:tracePt t="385157" x="3454400" y="3851275"/>
          <p14:tracePt t="385173" x="3425825" y="3857625"/>
          <p14:tracePt t="385189" x="3409950" y="3857625"/>
          <p14:tracePt t="385207" x="3389313" y="3865563"/>
          <p14:tracePt t="385224" x="3367088" y="3871913"/>
          <p14:tracePt t="385239" x="3352800" y="3886200"/>
          <p14:tracePt t="385257" x="3316288" y="3914775"/>
          <p14:tracePt t="385273" x="3287713" y="3930650"/>
          <p14:tracePt t="385289" x="3259138" y="3944938"/>
          <p14:tracePt t="385306" x="3244850" y="3951288"/>
          <p14:tracePt t="385321" x="3222625" y="3959225"/>
          <p14:tracePt t="385338" x="3201988" y="3965575"/>
          <p14:tracePt t="385357" x="3187700" y="3973513"/>
          <p14:tracePt t="385374" x="3173413" y="3979863"/>
          <p14:tracePt t="385391" x="3157538" y="3987800"/>
          <p14:tracePt t="385408" x="3143250" y="3994150"/>
          <p14:tracePt t="385425" x="3122613" y="4008438"/>
          <p14:tracePt t="385442" x="3100388" y="4024313"/>
          <p14:tracePt t="385459" x="3086100" y="4030663"/>
          <p14:tracePt t="385475" x="3079750" y="4038600"/>
          <p14:tracePt t="385490" x="3063875" y="4044950"/>
          <p14:tracePt t="385507" x="3057525" y="4052888"/>
          <p14:tracePt t="385524" x="3049588" y="4059238"/>
          <p14:tracePt t="385541" x="3043238" y="4067175"/>
          <p14:tracePt t="385557" x="3035300" y="4067175"/>
          <p14:tracePt t="385596" x="3035300" y="4073525"/>
          <p14:tracePt t="386050" x="3028950" y="4073525"/>
          <p14:tracePt t="386269" x="3021013" y="4073525"/>
          <p14:tracePt t="386343" x="3021013" y="4081463"/>
          <p14:tracePt t="386438" x="3014663" y="4081463"/>
          <p14:tracePt t="386527" x="3006725" y="4081463"/>
          <p14:tracePt t="387030" x="3006725" y="4095750"/>
          <p14:tracePt t="387040" x="3006725" y="4110038"/>
          <p14:tracePt t="387057" x="3006725" y="4124325"/>
          <p14:tracePt t="387072" x="3006725" y="4132263"/>
          <p14:tracePt t="387089" x="3006725" y="4146550"/>
          <p14:tracePt t="387105" x="3021013" y="4160838"/>
          <p14:tracePt t="387123" x="3043238" y="4175125"/>
          <p14:tracePt t="387139" x="3094038" y="4197350"/>
          <p14:tracePt t="387155" x="3173413" y="4225925"/>
          <p14:tracePt t="387173" x="3352800" y="4268788"/>
          <p14:tracePt t="387189" x="3489325" y="4305300"/>
          <p14:tracePt t="387205" x="3619500" y="4311650"/>
          <p14:tracePt t="387223" x="3756025" y="4311650"/>
          <p14:tracePt t="387238" x="3914775" y="4297363"/>
          <p14:tracePt t="387255" x="4073525" y="4291013"/>
          <p14:tracePt t="387273" x="4260850" y="4291013"/>
          <p14:tracePt t="387289" x="4362450" y="4291013"/>
          <p14:tracePt t="387306" x="4419600" y="4291013"/>
          <p14:tracePt t="387322" x="4449763" y="4291013"/>
          <p14:tracePt t="387338" x="4464050" y="4291013"/>
          <p14:tracePt t="387355" x="4470400" y="4283075"/>
          <p14:tracePt t="387372" x="4478338" y="4283075"/>
          <p14:tracePt t="387390" x="4484688" y="4276725"/>
          <p14:tracePt t="387407" x="4498975" y="4276725"/>
          <p14:tracePt t="387423" x="4521200" y="4276725"/>
          <p14:tracePt t="387438" x="4535488" y="4276725"/>
          <p14:tracePt t="387455" x="4557713" y="4276725"/>
          <p14:tracePt t="387471" x="4578350" y="4276725"/>
          <p14:tracePt t="387489" x="4600575" y="4283075"/>
          <p14:tracePt t="387506" x="4606925" y="4283075"/>
          <p14:tracePt t="387523" x="4622800" y="4291013"/>
          <p14:tracePt t="387538" x="4643438" y="4311650"/>
          <p14:tracePt t="387556" x="4665663" y="4333875"/>
          <p14:tracePt t="387572" x="4686300" y="4348163"/>
          <p14:tracePt t="387589" x="4708525" y="4362450"/>
          <p14:tracePt t="387605" x="4737100" y="4391025"/>
          <p14:tracePt t="387622" x="4759325" y="4413250"/>
          <p14:tracePt t="387639" x="4773613" y="4433888"/>
          <p14:tracePt t="387656" x="4787900" y="4449763"/>
          <p14:tracePt t="387672" x="4787900" y="4464050"/>
          <p14:tracePt t="387689" x="4787900" y="4470400"/>
          <p14:tracePt t="387705" x="4787900" y="4478338"/>
          <p14:tracePt t="387782" x="4795838" y="4484688"/>
          <p14:tracePt t="387791" x="4802188" y="4484688"/>
          <p14:tracePt t="387806" x="4802188" y="4492625"/>
          <p14:tracePt t="387975" x="4802188" y="4484688"/>
          <p14:tracePt t="388017" x="4810125" y="4478338"/>
          <p14:tracePt t="388103" x="4810125" y="4470400"/>
          <p14:tracePt t="388141" x="4810125" y="4464050"/>
          <p14:tracePt t="388173" x="4810125" y="4456113"/>
          <p14:tracePt t="388230" x="4802188" y="4449763"/>
          <p14:tracePt t="388239" x="4795838" y="4449763"/>
          <p14:tracePt t="388247" x="4779963" y="4449763"/>
          <p14:tracePt t="388254" x="4773613" y="4433888"/>
          <p14:tracePt t="388272" x="4751388" y="4419600"/>
          <p14:tracePt t="388288" x="4730750" y="4398963"/>
          <p14:tracePt t="388306" x="4694238" y="4376738"/>
          <p14:tracePt t="388321" x="4686300" y="4370388"/>
          <p14:tracePt t="388338" x="4657725" y="4340225"/>
          <p14:tracePt t="388355" x="4643438" y="4325938"/>
          <p14:tracePt t="388371" x="4629150" y="4311650"/>
          <p14:tracePt t="388389" x="4606925" y="4297363"/>
          <p14:tracePt t="388406" x="4586288" y="4276725"/>
          <p14:tracePt t="388423" x="4557713" y="4246563"/>
          <p14:tracePt t="388439" x="4535488" y="4225925"/>
          <p14:tracePt t="388456" x="4521200" y="4217988"/>
          <p14:tracePt t="388472" x="4506913" y="4217988"/>
          <p14:tracePt t="388489" x="4484688" y="4211638"/>
          <p14:tracePt t="388506" x="4464050" y="4211638"/>
          <p14:tracePt t="388523" x="4419600" y="4211638"/>
          <p14:tracePt t="388539" x="4391025" y="4211638"/>
          <p14:tracePt t="388555" x="4348163" y="4211638"/>
          <p14:tracePt t="388571" x="4305300" y="4225925"/>
          <p14:tracePt t="388588" x="4268788" y="4240213"/>
          <p14:tracePt t="388604" x="4240213" y="4246563"/>
          <p14:tracePt t="388621" x="4203700" y="4246563"/>
          <p14:tracePt t="388637" x="4175125" y="4246563"/>
          <p14:tracePt t="388654" x="4146550" y="4254500"/>
          <p14:tracePt t="388671" x="4132263" y="4254500"/>
          <p14:tracePt t="388687" x="4117975" y="4254500"/>
          <p14:tracePt t="388704" x="4095750" y="4260850"/>
          <p14:tracePt t="388721" x="4081463" y="4260850"/>
          <p14:tracePt t="388920" x="4073525" y="4260850"/>
          <p14:tracePt t="388932" x="4059238" y="4268788"/>
          <p14:tracePt t="388948" x="4044950" y="4276725"/>
          <p14:tracePt t="388956" x="4030663" y="4276725"/>
          <p14:tracePt t="388971" x="4008438" y="4291013"/>
          <p14:tracePt t="388987" x="3979863" y="4305300"/>
          <p14:tracePt t="389004" x="3944938" y="4319588"/>
          <p14:tracePt t="389021" x="3894138" y="4348163"/>
          <p14:tracePt t="389037" x="3829050" y="4370388"/>
          <p14:tracePt t="389054" x="3771900" y="4398963"/>
          <p14:tracePt t="389071" x="3684588" y="4427538"/>
          <p14:tracePt t="389087" x="3627438" y="4456113"/>
          <p14:tracePt t="389104" x="3568700" y="4478338"/>
          <p14:tracePt t="389120" x="3533775" y="4492625"/>
          <p14:tracePt t="389138" x="3511550" y="4506913"/>
          <p14:tracePt t="389157" x="3489325" y="4513263"/>
          <p14:tracePt t="389171" x="3468688" y="4521200"/>
          <p14:tracePt t="389189" x="3460750" y="4521200"/>
          <p14:tracePt t="389207" x="3454400" y="4521200"/>
          <p14:tracePt t="389225" x="3446463" y="4529138"/>
          <p14:tracePt t="389238" x="3440113" y="4529138"/>
          <p14:tracePt t="389509" x="3446463" y="4529138"/>
          <p14:tracePt t="389518" x="3446463" y="4521200"/>
          <p14:tracePt t="389537" x="3454400" y="4513263"/>
          <p14:tracePt t="389547" x="3454400" y="4506913"/>
          <p14:tracePt t="389558" x="3460750" y="4498975"/>
          <p14:tracePt t="389571" x="3460750" y="4492625"/>
          <p14:tracePt t="389588" x="3468688" y="4484688"/>
          <p14:tracePt t="389604" x="3468688" y="4478338"/>
          <p14:tracePt t="389829" x="3468688" y="4484688"/>
          <p14:tracePt t="389839" x="3460750" y="4484688"/>
          <p14:tracePt t="389856" x="3454400" y="4492625"/>
          <p14:tracePt t="389873" x="3446463" y="4498975"/>
          <p14:tracePt t="389890" x="3440113" y="4506913"/>
          <p14:tracePt t="389908" x="3432175" y="4513263"/>
          <p14:tracePt t="389923" x="3432175" y="4521200"/>
          <p14:tracePt t="389940" x="3425825" y="4535488"/>
          <p14:tracePt t="389958" x="3417888" y="4557713"/>
          <p14:tracePt t="389973" x="3409950" y="4572000"/>
          <p14:tracePt t="389990" x="3403600" y="4586288"/>
          <p14:tracePt t="390007" x="3395663" y="4600575"/>
          <p14:tracePt t="390023" x="3395663" y="4606925"/>
          <p14:tracePt t="390040" x="3389313" y="4622800"/>
          <p14:tracePt t="390103" x="3389313" y="4629150"/>
          <p14:tracePt t="390127" x="3389313" y="4637088"/>
          <p14:tracePt t="390153" x="3389313" y="4643438"/>
          <p14:tracePt t="390169" x="3389313" y="4651375"/>
          <p14:tracePt t="390197" x="3389313" y="4657725"/>
          <p14:tracePt t="390208" x="3389313" y="4665663"/>
          <p14:tracePt t="390231" x="3395663" y="4672013"/>
          <p14:tracePt t="390282" x="3403600" y="4672013"/>
          <p14:tracePt t="390293" x="3409950" y="4679950"/>
          <p14:tracePt t="390339" x="3417888" y="4679950"/>
          <p14:tracePt t="390368" x="3425825" y="4679950"/>
          <p14:tracePt t="390420" x="3425825" y="4686300"/>
          <p14:tracePt t="390443" x="3432175" y="4686300"/>
          <p14:tracePt t="390472" x="3440113" y="4694238"/>
          <p14:tracePt t="390523" x="3446463" y="4694238"/>
          <p14:tracePt t="390562" x="3454400" y="4694238"/>
          <p14:tracePt t="390619" x="3460750" y="4694238"/>
          <p14:tracePt t="390635" x="3468688" y="4686300"/>
          <p14:tracePt t="390649" x="3475038" y="4679950"/>
          <p14:tracePt t="390673" x="3475038" y="4672013"/>
          <p14:tracePt t="390681" x="3482975" y="4672013"/>
          <p14:tracePt t="390695" x="3482975" y="4665663"/>
          <p14:tracePt t="390704" x="3489325" y="4657725"/>
          <p14:tracePt t="390721" x="3497263" y="4657725"/>
          <p14:tracePt t="390737" x="3503613" y="4651375"/>
          <p14:tracePt t="390756" x="3503613" y="4643438"/>
          <p14:tracePt t="390772" x="3511550" y="4643438"/>
          <p14:tracePt t="390787" x="3511550" y="4637088"/>
          <p14:tracePt t="390804" x="3511550" y="4629150"/>
          <p14:tracePt t="390903" x="3511550" y="4622800"/>
          <p14:tracePt t="391480" x="3497263" y="4614863"/>
          <p14:tracePt t="391496" x="3489325" y="4600575"/>
          <p14:tracePt t="391505" x="3482975" y="4600575"/>
          <p14:tracePt t="391521" x="3460750" y="4586288"/>
          <p14:tracePt t="391537" x="3440113" y="4586288"/>
          <p14:tracePt t="391556" x="3425825" y="4578350"/>
          <p14:tracePt t="391571" x="3403600" y="4578350"/>
          <p14:tracePt t="391587" x="3381375" y="4578350"/>
          <p14:tracePt t="391604" x="3367088" y="4572000"/>
          <p14:tracePt t="391621" x="3352800" y="4572000"/>
          <p14:tracePt t="391639" x="3346450" y="4572000"/>
          <p14:tracePt t="391654" x="3330575" y="4572000"/>
          <p14:tracePt t="391671" x="3302000" y="4572000"/>
          <p14:tracePt t="391689" x="3281363" y="4564063"/>
          <p14:tracePt t="391704" x="3259138" y="4564063"/>
          <p14:tracePt t="391721" x="3230563" y="4549775"/>
          <p14:tracePt t="391738" x="3208338" y="4535488"/>
          <p14:tracePt t="391755" x="3201988" y="4535488"/>
          <p14:tracePt t="391770" x="3187700" y="4529138"/>
          <p14:tracePt t="391787" x="3179763" y="4529138"/>
          <p14:tracePt t="391820" x="3173413" y="4521200"/>
          <p14:tracePt t="391837" x="3151188" y="4513263"/>
          <p14:tracePt t="391854" x="3128963" y="4498975"/>
          <p14:tracePt t="391871" x="3108325" y="4484688"/>
          <p14:tracePt t="391887" x="3094038" y="4470400"/>
          <p14:tracePt t="391904" x="3071813" y="4456113"/>
          <p14:tracePt t="391922" x="3063875" y="4441825"/>
          <p14:tracePt t="391937" x="3063875" y="4433888"/>
          <p14:tracePt t="391954" x="3063875" y="4419600"/>
          <p14:tracePt t="391972" x="3063875" y="4413250"/>
          <p14:tracePt t="391987" x="3057525" y="4405313"/>
          <p14:tracePt t="392004" x="3057525" y="4398963"/>
          <p14:tracePt t="392037" x="3057525" y="4391025"/>
          <p14:tracePt t="392054" x="3049588" y="4384675"/>
          <p14:tracePt t="392071" x="3043238" y="4384675"/>
          <p14:tracePt t="392087" x="3043238" y="4376738"/>
          <p14:tracePt t="392219" x="3035300" y="4376738"/>
          <p14:tracePt t="392252" x="3035300" y="4384675"/>
          <p14:tracePt t="392259" x="3028950" y="4384675"/>
          <p14:tracePt t="392278" x="3028950" y="4391025"/>
          <p14:tracePt t="392325" x="3021013" y="4398963"/>
          <p14:tracePt t="392461" x="3014663" y="4398963"/>
          <p14:tracePt t="392487" x="3014663" y="4405313"/>
          <p14:tracePt t="392669" x="3006725" y="4405313"/>
          <p14:tracePt t="392743" x="3000375" y="4413250"/>
          <p14:tracePt t="392826" x="2992438" y="4413250"/>
          <p14:tracePt t="393121" x="2992438" y="4419600"/>
          <p14:tracePt t="393270" x="2992438" y="4427538"/>
          <p14:tracePt t="393283" x="2984500" y="4433888"/>
          <p14:tracePt t="393292" x="2984500" y="4441825"/>
          <p14:tracePt t="393305" x="2978150" y="4464050"/>
          <p14:tracePt t="393321" x="2978150" y="4484688"/>
          <p14:tracePt t="393338" x="2978150" y="4498975"/>
          <p14:tracePt t="393355" x="2978150" y="4506913"/>
          <p14:tracePt t="393371" x="2978150" y="4521200"/>
          <p14:tracePt t="393405" x="2978150" y="4529138"/>
          <p14:tracePt t="393420" x="2978150" y="4535488"/>
          <p14:tracePt t="393437" x="2978150" y="4543425"/>
          <p14:tracePt t="393454" x="2978150" y="4549775"/>
          <p14:tracePt t="393470" x="2978150" y="4564063"/>
          <p14:tracePt t="393487" x="2978150" y="4572000"/>
          <p14:tracePt t="393503" x="2978150" y="4578350"/>
          <p14:tracePt t="393520" x="2970213" y="4586288"/>
          <p14:tracePt t="393554" x="2970213" y="4592638"/>
          <p14:tracePt t="393582" x="2970213" y="4600575"/>
          <p14:tracePt t="393592" x="2970213" y="4606925"/>
          <p14:tracePt t="393607" x="2970213" y="4614863"/>
          <p14:tracePt t="393623" x="2970213" y="4622800"/>
          <p14:tracePt t="393644" x="2970213" y="4629150"/>
          <p14:tracePt t="393659" x="2970213" y="4637088"/>
          <p14:tracePt t="393711" x="2970213" y="4643438"/>
          <p14:tracePt t="393745" x="2970213" y="4651375"/>
          <p14:tracePt t="393761" x="2970213" y="4657725"/>
          <p14:tracePt t="393776" x="2978150" y="4665663"/>
          <p14:tracePt t="393792" x="2978150" y="4672013"/>
          <p14:tracePt t="393818" x="2978150" y="4679950"/>
          <p14:tracePt t="393945" x="2984500" y="4679950"/>
          <p14:tracePt t="393955" x="2984500" y="4672013"/>
          <p14:tracePt t="393968" x="2992438" y="4665663"/>
          <p14:tracePt t="393984" x="3000375" y="4657725"/>
          <p14:tracePt t="394012" x="3000375" y="4651375"/>
          <p14:tracePt t="394033" x="3000375" y="4643438"/>
          <p14:tracePt t="394050" x="3000375" y="4637088"/>
          <p14:tracePt t="394057" x="3000375" y="4629150"/>
          <p14:tracePt t="394070" x="3006725" y="4629150"/>
          <p14:tracePt t="394087" x="3006725" y="4622800"/>
          <p14:tracePt t="394104" x="3006725" y="4614863"/>
          <p14:tracePt t="394120" x="3006725" y="4592638"/>
          <p14:tracePt t="394137" x="3006725" y="4578350"/>
          <p14:tracePt t="394171" x="3006725" y="4564063"/>
          <p14:tracePt t="394208" x="3006725" y="4557713"/>
          <p14:tracePt t="394292" x="3006725" y="4549775"/>
          <p14:tracePt t="394301" x="3006725" y="4543425"/>
          <p14:tracePt t="394316" x="3006725" y="4535488"/>
          <p14:tracePt t="394326" x="3006725" y="4529138"/>
          <p14:tracePt t="394343" x="3006725" y="4521200"/>
          <p14:tracePt t="394355" x="3006725" y="4513263"/>
          <p14:tracePt t="394370" x="3006725" y="4506913"/>
          <p14:tracePt t="394387" x="3006725" y="4498975"/>
          <p14:tracePt t="394404" x="3000375" y="4484688"/>
          <p14:tracePt t="394421" x="3000375" y="4470400"/>
          <p14:tracePt t="394436" x="3000375" y="4456113"/>
          <p14:tracePt t="394453" x="3000375" y="4449763"/>
          <p14:tracePt t="394470" x="3000375" y="4433888"/>
          <p14:tracePt t="394487" x="3000375" y="4419600"/>
          <p14:tracePt t="394503" x="3000375" y="4405313"/>
          <p14:tracePt t="394520" x="3000375" y="4398963"/>
          <p14:tracePt t="394536" x="3000375" y="4391025"/>
          <p14:tracePt t="394554" x="3000375" y="4384675"/>
          <p14:tracePt t="394586" x="3000375" y="4376738"/>
          <p14:tracePt t="394603" x="3000375" y="4370388"/>
          <p14:tracePt t="394620" x="3000375" y="4356100"/>
          <p14:tracePt t="394653" x="3000375" y="4348163"/>
          <p14:tracePt t="394682" x="3000375" y="4340225"/>
          <p14:tracePt t="396790" x="3000375" y="4333875"/>
          <p14:tracePt t="396800" x="3000375" y="4325938"/>
          <p14:tracePt t="396809" x="3000375" y="4319588"/>
          <p14:tracePt t="396820" x="3000375" y="4305300"/>
          <p14:tracePt t="396836" x="2984500" y="4276725"/>
          <p14:tracePt t="396854" x="2963863" y="4225925"/>
          <p14:tracePt t="396870" x="2949575" y="4203700"/>
          <p14:tracePt t="396886" x="2927350" y="4175125"/>
          <p14:tracePt t="396903" x="2898775" y="4124325"/>
          <p14:tracePt t="396920" x="2855913" y="4044950"/>
          <p14:tracePt t="396936" x="2827338" y="4008438"/>
          <p14:tracePt t="396953" x="2797175" y="3979863"/>
          <p14:tracePt t="396970" x="2776538" y="3959225"/>
          <p14:tracePt t="396986" x="2754313" y="3937000"/>
          <p14:tracePt t="397003" x="2740025" y="3922713"/>
          <p14:tracePt t="397019" x="2711450" y="3908425"/>
          <p14:tracePt t="397037" x="2674938" y="3894138"/>
          <p14:tracePt t="397052" x="2609850" y="3871913"/>
          <p14:tracePt t="397069" x="2473325" y="3843338"/>
          <p14:tracePt t="397086" x="2365375" y="3829050"/>
          <p14:tracePt t="397103" x="2249488" y="3792538"/>
          <p14:tracePt t="397119" x="2141538" y="3771900"/>
          <p14:tracePt t="397136" x="2033588" y="3771900"/>
          <p14:tracePt t="397153" x="1939925" y="3800475"/>
          <p14:tracePt t="397170" x="1824038" y="3843338"/>
          <p14:tracePt t="397188" x="1758950" y="3879850"/>
          <p14:tracePt t="397203" x="1708150" y="3908425"/>
          <p14:tracePt t="397219" x="1636713" y="3987800"/>
          <p14:tracePt t="397235" x="1579563" y="4052888"/>
          <p14:tracePt t="397253" x="1528763" y="4117975"/>
          <p14:tracePt t="397269" x="1485900" y="4175125"/>
          <p14:tracePt t="397286" x="1457325" y="4203700"/>
          <p14:tracePt t="397302" x="1435100" y="4225925"/>
          <p14:tracePt t="397319" x="1412875" y="4254500"/>
          <p14:tracePt t="397336" x="1398588" y="4283075"/>
          <p14:tracePt t="397354" x="1384300" y="4325938"/>
          <p14:tracePt t="397372" x="1362075" y="4419600"/>
          <p14:tracePt t="397387" x="1355725" y="4498975"/>
          <p14:tracePt t="397405" x="1341438" y="4578350"/>
          <p14:tracePt t="397421" x="1327150" y="4651375"/>
          <p14:tracePt t="397439" x="1298575" y="4751388"/>
          <p14:tracePt t="397454" x="1284288" y="4795838"/>
          <p14:tracePt t="397471" x="1239838" y="4932363"/>
          <p14:tracePt t="397487" x="1225550" y="5011738"/>
          <p14:tracePt t="397504" x="1225550" y="5091113"/>
          <p14:tracePt t="397520" x="1225550" y="5170488"/>
          <p14:tracePt t="397537" x="1239838" y="5249863"/>
          <p14:tracePt t="397554" x="1254125" y="5314950"/>
          <p14:tracePt t="397571" x="1284288" y="5394325"/>
          <p14:tracePt t="397587" x="1304925" y="5422900"/>
          <p14:tracePt t="397604" x="1327150" y="5457825"/>
          <p14:tracePt t="397620" x="1347788" y="5502275"/>
          <p14:tracePt t="397637" x="1384300" y="5553075"/>
          <p14:tracePt t="397655" x="1492250" y="5624513"/>
          <p14:tracePt t="397672" x="1571625" y="5646738"/>
          <p14:tracePt t="397687" x="1673225" y="5675313"/>
          <p14:tracePt t="397705" x="1773238" y="5703888"/>
          <p14:tracePt t="397721" x="1903413" y="5726113"/>
          <p14:tracePt t="397737" x="2039938" y="5732463"/>
          <p14:tracePt t="397753" x="2149475" y="5732463"/>
          <p14:tracePt t="397771" x="2300288" y="5689600"/>
          <p14:tracePt t="397787" x="2393950" y="5646738"/>
          <p14:tracePt t="397804" x="2481263" y="5581650"/>
          <p14:tracePt t="397821" x="2530475" y="5530850"/>
          <p14:tracePt t="397836" x="2559050" y="5502275"/>
          <p14:tracePt t="397854" x="2581275" y="5473700"/>
          <p14:tracePt t="397871" x="2609850" y="5437188"/>
          <p14:tracePt t="397887" x="2632075" y="5408613"/>
          <p14:tracePt t="397905" x="2654300" y="5386388"/>
          <p14:tracePt t="397920" x="2674938" y="5364163"/>
          <p14:tracePt t="397937" x="2697163" y="5335588"/>
          <p14:tracePt t="397954" x="2717800" y="5307013"/>
          <p14:tracePt t="397970" x="2740025" y="5270500"/>
          <p14:tracePt t="397988" x="2776538" y="5184775"/>
          <p14:tracePt t="398005" x="2797175" y="5127625"/>
          <p14:tracePt t="398020" x="2819400" y="5068888"/>
          <p14:tracePt t="398037" x="2833688" y="5026025"/>
          <p14:tracePt t="398053" x="2847975" y="4989513"/>
          <p14:tracePt t="398069" x="2855913" y="4960938"/>
          <p14:tracePt t="398086" x="2876550" y="4903788"/>
          <p14:tracePt t="398104" x="2884488" y="4838700"/>
          <p14:tracePt t="398119" x="2884488" y="4787900"/>
          <p14:tracePt t="398136" x="2890838" y="4751388"/>
          <p14:tracePt t="398152" x="2898775" y="4716463"/>
          <p14:tracePt t="398168" x="2898775" y="4672013"/>
          <p14:tracePt t="398186" x="2898775" y="4614863"/>
          <p14:tracePt t="398203" x="2890838" y="4557713"/>
          <p14:tracePt t="398219" x="2890838" y="4513263"/>
          <p14:tracePt t="398235" x="2884488" y="4470400"/>
          <p14:tracePt t="398252" x="2870200" y="4427538"/>
          <p14:tracePt t="398269" x="2862263" y="4391025"/>
          <p14:tracePt t="398285" x="2841625" y="4362450"/>
          <p14:tracePt t="398303" x="2811463" y="4319588"/>
          <p14:tracePt t="398320" x="2790825" y="4291013"/>
          <p14:tracePt t="398336" x="2776538" y="4268788"/>
          <p14:tracePt t="398352" x="2768600" y="4254500"/>
          <p14:tracePt t="398369" x="2754313" y="4240213"/>
          <p14:tracePt t="398385" x="2747963" y="4232275"/>
          <p14:tracePt t="398403" x="2740025" y="4211638"/>
          <p14:tracePt t="398420" x="2717800" y="4189413"/>
          <p14:tracePt t="398436" x="2703513" y="4167188"/>
          <p14:tracePt t="398452" x="2689225" y="4146550"/>
          <p14:tracePt t="398469" x="2682875" y="4132263"/>
          <p14:tracePt t="398485" x="2674938" y="4117975"/>
          <p14:tracePt t="398502" x="2660650" y="4103688"/>
          <p14:tracePt t="398519" x="2638425" y="4081463"/>
          <p14:tracePt t="398536" x="2624138" y="4059238"/>
          <p14:tracePt t="398553" x="2609850" y="4038600"/>
          <p14:tracePt t="398569" x="2595563" y="4024313"/>
          <p14:tracePt t="398585" x="2574925" y="4002088"/>
          <p14:tracePt t="398602" x="2552700" y="3979863"/>
          <p14:tracePt t="398619" x="2530475" y="3965575"/>
          <p14:tracePt t="398636" x="2495550" y="3930650"/>
          <p14:tracePt t="398652" x="2473325" y="3908425"/>
          <p14:tracePt t="398669" x="2430463" y="3886200"/>
          <p14:tracePt t="398685" x="2393950" y="3871913"/>
          <p14:tracePt t="398702" x="2351088" y="3851275"/>
          <p14:tracePt t="398718" x="2314575" y="3835400"/>
          <p14:tracePt t="398735" x="2286000" y="3814763"/>
          <p14:tracePt t="398752" x="2249488" y="3806825"/>
          <p14:tracePt t="398768" x="2228850" y="3800475"/>
          <p14:tracePt t="398785" x="2212975" y="3800475"/>
          <p14:tracePt t="398802" x="2206625" y="3800475"/>
          <p14:tracePt t="398983" x="2198688" y="3800475"/>
          <p14:tracePt t="399006" x="2192338" y="3800475"/>
          <p14:tracePt t="399020" x="2184400" y="3800475"/>
          <p14:tracePt t="399036" x="2178050" y="3800475"/>
          <p14:tracePt t="399052" x="2170113" y="3800475"/>
          <p14:tracePt t="399058" x="2163763" y="3806825"/>
          <p14:tracePt t="399068" x="2155825" y="3814763"/>
          <p14:tracePt t="399085" x="2149475" y="3814763"/>
          <p14:tracePt t="399101" x="2127250" y="3821113"/>
          <p14:tracePt t="399118" x="2105025" y="3843338"/>
          <p14:tracePt t="399134" x="2084388" y="3857625"/>
          <p14:tracePt t="399151" x="2070100" y="3871913"/>
          <p14:tracePt t="399168" x="2033588" y="3894138"/>
          <p14:tracePt t="399185" x="2019300" y="3908425"/>
          <p14:tracePt t="399202" x="1997075" y="3930650"/>
          <p14:tracePt t="399218" x="1976438" y="3951288"/>
          <p14:tracePt t="399236" x="1946275" y="3965575"/>
          <p14:tracePt t="399252" x="1925638" y="3973513"/>
          <p14:tracePt t="399269" x="1917700" y="3979863"/>
          <p14:tracePt t="399285" x="1917700" y="3987800"/>
          <p14:tracePt t="399319" x="1911350" y="3987800"/>
          <p14:tracePt t="399357" x="1903413" y="3987800"/>
          <p14:tracePt t="399373" x="1903413" y="3994150"/>
          <p14:tracePt t="399389" x="1897063" y="3994150"/>
          <p14:tracePt t="399404" x="1889125" y="3994150"/>
          <p14:tracePt t="399412" x="1889125" y="4002088"/>
          <p14:tracePt t="399422" x="1882775" y="4002088"/>
          <p14:tracePt t="399436" x="1874838" y="4016375"/>
          <p14:tracePt t="399453" x="1866900" y="4024313"/>
          <p14:tracePt t="399469" x="1860550" y="4038600"/>
          <p14:tracePt t="399486" x="1846263" y="4059238"/>
          <p14:tracePt t="399503" x="1824038" y="4087813"/>
          <p14:tracePt t="399519" x="1809750" y="4110038"/>
          <p14:tracePt t="399535" x="1795463" y="4132263"/>
          <p14:tracePt t="399553" x="1773238" y="4160838"/>
          <p14:tracePt t="399568" x="1758950" y="4189413"/>
          <p14:tracePt t="399585" x="1752600" y="4211638"/>
          <p14:tracePt t="399602" x="1744663" y="4225925"/>
          <p14:tracePt t="399619" x="1738313" y="4254500"/>
          <p14:tracePt t="399636" x="1730375" y="4268788"/>
          <p14:tracePt t="399652" x="1724025" y="4291013"/>
          <p14:tracePt t="399669" x="1708150" y="4311650"/>
          <p14:tracePt t="399687" x="1693863" y="4325938"/>
          <p14:tracePt t="399703" x="1687513" y="4348163"/>
          <p14:tracePt t="399720" x="1679575" y="4370388"/>
          <p14:tracePt t="399736" x="1673225" y="4376738"/>
          <p14:tracePt t="399752" x="1665288" y="4391025"/>
          <p14:tracePt t="399769" x="1658938" y="4391025"/>
          <p14:tracePt t="399786" x="1658938" y="4398963"/>
          <p14:tracePt t="399822" x="1651000" y="4398963"/>
          <p14:tracePt t="399875" x="1644650" y="4398963"/>
          <p14:tracePt t="399894" x="1644650" y="4405313"/>
          <p14:tracePt t="399905" x="1636713" y="4405313"/>
          <p14:tracePt t="399921" x="1630363" y="4405313"/>
          <p14:tracePt t="399936" x="1608138" y="4413250"/>
          <p14:tracePt t="399953" x="1593850" y="4419600"/>
          <p14:tracePt t="399969" x="1571625" y="4419600"/>
          <p14:tracePt t="399986" x="1543050" y="4419600"/>
          <p14:tracePt t="400004" x="1528763" y="4419600"/>
          <p14:tracePt t="400020" x="1506538" y="4419600"/>
          <p14:tracePt t="400036" x="1492250" y="4419600"/>
          <p14:tracePt t="400053" x="1471613" y="4427538"/>
          <p14:tracePt t="400070" x="1449388" y="4427538"/>
          <p14:tracePt t="400087" x="1412875" y="4427538"/>
          <p14:tracePt t="400103" x="1384300" y="4427538"/>
          <p14:tracePt t="400120" x="1370013" y="4427538"/>
          <p14:tracePt t="400136" x="1347788" y="4427538"/>
          <p14:tracePt t="400154" x="1341438" y="4427538"/>
          <p14:tracePt t="400170" x="1333500" y="4427538"/>
          <p14:tracePt t="400187" x="1327150" y="4427538"/>
          <p14:tracePt t="400215" x="1319213" y="4427538"/>
          <p14:tracePt t="400239" x="1312863" y="4427538"/>
          <p14:tracePt t="400248" x="1304925" y="4427538"/>
          <p14:tracePt t="400258" x="1298575" y="4427538"/>
          <p14:tracePt t="400270" x="1284288" y="4427538"/>
          <p14:tracePt t="400286" x="1262063" y="4433888"/>
          <p14:tracePt t="400303" x="1239838" y="4441825"/>
          <p14:tracePt t="400320" x="1225550" y="4456113"/>
          <p14:tracePt t="400337" x="1189038" y="4470400"/>
          <p14:tracePt t="400354" x="1174750" y="4470400"/>
          <p14:tracePt t="400369" x="1154113" y="4470400"/>
          <p14:tracePt t="400386" x="1146175" y="4470400"/>
          <p14:tracePt t="400404" x="1139825" y="4470400"/>
          <p14:tracePt t="400421" x="1131888" y="4470400"/>
          <p14:tracePt t="400438" x="1125538" y="4470400"/>
          <p14:tracePt t="400455" x="1117600" y="4470400"/>
          <p14:tracePt t="400469" x="1095375" y="4478338"/>
          <p14:tracePt t="400485" x="1074738" y="4484688"/>
          <p14:tracePt t="400501" x="1060450" y="4484688"/>
          <p14:tracePt t="400518" x="1038225" y="4484688"/>
          <p14:tracePt t="400535" x="1023938" y="4484688"/>
          <p14:tracePt t="400552" x="1001713" y="4492625"/>
          <p14:tracePt t="400569" x="973138" y="4492625"/>
          <p14:tracePt t="400585" x="958850" y="4492625"/>
          <p14:tracePt t="400602" x="944563" y="4492625"/>
          <p14:tracePt t="400620" x="936625" y="4498975"/>
          <p14:tracePt t="400636" x="930275" y="4498975"/>
          <p14:tracePt t="400654" x="922338" y="4498975"/>
          <p14:tracePt t="400671" x="915988" y="4506913"/>
          <p14:tracePt t="400674" x="908050" y="4506913"/>
          <p14:tracePt t="400691" x="893763" y="4506913"/>
          <p14:tracePt t="400704" x="893763" y="4521200"/>
          <p14:tracePt t="400720" x="879475" y="4521200"/>
          <p14:tracePt t="400737" x="865188" y="4529138"/>
          <p14:tracePt t="400753" x="858838" y="4535488"/>
          <p14:tracePt t="400771" x="842963" y="4543425"/>
          <p14:tracePt t="400786" x="828675" y="4564063"/>
          <p14:tracePt t="400804" x="808038" y="4592638"/>
          <p14:tracePt t="400820" x="785813" y="4614863"/>
          <p14:tracePt t="400837" x="771525" y="4643438"/>
          <p14:tracePt t="400853" x="749300" y="4672013"/>
          <p14:tracePt t="400869" x="728663" y="4702175"/>
          <p14:tracePt t="400887" x="720725" y="4722813"/>
          <p14:tracePt t="400904" x="714375" y="4751388"/>
          <p14:tracePt t="400920" x="706438" y="4802188"/>
          <p14:tracePt t="400937" x="706438" y="4838700"/>
          <p14:tracePt t="400954" x="706438" y="4875213"/>
          <p14:tracePt t="400969" x="706438" y="4889500"/>
          <p14:tracePt t="400987" x="714375" y="4910138"/>
          <p14:tracePt t="401004" x="720725" y="4932363"/>
          <p14:tracePt t="401020" x="728663" y="4983163"/>
          <p14:tracePt t="401037" x="742950" y="5018088"/>
          <p14:tracePt t="401053" x="763588" y="5048250"/>
          <p14:tracePt t="401070" x="785813" y="5068888"/>
          <p14:tracePt t="401086" x="800100" y="5091113"/>
          <p14:tracePt t="401103" x="814388" y="5105400"/>
          <p14:tracePt t="401120" x="822325" y="5127625"/>
          <p14:tracePt t="401136" x="842963" y="5156200"/>
          <p14:tracePt t="401153" x="850900" y="5176838"/>
          <p14:tracePt t="401170" x="865188" y="5199063"/>
          <p14:tracePt t="401174" x="865188" y="5205413"/>
          <p14:tracePt t="401188" x="873125" y="5213350"/>
          <p14:tracePt t="401203" x="887413" y="5241925"/>
          <p14:tracePt t="401220" x="901700" y="5264150"/>
          <p14:tracePt t="401237" x="930275" y="5292725"/>
          <p14:tracePt t="401253" x="952500" y="5314950"/>
          <p14:tracePt t="401270" x="966788" y="5335588"/>
          <p14:tracePt t="401287" x="987425" y="5343525"/>
          <p14:tracePt t="401303" x="1009650" y="5357813"/>
          <p14:tracePt t="401320" x="1031875" y="5364163"/>
          <p14:tracePt t="401337" x="1052513" y="5364163"/>
          <p14:tracePt t="401353" x="1066800" y="5349875"/>
          <p14:tracePt t="401369" x="1089025" y="5329238"/>
          <p14:tracePt t="401386" x="1109663" y="5307013"/>
          <p14:tracePt t="401405" x="1139825" y="5278438"/>
          <p14:tracePt t="401422" x="1160463" y="5256213"/>
          <p14:tracePt t="401438" x="1182688" y="5241925"/>
          <p14:tracePt t="401454" x="1204913" y="5221288"/>
          <p14:tracePt t="401470" x="1225550" y="5199063"/>
          <p14:tracePt t="401486" x="1247775" y="5176838"/>
          <p14:tracePt t="401503" x="1262063" y="5148263"/>
          <p14:tracePt t="401521" x="1290638" y="5105400"/>
          <p14:tracePt t="401537" x="1304925" y="5076825"/>
          <p14:tracePt t="401554" x="1319213" y="5054600"/>
          <p14:tracePt t="401570" x="1327150" y="5040313"/>
          <p14:tracePt t="401585" x="1341438" y="5018088"/>
          <p14:tracePt t="401601" x="1341438" y="4997450"/>
          <p14:tracePt t="401618" x="1355725" y="4975225"/>
          <p14:tracePt t="401637" x="1370013" y="4960938"/>
          <p14:tracePt t="401653" x="1377950" y="4924425"/>
          <p14:tracePt t="401669" x="1377950" y="4895850"/>
          <p14:tracePt t="401686" x="1377950" y="4875213"/>
          <p14:tracePt t="401703" x="1377950" y="4852988"/>
          <p14:tracePt t="401719" x="1377950" y="4830763"/>
          <p14:tracePt t="401737" x="1377950" y="4802188"/>
          <p14:tracePt t="401754" x="1377950" y="4787900"/>
          <p14:tracePt t="401770" x="1377950" y="4765675"/>
          <p14:tracePt t="401787" x="1377950" y="4745038"/>
          <p14:tracePt t="401803" x="1377950" y="4730750"/>
          <p14:tracePt t="401819" x="1370013" y="4716463"/>
          <p14:tracePt t="401837" x="1362075" y="4679950"/>
          <p14:tracePt t="401853" x="1347788" y="4657725"/>
          <p14:tracePt t="401870" x="1333500" y="4643438"/>
          <p14:tracePt t="401886" x="1327150" y="4622800"/>
          <p14:tracePt t="401902" x="1312863" y="4600575"/>
          <p14:tracePt t="401920" x="1298575" y="4578350"/>
          <p14:tracePt t="401938" x="1276350" y="4557713"/>
          <p14:tracePt t="401953" x="1262063" y="4549775"/>
          <p14:tracePt t="401971" x="1262063" y="4543425"/>
          <p14:tracePt t="401988" x="1247775" y="4535488"/>
          <p14:tracePt t="402003" x="1239838" y="4529138"/>
          <p14:tracePt t="402019" x="1239838" y="4521200"/>
          <p14:tracePt t="402037" x="1225550" y="4513263"/>
          <p14:tracePt t="402069" x="1219200" y="4513263"/>
          <p14:tracePt t="402095" x="1211263" y="4513263"/>
          <p14:tracePt t="402105" x="1211263" y="4506913"/>
          <p14:tracePt t="402199" x="1204913" y="4506913"/>
          <p14:tracePt t="402259" x="1196975" y="4506913"/>
          <p14:tracePt t="402275" x="1189038" y="4506913"/>
          <p14:tracePt t="402286" x="1182688" y="4506913"/>
          <p14:tracePt t="402309" x="1174750" y="4506913"/>
          <p14:tracePt t="402324" x="1168400" y="4513263"/>
          <p14:tracePt t="402354" x="1160463" y="4513263"/>
          <p14:tracePt t="402365" x="1154113" y="4521200"/>
          <p14:tracePt t="402412" x="1146175" y="4529138"/>
          <p14:tracePt t="402426" x="1146175" y="4535488"/>
          <p14:tracePt t="402440" x="1139825" y="4543425"/>
          <p14:tracePt t="402453" x="1131888" y="4543425"/>
          <p14:tracePt t="402470" x="1109663" y="4564063"/>
          <p14:tracePt t="402487" x="1095375" y="4578350"/>
          <p14:tracePt t="402503" x="1081088" y="4592638"/>
          <p14:tracePt t="402519" x="1066800" y="4614863"/>
          <p14:tracePt t="402536" x="1052513" y="4629150"/>
          <p14:tracePt t="402554" x="1038225" y="4643438"/>
          <p14:tracePt t="402631" x="1038225" y="4651375"/>
          <p14:tracePt t="402643" x="1031875" y="4651375"/>
          <p14:tracePt t="402656" x="1031875" y="4657725"/>
          <p14:tracePt t="402674" x="1031875" y="4672013"/>
          <p14:tracePt t="402688" x="1023938" y="4672013"/>
          <p14:tracePt t="402704" x="1023938" y="4679950"/>
          <p14:tracePt t="402801" x="1016000" y="4686300"/>
          <p14:tracePt t="402819" x="1009650" y="4694238"/>
          <p14:tracePt t="402828" x="1001713" y="4702175"/>
          <p14:tracePt t="402838" x="995363" y="4708525"/>
          <p14:tracePt t="402852" x="973138" y="4730750"/>
          <p14:tracePt t="402869" x="952500" y="4759325"/>
          <p14:tracePt t="402886" x="922338" y="4810125"/>
          <p14:tracePt t="402903" x="887413" y="4881563"/>
          <p14:tracePt t="402920" x="865188" y="4910138"/>
          <p14:tracePt t="402936" x="850900" y="4938713"/>
          <p14:tracePt t="402952" x="836613" y="4968875"/>
          <p14:tracePt t="402970" x="828675" y="5011738"/>
          <p14:tracePt t="402985" x="828675" y="5062538"/>
          <p14:tracePt t="403003" x="814388" y="5105400"/>
          <p14:tracePt t="403020" x="814388" y="5127625"/>
          <p14:tracePt t="403036" x="808038" y="5141913"/>
          <p14:tracePt t="403053" x="808038" y="5156200"/>
          <p14:tracePt t="403069" x="808038" y="5162550"/>
          <p14:tracePt t="403086" x="808038" y="5170488"/>
          <p14:tracePt t="403103" x="808038" y="5176838"/>
          <p14:tracePt t="403118" x="808038" y="5191125"/>
          <p14:tracePt t="403136" x="808038" y="5205413"/>
          <p14:tracePt t="403152" x="808038" y="5227638"/>
          <p14:tracePt t="403170" x="808038" y="5256213"/>
          <p14:tracePt t="403186" x="808038" y="5270500"/>
          <p14:tracePt t="403203" x="808038" y="5292725"/>
          <p14:tracePt t="403218" x="814388" y="5314950"/>
          <p14:tracePt t="403236" x="822325" y="5329238"/>
          <p14:tracePt t="403254" x="842963" y="5364163"/>
          <p14:tracePt t="403269" x="858838" y="5378450"/>
          <p14:tracePt t="403286" x="879475" y="5394325"/>
          <p14:tracePt t="403303" x="901700" y="5394325"/>
          <p14:tracePt t="403319" x="915988" y="5394325"/>
          <p14:tracePt t="403336" x="930275" y="5394325"/>
          <p14:tracePt t="403353" x="952500" y="5394325"/>
          <p14:tracePt t="403369" x="958850" y="5394325"/>
          <p14:tracePt t="403386" x="966788" y="5394325"/>
          <p14:tracePt t="403402" x="981075" y="5394325"/>
          <p14:tracePt t="403420" x="987425" y="5394325"/>
          <p14:tracePt t="403436" x="1001713" y="5394325"/>
          <p14:tracePt t="403453" x="1023938" y="5394325"/>
          <p14:tracePt t="403470" x="1046163" y="5394325"/>
          <p14:tracePt t="403487" x="1060450" y="5394325"/>
          <p14:tracePt t="403502" x="1081088" y="5394325"/>
          <p14:tracePt t="403519" x="1095375" y="5386388"/>
          <p14:tracePt t="403537" x="1117600" y="5386388"/>
          <p14:tracePt t="403553" x="1131888" y="5378450"/>
          <p14:tracePt t="403569" x="1146175" y="5378450"/>
          <p14:tracePt t="403603" x="1154113" y="5378450"/>
          <p14:tracePt t="403618" x="1160463" y="5378450"/>
          <p14:tracePt t="403636" x="1174750" y="5378450"/>
          <p14:tracePt t="403652" x="1182688" y="5372100"/>
          <p14:tracePt t="403668" x="1196975" y="5372100"/>
          <p14:tracePt t="403686" x="1196975" y="5364163"/>
          <p14:tracePt t="403703" x="1204913" y="5357813"/>
          <p14:tracePt t="403728" x="1211263" y="5349875"/>
          <p14:tracePt t="403756" x="1211263" y="5343525"/>
          <p14:tracePt t="403766" x="1219200" y="5343525"/>
          <p14:tracePt t="403787" x="1225550" y="5329238"/>
          <p14:tracePt t="403803" x="1233488" y="5329238"/>
          <p14:tracePt t="403820" x="1239838" y="5314950"/>
          <p14:tracePt t="403835" x="1247775" y="5292725"/>
          <p14:tracePt t="403851" x="1254125" y="5284788"/>
          <p14:tracePt t="403867" x="1262063" y="5264150"/>
          <p14:tracePt t="403883" x="1268413" y="5241925"/>
          <p14:tracePt t="403901" x="1284288" y="5213350"/>
          <p14:tracePt t="403917" x="1290638" y="5191125"/>
          <p14:tracePt t="403935" x="1298575" y="5170488"/>
          <p14:tracePt t="403953" x="1304925" y="5133975"/>
          <p14:tracePt t="403968" x="1304925" y="5105400"/>
          <p14:tracePt t="403986" x="1319213" y="5068888"/>
          <p14:tracePt t="404003" x="1327150" y="5048250"/>
          <p14:tracePt t="404019" x="1327150" y="5018088"/>
          <p14:tracePt t="404037" x="1327150" y="4997450"/>
          <p14:tracePt t="404052" x="1327150" y="4975225"/>
          <p14:tracePt t="404069" x="1327150" y="4946650"/>
          <p14:tracePt t="404086" x="1327150" y="4924425"/>
          <p14:tracePt t="404103" x="1327150" y="4881563"/>
          <p14:tracePt t="404119" x="1327150" y="4859338"/>
          <p14:tracePt t="404136" x="1327150" y="4845050"/>
          <p14:tracePt t="404152" x="1319213" y="4830763"/>
          <p14:tracePt t="404169" x="1304925" y="4816475"/>
          <p14:tracePt t="404187" x="1298575" y="4802188"/>
          <p14:tracePt t="404203" x="1284288" y="4795838"/>
          <p14:tracePt t="404220" x="1276350" y="4795838"/>
          <p14:tracePt t="404238" x="1268413" y="4779963"/>
          <p14:tracePt t="404252" x="1268413" y="4773613"/>
          <p14:tracePt t="404269" x="1254125" y="4759325"/>
          <p14:tracePt t="404286" x="1239838" y="4745038"/>
          <p14:tracePt t="404303" x="1204913" y="4722813"/>
          <p14:tracePt t="404319" x="1189038" y="4708525"/>
          <p14:tracePt t="404336" x="1168400" y="4694238"/>
          <p14:tracePt t="404352" x="1146175" y="4679950"/>
          <p14:tracePt t="404369" x="1125538" y="4672013"/>
          <p14:tracePt t="404386" x="1109663" y="4672013"/>
          <p14:tracePt t="404403" x="1081088" y="4672013"/>
          <p14:tracePt t="404420" x="1066800" y="4672013"/>
          <p14:tracePt t="404454" x="1052513" y="4672013"/>
          <p14:tracePt t="404470" x="1046163" y="4672013"/>
          <p14:tracePt t="404486" x="1031875" y="4679950"/>
          <p14:tracePt t="404502" x="1016000" y="4686300"/>
          <p14:tracePt t="404518" x="995363" y="4702175"/>
          <p14:tracePt t="404536" x="981075" y="4708525"/>
          <p14:tracePt t="404552" x="958850" y="4722813"/>
          <p14:tracePt t="404570" x="922338" y="4745038"/>
          <p14:tracePt t="404586" x="901700" y="4759325"/>
          <p14:tracePt t="404602" x="879475" y="4773613"/>
          <p14:tracePt t="404620" x="865188" y="4787900"/>
          <p14:tracePt t="404636" x="850900" y="4795838"/>
          <p14:tracePt t="404652" x="842963" y="4795838"/>
          <p14:tracePt t="404669" x="836613" y="4802188"/>
          <p14:tracePt t="404686" x="828675" y="4810125"/>
          <p14:tracePt t="404690" x="822325" y="4816475"/>
          <p14:tracePt t="404704" x="800100" y="4830763"/>
          <p14:tracePt t="404720" x="785813" y="4852988"/>
          <p14:tracePt t="404737" x="763588" y="4881563"/>
          <p14:tracePt t="404753" x="742950" y="4910138"/>
          <p14:tracePt t="404768" x="720725" y="4975225"/>
          <p14:tracePt t="404786" x="706438" y="5040313"/>
          <p14:tracePt t="404802" x="685800" y="5111750"/>
          <p14:tracePt t="404820" x="685800" y="5184775"/>
          <p14:tracePt t="404836" x="685800" y="5221288"/>
          <p14:tracePt t="404852" x="685800" y="5249863"/>
          <p14:tracePt t="404869" x="706438" y="5278438"/>
          <p14:tracePt t="404886" x="714375" y="5292725"/>
          <p14:tracePt t="404903" x="735013" y="5329238"/>
          <p14:tracePt t="404920" x="757238" y="5349875"/>
          <p14:tracePt t="404937" x="779463" y="5372100"/>
          <p14:tracePt t="404951" x="793750" y="5394325"/>
          <p14:tracePt t="404968" x="808038" y="5414963"/>
          <p14:tracePt t="404984" x="822325" y="5437188"/>
          <p14:tracePt t="405000" x="828675" y="5451475"/>
          <p14:tracePt t="405017" x="836613" y="5465763"/>
          <p14:tracePt t="405034" x="865188" y="5487988"/>
          <p14:tracePt t="405051" x="879475" y="5502275"/>
          <p14:tracePt t="405067" x="893763" y="5508625"/>
          <p14:tracePt t="405084" x="901700" y="5508625"/>
          <p14:tracePt t="405102" x="908050" y="5516563"/>
          <p14:tracePt t="405118" x="915988" y="5516563"/>
          <p14:tracePt t="405135" x="922338" y="5522913"/>
          <p14:tracePt t="405152" x="930275" y="5522913"/>
          <p14:tracePt t="405186" x="936625" y="5522913"/>
          <p14:tracePt t="405203" x="952500" y="5516563"/>
          <p14:tracePt t="405219" x="958850" y="5508625"/>
          <p14:tracePt t="405235" x="973138" y="5508625"/>
          <p14:tracePt t="405252" x="987425" y="5508625"/>
          <p14:tracePt t="405270" x="995363" y="5508625"/>
          <p14:tracePt t="405286" x="1001713" y="5508625"/>
          <p14:tracePt t="405303" x="1009650" y="5508625"/>
          <p14:tracePt t="405319" x="1023938" y="5508625"/>
          <p14:tracePt t="405336" x="1031875" y="5508625"/>
          <p14:tracePt t="405352" x="1038225" y="5508625"/>
          <p14:tracePt t="405369" x="1052513" y="5508625"/>
          <p14:tracePt t="405386" x="1060450" y="5508625"/>
          <p14:tracePt t="405403" x="1074738" y="5508625"/>
          <p14:tracePt t="405420" x="1081088" y="5508625"/>
          <p14:tracePt t="405438" x="1095375" y="5508625"/>
          <p14:tracePt t="405454" x="1103313" y="5508625"/>
          <p14:tracePt t="405491" x="1109663" y="5508625"/>
          <p14:tracePt t="405518" x="1117600" y="5508625"/>
          <p14:tracePt t="405534" x="1125538" y="5508625"/>
          <p14:tracePt t="405542" x="1131888" y="5508625"/>
          <p14:tracePt t="405556" x="1139825" y="5508625"/>
          <p14:tracePt t="405589" x="1139825" y="5502275"/>
          <p14:tracePt t="405602" x="1146175" y="5502275"/>
          <p14:tracePt t="405624" x="1146175" y="5494338"/>
          <p14:tracePt t="405637" x="1154113" y="5494338"/>
          <p14:tracePt t="405652" x="1160463" y="5487988"/>
          <p14:tracePt t="405669" x="1174750" y="5473700"/>
          <p14:tracePt t="405687" x="1189038" y="5457825"/>
          <p14:tracePt t="405702" x="1196975" y="5443538"/>
          <p14:tracePt t="405719" x="1204913" y="5422900"/>
          <p14:tracePt t="405737" x="1219200" y="5394325"/>
          <p14:tracePt t="405753" x="1225550" y="5372100"/>
          <p14:tracePt t="405769" x="1233488" y="5349875"/>
          <p14:tracePt t="405786" x="1233488" y="5321300"/>
          <p14:tracePt t="405802" x="1247775" y="5292725"/>
          <p14:tracePt t="405818" x="1254125" y="5264150"/>
          <p14:tracePt t="405836" x="1254125" y="5241925"/>
          <p14:tracePt t="405852" x="1262063" y="5221288"/>
          <p14:tracePt t="405869" x="1276350" y="5191125"/>
          <p14:tracePt t="405886" x="1284288" y="5170488"/>
          <p14:tracePt t="405902" x="1284288" y="5156200"/>
          <p14:tracePt t="405918" x="1290638" y="5133975"/>
          <p14:tracePt t="405935" x="1298575" y="5111750"/>
          <p14:tracePt t="405952" x="1298575" y="5097463"/>
          <p14:tracePt t="405970" x="1312863" y="5068888"/>
          <p14:tracePt t="405986" x="1319213" y="5048250"/>
          <p14:tracePt t="406002" x="1319213" y="5026025"/>
          <p14:tracePt t="406020" x="1327150" y="5018088"/>
          <p14:tracePt t="406037" x="1327150" y="4997450"/>
          <p14:tracePt t="406053" x="1327150" y="4983163"/>
          <p14:tracePt t="406069" x="1327150" y="4960938"/>
          <p14:tracePt t="406083" x="1327150" y="4954588"/>
          <p14:tracePt t="406100" x="1312863" y="4932363"/>
          <p14:tracePt t="406116" x="1298575" y="4918075"/>
          <p14:tracePt t="406133" x="1284288" y="4903788"/>
          <p14:tracePt t="406150" x="1268413" y="4895850"/>
          <p14:tracePt t="406167" x="1254125" y="4889500"/>
          <p14:tracePt t="406184" x="1233488" y="4889500"/>
          <p14:tracePt t="406187" x="1233488" y="4881563"/>
          <p14:tracePt t="406202" x="1211263" y="4867275"/>
          <p14:tracePt t="406217" x="1189038" y="4859338"/>
          <p14:tracePt t="406235" x="1168400" y="4845050"/>
          <p14:tracePt t="406253" x="1131888" y="4824413"/>
          <p14:tracePt t="406269" x="1081088" y="4795838"/>
          <p14:tracePt t="406286" x="1052513" y="4779963"/>
          <p14:tracePt t="406303" x="1031875" y="4765675"/>
          <p14:tracePt t="406318" x="1009650" y="4745038"/>
          <p14:tracePt t="406335" x="987425" y="4730750"/>
          <p14:tracePt t="406352" x="966788" y="4716463"/>
          <p14:tracePt t="406369" x="952500" y="4694238"/>
          <p14:tracePt t="406386" x="944563" y="4686300"/>
          <p14:tracePt t="406403" x="936625" y="4679950"/>
          <p14:tracePt t="406420" x="922338" y="4672013"/>
          <p14:tracePt t="406437" x="915988" y="4657725"/>
          <p14:tracePt t="406451" x="915988" y="4651375"/>
          <p14:tracePt t="406470" x="893763" y="4637088"/>
          <p14:tracePt t="406486" x="887413" y="4629150"/>
          <p14:tracePt t="406525" x="879475" y="4629150"/>
          <p14:tracePt t="406537" x="873125" y="4629150"/>
          <p14:tracePt t="406552" x="865188" y="4643438"/>
          <p14:tracePt t="406569" x="842963" y="4657725"/>
          <p14:tracePt t="406586" x="814388" y="4694238"/>
          <p14:tracePt t="406602" x="793750" y="4716463"/>
          <p14:tracePt t="406619" x="771525" y="4730750"/>
          <p14:tracePt t="406636" x="763588" y="4745038"/>
          <p14:tracePt t="406652" x="749300" y="4751388"/>
          <p14:tracePt t="406668" x="735013" y="4765675"/>
          <p14:tracePt t="406686" x="728663" y="4787900"/>
          <p14:tracePt t="406704" x="720725" y="4795838"/>
          <p14:tracePt t="406719" x="720725" y="4802188"/>
          <p14:tracePt t="406736" x="706438" y="4810125"/>
          <p14:tracePt t="406753" x="700088" y="4824413"/>
          <p14:tracePt t="406769" x="692150" y="4838700"/>
          <p14:tracePt t="406786" x="685800" y="4845050"/>
          <p14:tracePt t="406802" x="685800" y="4852988"/>
          <p14:tracePt t="406819" x="677863" y="4859338"/>
          <p14:tracePt t="406835" x="669925" y="4875213"/>
          <p14:tracePt t="406852" x="655638" y="4881563"/>
          <p14:tracePt t="406869" x="649288" y="4895850"/>
          <p14:tracePt t="406886" x="635000" y="4903788"/>
          <p14:tracePt t="406902" x="627063" y="4910138"/>
          <p14:tracePt t="406935" x="620713" y="4910138"/>
          <p14:tracePt t="406965" x="612775" y="4918075"/>
          <p14:tracePt t="407001" x="606425" y="4924425"/>
          <p14:tracePt t="407015" x="598488" y="4924425"/>
          <p14:tracePt t="407025" x="590550" y="4924425"/>
          <p14:tracePt t="407043" x="584200" y="4924425"/>
          <p14:tracePt t="407059" x="576263" y="4924425"/>
          <p14:tracePt t="407070" x="569913" y="4924425"/>
          <p14:tracePt t="407085" x="555625" y="4918075"/>
          <p14:tracePt t="407101" x="541338" y="4910138"/>
          <p14:tracePt t="407119" x="527050" y="4903788"/>
          <p14:tracePt t="407136" x="519113" y="4895850"/>
          <p14:tracePt t="407153" x="496888" y="4875213"/>
          <p14:tracePt t="407170" x="490538" y="4859338"/>
          <p14:tracePt t="407175" x="476250" y="4852988"/>
          <p14:tracePt t="407189" x="461963" y="4838700"/>
          <p14:tracePt t="407201" x="454025" y="4824413"/>
          <p14:tracePt t="407217" x="447675" y="4816475"/>
          <p14:tracePt t="407234" x="425450" y="4802188"/>
          <p14:tracePt t="407250" x="417513" y="4795838"/>
          <p14:tracePt t="407266" x="403225" y="4787900"/>
          <p14:tracePt t="407284" x="388938" y="4779963"/>
          <p14:tracePt t="407300" x="374650" y="4765675"/>
          <p14:tracePt t="407317" x="360363" y="4765675"/>
          <p14:tracePt t="407335" x="331788" y="4759325"/>
          <p14:tracePt t="407351" x="317500" y="4751388"/>
          <p14:tracePt t="407369" x="303213" y="4751388"/>
          <p14:tracePt t="407385" x="280988" y="4745038"/>
          <p14:tracePt t="407402" x="266700" y="4745038"/>
          <p14:tracePt t="407420" x="238125" y="4745038"/>
          <p14:tracePt t="407436" x="223838" y="4745038"/>
          <p14:tracePt t="407453" x="215900" y="4745038"/>
          <p14:tracePt t="407469" x="209550" y="4745038"/>
          <p14:tracePt t="407658" x="209550" y="4737100"/>
          <p14:tracePt t="407667" x="215900" y="4737100"/>
          <p14:tracePt t="407685" x="238125" y="4730750"/>
          <p14:tracePt t="407703" x="252413" y="4737100"/>
          <p14:tracePt t="407718" x="266700" y="4751388"/>
          <p14:tracePt t="407735" x="280988" y="4751388"/>
          <p14:tracePt t="407752" x="295275" y="4759325"/>
          <p14:tracePt t="407768" x="309563" y="4765675"/>
          <p14:tracePt t="407786" x="338138" y="4773613"/>
          <p14:tracePt t="407802" x="354013" y="4779963"/>
          <p14:tracePt t="407818" x="374650" y="4787900"/>
          <p14:tracePt t="407835" x="388938" y="4795838"/>
          <p14:tracePt t="407851" x="403225" y="4795838"/>
          <p14:tracePt t="407869" x="417513" y="4795838"/>
          <p14:tracePt t="407886" x="425450" y="4802188"/>
          <p14:tracePt t="407902" x="439738" y="4802188"/>
          <p14:tracePt t="407918" x="447675" y="4802188"/>
          <p14:tracePt t="407936" x="461963" y="4802188"/>
          <p14:tracePt t="407951" x="482600" y="4810125"/>
          <p14:tracePt t="407969" x="496888" y="4816475"/>
          <p14:tracePt t="407987" x="519113" y="4816475"/>
          <p14:tracePt t="408002" x="541338" y="4830763"/>
          <p14:tracePt t="408018" x="547688" y="4830763"/>
          <p14:tracePt t="408034" x="561975" y="4838700"/>
          <p14:tracePt t="408049" x="576263" y="4845050"/>
          <p14:tracePt t="408066" x="584200" y="4852988"/>
          <p14:tracePt t="408084" x="590550" y="4859338"/>
          <p14:tracePt t="408100" x="590550" y="4867275"/>
          <p14:tracePt t="408117" x="590550" y="4895850"/>
          <p14:tracePt t="408133" x="606425" y="4918075"/>
          <p14:tracePt t="408149" x="620713" y="4954588"/>
          <p14:tracePt t="408166" x="635000" y="4983163"/>
          <p14:tracePt t="408183" x="655638" y="5018088"/>
          <p14:tracePt t="408199" x="669925" y="5040313"/>
          <p14:tracePt t="408217" x="677863" y="5054600"/>
          <p14:tracePt t="408233" x="677863" y="5062538"/>
          <p14:tracePt t="408267" x="677863" y="5076825"/>
          <p14:tracePt t="408284" x="677863" y="5091113"/>
          <p14:tracePt t="408300" x="677863" y="5111750"/>
          <p14:tracePt t="408316" x="677863" y="5127625"/>
          <p14:tracePt t="408332" x="677863" y="5133975"/>
          <p14:tracePt t="408350" x="677863" y="5148263"/>
          <p14:tracePt t="408431" x="677863" y="5156200"/>
          <p14:tracePt t="408456" x="677863" y="5162550"/>
          <p14:tracePt t="408466" x="677863" y="5170488"/>
          <p14:tracePt t="408723" x="677863" y="5162550"/>
          <p14:tracePt t="409199" x="677863" y="5156200"/>
          <p14:tracePt t="409233" x="677863" y="5148263"/>
          <p14:tracePt t="409241" x="685800" y="5148263"/>
          <p14:tracePt t="409268" x="685800" y="5141913"/>
          <p14:tracePt t="409287" x="685800" y="5133975"/>
          <p14:tracePt t="409295" x="692150" y="5133975"/>
          <p14:tracePt t="409331" x="692150" y="5127625"/>
          <p14:tracePt t="409348" x="692150" y="5119688"/>
          <p14:tracePt t="409367" x="692150" y="5111750"/>
          <p14:tracePt t="409375" x="700088" y="5111750"/>
          <p14:tracePt t="409384" x="700088" y="5097463"/>
          <p14:tracePt t="409399" x="700088" y="5091113"/>
          <p14:tracePt t="409415" x="700088" y="5083175"/>
          <p14:tracePt t="409432" x="700088" y="5076825"/>
          <p14:tracePt t="409451" x="700088" y="5068888"/>
          <p14:tracePt t="409466" x="706438" y="5062538"/>
          <p14:tracePt t="409483" x="706438" y="5048250"/>
          <p14:tracePt t="409501" x="706438" y="5032375"/>
          <p14:tracePt t="409517" x="706438" y="5026025"/>
          <p14:tracePt t="409533" x="706438" y="5018088"/>
          <p14:tracePt t="409550" x="706438" y="5011738"/>
          <p14:tracePt t="409566" x="706438" y="5003800"/>
          <p14:tracePt t="409583" x="706438" y="4989513"/>
          <p14:tracePt t="409600" x="714375" y="4975225"/>
          <p14:tracePt t="409616" x="714375" y="4968875"/>
          <p14:tracePt t="409633" x="714375" y="4960938"/>
          <p14:tracePt t="409649" x="714375" y="4954588"/>
          <p14:tracePt t="409666" x="714375" y="4938713"/>
          <p14:tracePt t="409683" x="714375" y="4924425"/>
          <p14:tracePt t="409700" x="720725" y="4918075"/>
          <p14:tracePt t="409716" x="720725" y="4910138"/>
          <p14:tracePt t="409733" x="728663" y="4903788"/>
          <p14:tracePt t="409750" x="728663" y="4889500"/>
          <p14:tracePt t="409766" x="728663" y="4881563"/>
          <p14:tracePt t="409801" x="728663" y="4875213"/>
          <p14:tracePt t="409831" x="728663" y="4867275"/>
          <p14:tracePt t="409847" x="728663" y="4859338"/>
          <p14:tracePt t="409867" x="728663" y="4852988"/>
          <p14:tracePt t="409892" x="728663" y="4845050"/>
          <p14:tracePt t="410448" x="720725" y="4845050"/>
          <p14:tracePt t="410456" x="720725" y="4852988"/>
          <p14:tracePt t="410465" x="714375" y="4859338"/>
          <p14:tracePt t="410482" x="700088" y="4881563"/>
          <p14:tracePt t="410498" x="677863" y="4895850"/>
          <p14:tracePt t="410517" x="655638" y="4924425"/>
          <p14:tracePt t="410533" x="641350" y="4932363"/>
          <p14:tracePt t="410549" x="635000" y="4938713"/>
          <p14:tracePt t="410566" x="635000" y="4946650"/>
          <p14:tracePt t="410687" x="635000" y="4938713"/>
          <p14:tracePt t="410698" x="641350" y="4932363"/>
          <p14:tracePt t="410715" x="649288" y="4924425"/>
          <p14:tracePt t="410724" x="649288" y="4918075"/>
          <p14:tracePt t="410736" x="655638" y="4910138"/>
          <p14:tracePt t="410750" x="663575" y="4903788"/>
          <p14:tracePt t="410768" x="669925" y="4889500"/>
          <p14:tracePt t="410785" x="677863" y="4875213"/>
          <p14:tracePt t="410800" x="685800" y="4852988"/>
          <p14:tracePt t="410817" x="685800" y="4830763"/>
          <p14:tracePt t="410834" x="685800" y="4824413"/>
          <p14:tracePt t="410851" x="692150" y="4802188"/>
          <p14:tracePt t="410867" x="692150" y="4795838"/>
          <p14:tracePt t="410884" x="692150" y="4787900"/>
          <p14:tracePt t="410917" x="692150" y="4779963"/>
          <p14:tracePt t="411139" x="685800" y="4779963"/>
          <p14:tracePt t="411148" x="677863" y="4779963"/>
          <p14:tracePt t="411166" x="663575" y="4779963"/>
          <p14:tracePt t="411184" x="641350" y="4779963"/>
          <p14:tracePt t="411202" x="627063" y="4779963"/>
          <p14:tracePt t="411217" x="598488" y="4779963"/>
          <p14:tracePt t="411234" x="561975" y="4773613"/>
          <p14:tracePt t="411251" x="541338" y="4765675"/>
          <p14:tracePt t="411267" x="527050" y="4759325"/>
          <p14:tracePt t="411284" x="504825" y="4751388"/>
          <p14:tracePt t="411301" x="496888" y="4751388"/>
          <p14:tracePt t="411317" x="482600" y="4745038"/>
          <p14:tracePt t="411334" x="468313" y="4737100"/>
          <p14:tracePt t="411350" x="454025" y="4730750"/>
          <p14:tracePt t="411367" x="433388" y="4716463"/>
          <p14:tracePt t="411383" x="411163" y="4708525"/>
          <p14:tracePt t="411400" x="396875" y="4702175"/>
          <p14:tracePt t="411416" x="396875" y="4694238"/>
          <p14:tracePt t="411432" x="396875" y="4686300"/>
          <p14:tracePt t="411499" x="388938" y="4686300"/>
          <p14:tracePt t="411683" x="382588" y="4686300"/>
          <p14:tracePt t="411700" x="382588" y="4694238"/>
          <p14:tracePt t="411719" x="374650" y="4694238"/>
          <p14:tracePt t="411736" x="368300" y="4694238"/>
          <p14:tracePt t="411895" x="374650" y="4694238"/>
          <p14:tracePt t="412019" x="368300" y="4694238"/>
          <p14:tracePt t="412089" x="368300" y="4702175"/>
          <p14:tracePt t="412110" x="368300" y="4708525"/>
          <p14:tracePt t="412120" x="360363" y="4716463"/>
          <p14:tracePt t="412134" x="346075" y="4751388"/>
          <p14:tracePt t="412150" x="338138" y="4765675"/>
          <p14:tracePt t="412166" x="323850" y="4787900"/>
          <p14:tracePt t="412182" x="323850" y="4810125"/>
          <p14:tracePt t="412199" x="323850" y="4824413"/>
          <p14:tracePt t="412216" x="323850" y="4838700"/>
          <p14:tracePt t="412233" x="323850" y="4867275"/>
          <p14:tracePt t="412249" x="323850" y="4889500"/>
          <p14:tracePt t="412266" x="331788" y="4903788"/>
          <p14:tracePt t="412283" x="346075" y="4924425"/>
          <p14:tracePt t="412299" x="360363" y="4946650"/>
          <p14:tracePt t="412315" x="374650" y="4968875"/>
          <p14:tracePt t="412333" x="396875" y="4997450"/>
          <p14:tracePt t="412349" x="411163" y="5018088"/>
          <p14:tracePt t="412366" x="417513" y="5032375"/>
          <p14:tracePt t="412382" x="433388" y="5054600"/>
          <p14:tracePt t="412399" x="433388" y="5076825"/>
          <p14:tracePt t="412416" x="447675" y="5097463"/>
          <p14:tracePt t="412433" x="454025" y="5127625"/>
          <p14:tracePt t="412449" x="468313" y="5148263"/>
          <p14:tracePt t="412466" x="482600" y="5184775"/>
          <p14:tracePt t="412482" x="496888" y="5213350"/>
          <p14:tracePt t="412499" x="511175" y="5241925"/>
          <p14:tracePt t="412516" x="533400" y="5264150"/>
          <p14:tracePt t="412533" x="547688" y="5292725"/>
          <p14:tracePt t="412549" x="555625" y="5314950"/>
          <p14:tracePt t="412566" x="561975" y="5335588"/>
          <p14:tracePt t="412582" x="561975" y="5349875"/>
          <p14:tracePt t="412599" x="561975" y="5357813"/>
          <p14:tracePt t="412616" x="561975" y="5372100"/>
          <p14:tracePt t="412633" x="561975" y="5400675"/>
          <p14:tracePt t="412649" x="561975" y="5414963"/>
          <p14:tracePt t="412665" x="561975" y="5429250"/>
          <p14:tracePt t="412682" x="561975" y="5451475"/>
          <p14:tracePt t="412700" x="561975" y="5465763"/>
          <p14:tracePt t="412715" x="561975" y="5480050"/>
          <p14:tracePt t="412732" x="561975" y="5487988"/>
          <p14:tracePt t="412750" x="561975" y="5494338"/>
          <p14:tracePt t="412783" x="561975" y="5508625"/>
          <p14:tracePt t="412800" x="555625" y="5508625"/>
          <p14:tracePt t="412816" x="555625" y="5516563"/>
          <p14:tracePt t="412833" x="547688" y="5522913"/>
          <p14:tracePt t="412850" x="541338" y="5537200"/>
          <p14:tracePt t="412866" x="533400" y="5553075"/>
          <p14:tracePt t="412883" x="527050" y="5573713"/>
          <p14:tracePt t="412899" x="504825" y="5595938"/>
          <p14:tracePt t="412916" x="490538" y="5602288"/>
          <p14:tracePt t="412933" x="482600" y="5602288"/>
          <p14:tracePt t="412949" x="461963" y="5602288"/>
          <p14:tracePt t="412965" x="447675" y="5602288"/>
          <p14:tracePt t="412983" x="433388" y="5602288"/>
          <p14:tracePt t="412999" x="411163" y="5602288"/>
          <p14:tracePt t="413017" x="374650" y="5595938"/>
          <p14:tracePt t="413034" x="346075" y="5581650"/>
          <p14:tracePt t="413049" x="323850" y="5573713"/>
          <p14:tracePt t="413065" x="303213" y="5567363"/>
          <p14:tracePt t="413083" x="288925" y="5559425"/>
          <p14:tracePt t="413099" x="266700" y="5559425"/>
          <p14:tracePt t="413115" x="260350" y="5559425"/>
          <p14:tracePt t="413283" x="260350" y="5553075"/>
          <p14:tracePt t="413292" x="266700" y="5545138"/>
          <p14:tracePt t="413303" x="280988" y="5530850"/>
          <p14:tracePt t="413317" x="303213" y="5516563"/>
          <p14:tracePt t="413333" x="317500" y="5494338"/>
          <p14:tracePt t="413351" x="354013" y="5465763"/>
          <p14:tracePt t="413367" x="374650" y="5443538"/>
          <p14:tracePt t="413384" x="388938" y="5414963"/>
          <p14:tracePt t="413400" x="417513" y="5364163"/>
          <p14:tracePt t="413417" x="439738" y="5300663"/>
          <p14:tracePt t="413433" x="468313" y="5227638"/>
          <p14:tracePt t="413449" x="496888" y="5162550"/>
          <p14:tracePt t="413467" x="527050" y="5097463"/>
          <p14:tracePt t="413484" x="527050" y="5068888"/>
          <p14:tracePt t="413500" x="533400" y="5040313"/>
          <p14:tracePt t="413516" x="533400" y="5011738"/>
          <p14:tracePt t="413533" x="533400" y="4989513"/>
          <p14:tracePt t="413551" x="519113" y="4960938"/>
          <p14:tracePt t="413567" x="504825" y="4946650"/>
          <p14:tracePt t="413584" x="504825" y="4924425"/>
          <p14:tracePt t="413601" x="496888" y="4895850"/>
          <p14:tracePt t="413616" x="496888" y="4859338"/>
          <p14:tracePt t="413633" x="511175" y="4787900"/>
          <p14:tracePt t="413649" x="533400" y="4716463"/>
          <p14:tracePt t="413667" x="561975" y="4657725"/>
          <p14:tracePt t="413684" x="576263" y="4643438"/>
          <p14:tracePt t="413700" x="584200" y="4637088"/>
          <p14:tracePt t="413718" x="590550" y="4629150"/>
          <p14:tracePt t="413751" x="598488" y="4622800"/>
          <p14:tracePt t="413766" x="606425" y="4606925"/>
          <p14:tracePt t="413782" x="612775" y="4592638"/>
          <p14:tracePt t="413798" x="627063" y="4578350"/>
          <p14:tracePt t="413815" x="641350" y="4557713"/>
          <p14:tracePt t="413834" x="649288" y="4543425"/>
          <p14:tracePt t="413849" x="649288" y="4535488"/>
          <p14:tracePt t="413866" x="663575" y="4521200"/>
          <p14:tracePt t="413883" x="677863" y="4498975"/>
          <p14:tracePt t="413900" x="692150" y="4478338"/>
          <p14:tracePt t="413917" x="700088" y="4464050"/>
          <p14:tracePt t="413932" x="700088" y="4449763"/>
          <p14:tracePt t="413949" x="706438" y="4433888"/>
          <p14:tracePt t="413967" x="706438" y="4427538"/>
          <p14:tracePt t="413983" x="700088" y="4419600"/>
          <p14:tracePt t="414000" x="692150" y="4419600"/>
          <p14:tracePt t="414017" x="685800" y="4419600"/>
          <p14:tracePt t="414033" x="677863" y="4419600"/>
          <p14:tracePt t="414050" x="655638" y="4419600"/>
          <p14:tracePt t="414067" x="635000" y="4419600"/>
          <p14:tracePt t="414083" x="620713" y="4419600"/>
          <p14:tracePt t="414100" x="584200" y="4413250"/>
          <p14:tracePt t="414117" x="533400" y="4413250"/>
          <p14:tracePt t="414134" x="476250" y="4398963"/>
          <p14:tracePt t="414150" x="403225" y="4384675"/>
          <p14:tracePt t="414167" x="346075" y="4384675"/>
          <p14:tracePt t="414183" x="280988" y="4370388"/>
          <p14:tracePt t="414199" x="209550" y="4370388"/>
          <p14:tracePt t="414217" x="130175" y="4362450"/>
          <p14:tracePt t="414233" x="57150" y="4356100"/>
          <p14:tracePt t="414667" x="360363" y="4276725"/>
          <p14:tracePt t="414683" x="763588" y="4319588"/>
          <p14:tracePt t="414700" x="1089025" y="4340225"/>
          <p14:tracePt t="414717" x="1262063" y="4340225"/>
          <p14:tracePt t="414734" x="1370013" y="4340225"/>
          <p14:tracePt t="414750" x="1420813" y="4319588"/>
          <p14:tracePt t="414769" x="1441450" y="4291013"/>
          <p14:tracePt t="414784" x="1457325" y="4268788"/>
          <p14:tracePt t="414800" x="1477963" y="4254500"/>
          <p14:tracePt t="414817" x="1500188" y="4211638"/>
          <p14:tracePt t="414834" x="1550988" y="4152900"/>
          <p14:tracePt t="414851" x="1651000" y="4052888"/>
          <p14:tracePt t="414868" x="1730375" y="3979863"/>
          <p14:tracePt t="414884" x="1766888" y="3944938"/>
          <p14:tracePt t="414899" x="1795463" y="3922713"/>
          <p14:tracePt t="414914" x="1817688" y="3900488"/>
          <p14:tracePt t="414932" x="1838325" y="3879850"/>
          <p14:tracePt t="414947" x="1860550" y="3857625"/>
          <p14:tracePt t="414964" x="1874838" y="3835400"/>
          <p14:tracePt t="414982" x="1903413" y="3814763"/>
          <p14:tracePt t="414999" x="1946275" y="3786188"/>
          <p14:tracePt t="415015" x="1976438" y="3771900"/>
          <p14:tracePt t="415032" x="2019300" y="3763963"/>
          <p14:tracePt t="415049" x="2070100" y="3763963"/>
          <p14:tracePt t="415065" x="2119313" y="3763963"/>
          <p14:tracePt t="415084" x="2170113" y="3771900"/>
          <p14:tracePt t="415101" x="2192338" y="3771900"/>
          <p14:tracePt t="415117" x="2206625" y="3771900"/>
          <p14:tracePt t="415133" x="2206625" y="3778250"/>
          <p14:tracePt t="415190" x="2198688" y="3778250"/>
          <p14:tracePt t="415213" x="2198688" y="3786188"/>
          <p14:tracePt t="415224" x="2192338" y="3786188"/>
          <p14:tracePt t="415459" x="2192338" y="3792538"/>
          <p14:tracePt t="415815" x="2192338" y="3800475"/>
          <p14:tracePt t="415857" x="2192338" y="3806825"/>
          <p14:tracePt t="415867" x="2192338" y="3829050"/>
          <p14:tracePt t="415882" x="2206625" y="3894138"/>
          <p14:tracePt t="415898" x="2212975" y="3922713"/>
          <p14:tracePt t="415915" x="2243138" y="4016375"/>
          <p14:tracePt t="415932" x="2300288" y="4217988"/>
          <p14:tracePt t="415948" x="2343150" y="4413250"/>
          <p14:tracePt t="415966" x="2379663" y="4549775"/>
          <p14:tracePt t="415982" x="2393950" y="4643438"/>
          <p14:tracePt t="415998" x="2401888" y="4722813"/>
          <p14:tracePt t="416015" x="2416175" y="4779963"/>
          <p14:tracePt t="416033" x="2422525" y="4830763"/>
          <p14:tracePt t="416047" x="2422525" y="4875213"/>
          <p14:tracePt t="416065" x="2422525" y="4903788"/>
          <p14:tracePt t="416082" x="2430463" y="4938713"/>
          <p14:tracePt t="416098" x="2430463" y="4975225"/>
          <p14:tracePt t="416116" x="2430463" y="5026025"/>
          <p14:tracePt t="416132" x="2430463" y="5048250"/>
          <p14:tracePt t="416148" x="2430463" y="5119688"/>
          <p14:tracePt t="416165" x="2430463" y="5176838"/>
          <p14:tracePt t="416182" x="2430463" y="5221288"/>
          <p14:tracePt t="416199" x="2430463" y="5270500"/>
          <p14:tracePt t="416217" x="2430463" y="5357813"/>
          <p14:tracePt t="416233" x="2430463" y="5386388"/>
          <p14:tracePt t="416249" x="2430463" y="5480050"/>
          <p14:tracePt t="416267" x="2436813" y="5522913"/>
          <p14:tracePt t="416282" x="2436813" y="5553075"/>
          <p14:tracePt t="416300" x="2451100" y="5602288"/>
          <p14:tracePt t="416317" x="2459038" y="5653088"/>
          <p14:tracePt t="416333" x="2459038" y="5689600"/>
          <p14:tracePt t="416349" x="2459038" y="5732463"/>
          <p14:tracePt t="416366" x="2459038" y="5761038"/>
          <p14:tracePt t="416382" x="2459038" y="5783263"/>
          <p14:tracePt t="416399" x="2459038" y="5797550"/>
          <p14:tracePt t="416415" x="2459038" y="5811838"/>
          <p14:tracePt t="416432" x="2459038" y="5819775"/>
          <p14:tracePt t="416547" x="2451100" y="5826125"/>
          <p14:tracePt t="416567" x="2451100" y="5834063"/>
          <p14:tracePt t="416576" x="2444750" y="5834063"/>
          <p14:tracePt t="416588" x="2436813" y="5840413"/>
          <p14:tracePt t="416605" x="2430463" y="5848350"/>
          <p14:tracePt t="416616" x="2422525" y="5854700"/>
          <p14:tracePt t="416633" x="2422525" y="5862638"/>
          <p14:tracePt t="416649" x="2408238" y="5883275"/>
          <p14:tracePt t="416666" x="2401888" y="5905500"/>
          <p14:tracePt t="416682" x="2386013" y="5927725"/>
          <p14:tracePt t="416698" x="2365375" y="5948363"/>
          <p14:tracePt t="416716" x="2357438" y="5956300"/>
          <p14:tracePt t="416734" x="2336800" y="5970588"/>
          <p14:tracePt t="416749" x="2322513" y="5984875"/>
          <p14:tracePt t="416766" x="2306638" y="5992813"/>
          <p14:tracePt t="416784" x="2292350" y="6007100"/>
          <p14:tracePt t="416799" x="2263775" y="6013450"/>
          <p14:tracePt t="416816" x="2228850" y="6027738"/>
          <p14:tracePt t="416832" x="2184400" y="6027738"/>
          <p14:tracePt t="416849" x="2127250" y="6027738"/>
          <p14:tracePt t="416866" x="2105025" y="6027738"/>
          <p14:tracePt t="416883" x="2084388" y="6027738"/>
          <p14:tracePt t="416899" x="2070100" y="6027738"/>
          <p14:tracePt t="416915" x="2055813" y="6027738"/>
          <p14:tracePt t="416932" x="2047875" y="6027738"/>
          <p14:tracePt t="416948" x="2039938" y="6027738"/>
          <p14:tracePt t="417151" x="2047875" y="6027738"/>
          <p14:tracePt t="417163" x="2055813" y="6021388"/>
          <p14:tracePt t="417177" x="2062163" y="6007100"/>
          <p14:tracePt t="417185" x="2076450" y="6007100"/>
          <p14:tracePt t="417197" x="2084388" y="5999163"/>
          <p14:tracePt t="417214" x="2098675" y="5984875"/>
          <p14:tracePt t="417231" x="2105025" y="5984875"/>
          <p14:tracePt t="417248" x="2112963" y="5978525"/>
          <p14:tracePt t="417264" x="2119313" y="5978525"/>
          <p14:tracePt t="417282" x="2133600" y="5970588"/>
          <p14:tracePt t="417299" x="2149475" y="5970588"/>
          <p14:tracePt t="417315" x="2170113" y="5970588"/>
          <p14:tracePt t="417332" x="2178050" y="5970588"/>
          <p14:tracePt t="417348" x="2184400" y="5970588"/>
          <p14:tracePt t="417381" x="2192338" y="5970588"/>
          <p14:tracePt t="417453" x="2198688" y="5970588"/>
          <p14:tracePt t="417485" x="2206625" y="5970588"/>
          <p14:tracePt t="417495" x="2212975" y="5962650"/>
          <p14:tracePt t="417515" x="2220913" y="5962650"/>
          <p14:tracePt t="417533" x="2228850" y="5962650"/>
          <p14:tracePt t="417549" x="2235200" y="5956300"/>
          <p14:tracePt t="417565" x="2243138" y="5956300"/>
          <p14:tracePt t="417603" x="2249488" y="5956300"/>
          <p14:tracePt t="418701" x="2257425" y="5956300"/>
          <p14:tracePt t="418717" x="2263775" y="5956300"/>
          <p14:tracePt t="418724" x="2271713" y="5956300"/>
          <p14:tracePt t="418733" x="2278063" y="5956300"/>
          <p14:tracePt t="418746" x="2292350" y="5956300"/>
          <p14:tracePt t="418763" x="2306638" y="5956300"/>
          <p14:tracePt t="418780" x="2322513" y="5956300"/>
          <p14:tracePt t="418796" x="2336800" y="5956300"/>
          <p14:tracePt t="418813" x="2351088" y="5956300"/>
          <p14:tracePt t="418830" x="2365375" y="5956300"/>
          <p14:tracePt t="418846" x="2379663" y="5956300"/>
          <p14:tracePt t="418864" x="2408238" y="5962650"/>
          <p14:tracePt t="418880" x="2416175" y="5962650"/>
          <p14:tracePt t="418896" x="2430463" y="5962650"/>
          <p14:tracePt t="418913" x="2444750" y="5962650"/>
          <p14:tracePt t="418930" x="2451100" y="5962650"/>
          <p14:tracePt t="418946" x="2465388" y="5970588"/>
          <p14:tracePt t="418963" x="2487613" y="5970588"/>
          <p14:tracePt t="418980" x="2501900" y="5970588"/>
          <p14:tracePt t="418997" x="2516188" y="5970588"/>
          <p14:tracePt t="419013" x="2544763" y="5978525"/>
          <p14:tracePt t="419030" x="2559050" y="5978525"/>
          <p14:tracePt t="419048" x="2581275" y="5978525"/>
          <p14:tracePt t="419063" x="2595563" y="5978525"/>
          <p14:tracePt t="419081" x="2609850" y="5984875"/>
          <p14:tracePt t="419097" x="2632075" y="5984875"/>
          <p14:tracePt t="419115" x="2660650" y="5984875"/>
          <p14:tracePt t="419131" x="2674938" y="5984875"/>
          <p14:tracePt t="419147" x="2697163" y="5984875"/>
          <p14:tracePt t="419164" x="2711450" y="5984875"/>
          <p14:tracePt t="419180" x="2717800" y="5992813"/>
          <p14:tracePt t="419183" x="2725738" y="5992813"/>
          <p14:tracePt t="419197" x="2732088" y="5992813"/>
          <p14:tracePt t="419214" x="2740025" y="5992813"/>
          <p14:tracePt t="419231" x="2762250" y="5999163"/>
          <p14:tracePt t="419247" x="2768600" y="5999163"/>
          <p14:tracePt t="419264" x="2776538" y="5999163"/>
          <p14:tracePt t="419280" x="2790825" y="5999163"/>
          <p14:tracePt t="419315" x="2797175" y="5999163"/>
          <p14:tracePt t="419333" x="2805113" y="5999163"/>
          <p14:tracePt t="421165" x="2811463" y="5999163"/>
          <p14:tracePt t="421174" x="2827338" y="5992813"/>
          <p14:tracePt t="421183" x="2862263" y="5992813"/>
          <p14:tracePt t="421197" x="2927350" y="5992813"/>
          <p14:tracePt t="421214" x="3035300" y="6007100"/>
          <p14:tracePt t="421230" x="3179763" y="6007100"/>
          <p14:tracePt t="421248" x="3395663" y="6013450"/>
          <p14:tracePt t="421264" x="3482975" y="6013450"/>
          <p14:tracePt t="421280" x="3540125" y="6013450"/>
          <p14:tracePt t="421296" x="3554413" y="6013450"/>
          <p14:tracePt t="421313" x="3562350" y="6013450"/>
          <p14:tracePt t="421373" x="3568700" y="6013450"/>
          <p14:tracePt t="421393" x="3576638" y="6013450"/>
          <p14:tracePt t="421402" x="3582988" y="6013450"/>
          <p14:tracePt t="421418" x="3590925" y="6013450"/>
          <p14:tracePt t="422336" x="3598863" y="6013450"/>
          <p14:tracePt t="422441" x="3605213" y="6013450"/>
          <p14:tracePt t="422456" x="3613150" y="6013450"/>
          <p14:tracePt t="422510" x="3619500" y="6013450"/>
          <p14:tracePt t="423146" x="3619500" y="6007100"/>
          <p14:tracePt t="423154" x="3627438" y="6007100"/>
          <p14:tracePt t="423164" x="3633788" y="6007100"/>
          <p14:tracePt t="423180" x="3662363" y="6007100"/>
          <p14:tracePt t="423196" x="3771900" y="6007100"/>
          <p14:tracePt t="423213" x="4073525" y="6042025"/>
          <p14:tracePt t="423231" x="4614863" y="6107113"/>
          <p14:tracePt t="423247" x="5032375" y="6129338"/>
          <p14:tracePt t="423264" x="5451475" y="6151563"/>
          <p14:tracePt t="423280" x="5868988" y="6165850"/>
          <p14:tracePt t="423297" x="6115050" y="6135688"/>
          <p14:tracePt t="423315" x="6273800" y="6092825"/>
          <p14:tracePt t="423331" x="6353175" y="6064250"/>
          <p14:tracePt t="423347" x="6381750" y="6049963"/>
          <p14:tracePt t="423364" x="6402388" y="6049963"/>
          <p14:tracePt t="423396" x="6410325" y="6049963"/>
          <p14:tracePt t="423412" x="6424613" y="6049963"/>
          <p14:tracePt t="423429" x="6446838" y="6049963"/>
          <p14:tracePt t="423446" x="6461125" y="6042025"/>
          <p14:tracePt t="423463" x="6503988" y="6035675"/>
          <p14:tracePt t="423479" x="6591300" y="6021388"/>
          <p14:tracePt t="423496" x="6684963" y="6007100"/>
          <p14:tracePt t="423514" x="6843713" y="5992813"/>
          <p14:tracePt t="423529" x="6921500" y="5992813"/>
          <p14:tracePt t="423546" x="6951663" y="5992813"/>
          <p14:tracePt t="423563" x="6965950" y="5992813"/>
          <p14:tracePt t="423589" x="6965950" y="5984875"/>
          <p14:tracePt t="423605" x="6958013" y="5984875"/>
          <p14:tracePt t="423614" x="6951663" y="5978525"/>
          <p14:tracePt t="423629" x="6937375" y="5970588"/>
          <p14:tracePt t="423645" x="6929438" y="5970588"/>
          <p14:tracePt t="423679" x="6921500" y="5970588"/>
          <p14:tracePt t="423765" x="6915150" y="5970588"/>
          <p14:tracePt t="423774" x="6907213" y="5962650"/>
          <p14:tracePt t="423783" x="6886575" y="5956300"/>
          <p14:tracePt t="423797" x="6835775" y="5934075"/>
          <p14:tracePt t="423815" x="6713538" y="5905500"/>
          <p14:tracePt t="423830" x="6554788" y="5899150"/>
          <p14:tracePt t="423848" x="6273800" y="5899150"/>
          <p14:tracePt t="423864" x="6078538" y="5942013"/>
          <p14:tracePt t="423881" x="5868988" y="5984875"/>
          <p14:tracePt t="423897" x="5675313" y="6013450"/>
          <p14:tracePt t="423914" x="5473700" y="6027738"/>
          <p14:tracePt t="423930" x="5264150" y="6027738"/>
          <p14:tracePt t="423946" x="5076825" y="6027738"/>
          <p14:tracePt t="423964" x="4751388" y="6021388"/>
          <p14:tracePt t="423980" x="4513263" y="6021388"/>
          <p14:tracePt t="423996" x="4283075" y="5992813"/>
          <p14:tracePt t="424014" x="4087813" y="5962650"/>
          <p14:tracePt t="424031" x="3959225" y="5934075"/>
          <p14:tracePt t="424046" x="3865563" y="5913438"/>
          <p14:tracePt t="424065" x="3786188" y="5899150"/>
          <p14:tracePt t="424080" x="3756025" y="5891213"/>
          <p14:tracePt t="424096" x="3735388" y="5876925"/>
          <p14:tracePt t="424114" x="3713163" y="5868988"/>
          <p14:tracePt t="424130" x="3692525" y="5854700"/>
          <p14:tracePt t="424147" x="3670300" y="5834063"/>
          <p14:tracePt t="424165" x="3619500" y="5819775"/>
          <p14:tracePt t="424180" x="3590925" y="5803900"/>
          <p14:tracePt t="424197" x="3562350" y="5797550"/>
          <p14:tracePt t="424213" x="3540125" y="5797550"/>
          <p14:tracePt t="424229" x="3519488" y="5797550"/>
          <p14:tracePt t="424247" x="3503613" y="5797550"/>
          <p14:tracePt t="424264" x="3482975" y="5803900"/>
          <p14:tracePt t="424280" x="3460750" y="5819775"/>
          <p14:tracePt t="424297" x="3425825" y="5819775"/>
          <p14:tracePt t="424313" x="3352800" y="5834063"/>
          <p14:tracePt t="424330" x="3273425" y="5834063"/>
          <p14:tracePt t="424347" x="3179763" y="5840413"/>
          <p14:tracePt t="424363" x="3108325" y="5840413"/>
          <p14:tracePt t="424380" x="2992438" y="5848350"/>
          <p14:tracePt t="424396" x="2949575" y="5862638"/>
          <p14:tracePt t="424413" x="2927350" y="5862638"/>
          <p14:tracePt t="424429" x="2905125" y="5862638"/>
          <p14:tracePt t="424445" x="2890838" y="5876925"/>
          <p14:tracePt t="424462" x="2876550" y="5876925"/>
          <p14:tracePt t="424479" x="2862263" y="5883275"/>
          <p14:tracePt t="424496" x="2827338" y="5891213"/>
          <p14:tracePt t="424512" x="2790825" y="5891213"/>
          <p14:tracePt t="424529" x="2754313" y="5891213"/>
          <p14:tracePt t="424545" x="2717800" y="5891213"/>
          <p14:tracePt t="424562" x="2697163" y="5891213"/>
          <p14:tracePt t="424579" x="2674938" y="5891213"/>
          <p14:tracePt t="424596" x="2654300" y="5891213"/>
          <p14:tracePt t="424613" x="2632075" y="5891213"/>
          <p14:tracePt t="424629" x="2617788" y="5891213"/>
          <p14:tracePt t="424645" x="2595563" y="5891213"/>
          <p14:tracePt t="424662" x="2574925" y="5891213"/>
          <p14:tracePt t="424680" x="2552700" y="5891213"/>
          <p14:tracePt t="424682" x="2544763" y="5891213"/>
          <p14:tracePt t="424697" x="2509838" y="5891213"/>
          <p14:tracePt t="424713" x="2459038" y="5891213"/>
          <p14:tracePt t="424729" x="2408238" y="5876925"/>
          <p14:tracePt t="424745" x="2371725" y="5868988"/>
          <p14:tracePt t="424763" x="2351088" y="5868988"/>
          <p14:tracePt t="424778" x="2328863" y="5868988"/>
          <p14:tracePt t="424795" x="2322513" y="5868988"/>
          <p14:tracePt t="424813" x="2314575" y="5868988"/>
          <p14:tracePt t="424870" x="2306638" y="5868988"/>
          <p14:tracePt t="425037" x="2300288" y="5876925"/>
          <p14:tracePt t="425577" x="2292350" y="5883275"/>
          <p14:tracePt t="425625" x="2286000" y="5891213"/>
          <p14:tracePt t="425683" x="2278063" y="5891213"/>
          <p14:tracePt t="425693" x="2278063" y="5899150"/>
          <p14:tracePt t="425789" x="2271713" y="5899150"/>
          <p14:tracePt t="425962" x="2263775" y="5899150"/>
          <p14:tracePt t="426184" x="2257425" y="5899150"/>
          <p14:tracePt t="426207" x="2257425" y="5905500"/>
          <p14:tracePt t="426303" x="2249488" y="5905500"/>
          <p14:tracePt t="426415" x="2243138" y="5905500"/>
          <p14:tracePt t="426584" x="2235200" y="5905500"/>
          <p14:tracePt t="426609" x="2228850" y="5905500"/>
          <p14:tracePt t="426631" x="2220913" y="5913438"/>
          <p14:tracePt t="426650" x="2212975" y="5913438"/>
          <p14:tracePt t="426659" x="2212975" y="5919788"/>
          <p14:tracePt t="426667" x="2206625" y="5919788"/>
          <p14:tracePt t="426678" x="2198688" y="5919788"/>
          <p14:tracePt t="426704" x="2192338" y="5919788"/>
          <p14:tracePt t="426722" x="2184400" y="5919788"/>
          <p14:tracePt t="426738" x="2178050" y="5919788"/>
          <p14:tracePt t="426747" x="2170113" y="5927725"/>
          <p14:tracePt t="426762" x="2155825" y="5927725"/>
          <p14:tracePt t="426779" x="2133600" y="5934075"/>
          <p14:tracePt t="426796" x="2119313" y="5934075"/>
          <p14:tracePt t="426812" x="2084388" y="5934075"/>
          <p14:tracePt t="426828" x="2019300" y="5934075"/>
          <p14:tracePt t="426846" x="1982788" y="5934075"/>
          <p14:tracePt t="426862" x="1954213" y="5934075"/>
          <p14:tracePt t="426879" x="1911350" y="5927725"/>
          <p14:tracePt t="426894" x="1889125" y="5919788"/>
          <p14:tracePt t="426911" x="1874838" y="5919788"/>
          <p14:tracePt t="426928" x="1860550" y="5919788"/>
          <p14:tracePt t="426946" x="1846263" y="5919788"/>
          <p14:tracePt t="427046" x="1846263" y="5913438"/>
          <p14:tracePt t="427058" x="1846263" y="5905500"/>
          <p14:tracePt t="427100" x="1846263" y="5899150"/>
          <p14:tracePt t="427110" x="1852613" y="5899150"/>
          <p14:tracePt t="427155" x="1860550" y="5899150"/>
          <p14:tracePt t="427167" x="1860550" y="5891213"/>
          <p14:tracePt t="427195" x="1866900" y="5891213"/>
          <p14:tracePt t="427204" x="1874838" y="5883275"/>
          <p14:tracePt t="427216" x="1882775" y="5876925"/>
          <p14:tracePt t="427232" x="1889125" y="5868988"/>
          <p14:tracePt t="427252" x="1897063" y="5862638"/>
          <p14:tracePt t="427262" x="1903413" y="5862638"/>
          <p14:tracePt t="427299" x="1911350" y="5862638"/>
          <p14:tracePt t="427308" x="1911350" y="5854700"/>
          <p14:tracePt t="427316" x="1917700" y="5854700"/>
          <p14:tracePt t="427330" x="1925638" y="5848350"/>
          <p14:tracePt t="427347" x="1931988" y="5840413"/>
          <p14:tracePt t="427363" x="1946275" y="5840413"/>
          <p14:tracePt t="427379" x="1968500" y="5834063"/>
          <p14:tracePt t="427397" x="1990725" y="5834063"/>
          <p14:tracePt t="427414" x="2005013" y="5834063"/>
          <p14:tracePt t="427430" x="2019300" y="5834063"/>
          <p14:tracePt t="427446" x="2025650" y="5834063"/>
          <p14:tracePt t="427462" x="2033588" y="5834063"/>
          <p14:tracePt t="427479" x="2039938" y="5834063"/>
          <p14:tracePt t="427496" x="2055813" y="5826125"/>
          <p14:tracePt t="427513" x="2062163" y="5826125"/>
          <p14:tracePt t="427530" x="2076450" y="5826125"/>
          <p14:tracePt t="427563" x="2084388" y="5826125"/>
          <p14:tracePt t="427579" x="2090738" y="5826125"/>
          <p14:tracePt t="427596" x="2098675" y="5826125"/>
          <p14:tracePt t="427613" x="2112963" y="5826125"/>
          <p14:tracePt t="427631" x="2119313" y="5826125"/>
          <p14:tracePt t="427646" x="2127250" y="5826125"/>
          <p14:tracePt t="427663" x="2133600" y="5826125"/>
          <p14:tracePt t="427801" x="2141538" y="5826125"/>
          <p14:tracePt t="427812" x="2141538" y="5834063"/>
          <p14:tracePt t="427820" x="2149475" y="5834063"/>
          <p14:tracePt t="427832" x="2149475" y="5840413"/>
          <p14:tracePt t="427850" x="2155825" y="5848350"/>
          <p14:tracePt t="427865" x="2163763" y="5854700"/>
          <p14:tracePt t="427878" x="2163763" y="5862638"/>
          <p14:tracePt t="427930" x="2163763" y="5868988"/>
          <p14:tracePt t="427979" x="2163763" y="5876925"/>
          <p14:tracePt t="428021" x="2163763" y="5883275"/>
          <p14:tracePt t="428036" x="2163763" y="5891213"/>
          <p14:tracePt t="428188" x="2170113" y="5891213"/>
          <p14:tracePt t="428275" x="2178050" y="5891213"/>
          <p14:tracePt t="428305" x="2184400" y="5891213"/>
          <p14:tracePt t="428314" x="2192338" y="5891213"/>
          <p14:tracePt t="428346" x="2198688" y="5891213"/>
          <p14:tracePt t="428363" x="2206625" y="5891213"/>
          <p14:tracePt t="428399" x="2212975" y="5891213"/>
          <p14:tracePt t="428419" x="2220913" y="5891213"/>
          <p14:tracePt t="428434" x="2228850" y="5883275"/>
          <p14:tracePt t="428464" x="2235200" y="5883275"/>
          <p14:tracePt t="428480" x="2243138" y="5883275"/>
          <p14:tracePt t="428488" x="2249488" y="5883275"/>
          <p14:tracePt t="428506" x="2257425" y="5883275"/>
          <p14:tracePt t="428523" x="2263775" y="5883275"/>
          <p14:tracePt t="428539" x="2271713" y="5883275"/>
          <p14:tracePt t="428546" x="2278063" y="5883275"/>
          <p14:tracePt t="428561" x="2286000" y="5883275"/>
          <p14:tracePt t="428577" x="2306638" y="5883275"/>
          <p14:tracePt t="428595" x="2322513" y="5883275"/>
          <p14:tracePt t="428611" x="2336800" y="5876925"/>
          <p14:tracePt t="428627" x="2365375" y="5876925"/>
          <p14:tracePt t="428644" x="2386013" y="5876925"/>
          <p14:tracePt t="428660" x="2416175" y="5876925"/>
          <p14:tracePt t="428677" x="2444750" y="5876925"/>
          <p14:tracePt t="428694" x="2451100" y="5876925"/>
          <p14:tracePt t="428710" x="2465388" y="5876925"/>
          <p14:tracePt t="428727" x="2473325" y="5876925"/>
          <p14:tracePt t="428760" x="2481263" y="5876925"/>
          <p14:tracePt t="428778" x="2487613" y="5876925"/>
          <p14:tracePt t="432545" x="2495550" y="5876925"/>
          <p14:tracePt t="432556" x="2501900" y="5876925"/>
          <p14:tracePt t="432618" x="2501900" y="5868988"/>
          <p14:tracePt t="432630" x="2509838" y="5868988"/>
          <p14:tracePt t="432646" x="2516188" y="5868988"/>
          <p14:tracePt t="432662" x="2530475" y="5868988"/>
          <p14:tracePt t="432677" x="2538413" y="5868988"/>
          <p14:tracePt t="432694" x="2559050" y="5868988"/>
          <p14:tracePt t="432711" x="2581275" y="5876925"/>
          <p14:tracePt t="432727" x="2603500" y="5883275"/>
          <p14:tracePt t="432744" x="2638425" y="5891213"/>
          <p14:tracePt t="432760" x="2674938" y="5899150"/>
          <p14:tracePt t="432777" x="2697163" y="5905500"/>
          <p14:tracePt t="432795" x="2711450" y="5905500"/>
          <p14:tracePt t="432868" x="2711450" y="5913438"/>
          <p14:tracePt t="432940" x="2711450" y="5919788"/>
          <p14:tracePt t="432947" x="2703513" y="5919788"/>
          <p14:tracePt t="432963" x="2697163" y="5919788"/>
          <p14:tracePt t="432993" x="2697163" y="5927725"/>
          <p14:tracePt t="433002" x="2689225" y="5927725"/>
          <p14:tracePt t="433020" x="2689225" y="5934075"/>
          <p14:tracePt t="433031" x="2682875" y="5934075"/>
          <p14:tracePt t="433043" x="2668588" y="5934075"/>
          <p14:tracePt t="433060" x="2654300" y="5934075"/>
          <p14:tracePt t="433077" x="2646363" y="5934075"/>
          <p14:tracePt t="433093" x="2624138" y="5927725"/>
          <p14:tracePt t="433110" x="2595563" y="5927725"/>
          <p14:tracePt t="433128" x="2589213" y="5927725"/>
          <p14:tracePt t="433161" x="2574925" y="5927725"/>
          <p14:tracePt t="433636" x="2566988" y="5927725"/>
          <p14:tracePt t="433706" x="2559050" y="5927725"/>
          <p14:tracePt t="433782" x="2552700" y="5927725"/>
          <p14:tracePt t="433791" x="2552700" y="5934075"/>
          <p14:tracePt t="433811" x="2552700" y="5942013"/>
          <p14:tracePt t="433828" x="2544763" y="5942013"/>
          <p14:tracePt t="433835" x="2544763" y="5948363"/>
          <p14:tracePt t="433845" x="2538413" y="5948363"/>
          <p14:tracePt t="433859" x="2538413" y="5956300"/>
          <p14:tracePt t="433877" x="2530475" y="5962650"/>
          <p14:tracePt t="433893" x="2516188" y="5992813"/>
          <p14:tracePt t="433910" x="2501900" y="6007100"/>
          <p14:tracePt t="433928" x="2501900" y="6021388"/>
          <p14:tracePt t="433943" x="2495550" y="6027738"/>
          <p14:tracePt t="433960" x="2495550" y="6035675"/>
          <p14:tracePt t="433978" x="2495550" y="6042025"/>
          <p14:tracePt t="433993" x="2495550" y="6049963"/>
          <p14:tracePt t="434010" x="2501900" y="6049963"/>
          <p14:tracePt t="434026" x="2516188" y="6049963"/>
          <p14:tracePt t="434061" x="2538413" y="6049963"/>
          <p14:tracePt t="434076" x="2552700" y="6049963"/>
          <p14:tracePt t="434093" x="2574925" y="6056313"/>
          <p14:tracePt t="434111" x="2581275" y="6056313"/>
          <p14:tracePt t="434126" x="2603500" y="6056313"/>
          <p14:tracePt t="434144" x="2632075" y="6064250"/>
          <p14:tracePt t="434161" x="2703513" y="6092825"/>
          <p14:tracePt t="434176" x="2768600" y="6115050"/>
          <p14:tracePt t="434193" x="2841625" y="6121400"/>
          <p14:tracePt t="434210" x="2905125" y="6129338"/>
          <p14:tracePt t="434226" x="2949575" y="6129338"/>
          <p14:tracePt t="434243" x="2970213" y="6129338"/>
          <p14:tracePt t="434260" x="2992438" y="6129338"/>
          <p14:tracePt t="434276" x="3021013" y="6129338"/>
          <p14:tracePt t="434293" x="3035300" y="6129338"/>
          <p14:tracePt t="434310" x="3049588" y="6121400"/>
          <p14:tracePt t="434326" x="3071813" y="6115050"/>
          <p14:tracePt t="434344" x="3100388" y="6100763"/>
          <p14:tracePt t="434360" x="3108325" y="6100763"/>
          <p14:tracePt t="434376" x="3128963" y="6092825"/>
          <p14:tracePt t="434393" x="3128963" y="6086475"/>
          <p14:tracePt t="434411" x="3136900" y="6078538"/>
          <p14:tracePt t="434427" x="3143250" y="6072188"/>
          <p14:tracePt t="434443" x="3151188" y="6072188"/>
          <p14:tracePt t="434459" x="3157538" y="6056313"/>
          <p14:tracePt t="434476" x="3157538" y="6049963"/>
          <p14:tracePt t="434493" x="3165475" y="6035675"/>
          <p14:tracePt t="434510" x="3179763" y="6027738"/>
          <p14:tracePt t="434526" x="3194050" y="5999163"/>
          <p14:tracePt t="434543" x="3208338" y="5984875"/>
          <p14:tracePt t="434560" x="3222625" y="5962650"/>
          <p14:tracePt t="434577" x="3230563" y="5942013"/>
          <p14:tracePt t="434593" x="3230563" y="5919788"/>
          <p14:tracePt t="434610" x="3230563" y="5899150"/>
          <p14:tracePt t="434628" x="3230563" y="5868988"/>
          <p14:tracePt t="434644" x="3230563" y="5848350"/>
          <p14:tracePt t="434660" x="3230563" y="5834063"/>
          <p14:tracePt t="434676" x="3216275" y="5811838"/>
          <p14:tracePt t="434694" x="3216275" y="5789613"/>
          <p14:tracePt t="434711" x="3208338" y="5768975"/>
          <p14:tracePt t="434727" x="3201988" y="5754688"/>
          <p14:tracePt t="434744" x="3201988" y="5746750"/>
          <p14:tracePt t="434760" x="3194050" y="5732463"/>
          <p14:tracePt t="434776" x="3179763" y="5718175"/>
          <p14:tracePt t="434794" x="3165475" y="5703888"/>
          <p14:tracePt t="434812" x="3143250" y="5681663"/>
          <p14:tracePt t="434827" x="3128963" y="5667375"/>
          <p14:tracePt t="434844" x="3114675" y="5661025"/>
          <p14:tracePt t="434860" x="3094038" y="5646738"/>
          <p14:tracePt t="434876" x="3079750" y="5646738"/>
          <p14:tracePt t="434894" x="3063875" y="5638800"/>
          <p14:tracePt t="434911" x="3043238" y="5638800"/>
          <p14:tracePt t="434927" x="3014663" y="5630863"/>
          <p14:tracePt t="434944" x="3000375" y="5624513"/>
          <p14:tracePt t="434960" x="2984500" y="5624513"/>
          <p14:tracePt t="434976" x="2978150" y="5624513"/>
          <p14:tracePt t="434994" x="2955925" y="5624513"/>
          <p14:tracePt t="435010" x="2941638" y="5616575"/>
          <p14:tracePt t="435026" x="2921000" y="5616575"/>
          <p14:tracePt t="435045" x="2884488" y="5616575"/>
          <p14:tracePt t="435060" x="2862263" y="5616575"/>
          <p14:tracePt t="435077" x="2827338" y="5616575"/>
          <p14:tracePt t="435093" x="2790825" y="5616575"/>
          <p14:tracePt t="435110" x="2747963" y="5616575"/>
          <p14:tracePt t="435126" x="2711450" y="5616575"/>
          <p14:tracePt t="435144" x="2682875" y="5616575"/>
          <p14:tracePt t="435160" x="2660650" y="5616575"/>
          <p14:tracePt t="435177" x="2638425" y="5616575"/>
          <p14:tracePt t="435193" x="2632075" y="5616575"/>
          <p14:tracePt t="435209" x="2617788" y="5616575"/>
          <p14:tracePt t="435226" x="2603500" y="5616575"/>
          <p14:tracePt t="435243" x="2595563" y="5616575"/>
          <p14:tracePt t="435259" x="2574925" y="5624513"/>
          <p14:tracePt t="435276" x="2552700" y="5624513"/>
          <p14:tracePt t="435292" x="2530475" y="5638800"/>
          <p14:tracePt t="435310" x="2516188" y="5646738"/>
          <p14:tracePt t="435326" x="2495550" y="5646738"/>
          <p14:tracePt t="435343" x="2473325" y="5661025"/>
          <p14:tracePt t="435359" x="2444750" y="5667375"/>
          <p14:tracePt t="435376" x="2430463" y="5675313"/>
          <p14:tracePt t="435392" x="2408238" y="5689600"/>
          <p14:tracePt t="435409" x="2393950" y="5695950"/>
          <p14:tracePt t="435426" x="2379663" y="5710238"/>
          <p14:tracePt t="435443" x="2357438" y="5718175"/>
          <p14:tracePt t="435460" x="2328863" y="5740400"/>
          <p14:tracePt t="435476" x="2306638" y="5746750"/>
          <p14:tracePt t="435493" x="2292350" y="5754688"/>
          <p14:tracePt t="435509" x="2271713" y="5768975"/>
          <p14:tracePt t="435526" x="2249488" y="5775325"/>
          <p14:tracePt t="435543" x="2243138" y="5783263"/>
          <p14:tracePt t="435558" x="2228850" y="5789613"/>
          <p14:tracePt t="435576" x="2206625" y="5803900"/>
          <p14:tracePt t="435593" x="2192338" y="5819775"/>
          <p14:tracePt t="435609" x="2178050" y="5834063"/>
          <p14:tracePt t="435626" x="2163763" y="5848350"/>
          <p14:tracePt t="435643" x="2155825" y="5854700"/>
          <p14:tracePt t="435659" x="2141538" y="5876925"/>
          <p14:tracePt t="435676" x="2127250" y="5899150"/>
          <p14:tracePt t="435678" x="2119313" y="5905500"/>
          <p14:tracePt t="435693" x="2119313" y="5919788"/>
          <p14:tracePt t="435710" x="2119313" y="5927725"/>
          <p14:tracePt t="435726" x="2119313" y="5942013"/>
          <p14:tracePt t="435743" x="2112963" y="5948363"/>
          <p14:tracePt t="435759" x="2112963" y="5962650"/>
          <p14:tracePt t="435776" x="2112963" y="5970588"/>
          <p14:tracePt t="435793" x="2112963" y="5984875"/>
          <p14:tracePt t="435810" x="2112963" y="5992813"/>
          <p14:tracePt t="435843" x="2119313" y="5999163"/>
          <p14:tracePt t="435860" x="2127250" y="6013450"/>
          <p14:tracePt t="435877" x="2149475" y="6013450"/>
          <p14:tracePt t="435893" x="2149475" y="6021388"/>
          <p14:tracePt t="435910" x="2155825" y="6021388"/>
          <p14:tracePt t="435927" x="2184400" y="6035675"/>
          <p14:tracePt t="435944" x="2206625" y="6035675"/>
          <p14:tracePt t="435960" x="2228850" y="6049963"/>
          <p14:tracePt t="435976" x="2243138" y="6056313"/>
          <p14:tracePt t="435994" x="2263775" y="6072188"/>
          <p14:tracePt t="436010" x="2286000" y="6078538"/>
          <p14:tracePt t="436027" x="2322513" y="6086475"/>
          <p14:tracePt t="436044" x="2343150" y="6086475"/>
          <p14:tracePt t="436059" x="2379663" y="6100763"/>
          <p14:tracePt t="436078" x="2422525" y="6107113"/>
          <p14:tracePt t="436093" x="2459038" y="6129338"/>
          <p14:tracePt t="436111" x="2509838" y="6143625"/>
          <p14:tracePt t="436128" x="2538413" y="6151563"/>
          <p14:tracePt t="436144" x="2566988" y="6151563"/>
          <p14:tracePt t="436160" x="2609850" y="6165850"/>
          <p14:tracePt t="436177" x="2638425" y="6172200"/>
          <p14:tracePt t="436180" x="2654300" y="6172200"/>
          <p14:tracePt t="436193" x="2660650" y="6172200"/>
          <p14:tracePt t="436209" x="2682875" y="6172200"/>
          <p14:tracePt t="436228" x="2711450" y="6172200"/>
          <p14:tracePt t="436244" x="2725738" y="6172200"/>
          <p14:tracePt t="436260" x="2732088" y="6172200"/>
          <p14:tracePt t="436277" x="2740025" y="6172200"/>
          <p14:tracePt t="436293" x="2747963" y="6172200"/>
          <p14:tracePt t="436310" x="2754313" y="6172200"/>
          <p14:tracePt t="436954" x="2762250" y="6172200"/>
          <p14:tracePt t="437541" x="2754313" y="6172200"/>
          <p14:tracePt t="438646" x="2747963" y="6172200"/>
          <p14:tracePt t="438659" x="2747963" y="6180138"/>
          <p14:tracePt t="442796" x="2747963" y="6186488"/>
          <p14:tracePt t="442930" x="2747963" y="6180138"/>
          <p14:tracePt t="442946" x="2747963" y="6172200"/>
          <p14:tracePt t="442962" x="2747963" y="6165850"/>
          <p14:tracePt t="442975" x="2747963" y="6157913"/>
          <p14:tracePt t="442988" x="2754313" y="6157913"/>
          <p14:tracePt t="443001" x="2754313" y="6151563"/>
          <p14:tracePt t="443025" x="2754313" y="6143625"/>
          <p14:tracePt t="443038" x="2762250" y="6129338"/>
          <p14:tracePt t="443059" x="2762250" y="6121400"/>
          <p14:tracePt t="443078" x="2762250" y="6115050"/>
          <p14:tracePt t="443271" x="2762250" y="6107113"/>
          <p14:tracePt t="445755" x="2762250" y="6115050"/>
          <p14:tracePt t="445782" x="2747963" y="6115050"/>
          <p14:tracePt t="445799" x="2740025" y="6115050"/>
          <p14:tracePt t="445809" x="2732088" y="6115050"/>
          <p14:tracePt t="445825" x="2725738" y="6115050"/>
          <p14:tracePt t="445842" x="2703513" y="6107113"/>
          <p14:tracePt t="445858" x="2697163" y="6107113"/>
          <p14:tracePt t="445874" x="2689225" y="6107113"/>
          <p14:tracePt t="445891" x="2674938" y="6107113"/>
          <p14:tracePt t="445907" x="2668588" y="6100763"/>
          <p14:tracePt t="445924" x="2646363" y="6100763"/>
          <p14:tracePt t="445940" x="2638425" y="6092825"/>
          <p14:tracePt t="445957" x="2632075" y="6086475"/>
          <p14:tracePt t="445973" x="2617788" y="6086475"/>
          <p14:tracePt t="445990" x="2603500" y="6086475"/>
          <p14:tracePt t="446007" x="2589213" y="6086475"/>
          <p14:tracePt t="446024" x="2566988" y="6078538"/>
          <p14:tracePt t="446040" x="2559050" y="6078538"/>
          <p14:tracePt t="446057" x="2544763" y="6064250"/>
          <p14:tracePt t="446073" x="2530475" y="6064250"/>
          <p14:tracePt t="446090" x="2516188" y="6056313"/>
          <p14:tracePt t="446107" x="2495550" y="6049963"/>
          <p14:tracePt t="446125" x="2473325" y="6042025"/>
          <p14:tracePt t="446140" x="2465388" y="6035675"/>
          <p14:tracePt t="446156" x="2451100" y="6027738"/>
          <p14:tracePt t="446174" x="2436813" y="6021388"/>
          <p14:tracePt t="446190" x="2422525" y="6013450"/>
          <p14:tracePt t="446207" x="2401888" y="5999163"/>
          <p14:tracePt t="446223" x="2371725" y="5992813"/>
          <p14:tracePt t="446240" x="2343150" y="5978525"/>
          <p14:tracePt t="446256" x="2328863" y="5962650"/>
          <p14:tracePt t="446273" x="2306638" y="5962650"/>
          <p14:tracePt t="446290" x="2300288" y="5962650"/>
          <p14:tracePt t="446306" x="2292350" y="5962650"/>
          <p14:tracePt t="446434" x="2286000" y="5962650"/>
          <p14:tracePt t="446577" x="2286000" y="5956300"/>
          <p14:tracePt t="446585" x="2292350" y="5956300"/>
          <p14:tracePt t="446608" x="2300288" y="5956300"/>
          <p14:tracePt t="446617" x="2300288" y="5948363"/>
          <p14:tracePt t="446626" x="2306638" y="5948363"/>
          <p14:tracePt t="446642" x="2314575" y="5942013"/>
          <p14:tracePt t="446659" x="2322513" y="5934075"/>
          <p14:tracePt t="446677" x="2328863" y="5934075"/>
          <p14:tracePt t="446692" x="2343150" y="5927725"/>
          <p14:tracePt t="446707" x="2351088" y="5927725"/>
          <p14:tracePt t="446724" x="2371725" y="5919788"/>
          <p14:tracePt t="446741" x="2401888" y="5919788"/>
          <p14:tracePt t="446758" x="2422525" y="5919788"/>
          <p14:tracePt t="446774" x="2436813" y="5919788"/>
          <p14:tracePt t="446791" x="2459038" y="5919788"/>
          <p14:tracePt t="446808" x="2473325" y="5919788"/>
          <p14:tracePt t="446824" x="2495550" y="5919788"/>
          <p14:tracePt t="446841" x="2524125" y="5919788"/>
          <p14:tracePt t="446857" x="2559050" y="5919788"/>
          <p14:tracePt t="446875" x="2595563" y="5919788"/>
          <p14:tracePt t="446890" x="2624138" y="5919788"/>
          <p14:tracePt t="446906" x="2654300" y="5919788"/>
          <p14:tracePt t="446924" x="2668588" y="5919788"/>
          <p14:tracePt t="446940" x="2682875" y="5919788"/>
          <p14:tracePt t="446956" x="2697163" y="5919788"/>
          <p14:tracePt t="446973" x="2703513" y="5919788"/>
          <p14:tracePt t="446990" x="2711450" y="5919788"/>
          <p14:tracePt t="447007" x="2725738" y="5927725"/>
          <p14:tracePt t="447024" x="2740025" y="5927725"/>
          <p14:tracePt t="447040" x="2754313" y="5934075"/>
          <p14:tracePt t="447057" x="2790825" y="5948363"/>
          <p14:tracePt t="447073" x="2805113" y="5962650"/>
          <p14:tracePt t="447090" x="2827338" y="5978525"/>
          <p14:tracePt t="447108" x="2841625" y="5984875"/>
          <p14:tracePt t="447124" x="2847975" y="5992813"/>
          <p14:tracePt t="447158" x="2855913" y="5992813"/>
          <p14:tracePt t="447173" x="2855913" y="5999163"/>
          <p14:tracePt t="447190" x="2862263" y="5999163"/>
          <p14:tracePt t="447206" x="2870200" y="5999163"/>
          <p14:tracePt t="447223" x="2890838" y="6007100"/>
          <p14:tracePt t="447240" x="2898775" y="6013450"/>
          <p14:tracePt t="447256" x="2921000" y="6021388"/>
          <p14:tracePt t="447273" x="2935288" y="6027738"/>
          <p14:tracePt t="447290" x="2963863" y="6035675"/>
          <p14:tracePt t="447306" x="2992438" y="6042025"/>
          <p14:tracePt t="447324" x="3071813" y="6056313"/>
          <p14:tracePt t="447340" x="3108325" y="6064250"/>
          <p14:tracePt t="447356" x="3143250" y="6072188"/>
          <p14:tracePt t="447373" x="3165475" y="6072188"/>
          <p14:tracePt t="447391" x="3201988" y="6072188"/>
          <p14:tracePt t="447407" x="3216275" y="6078538"/>
          <p14:tracePt t="447424" x="3236913" y="6078538"/>
          <p14:tracePt t="447440" x="3259138" y="6078538"/>
          <p14:tracePt t="447456" x="3273425" y="6078538"/>
          <p14:tracePt t="447473" x="3281363" y="6078538"/>
          <p14:tracePt t="447489" x="3287713" y="6078538"/>
          <p14:tracePt t="447523" x="3295650" y="6078538"/>
          <p14:tracePt t="448239" x="3287713" y="6078538"/>
          <p14:tracePt t="448858" x="3281363" y="6078538"/>
          <p14:tracePt t="448983" x="3281363" y="6086475"/>
          <p14:tracePt t="449012" x="3273425" y="6086475"/>
          <p14:tracePt t="449255" x="3273425" y="6092825"/>
          <p14:tracePt t="449832" x="3267075" y="6092825"/>
          <p14:tracePt t="449881" x="3267075" y="6100763"/>
          <p14:tracePt t="450196" x="3267075" y="6107113"/>
          <p14:tracePt t="450952" x="3259138" y="6107113"/>
          <p14:tracePt t="451201" x="3259138" y="6115050"/>
          <p14:tracePt t="451469" x="3252788" y="6115050"/>
          <p14:tracePt t="452265" x="3244850" y="6115050"/>
          <p14:tracePt t="452298" x="3236913" y="6115050"/>
          <p14:tracePt t="452314" x="3222625" y="6115050"/>
          <p14:tracePt t="452331" x="3216275" y="6115050"/>
          <p14:tracePt t="452341" x="3201988" y="6115050"/>
          <p14:tracePt t="452355" x="3187700" y="6115050"/>
          <p14:tracePt t="452373" x="3173413" y="6115050"/>
          <p14:tracePt t="452388" x="3165475" y="6115050"/>
          <p14:tracePt t="452406" x="3143250" y="6115050"/>
          <p14:tracePt t="452423" x="3128963" y="6115050"/>
          <p14:tracePt t="452438" x="3114675" y="6115050"/>
          <p14:tracePt t="452455" x="3100388" y="6107113"/>
          <p14:tracePt t="452473" x="3086100" y="6107113"/>
          <p14:tracePt t="452488" x="3063875" y="6107113"/>
          <p14:tracePt t="452505" x="3043238" y="6107113"/>
          <p14:tracePt t="452523" x="3028950" y="6107113"/>
          <p14:tracePt t="452539" x="3014663" y="6107113"/>
          <p14:tracePt t="452555" x="2992438" y="6107113"/>
          <p14:tracePt t="452571" x="2978150" y="6107113"/>
          <p14:tracePt t="452588" x="2955925" y="6107113"/>
          <p14:tracePt t="452605" x="2935288" y="6100763"/>
          <p14:tracePt t="452622" x="2913063" y="6100763"/>
          <p14:tracePt t="452638" x="2890838" y="6092825"/>
          <p14:tracePt t="452656" x="2870200" y="6092825"/>
          <p14:tracePt t="452672" x="2847975" y="6092825"/>
          <p14:tracePt t="452674" x="2833688" y="6086475"/>
          <p14:tracePt t="452688" x="2827338" y="6086475"/>
          <p14:tracePt t="452707" x="2797175" y="6086475"/>
          <p14:tracePt t="452722" x="2790825" y="6086475"/>
          <p14:tracePt t="452761" x="2782888" y="6086475"/>
          <p14:tracePt t="452897" x="2782888" y="6078538"/>
          <p14:tracePt t="460861" x="2782888" y="6072188"/>
          <p14:tracePt t="460869" x="2776538" y="6072188"/>
          <p14:tracePt t="460886" x="2776538" y="6064250"/>
          <p14:tracePt t="460905" x="2768600" y="6049963"/>
          <p14:tracePt t="460937" x="2762250" y="6042025"/>
          <p14:tracePt t="460955" x="2732088" y="6027738"/>
          <p14:tracePt t="460970" x="2717800" y="6021388"/>
          <p14:tracePt t="460986" x="2703513" y="6013450"/>
          <p14:tracePt t="461003" x="2697163" y="6013450"/>
          <p14:tracePt t="461020" x="2682875" y="6007100"/>
          <p14:tracePt t="461038" x="2668588" y="6007100"/>
          <p14:tracePt t="461053" x="2660650" y="6007100"/>
          <p14:tracePt t="461069" x="2654300" y="6007100"/>
          <p14:tracePt t="461086" x="2646363" y="6007100"/>
          <p14:tracePt t="461103" x="2632075" y="6007100"/>
          <p14:tracePt t="461119" x="2624138" y="6007100"/>
          <p14:tracePt t="461136" x="2609850" y="6007100"/>
          <p14:tracePt t="461153" x="2603500" y="6007100"/>
          <p14:tracePt t="461169" x="2595563" y="6013450"/>
          <p14:tracePt t="461187" x="2574925" y="6013450"/>
          <p14:tracePt t="461203" x="2559050" y="6013450"/>
          <p14:tracePt t="461220" x="2538413" y="6013450"/>
          <p14:tracePt t="461236" x="2509838" y="6021388"/>
          <p14:tracePt t="461253" x="2487613" y="6021388"/>
          <p14:tracePt t="461269" x="2473325" y="6027738"/>
          <p14:tracePt t="461286" x="2465388" y="6027738"/>
          <p14:tracePt t="461303" x="2451100" y="6027738"/>
          <p14:tracePt t="461319" x="2436813" y="6027738"/>
          <p14:tracePt t="461362" x="2430463" y="6027738"/>
          <p14:tracePt t="480173" x="2430463" y="6021388"/>
          <p14:tracePt t="480192" x="2430463" y="6013450"/>
          <p14:tracePt t="480209" x="2436813" y="6013450"/>
          <p14:tracePt t="480234" x="2436813" y="5999163"/>
          <p14:tracePt t="480284" x="2436813" y="6013450"/>
          <p14:tracePt t="480292" x="2444750" y="6027738"/>
          <p14:tracePt t="480301" x="2459038" y="6042025"/>
          <p14:tracePt t="480316" x="2473325" y="6078538"/>
          <p14:tracePt t="480331" x="2495550" y="6107113"/>
          <p14:tracePt t="480350" x="2509838" y="6121400"/>
          <p14:tracePt t="480365" x="2524125" y="6121400"/>
          <p14:tracePt t="480381" x="2530475" y="6121400"/>
          <p14:tracePt t="480398" x="2552700" y="6092825"/>
          <p14:tracePt t="480416" x="2574925" y="6078538"/>
          <p14:tracePt t="480431" x="2609850" y="6042025"/>
          <p14:tracePt t="480448" x="2638425" y="5984875"/>
          <p14:tracePt t="480464" x="2674938" y="5927725"/>
          <p14:tracePt t="480482" x="2725738" y="5840413"/>
          <p14:tracePt t="480498" x="2847975" y="5703888"/>
          <p14:tracePt t="480515" x="2921000" y="5610225"/>
          <p14:tracePt t="480533" x="3000375" y="5480050"/>
          <p14:tracePt t="480548" x="3094038" y="5314950"/>
          <p14:tracePt t="480565" x="3201988" y="5111750"/>
          <p14:tracePt t="480583" x="3309938" y="4889500"/>
          <p14:tracePt t="480599" x="3454400" y="4586288"/>
          <p14:tracePt t="480615" x="3511550" y="4398963"/>
          <p14:tracePt t="480631" x="3548063" y="4246563"/>
          <p14:tracePt t="480648" x="3568700" y="4132263"/>
          <p14:tracePt t="480664" x="3568700" y="4044950"/>
          <p14:tracePt t="480681" x="3568700" y="3965575"/>
          <p14:tracePt t="480698" x="3533775" y="3886200"/>
          <p14:tracePt t="480715" x="3519488" y="3835400"/>
          <p14:tracePt t="480732" x="3497263" y="3763963"/>
          <p14:tracePt t="480748" x="3468688" y="3684588"/>
          <p14:tracePt t="480765" x="3440113" y="3613150"/>
          <p14:tracePt t="480781" x="3417888" y="3562350"/>
          <p14:tracePt t="480798" x="3375025" y="3489325"/>
          <p14:tracePt t="480816" x="3324225" y="3440113"/>
          <p14:tracePt t="480832" x="3273425" y="3417888"/>
          <p14:tracePt t="480848" x="3208338" y="3389313"/>
          <p14:tracePt t="480866" x="3136900" y="3389313"/>
          <p14:tracePt t="480881" x="3057525" y="3389313"/>
          <p14:tracePt t="480898" x="2984500" y="3381375"/>
          <p14:tracePt t="480915" x="2905125" y="3367088"/>
          <p14:tracePt t="480931" x="2862263" y="3352800"/>
          <p14:tracePt t="480947" x="2827338" y="3346450"/>
          <p14:tracePt t="480964" x="2782888" y="3338513"/>
          <p14:tracePt t="480981" x="2732088" y="3338513"/>
          <p14:tracePt t="480999" x="2689225" y="3332163"/>
          <p14:tracePt t="481015" x="2638425" y="3332163"/>
          <p14:tracePt t="481032" x="2495550" y="3332163"/>
          <p14:tracePt t="481050" x="2343150" y="3338513"/>
          <p14:tracePt t="481065" x="2178050" y="3338513"/>
          <p14:tracePt t="481083" x="2025650" y="3338513"/>
          <p14:tracePt t="481100" x="1889125" y="3360738"/>
          <p14:tracePt t="481116" x="1758950" y="3389313"/>
          <p14:tracePt t="481132" x="1644650" y="3417888"/>
          <p14:tracePt t="481149" x="1614488" y="3425825"/>
          <p14:tracePt t="481166" x="1593850" y="3425825"/>
          <p14:tracePt t="481182" x="1579563" y="3425825"/>
          <p14:tracePt t="481186" x="1565275" y="3425825"/>
          <p14:tracePt t="481199" x="1557338" y="3425825"/>
          <p14:tracePt t="481217" x="1528763" y="3432175"/>
          <p14:tracePt t="481234" x="1500188" y="3446463"/>
          <p14:tracePt t="481249" x="1471613" y="3446463"/>
          <p14:tracePt t="481266" x="1457325" y="3446463"/>
          <p14:tracePt t="481283" x="1441450" y="3446463"/>
          <p14:tracePt t="481403" x="1449388" y="3446463"/>
          <p14:tracePt t="481605" x="1441450" y="3446463"/>
          <p14:tracePt t="481618" x="1441450" y="3454400"/>
          <p14:tracePt t="481631" x="1435100" y="3460750"/>
          <p14:tracePt t="481649" x="1406525" y="3482975"/>
          <p14:tracePt t="481666" x="1384300" y="3505200"/>
          <p14:tracePt t="481681" x="1355725" y="3525838"/>
          <p14:tracePt t="481698" x="1327150" y="3554413"/>
          <p14:tracePt t="481715" x="1304925" y="3568700"/>
          <p14:tracePt t="481732" x="1284288" y="3605213"/>
          <p14:tracePt t="481750" x="1262063" y="3648075"/>
          <p14:tracePt t="481766" x="1239838" y="3670300"/>
          <p14:tracePt t="481782" x="1239838" y="3684588"/>
          <p14:tracePt t="481800" x="1233488" y="3698875"/>
          <p14:tracePt t="481815" x="1233488" y="3713163"/>
          <p14:tracePt t="481834" x="1233488" y="3721100"/>
          <p14:tracePt t="482527" x="1225550" y="3721100"/>
          <p14:tracePt t="482542" x="1219200" y="3721100"/>
          <p14:tracePt t="482551" x="1211263" y="3727450"/>
          <p14:tracePt t="482565" x="1189038" y="3741738"/>
          <p14:tracePt t="482581" x="1174750" y="3763963"/>
          <p14:tracePt t="482598" x="1154113" y="3778250"/>
          <p14:tracePt t="482615" x="1131888" y="3821113"/>
          <p14:tracePt t="482631" x="1103313" y="3908425"/>
          <p14:tracePt t="482648" x="1060450" y="4059238"/>
          <p14:tracePt t="482665" x="1052513" y="4160838"/>
          <p14:tracePt t="482681" x="1052513" y="4240213"/>
          <p14:tracePt t="482698" x="1066800" y="4305300"/>
          <p14:tracePt t="482715" x="1089025" y="4340225"/>
          <p14:tracePt t="482733" x="1117600" y="4370388"/>
          <p14:tracePt t="482749" x="1139825" y="4391025"/>
          <p14:tracePt t="482765" x="1160463" y="4405313"/>
          <p14:tracePt t="482783" x="1204913" y="4405313"/>
          <p14:tracePt t="482798" x="1219200" y="4413250"/>
          <p14:tracePt t="482815" x="1233488" y="4419600"/>
          <p14:tracePt t="482831" x="1239838" y="4419600"/>
          <p14:tracePt t="482849" x="1247775" y="4348163"/>
          <p14:tracePt t="482866" x="1225550" y="4311650"/>
          <p14:tracePt t="482881" x="1219200" y="4305300"/>
          <p14:tracePt t="482897" x="1204913" y="4283075"/>
          <p14:tracePt t="482914" x="1174750" y="4197350"/>
          <p14:tracePt t="482930" x="1139825" y="4067175"/>
          <p14:tracePt t="482947" x="1095375" y="3930650"/>
          <p14:tracePt t="482965" x="1052513" y="3778250"/>
          <p14:tracePt t="482980" x="1060450" y="3698875"/>
          <p14:tracePt t="482997" x="1089025" y="3627438"/>
          <p14:tracePt t="483015" x="1117600" y="3554413"/>
          <p14:tracePt t="483031" x="1168400" y="3482975"/>
          <p14:tracePt t="483049" x="1262063" y="3352800"/>
          <p14:tracePt t="483065" x="1298575" y="3267075"/>
          <p14:tracePt t="483081" x="1327150" y="3173413"/>
          <p14:tracePt t="483098" x="1355725" y="3063875"/>
          <p14:tracePt t="483115" x="1370013" y="2984500"/>
          <p14:tracePt t="483131" x="1370013" y="2913063"/>
          <p14:tracePt t="483147" x="1362075" y="2862263"/>
          <p14:tracePt t="483163" x="1347788" y="2833688"/>
          <p14:tracePt t="483181" x="1304925" y="2797175"/>
          <p14:tracePt t="483197" x="1268413" y="2782888"/>
          <p14:tracePt t="483214" x="1247775" y="2762250"/>
          <p14:tracePt t="483230" x="1225550" y="2740025"/>
          <p14:tracePt t="483249" x="1189038" y="2703513"/>
          <p14:tracePt t="483266" x="1174750" y="2689225"/>
          <p14:tracePt t="483283" x="1160463" y="2674938"/>
          <p14:tracePt t="483299" x="1154113" y="2668588"/>
          <p14:tracePt t="483315" x="1146175" y="2654300"/>
          <p14:tracePt t="483331" x="1131888" y="2646363"/>
          <p14:tracePt t="483349" x="1117600" y="2632075"/>
          <p14:tracePt t="483366" x="1109663" y="2632075"/>
          <p14:tracePt t="483382" x="1095375" y="2632075"/>
          <p14:tracePt t="483398" x="1089025" y="2632075"/>
          <p14:tracePt t="483415" x="1074738" y="2632075"/>
          <p14:tracePt t="483431" x="1066800" y="2632075"/>
          <p14:tracePt t="483448" x="1060450" y="2632075"/>
          <p14:tracePt t="483466" x="1046163" y="2632075"/>
          <p14:tracePt t="483521" x="1038225" y="2632075"/>
          <p14:tracePt t="483531" x="1038225" y="2638425"/>
          <p14:tracePt t="483548" x="1031875" y="2638425"/>
          <p14:tracePt t="483591" x="1031875" y="2646363"/>
          <p14:tracePt t="483665" x="1031875" y="2654300"/>
          <p14:tracePt t="483862" x="1023938" y="2654300"/>
          <p14:tracePt t="483870" x="1016000" y="2660650"/>
          <p14:tracePt t="483881" x="1001713" y="2674938"/>
          <p14:tracePt t="483898" x="973138" y="2703513"/>
          <p14:tracePt t="483915" x="952500" y="2725738"/>
          <p14:tracePt t="483932" x="930275" y="2740025"/>
          <p14:tracePt t="483948" x="915988" y="2762250"/>
          <p14:tracePt t="483965" x="901700" y="2768600"/>
          <p14:tracePt t="483983" x="893763" y="2790825"/>
          <p14:tracePt t="484014" x="893763" y="2797175"/>
          <p14:tracePt t="484197" x="893763" y="2805113"/>
          <p14:tracePt t="484217" x="887413" y="2805113"/>
          <p14:tracePt t="484230" x="887413" y="2811463"/>
          <p14:tracePt t="484244" x="887413" y="2819400"/>
          <p14:tracePt t="484258" x="879475" y="2819400"/>
          <p14:tracePt t="484266" x="879475" y="2827338"/>
          <p14:tracePt t="484282" x="879475" y="2833688"/>
          <p14:tracePt t="484299" x="879475" y="2841625"/>
          <p14:tracePt t="484319" x="879475" y="2847975"/>
          <p14:tracePt t="484350" x="879475" y="2855913"/>
          <p14:tracePt t="484379" x="879475" y="2862263"/>
          <p14:tracePt t="484396" x="879475" y="2870200"/>
          <p14:tracePt t="484429" x="879475" y="2876550"/>
          <p14:tracePt t="484454" x="879475" y="2884488"/>
          <p14:tracePt t="484481" x="879475" y="2890838"/>
          <p14:tracePt t="484566" x="879475" y="2898775"/>
          <p14:tracePt t="484633" x="879475" y="2906713"/>
          <p14:tracePt t="486701" x="879475" y="2913063"/>
          <p14:tracePt t="486714" x="887413" y="2927350"/>
          <p14:tracePt t="486723" x="887413" y="2935288"/>
          <p14:tracePt t="486732" x="893763" y="2941638"/>
          <p14:tracePt t="486747" x="908050" y="2955925"/>
          <p14:tracePt t="486765" x="922338" y="2984500"/>
          <p14:tracePt t="486781" x="936625" y="3006725"/>
          <p14:tracePt t="486797" x="1001713" y="3028950"/>
          <p14:tracePt t="486815" x="1125538" y="3049588"/>
          <p14:tracePt t="486831" x="1196975" y="3071813"/>
          <p14:tracePt t="486847" x="1276350" y="3094038"/>
          <p14:tracePt t="486864" x="1406525" y="3114675"/>
          <p14:tracePt t="486879" x="1543050" y="3136900"/>
          <p14:tracePt t="486896" x="1708150" y="3187700"/>
          <p14:tracePt t="486913" x="1897063" y="3222625"/>
          <p14:tracePt t="486930" x="2090738" y="3267075"/>
          <p14:tracePt t="486946" x="2170113" y="3295650"/>
          <p14:tracePt t="486962" x="2184400" y="3309938"/>
          <p14:tracePt t="486979" x="2192338" y="3309938"/>
          <p14:tracePt t="486996" x="2184400" y="3309938"/>
          <p14:tracePt t="487013" x="2178050" y="3302000"/>
          <p14:tracePt t="487029" x="2170113" y="3302000"/>
          <p14:tracePt t="487047" x="2163763" y="3302000"/>
          <p14:tracePt t="487116" x="2155825" y="3302000"/>
          <p14:tracePt t="487125" x="2149475" y="3302000"/>
          <p14:tracePt t="487134" x="2141538" y="3295650"/>
          <p14:tracePt t="487147" x="2127250" y="3281363"/>
          <p14:tracePt t="487163" x="2105025" y="3267075"/>
          <p14:tracePt t="487179" x="2084388" y="3252788"/>
          <p14:tracePt t="487196" x="2062163" y="3236913"/>
          <p14:tracePt t="487213" x="2039938" y="3216275"/>
          <p14:tracePt t="487230" x="2019300" y="3194050"/>
          <p14:tracePt t="487246" x="1960563" y="3173413"/>
          <p14:tracePt t="487263" x="1925638" y="3157538"/>
          <p14:tracePt t="487281" x="1866900" y="3136900"/>
          <p14:tracePt t="487296" x="1803400" y="3122613"/>
          <p14:tracePt t="487313" x="1738313" y="3094038"/>
          <p14:tracePt t="487331" x="1673225" y="3057525"/>
          <p14:tracePt t="487347" x="1622425" y="3043238"/>
          <p14:tracePt t="487363" x="1593850" y="3021013"/>
          <p14:tracePt t="487379" x="1557338" y="2992438"/>
          <p14:tracePt t="487396" x="1528763" y="2955925"/>
          <p14:tracePt t="487413" x="1506538" y="2935288"/>
          <p14:tracePt t="487431" x="1477963" y="2890838"/>
          <p14:tracePt t="487447" x="1457325" y="2876550"/>
          <p14:tracePt t="487463" x="1441450" y="2870200"/>
          <p14:tracePt t="487508" x="1449388" y="2870200"/>
          <p14:tracePt t="487517" x="1449388" y="2884488"/>
          <p14:tracePt t="487529" x="1449388" y="2921000"/>
          <p14:tracePt t="487546" x="1435100" y="3063875"/>
          <p14:tracePt t="487564" x="1441450" y="3108325"/>
          <p14:tracePt t="487579" x="1457325" y="3122613"/>
          <p14:tracePt t="487596" x="1457325" y="3128963"/>
          <p14:tracePt t="487614" x="1457325" y="3122613"/>
          <p14:tracePt t="487630" x="1457325" y="3108325"/>
          <p14:tracePt t="487646" x="1457325" y="3094038"/>
          <p14:tracePt t="487663" x="1457325" y="3086100"/>
          <p14:tracePt t="487691" x="1457325" y="3079750"/>
          <p14:tracePt t="487727" x="1457325" y="3071813"/>
          <p14:tracePt t="487742" x="1449388" y="3071813"/>
          <p14:tracePt t="487765" x="1441450" y="3071813"/>
          <p14:tracePt t="487793" x="1435100" y="3071813"/>
          <p14:tracePt t="487826" x="1427163" y="3071813"/>
          <p14:tracePt t="487911" x="1427163" y="3063875"/>
          <p14:tracePt t="489207" x="1420813" y="3071813"/>
          <p14:tracePt t="489216" x="1420813" y="3079750"/>
          <p14:tracePt t="489230" x="1420813" y="3094038"/>
          <p14:tracePt t="489246" x="1412875" y="3128963"/>
          <p14:tracePt t="489263" x="1406525" y="3165475"/>
          <p14:tracePt t="489280" x="1406525" y="3201988"/>
          <p14:tracePt t="489298" x="1406525" y="3252788"/>
          <p14:tracePt t="489314" x="1406525" y="3267075"/>
          <p14:tracePt t="489330" x="1412875" y="3287713"/>
          <p14:tracePt t="489346" x="1412875" y="3302000"/>
          <p14:tracePt t="489416" x="1420813" y="3302000"/>
          <p14:tracePt t="489433" x="1427163" y="3302000"/>
          <p14:tracePt t="489441" x="1435100" y="3295650"/>
          <p14:tracePt t="489449" x="1449388" y="3281363"/>
          <p14:tracePt t="489462" x="1457325" y="3273425"/>
          <p14:tracePt t="489480" x="1485900" y="3244850"/>
          <p14:tracePt t="489495" x="1506538" y="3230563"/>
          <p14:tracePt t="489513" x="1528763" y="3208338"/>
          <p14:tracePt t="489530" x="1550988" y="3194050"/>
          <p14:tracePt t="489545" x="1565275" y="3187700"/>
          <p14:tracePt t="489563" x="1579563" y="3173413"/>
          <p14:tracePt t="489580" x="1600200" y="3165475"/>
          <p14:tracePt t="489596" x="1630363" y="3151188"/>
          <p14:tracePt t="489612" x="1651000" y="3143250"/>
          <p14:tracePt t="489629" x="1673225" y="3136900"/>
          <p14:tracePt t="489646" x="1716088" y="3128963"/>
          <p14:tracePt t="489662" x="1781175" y="3128963"/>
          <p14:tracePt t="489679" x="1846263" y="3128963"/>
          <p14:tracePt t="489681" x="1889125" y="3136900"/>
          <p14:tracePt t="489695" x="1968500" y="3151188"/>
          <p14:tracePt t="489712" x="2055813" y="3173413"/>
          <p14:tracePt t="489728" x="2141538" y="3187700"/>
          <p14:tracePt t="489745" x="2220913" y="3201988"/>
          <p14:tracePt t="489764" x="2300288" y="3208338"/>
          <p14:tracePt t="489779" x="2351088" y="3222625"/>
          <p14:tracePt t="489796" x="2401888" y="3222625"/>
          <p14:tracePt t="489815" x="2422525" y="3222625"/>
          <p14:tracePt t="489830" x="2473325" y="3222625"/>
          <p14:tracePt t="489846" x="2544763" y="3222625"/>
          <p14:tracePt t="489865" x="2725738" y="3252788"/>
          <p14:tracePt t="489881" x="2841625" y="3273425"/>
          <p14:tracePt t="489897" x="2949575" y="3295650"/>
          <p14:tracePt t="489914" x="3057525" y="3302000"/>
          <p14:tracePt t="489930" x="3157538" y="3302000"/>
          <p14:tracePt t="489946" x="3236913" y="3302000"/>
          <p14:tracePt t="489964" x="3316288" y="3287713"/>
          <p14:tracePt t="489980" x="3389313" y="3281363"/>
          <p14:tracePt t="489997" x="3454400" y="3273425"/>
          <p14:tracePt t="490014" x="3489325" y="3273425"/>
          <p14:tracePt t="490030" x="3540125" y="3281363"/>
          <p14:tracePt t="490047" x="3590925" y="3295650"/>
          <p14:tracePt t="490063" x="3641725" y="3302000"/>
          <p14:tracePt t="490081" x="3684588" y="3316288"/>
          <p14:tracePt t="490098" x="3692525" y="3316288"/>
          <p14:tracePt t="490130" x="3692525" y="3324225"/>
          <p14:tracePt t="490156" x="3692525" y="3332163"/>
          <p14:tracePt t="490166" x="3684588" y="3332163"/>
          <p14:tracePt t="490265" x="3678238" y="3332163"/>
          <p14:tracePt t="490291" x="3678238" y="3338513"/>
          <p14:tracePt t="490302" x="3670300" y="3338513"/>
          <p14:tracePt t="490409" x="3670300" y="3346450"/>
          <p14:tracePt t="490430" x="3662363" y="3346450"/>
          <p14:tracePt t="490438" x="3662363" y="3352800"/>
          <p14:tracePt t="490447" x="3662363" y="3360738"/>
          <p14:tracePt t="490464" x="3662363" y="3367088"/>
          <p14:tracePt t="490488" x="3662363" y="3375025"/>
          <p14:tracePt t="490504" x="3662363" y="3381375"/>
          <p14:tracePt t="490538" x="3656013" y="3389313"/>
          <p14:tracePt t="490545" x="3656013" y="3395663"/>
          <p14:tracePt t="490563" x="3656013" y="3403600"/>
          <p14:tracePt t="490588" x="3648075" y="3409950"/>
          <p14:tracePt t="490611" x="3641725" y="3409950"/>
          <p14:tracePt t="490619" x="3641725" y="3417888"/>
          <p14:tracePt t="490638" x="3641725" y="3425825"/>
          <p14:tracePt t="490650" x="3633788" y="3425825"/>
          <p14:tracePt t="490671" x="3633788" y="3432175"/>
          <p14:tracePt t="490680" x="3627438" y="3432175"/>
          <p14:tracePt t="490707" x="3619500" y="3440113"/>
          <p14:tracePt t="490720" x="3613150" y="3446463"/>
          <p14:tracePt t="490730" x="3605213" y="3454400"/>
          <p14:tracePt t="490746" x="3598863" y="3475038"/>
          <p14:tracePt t="490762" x="3582988" y="3497263"/>
          <p14:tracePt t="490778" x="3562350" y="3519488"/>
          <p14:tracePt t="490796" x="3540125" y="3540125"/>
          <p14:tracePt t="490812" x="3519488" y="3562350"/>
          <p14:tracePt t="490829" x="3497263" y="3590925"/>
          <p14:tracePt t="490846" x="3482975" y="3605213"/>
          <p14:tracePt t="492246" x="3475038" y="3613150"/>
          <p14:tracePt t="492275" x="3468688" y="3613150"/>
          <p14:tracePt t="492283" x="3468688" y="3619500"/>
          <p14:tracePt t="492299" x="3460750" y="3619500"/>
          <p14:tracePt t="492312" x="3454400" y="3633788"/>
          <p14:tracePt t="492329" x="3440113" y="3641725"/>
          <p14:tracePt t="492348" x="3417888" y="3670300"/>
          <p14:tracePt t="492363" x="3375025" y="3713163"/>
          <p14:tracePt t="492379" x="3295650" y="3786188"/>
          <p14:tracePt t="492395" x="3187700" y="3886200"/>
          <p14:tracePt t="492412" x="3000375" y="4059238"/>
          <p14:tracePt t="492428" x="2862263" y="4175125"/>
          <p14:tracePt t="492445" x="2754313" y="4268788"/>
          <p14:tracePt t="492461" x="2654300" y="4362450"/>
          <p14:tracePt t="492478" x="2566988" y="4433888"/>
          <p14:tracePt t="492495" x="2481263" y="4498975"/>
          <p14:tracePt t="492512" x="2351088" y="4572000"/>
          <p14:tracePt t="492529" x="2314575" y="4592638"/>
          <p14:tracePt t="492545" x="2292350" y="4600575"/>
          <p14:tracePt t="492561" x="2271713" y="4606925"/>
          <p14:tracePt t="492579" x="2249488" y="4606925"/>
          <p14:tracePt t="492596" x="2228850" y="4606925"/>
          <p14:tracePt t="492612" x="2178050" y="4586288"/>
          <p14:tracePt t="492629" x="2112963" y="4572000"/>
          <p14:tracePt t="492645" x="2047875" y="4564063"/>
          <p14:tracePt t="492661" x="1997075" y="4557713"/>
          <p14:tracePt t="492678" x="1946275" y="4557713"/>
          <p14:tracePt t="492681" x="1917700" y="4557713"/>
          <p14:tracePt t="492695" x="1897063" y="4557713"/>
          <p14:tracePt t="492711" x="1852613" y="4549775"/>
          <p14:tracePt t="492728" x="1787525" y="4549775"/>
          <p14:tracePt t="492745" x="1752600" y="4557713"/>
          <p14:tracePt t="492761" x="1708150" y="4564063"/>
          <p14:tracePt t="492778" x="1673225" y="4572000"/>
          <p14:tracePt t="492795" x="1630363" y="4572000"/>
          <p14:tracePt t="492813" x="1565275" y="4564063"/>
          <p14:tracePt t="492828" x="1535113" y="4557713"/>
          <p14:tracePt t="492845" x="1514475" y="4557713"/>
          <p14:tracePt t="492862" x="1492250" y="4557713"/>
          <p14:tracePt t="492878" x="1463675" y="4557713"/>
          <p14:tracePt t="492894" x="1435100" y="4557713"/>
          <p14:tracePt t="492913" x="1392238" y="4572000"/>
          <p14:tracePt t="492929" x="1355725" y="4578350"/>
          <p14:tracePt t="492945" x="1327150" y="4592638"/>
          <p14:tracePt t="492961" x="1298575" y="4606925"/>
          <p14:tracePt t="492978" x="1268413" y="4629150"/>
          <p14:tracePt t="492994" x="1254125" y="4643438"/>
          <p14:tracePt t="493011" x="1233488" y="4672013"/>
          <p14:tracePt t="493029" x="1196975" y="4708525"/>
          <p14:tracePt t="493046" x="1174750" y="4730750"/>
          <p14:tracePt t="493061" x="1160463" y="4759325"/>
          <p14:tracePt t="493078" x="1131888" y="4779963"/>
          <p14:tracePt t="493096" x="1081088" y="4824413"/>
          <p14:tracePt t="493111" x="995363" y="4867275"/>
          <p14:tracePt t="493128" x="879475" y="4903788"/>
          <p14:tracePt t="493146" x="822325" y="4932363"/>
          <p14:tracePt t="493161" x="785813" y="4946650"/>
          <p14:tracePt t="493178" x="771525" y="4954588"/>
          <p14:tracePt t="493195" x="749300" y="4968875"/>
          <p14:tracePt t="493211" x="742950" y="4975225"/>
          <p14:tracePt t="493228" x="728663" y="4989513"/>
          <p14:tracePt t="493245" x="692150" y="5032375"/>
          <p14:tracePt t="493261" x="685800" y="5083175"/>
          <p14:tracePt t="493279" x="677863" y="5156200"/>
          <p14:tracePt t="493295" x="677863" y="5199063"/>
          <p14:tracePt t="493311" x="700088" y="5241925"/>
          <p14:tracePt t="493329" x="757238" y="5284788"/>
          <p14:tracePt t="493345" x="814388" y="5343525"/>
          <p14:tracePt t="493362" x="908050" y="5414963"/>
          <p14:tracePt t="493379" x="1016000" y="5480050"/>
          <p14:tracePt t="493395" x="1219200" y="5537200"/>
          <p14:tracePt t="493412" x="1514475" y="5595938"/>
          <p14:tracePt t="493428" x="2019300" y="5681663"/>
          <p14:tracePt t="493445" x="2408238" y="5726113"/>
          <p14:tracePt t="493461" x="2617788" y="5746750"/>
          <p14:tracePt t="493477" x="3330575" y="5834063"/>
          <p14:tracePt t="493494" x="3721100" y="5862638"/>
          <p14:tracePt t="493511" x="4081463" y="5868988"/>
          <p14:tracePt t="493529" x="4694238" y="5811838"/>
          <p14:tracePt t="493545" x="5176838" y="5768975"/>
          <p14:tracePt t="493563" x="5724525" y="5768975"/>
          <p14:tracePt t="493578" x="6200775" y="5783263"/>
          <p14:tracePt t="493595" x="6640513" y="5803900"/>
          <p14:tracePt t="493612" x="7088188" y="5854700"/>
          <p14:tracePt t="493628" x="7332663" y="5876925"/>
          <p14:tracePt t="493645" x="7535863" y="5876925"/>
          <p14:tracePt t="493662" x="7621588" y="5868988"/>
          <p14:tracePt t="493678" x="7664450" y="5840413"/>
          <p14:tracePt t="493694" x="7715250" y="5819775"/>
          <p14:tracePt t="493711" x="7780338" y="5789613"/>
          <p14:tracePt t="493728" x="7859713" y="5761038"/>
          <p14:tracePt t="493745" x="7953375" y="5718175"/>
          <p14:tracePt t="493761" x="7975600" y="5703888"/>
          <p14:tracePt t="493778" x="7996238" y="5675313"/>
          <p14:tracePt t="493797" x="8010525" y="5638800"/>
          <p14:tracePt t="493812" x="8040688" y="5602288"/>
          <p14:tracePt t="493828" x="8054975" y="5559425"/>
          <p14:tracePt t="493846" x="8112125" y="5437188"/>
          <p14:tracePt t="493861" x="8154988" y="5349875"/>
          <p14:tracePt t="493878" x="8183563" y="5284788"/>
          <p14:tracePt t="493895" x="8234363" y="5213350"/>
          <p14:tracePt t="493911" x="8277225" y="5133975"/>
          <p14:tracePt t="493928" x="8307388" y="5048250"/>
          <p14:tracePt t="493945" x="8328025" y="4975225"/>
          <p14:tracePt t="493962" x="8370888" y="4859338"/>
          <p14:tracePt t="493978" x="8393113" y="4779963"/>
          <p14:tracePt t="493994" x="8407400" y="4702175"/>
          <p14:tracePt t="494010" x="8407400" y="4643438"/>
          <p14:tracePt t="494029" x="8407400" y="4614863"/>
          <p14:tracePt t="494044" x="8407400" y="4592638"/>
          <p14:tracePt t="494062" x="8415338" y="4557713"/>
          <p14:tracePt t="494079" x="8415338" y="4529138"/>
          <p14:tracePt t="494095" x="8415338" y="4498975"/>
          <p14:tracePt t="494112" x="8393113" y="4470400"/>
          <p14:tracePt t="494129" x="8370888" y="4419600"/>
          <p14:tracePt t="494146" x="8350250" y="4362450"/>
          <p14:tracePt t="494163" x="8313738" y="4283075"/>
          <p14:tracePt t="494179" x="8285163" y="4240213"/>
          <p14:tracePt t="494196" x="8262938" y="4211638"/>
          <p14:tracePt t="494212" x="8242300" y="4189413"/>
          <p14:tracePt t="494229" x="8228013" y="4160838"/>
          <p14:tracePt t="494245" x="8205788" y="4132263"/>
          <p14:tracePt t="494264" x="8177213" y="4073525"/>
          <p14:tracePt t="494279" x="8154988" y="4030663"/>
          <p14:tracePt t="494296" x="8134350" y="3994150"/>
          <p14:tracePt t="494313" x="8112125" y="3973513"/>
          <p14:tracePt t="494329" x="8097838" y="3944938"/>
          <p14:tracePt t="494346" x="8083550" y="3922713"/>
          <p14:tracePt t="494364" x="8061325" y="3894138"/>
          <p14:tracePt t="494380" x="8054975" y="3871913"/>
          <p14:tracePt t="494396" x="8047038" y="3865563"/>
          <p14:tracePt t="494414" x="8040688" y="3851275"/>
          <p14:tracePt t="494429" x="8032750" y="3835400"/>
          <p14:tracePt t="494445" x="8032750" y="3829050"/>
          <p14:tracePt t="494463" x="8024813" y="3814763"/>
          <p14:tracePt t="494480" x="8018463" y="3800475"/>
          <p14:tracePt t="494500" x="8010525" y="3786188"/>
          <p14:tracePt t="494514" x="8010525" y="3771900"/>
          <p14:tracePt t="494529" x="8004175" y="3756025"/>
          <p14:tracePt t="494546" x="7996238" y="3741738"/>
          <p14:tracePt t="494561" x="7989888" y="3735388"/>
          <p14:tracePt t="494578" x="7981950" y="3713163"/>
          <p14:tracePt t="494596" x="7975600" y="3678238"/>
          <p14:tracePt t="494611" x="7975600" y="3662363"/>
          <p14:tracePt t="494628" x="7975600" y="3633788"/>
          <p14:tracePt t="494645" x="7967663" y="3598863"/>
          <p14:tracePt t="494661" x="7961313" y="3562350"/>
          <p14:tracePt t="494678" x="7953375" y="3525838"/>
          <p14:tracePt t="494681" x="7945438" y="3519488"/>
          <p14:tracePt t="494695" x="7939088" y="3489325"/>
          <p14:tracePt t="494711" x="7916863" y="3460750"/>
          <p14:tracePt t="494728" x="7896225" y="3440113"/>
          <p14:tracePt t="494745" x="7881938" y="3417888"/>
          <p14:tracePt t="494762" x="7867650" y="3395663"/>
          <p14:tracePt t="494781" x="7867650" y="3367088"/>
          <p14:tracePt t="494795" x="7867650" y="3338513"/>
          <p14:tracePt t="494812" x="7859713" y="3316288"/>
          <p14:tracePt t="494829" x="7859713" y="3302000"/>
          <p14:tracePt t="494845" x="7859713" y="3281363"/>
          <p14:tracePt t="494862" x="7851775" y="3267075"/>
          <p14:tracePt t="494878" x="7851775" y="3259138"/>
          <p14:tracePt t="494895" x="7845425" y="3252788"/>
          <p14:tracePt t="494911" x="7845425" y="3236913"/>
          <p14:tracePt t="494929" x="7837488" y="3236913"/>
          <p14:tracePt t="494945" x="7831138" y="3230563"/>
          <p14:tracePt t="494981" x="7831138" y="3222625"/>
          <p14:tracePt t="495034" x="7831138" y="3216275"/>
          <p14:tracePt t="495042" x="7823200" y="3216275"/>
          <p14:tracePt t="495061" x="7823200" y="3208338"/>
          <p14:tracePt t="495213" x="7823200" y="3201988"/>
          <p14:tracePt t="495286" x="7823200" y="3194050"/>
          <p14:tracePt t="495305" x="7823200" y="3187700"/>
          <p14:tracePt t="495315" x="7816850" y="3179763"/>
          <p14:tracePt t="495337" x="7816850" y="3173413"/>
          <p14:tracePt t="495357" x="7816850" y="3165475"/>
          <p14:tracePt t="495370" x="7816850" y="3157538"/>
          <p14:tracePt t="495382" x="7816850" y="3151188"/>
          <p14:tracePt t="495397" x="7816850" y="3143250"/>
          <p14:tracePt t="495414" x="7816850" y="3136900"/>
          <p14:tracePt t="495429" x="7816850" y="3122613"/>
          <p14:tracePt t="495444" x="7808913" y="3114675"/>
          <p14:tracePt t="495461" x="7808913" y="3108325"/>
          <p14:tracePt t="495477" x="7808913" y="3094038"/>
          <p14:tracePt t="495498" x="7802563" y="3094038"/>
          <p14:tracePt t="495511" x="7802563" y="3086100"/>
          <p14:tracePt t="495572" x="7794625" y="3079750"/>
          <p14:tracePt t="495756" x="7788275" y="3079750"/>
          <p14:tracePt t="495776" x="7780338" y="3079750"/>
          <p14:tracePt t="495786" x="7772400" y="3079750"/>
          <p14:tracePt t="495797" x="7766050" y="3071813"/>
          <p14:tracePt t="495813" x="7758113" y="3071813"/>
          <p14:tracePt t="495829" x="7751763" y="3063875"/>
          <p14:tracePt t="495845" x="7737475" y="3063875"/>
          <p14:tracePt t="495861" x="7723188" y="3063875"/>
          <p14:tracePt t="495878" x="7700963" y="3063875"/>
          <p14:tracePt t="495895" x="7686675" y="3063875"/>
          <p14:tracePt t="495912" x="7664450" y="3063875"/>
          <p14:tracePt t="495929" x="7629525" y="3057525"/>
          <p14:tracePt t="495946" x="7615238" y="3057525"/>
          <p14:tracePt t="495961" x="7593013" y="3057525"/>
          <p14:tracePt t="495978" x="7570788" y="3057525"/>
          <p14:tracePt t="495995" x="7542213" y="3049588"/>
          <p14:tracePt t="496012" x="7513638" y="3049588"/>
          <p14:tracePt t="496029" x="7426325" y="3043238"/>
          <p14:tracePt t="496047" x="7369175" y="3035300"/>
          <p14:tracePt t="496062" x="7326313" y="3028950"/>
          <p14:tracePt t="496078" x="7289800" y="3021013"/>
          <p14:tracePt t="496096" x="7253288" y="3021013"/>
          <p14:tracePt t="496112" x="7232650" y="3006725"/>
          <p14:tracePt t="496129" x="7204075" y="3000375"/>
          <p14:tracePt t="496146" x="7173913" y="2984500"/>
          <p14:tracePt t="496162" x="7145338" y="2984500"/>
          <p14:tracePt t="496178" x="7116763" y="2978150"/>
          <p14:tracePt t="496194" x="7088188" y="2970213"/>
          <p14:tracePt t="496210" x="7051675" y="2963863"/>
          <p14:tracePt t="496226" x="7016750" y="2949575"/>
          <p14:tracePt t="496244" x="6958013" y="2935288"/>
          <p14:tracePt t="496261" x="6878638" y="2927350"/>
          <p14:tracePt t="496277" x="6835775" y="2927350"/>
          <p14:tracePt t="496294" x="6799263" y="2927350"/>
          <p14:tracePt t="496310" x="6764338" y="2921000"/>
          <p14:tracePt t="496327" x="6734175" y="2921000"/>
          <p14:tracePt t="496344" x="6691313" y="2921000"/>
          <p14:tracePt t="496361" x="6626225" y="2921000"/>
          <p14:tracePt t="496377" x="6575425" y="2921000"/>
          <p14:tracePt t="496394" x="6511925" y="2927350"/>
          <p14:tracePt t="496411" x="6453188" y="2935288"/>
          <p14:tracePt t="496427" x="6402388" y="2935288"/>
          <p14:tracePt t="496444" x="6330950" y="2935288"/>
          <p14:tracePt t="496461" x="6288088" y="2935288"/>
          <p14:tracePt t="496478" x="6259513" y="2935288"/>
          <p14:tracePt t="496494" x="6237288" y="2927350"/>
          <p14:tracePt t="496510" x="6215063" y="2921000"/>
          <p14:tracePt t="496527" x="6194425" y="2921000"/>
          <p14:tracePt t="496545" x="6165850" y="2906713"/>
          <p14:tracePt t="496563" x="6149975" y="2898775"/>
          <p14:tracePt t="496578" x="6129338" y="2890838"/>
          <p14:tracePt t="496595" x="6107113" y="2890838"/>
          <p14:tracePt t="496612" x="6100763" y="2890838"/>
          <p14:tracePt t="496628" x="6078538" y="2884488"/>
          <p14:tracePt t="496645" x="6064250" y="2884488"/>
          <p14:tracePt t="496663" x="6042025" y="2876550"/>
          <p14:tracePt t="496678" x="6027738" y="2876550"/>
          <p14:tracePt t="496695" x="6013450" y="2876550"/>
          <p14:tracePt t="496711" x="5992813" y="2876550"/>
          <p14:tracePt t="496728" x="5976938" y="2870200"/>
          <p14:tracePt t="496745" x="5962650" y="2870200"/>
          <p14:tracePt t="496762" x="5934075" y="2862263"/>
          <p14:tracePt t="496779" x="5919788" y="2862263"/>
          <p14:tracePt t="496797" x="5905500" y="2862263"/>
          <p14:tracePt t="496811" x="5897563" y="2862263"/>
          <p14:tracePt t="496828" x="5883275" y="2862263"/>
          <p14:tracePt t="496847" x="5876925" y="2862263"/>
          <p14:tracePt t="496862" x="5868988" y="2855913"/>
          <p14:tracePt t="496878" x="5854700" y="2855913"/>
          <p14:tracePt t="496897" x="5826125" y="2855913"/>
          <p14:tracePt t="496911" x="5803900" y="2862263"/>
          <p14:tracePt t="496928" x="5695950" y="2898775"/>
          <p14:tracePt t="496946" x="5595938" y="2970213"/>
          <p14:tracePt t="496961" x="5473700" y="3049588"/>
          <p14:tracePt t="496978" x="5299075" y="3151188"/>
          <p14:tracePt t="496995" x="5105400" y="3267075"/>
          <p14:tracePt t="497011" x="4953000" y="3367088"/>
          <p14:tracePt t="497029" x="4759325" y="3525838"/>
          <p14:tracePt t="497045" x="4564063" y="3692525"/>
          <p14:tracePt t="497061" x="4370388" y="3871913"/>
          <p14:tracePt t="497080" x="4211638" y="4008438"/>
          <p14:tracePt t="497095" x="4052888" y="4138613"/>
          <p14:tracePt t="497112" x="3900488" y="4276725"/>
          <p14:tracePt t="497130" x="3698875" y="4456113"/>
          <p14:tracePt t="497145" x="3562350" y="4564063"/>
          <p14:tracePt t="497161" x="3425825" y="4672013"/>
          <p14:tracePt t="497178" x="3295650" y="4759325"/>
          <p14:tracePt t="497182" x="3244850" y="4787900"/>
          <p14:tracePt t="497195" x="3201988" y="4810125"/>
          <p14:tracePt t="497211" x="3128963" y="4838700"/>
          <p14:tracePt t="497229" x="3035300" y="4895850"/>
          <p14:tracePt t="497246" x="2984500" y="4924425"/>
          <p14:tracePt t="497262" x="2955925" y="4946650"/>
          <p14:tracePt t="497278" x="2921000" y="4968875"/>
          <p14:tracePt t="497294" x="2898775" y="4989513"/>
          <p14:tracePt t="497310" x="2876550" y="5011738"/>
          <p14:tracePt t="497326" x="2855913" y="5032375"/>
          <p14:tracePt t="497344" x="2833688" y="5048250"/>
          <p14:tracePt t="497361" x="2797175" y="5083175"/>
          <p14:tracePt t="497377" x="2768600" y="5105400"/>
          <p14:tracePt t="497394" x="2740025" y="5127625"/>
          <p14:tracePt t="497411" x="2717800" y="5148263"/>
          <p14:tracePt t="497427" x="2697163" y="5162550"/>
          <p14:tracePt t="497443" x="2674938" y="5184775"/>
          <p14:tracePt t="497460" x="2646363" y="5213350"/>
          <p14:tracePt t="497477" x="2624138" y="5235575"/>
          <p14:tracePt t="497495" x="2609850" y="5256213"/>
          <p14:tracePt t="497512" x="2603500" y="5278438"/>
          <p14:tracePt t="497529" x="2589213" y="5307013"/>
          <p14:tracePt t="497547" x="2574925" y="5329238"/>
          <p14:tracePt t="497562" x="2559050" y="5335588"/>
          <p14:tracePt t="497578" x="2544763" y="5357813"/>
          <p14:tracePt t="497597" x="2530475" y="5378450"/>
          <p14:tracePt t="497611" x="2509838" y="5400675"/>
          <p14:tracePt t="497629" x="2495550" y="5429250"/>
          <p14:tracePt t="497647" x="2481263" y="5451475"/>
          <p14:tracePt t="497662" x="2459038" y="5473700"/>
          <p14:tracePt t="497678" x="2444750" y="5487988"/>
          <p14:tracePt t="497695" x="2422525" y="5508625"/>
          <p14:tracePt t="497711" x="2408238" y="5530850"/>
          <p14:tracePt t="497729" x="2365375" y="5573713"/>
          <p14:tracePt t="497746" x="2336800" y="5602288"/>
          <p14:tracePt t="497762" x="2314575" y="5624513"/>
          <p14:tracePt t="497780" x="2292350" y="5638800"/>
          <p14:tracePt t="497795" x="2271713" y="5661025"/>
          <p14:tracePt t="497812" x="2257425" y="5675313"/>
          <p14:tracePt t="497830" x="2243138" y="5695950"/>
          <p14:tracePt t="497846" x="2235200" y="5718175"/>
          <p14:tracePt t="497862" x="2228850" y="5726113"/>
          <p14:tracePt t="497879" x="2220913" y="5740400"/>
          <p14:tracePt t="497895" x="2212975" y="5761038"/>
          <p14:tracePt t="497911" x="2198688" y="5783263"/>
          <p14:tracePt t="497928" x="2184400" y="5797550"/>
          <p14:tracePt t="497945" x="2155825" y="5826125"/>
          <p14:tracePt t="497962" x="2141538" y="5848350"/>
          <p14:tracePt t="497979" x="2119313" y="5868988"/>
          <p14:tracePt t="497996" x="2105025" y="5883275"/>
          <p14:tracePt t="498013" x="2090738" y="5905500"/>
          <p14:tracePt t="498029" x="2090738" y="5927725"/>
          <p14:tracePt t="498045" x="2090738" y="5934075"/>
          <p14:tracePt t="498126" x="2105025" y="5919788"/>
          <p14:tracePt t="498143" x="2105025" y="5913438"/>
          <p14:tracePt t="498155" x="2112963" y="5913438"/>
          <p14:tracePt t="498169" x="2112963" y="5905500"/>
          <p14:tracePt t="498184" x="2119313" y="5905500"/>
          <p14:tracePt t="498258" x="2119313" y="5899150"/>
          <p14:tracePt t="498277" x="2119313" y="5891213"/>
          <p14:tracePt t="498290" x="2127250" y="5891213"/>
          <p14:tracePt t="498310" x="2133600" y="5891213"/>
          <p14:tracePt t="498323" x="2133600" y="5883275"/>
          <p14:tracePt t="498600" x="2141538" y="5876925"/>
          <p14:tracePt t="498609" x="2141538" y="5868988"/>
          <p14:tracePt t="498616" x="2141538" y="5854700"/>
          <p14:tracePt t="498626" x="2149475" y="5840413"/>
          <p14:tracePt t="498642" x="2149475" y="5789613"/>
          <p14:tracePt t="498659" x="2149475" y="5740400"/>
          <p14:tracePt t="498676" x="2133600" y="5675313"/>
          <p14:tracePt t="498678" x="2119313" y="5638800"/>
          <p14:tracePt t="498692" x="2105025" y="5616575"/>
          <p14:tracePt t="498709" x="2055813" y="5516563"/>
          <p14:tracePt t="498729" x="1968500" y="5429250"/>
          <p14:tracePt t="498742" x="1882775" y="5357813"/>
          <p14:tracePt t="498759" x="1795463" y="5314950"/>
          <p14:tracePt t="498776" x="1730375" y="5278438"/>
          <p14:tracePt t="498792" x="1665288" y="5227638"/>
          <p14:tracePt t="498809" x="1571625" y="5111750"/>
          <p14:tracePt t="498826" x="1492250" y="5018088"/>
          <p14:tracePt t="498842" x="1406525" y="4918075"/>
          <p14:tracePt t="498859" x="1319213" y="4838700"/>
          <p14:tracePt t="498876" x="1225550" y="4751388"/>
          <p14:tracePt t="498892" x="1146175" y="4686300"/>
          <p14:tracePt t="498909" x="1095375" y="4651375"/>
          <p14:tracePt t="498926" x="1052513" y="4629150"/>
          <p14:tracePt t="498943" x="1038225" y="4614863"/>
          <p14:tracePt t="498959" x="1031875" y="4614863"/>
          <p14:tracePt t="498992" x="1031875" y="4606925"/>
          <p14:tracePt t="499009" x="1038225" y="4592638"/>
          <p14:tracePt t="499026" x="1052513" y="4578350"/>
          <p14:tracePt t="499042" x="1066800" y="4564063"/>
          <p14:tracePt t="499059" x="1095375" y="4543425"/>
          <p14:tracePt t="499076" x="1125538" y="4506913"/>
          <p14:tracePt t="499093" x="1154113" y="4492625"/>
          <p14:tracePt t="499109" x="1182688" y="4470400"/>
          <p14:tracePt t="499126" x="1239838" y="4441825"/>
          <p14:tracePt t="499143" x="1327150" y="4419600"/>
          <p14:tracePt t="499159" x="1412875" y="4405313"/>
          <p14:tracePt t="499176" x="1608138" y="4384675"/>
          <p14:tracePt t="499193" x="1803400" y="4384675"/>
          <p14:tracePt t="499209" x="1990725" y="4384675"/>
          <p14:tracePt t="499226" x="2163763" y="4384675"/>
          <p14:tracePt t="499243" x="2322513" y="4419600"/>
          <p14:tracePt t="499259" x="2465388" y="4433888"/>
          <p14:tracePt t="499276" x="2668588" y="4441825"/>
          <p14:tracePt t="499294" x="2782888" y="4441825"/>
          <p14:tracePt t="499310" x="2884488" y="4449763"/>
          <p14:tracePt t="499328" x="2963863" y="4464050"/>
          <p14:tracePt t="499345" x="3043238" y="4478338"/>
          <p14:tracePt t="499361" x="3165475" y="4498975"/>
          <p14:tracePt t="499379" x="3244850" y="4513263"/>
          <p14:tracePt t="499395" x="3338513" y="4521200"/>
          <p14:tracePt t="499411" x="3440113" y="4535488"/>
          <p14:tracePt t="499429" x="3554413" y="4557713"/>
          <p14:tracePt t="499444" x="3692525" y="4578350"/>
          <p14:tracePt t="499461" x="3929063" y="4629150"/>
          <p14:tracePt t="499476" x="4016375" y="4643438"/>
          <p14:tracePt t="499493" x="4268788" y="4686300"/>
          <p14:tracePt t="499509" x="4405313" y="4708525"/>
          <p14:tracePt t="499526" x="4521200" y="4716463"/>
          <p14:tracePt t="499543" x="4637088" y="4722813"/>
          <p14:tracePt t="499559" x="4737100" y="4730750"/>
          <p14:tracePt t="499576" x="4838700" y="4730750"/>
          <p14:tracePt t="499592" x="5003800" y="4730750"/>
          <p14:tracePt t="499612" x="5119688" y="4730750"/>
          <p14:tracePt t="499629" x="5235575" y="4730750"/>
          <p14:tracePt t="499644" x="5335588" y="4730750"/>
          <p14:tracePt t="499659" x="5443538" y="4722813"/>
          <p14:tracePt t="499676" x="5530850" y="4722813"/>
          <p14:tracePt t="499677" x="5588000" y="4722813"/>
          <p14:tracePt t="499693" x="5695950" y="4730750"/>
          <p14:tracePt t="499709" x="5803900" y="4737100"/>
          <p14:tracePt t="499725" x="5897563" y="4737100"/>
          <p14:tracePt t="499742" x="6021388" y="4730750"/>
          <p14:tracePt t="499760" x="6165850" y="4730750"/>
          <p14:tracePt t="499777" x="6410325" y="4730750"/>
          <p14:tracePt t="499793" x="6546850" y="4737100"/>
          <p14:tracePt t="499809" x="6648450" y="4745038"/>
          <p14:tracePt t="499826" x="6742113" y="4745038"/>
          <p14:tracePt t="499844" x="6821488" y="4737100"/>
          <p14:tracePt t="499860" x="6892925" y="4730750"/>
          <p14:tracePt t="499877" x="6972300" y="4722813"/>
          <p14:tracePt t="499896" x="7094538" y="4694238"/>
          <p14:tracePt t="499911" x="7189788" y="4672013"/>
          <p14:tracePt t="499928" x="7289800" y="4651375"/>
          <p14:tracePt t="499944" x="7383463" y="4643438"/>
          <p14:tracePt t="499960" x="7485063" y="4643438"/>
          <p14:tracePt t="499977" x="7585075" y="4606925"/>
          <p14:tracePt t="499994" x="7700963" y="4578350"/>
          <p14:tracePt t="500009" x="7729538" y="4564063"/>
          <p14:tracePt t="500025" x="7751763" y="4564063"/>
          <p14:tracePt t="500042" x="7766050" y="4557713"/>
          <p14:tracePt t="500059" x="7780338" y="4549775"/>
          <p14:tracePt t="500077" x="7788275" y="4549775"/>
          <p14:tracePt t="500093" x="7802563" y="4549775"/>
          <p14:tracePt t="500109" x="7808913" y="4543425"/>
          <p14:tracePt t="500127" x="7816850" y="4543425"/>
          <p14:tracePt t="500143" x="7816850" y="4535488"/>
          <p14:tracePt t="500159" x="7831138" y="4529138"/>
          <p14:tracePt t="500285" x="7823200" y="4529138"/>
          <p14:tracePt t="500343" x="7816850" y="4529138"/>
          <p14:tracePt t="500828" x="7808913" y="4535488"/>
          <p14:tracePt t="503136" x="7802563" y="4535488"/>
          <p14:tracePt t="503148" x="7794625" y="4535488"/>
          <p14:tracePt t="503161" x="7794625" y="4543425"/>
          <p14:tracePt t="503176" x="7788275" y="4543425"/>
          <p14:tracePt t="503193" x="7772400" y="4543425"/>
          <p14:tracePt t="503225" x="7766050" y="4543425"/>
          <p14:tracePt t="503242" x="7751763" y="4557713"/>
          <p14:tracePt t="503259" x="7723188" y="4557713"/>
          <p14:tracePt t="503275" x="7678738" y="4578350"/>
          <p14:tracePt t="503292" x="7527925" y="4606925"/>
          <p14:tracePt t="503309" x="7312025" y="4622800"/>
          <p14:tracePt t="503326" x="7037388" y="4622800"/>
          <p14:tracePt t="503343" x="6734175" y="4622800"/>
          <p14:tracePt t="503358" x="6554788" y="4614863"/>
          <p14:tracePt t="503375" x="6410325" y="4606925"/>
          <p14:tracePt t="503393" x="6251575" y="4592638"/>
          <p14:tracePt t="503408" x="6194425" y="4586288"/>
          <p14:tracePt t="503425" x="6172200" y="4578350"/>
          <p14:tracePt t="503443" x="6149975" y="4578350"/>
          <p14:tracePt t="503459" x="6135688" y="4578350"/>
          <p14:tracePt t="503475" x="6092825" y="4578350"/>
          <p14:tracePt t="503493" x="5984875" y="4572000"/>
          <p14:tracePt t="503509" x="5876925" y="4549775"/>
          <p14:tracePt t="503525" x="5768975" y="4535488"/>
          <p14:tracePt t="503541" x="5661025" y="4521200"/>
          <p14:tracePt t="503558" x="5581650" y="4498975"/>
          <p14:tracePt t="503576" x="5516563" y="4492625"/>
          <p14:tracePt t="503593" x="5480050" y="4484688"/>
          <p14:tracePt t="503609" x="5473700" y="4484688"/>
          <p14:tracePt t="503627" x="5465763" y="4484688"/>
          <p14:tracePt t="503642" x="5443538" y="4484688"/>
          <p14:tracePt t="503659" x="5429250" y="4484688"/>
          <p14:tracePt t="503676" x="5400675" y="4484688"/>
          <p14:tracePt t="503678" x="5394325" y="4484688"/>
          <p14:tracePt t="503692" x="5372100" y="4484688"/>
          <p14:tracePt t="503709" x="5314950" y="4484688"/>
          <p14:tracePt t="503726" x="5270500" y="4484688"/>
          <p14:tracePt t="503742" x="5221288" y="4484688"/>
          <p14:tracePt t="503759" x="5170488" y="4484688"/>
          <p14:tracePt t="503776" x="5097463" y="4484688"/>
          <p14:tracePt t="503793" x="4983163" y="4484688"/>
          <p14:tracePt t="503810" x="4895850" y="4478338"/>
          <p14:tracePt t="503827" x="4816475" y="4464050"/>
          <p14:tracePt t="503842" x="4730750" y="4449763"/>
          <p14:tracePt t="503859" x="4622800" y="4433888"/>
          <p14:tracePt t="503875" x="4513263" y="4433888"/>
          <p14:tracePt t="503891" x="4433888" y="4427538"/>
          <p14:tracePt t="503910" x="4319588" y="4405313"/>
          <p14:tracePt t="503926" x="4260850" y="4398963"/>
          <p14:tracePt t="503942" x="4175125" y="4384675"/>
          <p14:tracePt t="503960" x="4067175" y="4362450"/>
          <p14:tracePt t="503976" x="3937000" y="4325938"/>
          <p14:tracePt t="503993" x="3771900" y="4297363"/>
          <p14:tracePt t="504010" x="3627438" y="4246563"/>
          <p14:tracePt t="504026" x="3425825" y="4181475"/>
          <p14:tracePt t="504044" x="3302000" y="4146550"/>
          <p14:tracePt t="504060" x="3194050" y="4087813"/>
          <p14:tracePt t="504076" x="3108325" y="4052888"/>
          <p14:tracePt t="504095" x="3006725" y="3994150"/>
          <p14:tracePt t="504110" x="2978150" y="3979863"/>
          <p14:tracePt t="504126" x="2884488" y="3944938"/>
          <p14:tracePt t="504145" x="2833688" y="3922713"/>
          <p14:tracePt t="504160" x="2776538" y="3908425"/>
          <p14:tracePt t="504176" x="2703513" y="3886200"/>
          <p14:tracePt t="504181" x="2660650" y="3871913"/>
          <p14:tracePt t="504194" x="2624138" y="3865563"/>
          <p14:tracePt t="504210" x="2530475" y="3843338"/>
          <p14:tracePt t="504227" x="2408238" y="3814763"/>
          <p14:tracePt t="504243" x="2328863" y="3806825"/>
          <p14:tracePt t="504259" x="2249488" y="3806825"/>
          <p14:tracePt t="504276" x="2192338" y="3806825"/>
          <p14:tracePt t="504293" x="2155825" y="3806825"/>
          <p14:tracePt t="504310" x="2133600" y="3814763"/>
          <p14:tracePt t="504328" x="2105025" y="3843338"/>
          <p14:tracePt t="504344" x="2070100" y="3879850"/>
          <p14:tracePt t="504360" x="2033588" y="3959225"/>
          <p14:tracePt t="504378" x="2005013" y="4044950"/>
          <p14:tracePt t="504393" x="1976438" y="4124325"/>
          <p14:tracePt t="504410" x="1946275" y="4211638"/>
          <p14:tracePt t="504428" x="1925638" y="4356100"/>
          <p14:tracePt t="504444" x="1917700" y="4433888"/>
          <p14:tracePt t="504460" x="1917700" y="4513263"/>
          <p14:tracePt t="504477" x="1946275" y="4592638"/>
          <p14:tracePt t="504494" x="1968500" y="4643438"/>
          <p14:tracePt t="504510" x="2005013" y="4694238"/>
          <p14:tracePt t="504527" x="2047875" y="4802188"/>
          <p14:tracePt t="504544" x="2076450" y="4859338"/>
          <p14:tracePt t="504561" x="2098675" y="4895850"/>
          <p14:tracePt t="504576" x="2119313" y="4924425"/>
          <p14:tracePt t="504591" x="2141538" y="4954588"/>
          <p14:tracePt t="504609" x="2170113" y="4983163"/>
          <p14:tracePt t="504625" x="2212975" y="5011738"/>
          <p14:tracePt t="504643" x="2314575" y="5062538"/>
          <p14:tracePt t="504660" x="2408238" y="5091113"/>
          <p14:tracePt t="504675" x="2530475" y="5119688"/>
          <p14:tracePt t="504692" x="2717800" y="5148263"/>
          <p14:tracePt t="504710" x="2870200" y="5156200"/>
          <p14:tracePt t="504725" x="3028950" y="5141913"/>
          <p14:tracePt t="504742" x="3165475" y="5097463"/>
          <p14:tracePt t="504759" x="3309938" y="5032375"/>
          <p14:tracePt t="504776" x="3352800" y="5003800"/>
          <p14:tracePt t="504792" x="3375025" y="4983163"/>
          <p14:tracePt t="504808" x="3389313" y="4954588"/>
          <p14:tracePt t="504825" x="3389313" y="4924425"/>
          <p14:tracePt t="504843" x="3389313" y="4867275"/>
          <p14:tracePt t="504860" x="3375025" y="4824413"/>
          <p14:tracePt t="504876" x="3360738" y="4787900"/>
          <p14:tracePt t="504893" x="3360738" y="4737100"/>
          <p14:tracePt t="504909" x="3346450" y="4686300"/>
          <p14:tracePt t="504927" x="3346450" y="4651375"/>
          <p14:tracePt t="504944" x="3346450" y="4629150"/>
          <p14:tracePt t="504959" x="3346450" y="4614863"/>
          <p14:tracePt t="504975" x="3346450" y="4600575"/>
          <p14:tracePt t="504991" x="3346450" y="4592638"/>
          <p14:tracePt t="505009" x="3346450" y="4586288"/>
          <p14:tracePt t="505026" x="3346450" y="4572000"/>
          <p14:tracePt t="505043" x="3346450" y="4564063"/>
          <p14:tracePt t="505059" x="3346450" y="4557713"/>
          <p14:tracePt t="505102" x="3338513" y="4557713"/>
          <p14:tracePt t="505165" x="3330575" y="4557713"/>
          <p14:tracePt t="505251" x="3324225" y="4557713"/>
          <p14:tracePt t="505446" x="3316288" y="4557713"/>
          <p14:tracePt t="505493" x="3316288" y="4564063"/>
          <p14:tracePt t="505530" x="3309938" y="4564063"/>
          <p14:tracePt t="505569" x="3309938" y="4572000"/>
          <p14:tracePt t="505628" x="3302000" y="4572000"/>
          <p14:tracePt t="505949" x="3302000" y="4578350"/>
          <p14:tracePt t="505994" x="3295650" y="4578350"/>
          <p14:tracePt t="506020" x="3287713" y="4578350"/>
          <p14:tracePt t="506063" x="3281363" y="4578350"/>
          <p14:tracePt t="506223" x="3281363" y="4586288"/>
          <p14:tracePt t="506346" x="3273425" y="4586288"/>
          <p14:tracePt t="506390" x="3267075" y="4586288"/>
          <p14:tracePt t="506407" x="3259138" y="4586288"/>
          <p14:tracePt t="506423" x="3252788" y="4586288"/>
          <p14:tracePt t="506440" x="3244850" y="4586288"/>
          <p14:tracePt t="506453" x="3236913" y="4586288"/>
          <p14:tracePt t="506477" x="3230563" y="4586288"/>
          <p14:tracePt t="506486" x="3222625" y="4578350"/>
          <p14:tracePt t="506498" x="3216275" y="4572000"/>
          <p14:tracePt t="506508" x="3201988" y="4564063"/>
          <p14:tracePt t="506524" x="3187700" y="4557713"/>
          <p14:tracePt t="506541" x="3173413" y="4549775"/>
          <p14:tracePt t="506558" x="3157538" y="4543425"/>
          <p14:tracePt t="506576" x="3136900" y="4535488"/>
          <p14:tracePt t="506591" x="3128963" y="4529138"/>
          <p14:tracePt t="506608" x="3122613" y="4521200"/>
          <p14:tracePt t="506626" x="3108325" y="4513263"/>
          <p14:tracePt t="506641" x="3086100" y="4492625"/>
          <p14:tracePt t="506658" x="3063875" y="4470400"/>
          <p14:tracePt t="506676" x="3028950" y="4441825"/>
          <p14:tracePt t="506692" x="3006725" y="4419600"/>
          <p14:tracePt t="506708" x="2992438" y="4398963"/>
          <p14:tracePt t="506725" x="2992438" y="4376738"/>
          <p14:tracePt t="506741" x="2992438" y="4362450"/>
          <p14:tracePt t="506758" x="2992438" y="4325938"/>
          <p14:tracePt t="506775" x="3021013" y="4225925"/>
          <p14:tracePt t="506791" x="3043238" y="4175125"/>
          <p14:tracePt t="506808" x="3049588" y="4132263"/>
          <p14:tracePt t="506825" x="3063875" y="4095750"/>
          <p14:tracePt t="506842" x="3071813" y="4067175"/>
          <p14:tracePt t="506859" x="3086100" y="4030663"/>
          <p14:tracePt t="506875" x="3100388" y="3987800"/>
          <p14:tracePt t="506892" x="3128963" y="3908425"/>
          <p14:tracePt t="506909" x="3157538" y="3835400"/>
          <p14:tracePt t="506925" x="3179763" y="3756025"/>
          <p14:tracePt t="506942" x="3201988" y="3713163"/>
          <p14:tracePt t="506959" x="3216275" y="3684588"/>
          <p14:tracePt t="506975" x="3222625" y="3670300"/>
          <p14:tracePt t="506992" x="3230563" y="3641725"/>
          <p14:tracePt t="507008" x="3230563" y="3619500"/>
          <p14:tracePt t="507025" x="3230563" y="3605213"/>
          <p14:tracePt t="507041" x="3230563" y="3598863"/>
          <p14:tracePt t="507058" x="3230563" y="3582988"/>
          <p14:tracePt t="507093" x="3222625" y="3576638"/>
          <p14:tracePt t="507125" x="3216275" y="3576638"/>
          <p14:tracePt t="507284" x="3216275" y="3568700"/>
          <p14:tracePt t="507529" x="3208338" y="3568700"/>
          <p14:tracePt t="516384" x="3208338" y="3576638"/>
          <p14:tracePt t="516400" x="3187700" y="3613150"/>
          <p14:tracePt t="516409" x="3173413" y="3656013"/>
          <p14:tracePt t="516422" x="3157538" y="3698875"/>
          <p14:tracePt t="516438" x="3114675" y="3821113"/>
          <p14:tracePt t="516455" x="3071813" y="3944938"/>
          <p14:tracePt t="516472" x="3043238" y="4059238"/>
          <p14:tracePt t="516488" x="3021013" y="4132263"/>
          <p14:tracePt t="516505" x="3014663" y="4175125"/>
          <p14:tracePt t="516523" x="3014663" y="4203700"/>
          <p14:tracePt t="516539" x="3014663" y="4217988"/>
          <p14:tracePt t="516572" x="3028950" y="4232275"/>
          <p14:tracePt t="516588" x="3035300" y="4240213"/>
          <p14:tracePt t="516605" x="3043238" y="4246563"/>
          <p14:tracePt t="516623" x="3063875" y="4254500"/>
          <p14:tracePt t="516639" x="3071813" y="4254500"/>
          <p14:tracePt t="516655" x="3079750" y="4254500"/>
          <p14:tracePt t="516672" x="3086100" y="4254500"/>
          <p14:tracePt t="516689" x="3108325" y="4254500"/>
          <p14:tracePt t="516705" x="3128963" y="4254500"/>
          <p14:tracePt t="516723" x="3201988" y="4260850"/>
          <p14:tracePt t="516739" x="3273425" y="4268788"/>
          <p14:tracePt t="516755" x="3330575" y="4291013"/>
          <p14:tracePt t="516773" x="3346450" y="4297363"/>
          <p14:tracePt t="516841" x="3338513" y="4291013"/>
          <p14:tracePt t="516849" x="3330575" y="4276725"/>
          <p14:tracePt t="516858" x="3316288" y="4268788"/>
          <p14:tracePt t="516874" x="3295650" y="4246563"/>
          <p14:tracePt t="516889" x="3281363" y="4232275"/>
          <p14:tracePt t="516905" x="3259138" y="4225925"/>
          <p14:tracePt t="516921" x="3236913" y="4225925"/>
          <p14:tracePt t="516938" x="3173413" y="4225925"/>
          <p14:tracePt t="516955" x="3094038" y="4217988"/>
          <p14:tracePt t="516972" x="3014663" y="4217988"/>
          <p14:tracePt t="516988" x="2955925" y="4211638"/>
          <p14:tracePt t="517005" x="2890838" y="4197350"/>
          <p14:tracePt t="517022" x="2768600" y="4160838"/>
          <p14:tracePt t="517039" x="2689225" y="4138613"/>
          <p14:tracePt t="517055" x="2595563" y="4117975"/>
          <p14:tracePt t="517072" x="2516188" y="4103688"/>
          <p14:tracePt t="517088" x="2444750" y="4081463"/>
          <p14:tracePt t="517105" x="2371725" y="4081463"/>
          <p14:tracePt t="517123" x="2322513" y="4081463"/>
          <p14:tracePt t="517140" x="2286000" y="4081463"/>
          <p14:tracePt t="517156" x="2263775" y="4095750"/>
          <p14:tracePt t="517172" x="2243138" y="4110038"/>
          <p14:tracePt t="517188" x="2212975" y="4132263"/>
          <p14:tracePt t="517205" x="2184400" y="4146550"/>
          <p14:tracePt t="517222" x="2149475" y="4160838"/>
          <p14:tracePt t="517239" x="2090738" y="4175125"/>
          <p14:tracePt t="517255" x="2033588" y="4197350"/>
          <p14:tracePt t="517273" x="1960563" y="4211638"/>
          <p14:tracePt t="517290" x="1917700" y="4225925"/>
          <p14:tracePt t="517305" x="1882775" y="4240213"/>
          <p14:tracePt t="517322" x="1860550" y="4260850"/>
          <p14:tracePt t="517339" x="1838325" y="4276725"/>
          <p14:tracePt t="517356" x="1809750" y="4297363"/>
          <p14:tracePt t="517373" x="1787525" y="4319588"/>
          <p14:tracePt t="517389" x="1773238" y="4333875"/>
          <p14:tracePt t="517433" x="1781175" y="4333875"/>
          <p14:tracePt t="517441" x="1795463" y="4325938"/>
          <p14:tracePt t="517456" x="1846263" y="4325938"/>
          <p14:tracePt t="517473" x="1960563" y="4340225"/>
          <p14:tracePt t="517488" x="2170113" y="4376738"/>
          <p14:tracePt t="517505" x="2465388" y="4413250"/>
          <p14:tracePt t="517522" x="2782888" y="4456113"/>
          <p14:tracePt t="517538" x="3094038" y="4484688"/>
          <p14:tracePt t="517555" x="3302000" y="4492625"/>
          <p14:tracePt t="517572" x="3590925" y="4498975"/>
          <p14:tracePt t="517588" x="3763963" y="4506913"/>
          <p14:tracePt t="517605" x="3879850" y="4521200"/>
          <p14:tracePt t="517622" x="3979863" y="4535488"/>
          <p14:tracePt t="517638" x="4073525" y="4549775"/>
          <p14:tracePt t="517656" x="4232275" y="4564063"/>
          <p14:tracePt t="517673" x="4348163" y="4586288"/>
          <p14:tracePt t="517688" x="4464050" y="4606925"/>
          <p14:tracePt t="517706" x="4586288" y="4614863"/>
          <p14:tracePt t="517722" x="4672013" y="4629150"/>
          <p14:tracePt t="517738" x="4751388" y="4643438"/>
          <p14:tracePt t="517756" x="4859338" y="4643438"/>
          <p14:tracePt t="517772" x="4975225" y="4643438"/>
          <p14:tracePt t="517788" x="5141913" y="4643438"/>
          <p14:tracePt t="517805" x="5221288" y="4643438"/>
          <p14:tracePt t="517821" x="5292725" y="4637088"/>
          <p14:tracePt t="517839" x="5329238" y="4629150"/>
          <p14:tracePt t="517855" x="5349875" y="4629150"/>
          <p14:tracePt t="517872" x="5378450" y="4629150"/>
          <p14:tracePt t="517890" x="5429250" y="4622800"/>
          <p14:tracePt t="517905" x="5508625" y="4606925"/>
          <p14:tracePt t="517922" x="5616575" y="4600575"/>
          <p14:tracePt t="517938" x="5740400" y="4592638"/>
          <p14:tracePt t="517955" x="5854700" y="4592638"/>
          <p14:tracePt t="517971" x="5970588" y="4592638"/>
          <p14:tracePt t="517989" x="6135688" y="4614863"/>
          <p14:tracePt t="518005" x="6215063" y="4614863"/>
          <p14:tracePt t="518021" x="6265863" y="4606925"/>
          <p14:tracePt t="518039" x="6294438" y="4600575"/>
          <p14:tracePt t="518055" x="6323013" y="4586288"/>
          <p14:tracePt t="518071" x="6359525" y="4572000"/>
          <p14:tracePt t="518087" x="6410325" y="4557713"/>
          <p14:tracePt t="518104" x="6496050" y="4543425"/>
          <p14:tracePt t="518121" x="6554788" y="4543425"/>
          <p14:tracePt t="518137" x="6605588" y="4535488"/>
          <p14:tracePt t="518155" x="6654800" y="4535488"/>
          <p14:tracePt t="518171" x="6699250" y="4529138"/>
          <p14:tracePt t="518173" x="6713538" y="4529138"/>
          <p14:tracePt t="518188" x="6719888" y="4529138"/>
          <p14:tracePt t="518204" x="6748463" y="4529138"/>
          <p14:tracePt t="518223" x="6778625" y="4521200"/>
          <p14:tracePt t="518238" x="6799263" y="4521200"/>
          <p14:tracePt t="518255" x="6821488" y="4521200"/>
          <p14:tracePt t="518273" x="6850063" y="4521200"/>
          <p14:tracePt t="518289" x="6872288" y="4521200"/>
          <p14:tracePt t="518305" x="6892925" y="4521200"/>
          <p14:tracePt t="518323" x="6907213" y="4521200"/>
          <p14:tracePt t="518338" x="6929438" y="4521200"/>
          <p14:tracePt t="518355" x="6943725" y="4521200"/>
          <p14:tracePt t="518373" x="6972300" y="4521200"/>
          <p14:tracePt t="518389" x="6994525" y="4521200"/>
          <p14:tracePt t="518407" x="7008813" y="4521200"/>
          <p14:tracePt t="518423" x="7023100" y="4513263"/>
          <p14:tracePt t="518438" x="7031038" y="4513263"/>
          <p14:tracePt t="518454" x="7037388" y="4513263"/>
          <p14:tracePt t="518484" x="7037388" y="4506913"/>
          <p14:tracePt t="518524" x="7037388" y="4498975"/>
          <p14:tracePt t="518546" x="7037388" y="4492625"/>
          <p14:tracePt t="518555" x="7037388" y="4484688"/>
          <p14:tracePt t="518571" x="7037388" y="4478338"/>
          <p14:tracePt t="518587" x="7037388" y="4470400"/>
          <p14:tracePt t="518612" x="7037388" y="4464050"/>
          <p14:tracePt t="518628" x="7037388" y="4456113"/>
          <p14:tracePt t="518666" x="7031038" y="4449763"/>
          <p14:tracePt t="518678" x="7023100" y="4449763"/>
          <p14:tracePt t="518694" x="7016750" y="4449763"/>
          <p14:tracePt t="518712" x="7008813" y="4449763"/>
          <p14:tracePt t="518722" x="7008813" y="4441825"/>
          <p14:tracePt t="518738" x="7000875" y="4441825"/>
          <p14:tracePt t="518754" x="7000875" y="4433888"/>
          <p14:tracePt t="518771" x="6994525" y="4433888"/>
          <p14:tracePt t="518787" x="6994525" y="4427538"/>
          <p14:tracePt t="518804" x="6986588" y="4419600"/>
          <p14:tracePt t="518837" x="6980238" y="4413250"/>
          <p14:tracePt t="518855" x="6972300" y="4398963"/>
          <p14:tracePt t="518871" x="6965950" y="4391025"/>
          <p14:tracePt t="518887" x="6958013" y="4391025"/>
          <p14:tracePt t="518921" x="6951663" y="4384675"/>
          <p14:tracePt t="518937" x="6943725" y="4384675"/>
          <p14:tracePt t="518954" x="6937375" y="4384675"/>
          <p14:tracePt t="518970" x="6929438" y="4376738"/>
          <p14:tracePt t="518987" x="6915150" y="4370388"/>
          <p14:tracePt t="519004" x="6900863" y="4362450"/>
          <p14:tracePt t="519021" x="6878638" y="4340225"/>
          <p14:tracePt t="519038" x="6850063" y="4325938"/>
          <p14:tracePt t="519054" x="6827838" y="4305300"/>
          <p14:tracePt t="519071" x="6813550" y="4291013"/>
          <p14:tracePt t="519087" x="6792913" y="4276725"/>
          <p14:tracePt t="519105" x="6770688" y="4260850"/>
          <p14:tracePt t="519121" x="6756400" y="4246563"/>
          <p14:tracePt t="519138" x="6742113" y="4246563"/>
          <p14:tracePt t="519155" x="6734175" y="4240213"/>
          <p14:tracePt t="519171" x="6713538" y="4232275"/>
          <p14:tracePt t="519188" x="6699250" y="4232275"/>
          <p14:tracePt t="519206" x="6684963" y="4232275"/>
          <p14:tracePt t="519221" x="6670675" y="4225925"/>
          <p14:tracePt t="519238" x="6640513" y="4217988"/>
          <p14:tracePt t="519257" x="6619875" y="4203700"/>
          <p14:tracePt t="519273" x="6597650" y="4197350"/>
          <p14:tracePt t="519289" x="6583363" y="4189413"/>
          <p14:tracePt t="519306" x="6561138" y="4189413"/>
          <p14:tracePt t="519323" x="6532563" y="4189413"/>
          <p14:tracePt t="519339" x="6511925" y="4189413"/>
          <p14:tracePt t="519356" x="6481763" y="4189413"/>
          <p14:tracePt t="519372" x="6410325" y="4203700"/>
          <p14:tracePt t="519390" x="6330950" y="4203700"/>
          <p14:tracePt t="519407" x="6215063" y="4203700"/>
          <p14:tracePt t="519424" x="6135688" y="4203700"/>
          <p14:tracePt t="519440" x="6064250" y="4203700"/>
          <p14:tracePt t="519456" x="6013450" y="4203700"/>
          <p14:tracePt t="519472" x="5984875" y="4211638"/>
          <p14:tracePt t="519488" x="5956300" y="4211638"/>
          <p14:tracePt t="519506" x="5905500" y="4232275"/>
          <p14:tracePt t="519523" x="5862638" y="4254500"/>
          <p14:tracePt t="519539" x="5783263" y="4276725"/>
          <p14:tracePt t="519556" x="5703888" y="4305300"/>
          <p14:tracePt t="519572" x="5616575" y="4333875"/>
          <p14:tracePt t="519588" x="5530850" y="4356100"/>
          <p14:tracePt t="519606" x="5443538" y="4370388"/>
          <p14:tracePt t="519623" x="5335588" y="4370388"/>
          <p14:tracePt t="519640" x="5299075" y="4370388"/>
          <p14:tracePt t="519656" x="5278438" y="4362450"/>
          <p14:tracePt t="519673" x="5264150" y="4348163"/>
          <p14:tracePt t="519689" x="5249863" y="4348163"/>
          <p14:tracePt t="519706" x="5227638" y="4340225"/>
          <p14:tracePt t="519723" x="5191125" y="4319588"/>
          <p14:tracePt t="519739" x="5156200" y="4311650"/>
          <p14:tracePt t="519756" x="5111750" y="4305300"/>
          <p14:tracePt t="519772" x="5068888" y="4297363"/>
          <p14:tracePt t="519788" x="5026025" y="4297363"/>
          <p14:tracePt t="519805" x="4997450" y="4297363"/>
          <p14:tracePt t="519822" x="4960938" y="4305300"/>
          <p14:tracePt t="519839" x="4924425" y="4311650"/>
          <p14:tracePt t="519856" x="4910138" y="4311650"/>
          <p14:tracePt t="519872" x="4889500" y="4325938"/>
          <p14:tracePt t="519889" x="4867275" y="4325938"/>
          <p14:tracePt t="519907" x="4838700" y="4348163"/>
          <p14:tracePt t="519923" x="4802188" y="4356100"/>
          <p14:tracePt t="519939" x="4765675" y="4370388"/>
          <p14:tracePt t="519956" x="4716463" y="4384675"/>
          <p14:tracePt t="519972" x="4679950" y="4384675"/>
          <p14:tracePt t="519988" x="4651375" y="4384675"/>
          <p14:tracePt t="520005" x="4637088" y="4384675"/>
          <p14:tracePt t="520022" x="4614863" y="4384675"/>
          <p14:tracePt t="520039" x="4592638" y="4376738"/>
          <p14:tracePt t="520056" x="4564063" y="4356100"/>
          <p14:tracePt t="520072" x="4527550" y="4340225"/>
          <p14:tracePt t="520089" x="4484688" y="4319588"/>
          <p14:tracePt t="520105" x="4449763" y="4291013"/>
          <p14:tracePt t="520121" x="4427538" y="4276725"/>
          <p14:tracePt t="520138" x="4413250" y="4254500"/>
          <p14:tracePt t="520154" x="4398963" y="4232275"/>
          <p14:tracePt t="520171" x="4384675" y="4203700"/>
          <p14:tracePt t="520188" x="4376738" y="4181475"/>
          <p14:tracePt t="520204" x="4362450" y="4160838"/>
          <p14:tracePt t="520221" x="4348163" y="4152900"/>
          <p14:tracePt t="520237" x="4325938" y="4152900"/>
          <p14:tracePt t="520254" x="4311650" y="4146550"/>
          <p14:tracePt t="520272" x="4283075" y="4146550"/>
          <p14:tracePt t="520288" x="4260850" y="4146550"/>
          <p14:tracePt t="520306" x="4246563" y="4146550"/>
          <p14:tracePt t="520322" x="4225925" y="4146550"/>
          <p14:tracePt t="520339" x="4211638" y="4146550"/>
          <p14:tracePt t="520356" x="4189413" y="4146550"/>
          <p14:tracePt t="520373" x="4167188" y="4146550"/>
          <p14:tracePt t="520389" x="4152900" y="4146550"/>
          <p14:tracePt t="520407" x="4138613" y="4146550"/>
          <p14:tracePt t="520422" x="4132263" y="4152900"/>
          <p14:tracePt t="520439" x="4124325" y="4152900"/>
          <p14:tracePt t="520472" x="4117975" y="4152900"/>
          <p14:tracePt t="520496" x="4110038" y="4152900"/>
          <p14:tracePt t="520529" x="4102100" y="4152900"/>
          <p14:tracePt t="520566" x="4095750" y="4160838"/>
          <p14:tracePt t="520583" x="4087813" y="4160838"/>
          <p14:tracePt t="520592" x="4081463" y="4160838"/>
          <p14:tracePt t="520613" x="4073525" y="4160838"/>
          <p14:tracePt t="520628" x="4067175" y="4160838"/>
          <p14:tracePt t="520644" x="4059238" y="4160838"/>
          <p14:tracePt t="520657" x="4044950" y="4167188"/>
          <p14:tracePt t="520673" x="4038600" y="4167188"/>
          <p14:tracePt t="520687" x="4030663" y="4175125"/>
          <p14:tracePt t="520704" x="4016375" y="4175125"/>
          <p14:tracePt t="520721" x="4002088" y="4175125"/>
          <p14:tracePt t="520737" x="3994150" y="4175125"/>
          <p14:tracePt t="522909" x="3987800" y="4181475"/>
          <p14:tracePt t="522917" x="3979863" y="4181475"/>
          <p14:tracePt t="522926" x="3979863" y="4189413"/>
          <p14:tracePt t="522938" x="3959225" y="4203700"/>
          <p14:tracePt t="522956" x="3944938" y="4211638"/>
          <p14:tracePt t="522971" x="3929063" y="4225925"/>
          <p14:tracePt t="522987" x="3900488" y="4246563"/>
          <p14:tracePt t="523005" x="3871913" y="4260850"/>
          <p14:tracePt t="523020" x="3821113" y="4291013"/>
          <p14:tracePt t="523037" x="3735388" y="4305300"/>
          <p14:tracePt t="523055" x="3582988" y="4305300"/>
          <p14:tracePt t="523070" x="3454400" y="4297363"/>
          <p14:tracePt t="523087" x="3338513" y="4268788"/>
          <p14:tracePt t="523104" x="3236913" y="4246563"/>
          <p14:tracePt t="523120" x="3157538" y="4232275"/>
          <p14:tracePt t="523138" x="3114675" y="4232275"/>
          <p14:tracePt t="523154" x="3094038" y="4225925"/>
          <p14:tracePt t="523170" x="3086100" y="4225925"/>
          <p14:tracePt t="523245" x="3079750" y="4225925"/>
          <p14:tracePt t="523253" x="3057525" y="4225925"/>
          <p14:tracePt t="523271" x="3028950" y="4217988"/>
          <p14:tracePt t="523289" x="2978150" y="4203700"/>
          <p14:tracePt t="523305" x="2941638" y="4189413"/>
          <p14:tracePt t="523321" x="2927350" y="4189413"/>
          <p14:tracePt t="523337" x="2905125" y="4189413"/>
          <p14:tracePt t="523355" x="2884488" y="4189413"/>
          <p14:tracePt t="523370" x="2841625" y="4197350"/>
          <p14:tracePt t="523386" x="2768600" y="4217988"/>
          <p14:tracePt t="523403" x="2689225" y="4240213"/>
          <p14:tracePt t="523421" x="2581275" y="4260850"/>
          <p14:tracePt t="523436" x="2538413" y="4276725"/>
          <p14:tracePt t="523453" x="2516188" y="4283075"/>
          <p14:tracePt t="523471" x="2495550" y="4291013"/>
          <p14:tracePt t="523487" x="2473325" y="4291013"/>
          <p14:tracePt t="523504" x="2465388" y="4297363"/>
          <p14:tracePt t="523521" x="2465388" y="4305300"/>
          <p14:tracePt t="523539" x="2459038" y="4305300"/>
          <p14:tracePt t="523561" x="2459038" y="4311650"/>
          <p14:tracePt t="523573" x="2451100" y="4311650"/>
          <p14:tracePt t="523603" x="2444750" y="4311650"/>
          <p14:tracePt t="523614" x="2444750" y="4319588"/>
          <p14:tracePt t="523631" x="2444750" y="4325938"/>
          <p14:tracePt t="523642" x="2436813" y="4333875"/>
          <p14:tracePt t="523664" x="2444750" y="4333875"/>
          <p14:tracePt t="523674" x="2459038" y="4333875"/>
          <p14:tracePt t="523688" x="2509838" y="4319588"/>
          <p14:tracePt t="523705" x="2581275" y="4319588"/>
          <p14:tracePt t="523722" x="2689225" y="4325938"/>
          <p14:tracePt t="523738" x="2811463" y="4356100"/>
          <p14:tracePt t="523756" x="3079750" y="4391025"/>
          <p14:tracePt t="523772" x="3252788" y="4398963"/>
          <p14:tracePt t="523788" x="3446463" y="4405313"/>
          <p14:tracePt t="523804" x="3641725" y="4398963"/>
          <p14:tracePt t="523821" x="3792538" y="4376738"/>
          <p14:tracePt t="523838" x="3914775" y="4348163"/>
          <p14:tracePt t="523855" x="4073525" y="4333875"/>
          <p14:tracePt t="523872" x="4189413" y="4325938"/>
          <p14:tracePt t="523887" x="4333875" y="4325938"/>
          <p14:tracePt t="523905" x="4449763" y="4333875"/>
          <p14:tracePt t="523921" x="4557713" y="4333875"/>
          <p14:tracePt t="523937" x="4679950" y="4340225"/>
          <p14:tracePt t="523954" x="4810125" y="4362450"/>
          <p14:tracePt t="523971" x="4983163" y="4405313"/>
          <p14:tracePt t="523988" x="5091113" y="4433888"/>
          <p14:tracePt t="524004" x="5191125" y="4464050"/>
          <p14:tracePt t="524020" x="5292725" y="4478338"/>
          <p14:tracePt t="524037" x="5372100" y="4484688"/>
          <p14:tracePt t="524054" x="5451475" y="4484688"/>
          <p14:tracePt t="524070" x="5567363" y="4484688"/>
          <p14:tracePt t="524088" x="5624513" y="4484688"/>
          <p14:tracePt t="524104" x="5675313" y="4484688"/>
          <p14:tracePt t="524120" x="5732463" y="4484688"/>
          <p14:tracePt t="524137" x="5819775" y="4478338"/>
          <p14:tracePt t="524154" x="5891213" y="4478338"/>
          <p14:tracePt t="524171" x="5970588" y="4470400"/>
          <p14:tracePt t="524174" x="6013450" y="4470400"/>
          <p14:tracePt t="524188" x="6100763" y="4464050"/>
          <p14:tracePt t="524204" x="6194425" y="4441825"/>
          <p14:tracePt t="524221" x="6302375" y="4427538"/>
          <p14:tracePt t="524237" x="6402388" y="4413250"/>
          <p14:tracePt t="524254" x="6475413" y="4413250"/>
          <p14:tracePt t="524271" x="6546850" y="4413250"/>
          <p14:tracePt t="524287" x="6626225" y="4413250"/>
          <p14:tracePt t="524303" x="6670675" y="4398963"/>
          <p14:tracePt t="524320" x="6684963" y="4391025"/>
          <p14:tracePt t="524337" x="6713538" y="4376738"/>
          <p14:tracePt t="524354" x="6734175" y="4370388"/>
          <p14:tracePt t="524370" x="6764338" y="4362450"/>
          <p14:tracePt t="524387" x="6792913" y="4356100"/>
          <p14:tracePt t="524405" x="6858000" y="4348163"/>
          <p14:tracePt t="524420" x="6907213" y="4340225"/>
          <p14:tracePt t="524438" x="6965950" y="4333875"/>
          <p14:tracePt t="524455" x="7008813" y="4325938"/>
          <p14:tracePt t="524470" x="7051675" y="4319588"/>
          <p14:tracePt t="524486" x="7102475" y="4319588"/>
          <p14:tracePt t="524504" x="7189788" y="4319588"/>
          <p14:tracePt t="524520" x="7253288" y="4325938"/>
          <p14:tracePt t="524536" x="7332663" y="4333875"/>
          <p14:tracePt t="524553" x="7377113" y="4333875"/>
          <p14:tracePt t="524570" x="7391400" y="4333875"/>
          <p14:tracePt t="524586" x="7412038" y="4333875"/>
          <p14:tracePt t="524604" x="7426325" y="4333875"/>
          <p14:tracePt t="524620" x="7456488" y="4340225"/>
          <p14:tracePt t="524638" x="7462838" y="4340225"/>
          <p14:tracePt t="524655" x="7470775" y="4340225"/>
          <p14:tracePt t="524671" x="7485063" y="4340225"/>
          <p14:tracePt t="524688" x="7485063" y="4348163"/>
          <p14:tracePt t="524749" x="7491413" y="4348163"/>
          <p14:tracePt t="524865" x="7485063" y="4348163"/>
          <p14:tracePt t="524885" x="7477125" y="4356100"/>
          <p14:tracePt t="524903" x="7470775" y="4356100"/>
          <p14:tracePt t="524926" x="7462838" y="4356100"/>
          <p14:tracePt t="524953" x="7456488" y="4356100"/>
          <p14:tracePt t="524973" x="7442200" y="4362450"/>
          <p14:tracePt t="524982" x="7434263" y="4362450"/>
          <p14:tracePt t="524991" x="7426325" y="4370388"/>
          <p14:tracePt t="525005" x="7405688" y="4370388"/>
          <p14:tracePt t="525021" x="7383463" y="4370388"/>
          <p14:tracePt t="525037" x="7362825" y="4376738"/>
          <p14:tracePt t="525056" x="7318375" y="4384675"/>
          <p14:tracePt t="525072" x="7289800" y="4391025"/>
          <p14:tracePt t="525088" x="7253288" y="4398963"/>
          <p14:tracePt t="525104" x="7224713" y="4398963"/>
          <p14:tracePt t="525120" x="7196138" y="4405313"/>
          <p14:tracePt t="525137" x="7159625" y="4405313"/>
          <p14:tracePt t="525156" x="7065963" y="4405313"/>
          <p14:tracePt t="525172" x="6994525" y="4405313"/>
          <p14:tracePt t="525188" x="6915150" y="4413250"/>
          <p14:tracePt t="525205" x="6827838" y="4419600"/>
          <p14:tracePt t="525221" x="6748463" y="4427538"/>
          <p14:tracePt t="525237" x="6670675" y="4427538"/>
          <p14:tracePt t="525254" x="6597650" y="4427538"/>
          <p14:tracePt t="525271" x="6453188" y="4419600"/>
          <p14:tracePt t="525288" x="6345238" y="4413250"/>
          <p14:tracePt t="525305" x="6229350" y="4413250"/>
          <p14:tracePt t="525321" x="6115050" y="4413250"/>
          <p14:tracePt t="525337" x="5976938" y="4413250"/>
          <p14:tracePt t="525354" x="5834063" y="4391025"/>
          <p14:tracePt t="525371" x="5595938" y="4370388"/>
          <p14:tracePt t="525387" x="5437188" y="4356100"/>
          <p14:tracePt t="525405" x="5292725" y="4340225"/>
          <p14:tracePt t="525421" x="5176838" y="4319588"/>
          <p14:tracePt t="525437" x="5062538" y="4297363"/>
          <p14:tracePt t="525453" x="4953000" y="4276725"/>
          <p14:tracePt t="525470" x="4852988" y="4254500"/>
          <p14:tracePt t="525487" x="4708525" y="4232275"/>
          <p14:tracePt t="525504" x="4614863" y="4232275"/>
          <p14:tracePt t="525520" x="4498975" y="4225925"/>
          <p14:tracePt t="525537" x="4384675" y="4217988"/>
          <p14:tracePt t="525554" x="4268788" y="4197350"/>
          <p14:tracePt t="525570" x="4146550" y="4167188"/>
          <p14:tracePt t="525587" x="3959225" y="4132263"/>
          <p14:tracePt t="525604" x="3843338" y="4110038"/>
          <p14:tracePt t="525620" x="3735388" y="4103688"/>
          <p14:tracePt t="525636" x="3641725" y="4087813"/>
          <p14:tracePt t="525653" x="3562350" y="4067175"/>
          <p14:tracePt t="525670" x="3525838" y="4067175"/>
          <p14:tracePt t="525672" x="3511550" y="4059238"/>
          <p14:tracePt t="525686" x="3503613" y="4052888"/>
          <p14:tracePt t="525704" x="3468688" y="4038600"/>
          <p14:tracePt t="525720" x="3446463" y="4030663"/>
          <p14:tracePt t="525736" x="3432175" y="4024313"/>
          <p14:tracePt t="525753" x="3395663" y="4016375"/>
          <p14:tracePt t="525770" x="3375025" y="4016375"/>
          <p14:tracePt t="525787" x="3346450" y="4016375"/>
          <p14:tracePt t="525805" x="3316288" y="4016375"/>
          <p14:tracePt t="525822" x="3295650" y="4024313"/>
          <p14:tracePt t="525838" x="3273425" y="4044950"/>
          <p14:tracePt t="525854" x="3244850" y="4067175"/>
          <p14:tracePt t="525871" x="3216275" y="4087813"/>
          <p14:tracePt t="525887" x="3165475" y="4124325"/>
          <p14:tracePt t="525906" x="3049588" y="4160838"/>
          <p14:tracePt t="525922" x="2978150" y="4181475"/>
          <p14:tracePt t="525938" x="2898775" y="4189413"/>
          <p14:tracePt t="525955" x="2827338" y="4189413"/>
          <p14:tracePt t="525971" x="2797175" y="4189413"/>
          <p14:tracePt t="525988" x="2776538" y="4197350"/>
          <p14:tracePt t="526005" x="2754313" y="4203700"/>
          <p14:tracePt t="526021" x="2740025" y="4211638"/>
          <p14:tracePt t="526037" x="2682875" y="4225925"/>
          <p14:tracePt t="526055" x="2609850" y="4240213"/>
          <p14:tracePt t="526070" x="2524125" y="4254500"/>
          <p14:tracePt t="526087" x="2444750" y="4260850"/>
          <p14:tracePt t="526105" x="2365375" y="4260850"/>
          <p14:tracePt t="526120" x="2343150" y="4260850"/>
          <p14:tracePt t="526138" x="2343150" y="4254500"/>
          <p14:tracePt t="526156" x="2343150" y="4246563"/>
          <p14:tracePt t="526171" x="2351088" y="4240213"/>
          <p14:tracePt t="526189" x="2351088" y="4225925"/>
          <p14:tracePt t="526205" x="2351088" y="4217988"/>
          <p14:tracePt t="526221" x="2343150" y="4203700"/>
          <p14:tracePt t="526239" x="2314575" y="4203700"/>
          <p14:tracePt t="526255" x="2292350" y="4203700"/>
          <p14:tracePt t="526271" x="2278063" y="4203700"/>
          <p14:tracePt t="526304" x="2271713" y="4203700"/>
          <p14:tracePt t="526321" x="2271713" y="4211638"/>
          <p14:tracePt t="526337" x="2271713" y="4232275"/>
          <p14:tracePt t="526355" x="2271713" y="4268788"/>
          <p14:tracePt t="526371" x="2286000" y="4297363"/>
          <p14:tracePt t="526388" x="2300288" y="4311650"/>
          <p14:tracePt t="526404" x="2322513" y="4333875"/>
          <p14:tracePt t="526423" x="2343150" y="4356100"/>
          <p14:tracePt t="526437" x="2365375" y="4370388"/>
          <p14:tracePt t="526455" x="2393950" y="4376738"/>
          <p14:tracePt t="526472" x="2422525" y="4391025"/>
          <p14:tracePt t="526488" x="2465388" y="4398963"/>
          <p14:tracePt t="526504" x="2544763" y="4405313"/>
          <p14:tracePt t="526520" x="2668588" y="4413250"/>
          <p14:tracePt t="526538" x="2762250" y="4413250"/>
          <p14:tracePt t="526555" x="2841625" y="4413250"/>
          <p14:tracePt t="526571" x="2905125" y="4376738"/>
          <p14:tracePt t="526588" x="2927350" y="4362450"/>
          <p14:tracePt t="526604" x="2949575" y="4340225"/>
          <p14:tracePt t="526620" x="2963863" y="4319588"/>
          <p14:tracePt t="526637" x="2970213" y="4305300"/>
          <p14:tracePt t="526673" x="2978150" y="4297363"/>
          <p14:tracePt t="526692" x="2978150" y="4291013"/>
          <p14:tracePt t="526723" x="2984500" y="4291013"/>
          <p14:tracePt t="526730" x="2984500" y="4283075"/>
          <p14:tracePt t="526738" x="3000375" y="4283075"/>
          <p14:tracePt t="526754" x="3014663" y="4291013"/>
          <p14:tracePt t="526769" x="3049588" y="4311650"/>
          <p14:tracePt t="526786" x="3071813" y="4325938"/>
          <p14:tracePt t="526803" x="3086100" y="4333875"/>
          <p14:tracePt t="526820" x="3114675" y="4348163"/>
          <p14:tracePt t="526836" x="3157538" y="4362450"/>
          <p14:tracePt t="526854" x="3187700" y="4376738"/>
          <p14:tracePt t="526870" x="3236913" y="4391025"/>
          <p14:tracePt t="526886" x="3281363" y="4413250"/>
          <p14:tracePt t="526903" x="3316288" y="4433888"/>
          <p14:tracePt t="526920" x="3346450" y="4449763"/>
          <p14:tracePt t="526938" x="3375025" y="4464050"/>
          <p14:tracePt t="526954" x="3403600" y="4478338"/>
          <p14:tracePt t="526970" x="3432175" y="4492625"/>
          <p14:tracePt t="526987" x="3489325" y="4498975"/>
          <p14:tracePt t="527004" x="3576638" y="4498975"/>
          <p14:tracePt t="527020" x="3692525" y="4513263"/>
          <p14:tracePt t="527036" x="3821113" y="4521200"/>
          <p14:tracePt t="527054" x="3994150" y="4529138"/>
          <p14:tracePt t="527070" x="4117975" y="4549775"/>
          <p14:tracePt t="527088" x="4276725" y="4543425"/>
          <p14:tracePt t="527102" x="4398963" y="4535488"/>
          <p14:tracePt t="527119" x="4549775" y="4535488"/>
          <p14:tracePt t="527137" x="4679950" y="4557713"/>
          <p14:tracePt t="527154" x="4859338" y="4578350"/>
          <p14:tracePt t="527171" x="4968875" y="4586288"/>
          <p14:tracePt t="527188" x="5054600" y="4586288"/>
          <p14:tracePt t="527203" x="5133975" y="4586288"/>
          <p14:tracePt t="527220" x="5235575" y="4586288"/>
          <p14:tracePt t="527236" x="5335588" y="4586288"/>
          <p14:tracePt t="527253" x="5422900" y="4586288"/>
          <p14:tracePt t="527271" x="5530850" y="4586288"/>
          <p14:tracePt t="527286" x="5595938" y="4578350"/>
          <p14:tracePt t="527303" x="5638800" y="4564063"/>
          <p14:tracePt t="527320" x="5681663" y="4557713"/>
          <p14:tracePt t="527336" x="5718175" y="4557713"/>
          <p14:tracePt t="527353" x="5754688" y="4549775"/>
          <p14:tracePt t="527370" x="5840413" y="4549775"/>
          <p14:tracePt t="527386" x="5919788" y="4549775"/>
          <p14:tracePt t="527404" x="5999163" y="4549775"/>
          <p14:tracePt t="527421" x="6078538" y="4564063"/>
          <p14:tracePt t="527437" x="6157913" y="4564063"/>
          <p14:tracePt t="527453" x="6215063" y="4564063"/>
          <p14:tracePt t="527471" x="6265863" y="4557713"/>
          <p14:tracePt t="527486" x="6280150" y="4549775"/>
          <p14:tracePt t="527504" x="6288088" y="4543425"/>
          <p14:tracePt t="527520" x="6294438" y="4535488"/>
          <p14:tracePt t="527536" x="6316663" y="4529138"/>
          <p14:tracePt t="527553" x="6323013" y="4513263"/>
          <p14:tracePt t="527570" x="6345238" y="4506913"/>
          <p14:tracePt t="527586" x="6381750" y="4470400"/>
          <p14:tracePt t="527603" x="6410325" y="4449763"/>
          <p14:tracePt t="527619" x="6424613" y="4433888"/>
          <p14:tracePt t="527636" x="6453188" y="4419600"/>
          <p14:tracePt t="527653" x="6467475" y="4413250"/>
          <p14:tracePt t="527670" x="6481763" y="4405313"/>
          <p14:tracePt t="527672" x="6496050" y="4405313"/>
          <p14:tracePt t="527688" x="6518275" y="4391025"/>
          <p14:tracePt t="527703" x="6526213" y="4391025"/>
          <p14:tracePt t="527719" x="6546850" y="4376738"/>
          <p14:tracePt t="527737" x="6561138" y="4370388"/>
          <p14:tracePt t="527753" x="6583363" y="4362450"/>
          <p14:tracePt t="527770" x="6597650" y="4362450"/>
          <p14:tracePt t="527787" x="6619875" y="4356100"/>
          <p14:tracePt t="527804" x="6640513" y="4348163"/>
          <p14:tracePt t="527820" x="6662738" y="4348163"/>
          <p14:tracePt t="527837" x="6677025" y="4348163"/>
          <p14:tracePt t="527852" x="6691313" y="4348163"/>
          <p14:tracePt t="527869" x="6699250" y="4348163"/>
          <p14:tracePt t="527885" x="6705600" y="4348163"/>
          <p14:tracePt t="527996" x="6699250" y="4348163"/>
          <p14:tracePt t="528596" x="6699250" y="4356100"/>
          <p14:tracePt t="528634" x="6691313" y="4362450"/>
          <p14:tracePt t="528666" x="6691313" y="4370388"/>
          <p14:tracePt t="528688" x="6684963" y="4370388"/>
          <p14:tracePt t="528916" x="6691313" y="4370388"/>
          <p14:tracePt t="528924" x="6691313" y="4362450"/>
          <p14:tracePt t="528978" x="6691313" y="4356100"/>
          <p14:tracePt t="530435" x="6691313" y="4362450"/>
          <p14:tracePt t="530824" x="6684963" y="4362450"/>
          <p14:tracePt t="532165" x="6691313" y="4362450"/>
          <p14:tracePt t="532173" x="6705600" y="4376738"/>
          <p14:tracePt t="532184" x="6727825" y="4384675"/>
          <p14:tracePt t="532202" x="6807200" y="4405313"/>
          <p14:tracePt t="532219" x="6980238" y="4449763"/>
          <p14:tracePt t="532235" x="7181850" y="4484688"/>
          <p14:tracePt t="532252" x="7405688" y="4564063"/>
          <p14:tracePt t="532268" x="7615238" y="4722813"/>
          <p14:tracePt t="532284" x="7751763" y="4838700"/>
          <p14:tracePt t="532302" x="7874000" y="4932363"/>
          <p14:tracePt t="532318" x="7989888" y="4997450"/>
          <p14:tracePt t="532336" x="8134350" y="5032375"/>
          <p14:tracePt t="532352" x="8197850" y="5018088"/>
          <p14:tracePt t="532368" x="8270875" y="4989513"/>
          <p14:tracePt t="532386" x="8307388" y="4968875"/>
          <p14:tracePt t="532401" x="8328025" y="4954588"/>
          <p14:tracePt t="532419" x="8328025" y="4881563"/>
          <p14:tracePt t="532437" x="8307388" y="4830763"/>
          <p14:tracePt t="532452" x="8248650" y="4830763"/>
          <p14:tracePt t="532468" x="8010525" y="4802188"/>
          <p14:tracePt t="532486" x="7434263" y="4737100"/>
          <p14:tracePt t="532501" x="6546850" y="4433888"/>
          <p14:tracePt t="532518" x="5537200" y="4124325"/>
          <p14:tracePt t="532537" x="3914775" y="3598863"/>
          <p14:tracePt t="532552" x="3043238" y="3389313"/>
          <p14:tracePt t="532568" x="2220913" y="3143250"/>
          <p14:tracePt t="532585" x="1362075" y="2906713"/>
          <p14:tracePt t="532601" x="584200" y="2689225"/>
        </p14:tracePtLst>
      </p14:laserTrace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2132965" marR="5080" indent="-1908175">
              <a:lnSpc>
                <a:spcPts val="2850"/>
              </a:lnSpc>
              <a:spcBef>
                <a:spcPts val="220"/>
              </a:spcBef>
            </a:pPr>
            <a:r>
              <a:rPr dirty="0"/>
              <a:t>2. Estructura característica </a:t>
            </a:r>
            <a:r>
              <a:rPr spc="-5" dirty="0"/>
              <a:t>de una subestación  </a:t>
            </a:r>
            <a:r>
              <a:rPr dirty="0"/>
              <a:t>Partes</a:t>
            </a:r>
            <a:r>
              <a:rPr spc="5" dirty="0"/>
              <a:t> principales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05400" y="2514600"/>
            <a:ext cx="2489200" cy="50539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ct val="104800"/>
              </a:lnSpc>
              <a:spcBef>
                <a:spcPts val="35"/>
              </a:spcBef>
            </a:pPr>
            <a:r>
              <a:rPr sz="1550" spc="15" dirty="0">
                <a:latin typeface="Arial"/>
                <a:cs typeface="Arial"/>
              </a:rPr>
              <a:t>Ejemplo de S/E </a:t>
            </a:r>
            <a:r>
              <a:rPr sz="1550" spc="15" dirty="0" smtClean="0">
                <a:latin typeface="Arial"/>
                <a:cs typeface="Arial"/>
              </a:rPr>
              <a:t>66/</a:t>
            </a:r>
            <a:r>
              <a:rPr lang="en-US" sz="1550" spc="15" dirty="0" smtClean="0">
                <a:latin typeface="Arial"/>
                <a:cs typeface="Arial"/>
              </a:rPr>
              <a:t>13.2</a:t>
            </a:r>
            <a:r>
              <a:rPr sz="1550" spc="15" dirty="0" smtClean="0">
                <a:latin typeface="Arial"/>
                <a:cs typeface="Arial"/>
              </a:rPr>
              <a:t> </a:t>
            </a:r>
            <a:r>
              <a:rPr sz="1550" spc="-5" dirty="0">
                <a:latin typeface="Arial"/>
                <a:cs typeface="Arial"/>
              </a:rPr>
              <a:t>kV.  </a:t>
            </a:r>
            <a:r>
              <a:rPr sz="1550" spc="15" dirty="0">
                <a:latin typeface="Arial"/>
                <a:cs typeface="Arial"/>
              </a:rPr>
              <a:t>Esquema eléctrico</a:t>
            </a:r>
            <a:endParaRPr sz="155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41425" y="1231681"/>
            <a:ext cx="3781425" cy="525801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808"/>
    </mc:Choice>
    <mc:Fallback xmlns="">
      <p:transition spd="slow" advTm="111808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1580" x="323850" y="655638"/>
          <p14:tracePt t="1597" x="576263" y="720725"/>
          <p14:tracePt t="1613" x="822325" y="779463"/>
          <p14:tracePt t="1631" x="1312863" y="865188"/>
          <p14:tracePt t="1647" x="1651000" y="908050"/>
          <p14:tracePt t="1663" x="1982788" y="944563"/>
          <p14:tracePt t="1681" x="2243138" y="958850"/>
          <p14:tracePt t="1697" x="2465388" y="958850"/>
          <p14:tracePt t="1713" x="2660650" y="958850"/>
          <p14:tracePt t="1731" x="2833688" y="973138"/>
          <p14:tracePt t="1747" x="2905125" y="973138"/>
          <p14:tracePt t="1764" x="2955925" y="981075"/>
          <p14:tracePt t="1781" x="3028950" y="987425"/>
          <p14:tracePt t="1796" x="3100388" y="995363"/>
          <p14:tracePt t="1812" x="3187700" y="1001713"/>
          <p14:tracePt t="1829" x="3375025" y="1031875"/>
          <p14:tracePt t="1845" x="3519488" y="1052513"/>
          <p14:tracePt t="1862" x="3662363" y="1060450"/>
          <p14:tracePt t="1879" x="3814763" y="1089025"/>
          <p14:tracePt t="1896" x="3929063" y="1103313"/>
          <p14:tracePt t="1914" x="4067175" y="1111250"/>
          <p14:tracePt t="1931" x="4087813" y="1111250"/>
          <p14:tracePt t="1947" x="4102100" y="1111250"/>
          <p14:tracePt t="2000" x="4110038" y="1117600"/>
          <p14:tracePt t="2010" x="4117975" y="1125538"/>
          <p14:tracePt t="2017" x="4146550" y="1131888"/>
          <p14:tracePt t="2031" x="4232275" y="1160463"/>
          <p14:tracePt t="2048" x="4311650" y="1196975"/>
          <p14:tracePt t="2064" x="4348163" y="1233488"/>
          <p14:tracePt t="2081" x="4362450" y="1254125"/>
          <p14:tracePt t="2097" x="4362450" y="1268413"/>
          <p14:tracePt t="2195" x="4362450" y="1276350"/>
          <p14:tracePt t="2213" x="4362450" y="1284288"/>
          <p14:tracePt t="2220" x="4370388" y="1290638"/>
          <p14:tracePt t="2230" x="4376738" y="1298575"/>
          <p14:tracePt t="2247" x="4384675" y="1304925"/>
          <p14:tracePt t="2414" x="4384675" y="1312863"/>
          <p14:tracePt t="2656" x="4384675" y="1319213"/>
          <p14:tracePt t="2666" x="4384675" y="1327150"/>
          <p14:tracePt t="2672" x="4376738" y="1327150"/>
          <p14:tracePt t="2682" x="4376738" y="1333500"/>
          <p14:tracePt t="2697" x="4370388" y="1333500"/>
          <p14:tracePt t="2715" x="4354513" y="1355725"/>
          <p14:tracePt t="2731" x="4340225" y="1362075"/>
          <p14:tracePt t="2747" x="4333875" y="1370013"/>
          <p14:tracePt t="2764" x="4319588" y="1370013"/>
          <p14:tracePt t="2780" x="4311650" y="1377950"/>
          <p14:tracePt t="2797" x="4297363" y="1384300"/>
          <p14:tracePt t="2814" x="4291013" y="1398588"/>
          <p14:tracePt t="2831" x="4283075" y="1406525"/>
          <p14:tracePt t="2849" x="4276725" y="1406525"/>
          <p14:tracePt t="2866" x="4268788" y="1412875"/>
          <p14:tracePt t="2880" x="4260850" y="1412875"/>
          <p14:tracePt t="2896" x="4260850" y="1420813"/>
          <p14:tracePt t="2912" x="4254500" y="1427163"/>
          <p14:tracePt t="2937" x="4254500" y="1435100"/>
          <p14:tracePt t="2947" x="4246563" y="1435100"/>
          <p14:tracePt t="3097" x="4240213" y="1435100"/>
          <p14:tracePt t="3170" x="4240213" y="1441450"/>
          <p14:tracePt t="4432" x="4240213" y="1457325"/>
          <p14:tracePt t="4440" x="4225925" y="1492250"/>
          <p14:tracePt t="4449" x="4217988" y="1528763"/>
          <p14:tracePt t="4463" x="4203700" y="1593850"/>
          <p14:tracePt t="4480" x="4189413" y="1665288"/>
          <p14:tracePt t="4498" x="4167188" y="1724025"/>
          <p14:tracePt t="4513" x="4146550" y="1803400"/>
          <p14:tracePt t="4531" x="4110038" y="1903413"/>
          <p14:tracePt t="4547" x="4095750" y="1946275"/>
          <p14:tracePt t="4563" x="4073525" y="1982788"/>
          <p14:tracePt t="4580" x="4052888" y="2011363"/>
          <p14:tracePt t="4596" x="4030663" y="2039938"/>
          <p14:tracePt t="4614" x="4008438" y="2070100"/>
          <p14:tracePt t="4632" x="3944938" y="2149475"/>
          <p14:tracePt t="4647" x="3871913" y="2192338"/>
          <p14:tracePt t="4664" x="3786188" y="2249488"/>
          <p14:tracePt t="4679" x="3706813" y="2314575"/>
          <p14:tracePt t="4695" x="3633788" y="2371725"/>
          <p14:tracePt t="4711" x="3554413" y="2430463"/>
          <p14:tracePt t="4730" x="3511550" y="2473325"/>
          <p14:tracePt t="4745" x="3482975" y="2495550"/>
          <p14:tracePt t="4761" x="3460750" y="2516188"/>
          <p14:tracePt t="4778" x="3454400" y="2530475"/>
          <p14:tracePt t="4794" x="3446463" y="2544763"/>
          <p14:tracePt t="4811" x="3432175" y="2566988"/>
          <p14:tracePt t="4828" x="3425825" y="2589213"/>
          <p14:tracePt t="4830" x="3417888" y="2609850"/>
          <p14:tracePt t="4844" x="3409950" y="2632075"/>
          <p14:tracePt t="4861" x="3389313" y="2703513"/>
          <p14:tracePt t="4878" x="3360738" y="2797175"/>
          <p14:tracePt t="4894" x="3316288" y="2963863"/>
          <p14:tracePt t="4913" x="3295650" y="3071813"/>
          <p14:tracePt t="4928" x="3287713" y="3194050"/>
          <p14:tracePt t="4945" x="3287713" y="3309938"/>
          <p14:tracePt t="4964" x="3338513" y="3489325"/>
          <p14:tracePt t="4979" x="3417888" y="3619500"/>
          <p14:tracePt t="4996" x="3511550" y="3756025"/>
          <p14:tracePt t="5013" x="3613150" y="3886200"/>
          <p14:tracePt t="5029" x="3721100" y="4016375"/>
          <p14:tracePt t="5046" x="3814763" y="4117975"/>
          <p14:tracePt t="5063" x="3900488" y="4217988"/>
          <p14:tracePt t="5080" x="3922713" y="4254500"/>
          <p14:tracePt t="5096" x="3944938" y="4276725"/>
          <p14:tracePt t="5112" x="3951288" y="4305300"/>
          <p14:tracePt t="5129" x="3965575" y="4348163"/>
          <p14:tracePt t="5145" x="3979863" y="4405313"/>
          <p14:tracePt t="5161" x="4008438" y="4478338"/>
          <p14:tracePt t="5178" x="4038600" y="4549775"/>
          <p14:tracePt t="5195" x="4073525" y="4606925"/>
          <p14:tracePt t="5211" x="4102100" y="4629150"/>
          <p14:tracePt t="5227" x="4124325" y="4643438"/>
          <p14:tracePt t="5245" x="4146550" y="4657725"/>
          <p14:tracePt t="5261" x="4152900" y="4665663"/>
          <p14:tracePt t="5279" x="4181475" y="4694238"/>
          <p14:tracePt t="5294" x="4203700" y="4716463"/>
          <p14:tracePt t="5311" x="4225925" y="4737100"/>
          <p14:tracePt t="5327" x="4246563" y="4759325"/>
          <p14:tracePt t="5344" x="4283075" y="4779963"/>
          <p14:tracePt t="5361" x="4319588" y="4802188"/>
          <p14:tracePt t="5377" x="4340225" y="4824413"/>
          <p14:tracePt t="5394" x="4362450" y="4830763"/>
          <p14:tracePt t="5411" x="4370388" y="4830763"/>
          <p14:tracePt t="5428" x="4376738" y="4830763"/>
          <p14:tracePt t="5444" x="4391025" y="4838700"/>
          <p14:tracePt t="5461" x="4413250" y="4852988"/>
          <p14:tracePt t="5478" x="4441825" y="4875213"/>
          <p14:tracePt t="5494" x="4464050" y="4895850"/>
          <p14:tracePt t="5511" x="4478338" y="4910138"/>
          <p14:tracePt t="5528" x="4498975" y="4932363"/>
          <p14:tracePt t="5544" x="4521200" y="4946650"/>
          <p14:tracePt t="5561" x="4535488" y="4968875"/>
          <p14:tracePt t="5577" x="4557713" y="4989513"/>
          <p14:tracePt t="5594" x="4578350" y="4997450"/>
          <p14:tracePt t="5611" x="4629150" y="5032375"/>
          <p14:tracePt t="5628" x="4651375" y="5054600"/>
          <p14:tracePt t="5644" x="4672013" y="5068888"/>
          <p14:tracePt t="5661" x="4686300" y="5091113"/>
          <p14:tracePt t="5677" x="4700588" y="5097463"/>
          <p14:tracePt t="5694" x="4708525" y="5105400"/>
          <p14:tracePt t="5711" x="4722813" y="5111750"/>
          <p14:tracePt t="5727" x="4737100" y="5127625"/>
          <p14:tracePt t="5744" x="4759325" y="5148263"/>
          <p14:tracePt t="5761" x="4787900" y="5176838"/>
          <p14:tracePt t="5778" x="4810125" y="5184775"/>
          <p14:tracePt t="5795" x="4830763" y="5191125"/>
          <p14:tracePt t="5813" x="4852988" y="5205413"/>
          <p14:tracePt t="5828" x="4859338" y="5205413"/>
          <p14:tracePt t="5945" x="4859338" y="5213350"/>
          <p14:tracePt t="5961" x="4859338" y="5221288"/>
          <p14:tracePt t="5975" x="4859338" y="5227638"/>
          <p14:tracePt t="5991" x="4859338" y="5235575"/>
          <p14:tracePt t="6084" x="4852988" y="5235575"/>
          <p14:tracePt t="6090" x="4845050" y="5235575"/>
          <p14:tracePt t="6353" x="4845050" y="5227638"/>
          <p14:tracePt t="6755" x="4838700" y="5221288"/>
          <p14:tracePt t="6763" x="4838700" y="5213350"/>
          <p14:tracePt t="6771" x="4830763" y="5205413"/>
          <p14:tracePt t="6781" x="4824413" y="5205413"/>
          <p14:tracePt t="6796" x="4816475" y="5184775"/>
          <p14:tracePt t="6812" x="4802188" y="5156200"/>
          <p14:tracePt t="6830" x="4787900" y="5127625"/>
          <p14:tracePt t="6834" x="4779963" y="5091113"/>
          <p14:tracePt t="6846" x="4765675" y="5026025"/>
          <p14:tracePt t="6864" x="4745038" y="4938713"/>
          <p14:tracePt t="6880" x="4716463" y="4838700"/>
          <p14:tracePt t="6897" x="4686300" y="4730750"/>
          <p14:tracePt t="6913" x="4657725" y="4637088"/>
          <p14:tracePt t="6929" x="4629150" y="4535488"/>
          <p14:tracePt t="6948" x="4578350" y="4356100"/>
          <p14:tracePt t="6962" x="4535488" y="4232275"/>
          <p14:tracePt t="6979" x="4478338" y="4110038"/>
          <p14:tracePt t="6997" x="4427538" y="3965575"/>
          <p14:tracePt t="7012" x="4376738" y="3814763"/>
          <p14:tracePt t="7030" x="4333875" y="3684588"/>
          <p14:tracePt t="7048" x="4260850" y="3475038"/>
          <p14:tracePt t="7063" x="4232275" y="3352800"/>
          <p14:tracePt t="7080" x="4175125" y="3230563"/>
          <p14:tracePt t="7097" x="4124325" y="3114675"/>
          <p14:tracePt t="7112" x="4073525" y="3006725"/>
          <p14:tracePt t="7129" x="4030663" y="2913063"/>
          <p14:tracePt t="7147" x="3965575" y="2782888"/>
          <p14:tracePt t="7164" x="3914775" y="2703513"/>
          <p14:tracePt t="7181" x="3865563" y="2638425"/>
          <p14:tracePt t="7196" x="3821113" y="2581275"/>
          <p14:tracePt t="7212" x="3778250" y="2516188"/>
          <p14:tracePt t="7231" x="3706813" y="2401888"/>
          <p14:tracePt t="7247" x="3678238" y="2379663"/>
          <p14:tracePt t="7264" x="3590925" y="2286000"/>
          <p14:tracePt t="7281" x="3525838" y="2235200"/>
          <p14:tracePt t="7296" x="3489325" y="2198688"/>
          <p14:tracePt t="7313" x="3468688" y="2163763"/>
          <p14:tracePt t="7330" x="3440113" y="2141538"/>
          <p14:tracePt t="7334" x="3425825" y="2112963"/>
          <p14:tracePt t="7346" x="3417888" y="2090738"/>
          <p14:tracePt t="7362" x="3381375" y="2039938"/>
          <p14:tracePt t="7377" x="3352800" y="1976438"/>
          <p14:tracePt t="7394" x="3295650" y="1911350"/>
          <p14:tracePt t="7413" x="3259138" y="1852613"/>
          <p14:tracePt t="7428" x="3236913" y="1824038"/>
          <p14:tracePt t="7445" x="3216275" y="1795463"/>
          <p14:tracePt t="7465" x="3187700" y="1766888"/>
          <p14:tracePt t="7480" x="3165475" y="1744663"/>
          <p14:tracePt t="7497" x="3143250" y="1730375"/>
          <p14:tracePt t="7512" x="3122613" y="1709738"/>
          <p14:tracePt t="7529" x="3108325" y="1687513"/>
          <p14:tracePt t="7546" x="3086100" y="1665288"/>
          <p14:tracePt t="7563" x="3057525" y="1636713"/>
          <p14:tracePt t="7580" x="3043238" y="1614488"/>
          <p14:tracePt t="7596" x="3021013" y="1593850"/>
          <p14:tracePt t="7613" x="3000375" y="1571625"/>
          <p14:tracePt t="7629" x="2984500" y="1550988"/>
          <p14:tracePt t="7648" x="2963863" y="1528763"/>
          <p14:tracePt t="7663" x="2949575" y="1506538"/>
          <p14:tracePt t="7679" x="2927350" y="1492250"/>
          <p14:tracePt t="7698" x="2921000" y="1485900"/>
          <p14:tracePt t="7713" x="2905125" y="1463675"/>
          <p14:tracePt t="7729" x="2890838" y="1457325"/>
          <p14:tracePt t="7747" x="2870200" y="1441450"/>
          <p14:tracePt t="7763" x="2841625" y="1420813"/>
          <p14:tracePt t="7780" x="2827338" y="1412875"/>
          <p14:tracePt t="7796" x="2811463" y="1406525"/>
          <p14:tracePt t="7812" x="2797175" y="1398588"/>
          <p14:tracePt t="7829" x="2776538" y="1384300"/>
          <p14:tracePt t="7834" x="2768600" y="1377950"/>
          <p14:tracePt t="7845" x="2762250" y="1370013"/>
          <p14:tracePt t="7863" x="2740025" y="1362075"/>
          <p14:tracePt t="7881" x="2711450" y="1347788"/>
          <p14:tracePt t="7896" x="2689225" y="1333500"/>
          <p14:tracePt t="7913" x="2660650" y="1312863"/>
          <p14:tracePt t="7931" x="2617788" y="1298575"/>
          <p14:tracePt t="7945" x="2566988" y="1276350"/>
          <p14:tracePt t="7962" x="2530475" y="1262063"/>
          <p14:tracePt t="7981" x="2481263" y="1233488"/>
          <p14:tracePt t="7996" x="2465388" y="1225550"/>
          <p14:tracePt t="8013" x="2444750" y="1219200"/>
          <p14:tracePt t="8031" x="2422525" y="1219200"/>
          <p14:tracePt t="8046" x="2408238" y="1211263"/>
          <p14:tracePt t="8063" x="2386013" y="1211263"/>
          <p14:tracePt t="8081" x="2351088" y="1211263"/>
          <p14:tracePt t="8097" x="2328863" y="1211263"/>
          <p14:tracePt t="8113" x="2306638" y="1211263"/>
          <p14:tracePt t="8130" x="2292350" y="1211263"/>
          <p14:tracePt t="8146" x="2271713" y="1211263"/>
          <p14:tracePt t="8164" x="2243138" y="1211263"/>
          <p14:tracePt t="8179" x="2228850" y="1211263"/>
          <p14:tracePt t="8196" x="2198688" y="1211263"/>
          <p14:tracePt t="8214" x="2184400" y="1219200"/>
          <p14:tracePt t="8229" x="2163763" y="1225550"/>
          <p14:tracePt t="8245" x="2133600" y="1239838"/>
          <p14:tracePt t="8264" x="2112963" y="1262063"/>
          <p14:tracePt t="8279" x="2090738" y="1284288"/>
          <p14:tracePt t="8296" x="2070100" y="1304925"/>
          <p14:tracePt t="8313" x="2025650" y="1377950"/>
          <p14:tracePt t="8330" x="1997075" y="1441450"/>
          <p14:tracePt t="8346" x="1968500" y="1492250"/>
          <p14:tracePt t="8363" x="1946275" y="1520825"/>
          <p14:tracePt t="8380" x="1925638" y="1571625"/>
          <p14:tracePt t="8398" x="1889125" y="1651000"/>
          <p14:tracePt t="8414" x="1866900" y="1730375"/>
          <p14:tracePt t="8430" x="1846263" y="1809750"/>
          <p14:tracePt t="8447" x="1831975" y="1897063"/>
          <p14:tracePt t="8463" x="1831975" y="1982788"/>
          <p14:tracePt t="8481" x="1838325" y="2141538"/>
          <p14:tracePt t="8496" x="1846263" y="2178050"/>
          <p14:tracePt t="8511" x="1852613" y="2292350"/>
          <p14:tracePt t="8527" x="1860550" y="2459038"/>
          <p14:tracePt t="8544" x="1852613" y="2566988"/>
          <p14:tracePt t="8562" x="1824038" y="2689225"/>
          <p14:tracePt t="8579" x="1803400" y="2768600"/>
          <p14:tracePt t="8596" x="1787525" y="2876550"/>
          <p14:tracePt t="8613" x="1787525" y="3043238"/>
          <p14:tracePt t="8631" x="1795463" y="3157538"/>
          <p14:tracePt t="8646" x="1809750" y="3287713"/>
          <p14:tracePt t="8662" x="1846263" y="3417888"/>
          <p14:tracePt t="8681" x="1882775" y="3613150"/>
          <p14:tracePt t="8697" x="1889125" y="3749675"/>
          <p14:tracePt t="8713" x="1897063" y="3871913"/>
          <p14:tracePt t="8731" x="1903413" y="4008438"/>
          <p14:tracePt t="8745" x="1917700" y="4138613"/>
          <p14:tracePt t="8763" x="1931988" y="4254500"/>
          <p14:tracePt t="8780" x="1954213" y="4333875"/>
          <p14:tracePt t="8796" x="1954213" y="4391025"/>
          <p14:tracePt t="8814" x="1960563" y="4441825"/>
          <p14:tracePt t="8831" x="1960563" y="4464050"/>
          <p14:tracePt t="8846" x="1960563" y="4484688"/>
          <p14:tracePt t="8863" x="1960563" y="4506913"/>
          <p14:tracePt t="8879" x="1954213" y="4521200"/>
          <p14:tracePt t="8896" x="1939925" y="4543425"/>
          <p14:tracePt t="8914" x="1925638" y="4572000"/>
          <p14:tracePt t="8930" x="1925638" y="4592638"/>
          <p14:tracePt t="8946" x="1911350" y="4614863"/>
          <p14:tracePt t="8964" x="1903413" y="4622800"/>
          <p14:tracePt t="8979" x="1889125" y="4643438"/>
          <p14:tracePt t="8996" x="1874838" y="4665663"/>
          <p14:tracePt t="9014" x="1838325" y="4702175"/>
          <p14:tracePt t="9030" x="1817688" y="4730750"/>
          <p14:tracePt t="9046" x="1795463" y="4751388"/>
          <p14:tracePt t="9064" x="1773238" y="4787900"/>
          <p14:tracePt t="9079" x="1752600" y="4824413"/>
          <p14:tracePt t="9096" x="1724025" y="4859338"/>
          <p14:tracePt t="9113" x="1679575" y="4910138"/>
          <p14:tracePt t="9130" x="1658938" y="4932363"/>
          <p14:tracePt t="9147" x="1636713" y="4954588"/>
          <p14:tracePt t="9163" x="1614488" y="4975225"/>
          <p14:tracePt t="9179" x="1608138" y="4989513"/>
          <p14:tracePt t="9197" x="1593850" y="5011738"/>
          <p14:tracePt t="9213" x="1579563" y="5032375"/>
          <p14:tracePt t="9230" x="1550988" y="5068888"/>
          <p14:tracePt t="9247" x="1535113" y="5097463"/>
          <p14:tracePt t="9262" x="1528763" y="5111750"/>
          <p14:tracePt t="9278" x="1520825" y="5133975"/>
          <p14:tracePt t="9297" x="1514475" y="5156200"/>
          <p14:tracePt t="9313" x="1514475" y="5162550"/>
          <p14:tracePt t="9329" x="1514475" y="5170488"/>
          <p14:tracePt t="9363" x="1520825" y="5162550"/>
          <p14:tracePt t="9380" x="1520825" y="5156200"/>
          <p14:tracePt t="9387" x="1528763" y="5156200"/>
          <p14:tracePt t="9396" x="1528763" y="5141913"/>
          <p14:tracePt t="9412" x="1550988" y="5111750"/>
          <p14:tracePt t="9431" x="1593850" y="4983163"/>
          <p14:tracePt t="9446" x="1630363" y="4867275"/>
          <p14:tracePt t="9463" x="1658938" y="4745038"/>
          <p14:tracePt t="9480" x="1701800" y="4614863"/>
          <p14:tracePt t="9496" x="1752600" y="4478338"/>
          <p14:tracePt t="9512" x="1809750" y="4348163"/>
          <p14:tracePt t="9530" x="1846263" y="4217988"/>
          <p14:tracePt t="9547" x="1882775" y="4008438"/>
          <p14:tracePt t="9563" x="1917700" y="3843338"/>
          <p14:tracePt t="9580" x="1946275" y="3684588"/>
          <p14:tracePt t="9597" x="1976438" y="3568700"/>
          <p14:tracePt t="9613" x="2005013" y="3446463"/>
          <p14:tracePt t="9628" x="2033588" y="3338513"/>
          <p14:tracePt t="9644" x="2047875" y="3244850"/>
          <p14:tracePt t="9662" x="2062163" y="3100388"/>
          <p14:tracePt t="9677" x="2062163" y="3014663"/>
          <p14:tracePt t="9694" x="2084388" y="2927350"/>
          <p14:tracePt t="9712" x="2090738" y="2847975"/>
          <p14:tracePt t="9727" x="2105025" y="2768600"/>
          <p14:tracePt t="9744" x="2119313" y="2689225"/>
          <p14:tracePt t="9764" x="2119313" y="2589213"/>
          <p14:tracePt t="9779" x="2119313" y="2544763"/>
          <p14:tracePt t="9796" x="2119313" y="2501900"/>
          <p14:tracePt t="9813" x="2112963" y="2473325"/>
          <p14:tracePt t="9829" x="2112963" y="2459038"/>
          <p14:tracePt t="9833" x="2098675" y="2444750"/>
          <p14:tracePt t="9847" x="2090738" y="2430463"/>
          <p14:tracePt t="9864" x="2076450" y="2416175"/>
          <p14:tracePt t="9879" x="2055813" y="2408238"/>
          <p14:tracePt t="9897" x="2047875" y="2408238"/>
          <p14:tracePt t="9912" x="2025650" y="2422525"/>
          <p14:tracePt t="9929" x="2005013" y="2444750"/>
          <p14:tracePt t="9947" x="1954213" y="2495550"/>
          <p14:tracePt t="9963" x="1911350" y="2552700"/>
          <p14:tracePt t="9979" x="1860550" y="2646363"/>
          <p14:tracePt t="9996" x="1831975" y="2740025"/>
          <p14:tracePt t="10013" x="1817688" y="2811463"/>
          <p14:tracePt t="10028" x="1817688" y="2890838"/>
          <p14:tracePt t="10045" x="1817688" y="2963863"/>
          <p14:tracePt t="10064" x="1817688" y="3100388"/>
          <p14:tracePt t="10080" x="1831975" y="3187700"/>
          <p14:tracePt t="10097" x="1852613" y="3267075"/>
          <p14:tracePt t="10112" x="1866900" y="3346450"/>
          <p14:tracePt t="10128" x="1874838" y="3425825"/>
          <p14:tracePt t="10145" x="1874838" y="3489325"/>
          <p14:tracePt t="10163" x="1866900" y="3605213"/>
          <p14:tracePt t="10180" x="1860550" y="3670300"/>
          <p14:tracePt t="10196" x="1852613" y="3721100"/>
          <p14:tracePt t="10213" x="1852613" y="3778250"/>
          <p14:tracePt t="10229" x="1852613" y="3857625"/>
          <p14:tracePt t="10245" x="1852613" y="3930650"/>
          <p14:tracePt t="10263" x="1866900" y="4016375"/>
          <p14:tracePt t="10279" x="1874838" y="4038600"/>
          <p14:tracePt t="10296" x="1882775" y="4059238"/>
          <p14:tracePt t="10312" x="1882775" y="4073525"/>
          <p14:tracePt t="10328" x="1882775" y="4095750"/>
          <p14:tracePt t="10345" x="1882775" y="4117975"/>
          <p14:tracePt t="10363" x="1882775" y="4160838"/>
          <p14:tracePt t="10379" x="1882775" y="4181475"/>
          <p14:tracePt t="10396" x="1882775" y="4211638"/>
          <p14:tracePt t="10414" x="1882775" y="4232275"/>
          <p14:tracePt t="10429" x="1889125" y="4260850"/>
          <p14:tracePt t="10445" x="1889125" y="4291013"/>
          <p14:tracePt t="10463" x="1882775" y="4340225"/>
          <p14:tracePt t="10479" x="1874838" y="4413250"/>
          <p14:tracePt t="10496" x="1874838" y="4470400"/>
          <p14:tracePt t="10512" x="1874838" y="4543425"/>
          <p14:tracePt t="10530" x="1874838" y="4572000"/>
          <p14:tracePt t="10545" x="1874838" y="4600575"/>
          <p14:tracePt t="10562" x="1874838" y="4643438"/>
          <p14:tracePt t="10579" x="1874838" y="4672013"/>
          <p14:tracePt t="10596" x="1866900" y="4694238"/>
          <p14:tracePt t="10612" x="1866900" y="4708525"/>
          <p14:tracePt t="10629" x="1860550" y="4730750"/>
          <p14:tracePt t="10646" x="1860550" y="4751388"/>
          <p14:tracePt t="10662" x="1846263" y="4765675"/>
          <p14:tracePt t="10679" x="1846263" y="4787900"/>
          <p14:tracePt t="10697" x="1831975" y="4810125"/>
          <p14:tracePt t="10713" x="1831975" y="4816475"/>
          <p14:tracePt t="10809" x="1831975" y="4795838"/>
          <p14:tracePt t="10816" x="1831975" y="4773613"/>
          <p14:tracePt t="10827" x="1831975" y="4737100"/>
          <p14:tracePt t="10843" x="1831975" y="4643438"/>
          <p14:tracePt t="10861" x="1809750" y="4413250"/>
          <p14:tracePt t="10878" x="1809750" y="4217988"/>
          <p14:tracePt t="10894" x="1809750" y="4067175"/>
          <p14:tracePt t="10910" x="1817688" y="3879850"/>
          <p14:tracePt t="10928" x="1846263" y="3692525"/>
          <p14:tracePt t="10945" x="1882775" y="3497263"/>
          <p14:tracePt t="10962" x="1939925" y="3208338"/>
          <p14:tracePt t="10980" x="1982788" y="3014663"/>
          <p14:tracePt t="10995" x="2019300" y="2819400"/>
          <p14:tracePt t="11012" x="2047875" y="2660650"/>
          <p14:tracePt t="11029" x="2070100" y="2516188"/>
          <p14:tracePt t="11045" x="2090738" y="2393950"/>
          <p14:tracePt t="11047" x="2090738" y="2336800"/>
          <p14:tracePt t="11063" x="2105025" y="2249488"/>
          <p14:tracePt t="11080" x="2105025" y="2178050"/>
          <p14:tracePt t="11095" x="2112963" y="2119313"/>
          <p14:tracePt t="11112" x="2112963" y="2070100"/>
          <p14:tracePt t="11128" x="2112963" y="2011363"/>
          <p14:tracePt t="11145" x="2112963" y="1931988"/>
          <p14:tracePt t="11164" x="2090738" y="1817688"/>
          <p14:tracePt t="11179" x="2076450" y="1781175"/>
          <p14:tracePt t="11196" x="2055813" y="1758950"/>
          <p14:tracePt t="11213" x="2033588" y="1738313"/>
          <p14:tracePt t="11228" x="2019300" y="1724025"/>
          <p14:tracePt t="11245" x="2005013" y="1709738"/>
          <p14:tracePt t="11263" x="1990725" y="1701800"/>
          <p14:tracePt t="11278" x="1982788" y="1693863"/>
          <p14:tracePt t="11295" x="1976438" y="1687513"/>
          <p14:tracePt t="11312" x="1960563" y="1665288"/>
          <p14:tracePt t="11328" x="1954213" y="1651000"/>
          <p14:tracePt t="11332" x="1946275" y="1636713"/>
          <p14:tracePt t="11344" x="1939925" y="1630363"/>
          <p14:tracePt t="11362" x="1939925" y="1600200"/>
          <p14:tracePt t="11379" x="1931988" y="1535113"/>
          <p14:tracePt t="11397" x="1931988" y="1485900"/>
          <p14:tracePt t="11412" x="1925638" y="1449388"/>
          <p14:tracePt t="11428" x="1917700" y="1427163"/>
          <p14:tracePt t="11447" x="1911350" y="1406525"/>
          <p14:tracePt t="11569" x="1917700" y="1398588"/>
          <p14:tracePt t="11578" x="1925638" y="1398588"/>
          <p14:tracePt t="11586" x="1939925" y="1392238"/>
          <p14:tracePt t="11595" x="1946275" y="1392238"/>
          <p14:tracePt t="11612" x="1968500" y="1392238"/>
          <p14:tracePt t="11629" x="2005013" y="1384300"/>
          <p14:tracePt t="11646" x="2033588" y="1377950"/>
          <p14:tracePt t="11662" x="2047875" y="1370013"/>
          <p14:tracePt t="11680" x="2070100" y="1355725"/>
          <p14:tracePt t="11695" x="2090738" y="1355725"/>
          <p14:tracePt t="11712" x="2105025" y="1341438"/>
          <p14:tracePt t="11729" x="2178050" y="1327150"/>
          <p14:tracePt t="11746" x="2243138" y="1319213"/>
          <p14:tracePt t="11762" x="2328863" y="1312863"/>
          <p14:tracePt t="11779" x="2379663" y="1304925"/>
          <p14:tracePt t="11795" x="2416175" y="1298575"/>
          <p14:tracePt t="11812" x="2444750" y="1284288"/>
          <p14:tracePt t="11829" x="2473325" y="1276350"/>
          <p14:tracePt t="11847" x="2481263" y="1268413"/>
          <p14:tracePt t="11862" x="2487613" y="1268413"/>
          <p14:tracePt t="11879" x="2501900" y="1262063"/>
          <p14:tracePt t="11896" x="2516188" y="1262063"/>
          <p14:tracePt t="11914" x="2530475" y="1262063"/>
          <p14:tracePt t="11930" x="2544763" y="1262063"/>
          <p14:tracePt t="11945" x="2559050" y="1262063"/>
          <p14:tracePt t="11960" x="2581275" y="1268413"/>
          <p14:tracePt t="11977" x="2603500" y="1290638"/>
          <p14:tracePt t="11993" x="2624138" y="1304925"/>
          <p14:tracePt t="12010" x="2668588" y="1377950"/>
          <p14:tracePt t="12027" x="2725738" y="1471613"/>
          <p14:tracePt t="12044" x="2805113" y="1557338"/>
          <p14:tracePt t="12061" x="2862263" y="1636713"/>
          <p14:tracePt t="12078" x="2884488" y="1658938"/>
          <p14:tracePt t="12095" x="2890838" y="1687513"/>
          <p14:tracePt t="12111" x="2890838" y="1716088"/>
          <p14:tracePt t="12127" x="2890838" y="1752600"/>
          <p14:tracePt t="12144" x="2862263" y="1817688"/>
          <p14:tracePt t="12161" x="2833688" y="1903413"/>
          <p14:tracePt t="12178" x="2797175" y="1997075"/>
          <p14:tracePt t="12197" x="2732088" y="2149475"/>
          <p14:tracePt t="12212" x="2711450" y="2220913"/>
          <p14:tracePt t="12228" x="2711450" y="2271713"/>
          <p14:tracePt t="12245" x="2703513" y="2278063"/>
          <p14:tracePt t="12291" x="2697163" y="2278063"/>
          <p14:tracePt t="12305" x="2689225" y="2278063"/>
          <p14:tracePt t="12314" x="2682875" y="2286000"/>
          <p14:tracePt t="12328" x="2660650" y="2292350"/>
          <p14:tracePt t="12345" x="2646363" y="2300288"/>
          <p14:tracePt t="12361" x="2624138" y="2314575"/>
          <p14:tracePt t="12378" x="2595563" y="2322513"/>
          <p14:tracePt t="12394" x="2559050" y="2328863"/>
          <p14:tracePt t="12412" x="2495550" y="2328863"/>
          <p14:tracePt t="12429" x="2436813" y="2300288"/>
          <p14:tracePt t="12445" x="2379663" y="2278063"/>
          <p14:tracePt t="12462" x="2357438" y="2263775"/>
          <p14:tracePt t="12478" x="2343150" y="2257425"/>
          <p14:tracePt t="12494" x="2328863" y="2257425"/>
          <p14:tracePt t="12512" x="2322513" y="2257425"/>
          <p14:tracePt t="12528" x="2314575" y="2257425"/>
          <p14:tracePt t="12553" x="2300288" y="2257425"/>
          <p14:tracePt t="12563" x="2300288" y="2263775"/>
          <p14:tracePt t="12579" x="2278063" y="2278063"/>
          <p14:tracePt t="12595" x="2263775" y="2292350"/>
          <p14:tracePt t="12612" x="2249488" y="2308225"/>
          <p14:tracePt t="12628" x="2228850" y="2343150"/>
          <p14:tracePt t="12645" x="2212975" y="2357438"/>
          <p14:tracePt t="12664" x="2198688" y="2379663"/>
          <p14:tracePt t="12678" x="2184400" y="2401888"/>
          <p14:tracePt t="12695" x="2170113" y="2422525"/>
          <p14:tracePt t="12712" x="2149475" y="2444750"/>
          <p14:tracePt t="12714" x="2141538" y="2451100"/>
          <p14:tracePt t="12729" x="2127250" y="2459038"/>
          <p14:tracePt t="12744" x="2098675" y="2509838"/>
          <p14:tracePt t="12762" x="2076450" y="2552700"/>
          <p14:tracePt t="12778" x="2062163" y="2574925"/>
          <p14:tracePt t="12794" x="2039938" y="2595563"/>
          <p14:tracePt t="12812" x="2025650" y="2617788"/>
          <p14:tracePt t="12829" x="1990725" y="2654300"/>
          <p14:tracePt t="12845" x="1968500" y="2682875"/>
          <p14:tracePt t="12862" x="1946275" y="2703513"/>
          <p14:tracePt t="12878" x="1931988" y="2717800"/>
          <p14:tracePt t="12894" x="1917700" y="2740025"/>
          <p14:tracePt t="12912" x="1903413" y="2747963"/>
          <p14:tracePt t="12929" x="1897063" y="2768600"/>
          <p14:tracePt t="12945" x="1897063" y="2776538"/>
          <p14:tracePt t="12962" x="1889125" y="2790825"/>
          <p14:tracePt t="12978" x="1882775" y="2805113"/>
          <p14:tracePt t="12995" x="1874838" y="2827338"/>
          <p14:tracePt t="13012" x="1874838" y="2847975"/>
          <p14:tracePt t="13029" x="1874838" y="2870200"/>
          <p14:tracePt t="13045" x="1874838" y="2890838"/>
          <p14:tracePt t="13062" x="1874838" y="2921000"/>
          <p14:tracePt t="13079" x="1874838" y="2955925"/>
          <p14:tracePt t="13094" x="1882775" y="2970213"/>
          <p14:tracePt t="13110" x="1882775" y="2992438"/>
          <p14:tracePt t="13126" x="1882775" y="3006725"/>
          <p14:tracePt t="13143" x="1882775" y="3028950"/>
          <p14:tracePt t="13159" x="1882775" y="3043238"/>
          <p14:tracePt t="13177" x="1889125" y="3071813"/>
          <p14:tracePt t="13195" x="1897063" y="3086100"/>
          <p14:tracePt t="13211" x="1897063" y="3108325"/>
          <p14:tracePt t="13229" x="1897063" y="3136900"/>
          <p14:tracePt t="13245" x="1897063" y="3151188"/>
          <p14:tracePt t="13262" x="1903413" y="3173413"/>
          <p14:tracePt t="13279" x="1911350" y="3194050"/>
          <p14:tracePt t="13294" x="1911350" y="3208338"/>
          <p14:tracePt t="13311" x="1925638" y="3230563"/>
          <p14:tracePt t="13329" x="1939925" y="3252788"/>
          <p14:tracePt t="13333" x="1939925" y="3259138"/>
          <p14:tracePt t="13345" x="1946275" y="3281363"/>
          <p14:tracePt t="13362" x="1946275" y="3295650"/>
          <p14:tracePt t="13379" x="1954213" y="3316288"/>
          <p14:tracePt t="13395" x="1960563" y="3346450"/>
          <p14:tracePt t="13411" x="1960563" y="3367088"/>
          <p14:tracePt t="13429" x="1960563" y="3403600"/>
          <p14:tracePt t="13445" x="1960563" y="3454400"/>
          <p14:tracePt t="13462" x="1960563" y="3468688"/>
          <p14:tracePt t="13479" x="1960563" y="3489325"/>
          <p14:tracePt t="13494" x="1960563" y="3505200"/>
          <p14:tracePt t="13511" x="1968500" y="3511550"/>
          <p14:tracePt t="13528" x="1968500" y="3519488"/>
          <p14:tracePt t="13544" x="1968500" y="3533775"/>
          <p14:tracePt t="13562" x="1960563" y="3548063"/>
          <p14:tracePt t="13579" x="1960563" y="3554413"/>
          <p14:tracePt t="13595" x="1946275" y="3568700"/>
          <p14:tracePt t="13611" x="1931988" y="3582988"/>
          <p14:tracePt t="13627" x="1917700" y="3590925"/>
          <p14:tracePt t="13644" x="1897063" y="3613150"/>
          <p14:tracePt t="13663" x="1866900" y="3641725"/>
          <p14:tracePt t="13678" x="1846263" y="3662363"/>
          <p14:tracePt t="13695" x="1824038" y="3684588"/>
          <p14:tracePt t="13713" x="1803400" y="3706813"/>
          <p14:tracePt t="13728" x="1787525" y="3735388"/>
          <p14:tracePt t="13744" x="1773238" y="3749675"/>
          <p14:tracePt t="13763" x="1758950" y="3778250"/>
          <p14:tracePt t="13778" x="1752600" y="3800475"/>
          <p14:tracePt t="13794" x="1752600" y="3821113"/>
          <p14:tracePt t="13813" x="1752600" y="3835400"/>
          <p14:tracePt t="13828" x="1752600" y="3857625"/>
          <p14:tracePt t="13832" x="1752600" y="3865563"/>
          <p14:tracePt t="13844" x="1752600" y="3871913"/>
          <p14:tracePt t="13863" x="1738313" y="3908425"/>
          <p14:tracePt t="13879" x="1730375" y="3944938"/>
          <p14:tracePt t="13897" x="1730375" y="3979863"/>
          <p14:tracePt t="13911" x="1730375" y="4016375"/>
          <p14:tracePt t="13928" x="1730375" y="4059238"/>
          <p14:tracePt t="13946" x="1730375" y="4117975"/>
          <p14:tracePt t="13961" x="1730375" y="4138613"/>
          <p14:tracePt t="13978" x="1752600" y="4189413"/>
          <p14:tracePt t="13980" x="1758950" y="4203700"/>
          <p14:tracePt t="13996" x="1781175" y="4232275"/>
          <p14:tracePt t="14011" x="1787525" y="4246563"/>
          <p14:tracePt t="14028" x="1803400" y="4276725"/>
          <p14:tracePt t="14046" x="1824038" y="4297363"/>
          <p14:tracePt t="14062" x="1838325" y="4319588"/>
          <p14:tracePt t="14078" x="1860550" y="4356100"/>
          <p14:tracePt t="14095" x="1882775" y="4370388"/>
          <p14:tracePt t="14112" x="1897063" y="4391025"/>
          <p14:tracePt t="14128" x="1911350" y="4413250"/>
          <p14:tracePt t="14145" x="1925638" y="4433888"/>
          <p14:tracePt t="14163" x="1931988" y="4464050"/>
          <p14:tracePt t="14179" x="1939925" y="4478338"/>
          <p14:tracePt t="14195" x="1946275" y="4498975"/>
          <p14:tracePt t="14212" x="1946275" y="4513263"/>
          <p14:tracePt t="14230" x="1946275" y="4529138"/>
          <p14:tracePt t="14244" x="1954213" y="4543425"/>
          <p14:tracePt t="14260" x="1954213" y="4557713"/>
          <p14:tracePt t="14277" x="1954213" y="4572000"/>
          <p14:tracePt t="14292" x="1954213" y="4586288"/>
          <p14:tracePt t="14309" x="1954213" y="4606925"/>
          <p14:tracePt t="14327" x="1954213" y="4629150"/>
          <p14:tracePt t="14342" x="1946275" y="4651375"/>
          <p14:tracePt t="14359" x="1931988" y="4672013"/>
          <p14:tracePt t="14378" x="1931988" y="4686300"/>
          <p14:tracePt t="14394" x="1925638" y="4708525"/>
          <p14:tracePt t="14413" x="1911350" y="4737100"/>
          <p14:tracePt t="14427" x="1903413" y="4759325"/>
          <p14:tracePt t="14444" x="1903413" y="4773613"/>
          <p14:tracePt t="14462" x="1897063" y="4795838"/>
          <p14:tracePt t="14478" x="1889125" y="4816475"/>
          <p14:tracePt t="14495" x="1852613" y="4845050"/>
          <p14:tracePt t="14512" x="1831975" y="4852988"/>
          <p14:tracePt t="14528" x="1803400" y="4852988"/>
          <p14:tracePt t="14544" x="1787525" y="4852988"/>
          <p14:tracePt t="14562" x="1773238" y="4824413"/>
          <p14:tracePt t="14579" x="1773238" y="4787900"/>
          <p14:tracePt t="14595" x="1766888" y="4765675"/>
          <p14:tracePt t="14613" x="1766888" y="4665663"/>
          <p14:tracePt t="14629" x="1787525" y="4606925"/>
          <p14:tracePt t="14645" x="1795463" y="4586288"/>
          <p14:tracePt t="14662" x="1787525" y="4557713"/>
          <p14:tracePt t="14679" x="1787525" y="4484688"/>
          <p14:tracePt t="14697" x="1766888" y="4405313"/>
          <p14:tracePt t="14835" x="1766888" y="4370388"/>
          <p14:tracePt t="14846" x="1766888" y="4340225"/>
          <p14:tracePt t="14861" x="1766888" y="4305300"/>
          <p14:tracePt t="14878" x="1758950" y="4268788"/>
          <p14:tracePt t="14895" x="1744663" y="4246563"/>
          <p14:tracePt t="14910" x="1738313" y="4246563"/>
          <p14:tracePt t="15018" x="1738313" y="4240213"/>
          <p14:tracePt t="15203" x="1744663" y="4240213"/>
          <p14:tracePt t="15212" x="1766888" y="4225925"/>
          <p14:tracePt t="15219" x="1809750" y="4181475"/>
          <p14:tracePt t="15228" x="1866900" y="4117975"/>
          <p14:tracePt t="15244" x="2025650" y="3900488"/>
          <p14:tracePt t="15263" x="2487613" y="3440113"/>
          <p14:tracePt t="15277" x="2732088" y="3309938"/>
          <p14:tracePt t="15292" x="3425825" y="3086100"/>
          <p14:tracePt t="15310" x="3735388" y="3014663"/>
          <p14:tracePt t="15326" x="3879850" y="2978150"/>
          <p14:tracePt t="15342" x="3922713" y="2955925"/>
          <p14:tracePt t="15360" x="3929063" y="2941638"/>
          <p14:tracePt t="15375" x="3929063" y="2913063"/>
          <p14:tracePt t="15391" x="3914775" y="2862263"/>
          <p14:tracePt t="15408" x="3879850" y="2740025"/>
          <p14:tracePt t="15425" x="3851275" y="2654300"/>
          <p14:tracePt t="15442" x="3829050" y="2574925"/>
          <p14:tracePt t="15458" x="3806825" y="2487613"/>
          <p14:tracePt t="15475" x="3806825" y="2416175"/>
          <p14:tracePt t="15492" x="3806825" y="2322513"/>
          <p14:tracePt t="15508" x="3806825" y="2105025"/>
          <p14:tracePt t="15526" x="3821113" y="1939925"/>
          <p14:tracePt t="15542" x="3821113" y="1824038"/>
          <p14:tracePt t="15558" x="3800475" y="1730375"/>
          <p14:tracePt t="15575" x="3771900" y="1651000"/>
          <p14:tracePt t="15592" x="3741738" y="1565275"/>
          <p14:tracePt t="15608" x="3698875" y="1441450"/>
          <p14:tracePt t="15625" x="3678238" y="1377950"/>
          <p14:tracePt t="15642" x="3656013" y="1347788"/>
          <p14:tracePt t="15658" x="3641725" y="1327150"/>
          <p14:tracePt t="15675" x="3619500" y="1312863"/>
          <p14:tracePt t="15691" x="3598863" y="1290638"/>
          <p14:tracePt t="15708" x="3576638" y="1268413"/>
          <p14:tracePt t="15725" x="3540125" y="1239838"/>
          <p14:tracePt t="15742" x="3503613" y="1233488"/>
          <p14:tracePt t="15758" x="3446463" y="1225550"/>
          <p14:tracePt t="15775" x="3375025" y="1219200"/>
          <p14:tracePt t="15791" x="3295650" y="1211263"/>
          <p14:tracePt t="15808" x="3179763" y="1211263"/>
          <p14:tracePt t="15825" x="3014663" y="1225550"/>
          <p14:tracePt t="15841" x="2921000" y="1239838"/>
          <p14:tracePt t="15858" x="2847975" y="1262063"/>
          <p14:tracePt t="15875" x="2805113" y="1276350"/>
          <p14:tracePt t="15891" x="2754313" y="1298575"/>
          <p14:tracePt t="15908" x="2697163" y="1327150"/>
          <p14:tracePt t="15925" x="2632075" y="1355725"/>
          <p14:tracePt t="15943" x="2524125" y="1392238"/>
          <p14:tracePt t="15959" x="2436813" y="1412875"/>
          <p14:tracePt t="15975" x="2343150" y="1435100"/>
          <p14:tracePt t="15992" x="2228850" y="1441450"/>
          <p14:tracePt t="16009" x="2098675" y="1441450"/>
          <p14:tracePt t="16025" x="1982788" y="1441450"/>
          <p14:tracePt t="16043" x="1852613" y="1449388"/>
          <p14:tracePt t="16060" x="1773238" y="1471613"/>
          <p14:tracePt t="16076" x="1687513" y="1492250"/>
          <p14:tracePt t="16092" x="1608138" y="1520825"/>
          <p14:tracePt t="16110" x="1520825" y="1557338"/>
          <p14:tracePt t="16127" x="1412875" y="1636713"/>
          <p14:tracePt t="16143" x="1327150" y="1701800"/>
          <p14:tracePt t="16159" x="1233488" y="1781175"/>
          <p14:tracePt t="16176" x="1146175" y="1874838"/>
          <p14:tracePt t="16193" x="1052513" y="1960563"/>
          <p14:tracePt t="16211" x="973138" y="2090738"/>
          <p14:tracePt t="16228" x="952500" y="2178050"/>
          <p14:tracePt t="16246" x="936625" y="2257425"/>
          <p14:tracePt t="16260" x="922338" y="2343150"/>
          <p14:tracePt t="16276" x="915988" y="2444750"/>
          <p14:tracePt t="16294" x="915988" y="2552700"/>
          <p14:tracePt t="16310" x="930275" y="2668588"/>
          <p14:tracePt t="16327" x="944563" y="2847975"/>
          <p14:tracePt t="16344" x="952500" y="2992438"/>
          <p14:tracePt t="16361" x="966788" y="3122613"/>
          <p14:tracePt t="16378" x="995363" y="3244850"/>
          <p14:tracePt t="16394" x="1023938" y="3367088"/>
          <p14:tracePt t="16411" x="1060450" y="3482975"/>
          <p14:tracePt t="16429" x="1117600" y="3662363"/>
          <p14:tracePt t="16444" x="1154113" y="3778250"/>
          <p14:tracePt t="16460" x="1189038" y="3886200"/>
          <p14:tracePt t="16475" x="1239838" y="4002088"/>
          <p14:tracePt t="16492" x="1327150" y="4124325"/>
          <p14:tracePt t="16509" x="1392238" y="4211638"/>
          <p14:tracePt t="16527" x="1463675" y="4340225"/>
          <p14:tracePt t="16543" x="1492250" y="4427538"/>
          <p14:tracePt t="16560" x="1528763" y="4484688"/>
          <p14:tracePt t="16579" x="1579563" y="4543425"/>
          <p14:tracePt t="16593" x="1651000" y="4600575"/>
          <p14:tracePt t="16611" x="1738313" y="4651375"/>
          <p14:tracePt t="16629" x="1882775" y="4702175"/>
          <p14:tracePt t="16644" x="1997075" y="4737100"/>
          <p14:tracePt t="16662" x="2119313" y="4779963"/>
          <p14:tracePt t="16677" x="2235200" y="4838700"/>
          <p14:tracePt t="16693" x="2328863" y="4875213"/>
          <p14:tracePt t="16711" x="2416175" y="4903788"/>
          <p14:tracePt t="16727" x="2487613" y="4932363"/>
          <p14:tracePt t="16745" x="2552700" y="4960938"/>
          <p14:tracePt t="16761" x="2595563" y="4975225"/>
          <p14:tracePt t="16777" x="2624138" y="4997450"/>
          <p14:tracePt t="16793" x="2674938" y="5011738"/>
          <p14:tracePt t="16811" x="2740025" y="5040313"/>
          <p14:tracePt t="16827" x="2827338" y="5062538"/>
          <p14:tracePt t="16831" x="2876550" y="5068888"/>
          <p14:tracePt t="16844" x="2935288" y="5076825"/>
          <p14:tracePt t="16862" x="3122613" y="5068888"/>
          <p14:tracePt t="16877" x="3267075" y="5068888"/>
          <p14:tracePt t="16894" x="3389313" y="5068888"/>
          <p14:tracePt t="16910" x="3497263" y="5048250"/>
          <p14:tracePt t="16926" x="3613150" y="5018088"/>
          <p14:tracePt t="16945" x="3735388" y="4983163"/>
          <p14:tracePt t="16961" x="3821113" y="4924425"/>
          <p14:tracePt t="16977" x="3900488" y="4875213"/>
          <p14:tracePt t="16994" x="3959225" y="4830763"/>
          <p14:tracePt t="17011" x="4024313" y="4779963"/>
          <p14:tracePt t="17027" x="4102100" y="4716463"/>
          <p14:tracePt t="17045" x="4175125" y="4657725"/>
          <p14:tracePt t="17061" x="4189413" y="4637088"/>
          <p14:tracePt t="17078" x="4211638" y="4606925"/>
          <p14:tracePt t="17095" x="4240213" y="4572000"/>
          <p14:tracePt t="17111" x="4260850" y="4529138"/>
          <p14:tracePt t="17127" x="4283075" y="4506913"/>
          <p14:tracePt t="17145" x="4305300" y="4484688"/>
          <p14:tracePt t="17161" x="4319588" y="4449763"/>
          <p14:tracePt t="17181" x="4333875" y="4427538"/>
          <p14:tracePt t="17194" x="4348163" y="4405313"/>
          <p14:tracePt t="17211" x="4354513" y="4391025"/>
          <p14:tracePt t="17228" x="4370388" y="4362450"/>
          <p14:tracePt t="17244" x="4370388" y="4340225"/>
          <p14:tracePt t="17261" x="4384675" y="4311650"/>
          <p14:tracePt t="17278" x="4384675" y="4276725"/>
          <p14:tracePt t="17293" x="4384675" y="4254500"/>
          <p14:tracePt t="17310" x="4391025" y="4232275"/>
          <p14:tracePt t="17327" x="4398963" y="4217988"/>
          <p14:tracePt t="17330" x="4398963" y="4203700"/>
          <p14:tracePt t="17344" x="4405313" y="4197350"/>
          <p14:tracePt t="17360" x="4405313" y="4175125"/>
          <p14:tracePt t="17378" x="4405313" y="4152900"/>
          <p14:tracePt t="17393" x="4405313" y="4138613"/>
          <p14:tracePt t="17410" x="4405313" y="4117975"/>
          <p14:tracePt t="17426" x="4405313" y="4103688"/>
          <p14:tracePt t="17443" x="4398963" y="4087813"/>
          <p14:tracePt t="17461" x="4398963" y="4073525"/>
          <p14:tracePt t="17476" x="4398963" y="4067175"/>
          <p14:tracePt t="17513" x="4391025" y="4067175"/>
          <p14:tracePt t="18389" x="4384675" y="4067175"/>
          <p14:tracePt t="18397" x="4376738" y="4073525"/>
          <p14:tracePt t="18409" x="4362450" y="4103688"/>
          <p14:tracePt t="18427" x="4297363" y="4225925"/>
          <p14:tracePt t="18445" x="4240213" y="4348163"/>
          <p14:tracePt t="18460" x="4189413" y="4441825"/>
          <p14:tracePt t="18476" x="4160838" y="4498975"/>
          <p14:tracePt t="18494" x="4124325" y="4586288"/>
          <p14:tracePt t="18510" x="4110038" y="4629150"/>
          <p14:tracePt t="18527" x="4052888" y="4773613"/>
          <p14:tracePt t="18545" x="3994150" y="4895850"/>
          <p14:tracePt t="18560" x="3914775" y="5018088"/>
          <p14:tracePt t="18576" x="3814763" y="5133975"/>
          <p14:tracePt t="18594" x="3698875" y="5284788"/>
          <p14:tracePt t="18610" x="3684588" y="5300663"/>
          <p14:tracePt t="18626" x="3670300" y="5314950"/>
          <p14:tracePt t="18698" x="3662363" y="5314950"/>
          <p14:tracePt t="18709" x="3662363" y="5321300"/>
          <p14:tracePt t="18717" x="3648075" y="5329238"/>
          <p14:tracePt t="18728" x="3641725" y="5343525"/>
          <p14:tracePt t="18744" x="3619500" y="5357813"/>
          <p14:tracePt t="18761" x="3562350" y="5372100"/>
          <p14:tracePt t="18777" x="3533775" y="5372100"/>
          <p14:tracePt t="18793" x="3519488" y="5372100"/>
          <p14:tracePt t="18809" x="3497263" y="5372100"/>
          <p14:tracePt t="18824" x="3489325" y="5372100"/>
          <p14:tracePt t="18843" x="3475038" y="5372100"/>
          <p14:tracePt t="18859" x="3454400" y="5372100"/>
          <p14:tracePt t="18878" x="3440113" y="5357813"/>
          <p14:tracePt t="18894" x="3425825" y="5335588"/>
          <p14:tracePt t="18910" x="3403600" y="5314950"/>
          <p14:tracePt t="18926" x="3375025" y="5292725"/>
          <p14:tracePt t="18942" x="3352800" y="5270500"/>
          <p14:tracePt t="18961" x="3324225" y="5256213"/>
          <p14:tracePt t="18977" x="3287713" y="5235575"/>
          <p14:tracePt t="18994" x="3267075" y="5227638"/>
          <p14:tracePt t="19011" x="3244850" y="5221288"/>
          <p14:tracePt t="19026" x="3222625" y="5221288"/>
          <p14:tracePt t="19043" x="3201988" y="5221288"/>
          <p14:tracePt t="19061" x="3179763" y="5221288"/>
          <p14:tracePt t="19077" x="3136900" y="5213350"/>
          <p14:tracePt t="19093" x="3094038" y="5213350"/>
          <p14:tracePt t="19111" x="3035300" y="5205413"/>
          <p14:tracePt t="19127" x="2978150" y="5191125"/>
          <p14:tracePt t="19142" x="2921000" y="5191125"/>
          <p14:tracePt t="19158" x="2870200" y="5184775"/>
          <p14:tracePt t="19175" x="2819400" y="5176838"/>
          <p14:tracePt t="19192" x="2776538" y="5176838"/>
          <p14:tracePt t="19208" x="2697163" y="5176838"/>
          <p14:tracePt t="19224" x="2617788" y="5170488"/>
          <p14:tracePt t="19241" x="2538413" y="5170488"/>
          <p14:tracePt t="19258" x="2459038" y="5170488"/>
          <p14:tracePt t="19275" x="2386013" y="5162550"/>
          <p14:tracePt t="19291" x="2322513" y="5162550"/>
          <p14:tracePt t="19308" x="2292350" y="5162550"/>
          <p14:tracePt t="19325" x="2257425" y="5162550"/>
          <p14:tracePt t="19342" x="2235200" y="5170488"/>
          <p14:tracePt t="19360" x="2220913" y="5176838"/>
          <p14:tracePt t="19377" x="2206625" y="5176838"/>
          <p14:tracePt t="19393" x="2198688" y="5184775"/>
          <p14:tracePt t="19410" x="2170113" y="5213350"/>
          <p14:tracePt t="19428" x="2149475" y="5235575"/>
          <p14:tracePt t="19443" x="2127250" y="5256213"/>
          <p14:tracePt t="19460" x="2112963" y="5270500"/>
          <p14:tracePt t="19477" x="2090738" y="5292725"/>
          <p14:tracePt t="19493" x="2070100" y="5307013"/>
          <p14:tracePt t="19495" x="2062163" y="5314950"/>
          <p14:tracePt t="19510" x="2039938" y="5329238"/>
          <p14:tracePt t="19526" x="2019300" y="5349875"/>
          <p14:tracePt t="19543" x="1990725" y="5372100"/>
          <p14:tracePt t="19559" x="1960563" y="5400675"/>
          <p14:tracePt t="19576" x="1931988" y="5437188"/>
          <p14:tracePt t="19593" x="1911350" y="5457825"/>
          <p14:tracePt t="19610" x="1874838" y="5508625"/>
          <p14:tracePt t="19626" x="1860550" y="5537200"/>
          <p14:tracePt t="19643" x="1838325" y="5553075"/>
          <p14:tracePt t="19660" x="1824038" y="5573713"/>
          <p14:tracePt t="19676" x="1817688" y="5595938"/>
          <p14:tracePt t="19693" x="1809750" y="5616575"/>
          <p14:tracePt t="19711" x="1809750" y="5653088"/>
          <p14:tracePt t="19726" x="1809750" y="5675313"/>
          <p14:tracePt t="19743" x="1817688" y="5695950"/>
          <p14:tracePt t="19760" x="1838325" y="5726113"/>
          <p14:tracePt t="19776" x="1866900" y="5754688"/>
          <p14:tracePt t="19792" x="1889125" y="5775325"/>
          <p14:tracePt t="19809" x="1911350" y="5803900"/>
          <p14:tracePt t="19827" x="1939925" y="5834063"/>
          <p14:tracePt t="19844" x="1968500" y="5854700"/>
          <p14:tracePt t="19861" x="1990725" y="5876925"/>
          <p14:tracePt t="19877" x="2011363" y="5899150"/>
          <p14:tracePt t="19894" x="2025650" y="5919788"/>
          <p14:tracePt t="19911" x="2055813" y="5934075"/>
          <p14:tracePt t="19928" x="2084388" y="5948363"/>
          <p14:tracePt t="19942" x="2105025" y="5956300"/>
          <p14:tracePt t="19958" x="2141538" y="5978525"/>
          <p14:tracePt t="19974" x="2170113" y="5984875"/>
          <p14:tracePt t="19992" x="2220913" y="5999163"/>
          <p14:tracePt t="20008" x="2292350" y="6013450"/>
          <p14:tracePt t="20024" x="2371725" y="6035675"/>
          <p14:tracePt t="20043" x="2509838" y="6078538"/>
          <p14:tracePt t="20061" x="2589213" y="6107113"/>
          <p14:tracePt t="20076" x="2674938" y="6121400"/>
          <p14:tracePt t="20093" x="2754313" y="6143625"/>
          <p14:tracePt t="20110" x="2833688" y="6151563"/>
          <p14:tracePt t="20127" x="2955925" y="6157913"/>
          <p14:tracePt t="20144" x="3049588" y="6165850"/>
          <p14:tracePt t="20160" x="3136900" y="6165850"/>
          <p14:tracePt t="20177" x="3236913" y="6172200"/>
          <p14:tracePt t="20193" x="3330575" y="6172200"/>
          <p14:tracePt t="20209" x="3432175" y="6172200"/>
          <p14:tracePt t="20228" x="3582988" y="6172200"/>
          <p14:tracePt t="20242" x="3727450" y="6172200"/>
          <p14:tracePt t="20258" x="3914775" y="6172200"/>
          <p14:tracePt t="20274" x="4102100" y="6151563"/>
          <p14:tracePt t="20291" x="4311650" y="6115050"/>
          <p14:tracePt t="20308" x="4557713" y="6100763"/>
          <p14:tracePt t="20324" x="4759325" y="6100763"/>
          <p14:tracePt t="20327" x="4852988" y="6086475"/>
          <p14:tracePt t="20342" x="4932363" y="6078538"/>
          <p14:tracePt t="20360" x="5068888" y="6072188"/>
          <p14:tracePt t="20376" x="5091113" y="6072188"/>
          <p14:tracePt t="20394" x="5097463" y="6072188"/>
          <p14:tracePt t="20561" x="5091113" y="6072188"/>
          <p14:tracePt t="20569" x="5091113" y="6078538"/>
          <p14:tracePt t="20578" x="5083175" y="6078538"/>
          <p14:tracePt t="20593" x="5076825" y="6078538"/>
          <p14:tracePt t="20612" x="5076825" y="6086475"/>
          <p14:tracePt t="20626" x="5068888" y="6092825"/>
          <p14:tracePt t="21149" x="5068888" y="6086475"/>
          <p14:tracePt t="21158" x="5076825" y="6072188"/>
          <p14:tracePt t="21165" x="5076825" y="6064250"/>
          <p14:tracePt t="21175" x="5076825" y="6056313"/>
          <p14:tracePt t="21191" x="5083175" y="6021388"/>
          <p14:tracePt t="21208" x="5105400" y="5962650"/>
          <p14:tracePt t="21224" x="5133975" y="5848350"/>
          <p14:tracePt t="21241" x="5170488" y="5661025"/>
          <p14:tracePt t="21259" x="5170488" y="5494338"/>
          <p14:tracePt t="21274" x="5170488" y="5321300"/>
          <p14:tracePt t="21291" x="5170488" y="5141913"/>
          <p14:tracePt t="21308" x="5170488" y="4946650"/>
          <p14:tracePt t="21325" x="5133975" y="4759325"/>
          <p14:tracePt t="21329" x="5126038" y="4679950"/>
          <p14:tracePt t="21343" x="5105400" y="4557713"/>
          <p14:tracePt t="21359" x="5083175" y="4464050"/>
          <p14:tracePt t="21376" x="5062538" y="4340225"/>
          <p14:tracePt t="21392" x="5032375" y="4246563"/>
          <p14:tracePt t="21408" x="5003800" y="4160838"/>
          <p14:tracePt t="21425" x="4975225" y="4081463"/>
          <p14:tracePt t="21444" x="4946650" y="4008438"/>
          <p14:tracePt t="21459" x="4924425" y="3987800"/>
          <p14:tracePt t="21476" x="4903788" y="3959225"/>
          <p14:tracePt t="21493" x="4889500" y="3937000"/>
          <p14:tracePt t="21509" x="4867275" y="3908425"/>
          <p14:tracePt t="21525" x="4845050" y="3886200"/>
          <p14:tracePt t="21544" x="4816475" y="3857625"/>
          <p14:tracePt t="21560" x="4802188" y="3835400"/>
          <p14:tracePt t="21576" x="4795838" y="3814763"/>
          <p14:tracePt t="21593" x="4787900" y="3806825"/>
          <p14:tracePt t="21609" x="4787900" y="3800475"/>
          <p14:tracePt t="21699" x="4779963" y="3800475"/>
          <p14:tracePt t="21711" x="4773613" y="3800475"/>
          <p14:tracePt t="21729" x="4765675" y="3800475"/>
          <p14:tracePt t="21815" x="4759325" y="3806825"/>
          <p14:tracePt t="21827" x="4759325" y="3814763"/>
          <p14:tracePt t="21845" x="4759325" y="3821113"/>
          <p14:tracePt t="26076" x="4751388" y="3829050"/>
          <p14:tracePt t="26094" x="4745038" y="3829050"/>
          <p14:tracePt t="26130" x="4745038" y="3835400"/>
          <p14:tracePt t="26144" x="4737100" y="3843338"/>
          <p14:tracePt t="26177" x="4730750" y="3843338"/>
          <p14:tracePt t="26186" x="4730750" y="3851275"/>
          <p14:tracePt t="26259" x="4722813" y="3851275"/>
          <p14:tracePt t="26309" x="4716463" y="3851275"/>
          <p14:tracePt t="26340" x="4708525" y="3851275"/>
          <p14:tracePt t="26358" x="4700588" y="3843338"/>
          <p14:tracePt t="26363" x="4686300" y="3835400"/>
          <p14:tracePt t="26374" x="4672013" y="3821113"/>
          <p14:tracePt t="26391" x="4606925" y="3786188"/>
          <p14:tracePt t="26407" x="4498975" y="3727450"/>
          <p14:tracePt t="26424" x="4240213" y="3605213"/>
          <p14:tracePt t="26442" x="4024313" y="3519488"/>
          <p14:tracePt t="26458" x="3829050" y="3417888"/>
          <p14:tracePt t="26473" x="3619500" y="3316288"/>
          <p14:tracePt t="26489" x="3454400" y="3216275"/>
          <p14:tracePt t="26506" x="3273425" y="3114675"/>
          <p14:tracePt t="26523" x="3021013" y="2984500"/>
          <p14:tracePt t="26541" x="2855913" y="2927350"/>
          <p14:tracePt t="26556" x="2689225" y="2890838"/>
          <p14:tracePt t="26573" x="2495550" y="2855913"/>
          <p14:tracePt t="26590" x="2300288" y="2819400"/>
          <p14:tracePt t="26607" x="2127250" y="2790825"/>
          <p14:tracePt t="26623" x="1960563" y="2768600"/>
          <p14:tracePt t="26639" x="1781175" y="2747963"/>
          <p14:tracePt t="26656" x="1701800" y="2740025"/>
          <p14:tracePt t="26673" x="1673225" y="2733675"/>
          <p14:tracePt t="26690" x="1658938" y="2733675"/>
          <p14:tracePt t="26761" x="1651000" y="2733675"/>
          <p14:tracePt t="26768" x="1644650" y="2733675"/>
          <p14:tracePt t="26777" x="1630363" y="2740025"/>
          <p14:tracePt t="26791" x="1614488" y="2754313"/>
          <p14:tracePt t="26808" x="1585913" y="2754313"/>
          <p14:tracePt t="26824" x="1557338" y="2762250"/>
          <p14:tracePt t="26828" x="1543050" y="2762250"/>
          <p14:tracePt t="26841" x="1528763" y="2762250"/>
          <p14:tracePt t="26857" x="1492250" y="2762250"/>
          <p14:tracePt t="26859" x="1471613" y="2762250"/>
          <p14:tracePt t="26875" x="1427163" y="2762250"/>
          <p14:tracePt t="26892" x="1398588" y="2762250"/>
          <p14:tracePt t="26908" x="1377950" y="2762250"/>
          <p14:tracePt t="26924" x="1370013" y="2762250"/>
          <p14:tracePt t="26969" x="1362075" y="2762250"/>
          <p14:tracePt t="26989" x="1355725" y="2762250"/>
          <p14:tracePt t="27005" x="1347788" y="2762250"/>
          <p14:tracePt t="27011" x="1333500" y="2762250"/>
          <p14:tracePt t="27024" x="1327150" y="2762250"/>
          <p14:tracePt t="27041" x="1298575" y="2762250"/>
          <p14:tracePt t="27058" x="1290638" y="2762250"/>
          <p14:tracePt t="27073" x="1284288" y="2762250"/>
          <p14:tracePt t="27091" x="1276350" y="2762250"/>
          <p14:tracePt t="27213" x="1284288" y="2762250"/>
          <p14:tracePt t="27220" x="1290638" y="2754313"/>
          <p14:tracePt t="27229" x="1298575" y="2754313"/>
          <p14:tracePt t="27242" x="1319213" y="2754313"/>
          <p14:tracePt t="27258" x="1341438" y="2754313"/>
          <p14:tracePt t="27275" x="1355725" y="2754313"/>
          <p14:tracePt t="27291" x="1377950" y="2754313"/>
          <p14:tracePt t="27307" x="1398588" y="2754313"/>
          <p14:tracePt t="27324" x="1427163" y="2754313"/>
          <p14:tracePt t="27328" x="1449388" y="2762250"/>
          <p14:tracePt t="27341" x="1520825" y="2768600"/>
          <p14:tracePt t="27358" x="1608138" y="2790825"/>
          <p14:tracePt t="27374" x="1730375" y="2819400"/>
          <p14:tracePt t="27391" x="1866900" y="2847975"/>
          <p14:tracePt t="27407" x="2025650" y="2884488"/>
          <p14:tracePt t="27423" x="2184400" y="2906713"/>
          <p14:tracePt t="27441" x="2401888" y="2949575"/>
          <p14:tracePt t="27458" x="2538413" y="2955925"/>
          <p14:tracePt t="27475" x="2689225" y="2955925"/>
          <p14:tracePt t="27491" x="2855913" y="2963863"/>
          <p14:tracePt t="27507" x="3021013" y="2970213"/>
          <p14:tracePt t="27525" x="3201988" y="2992438"/>
          <p14:tracePt t="27541" x="3395663" y="3021013"/>
          <p14:tracePt t="27559" x="3633788" y="3043238"/>
          <p14:tracePt t="27574" x="3741738" y="3043238"/>
          <p14:tracePt t="27592" x="3821113" y="3043238"/>
          <p14:tracePt t="27608" x="3865563" y="3043238"/>
          <p14:tracePt t="27625" x="3871913" y="3043238"/>
          <p14:tracePt t="27639" x="3871913" y="3035300"/>
          <p14:tracePt t="27770" x="3865563" y="3035300"/>
          <p14:tracePt t="27779" x="3857625" y="3035300"/>
          <p14:tracePt t="27790" x="3851275" y="3035300"/>
          <p14:tracePt t="27807" x="3829050" y="3035300"/>
          <p14:tracePt t="27824" x="3786188" y="3006725"/>
          <p14:tracePt t="27841" x="3713163" y="2978150"/>
          <p14:tracePt t="27858" x="3627438" y="2941638"/>
          <p14:tracePt t="27874" x="3525838" y="2890838"/>
          <p14:tracePt t="27891" x="3417888" y="2827338"/>
          <p14:tracePt t="27907" x="3309938" y="2754313"/>
          <p14:tracePt t="27909" x="3252788" y="2733675"/>
          <p14:tracePt t="27923" x="3208338" y="2711450"/>
          <p14:tracePt t="27941" x="3057525" y="2660650"/>
          <p14:tracePt t="27958" x="2955925" y="2609850"/>
          <p14:tracePt t="27974" x="2847975" y="2552700"/>
          <p14:tracePt t="27992" x="2703513" y="2451100"/>
          <p14:tracePt t="28007" x="2638425" y="2416175"/>
          <p14:tracePt t="28025" x="2481263" y="2328863"/>
          <p14:tracePt t="28042" x="2393950" y="2278063"/>
          <p14:tracePt t="28059" x="2314575" y="2228850"/>
          <p14:tracePt t="28073" x="2220913" y="2163763"/>
          <p14:tracePt t="28091" x="2149475" y="2105025"/>
          <p14:tracePt t="28107" x="2084388" y="2055813"/>
          <p14:tracePt t="28123" x="2039938" y="2005013"/>
          <p14:tracePt t="28126" x="2025650" y="1997075"/>
          <p14:tracePt t="28141" x="1990725" y="1954213"/>
          <p14:tracePt t="28157" x="1960563" y="1917700"/>
          <p14:tracePt t="28174" x="1931988" y="1882775"/>
          <p14:tracePt t="28191" x="1917700" y="1852613"/>
          <p14:tracePt t="28208" x="1911350" y="1831975"/>
          <p14:tracePt t="28225" x="1911350" y="1809750"/>
          <p14:tracePt t="28242" x="1917700" y="1787525"/>
          <p14:tracePt t="28258" x="1917700" y="1766888"/>
          <p14:tracePt t="28274" x="1917700" y="1724025"/>
          <p14:tracePt t="28291" x="1925638" y="1673225"/>
          <p14:tracePt t="28307" x="1925638" y="1636713"/>
          <p14:tracePt t="28323" x="1925638" y="1614488"/>
          <p14:tracePt t="28327" x="1925638" y="1600200"/>
          <p14:tracePt t="28341" x="1925638" y="1585913"/>
          <p14:tracePt t="28358" x="1925638" y="1565275"/>
          <p14:tracePt t="28375" x="1925638" y="1550988"/>
          <p14:tracePt t="28391" x="1925638" y="1520825"/>
          <p14:tracePt t="28408" x="1939925" y="1500188"/>
          <p14:tracePt t="28426" x="1954213" y="1471613"/>
          <p14:tracePt t="28441" x="1968500" y="1449388"/>
          <p14:tracePt t="28459" x="1976438" y="1441450"/>
          <p14:tracePt t="28474" x="1982788" y="1427163"/>
          <p14:tracePt t="28491" x="1990725" y="1420813"/>
          <p14:tracePt t="28508" x="1997075" y="1398588"/>
          <p14:tracePt t="28524" x="2005013" y="1384300"/>
          <p14:tracePt t="28542" x="2005013" y="1370013"/>
          <p14:tracePt t="28574" x="2005013" y="1362075"/>
          <p14:tracePt t="28612" x="2005013" y="1355725"/>
          <p14:tracePt t="28620" x="1997075" y="1355725"/>
          <p14:tracePt t="28634" x="1990725" y="1355725"/>
          <p14:tracePt t="28643" x="1982788" y="1355725"/>
          <p14:tracePt t="28659" x="1976438" y="1355725"/>
          <p14:tracePt t="28676" x="1968500" y="1355725"/>
          <p14:tracePt t="28692" x="1954213" y="1355725"/>
          <p14:tracePt t="28707" x="1946275" y="1355725"/>
          <p14:tracePt t="28723" x="1931988" y="1355725"/>
          <p14:tracePt t="28739" x="1925638" y="1362075"/>
          <p14:tracePt t="28755" x="1917700" y="1362075"/>
          <p14:tracePt t="28793" x="1911350" y="1362075"/>
          <p14:tracePt t="29013" x="1903413" y="1370013"/>
          <p14:tracePt t="29029" x="1903413" y="1377950"/>
          <p14:tracePt t="29037" x="1897063" y="1384300"/>
          <p14:tracePt t="29044" x="1897063" y="1392238"/>
          <p14:tracePt t="29058" x="1889125" y="1398588"/>
          <p14:tracePt t="29076" x="1882775" y="1435100"/>
          <p14:tracePt t="29091" x="1882775" y="1449388"/>
          <p14:tracePt t="29107" x="1882775" y="1463675"/>
          <p14:tracePt t="29124" x="1882775" y="1477963"/>
          <p14:tracePt t="29141" x="1882775" y="1485900"/>
          <p14:tracePt t="29157" x="1882775" y="1500188"/>
          <p14:tracePt t="29175" x="1889125" y="1528763"/>
          <p14:tracePt t="29191" x="1889125" y="1550988"/>
          <p14:tracePt t="29208" x="1897063" y="1565275"/>
          <p14:tracePt t="29223" x="1897063" y="1585913"/>
          <p14:tracePt t="29241" x="1903413" y="1614488"/>
          <p14:tracePt t="29259" x="1903413" y="1658938"/>
          <p14:tracePt t="29274" x="1903413" y="1665288"/>
          <p14:tracePt t="29291" x="1911350" y="1709738"/>
          <p14:tracePt t="29308" x="1911350" y="1724025"/>
          <p14:tracePt t="29323" x="1911350" y="1744663"/>
          <p14:tracePt t="29341" x="1911350" y="1758950"/>
          <p14:tracePt t="29359" x="1911350" y="1773238"/>
          <p14:tracePt t="29374" x="1917700" y="1773238"/>
          <p14:tracePt t="29391" x="1917700" y="1787525"/>
          <p14:tracePt t="29423" x="1917700" y="1795463"/>
          <p14:tracePt t="29441" x="1917700" y="1817688"/>
          <p14:tracePt t="29457" x="1917700" y="1824038"/>
          <p14:tracePt t="29474" x="1917700" y="1831975"/>
          <p14:tracePt t="29491" x="1917700" y="1846263"/>
          <p14:tracePt t="29524" x="1917700" y="1860550"/>
          <p14:tracePt t="29542" x="1917700" y="1866900"/>
          <p14:tracePt t="29557" x="1917700" y="1874838"/>
          <p14:tracePt t="29727" x="1925638" y="1874838"/>
          <p14:tracePt t="29747" x="1931988" y="1874838"/>
          <p14:tracePt t="29755" x="1939925" y="1866900"/>
          <p14:tracePt t="29762" x="1946275" y="1860550"/>
          <p14:tracePt t="29775" x="1968500" y="1846263"/>
          <p14:tracePt t="29791" x="1997075" y="1824038"/>
          <p14:tracePt t="29808" x="2025650" y="1803400"/>
          <p14:tracePt t="29826" x="2076450" y="1773238"/>
          <p14:tracePt t="29830" x="2112963" y="1758950"/>
          <p14:tracePt t="29842" x="2149475" y="1744663"/>
          <p14:tracePt t="29856" x="2243138" y="1701800"/>
          <p14:tracePt t="29873" x="2357438" y="1644650"/>
          <p14:tracePt t="29888" x="2465388" y="1608138"/>
          <p14:tracePt t="29905" x="2574925" y="1579563"/>
          <p14:tracePt t="29923" x="2674938" y="1543050"/>
          <p14:tracePt t="29938" x="2711450" y="1520825"/>
          <p14:tracePt t="29955" x="2732088" y="1506538"/>
          <p14:tracePt t="29972" x="2740025" y="1492250"/>
          <p14:tracePt t="30019" x="2747963" y="1492250"/>
          <p14:tracePt t="30031" x="2747963" y="1485900"/>
          <p14:tracePt t="30040" x="2754313" y="1485900"/>
          <p14:tracePt t="30055" x="2776538" y="1463675"/>
          <p14:tracePt t="30072" x="2782888" y="1457325"/>
          <p14:tracePt t="30127" x="2782888" y="1449388"/>
          <p14:tracePt t="30148" x="2790825" y="1449388"/>
          <p14:tracePt t="30154" x="2790825" y="1441450"/>
          <p14:tracePt t="30162" x="2797175" y="1441450"/>
          <p14:tracePt t="30209" x="2790825" y="1441450"/>
          <p14:tracePt t="30241" x="2782888" y="1441450"/>
          <p14:tracePt t="30262" x="2776538" y="1441450"/>
          <p14:tracePt t="30282" x="2768600" y="1441450"/>
          <p14:tracePt t="30291" x="2762250" y="1441450"/>
          <p14:tracePt t="30307" x="2754313" y="1441450"/>
          <p14:tracePt t="30314" x="2747963" y="1449388"/>
          <p14:tracePt t="30324" x="2740025" y="1457325"/>
          <p14:tracePt t="30340" x="2732088" y="1457325"/>
          <p14:tracePt t="30356" x="2725738" y="1471613"/>
          <p14:tracePt t="30374" x="2711450" y="1485900"/>
          <p14:tracePt t="30390" x="2689225" y="1506538"/>
          <p14:tracePt t="30407" x="2682875" y="1528763"/>
          <p14:tracePt t="30424" x="2668588" y="1550988"/>
          <p14:tracePt t="30440" x="2660650" y="1565275"/>
          <p14:tracePt t="30457" x="2654300" y="1585913"/>
          <p14:tracePt t="30474" x="2654300" y="1614488"/>
          <p14:tracePt t="30490" x="2654300" y="1622425"/>
          <p14:tracePt t="30507" x="2654300" y="1636713"/>
          <p14:tracePt t="30524" x="2654300" y="1651000"/>
          <p14:tracePt t="30540" x="2654300" y="1658938"/>
          <p14:tracePt t="30556" x="2654300" y="1673225"/>
          <p14:tracePt t="30573" x="2654300" y="1679575"/>
          <p14:tracePt t="30590" x="2660650" y="1693863"/>
          <p14:tracePt t="30606" x="2660650" y="1701800"/>
          <p14:tracePt t="30623" x="2668588" y="1709738"/>
          <p14:tracePt t="30640" x="2668588" y="1730375"/>
          <p14:tracePt t="30656" x="2668588" y="1738313"/>
          <p14:tracePt t="30674" x="2674938" y="1752600"/>
          <p14:tracePt t="30690" x="2674938" y="1758950"/>
          <p14:tracePt t="30707" x="2674938" y="1773238"/>
          <p14:tracePt t="30724" x="2674938" y="1781175"/>
          <p14:tracePt t="30741" x="2674938" y="1795463"/>
          <p14:tracePt t="30758" x="2668588" y="1809750"/>
          <p14:tracePt t="30774" x="2654300" y="1831975"/>
          <p14:tracePt t="30790" x="2638425" y="1852613"/>
          <p14:tracePt t="30808" x="2609850" y="1889125"/>
          <p14:tracePt t="30824" x="2595563" y="1911350"/>
          <p14:tracePt t="30827" x="2589213" y="1925638"/>
          <p14:tracePt t="30838" x="2574925" y="1939925"/>
          <p14:tracePt t="30856" x="2544763" y="1968500"/>
          <p14:tracePt t="30872" x="2524125" y="1990725"/>
          <p14:tracePt t="30888" x="2501900" y="2011363"/>
          <p14:tracePt t="30905" x="2481263" y="2033588"/>
          <p14:tracePt t="30922" x="2459038" y="2047875"/>
          <p14:tracePt t="30939" x="2430463" y="2070100"/>
          <p14:tracePt t="30956" x="2401888" y="2090738"/>
          <p14:tracePt t="30973" x="2365375" y="2127250"/>
          <p14:tracePt t="30989" x="2343150" y="2149475"/>
          <p14:tracePt t="31005" x="2322513" y="2163763"/>
          <p14:tracePt t="31021" x="2306638" y="2178050"/>
          <p14:tracePt t="31037" x="2292350" y="2184400"/>
          <p14:tracePt t="31057" x="2278063" y="2198688"/>
          <p14:tracePt t="31073" x="2271713" y="2206625"/>
          <p14:tracePt t="31089" x="2257425" y="2228850"/>
          <p14:tracePt t="31106" x="2235200" y="2249488"/>
          <p14:tracePt t="31123" x="2220913" y="2271713"/>
          <p14:tracePt t="31140" x="2206625" y="2286000"/>
          <p14:tracePt t="31157" x="2198688" y="2300288"/>
          <p14:tracePt t="31174" x="2184400" y="2308225"/>
          <p14:tracePt t="31190" x="2184400" y="2314575"/>
          <p14:tracePt t="31206" x="2178050" y="2328863"/>
          <p14:tracePt t="31222" x="2170113" y="2336800"/>
          <p14:tracePt t="31240" x="2163763" y="2351088"/>
          <p14:tracePt t="31257" x="2155825" y="2365375"/>
          <p14:tracePt t="31274" x="2149475" y="2371725"/>
          <p14:tracePt t="31290" x="2141538" y="2379663"/>
          <p14:tracePt t="31306" x="2133600" y="2386013"/>
          <p14:tracePt t="31322" x="2127250" y="2393950"/>
          <p14:tracePt t="31340" x="2119313" y="2401888"/>
          <p14:tracePt t="31357" x="2105025" y="2416175"/>
          <p14:tracePt t="31391" x="2098675" y="2416175"/>
          <p14:tracePt t="31406" x="2098675" y="2422525"/>
          <p14:tracePt t="31422" x="2090738" y="2422525"/>
          <p14:tracePt t="31440" x="2090738" y="2430463"/>
          <p14:tracePt t="31457" x="2084388" y="2436813"/>
          <p14:tracePt t="31473" x="2076450" y="2444750"/>
          <p14:tracePt t="31491" x="2070100" y="2451100"/>
          <p14:tracePt t="31507" x="2070100" y="2465388"/>
          <p14:tracePt t="31524" x="2062163" y="2473325"/>
          <p14:tracePt t="31540" x="2055813" y="2481263"/>
          <p14:tracePt t="31556" x="2055813" y="2495550"/>
          <p14:tracePt t="31573" x="2055813" y="2501900"/>
          <p14:tracePt t="31590" x="2047875" y="2501900"/>
          <p14:tracePt t="31623" x="2039938" y="2509838"/>
          <p14:tracePt t="31655" x="2039938" y="2516188"/>
          <p14:tracePt t="31675" x="2033588" y="2524125"/>
          <p14:tracePt t="31707" x="2025650" y="2530475"/>
          <p14:tracePt t="31737" x="2019300" y="2530475"/>
          <p14:tracePt t="31745" x="2011363" y="2538413"/>
          <p14:tracePt t="31769" x="2005013" y="2538413"/>
          <p14:tracePt t="31783" x="2005013" y="2544763"/>
          <p14:tracePt t="31794" x="1997075" y="2544763"/>
          <p14:tracePt t="31809" x="1990725" y="2544763"/>
          <p14:tracePt t="31823" x="1976438" y="2544763"/>
          <p14:tracePt t="31841" x="1960563" y="2544763"/>
          <p14:tracePt t="31856" x="1954213" y="2544763"/>
          <p14:tracePt t="31873" x="1939925" y="2544763"/>
          <p14:tracePt t="31891" x="1911350" y="2544763"/>
          <p14:tracePt t="31906" x="1903413" y="2544763"/>
          <p14:tracePt t="31923" x="1897063" y="2544763"/>
          <p14:tracePt t="31939" x="1882775" y="2544763"/>
          <p14:tracePt t="31956" x="1874838" y="2544763"/>
          <p14:tracePt t="31973" x="1866900" y="2538413"/>
          <p14:tracePt t="31990" x="1860550" y="2538413"/>
          <p14:tracePt t="32007" x="1846263" y="2538413"/>
          <p14:tracePt t="32023" x="1838325" y="2530475"/>
          <p14:tracePt t="32057" x="1831975" y="2530475"/>
          <p14:tracePt t="32074" x="1831975" y="2524125"/>
          <p14:tracePt t="32208" x="1838325" y="2524125"/>
          <p14:tracePt t="32215" x="1838325" y="2516188"/>
          <p14:tracePt t="32239" x="1846263" y="2516188"/>
          <p14:tracePt t="32272" x="1852613" y="2516188"/>
          <p14:tracePt t="32284" x="1860550" y="2516188"/>
          <p14:tracePt t="32300" x="1866900" y="2516188"/>
          <p14:tracePt t="32309" x="1874838" y="2516188"/>
          <p14:tracePt t="32323" x="1897063" y="2516188"/>
          <p14:tracePt t="32339" x="1903413" y="2516188"/>
          <p14:tracePt t="32356" x="1917700" y="2516188"/>
          <p14:tracePt t="32373" x="1931988" y="2516188"/>
          <p14:tracePt t="32390" x="1939925" y="2516188"/>
          <p14:tracePt t="32406" x="1946275" y="2516188"/>
          <p14:tracePt t="32629" x="1939925" y="2524125"/>
          <p14:tracePt t="32655" x="1931988" y="2530475"/>
          <p14:tracePt t="32680" x="1925638" y="2530475"/>
          <p14:tracePt t="32687" x="1925638" y="2544763"/>
          <p14:tracePt t="32695" x="1917700" y="2544763"/>
          <p14:tracePt t="32707" x="1911350" y="2552700"/>
          <p14:tracePt t="32742" x="1903413" y="2559050"/>
          <p14:tracePt t="32813" x="1903413" y="2566988"/>
          <p14:tracePt t="32823" x="1897063" y="2566988"/>
          <p14:tracePt t="32851" x="1897063" y="2574925"/>
          <p14:tracePt t="32937" x="1897063" y="2581275"/>
          <p14:tracePt t="32965" x="1903413" y="2589213"/>
          <p14:tracePt t="32999" x="1911350" y="2595563"/>
          <p14:tracePt t="33015" x="1917700" y="2595563"/>
          <p14:tracePt t="33031" x="1925638" y="2603500"/>
          <p14:tracePt t="33043" x="1931988" y="2617788"/>
          <p14:tracePt t="33074" x="1954213" y="2638425"/>
          <p14:tracePt t="33089" x="1960563" y="2654300"/>
          <p14:tracePt t="33105" x="1976438" y="2660650"/>
          <p14:tracePt t="33122" x="1982788" y="2668588"/>
          <p14:tracePt t="33338" x="1982788" y="2654300"/>
          <p14:tracePt t="33346" x="1976438" y="2646363"/>
          <p14:tracePt t="33355" x="1968500" y="2632075"/>
          <p14:tracePt t="33372" x="1946275" y="2581275"/>
          <p14:tracePt t="33388" x="1925638" y="2544763"/>
          <p14:tracePt t="33405" x="1925638" y="2509838"/>
          <p14:tracePt t="33422" x="1925638" y="2459038"/>
          <p14:tracePt t="33438" x="1925638" y="2430463"/>
          <p14:tracePt t="33455" x="1925638" y="2408238"/>
          <p14:tracePt t="33471" x="1925638" y="2393950"/>
          <p14:tracePt t="33488" x="1925638" y="2379663"/>
          <p14:tracePt t="33505" x="1931988" y="2357438"/>
          <p14:tracePt t="33524" x="1931988" y="2328863"/>
          <p14:tracePt t="33540" x="1931988" y="2314575"/>
          <p14:tracePt t="33556" x="1931988" y="2308225"/>
          <p14:tracePt t="33573" x="1931988" y="2292350"/>
          <p14:tracePt t="33589" x="1931988" y="2271713"/>
          <p14:tracePt t="33606" x="1931988" y="2263775"/>
          <p14:tracePt t="33623" x="1939925" y="2235200"/>
          <p14:tracePt t="33639" x="1939925" y="2228850"/>
          <p14:tracePt t="33656" x="1939925" y="2220913"/>
          <p14:tracePt t="33672" x="1939925" y="2212975"/>
          <p14:tracePt t="33690" x="1939925" y="2206625"/>
          <p14:tracePt t="33787" x="1939925" y="2198688"/>
          <p14:tracePt t="33979" x="1946275" y="2198688"/>
          <p14:tracePt t="33995" x="1960563" y="2198688"/>
          <p14:tracePt t="34003" x="1968500" y="2192338"/>
          <p14:tracePt t="34010" x="1982788" y="2192338"/>
          <p14:tracePt t="34024" x="2033588" y="2198688"/>
          <p14:tracePt t="34040" x="2119313" y="2212975"/>
          <p14:tracePt t="34057" x="2198688" y="2228850"/>
          <p14:tracePt t="34074" x="2271713" y="2243138"/>
          <p14:tracePt t="34090" x="2306638" y="2249488"/>
          <p14:tracePt t="34107" x="2328863" y="2257425"/>
          <p14:tracePt t="34124" x="2357438" y="2257425"/>
          <p14:tracePt t="34140" x="2386013" y="2263775"/>
          <p14:tracePt t="34158" x="2422525" y="2271713"/>
          <p14:tracePt t="34173" x="2487613" y="2278063"/>
          <p14:tracePt t="34189" x="2559050" y="2286000"/>
          <p14:tracePt t="34207" x="2609850" y="2292350"/>
          <p14:tracePt t="34224" x="2638425" y="2292350"/>
          <p14:tracePt t="34242" x="2668588" y="2292350"/>
          <p14:tracePt t="34256" x="2682875" y="2292350"/>
          <p14:tracePt t="34273" x="2689225" y="2292350"/>
          <p14:tracePt t="34314" x="2697163" y="2292350"/>
          <p14:tracePt t="34341" x="2703513" y="2292350"/>
          <p14:tracePt t="34346" x="2717800" y="2292350"/>
          <p14:tracePt t="34357" x="2725738" y="2286000"/>
          <p14:tracePt t="34373" x="2747963" y="2278063"/>
          <p14:tracePt t="34392" x="2776538" y="2271713"/>
          <p14:tracePt t="34406" x="2790825" y="2263775"/>
          <p14:tracePt t="34421" x="2797175" y="2263775"/>
          <p14:tracePt t="34438" x="2805113" y="2263775"/>
          <p14:tracePt t="34454" x="2805113" y="2257425"/>
          <p14:tracePt t="34490" x="2797175" y="2257425"/>
          <p14:tracePt t="34505" x="2790825" y="2257425"/>
          <p14:tracePt t="34524" x="2782888" y="2257425"/>
          <p14:tracePt t="34630" x="2782888" y="2249488"/>
          <p14:tracePt t="34650" x="2782888" y="2243138"/>
          <p14:tracePt t="34667" x="2782888" y="2235200"/>
          <p14:tracePt t="34674" x="2782888" y="2228850"/>
          <p14:tracePt t="34696" x="2782888" y="2220913"/>
          <p14:tracePt t="34715" x="2782888" y="2212975"/>
          <p14:tracePt t="34748" x="2776538" y="2212975"/>
          <p14:tracePt t="34756" x="2776538" y="2206625"/>
          <p14:tracePt t="34802" x="2768600" y="2206625"/>
          <p14:tracePt t="34899" x="2762250" y="2198688"/>
          <p14:tracePt t="34931" x="2754313" y="2198688"/>
          <p14:tracePt t="34942" x="2754313" y="2192338"/>
          <p14:tracePt t="34958" x="2747963" y="2184400"/>
          <p14:tracePt t="34973" x="2740025" y="2170113"/>
          <p14:tracePt t="34981" x="2740025" y="2163763"/>
          <p14:tracePt t="34990" x="2740025" y="2155825"/>
          <p14:tracePt t="35004" x="2732088" y="2133600"/>
          <p14:tracePt t="35021" x="2725738" y="2105025"/>
          <p14:tracePt t="35039" x="2725738" y="2070100"/>
          <p14:tracePt t="35054" x="2732088" y="2019300"/>
          <p14:tracePt t="35071" x="2740025" y="1960563"/>
          <p14:tracePt t="35089" x="2747963" y="1925638"/>
          <p14:tracePt t="35105" x="2747963" y="1903413"/>
          <p14:tracePt t="35121" x="2747963" y="1882775"/>
          <p14:tracePt t="35138" x="2747963" y="1866900"/>
          <p14:tracePt t="35154" x="2747963" y="1852613"/>
          <p14:tracePt t="35171" x="2747963" y="1846263"/>
          <p14:tracePt t="35188" x="2747963" y="1838325"/>
          <p14:tracePt t="35350" x="2754313" y="1838325"/>
          <p14:tracePt t="35620" x="2747963" y="1838325"/>
          <p14:tracePt t="35632" x="2740025" y="1838325"/>
          <p14:tracePt t="35646" x="2732088" y="1838325"/>
          <p14:tracePt t="35663" x="2725738" y="1838325"/>
          <p14:tracePt t="35678" x="2717800" y="1838325"/>
          <p14:tracePt t="35688" x="2711450" y="1838325"/>
          <p14:tracePt t="35703" x="2697163" y="1838325"/>
          <p14:tracePt t="35720" x="2674938" y="1838325"/>
          <p14:tracePt t="35737" x="2660650" y="1838325"/>
          <p14:tracePt t="35756" x="2624138" y="1838325"/>
          <p14:tracePt t="35771" x="2609850" y="1838325"/>
          <p14:tracePt t="35787" x="2581275" y="1838325"/>
          <p14:tracePt t="35805" x="2559050" y="1838325"/>
          <p14:tracePt t="35821" x="2552700" y="1838325"/>
          <p14:tracePt t="35963" x="2552700" y="1831975"/>
          <p14:tracePt t="36735" x="2559050" y="1831975"/>
          <p14:tracePt t="36750" x="2566988" y="1831975"/>
          <p14:tracePt t="36765" x="2574925" y="1831975"/>
          <p14:tracePt t="36780" x="2581275" y="1831975"/>
          <p14:tracePt t="36794" x="2581275" y="1824038"/>
          <p14:tracePt t="36804" x="2589213" y="1824038"/>
          <p14:tracePt t="36822" x="2595563" y="1824038"/>
          <p14:tracePt t="36839" x="2603500" y="1824038"/>
          <p14:tracePt t="36855" x="2609850" y="1824038"/>
          <p14:tracePt t="36871" x="2617788" y="1824038"/>
          <p14:tracePt t="36889" x="2624138" y="1817688"/>
          <p14:tracePt t="36905" x="2646363" y="1817688"/>
          <p14:tracePt t="36922" x="2654300" y="1809750"/>
          <p14:tracePt t="36940" x="2660650" y="1809750"/>
          <p14:tracePt t="36955" x="2668588" y="1803400"/>
          <p14:tracePt t="36988" x="2674938" y="1803400"/>
          <p14:tracePt t="37775" x="2668588" y="1817688"/>
          <p14:tracePt t="37782" x="2668588" y="1831975"/>
          <p14:tracePt t="37791" x="2668588" y="1860550"/>
          <p14:tracePt t="37805" x="2674938" y="1889125"/>
          <p14:tracePt t="37823" x="2682875" y="1917700"/>
          <p14:tracePt t="37838" x="2697163" y="1939925"/>
          <p14:tracePt t="37855" x="2697163" y="1954213"/>
          <p14:tracePt t="37872" x="2703513" y="1968500"/>
          <p14:tracePt t="37889" x="2711450" y="1990725"/>
          <p14:tracePt t="37905" x="2717800" y="2005013"/>
          <p14:tracePt t="37923" x="2725738" y="2033588"/>
          <p14:tracePt t="37938" x="2740025" y="2070100"/>
          <p14:tracePt t="37954" x="2740025" y="2098675"/>
          <p14:tracePt t="37971" x="2747963" y="2119313"/>
          <p14:tracePt t="37988" x="2754313" y="2141538"/>
          <p14:tracePt t="38007" x="2754313" y="2170113"/>
          <p14:tracePt t="38022" x="2762250" y="2192338"/>
          <p14:tracePt t="38038" x="2768600" y="2212975"/>
          <p14:tracePt t="38055" x="2776538" y="2228850"/>
          <p14:tracePt t="38072" x="2776538" y="2249488"/>
          <p14:tracePt t="38088" x="2776538" y="2263775"/>
          <p14:tracePt t="38106" x="2776538" y="2286000"/>
          <p14:tracePt t="38122" x="2776538" y="2300288"/>
          <p14:tracePt t="38138" x="2776538" y="2308225"/>
          <p14:tracePt t="38155" x="2776538" y="2314575"/>
          <p14:tracePt t="38172" x="2776538" y="2322513"/>
          <p14:tracePt t="38207" x="2776538" y="2328863"/>
          <p14:tracePt t="38255" x="2768600" y="2336800"/>
          <p14:tracePt t="38269" x="2768600" y="2343150"/>
          <p14:tracePt t="38284" x="2768600" y="2351088"/>
          <p14:tracePt t="38292" x="2768600" y="2357438"/>
          <p14:tracePt t="38304" x="2768600" y="2365375"/>
          <p14:tracePt t="38321" x="2762250" y="2365375"/>
          <p14:tracePt t="38342" x="2762250" y="2371725"/>
          <p14:tracePt t="38366" x="2762250" y="2379663"/>
          <p14:tracePt t="39115" x="2754313" y="2379663"/>
          <p14:tracePt t="39126" x="2747963" y="2386013"/>
          <p14:tracePt t="39140" x="2747963" y="2393950"/>
          <p14:tracePt t="40576" x="2740025" y="2401888"/>
          <p14:tracePt t="40596" x="2732088" y="2416175"/>
          <p14:tracePt t="40605" x="2717800" y="2422525"/>
          <p14:tracePt t="40610" x="2711450" y="2436813"/>
          <p14:tracePt t="40621" x="2703513" y="2444750"/>
          <p14:tracePt t="40637" x="2682875" y="2465388"/>
          <p14:tracePt t="40653" x="2660650" y="2495550"/>
          <p14:tracePt t="40671" x="2624138" y="2566988"/>
          <p14:tracePt t="40687" x="2603500" y="2638425"/>
          <p14:tracePt t="40704" x="2552700" y="2725738"/>
          <p14:tracePt t="40721" x="2501900" y="2811463"/>
          <p14:tracePt t="40737" x="2459038" y="2898775"/>
          <p14:tracePt t="40755" x="2422525" y="2970213"/>
          <p14:tracePt t="40772" x="2393950" y="3014663"/>
          <p14:tracePt t="40788" x="2371725" y="3035300"/>
          <p14:tracePt t="40804" x="2351088" y="3057525"/>
          <p14:tracePt t="40821" x="2336800" y="3079750"/>
          <p14:tracePt t="40837" x="2322513" y="3100388"/>
          <p14:tracePt t="40841" x="2322513" y="3108325"/>
          <p14:tracePt t="40854" x="2314575" y="3114675"/>
          <p14:tracePt t="40871" x="2306638" y="3128963"/>
          <p14:tracePt t="40889" x="2286000" y="3157538"/>
          <p14:tracePt t="40904" x="2263775" y="3179763"/>
          <p14:tracePt t="40920" x="2243138" y="3201988"/>
          <p14:tracePt t="40937" x="2228850" y="3208338"/>
          <p14:tracePt t="40952" x="2220913" y="3216275"/>
          <p14:tracePt t="40969" x="2220913" y="3222625"/>
          <p14:tracePt t="40985" x="2206625" y="3230563"/>
          <p14:tracePt t="41002" x="2192338" y="3252788"/>
          <p14:tracePt t="41019" x="2178050" y="3273425"/>
          <p14:tracePt t="41036" x="2155825" y="3295650"/>
          <p14:tracePt t="41056" x="2119313" y="3352800"/>
          <p14:tracePt t="41071" x="2098675" y="3395663"/>
          <p14:tracePt t="41088" x="2076450" y="3440113"/>
          <p14:tracePt t="41103" x="2055813" y="3468688"/>
          <p14:tracePt t="41120" x="2047875" y="3482975"/>
          <p14:tracePt t="41137" x="2047875" y="3505200"/>
          <p14:tracePt t="41154" x="2047875" y="3519488"/>
          <p14:tracePt t="41171" x="2047875" y="3525838"/>
          <p14:tracePt t="41187" x="2047875" y="3533775"/>
          <p14:tracePt t="41324" x="2039938" y="3533775"/>
          <p14:tracePt t="41333" x="2039938" y="3525838"/>
          <p14:tracePt t="41340" x="2039938" y="3511550"/>
          <p14:tracePt t="41353" x="2039938" y="3497263"/>
          <p14:tracePt t="41371" x="2062163" y="3417888"/>
          <p14:tracePt t="41388" x="2076450" y="3375025"/>
          <p14:tracePt t="41403" x="2090738" y="3352800"/>
          <p14:tracePt t="41420" x="2098675" y="3332163"/>
          <p14:tracePt t="41437" x="2105025" y="3316288"/>
          <p14:tracePt t="41453" x="2127250" y="3287713"/>
          <p14:tracePt t="41456" x="2133600" y="3281363"/>
          <p14:tracePt t="41471" x="2141538" y="3259138"/>
          <p14:tracePt t="41487" x="2149475" y="3236913"/>
          <p14:tracePt t="41504" x="2155825" y="3230563"/>
          <p14:tracePt t="41521" x="2155825" y="3216275"/>
          <p14:tracePt t="41537" x="2155825" y="3208338"/>
          <p14:tracePt t="41554" x="2155825" y="3194050"/>
          <p14:tracePt t="41571" x="2149475" y="3187700"/>
          <p14:tracePt t="41587" x="2141538" y="3173413"/>
          <p14:tracePt t="41603" x="2141538" y="3157538"/>
          <p14:tracePt t="41621" x="2141538" y="3128963"/>
          <p14:tracePt t="41637" x="2133600" y="3108325"/>
          <p14:tracePt t="41653" x="2127250" y="3094038"/>
          <p14:tracePt t="41670" x="2105025" y="3071813"/>
          <p14:tracePt t="41687" x="2084388" y="3035300"/>
          <p14:tracePt t="41704" x="2055813" y="3000375"/>
          <p14:tracePt t="41721" x="2033588" y="2984500"/>
          <p14:tracePt t="41737" x="2011363" y="2963863"/>
          <p14:tracePt t="41753" x="1997075" y="2949575"/>
          <p14:tracePt t="41770" x="1976438" y="2927350"/>
          <p14:tracePt t="41787" x="1968500" y="2906713"/>
          <p14:tracePt t="41805" x="1960563" y="2890838"/>
          <p14:tracePt t="41822" x="1960563" y="2884488"/>
          <p14:tracePt t="41869" x="1968500" y="2876550"/>
          <p14:tracePt t="41918" x="1968500" y="2870200"/>
          <p14:tracePt t="42083" x="1960563" y="2890838"/>
          <p14:tracePt t="42091" x="1954213" y="2921000"/>
          <p14:tracePt t="42102" x="1939925" y="2963863"/>
          <p14:tracePt t="42119" x="1925638" y="3043238"/>
          <p14:tracePt t="42135" x="1911350" y="3094038"/>
          <p14:tracePt t="42153" x="1897063" y="3136900"/>
          <p14:tracePt t="42169" x="1897063" y="3157538"/>
          <p14:tracePt t="42185" x="1897063" y="3187700"/>
          <p14:tracePt t="42202" x="1897063" y="3222625"/>
          <p14:tracePt t="42220" x="1897063" y="3267075"/>
          <p14:tracePt t="42237" x="1897063" y="3316288"/>
          <p14:tracePt t="42254" x="1889125" y="3389313"/>
          <p14:tracePt t="42272" x="1882775" y="3440113"/>
          <p14:tracePt t="42287" x="1866900" y="3468688"/>
          <p14:tracePt t="42303" x="1852613" y="3497263"/>
          <p14:tracePt t="42321" x="1846263" y="3511550"/>
          <p14:tracePt t="42337" x="1831975" y="3533775"/>
          <p14:tracePt t="42341" x="1831975" y="3540125"/>
          <p14:tracePt t="42354" x="1831975" y="3554413"/>
          <p14:tracePt t="42370" x="1824038" y="3576638"/>
          <p14:tracePt t="42387" x="1817688" y="3590925"/>
          <p14:tracePt t="42404" x="1809750" y="3613150"/>
          <p14:tracePt t="42420" x="1809750" y="3627438"/>
          <p14:tracePt t="42437" x="1809750" y="3641725"/>
          <p14:tracePt t="42454" x="1809750" y="3662363"/>
          <p14:tracePt t="42471" x="1803400" y="3678238"/>
          <p14:tracePt t="42487" x="1803400" y="3698875"/>
          <p14:tracePt t="42503" x="1803400" y="3721100"/>
          <p14:tracePt t="42521" x="1795463" y="3735388"/>
          <p14:tracePt t="42537" x="1795463" y="3756025"/>
          <p14:tracePt t="42556" x="1795463" y="3771900"/>
          <p14:tracePt t="42687" x="1795463" y="3778250"/>
          <p14:tracePt t="42708" x="1795463" y="3786188"/>
          <p14:tracePt t="42722" x="1795463" y="3792538"/>
          <p14:tracePt t="42729" x="1803400" y="3800475"/>
          <p14:tracePt t="42753" x="1809750" y="3806825"/>
          <p14:tracePt t="42761" x="1817688" y="3806825"/>
          <p14:tracePt t="42771" x="1824038" y="3806825"/>
          <p14:tracePt t="42788" x="1838325" y="3806825"/>
          <p14:tracePt t="42805" x="1846263" y="3806825"/>
          <p14:tracePt t="42823" x="1852613" y="3806825"/>
          <p14:tracePt t="42849" x="1860550" y="3806825"/>
          <p14:tracePt t="42857" x="1866900" y="3806825"/>
          <p14:tracePt t="42877" x="1874838" y="3806825"/>
          <p14:tracePt t="42887" x="1882775" y="3806825"/>
          <p14:tracePt t="42904" x="1903413" y="3792538"/>
          <p14:tracePt t="42921" x="1931988" y="3763963"/>
          <p14:tracePt t="42939" x="1954213" y="3749675"/>
          <p14:tracePt t="42954" x="1968500" y="3749675"/>
          <p14:tracePt t="42971" x="1976438" y="3741738"/>
          <p14:tracePt t="42987" x="1990725" y="3727450"/>
          <p14:tracePt t="43003" x="1997075" y="3721100"/>
          <p14:tracePt t="43022" x="2011363" y="3713163"/>
          <p14:tracePt t="43037" x="2019300" y="3706813"/>
          <p14:tracePt t="43054" x="2033588" y="3698875"/>
          <p14:tracePt t="43073" x="2039938" y="3684588"/>
          <p14:tracePt t="43104" x="2047875" y="3678238"/>
          <p14:tracePt t="43123" x="2047875" y="3670300"/>
          <p14:tracePt t="43137" x="2055813" y="3670300"/>
          <p14:tracePt t="43155" x="2062163" y="3662363"/>
          <p14:tracePt t="43189" x="2070100" y="3656013"/>
          <p14:tracePt t="43197" x="2070100" y="3648075"/>
          <p14:tracePt t="43206" x="2076450" y="3648075"/>
          <p14:tracePt t="43219" x="2084388" y="3641725"/>
          <p14:tracePt t="43251" x="2084388" y="3633788"/>
          <p14:tracePt t="43284" x="2090738" y="3633788"/>
          <p14:tracePt t="43295" x="2090738" y="3627438"/>
          <p14:tracePt t="43304" x="2090738" y="3619500"/>
          <p14:tracePt t="43327" x="2090738" y="3613150"/>
          <p14:tracePt t="43342" x="2090738" y="3605213"/>
          <p14:tracePt t="43359" x="2090738" y="3598863"/>
          <p14:tracePt t="43370" x="2090738" y="3590925"/>
          <p14:tracePt t="43388" x="2076450" y="3562350"/>
          <p14:tracePt t="43405" x="2076450" y="3540125"/>
          <p14:tracePt t="43421" x="2076450" y="3519488"/>
          <p14:tracePt t="43436" x="2076450" y="3497263"/>
          <p14:tracePt t="43455" x="2076450" y="3475038"/>
          <p14:tracePt t="43471" x="2076450" y="3454400"/>
          <p14:tracePt t="43487" x="2076450" y="3425825"/>
          <p14:tracePt t="43504" x="2084388" y="3403600"/>
          <p14:tracePt t="43520" x="2098675" y="3381375"/>
          <p14:tracePt t="43538" x="2112963" y="3352800"/>
          <p14:tracePt t="43553" x="2127250" y="3332163"/>
          <p14:tracePt t="43570" x="2141538" y="3316288"/>
          <p14:tracePt t="43588" x="2149475" y="3273425"/>
          <p14:tracePt t="43604" x="2155825" y="3244850"/>
          <p14:tracePt t="43621" x="2170113" y="3216275"/>
          <p14:tracePt t="43638" x="2178050" y="3194050"/>
          <p14:tracePt t="43653" x="2178050" y="3173413"/>
          <p14:tracePt t="43670" x="2178050" y="3157538"/>
          <p14:tracePt t="43688" x="2178050" y="3143250"/>
          <p14:tracePt t="43704" x="2178050" y="3122613"/>
          <p14:tracePt t="43720" x="2163763" y="3114675"/>
          <p14:tracePt t="43737" x="2155825" y="3108325"/>
          <p14:tracePt t="43754" x="2149475" y="3100388"/>
          <p14:tracePt t="43770" x="2133600" y="3086100"/>
          <p14:tracePt t="43787" x="2127250" y="3063875"/>
          <p14:tracePt t="43803" x="2112963" y="3043238"/>
          <p14:tracePt t="43821" x="2090738" y="3014663"/>
          <p14:tracePt t="43837" x="2076450" y="2992438"/>
          <p14:tracePt t="43854" x="2055813" y="2970213"/>
          <p14:tracePt t="43871" x="2033588" y="2955925"/>
          <p14:tracePt t="43888" x="2011363" y="2935288"/>
          <p14:tracePt t="43889" x="2005013" y="2927350"/>
          <p14:tracePt t="43904" x="1997075" y="2927350"/>
          <p14:tracePt t="43921" x="1968500" y="2921000"/>
          <p14:tracePt t="43938" x="1954213" y="2921000"/>
          <p14:tracePt t="43954" x="1939925" y="2927350"/>
          <p14:tracePt t="43970" x="1917700" y="2935288"/>
          <p14:tracePt t="43987" x="1911350" y="2949575"/>
          <p14:tracePt t="44004" x="1889125" y="2963863"/>
          <p14:tracePt t="44021" x="1852613" y="3000375"/>
          <p14:tracePt t="44037" x="1831975" y="3028950"/>
          <p14:tracePt t="44054" x="1809750" y="3049588"/>
          <p14:tracePt t="44072" x="1787525" y="3071813"/>
          <p14:tracePt t="44088" x="1766888" y="3108325"/>
          <p14:tracePt t="44105" x="1738313" y="3157538"/>
          <p14:tracePt t="44121" x="1730375" y="3194050"/>
          <p14:tracePt t="44137" x="1724025" y="3230563"/>
          <p14:tracePt t="44155" x="1716088" y="3252788"/>
          <p14:tracePt t="44170" x="1716088" y="3273425"/>
          <p14:tracePt t="44186" x="1716088" y="3295650"/>
          <p14:tracePt t="44204" x="1716088" y="3324225"/>
          <p14:tracePt t="44221" x="1716088" y="3352800"/>
          <p14:tracePt t="44237" x="1724025" y="3367088"/>
          <p14:tracePt t="44254" x="1724025" y="3389313"/>
          <p14:tracePt t="44272" x="1738313" y="3409950"/>
          <p14:tracePt t="44288" x="1752600" y="3432175"/>
          <p14:tracePt t="44305" x="1773238" y="3454400"/>
          <p14:tracePt t="44321" x="1787525" y="3460750"/>
          <p14:tracePt t="44338" x="1795463" y="3468688"/>
          <p14:tracePt t="44353" x="1809750" y="3475038"/>
          <p14:tracePt t="44369" x="1824038" y="3475038"/>
          <p14:tracePt t="44386" x="1838325" y="3482975"/>
          <p14:tracePt t="44402" x="1852613" y="3489325"/>
          <p14:tracePt t="44418" x="1866900" y="3489325"/>
          <p14:tracePt t="44436" x="1889125" y="3497263"/>
          <p14:tracePt t="44453" x="1917700" y="3497263"/>
          <p14:tracePt t="44469" x="1939925" y="3497263"/>
          <p14:tracePt t="44487" x="1960563" y="3497263"/>
          <p14:tracePt t="44504" x="1982788" y="3489325"/>
          <p14:tracePt t="44520" x="2005013" y="3489325"/>
          <p14:tracePt t="44537" x="2033588" y="3482975"/>
          <p14:tracePt t="44553" x="2047875" y="3475038"/>
          <p14:tracePt t="44571" x="2070100" y="3468688"/>
          <p14:tracePt t="44587" x="2084388" y="3460750"/>
          <p14:tracePt t="44603" x="2090738" y="3454400"/>
          <p14:tracePt t="44621" x="2098675" y="3454400"/>
          <p14:tracePt t="44654" x="2105025" y="3454400"/>
          <p14:tracePt t="44758" x="2105025" y="3460750"/>
          <p14:tracePt t="44766" x="2105025" y="3468688"/>
          <p14:tracePt t="44774" x="2105025" y="3475038"/>
          <p14:tracePt t="44792" x="2105025" y="3482975"/>
          <p14:tracePt t="44807" x="2105025" y="3489325"/>
          <p14:tracePt t="44822" x="2105025" y="3497263"/>
          <p14:tracePt t="44838" x="2105025" y="3519488"/>
          <p14:tracePt t="44854" x="2105025" y="3525838"/>
          <p14:tracePt t="44871" x="2098675" y="3540125"/>
          <p14:tracePt t="44887" x="2090738" y="3554413"/>
          <p14:tracePt t="44905" x="2076450" y="3576638"/>
          <p14:tracePt t="44919" x="2055813" y="3598863"/>
          <p14:tracePt t="44936" x="2055813" y="3613150"/>
          <p14:tracePt t="44952" x="2047875" y="3619500"/>
          <p14:tracePt t="44969" x="2047875" y="3627438"/>
          <p14:tracePt t="44985" x="2047875" y="3633788"/>
          <p14:tracePt t="45003" x="2047875" y="3648075"/>
          <p14:tracePt t="45019" x="2047875" y="3656013"/>
          <p14:tracePt t="45035" x="2047875" y="3662363"/>
          <p14:tracePt t="45052" x="2062163" y="3678238"/>
          <p14:tracePt t="45069" x="2070100" y="3698875"/>
          <p14:tracePt t="45086" x="2076450" y="3713163"/>
          <p14:tracePt t="45102" x="2084388" y="3727450"/>
          <p14:tracePt t="45118" x="2105025" y="3763963"/>
          <p14:tracePt t="45135" x="2112963" y="3778250"/>
          <p14:tracePt t="45151" x="2127250" y="3786188"/>
          <p14:tracePt t="45168" x="2141538" y="3806825"/>
          <p14:tracePt t="45185" x="2141538" y="3821113"/>
          <p14:tracePt t="45202" x="2155825" y="3835400"/>
          <p14:tracePt t="45218" x="2163763" y="3851275"/>
          <p14:tracePt t="45236" x="2170113" y="3865563"/>
          <p14:tracePt t="45253" x="2178050" y="3871913"/>
          <p14:tracePt t="45270" x="2184400" y="3879850"/>
          <p14:tracePt t="45287" x="2184400" y="3886200"/>
          <p14:tracePt t="45303" x="2184400" y="3894138"/>
          <p14:tracePt t="45320" x="2192338" y="3900488"/>
          <p14:tracePt t="45337" x="2198688" y="3900488"/>
          <p14:tracePt t="45355" x="2206625" y="3900488"/>
          <p14:tracePt t="45371" x="2212975" y="3900488"/>
          <p14:tracePt t="45391" x="2220913" y="3894138"/>
          <p14:tracePt t="45403" x="2220913" y="3886200"/>
          <p14:tracePt t="45422" x="2228850" y="3865563"/>
          <p14:tracePt t="45438" x="2235200" y="3851275"/>
          <p14:tracePt t="45454" x="2249488" y="3829050"/>
          <p14:tracePt t="45470" x="2271713" y="3806825"/>
          <p14:tracePt t="45485" x="2278063" y="3786188"/>
          <p14:tracePt t="45501" x="2292350" y="3771900"/>
          <p14:tracePt t="45518" x="2306638" y="3749675"/>
          <p14:tracePt t="45534" x="2322513" y="3727450"/>
          <p14:tracePt t="45551" x="2328863" y="3706813"/>
          <p14:tracePt t="45567" x="2336800" y="3692525"/>
          <p14:tracePt t="45584" x="2336800" y="3684588"/>
          <p14:tracePt t="45601" x="2343150" y="3670300"/>
          <p14:tracePt t="45617" x="2343150" y="3656013"/>
          <p14:tracePt t="45634" x="2343150" y="3641725"/>
          <p14:tracePt t="45651" x="2343150" y="3627438"/>
          <p14:tracePt t="45667" x="2343150" y="3619500"/>
          <p14:tracePt t="45684" x="2343150" y="3613150"/>
          <p14:tracePt t="45717" x="2343150" y="3605213"/>
          <p14:tracePt t="45740" x="2343150" y="3598863"/>
          <p14:tracePt t="45786" x="2343150" y="3590925"/>
          <p14:tracePt t="45806" x="2336800" y="3590925"/>
          <p14:tracePt t="45856" x="2336800" y="3582988"/>
          <p14:tracePt t="45878" x="2328863" y="3582988"/>
          <p14:tracePt t="45890" x="2322513" y="3582988"/>
          <p14:tracePt t="45976" x="2322513" y="3576638"/>
          <p14:tracePt t="46010" x="2322513" y="3568700"/>
          <p14:tracePt t="46040" x="2322513" y="3562350"/>
          <p14:tracePt t="46052" x="2322513" y="3554413"/>
          <p14:tracePt t="46069" x="2322513" y="3548063"/>
          <p14:tracePt t="46091" x="2322513" y="3540125"/>
          <p14:tracePt t="46107" x="2314575" y="3540125"/>
          <p14:tracePt t="46123" x="2306638" y="3533775"/>
          <p14:tracePt t="46139" x="2300288" y="3525838"/>
          <p14:tracePt t="46154" x="2286000" y="3525838"/>
          <p14:tracePt t="46162" x="2278063" y="3525838"/>
          <p14:tracePt t="46170" x="2271713" y="3519488"/>
          <p14:tracePt t="46186" x="2257425" y="3519488"/>
          <p14:tracePt t="46201" x="2235200" y="3519488"/>
          <p14:tracePt t="46218" x="2220913" y="3519488"/>
          <p14:tracePt t="46235" x="2212975" y="3519488"/>
          <p14:tracePt t="46251" x="2206625" y="3519488"/>
          <p14:tracePt t="46269" x="2198688" y="3519488"/>
          <p14:tracePt t="46286" x="2192338" y="3519488"/>
          <p14:tracePt t="46303" x="2178050" y="3519488"/>
          <p14:tracePt t="46319" x="2170113" y="3519488"/>
          <p14:tracePt t="46334" x="2155825" y="3519488"/>
          <p14:tracePt t="46702" x="2155825" y="3511550"/>
          <p14:tracePt t="46719" x="2163763" y="3505200"/>
          <p14:tracePt t="46727" x="2170113" y="3505200"/>
          <p14:tracePt t="46737" x="2178050" y="3497263"/>
          <p14:tracePt t="46752" x="2192338" y="3497263"/>
          <p14:tracePt t="46769" x="2212975" y="3497263"/>
          <p14:tracePt t="46787" x="2243138" y="3482975"/>
          <p14:tracePt t="46802" x="2257425" y="3482975"/>
          <p14:tracePt t="46820" x="2263775" y="3482975"/>
          <p14:tracePt t="46836" x="2271713" y="3482975"/>
          <p14:tracePt t="46853" x="2286000" y="3482975"/>
          <p14:tracePt t="46870" x="2306638" y="3468688"/>
          <p14:tracePt t="46887" x="2336800" y="3468688"/>
          <p14:tracePt t="46903" x="2343150" y="3460750"/>
          <p14:tracePt t="46919" x="2357438" y="3460750"/>
          <p14:tracePt t="46953" x="2365375" y="3460750"/>
          <p14:tracePt t="46970" x="2371725" y="3460750"/>
          <p14:tracePt t="46985" x="2371725" y="3454400"/>
          <p14:tracePt t="47003" x="2386013" y="3454400"/>
          <p14:tracePt t="47102" x="2379663" y="3454400"/>
          <p14:tracePt t="47122" x="2371725" y="3460750"/>
          <p14:tracePt t="47136" x="2371725" y="3468688"/>
          <p14:tracePt t="47151" x="2365375" y="3468688"/>
          <p14:tracePt t="47669" x="2357438" y="3468688"/>
          <p14:tracePt t="47677" x="2357438" y="3475038"/>
          <p14:tracePt t="47686" x="2351088" y="3475038"/>
          <p14:tracePt t="47701" x="2336800" y="3482975"/>
          <p14:tracePt t="47717" x="2322513" y="3489325"/>
          <p14:tracePt t="47734" x="2314575" y="3489325"/>
          <p14:tracePt t="47750" x="2292350" y="3489325"/>
          <p14:tracePt t="47784" x="2278063" y="3489325"/>
          <p14:tracePt t="47819" x="2271713" y="3489325"/>
          <p14:tracePt t="47835" x="2263775" y="3489325"/>
          <p14:tracePt t="47853" x="2249488" y="3489325"/>
          <p14:tracePt t="47869" x="2235200" y="3489325"/>
          <p14:tracePt t="47886" x="2206625" y="3489325"/>
          <p14:tracePt t="47903" x="2184400" y="3489325"/>
          <p14:tracePt t="47919" x="2178050" y="3497263"/>
          <p14:tracePt t="48015" x="2170113" y="3497263"/>
          <p14:tracePt t="48039" x="2155825" y="3497263"/>
          <p14:tracePt t="48054" x="2149475" y="3497263"/>
          <p14:tracePt t="48070" x="2141538" y="3497263"/>
          <p14:tracePt t="48135" x="2133600" y="3497263"/>
          <p14:tracePt t="48243" x="2141538" y="3497263"/>
          <p14:tracePt t="48259" x="2149475" y="3489325"/>
          <p14:tracePt t="48267" x="2155825" y="3489325"/>
          <p14:tracePt t="48273" x="2163763" y="3489325"/>
          <p14:tracePt t="48289" x="2170113" y="3489325"/>
          <p14:tracePt t="48303" x="2184400" y="3489325"/>
          <p14:tracePt t="48320" x="2198688" y="3489325"/>
          <p14:tracePt t="48336" x="2206625" y="3489325"/>
          <p14:tracePt t="48339" x="2212975" y="3489325"/>
          <p14:tracePt t="48353" x="2235200" y="3489325"/>
          <p14:tracePt t="48370" x="2257425" y="3489325"/>
          <p14:tracePt t="48386" x="2271713" y="3489325"/>
          <p14:tracePt t="48402" x="2286000" y="3489325"/>
          <p14:tracePt t="48420" x="2306638" y="3489325"/>
          <p14:tracePt t="48436" x="2322513" y="3489325"/>
          <p14:tracePt t="48453" x="2328863" y="3489325"/>
          <p14:tracePt t="48470" x="2336800" y="3489325"/>
          <p14:tracePt t="48485" x="2343150" y="3489325"/>
          <p14:tracePt t="48503" x="2357438" y="3489325"/>
          <p14:tracePt t="48523" x="2365375" y="3489325"/>
          <p14:tracePt t="48538" x="2371725" y="3489325"/>
          <p14:tracePt t="48554" x="2379663" y="3489325"/>
          <p14:tracePt t="48569" x="2386013" y="3489325"/>
          <p14:tracePt t="48586" x="2393950" y="3489325"/>
          <p14:tracePt t="48749" x="2386013" y="3489325"/>
          <p14:tracePt t="48757" x="2379663" y="3489325"/>
          <p14:tracePt t="48769" x="2379663" y="3497263"/>
          <p14:tracePt t="48784" x="2371725" y="3505200"/>
          <p14:tracePt t="48801" x="2365375" y="3505200"/>
          <p14:tracePt t="48817" x="2357438" y="3505200"/>
          <p14:tracePt t="48834" x="2351088" y="3505200"/>
          <p14:tracePt t="48851" x="2336800" y="3505200"/>
          <p14:tracePt t="48867" x="2322513" y="3505200"/>
          <p14:tracePt t="48885" x="2306638" y="3505200"/>
          <p14:tracePt t="48900" x="2300288" y="3505200"/>
          <p14:tracePt t="48917" x="2278063" y="3505200"/>
          <p14:tracePt t="48935" x="2257425" y="3505200"/>
          <p14:tracePt t="48953" x="2243138" y="3505200"/>
          <p14:tracePt t="48969" x="2228850" y="3505200"/>
          <p14:tracePt t="48985" x="2220913" y="3505200"/>
          <p14:tracePt t="49003" x="2212975" y="3505200"/>
          <p14:tracePt t="49019" x="2198688" y="3505200"/>
          <p14:tracePt t="49036" x="2184400" y="3505200"/>
          <p14:tracePt t="49053" x="2178050" y="3505200"/>
          <p14:tracePt t="49070" x="2170113" y="3505200"/>
          <p14:tracePt t="49086" x="2163763" y="3505200"/>
          <p14:tracePt t="49408" x="2155825" y="3505200"/>
          <p14:tracePt t="49481" x="2149475" y="3505200"/>
          <p14:tracePt t="49509" x="2141538" y="3505200"/>
          <p14:tracePt t="49522" x="2133600" y="3505200"/>
          <p14:tracePt t="49584" x="2127250" y="3505200"/>
          <p14:tracePt t="49609" x="2119313" y="3505200"/>
          <p14:tracePt t="49623" x="2112963" y="3505200"/>
          <p14:tracePt t="49772" x="2112963" y="3497263"/>
          <p14:tracePt t="49805" x="2112963" y="3489325"/>
          <p14:tracePt t="49821" x="2119313" y="3489325"/>
          <p14:tracePt t="49828" x="2127250" y="3482975"/>
          <p14:tracePt t="49840" x="2127250" y="3475038"/>
          <p14:tracePt t="49851" x="2133600" y="3468688"/>
          <p14:tracePt t="49868" x="2141538" y="3460750"/>
          <p14:tracePt t="49884" x="2141538" y="3454400"/>
          <p14:tracePt t="49901" x="2141538" y="3446463"/>
          <p14:tracePt t="49933" x="2141538" y="3440113"/>
          <p14:tracePt t="49950" x="2119313" y="3440113"/>
          <p14:tracePt t="49967" x="2112963" y="3440113"/>
          <p14:tracePt t="50002" x="2098675" y="3440113"/>
          <p14:tracePt t="50019" x="2090738" y="3440113"/>
          <p14:tracePt t="50036" x="2084388" y="3440113"/>
          <p14:tracePt t="50053" x="2070100" y="3440113"/>
          <p14:tracePt t="50069" x="2062163" y="3440113"/>
          <p14:tracePt t="50086" x="2039938" y="3440113"/>
          <p14:tracePt t="50103" x="2019300" y="3446463"/>
          <p14:tracePt t="50120" x="2005013" y="3446463"/>
          <p14:tracePt t="50153" x="1997075" y="3446463"/>
          <p14:tracePt t="50169" x="1982788" y="3446463"/>
          <p14:tracePt t="50204" x="1976438" y="3446463"/>
          <p14:tracePt t="50220" x="1960563" y="3446463"/>
          <p14:tracePt t="50235" x="1954213" y="3446463"/>
          <p14:tracePt t="50252" x="1939925" y="3446463"/>
          <p14:tracePt t="50268" x="1925638" y="3446463"/>
          <p14:tracePt t="50287" x="1897063" y="3446463"/>
          <p14:tracePt t="50303" x="1882775" y="3446463"/>
          <p14:tracePt t="50319" x="1866900" y="3446463"/>
          <p14:tracePt t="50411" x="1866900" y="3440113"/>
          <p14:tracePt t="50427" x="1882775" y="3440113"/>
          <p14:tracePt t="50435" x="1889125" y="3432175"/>
          <p14:tracePt t="50440" x="1897063" y="3432175"/>
          <p14:tracePt t="50451" x="1903413" y="3432175"/>
          <p14:tracePt t="50468" x="1917700" y="3432175"/>
          <p14:tracePt t="50485" x="1931988" y="3432175"/>
          <p14:tracePt t="50502" x="1960563" y="3432175"/>
          <p14:tracePt t="50518" x="1982788" y="3432175"/>
          <p14:tracePt t="50535" x="2005013" y="3432175"/>
          <p14:tracePt t="50551" x="2025650" y="3432175"/>
          <p14:tracePt t="50569" x="2047875" y="3432175"/>
          <p14:tracePt t="50586" x="2062163" y="3432175"/>
          <p14:tracePt t="50602" x="2076450" y="3432175"/>
          <p14:tracePt t="50619" x="2090738" y="3432175"/>
          <p14:tracePt t="50635" x="2098675" y="3432175"/>
          <p14:tracePt t="50652" x="2112963" y="3432175"/>
          <p14:tracePt t="50669" x="2119313" y="3432175"/>
          <p14:tracePt t="50685" x="2127250" y="3432175"/>
          <p14:tracePt t="50719" x="2141538" y="3432175"/>
          <p14:tracePt t="50763" x="2149475" y="3432175"/>
          <p14:tracePt t="50813" x="2149475" y="3440113"/>
          <p14:tracePt t="50827" x="2149475" y="3446463"/>
          <p14:tracePt t="50838" x="2149475" y="3454400"/>
          <p14:tracePt t="50853" x="2149475" y="3460750"/>
          <p14:tracePt t="50868" x="2149475" y="3475038"/>
          <p14:tracePt t="50887" x="2149475" y="3505200"/>
          <p14:tracePt t="50902" x="2149475" y="3511550"/>
          <p14:tracePt t="50918" x="2149475" y="3519488"/>
          <p14:tracePt t="50935" x="2149475" y="3554413"/>
          <p14:tracePt t="50954" x="2149475" y="3598863"/>
          <p14:tracePt t="50969" x="2155825" y="3619500"/>
          <p14:tracePt t="50986" x="2163763" y="3641725"/>
          <p14:tracePt t="51003" x="2170113" y="3670300"/>
          <p14:tracePt t="51018" x="2178050" y="3692525"/>
          <p14:tracePt t="51033" x="2178050" y="3721100"/>
          <p14:tracePt t="51049" x="2184400" y="3741738"/>
          <p14:tracePt t="51066" x="2192338" y="3756025"/>
          <p14:tracePt t="51085" x="2192338" y="3786188"/>
          <p14:tracePt t="51100" x="2192338" y="3806825"/>
          <p14:tracePt t="51116" x="2192338" y="3814763"/>
          <p14:tracePt t="51133" x="2192338" y="3835400"/>
          <p14:tracePt t="51152" x="2192338" y="3851275"/>
          <p14:tracePt t="51169" x="2192338" y="3857625"/>
          <p14:tracePt t="51186" x="2192338" y="3871913"/>
          <p14:tracePt t="51218" x="2184400" y="3879850"/>
          <p14:tracePt t="51241" x="2184400" y="3886200"/>
          <p14:tracePt t="51254" x="2178050" y="3886200"/>
          <p14:tracePt t="51283" x="2178050" y="3894138"/>
          <p14:tracePt t="51290" x="2170113" y="3894138"/>
          <p14:tracePt t="51302" x="2170113" y="3900488"/>
          <p14:tracePt t="51320" x="2163763" y="3900488"/>
          <p14:tracePt t="51336" x="2149475" y="3908425"/>
          <p14:tracePt t="51354" x="2141538" y="3914775"/>
          <p14:tracePt t="51370" x="2133600" y="3914775"/>
          <p14:tracePt t="51385" x="2119313" y="3914775"/>
          <p14:tracePt t="51402" x="2105025" y="3922713"/>
          <p14:tracePt t="51419" x="2084388" y="3922713"/>
          <p14:tracePt t="51435" x="2070100" y="3922713"/>
          <p14:tracePt t="51452" x="2047875" y="3922713"/>
          <p14:tracePt t="51468" x="2033588" y="3914775"/>
          <p14:tracePt t="51484" x="2019300" y="3914775"/>
          <p14:tracePt t="51501" x="2005013" y="3908425"/>
          <p14:tracePt t="51518" x="1997075" y="3908425"/>
          <p14:tracePt t="51535" x="1976438" y="3908425"/>
          <p14:tracePt t="51553" x="1960563" y="3908425"/>
          <p14:tracePt t="51569" x="1946275" y="3908425"/>
          <p14:tracePt t="51585" x="1931988" y="3900488"/>
          <p14:tracePt t="51602" x="1911350" y="3900488"/>
          <p14:tracePt t="51618" x="1897063" y="3900488"/>
          <p14:tracePt t="51635" x="1866900" y="3900488"/>
          <p14:tracePt t="51652" x="1860550" y="3900488"/>
          <p14:tracePt t="51668" x="1846263" y="3900488"/>
          <p14:tracePt t="51685" x="1838325" y="3894138"/>
          <p14:tracePt t="51702" x="1831975" y="3894138"/>
          <p14:tracePt t="51718" x="1817688" y="3894138"/>
          <p14:tracePt t="51735" x="1803400" y="3886200"/>
          <p14:tracePt t="51752" x="1773238" y="3886200"/>
          <p14:tracePt t="51768" x="1758950" y="3886200"/>
          <p14:tracePt t="51785" x="1744663" y="3886200"/>
          <p14:tracePt t="51801" x="1730375" y="3886200"/>
          <p14:tracePt t="51818" x="1716088" y="3886200"/>
          <p14:tracePt t="51836" x="1708150" y="3886200"/>
          <p14:tracePt t="51852" x="1701800" y="3886200"/>
          <p14:tracePt t="51868" x="1693863" y="3886200"/>
          <p14:tracePt t="51897" x="1687513" y="3886200"/>
          <p14:tracePt t="51947" x="1687513" y="3879850"/>
          <p14:tracePt t="51955" x="1687513" y="3871913"/>
          <p14:tracePt t="51968" x="1687513" y="3851275"/>
          <p14:tracePt t="51985" x="1687513" y="3835400"/>
          <p14:tracePt t="52002" x="1687513" y="3806825"/>
          <p14:tracePt t="52018" x="1687513" y="3763963"/>
          <p14:tracePt t="52035" x="1687513" y="3713163"/>
          <p14:tracePt t="52052" x="1687513" y="3662363"/>
          <p14:tracePt t="52069" x="1687513" y="3613150"/>
          <p14:tracePt t="52085" x="1687513" y="3582988"/>
          <p14:tracePt t="52102" x="1687513" y="3568700"/>
          <p14:tracePt t="52119" x="1687513" y="3548063"/>
          <p14:tracePt t="52135" x="1693863" y="3533775"/>
          <p14:tracePt t="52152" x="1708150" y="3511550"/>
          <p14:tracePt t="52168" x="1716088" y="3497263"/>
          <p14:tracePt t="52183" x="1724025" y="3482975"/>
          <p14:tracePt t="52200" x="1730375" y="3468688"/>
          <p14:tracePt t="52215" x="1738313" y="3460750"/>
          <p14:tracePt t="52233" x="1744663" y="3454400"/>
          <p14:tracePt t="52250" x="1758950" y="3446463"/>
          <p14:tracePt t="52266" x="1758950" y="3425825"/>
          <p14:tracePt t="52285" x="1773238" y="3417888"/>
          <p14:tracePt t="52302" x="1781175" y="3403600"/>
          <p14:tracePt t="52318" x="1781175" y="3395663"/>
          <p14:tracePt t="52335" x="1787525" y="3389313"/>
          <p14:tracePt t="52352" x="1795463" y="3389313"/>
          <p14:tracePt t="52375" x="1803400" y="3381375"/>
          <p14:tracePt t="52405" x="1809750" y="3375025"/>
          <p14:tracePt t="52417" x="1817688" y="3375025"/>
          <p14:tracePt t="52425" x="1824038" y="3375025"/>
          <p14:tracePt t="52434" x="1831975" y="3375025"/>
          <p14:tracePt t="52451" x="1852613" y="3381375"/>
          <p14:tracePt t="52468" x="1874838" y="3389313"/>
          <p14:tracePt t="52470" x="1889125" y="3389313"/>
          <p14:tracePt t="52485" x="1911350" y="3389313"/>
          <p14:tracePt t="52502" x="1939925" y="3389313"/>
          <p14:tracePt t="52518" x="1968500" y="3395663"/>
          <p14:tracePt t="52534" x="1982788" y="3395663"/>
          <p14:tracePt t="52551" x="2005013" y="3395663"/>
          <p14:tracePt t="52569" x="2025650" y="3395663"/>
          <p14:tracePt t="52586" x="2047875" y="3395663"/>
          <p14:tracePt t="52602" x="2055813" y="3395663"/>
          <p14:tracePt t="52618" x="2070100" y="3395663"/>
          <p14:tracePt t="52634" x="2084388" y="3395663"/>
          <p14:tracePt t="52651" x="2090738" y="3395663"/>
          <p14:tracePt t="52667" x="2098675" y="3395663"/>
          <p14:tracePt t="52684" x="2105025" y="3395663"/>
          <p14:tracePt t="52737" x="2112963" y="3395663"/>
          <p14:tracePt t="52745" x="2112963" y="3403600"/>
          <p14:tracePt t="52754" x="2119313" y="3403600"/>
          <p14:tracePt t="52776" x="2119313" y="3409950"/>
          <p14:tracePt t="52785" x="2127250" y="3409950"/>
          <p14:tracePt t="52801" x="2127250" y="3417888"/>
          <p14:tracePt t="52818" x="2133600" y="3440113"/>
          <p14:tracePt t="52835" x="2141538" y="3454400"/>
          <p14:tracePt t="52851" x="2141538" y="3460750"/>
          <p14:tracePt t="52869" x="2141538" y="3468688"/>
          <p14:tracePt t="52884" x="2141538" y="3475038"/>
          <p14:tracePt t="52904" x="2141538" y="3482975"/>
          <p14:tracePt t="52931" x="2141538" y="3489325"/>
          <p14:tracePt t="52937" x="2141538" y="3497263"/>
          <p14:tracePt t="52952" x="2141538" y="3505200"/>
          <p14:tracePt t="52968" x="2141538" y="3519488"/>
          <p14:tracePt t="52984" x="2141538" y="3533775"/>
          <p14:tracePt t="53002" x="2141538" y="3548063"/>
          <p14:tracePt t="53018" x="2141538" y="3554413"/>
          <p14:tracePt t="53034" x="2141538" y="3576638"/>
          <p14:tracePt t="53051" x="2141538" y="3598863"/>
          <p14:tracePt t="53068" x="2141538" y="3605213"/>
          <p14:tracePt t="53084" x="2141538" y="3619500"/>
          <p14:tracePt t="53102" x="2149475" y="3641725"/>
          <p14:tracePt t="53118" x="2149475" y="3662363"/>
          <p14:tracePt t="53134" x="2149475" y="3678238"/>
          <p14:tracePt t="53151" x="2149475" y="3698875"/>
          <p14:tracePt t="53168" x="2149475" y="3713163"/>
          <p14:tracePt t="53184" x="2149475" y="3727450"/>
          <p14:tracePt t="53202" x="2149475" y="3749675"/>
          <p14:tracePt t="53218" x="2149475" y="3763963"/>
          <p14:tracePt t="53235" x="2149475" y="3786188"/>
          <p14:tracePt t="53252" x="2149475" y="3800475"/>
          <p14:tracePt t="53268" x="2149475" y="3821113"/>
          <p14:tracePt t="53787" x="2149475" y="3829050"/>
          <p14:tracePt t="53821" x="2149475" y="3835400"/>
          <p14:tracePt t="53861" x="2149475" y="3843338"/>
          <p14:tracePt t="53874" x="2149475" y="3857625"/>
          <p14:tracePt t="53887" x="2141538" y="3857625"/>
          <p14:tracePt t="53901" x="2141538" y="3865563"/>
          <p14:tracePt t="53917" x="2141538" y="3871913"/>
          <p14:tracePt t="53952" x="2141538" y="3879850"/>
          <p14:tracePt t="53965" x="2141538" y="3886200"/>
          <p14:tracePt t="53983" x="2133600" y="3886200"/>
          <p14:tracePt t="53991" x="2133600" y="3894138"/>
          <p14:tracePt t="54010" x="2133600" y="3900488"/>
          <p14:tracePt t="54037" x="2127250" y="3900488"/>
          <p14:tracePt t="54045" x="2127250" y="3908425"/>
          <p14:tracePt t="54054" x="2127250" y="3914775"/>
          <p14:tracePt t="54076" x="2127250" y="3922713"/>
          <p14:tracePt t="54085" x="2119313" y="3922713"/>
          <p14:tracePt t="54101" x="2112963" y="3930650"/>
          <p14:tracePt t="54117" x="2105025" y="3937000"/>
          <p14:tracePt t="54134" x="2098675" y="3944938"/>
          <p14:tracePt t="54150" x="2084388" y="3951288"/>
          <p14:tracePt t="54167" x="2070100" y="3965575"/>
          <p14:tracePt t="54183" x="2047875" y="3965575"/>
          <p14:tracePt t="54201" x="2025650" y="3973513"/>
          <p14:tracePt t="54218" x="2019300" y="3979863"/>
          <p14:tracePt t="54234" x="2005013" y="3979863"/>
          <p14:tracePt t="54251" x="1990725" y="3979863"/>
          <p14:tracePt t="54267" x="1976438" y="3979863"/>
          <p14:tracePt t="54284" x="1968500" y="3979863"/>
          <p14:tracePt t="54301" x="1939925" y="3979863"/>
          <p14:tracePt t="54319" x="1925638" y="3979863"/>
          <p14:tracePt t="54334" x="1903413" y="3979863"/>
          <p14:tracePt t="54351" x="1882775" y="3973513"/>
          <p14:tracePt t="54367" x="1866900" y="3973513"/>
          <p14:tracePt t="54385" x="1846263" y="3959225"/>
          <p14:tracePt t="54401" x="1831975" y="3959225"/>
          <p14:tracePt t="54419" x="1817688" y="3959225"/>
          <p14:tracePt t="54435" x="1809750" y="3951288"/>
          <p14:tracePt t="54452" x="1803400" y="3951288"/>
          <p14:tracePt t="54468" x="1787525" y="3944938"/>
          <p14:tracePt t="54484" x="1781175" y="3944938"/>
          <p14:tracePt t="54499" x="1773238" y="3937000"/>
          <p14:tracePt t="54533" x="1766888" y="3930650"/>
          <p14:tracePt t="54550" x="1758950" y="3914775"/>
          <p14:tracePt t="54567" x="1744663" y="3894138"/>
          <p14:tracePt t="54584" x="1738313" y="3865563"/>
          <p14:tracePt t="54601" x="1730375" y="3843338"/>
          <p14:tracePt t="54618" x="1724025" y="3829050"/>
          <p14:tracePt t="54634" x="1716088" y="3800475"/>
          <p14:tracePt t="54651" x="1716088" y="3778250"/>
          <p14:tracePt t="54668" x="1716088" y="3756025"/>
          <p14:tracePt t="54684" x="1716088" y="3727450"/>
          <p14:tracePt t="54701" x="1716088" y="3713163"/>
          <p14:tracePt t="54717" x="1716088" y="3698875"/>
          <p14:tracePt t="54733" x="1724025" y="3678238"/>
          <p14:tracePt t="54750" x="1724025" y="3662363"/>
          <p14:tracePt t="54767" x="1730375" y="3641725"/>
          <p14:tracePt t="54791" x="1738313" y="3605213"/>
          <p14:tracePt t="54803" x="1744663" y="3590925"/>
          <p14:tracePt t="54820" x="1752600" y="3576638"/>
          <p14:tracePt t="54835" x="1758950" y="3554413"/>
          <p14:tracePt t="54843" x="1766888" y="3548063"/>
          <p14:tracePt t="54851" x="1766888" y="3533775"/>
          <p14:tracePt t="54868" x="1766888" y="3525838"/>
          <p14:tracePt t="54901" x="1773238" y="3511550"/>
          <p14:tracePt t="54916" x="1773238" y="3505200"/>
          <p14:tracePt t="54949" x="1773238" y="3497263"/>
          <p14:tracePt t="54966" x="1781175" y="3489325"/>
          <p14:tracePt t="54982" x="1787525" y="3482975"/>
          <p14:tracePt t="54999" x="1787525" y="3475038"/>
          <p14:tracePt t="55015" x="1787525" y="3468688"/>
          <p14:tracePt t="55031" x="1795463" y="3460750"/>
          <p14:tracePt t="55048" x="1803400" y="3454400"/>
          <p14:tracePt t="55065" x="1803400" y="3446463"/>
          <p14:tracePt t="55081" x="1809750" y="3440113"/>
          <p14:tracePt t="55098" x="1817688" y="3440113"/>
          <p14:tracePt t="55115" x="1824038" y="3432175"/>
          <p14:tracePt t="55132" x="1838325" y="3425825"/>
          <p14:tracePt t="55149" x="1860550" y="3417888"/>
          <p14:tracePt t="55166" x="1889125" y="3417888"/>
          <p14:tracePt t="55182" x="1903413" y="3417888"/>
          <p14:tracePt t="55199" x="1925638" y="3417888"/>
          <p14:tracePt t="55216" x="1946275" y="3417888"/>
          <p14:tracePt t="55232" x="1968500" y="3417888"/>
          <p14:tracePt t="55251" x="1990725" y="3417888"/>
          <p14:tracePt t="55267" x="2005013" y="3417888"/>
          <p14:tracePt t="55284" x="2025650" y="3417888"/>
          <p14:tracePt t="55300" x="2039938" y="3417888"/>
          <p14:tracePt t="55317" x="2055813" y="3417888"/>
          <p14:tracePt t="55334" x="2076450" y="3417888"/>
          <p14:tracePt t="55351" x="2090738" y="3425825"/>
          <p14:tracePt t="55367" x="2098675" y="3432175"/>
          <p14:tracePt t="55384" x="2105025" y="3432175"/>
          <p14:tracePt t="55401" x="2105025" y="3440113"/>
          <p14:tracePt t="55416" x="2112963" y="3440113"/>
          <p14:tracePt t="55449" x="2119313" y="3446463"/>
          <p14:tracePt t="55482" x="2127250" y="3454400"/>
          <p14:tracePt t="55498" x="2127250" y="3460750"/>
          <p14:tracePt t="55515" x="2127250" y="3468688"/>
          <p14:tracePt t="55532" x="2133600" y="3482975"/>
          <p14:tracePt t="55549" x="2133600" y="3489325"/>
          <p14:tracePt t="55565" x="2133600" y="3497263"/>
          <p14:tracePt t="55582" x="2133600" y="3511550"/>
          <p14:tracePt t="55598" x="2133600" y="3525838"/>
          <p14:tracePt t="55614" x="2133600" y="3540125"/>
          <p14:tracePt t="55632" x="2133600" y="3562350"/>
          <p14:tracePt t="55648" x="2127250" y="3590925"/>
          <p14:tracePt t="55664" x="2127250" y="3605213"/>
          <p14:tracePt t="55681" x="2127250" y="3627438"/>
          <p14:tracePt t="55698" x="2127250" y="3656013"/>
          <p14:tracePt t="55714" x="2127250" y="3662363"/>
          <p14:tracePt t="55731" x="2127250" y="3684588"/>
          <p14:tracePt t="55748" x="2127250" y="3698875"/>
          <p14:tracePt t="55764" x="2127250" y="3713163"/>
          <p14:tracePt t="55781" x="2127250" y="3735388"/>
          <p14:tracePt t="55798" x="2127250" y="3756025"/>
          <p14:tracePt t="55814" x="2127250" y="3771900"/>
          <p14:tracePt t="55831" x="2127250" y="3778250"/>
          <p14:tracePt t="55848" x="2127250" y="3792538"/>
          <p14:tracePt t="55865" x="2127250" y="3800475"/>
          <p14:tracePt t="55881" x="2127250" y="3806825"/>
          <p14:tracePt t="55898" x="2127250" y="3821113"/>
          <p14:tracePt t="55915" x="2127250" y="3829050"/>
          <p14:tracePt t="55931" x="2127250" y="3835400"/>
          <p14:tracePt t="55948" x="2127250" y="3843338"/>
          <p14:tracePt t="55964" x="2127250" y="3851275"/>
          <p14:tracePt t="55981" x="2127250" y="3857625"/>
          <p14:tracePt t="55998" x="2127250" y="3865563"/>
          <p14:tracePt t="56015" x="2127250" y="3871913"/>
          <p14:tracePt t="56049" x="2127250" y="3879850"/>
          <p14:tracePt t="56098" x="2127250" y="3886200"/>
          <p14:tracePt t="56135" x="2127250" y="3894138"/>
          <p14:tracePt t="56158" x="2127250" y="3900488"/>
          <p14:tracePt t="56190" x="2127250" y="3908425"/>
          <p14:tracePt t="56201" x="2127250" y="3914775"/>
          <p14:tracePt t="56247" x="2127250" y="3922713"/>
          <p14:tracePt t="56278" x="2127250" y="3930650"/>
          <p14:tracePt t="56305" x="2127250" y="3937000"/>
          <p14:tracePt t="56320" x="2127250" y="3944938"/>
          <p14:tracePt t="56378" x="2127250" y="3951288"/>
          <p14:tracePt t="56417" x="2127250" y="3959225"/>
          <p14:tracePt t="56445" x="2127250" y="3965575"/>
          <p14:tracePt t="56541" x="2127250" y="3973513"/>
          <p14:tracePt t="56947" x="2119313" y="3973513"/>
          <p14:tracePt t="56972" x="2112963" y="3973513"/>
          <p14:tracePt t="56980" x="2105025" y="3973513"/>
          <p14:tracePt t="57005" x="2098675" y="3973513"/>
          <p14:tracePt t="57022" x="2098675" y="3965575"/>
          <p14:tracePt t="57031" x="2090738" y="3965575"/>
          <p14:tracePt t="57039" x="2084388" y="3965575"/>
          <p14:tracePt t="57053" x="2076450" y="3965575"/>
          <p14:tracePt t="57066" x="2070100" y="3965575"/>
          <p14:tracePt t="57084" x="2055813" y="3965575"/>
          <p14:tracePt t="57100" x="2039938" y="3959225"/>
          <p14:tracePt t="57116" x="2019300" y="3959225"/>
          <p14:tracePt t="57134" x="1997075" y="3959225"/>
          <p14:tracePt t="57150" x="1976438" y="3959225"/>
          <p14:tracePt t="57167" x="1960563" y="3959225"/>
          <p14:tracePt t="57183" x="1946275" y="3959225"/>
          <p14:tracePt t="57200" x="1939925" y="3951288"/>
          <p14:tracePt t="57216" x="1925638" y="3951288"/>
          <p14:tracePt t="57233" x="1917700" y="3951288"/>
          <p14:tracePt t="57250" x="1911350" y="3951288"/>
          <p14:tracePt t="57266" x="1903413" y="3951288"/>
          <p14:tracePt t="57283" x="1897063" y="3951288"/>
          <p14:tracePt t="57300" x="1889125" y="3951288"/>
          <p14:tracePt t="57316" x="1882775" y="3951288"/>
          <p14:tracePt t="57333" x="1874838" y="3951288"/>
          <p14:tracePt t="57337" x="1866900" y="3951288"/>
          <p14:tracePt t="57355" x="1860550" y="3951288"/>
          <p14:tracePt t="57370" x="1852613" y="3951288"/>
          <p14:tracePt t="57386" x="1846263" y="3951288"/>
          <p14:tracePt t="57400" x="1838325" y="3951288"/>
          <p14:tracePt t="57416" x="1831975" y="3951288"/>
          <p14:tracePt t="57433" x="1824038" y="3951288"/>
          <p14:tracePt t="57449" x="1817688" y="3951288"/>
          <p14:tracePt t="57475" x="1809750" y="3951288"/>
          <p14:tracePt t="57499" x="1803400" y="3951288"/>
          <p14:tracePt t="57520" x="1795463" y="3951288"/>
          <p14:tracePt t="57533" x="1795463" y="3944938"/>
          <p14:tracePt t="57558" x="1787525" y="3944938"/>
          <p14:tracePt t="57571" x="1781175" y="3944938"/>
          <p14:tracePt t="57594" x="1773238" y="3937000"/>
          <p14:tracePt t="57610" x="1766888" y="3937000"/>
          <p14:tracePt t="57625" x="1766888" y="3930650"/>
          <p14:tracePt t="57634" x="1758950" y="3930650"/>
          <p14:tracePt t="57653" x="1752600" y="3922713"/>
          <p14:tracePt t="57674" x="1752600" y="3914775"/>
          <p14:tracePt t="57706" x="1752600" y="3908425"/>
          <p14:tracePt t="57714" x="1744663" y="3908425"/>
          <p14:tracePt t="57736" x="1744663" y="3900488"/>
          <p14:tracePt t="57764" x="1738313" y="3894138"/>
          <p14:tracePt t="57783" x="1730375" y="3886200"/>
          <p14:tracePt t="57799" x="1730375" y="3879850"/>
          <p14:tracePt t="57806" x="1724025" y="3879850"/>
          <p14:tracePt t="57821" x="1716088" y="3871913"/>
          <p14:tracePt t="57835" x="1716088" y="3865563"/>
          <p14:tracePt t="57849" x="1708150" y="3857625"/>
          <p14:tracePt t="57865" x="1708150" y="3851275"/>
          <p14:tracePt t="57883" x="1708150" y="3835400"/>
          <p14:tracePt t="57898" x="1708150" y="3829050"/>
          <p14:tracePt t="57915" x="1701800" y="3806825"/>
          <p14:tracePt t="57934" x="1701800" y="3792538"/>
          <p14:tracePt t="57949" x="1693863" y="3771900"/>
          <p14:tracePt t="57967" x="1687513" y="3741738"/>
          <p14:tracePt t="57984" x="1687513" y="3727450"/>
          <p14:tracePt t="58000" x="1687513" y="3713163"/>
          <p14:tracePt t="58016" x="1679575" y="3698875"/>
          <p14:tracePt t="58033" x="1679575" y="3678238"/>
          <p14:tracePt t="58050" x="1679575" y="3662363"/>
          <p14:tracePt t="58069" x="1687513" y="3633788"/>
          <p14:tracePt t="58084" x="1693863" y="3613150"/>
          <p14:tracePt t="58100" x="1701800" y="3590925"/>
          <p14:tracePt t="58117" x="1701800" y="3576638"/>
          <p14:tracePt t="58133" x="1708150" y="3568700"/>
          <p14:tracePt t="58150" x="1716088" y="3554413"/>
          <p14:tracePt t="58167" x="1724025" y="3525838"/>
          <p14:tracePt t="58183" x="1724025" y="3519488"/>
          <p14:tracePt t="58247" x="1724025" y="3511550"/>
          <p14:tracePt t="58269" x="1724025" y="3505200"/>
          <p14:tracePt t="58281" x="1724025" y="3497263"/>
          <p14:tracePt t="58292" x="1730375" y="3497263"/>
          <p14:tracePt t="58308" x="1738313" y="3489325"/>
          <p14:tracePt t="58318" x="1744663" y="3489325"/>
          <p14:tracePt t="58332" x="1752600" y="3475038"/>
          <p14:tracePt t="58351" x="1758950" y="3468688"/>
          <p14:tracePt t="58367" x="1766888" y="3460750"/>
          <p14:tracePt t="58383" x="1773238" y="3446463"/>
          <p14:tracePt t="58400" x="1795463" y="3432175"/>
          <p14:tracePt t="58416" x="1817688" y="3417888"/>
          <p14:tracePt t="58433" x="1846263" y="3403600"/>
          <p14:tracePt t="58450" x="1860550" y="3403600"/>
          <p14:tracePt t="58466" x="1882775" y="3403600"/>
          <p14:tracePt t="58482" x="1903413" y="3403600"/>
          <p14:tracePt t="58499" x="1917700" y="3403600"/>
          <p14:tracePt t="58516" x="1931988" y="3403600"/>
          <p14:tracePt t="58532" x="1946275" y="3403600"/>
          <p14:tracePt t="58550" x="1968500" y="3403600"/>
          <p14:tracePt t="58566" x="1976438" y="3403600"/>
          <p14:tracePt t="58584" x="1982788" y="3403600"/>
          <p14:tracePt t="58600" x="1990725" y="3403600"/>
          <p14:tracePt t="58616" x="1997075" y="3403600"/>
          <p14:tracePt t="58633" x="2005013" y="3403600"/>
          <p14:tracePt t="58650" x="2011363" y="3403600"/>
          <p14:tracePt t="58666" x="2019300" y="3403600"/>
          <p14:tracePt t="58683" x="2019300" y="3409950"/>
          <p14:tracePt t="58700" x="2025650" y="3417888"/>
          <p14:tracePt t="58716" x="2039938" y="3417888"/>
          <p14:tracePt t="58733" x="2047875" y="3417888"/>
          <p14:tracePt t="58750" x="2055813" y="3425825"/>
          <p14:tracePt t="58766" x="2062163" y="3432175"/>
          <p14:tracePt t="58783" x="2070100" y="3432175"/>
          <p14:tracePt t="58799" x="2070100" y="3440113"/>
          <p14:tracePt t="58816" x="2076450" y="3440113"/>
          <p14:tracePt t="58833" x="2084388" y="3446463"/>
          <p14:tracePt t="58849" x="2098675" y="3454400"/>
          <p14:tracePt t="58867" x="2105025" y="3454400"/>
          <p14:tracePt t="58884" x="2112963" y="3454400"/>
          <p14:tracePt t="58901" x="2119313" y="3460750"/>
          <p14:tracePt t="58918" x="2127250" y="3460750"/>
          <p14:tracePt t="58949" x="2127250" y="3468688"/>
          <p14:tracePt t="58964" x="2133600" y="3468688"/>
          <p14:tracePt t="58989" x="2133600" y="3475038"/>
          <p14:tracePt t="58999" x="2141538" y="3475038"/>
          <p14:tracePt t="59014" x="2141538" y="3482975"/>
          <p14:tracePt t="59082" x="2141538" y="3489325"/>
          <p14:tracePt t="59131" x="2141538" y="3497263"/>
          <p14:tracePt t="59169" x="2141538" y="3505200"/>
          <p14:tracePt t="59177" x="2141538" y="3511550"/>
          <p14:tracePt t="59200" x="2141538" y="3519488"/>
          <p14:tracePt t="59219" x="2141538" y="3533775"/>
          <p14:tracePt t="59227" x="2141538" y="3540125"/>
          <p14:tracePt t="59235" x="2141538" y="3548063"/>
          <p14:tracePt t="59249" x="2141538" y="3568700"/>
          <p14:tracePt t="59266" x="2141538" y="3582988"/>
          <p14:tracePt t="59282" x="2141538" y="3598863"/>
          <p14:tracePt t="59300" x="2141538" y="3613150"/>
          <p14:tracePt t="59317" x="2133600" y="3641725"/>
          <p14:tracePt t="59335" x="2133600" y="3656013"/>
          <p14:tracePt t="59350" x="2127250" y="3670300"/>
          <p14:tracePt t="59366" x="2127250" y="3684588"/>
          <p14:tracePt t="59383" x="2127250" y="3692525"/>
          <p14:tracePt t="59399" x="2127250" y="3698875"/>
          <p14:tracePt t="59517" x="2127250" y="3692525"/>
          <p14:tracePt t="59523" x="2127250" y="3684588"/>
          <p14:tracePt t="59533" x="2127250" y="3678238"/>
          <p14:tracePt t="59549" x="2127250" y="3670300"/>
          <p14:tracePt t="59565" x="2127250" y="3656013"/>
          <p14:tracePt t="59584" x="2127250" y="3627438"/>
          <p14:tracePt t="59600" x="2127250" y="3619500"/>
          <p14:tracePt t="59617" x="2127250" y="3605213"/>
          <p14:tracePt t="59739" x="2127250" y="3598863"/>
          <p14:tracePt t="60837" x="2127250" y="3605213"/>
          <p14:tracePt t="60843" x="2127250" y="3613150"/>
          <p14:tracePt t="60852" x="2127250" y="3619500"/>
          <p14:tracePt t="60868" x="2127250" y="3627438"/>
          <p14:tracePt t="60884" x="2127250" y="3641725"/>
          <p14:tracePt t="60899" x="2127250" y="3656013"/>
          <p14:tracePt t="60916" x="2119313" y="3662363"/>
          <p14:tracePt t="60933" x="2119313" y="3678238"/>
          <p14:tracePt t="60950" x="2119313" y="3692525"/>
          <p14:tracePt t="60986" x="2119313" y="3698875"/>
          <p14:tracePt t="60999" x="2119313" y="3721100"/>
          <p14:tracePt t="61016" x="2119313" y="3735388"/>
          <p14:tracePt t="61033" x="2119313" y="3749675"/>
          <p14:tracePt t="61049" x="2119313" y="3771900"/>
          <p14:tracePt t="61066" x="2119313" y="3786188"/>
          <p14:tracePt t="61082" x="2119313" y="3792538"/>
          <p14:tracePt t="61099" x="2119313" y="3814763"/>
          <p14:tracePt t="61117" x="2119313" y="3821113"/>
          <p14:tracePt t="61134" x="2119313" y="3843338"/>
          <p14:tracePt t="61149" x="2119313" y="3857625"/>
          <p14:tracePt t="61166" x="2119313" y="3865563"/>
          <p14:tracePt t="61183" x="2119313" y="3879850"/>
          <p14:tracePt t="61199" x="2119313" y="3894138"/>
          <p14:tracePt t="61215" x="2119313" y="3908425"/>
          <p14:tracePt t="61231" x="2119313" y="3922713"/>
          <p14:tracePt t="61247" x="2119313" y="3937000"/>
          <p14:tracePt t="61264" x="2119313" y="3944938"/>
          <p14:tracePt t="61281" x="2119313" y="3951288"/>
          <p14:tracePt t="61297" x="2119313" y="3959225"/>
          <p14:tracePt t="61314" x="2119313" y="3973513"/>
          <p14:tracePt t="61332" x="2119313" y="3979863"/>
          <p14:tracePt t="61349" x="2119313" y="3987800"/>
          <p14:tracePt t="61367" x="2105025" y="4002088"/>
          <p14:tracePt t="61383" x="2098675" y="4008438"/>
          <p14:tracePt t="61416" x="2098675" y="4016375"/>
          <p14:tracePt t="61433" x="2090738" y="4024313"/>
          <p14:tracePt t="61449" x="2076450" y="4030663"/>
          <p14:tracePt t="61482" x="2062163" y="4038600"/>
          <p14:tracePt t="61498" x="2055813" y="4052888"/>
          <p14:tracePt t="61515" x="2033588" y="4067175"/>
          <p14:tracePt t="61533" x="2005013" y="4073525"/>
          <p14:tracePt t="61549" x="1990725" y="4073525"/>
          <p14:tracePt t="61566" x="1976438" y="4081463"/>
          <p14:tracePt t="61584" x="1968500" y="4087813"/>
          <p14:tracePt t="61599" x="1960563" y="4087813"/>
          <p14:tracePt t="61616" x="1946275" y="4087813"/>
          <p14:tracePt t="61634" x="1925638" y="4087813"/>
          <p14:tracePt t="61650" x="1917700" y="4095750"/>
          <p14:tracePt t="61683" x="1897063" y="4095750"/>
          <p14:tracePt t="61700" x="1889125" y="4095750"/>
          <p14:tracePt t="61716" x="1866900" y="4095750"/>
          <p14:tracePt t="61732" x="1846263" y="4095750"/>
          <p14:tracePt t="61749" x="1831975" y="4095750"/>
          <p14:tracePt t="61765" x="1817688" y="4095750"/>
          <p14:tracePt t="61783" x="1795463" y="4087813"/>
          <p14:tracePt t="61799" x="1781175" y="4087813"/>
          <p14:tracePt t="61816" x="1758950" y="4081463"/>
          <p14:tracePt t="61833" x="1752600" y="4081463"/>
          <p14:tracePt t="61837" x="1744663" y="4081463"/>
          <p14:tracePt t="61849" x="1738313" y="4081463"/>
          <p14:tracePt t="61867" x="1730375" y="4081463"/>
          <p14:tracePt t="61883" x="1724025" y="4081463"/>
          <p14:tracePt t="61898" x="1724025" y="4073525"/>
          <p14:tracePt t="61916" x="1716088" y="4073525"/>
          <p14:tracePt t="62017" x="1708150" y="4073525"/>
          <p14:tracePt t="62035" x="1701800" y="4073525"/>
          <p14:tracePt t="62050" x="1693863" y="4067175"/>
          <p14:tracePt t="62059" x="1679575" y="4067175"/>
          <p14:tracePt t="62069" x="1673225" y="4059238"/>
          <p14:tracePt t="62082" x="1658938" y="4059238"/>
          <p14:tracePt t="62099" x="1651000" y="4059238"/>
          <p14:tracePt t="62116" x="1644650" y="4052888"/>
          <p14:tracePt t="62232" x="1644650" y="4044950"/>
          <p14:tracePt t="62263" x="1651000" y="4044950"/>
          <p14:tracePt t="62283" x="1658938" y="4044950"/>
          <p14:tracePt t="62305" x="1665288" y="4044950"/>
          <p14:tracePt t="62320" x="1673225" y="4044950"/>
          <p14:tracePt t="62328" x="1679575" y="4044950"/>
          <p14:tracePt t="62336" x="1693863" y="4044950"/>
          <p14:tracePt t="62350" x="1708150" y="4059238"/>
          <p14:tracePt t="62366" x="1716088" y="4059238"/>
          <p14:tracePt t="62382" x="1744663" y="4067175"/>
          <p14:tracePt t="62398" x="1758950" y="4073525"/>
          <p14:tracePt t="62413" x="1781175" y="4073525"/>
          <p14:tracePt t="62430" x="1803400" y="4073525"/>
          <p14:tracePt t="62447" x="1817688" y="4073525"/>
          <p14:tracePt t="62463" x="1838325" y="4073525"/>
          <p14:tracePt t="62481" x="1852613" y="4073525"/>
          <p14:tracePt t="62499" x="1860550" y="4073525"/>
          <p14:tracePt t="62516" x="1874838" y="4073525"/>
          <p14:tracePt t="62532" x="1889125" y="4081463"/>
          <p14:tracePt t="62549" x="1903413" y="4081463"/>
          <p14:tracePt t="62566" x="1925638" y="4081463"/>
          <p14:tracePt t="62582" x="1939925" y="4081463"/>
          <p14:tracePt t="62599" x="1960563" y="4081463"/>
          <p14:tracePt t="62616" x="1976438" y="4081463"/>
          <p14:tracePt t="62633" x="1997075" y="4081463"/>
          <p14:tracePt t="62648" x="2019300" y="4081463"/>
          <p14:tracePt t="62665" x="2033588" y="4073525"/>
          <p14:tracePt t="62682" x="2055813" y="4067175"/>
          <p14:tracePt t="62699" x="2070100" y="4067175"/>
          <p14:tracePt t="62777" x="2076450" y="4067175"/>
          <p14:tracePt t="62795" x="2084388" y="4067175"/>
          <p14:tracePt t="62819" x="2090738" y="4067175"/>
          <p14:tracePt t="62832" x="2098675" y="4067175"/>
          <p14:tracePt t="62850" x="2098675" y="4059238"/>
          <p14:tracePt t="62922" x="2105025" y="4059238"/>
          <p14:tracePt t="62946" x="2105025" y="4052888"/>
          <p14:tracePt t="62953" x="2112963" y="4052888"/>
          <p14:tracePt t="62968" x="2119313" y="4044950"/>
          <p14:tracePt t="62986" x="2127250" y="4044950"/>
          <p14:tracePt t="62999" x="2133600" y="4038600"/>
          <p14:tracePt t="63015" x="2141538" y="4030663"/>
          <p14:tracePt t="63032" x="2149475" y="4024313"/>
          <p14:tracePt t="63048" x="2149475" y="4016375"/>
          <p14:tracePt t="63066" x="2155825" y="4016375"/>
          <p14:tracePt t="63178" x="2155825" y="4008438"/>
          <p14:tracePt t="63217" x="2155825" y="4002088"/>
          <p14:tracePt t="63232" x="2149475" y="4002088"/>
          <p14:tracePt t="63239" x="2141538" y="4002088"/>
          <p14:tracePt t="63249" x="2141538" y="3994150"/>
          <p14:tracePt t="63265" x="2127250" y="3987800"/>
          <p14:tracePt t="63283" x="2105025" y="3987800"/>
          <p14:tracePt t="63299" x="2090738" y="3979863"/>
          <p14:tracePt t="63316" x="2084388" y="3973513"/>
          <p14:tracePt t="63332" x="2070100" y="3973513"/>
          <p14:tracePt t="63348" x="2070100" y="3965575"/>
          <p14:tracePt t="63459" x="2062163" y="3965575"/>
          <p14:tracePt t="63512" x="2055813" y="3973513"/>
          <p14:tracePt t="63519" x="2055813" y="3979863"/>
          <p14:tracePt t="63530" x="2047875" y="3987800"/>
          <p14:tracePt t="63546" x="2039938" y="3994150"/>
          <p14:tracePt t="63562" x="2033588" y="4002088"/>
          <p14:tracePt t="63582" x="2019300" y="4024313"/>
          <p14:tracePt t="63599" x="2019300" y="4030663"/>
          <p14:tracePt t="63614" x="2011363" y="4044950"/>
          <p14:tracePt t="63648" x="2011363" y="4052888"/>
          <p14:tracePt t="63666" x="2011363" y="4059238"/>
          <p14:tracePt t="63682" x="2011363" y="4073525"/>
          <p14:tracePt t="63714" x="2011363" y="4081463"/>
          <p14:tracePt t="63732" x="2011363" y="4087813"/>
          <p14:tracePt t="63763" x="2011363" y="4095750"/>
          <p14:tracePt t="63771" x="2011363" y="4103688"/>
          <p14:tracePt t="63782" x="2011363" y="4110038"/>
          <p14:tracePt t="63798" x="2011363" y="4117975"/>
          <p14:tracePt t="63817" x="2011363" y="4124325"/>
          <p14:tracePt t="63832" x="2011363" y="4132263"/>
          <p14:tracePt t="63849" x="2025650" y="4132263"/>
          <p14:tracePt t="63865" x="2025650" y="4138613"/>
          <p14:tracePt t="63883" x="2033588" y="4138613"/>
          <p14:tracePt t="63898" x="2039938" y="4146550"/>
          <p14:tracePt t="63915" x="2047875" y="4146550"/>
          <p14:tracePt t="63932" x="2062163" y="4146550"/>
          <p14:tracePt t="63948" x="2070100" y="4146550"/>
          <p14:tracePt t="63965" x="2076450" y="4146550"/>
          <p14:tracePt t="63982" x="2090738" y="4146550"/>
          <p14:tracePt t="63998" x="2098675" y="4146550"/>
          <p14:tracePt t="64015" x="2112963" y="4146550"/>
          <p14:tracePt t="64033" x="2119313" y="4146550"/>
          <p14:tracePt t="64049" x="2127250" y="4146550"/>
          <p14:tracePt t="64066" x="2133600" y="4138613"/>
          <p14:tracePt t="64083" x="2149475" y="4132263"/>
          <p14:tracePt t="64099" x="2155825" y="4124325"/>
          <p14:tracePt t="64115" x="2163763" y="4117975"/>
          <p14:tracePt t="64149" x="2170113" y="4117975"/>
          <p14:tracePt t="64166" x="2170113" y="4110038"/>
          <p14:tracePt t="64203" x="2178050" y="4103688"/>
          <p14:tracePt t="64212" x="2178050" y="4095750"/>
          <p14:tracePt t="64227" x="2184400" y="4087813"/>
          <p14:tracePt t="64235" x="2192338" y="4081463"/>
          <p14:tracePt t="64248" x="2192338" y="4073525"/>
          <p14:tracePt t="64266" x="2198688" y="4052888"/>
          <p14:tracePt t="64282" x="2198688" y="4038600"/>
          <p14:tracePt t="64298" x="2198688" y="4024313"/>
          <p14:tracePt t="64315" x="2198688" y="4008438"/>
          <p14:tracePt t="64333" x="2198688" y="3994150"/>
          <p14:tracePt t="64349" x="2198688" y="3987800"/>
          <p14:tracePt t="64369" x="2198688" y="3979863"/>
          <p14:tracePt t="64383" x="2192338" y="3979863"/>
          <p14:tracePt t="64405" x="2192338" y="3973513"/>
          <p14:tracePt t="64415" x="2178050" y="3973513"/>
          <p14:tracePt t="64432" x="2170113" y="3965575"/>
          <p14:tracePt t="64464" x="2155825" y="3965575"/>
          <p14:tracePt t="64509" x="2149475" y="3965575"/>
          <p14:tracePt t="64532" x="2141538" y="3965575"/>
          <p14:tracePt t="64550" x="2133600" y="3965575"/>
          <p14:tracePt t="64567" x="2119313" y="3965575"/>
          <p14:tracePt t="64584" x="2112963" y="3965575"/>
          <p14:tracePt t="64589" x="2105025" y="3965575"/>
          <p14:tracePt t="64600" x="2098675" y="3965575"/>
          <p14:tracePt t="64617" x="2090738" y="3973513"/>
          <p14:tracePt t="64633" x="2062163" y="3973513"/>
          <p14:tracePt t="64648" x="2055813" y="3987800"/>
          <p14:tracePt t="64664" x="2033588" y="3994150"/>
          <p14:tracePt t="64681" x="2019300" y="4008438"/>
          <p14:tracePt t="64696" x="2005013" y="4008438"/>
          <p14:tracePt t="64713" x="2005013" y="4016375"/>
          <p14:tracePt t="64731" x="1997075" y="4024313"/>
          <p14:tracePt t="64746" x="1990725" y="4030663"/>
          <p14:tracePt t="64779" x="1990725" y="4038600"/>
          <p14:tracePt t="64797" x="1990725" y="4044950"/>
          <p14:tracePt t="64812" x="1982788" y="4052888"/>
          <p14:tracePt t="64830" x="1982788" y="4059238"/>
          <p14:tracePt t="64846" x="1982788" y="4067175"/>
          <p14:tracePt t="64863" x="1982788" y="4073525"/>
          <p14:tracePt t="64879" x="1982788" y="4081463"/>
          <p14:tracePt t="64896" x="1982788" y="4087813"/>
          <p14:tracePt t="64914" x="1982788" y="4095750"/>
          <p14:tracePt t="64940" x="1982788" y="4103688"/>
          <p14:tracePt t="64971" x="1990725" y="4110038"/>
          <p14:tracePt t="64987" x="1990725" y="4117975"/>
          <p14:tracePt t="65003" x="1997075" y="4117975"/>
          <p14:tracePt t="65029" x="2005013" y="4124325"/>
          <p14:tracePt t="65061" x="2011363" y="4124325"/>
          <p14:tracePt t="65075" x="2019300" y="4124325"/>
          <p14:tracePt t="65087" x="2025650" y="4124325"/>
          <p14:tracePt t="65103" x="2033588" y="4124325"/>
          <p14:tracePt t="65168" x="2039938" y="4124325"/>
          <p14:tracePt t="65229" x="2047875" y="4124325"/>
          <p14:tracePt t="65243" x="2055813" y="4117975"/>
          <p14:tracePt t="65259" x="2055813" y="4110038"/>
          <p14:tracePt t="65282" x="2062163" y="4110038"/>
          <p14:tracePt t="65288" x="2062163" y="4103688"/>
          <p14:tracePt t="65337" x="2070100" y="4103688"/>
          <p14:tracePt t="65346" x="2070100" y="4095750"/>
          <p14:tracePt t="65382" x="2076450" y="4095750"/>
          <p14:tracePt t="65390" x="2076450" y="4087813"/>
          <p14:tracePt t="65552" x="2076450" y="4081463"/>
          <p14:tracePt t="65574" x="2076450" y="4073525"/>
          <p14:tracePt t="65598" x="2076450" y="4067175"/>
          <p14:tracePt t="65670" x="2076450" y="4059238"/>
          <p14:tracePt t="65760" x="2084388" y="4059238"/>
          <p14:tracePt t="65832" x="2090738" y="4052888"/>
          <p14:tracePt t="65930" x="2090738" y="4044950"/>
          <p14:tracePt t="66040" x="2090738" y="4038600"/>
          <p14:tracePt t="66261" x="2090738" y="4030663"/>
          <p14:tracePt t="66307" x="2090738" y="4024313"/>
          <p14:tracePt t="66325" x="2090738" y="4016375"/>
          <p14:tracePt t="66407" x="2090738" y="4008438"/>
          <p14:tracePt t="67138" x="2090738" y="4024313"/>
          <p14:tracePt t="67151" x="2090738" y="4030663"/>
          <p14:tracePt t="67158" x="2090738" y="4038600"/>
          <p14:tracePt t="67167" x="2090738" y="4044950"/>
          <p14:tracePt t="67183" x="2090738" y="4052888"/>
          <p14:tracePt t="67199" x="2098675" y="4052888"/>
          <p14:tracePt t="67386" x="2105025" y="4052888"/>
          <p14:tracePt t="67411" x="2112963" y="4052888"/>
          <p14:tracePt t="67452" x="2119313" y="4052888"/>
          <p14:tracePt t="67499" x="2127250" y="4052888"/>
          <p14:tracePt t="67515" x="2133600" y="4052888"/>
          <p14:tracePt t="67523" x="2141538" y="4044950"/>
          <p14:tracePt t="67536" x="2149475" y="4044950"/>
          <p14:tracePt t="67546" x="2149475" y="4038600"/>
          <p14:tracePt t="67563" x="2155825" y="4038600"/>
          <p14:tracePt t="67581" x="2163763" y="4038600"/>
          <p14:tracePt t="67597" x="2170113" y="4038600"/>
          <p14:tracePt t="67613" x="2178050" y="4038600"/>
          <p14:tracePt t="67631" x="2198688" y="4038600"/>
          <p14:tracePt t="67648" x="2212975" y="4030663"/>
          <p14:tracePt t="67664" x="2235200" y="4030663"/>
          <p14:tracePt t="67681" x="2249488" y="4030663"/>
          <p14:tracePt t="67697" x="2271713" y="4030663"/>
          <p14:tracePt t="67713" x="2286000" y="4030663"/>
          <p14:tracePt t="67731" x="2306638" y="4030663"/>
          <p14:tracePt t="67748" x="2343150" y="4030663"/>
          <p14:tracePt t="67763" x="2357438" y="4038600"/>
          <p14:tracePt t="67780" x="2379663" y="4038600"/>
          <p14:tracePt t="67796" x="2386013" y="4038600"/>
          <p14:tracePt t="67813" x="2393950" y="4038600"/>
          <p14:tracePt t="67831" x="2401888" y="4044950"/>
          <p14:tracePt t="67847" x="2416175" y="4044950"/>
          <p14:tracePt t="67865" x="2422525" y="4044950"/>
          <p14:tracePt t="67882" x="2430463" y="4044950"/>
          <p14:tracePt t="67899" x="2436813" y="4044950"/>
          <p14:tracePt t="67915" x="2436813" y="4052888"/>
          <p14:tracePt t="67931" x="2444750" y="4052888"/>
          <p14:tracePt t="68042" x="2430463" y="4052888"/>
          <p14:tracePt t="68050" x="2422525" y="4052888"/>
          <p14:tracePt t="68063" x="2416175" y="4052888"/>
          <p14:tracePt t="68080" x="2386013" y="4044950"/>
          <p14:tracePt t="68097" x="2379663" y="4038600"/>
          <p14:tracePt t="68113" x="2365375" y="4030663"/>
          <p14:tracePt t="68130" x="2357438" y="4008438"/>
          <p14:tracePt t="68147" x="2357438" y="3994150"/>
          <p14:tracePt t="68164" x="2336800" y="3965575"/>
          <p14:tracePt t="68166" x="2328863" y="3951288"/>
          <p14:tracePt t="68182" x="2314575" y="3930650"/>
          <p14:tracePt t="68197" x="2300288" y="3914775"/>
          <p14:tracePt t="68213" x="2292350" y="3900488"/>
          <p14:tracePt t="68313" x="2292350" y="3894138"/>
          <p14:tracePt t="68340" x="2286000" y="3894138"/>
          <p14:tracePt t="68351" x="2271713" y="3886200"/>
          <p14:tracePt t="68358" x="2263775" y="3886200"/>
          <p14:tracePt t="68367" x="2257425" y="3879850"/>
          <p14:tracePt t="68383" x="2243138" y="3879850"/>
          <p14:tracePt t="68398" x="2235200" y="3871913"/>
          <p14:tracePt t="68414" x="2220913" y="3871913"/>
          <p14:tracePt t="68430" x="2212975" y="3865563"/>
          <p14:tracePt t="68448" x="2206625" y="3857625"/>
          <p14:tracePt t="68463" x="2206625" y="3851275"/>
          <p14:tracePt t="68481" x="2184400" y="3843338"/>
          <p14:tracePt t="68499" x="2170113" y="3835400"/>
          <p14:tracePt t="68514" x="2155825" y="3814763"/>
          <p14:tracePt t="68530" x="2133600" y="3800475"/>
          <p14:tracePt t="68547" x="2112963" y="3778250"/>
          <p14:tracePt t="68565" x="2084388" y="3749675"/>
          <p14:tracePt t="68582" x="2076450" y="3741738"/>
          <p14:tracePt t="68598" x="2062163" y="3735388"/>
          <p14:tracePt t="68631" x="2055813" y="3735388"/>
          <p14:tracePt t="69054" x="2047875" y="3735388"/>
          <p14:tracePt t="69074" x="2039938" y="3741738"/>
          <p14:tracePt t="69083" x="2033588" y="3749675"/>
          <p14:tracePt t="69100" x="2033588" y="3756025"/>
          <p14:tracePt t="69112" x="2019300" y="3778250"/>
          <p14:tracePt t="69129" x="2011363" y="3800475"/>
          <p14:tracePt t="69146" x="2011363" y="3814763"/>
          <p14:tracePt t="69163" x="2005013" y="3835400"/>
          <p14:tracePt t="69180" x="2005013" y="3857625"/>
          <p14:tracePt t="69198" x="2005013" y="3879850"/>
          <p14:tracePt t="69214" x="2005013" y="3900488"/>
          <p14:tracePt t="69231" x="2005013" y="3922713"/>
          <p14:tracePt t="69248" x="2005013" y="3937000"/>
          <p14:tracePt t="69264" x="2005013" y="3959225"/>
          <p14:tracePt t="69280" x="2005013" y="3973513"/>
          <p14:tracePt t="69298" x="2005013" y="3994150"/>
          <p14:tracePt t="69314" x="2011363" y="4008438"/>
          <p14:tracePt t="69331" x="2011363" y="4024313"/>
          <p14:tracePt t="69347" x="2019300" y="4044950"/>
          <p14:tracePt t="69364" x="2025650" y="4052888"/>
          <p14:tracePt t="69382" x="2039938" y="4073525"/>
          <p14:tracePt t="69397" x="2055813" y="4095750"/>
          <p14:tracePt t="69413" x="2062163" y="4117975"/>
          <p14:tracePt t="69431" x="2070100" y="4146550"/>
          <p14:tracePt t="69447" x="2070100" y="4160838"/>
          <p14:tracePt t="69463" x="2076450" y="4175125"/>
          <p14:tracePt t="69481" x="2084388" y="4197350"/>
          <p14:tracePt t="69497" x="2084388" y="4211638"/>
          <p14:tracePt t="69513" x="2090738" y="4217988"/>
          <p14:tracePt t="69532" x="2098675" y="4246563"/>
          <p14:tracePt t="69547" x="2112963" y="4268788"/>
          <p14:tracePt t="69564" x="2119313" y="4291013"/>
          <p14:tracePt t="69581" x="2127250" y="4311650"/>
          <p14:tracePt t="69597" x="2141538" y="4325938"/>
          <p14:tracePt t="69613" x="2149475" y="4348163"/>
          <p14:tracePt t="69631" x="2163763" y="4376738"/>
          <p14:tracePt t="69647" x="2170113" y="4391025"/>
          <p14:tracePt t="69664" x="2170113" y="4398963"/>
          <p14:tracePt t="69697" x="2170113" y="4405313"/>
          <p14:tracePt t="69721" x="2170113" y="4413250"/>
          <p14:tracePt t="69763" x="2170113" y="4419600"/>
          <p14:tracePt t="71747" x="2170113" y="4413250"/>
          <p14:tracePt t="71754" x="2170113" y="4405313"/>
          <p14:tracePt t="71762" x="2163763" y="4398963"/>
          <p14:tracePt t="71779" x="2149475" y="4376738"/>
          <p14:tracePt t="71796" x="2133600" y="4356100"/>
          <p14:tracePt t="71812" x="2127250" y="4340225"/>
          <p14:tracePt t="71828" x="2119313" y="4319588"/>
          <p14:tracePt t="71845" x="2098675" y="4305300"/>
          <p14:tracePt t="71849" x="2098675" y="4291013"/>
          <p14:tracePt t="71862" x="2098675" y="4283075"/>
          <p14:tracePt t="71879" x="2084388" y="4254500"/>
          <p14:tracePt t="71896" x="2084388" y="4240213"/>
          <p14:tracePt t="71912" x="2076450" y="4225925"/>
          <p14:tracePt t="71930" x="2076450" y="4217988"/>
          <p14:tracePt t="71946" x="2070100" y="4203700"/>
          <p14:tracePt t="71962" x="2070100" y="4197350"/>
          <p14:tracePt t="71980" x="2070100" y="4181475"/>
          <p14:tracePt t="71996" x="2070100" y="4160838"/>
          <p14:tracePt t="72029" x="2070100" y="4152900"/>
          <p14:tracePt t="72045" x="2062163" y="4146550"/>
          <p14:tracePt t="72082" x="2062163" y="4138613"/>
          <p14:tracePt t="72096" x="2062163" y="4132263"/>
          <p14:tracePt t="72420" x="2062163" y="4124325"/>
          <p14:tracePt t="72440" x="2070100" y="4124325"/>
          <p14:tracePt t="72448" x="2076450" y="4124325"/>
          <p14:tracePt t="72468" x="2084388" y="4124325"/>
          <p14:tracePt t="72479" x="2090738" y="4124325"/>
          <p14:tracePt t="72498" x="2119313" y="4117975"/>
          <p14:tracePt t="72513" x="2133600" y="4110038"/>
          <p14:tracePt t="72529" x="2155825" y="4110038"/>
          <p14:tracePt t="72546" x="2178050" y="4110038"/>
          <p14:tracePt t="72563" x="2192338" y="4110038"/>
          <p14:tracePt t="72579" x="2212975" y="4103688"/>
          <p14:tracePt t="72595" x="2228850" y="4103688"/>
          <p14:tracePt t="72613" x="2257425" y="4103688"/>
          <p14:tracePt t="72640" x="2263775" y="4103688"/>
          <p14:tracePt t="73088" x="2257425" y="4103688"/>
          <p14:tracePt t="73105" x="2249488" y="4103688"/>
          <p14:tracePt t="73113" x="2249488" y="4110038"/>
          <p14:tracePt t="73128" x="2235200" y="4110038"/>
          <p14:tracePt t="73146" x="2228850" y="4110038"/>
          <p14:tracePt t="73162" x="2212975" y="4110038"/>
          <p14:tracePt t="73179" x="2206625" y="4110038"/>
          <p14:tracePt t="73197" x="2198688" y="4110038"/>
          <p14:tracePt t="73234" x="2192338" y="4110038"/>
          <p14:tracePt t="73309" x="2192338" y="4103688"/>
          <p14:tracePt t="73324" x="2198688" y="4095750"/>
          <p14:tracePt t="73333" x="2206625" y="4095750"/>
          <p14:tracePt t="73348" x="2206625" y="4087813"/>
          <p14:tracePt t="73363" x="2212975" y="4087813"/>
          <p14:tracePt t="73380" x="2220913" y="4087813"/>
          <p14:tracePt t="73398" x="2228850" y="4087813"/>
          <p14:tracePt t="73412" x="2235200" y="4081463"/>
          <p14:tracePt t="73428" x="2243138" y="4081463"/>
          <p14:tracePt t="73470" x="2249488" y="4081463"/>
          <p14:tracePt t="73707" x="2249488" y="4087813"/>
          <p14:tracePt t="73741" x="2243138" y="4087813"/>
          <p14:tracePt t="73795" x="2235200" y="4087813"/>
          <p14:tracePt t="73815" x="2228850" y="4087813"/>
          <p14:tracePt t="73839" x="2220913" y="4087813"/>
          <p14:tracePt t="74173" x="2220913" y="4095750"/>
          <p14:tracePt t="74185" x="2220913" y="4103688"/>
          <p14:tracePt t="74200" x="2212975" y="4103688"/>
          <p14:tracePt t="74212" x="2212975" y="4110038"/>
          <p14:tracePt t="74475" x="2206625" y="4110038"/>
          <p14:tracePt t="74715" x="2198688" y="4110038"/>
          <p14:tracePt t="74889" x="2192338" y="4110038"/>
          <p14:tracePt t="75108" x="2184400" y="4110038"/>
          <p14:tracePt t="75130" x="2178050" y="4110038"/>
          <p14:tracePt t="75602" x="2178050" y="4103688"/>
          <p14:tracePt t="75614" x="2184400" y="4095750"/>
          <p14:tracePt t="75644" x="2192338" y="4087813"/>
          <p14:tracePt t="75725" x="2198688" y="4087813"/>
          <p14:tracePt t="75775" x="2206625" y="4081463"/>
          <p14:tracePt t="75944" x="2198688" y="4081463"/>
          <p14:tracePt t="76989" x="2206625" y="4081463"/>
          <p14:tracePt t="77012" x="2206625" y="4073525"/>
          <p14:tracePt t="77020" x="2212975" y="4073525"/>
          <p14:tracePt t="77037" x="2212975" y="4067175"/>
          <p14:tracePt t="77044" x="2220913" y="4067175"/>
          <p14:tracePt t="77126" x="2228850" y="4067175"/>
          <p14:tracePt t="77131" x="2235200" y="4067175"/>
          <p14:tracePt t="77143" x="2235200" y="4059238"/>
          <p14:tracePt t="77160" x="2243138" y="4059238"/>
          <p14:tracePt t="77177" x="2249488" y="4052888"/>
          <p14:tracePt t="77199" x="2257425" y="4052888"/>
          <p14:tracePt t="77219" x="2263775" y="4052888"/>
          <p14:tracePt t="77253" x="2271713" y="4052888"/>
          <p14:tracePt t="77261" x="2271713" y="4044950"/>
          <p14:tracePt t="77289" x="2278063" y="4044950"/>
          <p14:tracePt t="77312" x="2286000" y="4044950"/>
          <p14:tracePt t="77328" x="2292350" y="4044950"/>
          <p14:tracePt t="77361" x="2300288" y="4044950"/>
          <p14:tracePt t="77686" x="2306638" y="4044950"/>
          <p14:tracePt t="78346" x="2314575" y="4044950"/>
          <p14:tracePt t="78354" x="2322513" y="4044950"/>
          <p14:tracePt t="78370" x="2328863" y="4044950"/>
          <p14:tracePt t="78390" x="2336800" y="4044950"/>
          <p14:tracePt t="78396" x="2336800" y="4038600"/>
          <p14:tracePt t="78410" x="2343150" y="4038600"/>
          <p14:tracePt t="78427" x="2351088" y="4038600"/>
          <p14:tracePt t="78443" x="2357438" y="4038600"/>
          <p14:tracePt t="78460" x="2365375" y="4038600"/>
          <p14:tracePt t="78481" x="2371725" y="4038600"/>
          <p14:tracePt t="78493" x="2379663" y="4038600"/>
          <p14:tracePt t="78510" x="2386013" y="4038600"/>
          <p14:tracePt t="78526" x="2393950" y="4038600"/>
          <p14:tracePt t="78543" x="2401888" y="4038600"/>
          <p14:tracePt t="78561" x="2408238" y="4038600"/>
          <p14:tracePt t="78579" x="2416175" y="4038600"/>
          <p14:tracePt t="78682" x="2408238" y="4044950"/>
          <p14:tracePt t="78707" x="2401888" y="4044950"/>
          <p14:tracePt t="78714" x="2401888" y="4052888"/>
          <p14:tracePt t="78728" x="2393950" y="4052888"/>
          <p14:tracePt t="78748" x="2386013" y="4052888"/>
          <p14:tracePt t="78762" x="2386013" y="4059238"/>
          <p14:tracePt t="78777" x="2379663" y="4059238"/>
          <p14:tracePt t="78794" x="2371725" y="4059238"/>
          <p14:tracePt t="78809" x="2357438" y="4067175"/>
          <p14:tracePt t="78826" x="2343150" y="4067175"/>
          <p14:tracePt t="78842" x="2328863" y="4067175"/>
          <p14:tracePt t="78844" x="2322513" y="4067175"/>
          <p14:tracePt t="78860" x="2306638" y="4067175"/>
          <p14:tracePt t="78876" x="2271713" y="4073525"/>
          <p14:tracePt t="78892" x="2243138" y="4081463"/>
          <p14:tracePt t="78910" x="2206625" y="4087813"/>
          <p14:tracePt t="78927" x="2192338" y="4095750"/>
          <p14:tracePt t="78943" x="2163763" y="4095750"/>
          <p14:tracePt t="78961" x="2141538" y="4095750"/>
          <p14:tracePt t="78977" x="2127250" y="4095750"/>
          <p14:tracePt t="78994" x="2105025" y="4095750"/>
          <p14:tracePt t="79011" x="2090738" y="4095750"/>
          <p14:tracePt t="79028" x="2076450" y="4087813"/>
          <p14:tracePt t="79044" x="2062163" y="4087813"/>
          <p14:tracePt t="79061" x="2047875" y="4081463"/>
          <p14:tracePt t="79078" x="2033588" y="4081463"/>
          <p14:tracePt t="79093" x="2019300" y="4073525"/>
          <p14:tracePt t="79126" x="2005013" y="4067175"/>
          <p14:tracePt t="79179" x="1997075" y="4067175"/>
          <p14:tracePt t="79272" x="1990725" y="4067175"/>
          <p14:tracePt t="79384" x="1982788" y="4067175"/>
          <p14:tracePt t="79392" x="1982788" y="4073525"/>
          <p14:tracePt t="79400" x="1976438" y="4073525"/>
          <p14:tracePt t="79416" x="1968500" y="4081463"/>
          <p14:tracePt t="79583" x="1968500" y="4073525"/>
          <p14:tracePt t="79588" x="1968500" y="4067175"/>
          <p14:tracePt t="79596" x="1968500" y="4052888"/>
          <p14:tracePt t="79613" x="1968500" y="4044950"/>
          <p14:tracePt t="79628" x="1968500" y="4030663"/>
          <p14:tracePt t="79643" x="1960563" y="4016375"/>
          <p14:tracePt t="79661" x="1954213" y="3994150"/>
          <p14:tracePt t="79677" x="1954213" y="3979863"/>
          <p14:tracePt t="79695" x="1946275" y="3973513"/>
          <p14:tracePt t="79712" x="1939925" y="3959225"/>
          <p14:tracePt t="79746" x="1939925" y="3951288"/>
          <p14:tracePt t="79782" x="1939925" y="3944938"/>
          <p14:tracePt t="79914" x="1931988" y="3944938"/>
          <p14:tracePt t="79970" x="1925638" y="3944938"/>
          <p14:tracePt t="79986" x="1925638" y="3951288"/>
          <p14:tracePt t="79995" x="1925638" y="3959225"/>
          <p14:tracePt t="80002" x="1925638" y="3965575"/>
          <p14:tracePt t="80012" x="1925638" y="3979863"/>
          <p14:tracePt t="80027" x="1925638" y="3994150"/>
          <p14:tracePt t="80043" x="1925638" y="4024313"/>
          <p14:tracePt t="80062" x="1925638" y="4052888"/>
          <p14:tracePt t="80077" x="1925638" y="4132263"/>
          <p14:tracePt t="80094" x="1917700" y="4181475"/>
          <p14:tracePt t="80111" x="1897063" y="4260850"/>
          <p14:tracePt t="80127" x="1882775" y="4333875"/>
          <p14:tracePt t="80143" x="1860550" y="4376738"/>
          <p14:tracePt t="80160" x="1852613" y="4413250"/>
          <p14:tracePt t="80178" x="1838325" y="4449763"/>
          <p14:tracePt t="80194" x="1838325" y="4464050"/>
          <p14:tracePt t="80210" x="1838325" y="4484688"/>
          <p14:tracePt t="80226" x="1838325" y="4498975"/>
          <p14:tracePt t="80242" x="1838325" y="4521200"/>
          <p14:tracePt t="80260" x="1838325" y="4543425"/>
          <p14:tracePt t="80275" x="1838325" y="4557713"/>
          <p14:tracePt t="80293" x="1846263" y="4592638"/>
          <p14:tracePt t="80310" x="1846263" y="4614863"/>
          <p14:tracePt t="80326" x="1852613" y="4629150"/>
          <p14:tracePt t="80343" x="1852613" y="4657725"/>
          <p14:tracePt t="80347" x="1860550" y="4665663"/>
          <p14:tracePt t="80360" x="1860550" y="4672013"/>
          <p14:tracePt t="80377" x="1866900" y="4708525"/>
          <p14:tracePt t="80394" x="1889125" y="4773613"/>
          <p14:tracePt t="80411" x="1903413" y="4810125"/>
          <p14:tracePt t="80428" x="1911350" y="4830763"/>
          <p14:tracePt t="80445" x="1925638" y="4852988"/>
          <p14:tracePt t="80460" x="1939925" y="4875213"/>
          <p14:tracePt t="80477" x="1960563" y="4889500"/>
          <p14:tracePt t="80495" x="1976438" y="4924425"/>
          <p14:tracePt t="80511" x="1982788" y="4938713"/>
          <p14:tracePt t="80527" x="1990725" y="4954588"/>
          <p14:tracePt t="80544" x="2005013" y="4975225"/>
          <p14:tracePt t="80561" x="2011363" y="4997450"/>
          <p14:tracePt t="80577" x="2019300" y="5011738"/>
          <p14:tracePt t="80593" x="2019300" y="5032375"/>
          <p14:tracePt t="80596" x="2025650" y="5040313"/>
          <p14:tracePt t="80611" x="2025650" y="5054600"/>
          <p14:tracePt t="80627" x="2025650" y="5076825"/>
          <p14:tracePt t="80643" x="2033588" y="5091113"/>
          <p14:tracePt t="80661" x="2033588" y="5105400"/>
          <p14:tracePt t="80679" x="2033588" y="5119688"/>
          <p14:tracePt t="80694" x="2033588" y="5133975"/>
          <p14:tracePt t="80711" x="2033588" y="5148263"/>
          <p14:tracePt t="80728" x="2033588" y="5162550"/>
          <p14:tracePt t="80743" x="2033588" y="5184775"/>
          <p14:tracePt t="80760" x="2025650" y="5205413"/>
          <p14:tracePt t="80777" x="2005013" y="5227638"/>
          <p14:tracePt t="80793" x="1990725" y="5241925"/>
          <p14:tracePt t="80811" x="1976438" y="5270500"/>
          <p14:tracePt t="80827" x="1960563" y="5292725"/>
          <p14:tracePt t="80843" x="1960563" y="5307013"/>
          <p14:tracePt t="80860" x="1954213" y="5314950"/>
          <p14:tracePt t="80877" x="1946275" y="5321300"/>
          <p14:tracePt t="80895" x="1939925" y="5335588"/>
          <p14:tracePt t="80910" x="1939925" y="5343525"/>
          <p14:tracePt t="80989" x="1931988" y="5343525"/>
          <p14:tracePt t="81023" x="1931988" y="5335588"/>
          <p14:tracePt t="81124" x="1925638" y="5329238"/>
          <p14:tracePt t="81146" x="1925638" y="5321300"/>
          <p14:tracePt t="81166" x="1925638" y="5314950"/>
          <p14:tracePt t="81179" x="1925638" y="5307013"/>
          <p14:tracePt t="81212" x="1925638" y="5300663"/>
          <p14:tracePt t="81378" x="1925638" y="5292725"/>
          <p14:tracePt t="81399" x="1925638" y="5284788"/>
          <p14:tracePt t="81407" x="1925638" y="5278438"/>
          <p14:tracePt t="81428" x="1925638" y="5270500"/>
          <p14:tracePt t="81433" x="1925638" y="5264150"/>
          <p14:tracePt t="81443" x="1925638" y="5256213"/>
          <p14:tracePt t="81461" x="1925638" y="5235575"/>
          <p14:tracePt t="81478" x="1925638" y="5213350"/>
          <p14:tracePt t="81494" x="1931988" y="5191125"/>
          <p14:tracePt t="81510" x="1931988" y="5176838"/>
          <p14:tracePt t="81527" x="1931988" y="5156200"/>
          <p14:tracePt t="81543" x="1939925" y="5141913"/>
          <p14:tracePt t="81560" x="1939925" y="5119688"/>
          <p14:tracePt t="81576" x="1946275" y="5097463"/>
          <p14:tracePt t="81594" x="1954213" y="5068888"/>
          <p14:tracePt t="81610" x="1960563" y="5048250"/>
          <p14:tracePt t="81626" x="1968500" y="5026025"/>
          <p14:tracePt t="81643" x="1968500" y="5011738"/>
          <p14:tracePt t="81660" x="1968500" y="5003800"/>
          <p14:tracePt t="81703" x="1968500" y="4997450"/>
          <p14:tracePt t="81781" x="1968500" y="5003800"/>
          <p14:tracePt t="81788" x="1960563" y="5003800"/>
          <p14:tracePt t="81893" x="1954213" y="5003800"/>
          <p14:tracePt t="81939" x="1946275" y="5003800"/>
          <p14:tracePt t="81955" x="1939925" y="5003800"/>
          <p14:tracePt t="81963" x="1931988" y="5003800"/>
          <p14:tracePt t="81977" x="1903413" y="5003800"/>
          <p14:tracePt t="81994" x="1866900" y="5003800"/>
          <p14:tracePt t="82010" x="1817688" y="5003800"/>
          <p14:tracePt t="82027" x="1758950" y="5011738"/>
          <p14:tracePt t="82045" x="1658938" y="5018088"/>
          <p14:tracePt t="82062" x="1622425" y="5018088"/>
          <p14:tracePt t="82078" x="1600200" y="5018088"/>
          <p14:tracePt t="82093" x="1585913" y="5018088"/>
          <p14:tracePt t="82109" x="1571625" y="5018088"/>
          <p14:tracePt t="82125" x="1565275" y="5026025"/>
          <p14:tracePt t="82142" x="1543050" y="5032375"/>
          <p14:tracePt t="82158" x="1528763" y="5040313"/>
          <p14:tracePt t="82175" x="1506538" y="5048250"/>
          <p14:tracePt t="82192" x="1477963" y="5048250"/>
          <p14:tracePt t="82208" x="1463675" y="5054600"/>
          <p14:tracePt t="82225" x="1441450" y="5062538"/>
          <p14:tracePt t="82242" x="1420813" y="5068888"/>
          <p14:tracePt t="82258" x="1406525" y="5076825"/>
          <p14:tracePt t="82275" x="1384300" y="5083175"/>
          <p14:tracePt t="82293" x="1362075" y="5091113"/>
          <p14:tracePt t="82310" x="1341438" y="5105400"/>
          <p14:tracePt t="82326" x="1319213" y="5127625"/>
          <p14:tracePt t="82343" x="1298575" y="5141913"/>
          <p14:tracePt t="82346" x="1284288" y="5141913"/>
          <p14:tracePt t="82360" x="1276350" y="5156200"/>
          <p14:tracePt t="82377" x="1239838" y="5184775"/>
          <p14:tracePt t="82394" x="1219200" y="5199063"/>
          <p14:tracePt t="82410" x="1196975" y="5221288"/>
          <p14:tracePt t="82426" x="1189038" y="5235575"/>
          <p14:tracePt t="82443" x="1189038" y="5249863"/>
          <p14:tracePt t="82461" x="1189038" y="5264150"/>
          <p14:tracePt t="82477" x="1211263" y="5278438"/>
          <p14:tracePt t="82493" x="1233488" y="5292725"/>
          <p14:tracePt t="82512" x="1290638" y="5321300"/>
          <p14:tracePt t="82527" x="1333500" y="5335588"/>
          <p14:tracePt t="82544" x="1392238" y="5357813"/>
          <p14:tracePt t="82562" x="1441450" y="5364163"/>
          <p14:tracePt t="82577" x="1514475" y="5372100"/>
          <p14:tracePt t="82593" x="1622425" y="5372100"/>
          <p14:tracePt t="82610" x="1738313" y="5378450"/>
          <p14:tracePt t="82627" x="1982788" y="5414963"/>
          <p14:tracePt t="82644" x="2170113" y="5437188"/>
          <p14:tracePt t="82660" x="2343150" y="5465763"/>
          <p14:tracePt t="82677" x="2530475" y="5487988"/>
          <p14:tracePt t="82694" x="2682875" y="5494338"/>
          <p14:tracePt t="82710" x="2811463" y="5494338"/>
          <p14:tracePt t="82727" x="2955925" y="5487988"/>
          <p14:tracePt t="82745" x="3035300" y="5487988"/>
          <p14:tracePt t="82760" x="3122613" y="5480050"/>
          <p14:tracePt t="82776" x="3236913" y="5480050"/>
          <p14:tracePt t="82795" x="3346450" y="5480050"/>
          <p14:tracePt t="82810" x="3432175" y="5480050"/>
          <p14:tracePt t="82827" x="3554413" y="5480050"/>
          <p14:tracePt t="82845" x="3627438" y="5480050"/>
          <p14:tracePt t="82860" x="3706813" y="5480050"/>
          <p14:tracePt t="82877" x="3800475" y="5480050"/>
          <p14:tracePt t="82895" x="3908425" y="5457825"/>
          <p14:tracePt t="82910" x="4044950" y="5422900"/>
          <p14:tracePt t="82928" x="4189413" y="5422900"/>
          <p14:tracePt t="82944" x="4362450" y="5422900"/>
          <p14:tracePt t="82961" x="4433888" y="5429250"/>
          <p14:tracePt t="82978" x="4484688" y="5437188"/>
          <p14:tracePt t="82993" x="4521200" y="5437188"/>
          <p14:tracePt t="83010" x="4557713" y="5437188"/>
          <p14:tracePt t="83029" x="4622800" y="5429250"/>
          <p14:tracePt t="83043" x="4679950" y="5414963"/>
          <p14:tracePt t="83061" x="4765675" y="5394325"/>
          <p14:tracePt t="83078" x="4852988" y="5372100"/>
          <p14:tracePt t="83093" x="4946650" y="5364163"/>
          <p14:tracePt t="83110" x="5026025" y="5349875"/>
          <p14:tracePt t="83128" x="5076825" y="5343525"/>
          <p14:tracePt t="83143" x="5111750" y="5343525"/>
          <p14:tracePt t="83162" x="5148263" y="5329238"/>
          <p14:tracePt t="83178" x="5170488" y="5329238"/>
          <p14:tracePt t="83194" x="5191125" y="5314950"/>
          <p14:tracePt t="83211" x="5205413" y="5307013"/>
          <p14:tracePt t="83228" x="5221288" y="5300663"/>
          <p14:tracePt t="83244" x="5227638" y="5300663"/>
          <p14:tracePt t="83307" x="5227638" y="5292725"/>
          <p14:tracePt t="83322" x="5227638" y="5284788"/>
          <p14:tracePt t="83347" x="5221288" y="5284788"/>
          <p14:tracePt t="83355" x="5213350" y="5278438"/>
          <p14:tracePt t="83362" x="5205413" y="5270500"/>
          <p14:tracePt t="83378" x="5199063" y="5270500"/>
          <p14:tracePt t="83393" x="5176838" y="5264150"/>
          <p14:tracePt t="83410" x="5162550" y="5256213"/>
          <p14:tracePt t="83426" x="5156200" y="5249863"/>
          <p14:tracePt t="83444" x="5148263" y="5249863"/>
          <p14:tracePt t="83460" x="5141913" y="5249863"/>
          <p14:tracePt t="83521" x="5133975" y="5249863"/>
          <p14:tracePt t="83540" x="5126038" y="5249863"/>
          <p14:tracePt t="83547" x="5111750" y="5249863"/>
          <p14:tracePt t="83560" x="5105400" y="5241925"/>
          <p14:tracePt t="83577" x="5054600" y="5235575"/>
          <p14:tracePt t="83594" x="5011738" y="5227638"/>
          <p14:tracePt t="83610" x="4983163" y="5221288"/>
          <p14:tracePt t="83627" x="4946650" y="5213350"/>
          <p14:tracePt t="83644" x="4924425" y="5213350"/>
          <p14:tracePt t="83660" x="4903788" y="5205413"/>
          <p14:tracePt t="83678" x="4875213" y="5205413"/>
          <p14:tracePt t="83693" x="4859338" y="5205413"/>
          <p14:tracePt t="83710" x="4845050" y="5205413"/>
          <p14:tracePt t="83727" x="4830763" y="5205413"/>
          <p14:tracePt t="83743" x="4824413" y="5205413"/>
          <p14:tracePt t="83761" x="4810125" y="5205413"/>
          <p14:tracePt t="83778" x="4802188" y="5205413"/>
          <p14:tracePt t="85218" x="4795838" y="5205413"/>
          <p14:tracePt t="85292" x="4787900" y="5205413"/>
          <p14:tracePt t="85636" x="4779963" y="5213350"/>
          <p14:tracePt t="85648" x="4773613" y="5213350"/>
          <p14:tracePt t="85657" x="4759325" y="5213350"/>
          <p14:tracePt t="85674" x="4694238" y="5227638"/>
          <p14:tracePt t="85691" x="4578350" y="5227638"/>
          <p14:tracePt t="85708" x="4340225" y="5235575"/>
          <p14:tracePt t="85725" x="4152900" y="5235575"/>
          <p14:tracePt t="85743" x="3922713" y="5227638"/>
          <p14:tracePt t="85758" x="3684588" y="5227638"/>
          <p14:tracePt t="85775" x="3446463" y="5227638"/>
          <p14:tracePt t="85794" x="3165475" y="5199063"/>
          <p14:tracePt t="85809" x="3071813" y="5184775"/>
          <p14:tracePt t="85826" x="2819400" y="5141913"/>
          <p14:tracePt t="85843" x="2674938" y="5105400"/>
          <p14:tracePt t="85859" x="2559050" y="5076825"/>
          <p14:tracePt t="85875" x="2465388" y="5026025"/>
          <p14:tracePt t="85892" x="2393950" y="4983163"/>
          <p14:tracePt t="85908" x="2343150" y="4954588"/>
          <p14:tracePt t="85926" x="2249488" y="4903788"/>
          <p14:tracePt t="85942" x="2184400" y="4875213"/>
          <p14:tracePt t="85959" x="2119313" y="4852988"/>
          <p14:tracePt t="85977" x="2062163" y="4824413"/>
          <p14:tracePt t="85992" x="2025650" y="4802188"/>
          <p14:tracePt t="86008" x="2005013" y="4787900"/>
          <p14:tracePt t="86027" x="1976438" y="4765675"/>
          <p14:tracePt t="86042" x="1960563" y="4765675"/>
          <p14:tracePt t="86089" x="1960563" y="4759325"/>
          <p14:tracePt t="86109" x="1968500" y="4759325"/>
          <p14:tracePt t="86118" x="1968500" y="4751388"/>
          <p14:tracePt t="86399" x="1968500" y="4745038"/>
          <p14:tracePt t="86416" x="1968500" y="4737100"/>
          <p14:tracePt t="86425" x="1976438" y="4730750"/>
          <p14:tracePt t="86432" x="1976438" y="4722813"/>
          <p14:tracePt t="86448" x="1976438" y="4716463"/>
          <p14:tracePt t="86459" x="1982788" y="4702175"/>
          <p14:tracePt t="86475" x="1982788" y="4686300"/>
          <p14:tracePt t="86493" x="1982788" y="4665663"/>
          <p14:tracePt t="86508" x="1982788" y="4643438"/>
          <p14:tracePt t="86524" x="1982788" y="4629150"/>
          <p14:tracePt t="86541" x="1982788" y="4614863"/>
          <p14:tracePt t="86557" x="1976438" y="4614863"/>
          <p14:tracePt t="86593" x="1976438" y="4606925"/>
          <p14:tracePt t="86618" x="1976438" y="4600575"/>
          <p14:tracePt t="86649" x="1976438" y="4592638"/>
          <p14:tracePt t="86664" x="1976438" y="4586288"/>
          <p14:tracePt t="86672" x="1968500" y="4586288"/>
          <p14:tracePt t="86681" x="1960563" y="4578350"/>
          <p14:tracePt t="86693" x="1960563" y="4564063"/>
          <p14:tracePt t="86709" x="1954213" y="4557713"/>
          <p14:tracePt t="86728" x="1954213" y="4535488"/>
          <p14:tracePt t="86742" x="1954213" y="4529138"/>
          <p14:tracePt t="86759" x="1946275" y="4506913"/>
          <p14:tracePt t="86776" x="1939925" y="4484688"/>
          <p14:tracePt t="86793" x="1939925" y="4456113"/>
          <p14:tracePt t="86810" x="1931988" y="4441825"/>
          <p14:tracePt t="86826" x="1931988" y="4433888"/>
          <p14:tracePt t="86842" x="1931988" y="4427538"/>
          <p14:tracePt t="86846" x="1931988" y="4419600"/>
          <p14:tracePt t="86859" x="1931988" y="4413250"/>
          <p14:tracePt t="86892" x="1931988" y="4405313"/>
          <p14:tracePt t="86909" x="1931988" y="4391025"/>
          <p14:tracePt t="86926" x="1931988" y="4384675"/>
          <p14:tracePt t="86943" x="1931988" y="4370388"/>
          <p14:tracePt t="86959" x="1931988" y="4362450"/>
          <p14:tracePt t="86975" x="1931988" y="4356100"/>
          <p14:tracePt t="86992" x="1931988" y="4348163"/>
          <p14:tracePt t="87010" x="1931988" y="4333875"/>
          <p14:tracePt t="87026" x="1939925" y="4333875"/>
          <p14:tracePt t="87185" x="1931988" y="4333875"/>
          <p14:tracePt t="87194" x="1931988" y="4340225"/>
          <p14:tracePt t="87200" x="1925638" y="4340225"/>
          <p14:tracePt t="87210" x="1925638" y="4348163"/>
          <p14:tracePt t="87225" x="1917700" y="4362450"/>
          <p14:tracePt t="87243" x="1911350" y="4376738"/>
          <p14:tracePt t="87258" x="1911350" y="4398963"/>
          <p14:tracePt t="87276" x="1911350" y="4427538"/>
          <p14:tracePt t="87293" x="1911350" y="4441825"/>
          <p14:tracePt t="87308" x="1911350" y="4464050"/>
          <p14:tracePt t="87325" x="1917700" y="4478338"/>
          <p14:tracePt t="87342" x="1931988" y="4498975"/>
          <p14:tracePt t="87345" x="1939925" y="4513263"/>
          <p14:tracePt t="87358" x="1939925" y="4521200"/>
          <p14:tracePt t="87375" x="1946275" y="4543425"/>
          <p14:tracePt t="87392" x="1954213" y="4572000"/>
          <p14:tracePt t="87409" x="1954213" y="4586288"/>
          <p14:tracePt t="87425" x="1954213" y="4606925"/>
          <p14:tracePt t="87442" x="1954213" y="4622800"/>
          <p14:tracePt t="87459" x="1954213" y="4643438"/>
          <p14:tracePt t="87478" x="1954213" y="4672013"/>
          <p14:tracePt t="87493" x="1954213" y="4686300"/>
          <p14:tracePt t="87509" x="1954213" y="4708525"/>
          <p14:tracePt t="87526" x="1954213" y="4716463"/>
          <p14:tracePt t="87542" x="1954213" y="4730750"/>
          <p14:tracePt t="87560" x="1954213" y="4745038"/>
          <p14:tracePt t="87576" x="1954213" y="4751388"/>
          <p14:tracePt t="87593" x="1954213" y="4765675"/>
          <p14:tracePt t="87610" x="1954213" y="4779963"/>
          <p14:tracePt t="87625" x="1954213" y="4795838"/>
          <p14:tracePt t="87643" x="1946275" y="4816475"/>
          <p14:tracePt t="87659" x="1946275" y="4830763"/>
          <p14:tracePt t="87676" x="1946275" y="4838700"/>
          <p14:tracePt t="87691" x="1946275" y="4845050"/>
          <p14:tracePt t="87707" x="1946275" y="4852988"/>
          <p14:tracePt t="87725" x="1939925" y="4859338"/>
          <p14:tracePt t="87742" x="1939925" y="4867275"/>
          <p14:tracePt t="87759" x="1939925" y="4875213"/>
          <p14:tracePt t="87775" x="1939925" y="4881563"/>
          <p14:tracePt t="87792" x="1939925" y="4889500"/>
          <p14:tracePt t="87808" x="1931988" y="4895850"/>
          <p14:tracePt t="87825" x="1931988" y="4903788"/>
          <p14:tracePt t="87843" x="1931988" y="4918075"/>
          <p14:tracePt t="87911" x="1931988" y="4924425"/>
          <p14:tracePt t="87918" x="1931988" y="4932363"/>
          <p14:tracePt t="87937" x="1931988" y="4938713"/>
          <p14:tracePt t="87949" x="1925638" y="4938713"/>
          <p14:tracePt t="87961" x="1925638" y="4946650"/>
          <p14:tracePt t="87978" x="1925638" y="4954588"/>
          <p14:tracePt t="87994" x="1925638" y="4968875"/>
          <p14:tracePt t="88010" x="1925638" y="4975225"/>
          <p14:tracePt t="88025" x="1925638" y="4997450"/>
          <p14:tracePt t="88043" x="1917700" y="5018088"/>
          <p14:tracePt t="88060" x="1917700" y="5032375"/>
          <p14:tracePt t="88076" x="1917700" y="5048250"/>
          <p14:tracePt t="88092" x="1917700" y="5054600"/>
          <p14:tracePt t="88108" x="1917700" y="5068888"/>
          <p14:tracePt t="88126" x="1917700" y="5076825"/>
          <p14:tracePt t="88143" x="1917700" y="5083175"/>
          <p14:tracePt t="88159" x="1917700" y="5091113"/>
          <p14:tracePt t="88194" x="1917700" y="5097463"/>
          <p14:tracePt t="88247" x="1917700" y="5105400"/>
          <p14:tracePt t="88296" x="1917700" y="5111750"/>
          <p14:tracePt t="88307" x="1917700" y="5119688"/>
          <p14:tracePt t="88331" x="1925638" y="5119688"/>
          <p14:tracePt t="88343" x="1925638" y="5127625"/>
          <p14:tracePt t="88408" x="1925638" y="5133975"/>
          <p14:tracePt t="88933" x="1925638" y="5141913"/>
          <p14:tracePt t="88958" x="1917700" y="5141913"/>
          <p14:tracePt t="92057" x="1911350" y="5148263"/>
          <p14:tracePt t="92083" x="1911350" y="5156200"/>
          <p14:tracePt t="92091" x="1903413" y="5156200"/>
          <p14:tracePt t="92116" x="1897063" y="5162550"/>
          <p14:tracePt t="92129" x="1889125" y="5162550"/>
          <p14:tracePt t="92137" x="1882775" y="5170488"/>
          <p14:tracePt t="92145" x="1874838" y="5176838"/>
          <p14:tracePt t="92156" x="1860550" y="5176838"/>
          <p14:tracePt t="92173" x="1846263" y="5184775"/>
          <p14:tracePt t="92191" x="1817688" y="5191125"/>
          <p14:tracePt t="92207" x="1795463" y="5199063"/>
          <p14:tracePt t="92224" x="1773238" y="5199063"/>
          <p14:tracePt t="92240" x="1752600" y="5199063"/>
          <p14:tracePt t="92257" x="1738313" y="5199063"/>
          <p14:tracePt t="92274" x="1724025" y="5199063"/>
          <p14:tracePt t="92291" x="1701800" y="5199063"/>
          <p14:tracePt t="92309" x="1693863" y="5199063"/>
          <p14:tracePt t="92324" x="1687513" y="5199063"/>
          <p14:tracePt t="92340" x="1665288" y="5199063"/>
          <p14:tracePt t="92358" x="1644650" y="5199063"/>
          <p14:tracePt t="92373" x="1630363" y="5199063"/>
          <p14:tracePt t="92391" x="1600200" y="5199063"/>
          <p14:tracePt t="92408" x="1579563" y="5191125"/>
          <p14:tracePt t="92424" x="1565275" y="5184775"/>
          <p14:tracePt t="92440" x="1543050" y="5170488"/>
          <p14:tracePt t="92456" x="1528763" y="5170488"/>
          <p14:tracePt t="92473" x="1506538" y="5162550"/>
          <p14:tracePt t="92492" x="1500188" y="5162550"/>
          <p14:tracePt t="92508" x="1492250" y="5162550"/>
          <p14:tracePt t="92524" x="1485900" y="5162550"/>
          <p14:tracePt t="92542" x="1477963" y="5162550"/>
          <p14:tracePt t="92641" x="1471613" y="5162550"/>
          <p14:tracePt t="92691" x="1471613" y="5156200"/>
          <p14:tracePt t="92711" x="1477963" y="5148263"/>
          <p14:tracePt t="92716" x="1485900" y="5141913"/>
          <p14:tracePt t="92727" x="1492250" y="5133975"/>
          <p14:tracePt t="92742" x="1500188" y="5127625"/>
          <p14:tracePt t="92757" x="1514475" y="5127625"/>
          <p14:tracePt t="92775" x="1528763" y="5127625"/>
          <p14:tracePt t="92790" x="1535113" y="5127625"/>
          <p14:tracePt t="92807" x="1557338" y="5127625"/>
          <p14:tracePt t="92825" x="1579563" y="5127625"/>
          <p14:tracePt t="92841" x="1600200" y="5127625"/>
          <p14:tracePt t="92858" x="1614488" y="5133975"/>
          <p14:tracePt t="92875" x="1636713" y="5133975"/>
          <p14:tracePt t="92890" x="1658938" y="5148263"/>
          <p14:tracePt t="92907" x="1673225" y="5148263"/>
          <p14:tracePt t="92925" x="1701800" y="5156200"/>
          <p14:tracePt t="92941" x="1738313" y="5170488"/>
          <p14:tracePt t="92959" x="1795463" y="5176838"/>
          <p14:tracePt t="92974" x="1866900" y="5205413"/>
          <p14:tracePt t="92990" x="1954213" y="5235575"/>
          <p14:tracePt t="93008" x="2076450" y="5278438"/>
          <p14:tracePt t="93023" x="2119313" y="5292725"/>
          <p14:tracePt t="93040" x="2257425" y="5329238"/>
          <p14:tracePt t="93059" x="2336800" y="5343525"/>
          <p14:tracePt t="93073" x="2416175" y="5357813"/>
          <p14:tracePt t="93090" x="2495550" y="5357813"/>
          <p14:tracePt t="93109" x="2603500" y="5357813"/>
          <p14:tracePt t="93125" x="2682875" y="5364163"/>
          <p14:tracePt t="93142" x="2754313" y="5372100"/>
          <p14:tracePt t="93158" x="2827338" y="5372100"/>
          <p14:tracePt t="93175" x="2898775" y="5372100"/>
          <p14:tracePt t="93191" x="2949575" y="5378450"/>
          <p14:tracePt t="93207" x="2984500" y="5378450"/>
          <p14:tracePt t="93222" x="3014663" y="5386388"/>
          <p14:tracePt t="93238" x="3028950" y="5386388"/>
          <p14:tracePt t="93257" x="3049588" y="5386388"/>
          <p14:tracePt t="93274" x="3057525" y="5386388"/>
          <p14:tracePt t="93291" x="3063875" y="5386388"/>
          <p14:tracePt t="93324" x="3079750" y="5378450"/>
          <p14:tracePt t="93341" x="3100388" y="5372100"/>
          <p14:tracePt t="93344" x="3114675" y="5364163"/>
          <p14:tracePt t="93357" x="3128963" y="5364163"/>
          <p14:tracePt t="93375" x="3165475" y="5349875"/>
          <p14:tracePt t="93391" x="3194050" y="5343525"/>
          <p14:tracePt t="93407" x="3216275" y="5335588"/>
          <p14:tracePt t="93423" x="3230563" y="5335588"/>
          <p14:tracePt t="93440" x="3252788" y="5329238"/>
          <p14:tracePt t="93457" x="3273425" y="5321300"/>
          <p14:tracePt t="93476" x="3302000" y="5321300"/>
          <p14:tracePt t="93491" x="3330575" y="5314950"/>
          <p14:tracePt t="93508" x="3360738" y="5307013"/>
          <p14:tracePt t="93525" x="3395663" y="5307013"/>
          <p14:tracePt t="93540" x="3446463" y="5307013"/>
          <p14:tracePt t="93557" x="3533775" y="5292725"/>
          <p14:tracePt t="93576" x="3648075" y="5292725"/>
          <p14:tracePt t="93591" x="3721100" y="5292725"/>
          <p14:tracePt t="93608" x="3786188" y="5292725"/>
          <p14:tracePt t="93624" x="3835400" y="5292725"/>
          <p14:tracePt t="93640" x="3886200" y="5292725"/>
          <p14:tracePt t="93657" x="3922713" y="5292725"/>
          <p14:tracePt t="93674" x="3959225" y="5292725"/>
          <p14:tracePt t="93691" x="4024313" y="5300663"/>
          <p14:tracePt t="93707" x="4052888" y="5307013"/>
          <p14:tracePt t="93724" x="4095750" y="5307013"/>
          <p14:tracePt t="93740" x="4146550" y="5307013"/>
          <p14:tracePt t="93758" x="4203700" y="5307013"/>
          <p14:tracePt t="93773" x="4268788" y="5307013"/>
          <p14:tracePt t="93791" x="4319588" y="5314950"/>
          <p14:tracePt t="93809" x="4333875" y="5314950"/>
          <p14:tracePt t="93823" x="4354513" y="5314950"/>
          <p14:tracePt t="93841" x="4362450" y="5314950"/>
          <p14:tracePt t="93936" x="4362450" y="5307013"/>
          <p14:tracePt t="93966" x="4362450" y="5300663"/>
          <p14:tracePt t="93998" x="4354513" y="5292725"/>
          <p14:tracePt t="94014" x="4348163" y="5292725"/>
          <p14:tracePt t="94021" x="4348163" y="5284788"/>
          <p14:tracePt t="94028" x="4348163" y="5278438"/>
          <p14:tracePt t="94060" x="4348163" y="5270500"/>
          <p14:tracePt t="94066" x="4348163" y="5264150"/>
          <p14:tracePt t="94082" x="4348163" y="5256213"/>
          <p14:tracePt t="94094" x="4348163" y="5249863"/>
          <p14:tracePt t="94118" x="4348163" y="5241925"/>
          <p14:tracePt t="94133" x="4354513" y="5227638"/>
          <p14:tracePt t="94142" x="4362450" y="5221288"/>
          <p14:tracePt t="94157" x="4370388" y="5213350"/>
          <p14:tracePt t="94173" x="4376738" y="5205413"/>
          <p14:tracePt t="94260" x="4370388" y="5205413"/>
          <p14:tracePt t="94277" x="4362450" y="5205413"/>
          <p14:tracePt t="94284" x="4348163" y="5205413"/>
          <p14:tracePt t="94298" x="4340225" y="5205413"/>
          <p14:tracePt t="94308" x="4325938" y="5205413"/>
          <p14:tracePt t="94324" x="4311650" y="5205413"/>
          <p14:tracePt t="94339" x="4240213" y="5213350"/>
          <p14:tracePt t="94355" x="4152900" y="5227638"/>
          <p14:tracePt t="94373" x="4024313" y="5235575"/>
          <p14:tracePt t="94390" x="3756025" y="5256213"/>
          <p14:tracePt t="94407" x="3548063" y="5292725"/>
          <p14:tracePt t="94423" x="3360738" y="5314950"/>
          <p14:tracePt t="94440" x="3208338" y="5349875"/>
          <p14:tracePt t="94457" x="3114675" y="5378450"/>
          <p14:tracePt t="94473" x="3043238" y="5386388"/>
          <p14:tracePt t="94491" x="2992438" y="5400675"/>
          <p14:tracePt t="94509" x="2963863" y="5408613"/>
          <p14:tracePt t="94523" x="2921000" y="5414963"/>
          <p14:tracePt t="94540" x="2870200" y="5414963"/>
          <p14:tracePt t="94559" x="2762250" y="5414963"/>
          <p14:tracePt t="94574" x="2717800" y="5414963"/>
          <p14:tracePt t="94591" x="2603500" y="5414963"/>
          <p14:tracePt t="94608" x="2524125" y="5414963"/>
          <p14:tracePt t="94624" x="2473325" y="5414963"/>
          <p14:tracePt t="94642" x="2451100" y="5414963"/>
          <p14:tracePt t="94689" x="2451100" y="5408613"/>
          <p14:tracePt t="94696" x="2451100" y="5400675"/>
          <p14:tracePt t="94774" x="2451100" y="5408613"/>
          <p14:tracePt t="94798" x="2444750" y="5414963"/>
          <p14:tracePt t="94806" x="2436813" y="5422900"/>
          <p14:tracePt t="94814" x="2422525" y="5429250"/>
          <p14:tracePt t="94822" x="2416175" y="5443538"/>
          <p14:tracePt t="94838" x="2408238" y="5457825"/>
          <p14:tracePt t="94854" x="2393950" y="5473700"/>
          <p14:tracePt t="94871" x="2379663" y="5487988"/>
          <p14:tracePt t="94888" x="2371725" y="5494338"/>
          <p14:tracePt t="94905" x="2365375" y="5508625"/>
          <p14:tracePt t="94921" x="2351088" y="5508625"/>
          <p14:tracePt t="94938" x="2343150" y="5516563"/>
          <p14:tracePt t="95017" x="2336800" y="5522913"/>
          <p14:tracePt t="95037" x="2328863" y="5522913"/>
          <p14:tracePt t="95043" x="2328863" y="5530850"/>
          <p14:tracePt t="95058" x="2322513" y="5530850"/>
          <p14:tracePt t="95074" x="2306638" y="5537200"/>
          <p14:tracePt t="95091" x="2292350" y="5545138"/>
          <p14:tracePt t="95107" x="2278063" y="5553075"/>
          <p14:tracePt t="95123" x="2271713" y="5559425"/>
          <p14:tracePt t="95140" x="2257425" y="5567363"/>
          <p14:tracePt t="95157" x="2235200" y="5588000"/>
          <p14:tracePt t="95174" x="2220913" y="5610225"/>
          <p14:tracePt t="95190" x="2198688" y="5630863"/>
          <p14:tracePt t="95206" x="2178050" y="5638800"/>
          <p14:tracePt t="95222" x="2170113" y="5653088"/>
          <p14:tracePt t="95238" x="2155825" y="5667375"/>
          <p14:tracePt t="95256" x="2155825" y="5675313"/>
          <p14:tracePt t="95272" x="2155825" y="5681663"/>
          <p14:tracePt t="95292" x="2163763" y="5681663"/>
          <p14:tracePt t="95305" x="2170113" y="5681663"/>
          <p14:tracePt t="95321" x="2192338" y="5681663"/>
          <p14:tracePt t="95338" x="2278063" y="5681663"/>
          <p14:tracePt t="95355" x="2393950" y="5695950"/>
          <p14:tracePt t="95371" x="2516188" y="5718175"/>
          <p14:tracePt t="95388" x="2632075" y="5726113"/>
          <p14:tracePt t="95405" x="2747963" y="5726113"/>
          <p14:tracePt t="95422" x="2898775" y="5726113"/>
          <p14:tracePt t="95439" x="2970213" y="5726113"/>
          <p14:tracePt t="95454" x="3049588" y="5726113"/>
          <p14:tracePt t="95471" x="3128963" y="5726113"/>
          <p14:tracePt t="95488" x="3208338" y="5726113"/>
          <p14:tracePt t="95504" x="3287713" y="5726113"/>
          <p14:tracePt t="95521" x="3389313" y="5732463"/>
          <p14:tracePt t="95538" x="3554413" y="5732463"/>
          <p14:tracePt t="95555" x="3662363" y="5718175"/>
          <p14:tracePt t="95571" x="3763963" y="5695950"/>
          <p14:tracePt t="95588" x="3851275" y="5681663"/>
          <p14:tracePt t="95604" x="3922713" y="5667375"/>
          <p14:tracePt t="95621" x="3965575" y="5661025"/>
          <p14:tracePt t="95638" x="4002088" y="5646738"/>
          <p14:tracePt t="95655" x="4016375" y="5624513"/>
          <p14:tracePt t="95671" x="4038600" y="5602288"/>
          <p14:tracePt t="95688" x="4059238" y="5588000"/>
          <p14:tracePt t="95704" x="4087813" y="5573713"/>
          <p14:tracePt t="95721" x="4102100" y="5567363"/>
          <p14:tracePt t="95738" x="4110038" y="5559425"/>
          <p14:tracePt t="95754" x="4124325" y="5559425"/>
          <p14:tracePt t="95771" x="4132263" y="5545138"/>
          <p14:tracePt t="95788" x="4146550" y="5537200"/>
          <p14:tracePt t="95804" x="4175125" y="5516563"/>
          <p14:tracePt t="95822" x="4189413" y="5502275"/>
          <p14:tracePt t="95838" x="4211638" y="5480050"/>
          <p14:tracePt t="95854" x="4232275" y="5473700"/>
          <p14:tracePt t="95871" x="4254500" y="5465763"/>
          <p14:tracePt t="95888" x="4260850" y="5457825"/>
          <p14:tracePt t="95906" x="4283075" y="5451475"/>
          <p14:tracePt t="96023" x="4268788" y="5451475"/>
          <p14:tracePt t="96030" x="4260850" y="5457825"/>
          <p14:tracePt t="96041" x="4254500" y="5457825"/>
          <p14:tracePt t="96059" x="4232275" y="5465763"/>
          <p14:tracePt t="96075" x="4203700" y="5473700"/>
          <p14:tracePt t="96089" x="4197350" y="5480050"/>
          <p14:tracePt t="96107" x="4146550" y="5494338"/>
          <p14:tracePt t="96122" x="4095750" y="5502275"/>
          <p14:tracePt t="96139" x="4016375" y="5508625"/>
          <p14:tracePt t="96155" x="3929063" y="5508625"/>
          <p14:tracePt t="96173" x="3814763" y="5508625"/>
          <p14:tracePt t="96189" x="3692525" y="5516563"/>
          <p14:tracePt t="96207" x="3540125" y="5530850"/>
          <p14:tracePt t="96224" x="3454400" y="5553075"/>
          <p14:tracePt t="96242" x="3375025" y="5581650"/>
          <p14:tracePt t="96256" x="3287713" y="5595938"/>
          <p14:tracePt t="96272" x="3208338" y="5610225"/>
          <p14:tracePt t="96292" x="3100388" y="5624513"/>
          <p14:tracePt t="96307" x="3021013" y="5630863"/>
          <p14:tracePt t="96323" x="2941638" y="5630863"/>
          <p14:tracePt t="96341" x="2870200" y="5638800"/>
          <p14:tracePt t="96345" x="2841625" y="5638800"/>
          <p14:tracePt t="96357" x="2811463" y="5638800"/>
          <p14:tracePt t="96374" x="2740025" y="5638800"/>
          <p14:tracePt t="96391" x="2617788" y="5624513"/>
          <p14:tracePt t="96407" x="2538413" y="5616575"/>
          <p14:tracePt t="96425" x="2459038" y="5610225"/>
          <p14:tracePt t="96440" x="2379663" y="5602288"/>
          <p14:tracePt t="96457" x="2300288" y="5595938"/>
          <p14:tracePt t="96475" x="2220913" y="5588000"/>
          <p14:tracePt t="96490" x="2149475" y="5567363"/>
          <p14:tracePt t="96507" x="2076450" y="5545138"/>
          <p14:tracePt t="96525" x="2047875" y="5530850"/>
          <p14:tracePt t="96541" x="2019300" y="5508625"/>
          <p14:tracePt t="96557" x="1997075" y="5494338"/>
          <p14:tracePt t="96573" x="1990725" y="5473700"/>
          <p14:tracePt t="96588" x="1976438" y="5451475"/>
          <p14:tracePt t="96604" x="1960563" y="5429250"/>
          <p14:tracePt t="96622" x="1946275" y="5414963"/>
          <p14:tracePt t="96639" x="1925638" y="5378450"/>
          <p14:tracePt t="96656" x="1903413" y="5364163"/>
          <p14:tracePt t="96672" x="1889125" y="5349875"/>
          <p14:tracePt t="96689" x="1866900" y="5335588"/>
          <p14:tracePt t="96706" x="1846263" y="5314950"/>
          <p14:tracePt t="96723" x="1817688" y="5278438"/>
          <p14:tracePt t="96740" x="1795463" y="5264150"/>
          <p14:tracePt t="96758" x="1781175" y="5264150"/>
          <p14:tracePt t="96773" x="1766888" y="5256213"/>
          <p14:tracePt t="96790" x="1752600" y="5256213"/>
          <p14:tracePt t="96809" x="1730375" y="5256213"/>
          <p14:tracePt t="96824" x="1708150" y="5270500"/>
          <p14:tracePt t="96841" x="1687513" y="5278438"/>
          <p14:tracePt t="96857" x="1673225" y="5284788"/>
          <p14:tracePt t="96874" x="1665288" y="5292725"/>
          <p14:tracePt t="96890" x="1651000" y="5300663"/>
          <p14:tracePt t="96907" x="1636713" y="5321300"/>
          <p14:tracePt t="96923" x="1614488" y="5335588"/>
          <p14:tracePt t="96940" x="1585913" y="5372100"/>
          <p14:tracePt t="96956" x="1565275" y="5386388"/>
          <p14:tracePt t="96973" x="1550988" y="5408613"/>
          <p14:tracePt t="96991" x="1543050" y="5422900"/>
          <p14:tracePt t="97007" x="1535113" y="5443538"/>
          <p14:tracePt t="97022" x="1528763" y="5465763"/>
          <p14:tracePt t="97041" x="1520825" y="5494338"/>
          <p14:tracePt t="97058" x="1520825" y="5508625"/>
          <p14:tracePt t="97074" x="1520825" y="5530850"/>
          <p14:tracePt t="97091" x="1514475" y="5537200"/>
          <p14:tracePt t="97106" x="1514475" y="5545138"/>
          <p14:tracePt t="97122" x="1514475" y="5553075"/>
          <p14:tracePt t="97140" x="1528763" y="5567363"/>
          <p14:tracePt t="97156" x="1557338" y="5588000"/>
          <p14:tracePt t="97173" x="1579563" y="5610225"/>
          <p14:tracePt t="97191" x="1600200" y="5624513"/>
          <p14:tracePt t="97206" x="1622425" y="5646738"/>
          <p14:tracePt t="97223" x="1665288" y="5667375"/>
          <p14:tracePt t="97242" x="1708150" y="5689600"/>
          <p14:tracePt t="97256" x="1744663" y="5695950"/>
          <p14:tracePt t="97274" x="1803400" y="5695950"/>
          <p14:tracePt t="97290" x="1897063" y="5695950"/>
          <p14:tracePt t="97306" x="2019300" y="5695950"/>
          <p14:tracePt t="97324" x="2133600" y="5695950"/>
          <p14:tracePt t="97339" x="2249488" y="5681663"/>
          <p14:tracePt t="97343" x="2306638" y="5675313"/>
          <p14:tracePt t="97357" x="2422525" y="5661025"/>
          <p14:tracePt t="97373" x="2524125" y="5638800"/>
          <p14:tracePt t="97390" x="2617788" y="5624513"/>
          <p14:tracePt t="97406" x="2697163" y="5610225"/>
          <p14:tracePt t="97423" x="2776538" y="5588000"/>
          <p14:tracePt t="97441" x="2884488" y="5559425"/>
          <p14:tracePt t="97457" x="2913063" y="5545138"/>
          <p14:tracePt t="97473" x="2949575" y="5537200"/>
          <p14:tracePt t="97490" x="2978150" y="5537200"/>
          <p14:tracePt t="97508" x="3000375" y="5537200"/>
          <p14:tracePt t="97522" x="3006725" y="5537200"/>
          <p14:tracePt t="97540" x="3021013" y="5537200"/>
          <p14:tracePt t="97558" x="3057525" y="5537200"/>
          <p14:tracePt t="97573" x="3108325" y="5537200"/>
          <p14:tracePt t="97590" x="3165475" y="5537200"/>
          <p14:tracePt t="97607" x="3222625" y="5537200"/>
          <p14:tracePt t="97624" x="3295650" y="5537200"/>
          <p14:tracePt t="97641" x="3409950" y="5537200"/>
          <p14:tracePt t="97658" x="3489325" y="5537200"/>
          <p14:tracePt t="97674" x="3568700" y="5537200"/>
          <p14:tracePt t="97690" x="3648075" y="5537200"/>
          <p14:tracePt t="97707" x="3727450" y="5537200"/>
          <p14:tracePt t="97724" x="3778250" y="5537200"/>
          <p14:tracePt t="97739" x="3792538" y="5530850"/>
          <p14:tracePt t="97754" x="3800475" y="5530850"/>
          <p14:tracePt t="97937" x="3806825" y="5522913"/>
          <p14:tracePt t="97956" x="3814763" y="5522913"/>
          <p14:tracePt t="97962" x="3829050" y="5522913"/>
          <p14:tracePt t="97973" x="3835400" y="5522913"/>
          <p14:tracePt t="97990" x="3857625" y="5522913"/>
          <p14:tracePt t="98006" x="3871913" y="5522913"/>
          <p14:tracePt t="98025" x="3894138" y="5522913"/>
          <p14:tracePt t="98040" x="3914775" y="5522913"/>
          <p14:tracePt t="98057" x="3929063" y="5516563"/>
          <p14:tracePt t="98073" x="3973513" y="5502275"/>
          <p14:tracePt t="98089" x="4008438" y="5494338"/>
          <p14:tracePt t="98106" x="4038600" y="5487988"/>
          <p14:tracePt t="98124" x="4067175" y="5487988"/>
          <p14:tracePt t="98140" x="4081463" y="5487988"/>
          <p14:tracePt t="98156" x="4087813" y="5487988"/>
          <p14:tracePt t="98341" x="4087813" y="5480050"/>
          <p14:tracePt t="98352" x="4095750" y="5473700"/>
          <p14:tracePt t="98360" x="4102100" y="5473700"/>
          <p14:tracePt t="98373" x="4110038" y="5465763"/>
          <p14:tracePt t="98389" x="4132263" y="5465763"/>
          <p14:tracePt t="98406" x="4160838" y="5451475"/>
          <p14:tracePt t="98423" x="4181475" y="5443538"/>
          <p14:tracePt t="98440" x="4197350" y="5443538"/>
          <p14:tracePt t="98456" x="4217988" y="5429250"/>
          <p14:tracePt t="98473" x="4240213" y="5429250"/>
          <p14:tracePt t="98491" x="4260850" y="5429250"/>
          <p14:tracePt t="98598" x="4268788" y="5429250"/>
          <p14:tracePt t="101470" x="4260850" y="5429250"/>
          <p14:tracePt t="101479" x="4254500" y="5429250"/>
          <p14:tracePt t="101512" x="4246563" y="5429250"/>
          <p14:tracePt t="101537" x="4240213" y="5437188"/>
          <p14:tracePt t="101544" x="4232275" y="5437188"/>
          <p14:tracePt t="101554" x="4225925" y="5437188"/>
          <p14:tracePt t="101572" x="4203700" y="5437188"/>
          <p14:tracePt t="101589" x="4175125" y="5422900"/>
          <p14:tracePt t="101605" x="4138613" y="5422900"/>
          <p14:tracePt t="101621" x="4095750" y="5422900"/>
          <p14:tracePt t="101637" x="4024313" y="5422900"/>
          <p14:tracePt t="101654" x="3922713" y="5422900"/>
          <p14:tracePt t="101671" x="3749675" y="5422900"/>
          <p14:tracePt t="101689" x="3540125" y="5394325"/>
          <p14:tracePt t="101705" x="3389313" y="5372100"/>
          <p14:tracePt t="101721" x="3230563" y="5364163"/>
          <p14:tracePt t="101737" x="3079750" y="5357813"/>
          <p14:tracePt t="101754" x="2963863" y="5349875"/>
          <p14:tracePt t="101773" x="2833688" y="5329238"/>
          <p14:tracePt t="101789" x="2754313" y="5314950"/>
          <p14:tracePt t="101805" x="2689225" y="5292725"/>
          <p14:tracePt t="101822" x="2654300" y="5284788"/>
          <p14:tracePt t="101838" x="2638425" y="5278438"/>
          <p14:tracePt t="101854" x="2617788" y="5270500"/>
          <p14:tracePt t="101871" x="2595563" y="5270500"/>
          <p14:tracePt t="101889" x="2574925" y="5270500"/>
          <p14:tracePt t="101905" x="2501900" y="5256213"/>
          <p14:tracePt t="101921" x="2422525" y="5249863"/>
          <p14:tracePt t="101937" x="2314575" y="5227638"/>
          <p14:tracePt t="101954" x="2192338" y="5199063"/>
          <p14:tracePt t="101971" x="2084388" y="5170488"/>
          <p14:tracePt t="101989" x="1997075" y="5141913"/>
          <p14:tracePt t="101990" x="1976438" y="5127625"/>
          <p14:tracePt t="102006" x="1954213" y="5111750"/>
          <p14:tracePt t="102038" x="1960563" y="5097463"/>
          <p14:tracePt t="102056" x="1982788" y="5076825"/>
          <p14:tracePt t="102072" x="1997075" y="5054600"/>
          <p14:tracePt t="102089" x="2033588" y="5026025"/>
          <p14:tracePt t="102106" x="2055813" y="4989513"/>
          <p14:tracePt t="102122" x="2090738" y="4938713"/>
          <p14:tracePt t="102139" x="2141538" y="4859338"/>
          <p14:tracePt t="102154" x="2184400" y="4773613"/>
          <p14:tracePt t="102170" x="2220913" y="4694238"/>
          <p14:tracePt t="102186" x="2271713" y="4606925"/>
          <p14:tracePt t="102203" x="2351088" y="4513263"/>
          <p14:tracePt t="102220" x="2459038" y="4391025"/>
          <p14:tracePt t="102237" x="2544763" y="4276725"/>
          <p14:tracePt t="102253" x="2589213" y="4189413"/>
          <p14:tracePt t="102271" x="2609850" y="4132263"/>
          <p14:tracePt t="102289" x="2638425" y="4073525"/>
          <p14:tracePt t="102306" x="2689225" y="3959225"/>
          <p14:tracePt t="102322" x="2717800" y="3865563"/>
          <p14:tracePt t="102338" x="2747963" y="3778250"/>
          <p14:tracePt t="102354" x="2776538" y="3706813"/>
          <p14:tracePt t="102371" x="2797175" y="3641725"/>
          <p14:tracePt t="102388" x="2827338" y="3582988"/>
          <p14:tracePt t="102405" x="2841625" y="3548063"/>
          <p14:tracePt t="102422" x="2855913" y="3525838"/>
          <p14:tracePt t="102438" x="2870200" y="3505200"/>
          <p14:tracePt t="102455" x="2890838" y="3482975"/>
          <p14:tracePt t="102471" x="2913063" y="3454400"/>
          <p14:tracePt t="102488" x="2935288" y="3440113"/>
          <p14:tracePt t="102505" x="2955925" y="3417888"/>
          <p14:tracePt t="102523" x="2984500" y="3389313"/>
          <p14:tracePt t="102538" x="3000375" y="3375025"/>
          <p14:tracePt t="102555" x="3014663" y="3367088"/>
          <p14:tracePt t="102572" x="3021013" y="3367088"/>
          <p14:tracePt t="102734" x="3021013" y="3360738"/>
          <p14:tracePt t="103012" x="3014663" y="3360738"/>
          <p14:tracePt t="103074" x="3014663" y="3367088"/>
          <p14:tracePt t="103099" x="3006725" y="3367088"/>
          <p14:tracePt t="103171" x="3006725" y="3375025"/>
          <p14:tracePt t="103220" x="3000375" y="3375025"/>
          <p14:tracePt t="103271" x="3000375" y="3381375"/>
          <p14:tracePt t="103288" x="3000375" y="3389313"/>
          <p14:tracePt t="103304" x="3000375" y="3395663"/>
          <p14:tracePt t="103318" x="3000375" y="3403600"/>
          <p14:tracePt t="103336" x="3000375" y="3409950"/>
          <p14:tracePt t="103343" x="3000375" y="3417888"/>
          <p14:tracePt t="103353" x="3000375" y="3425825"/>
          <p14:tracePt t="103370" x="3006725" y="3432175"/>
          <p14:tracePt t="103386" x="3014663" y="3440113"/>
          <p14:tracePt t="103403" x="3035300" y="3446463"/>
          <p14:tracePt t="103420" x="3057525" y="3454400"/>
          <p14:tracePt t="103437" x="3063875" y="3468688"/>
          <p14:tracePt t="103454" x="3079750" y="3475038"/>
          <p14:tracePt t="103471" x="3094038" y="3489325"/>
          <p14:tracePt t="103489" x="3108325" y="3511550"/>
          <p14:tracePt t="103507" x="3114675" y="3533775"/>
          <p14:tracePt t="103523" x="3128963" y="3540125"/>
          <p14:tracePt t="103539" x="3136900" y="3554413"/>
          <p14:tracePt t="103555" x="3151188" y="3562350"/>
          <p14:tracePt t="103809" x="3157538" y="3562350"/>
          <p14:tracePt t="103823" x="3157538" y="3568700"/>
          <p14:tracePt t="103830" x="3165475" y="3568700"/>
          <p14:tracePt t="104204" x="3173413" y="3568700"/>
          <p14:tracePt t="104361" x="3179763" y="3568700"/>
          <p14:tracePt t="104385" x="3187700" y="3568700"/>
          <p14:tracePt t="104392" x="3222625" y="3576638"/>
          <p14:tracePt t="104403" x="3252788" y="3590925"/>
          <p14:tracePt t="104420" x="3360738" y="3619500"/>
          <p14:tracePt t="104436" x="3511550" y="3648075"/>
          <p14:tracePt t="104453" x="3648075" y="3670300"/>
          <p14:tracePt t="104470" x="3871913" y="3721100"/>
          <p14:tracePt t="104486" x="4002088" y="3756025"/>
          <p14:tracePt t="104503" x="4095750" y="3800475"/>
          <p14:tracePt t="104521" x="4181475" y="3829050"/>
          <p14:tracePt t="104540" x="4297363" y="3871913"/>
          <p14:tracePt t="104555" x="4325938" y="3894138"/>
          <p14:tracePt t="104572" x="4348163" y="3908425"/>
          <p14:tracePt t="104589" x="4370388" y="3930650"/>
          <p14:tracePt t="104605" x="4391025" y="3951288"/>
          <p14:tracePt t="104623" x="4419600" y="3959225"/>
          <p14:tracePt t="104639" x="4441825" y="3937000"/>
          <p14:tracePt t="104655" x="4456113" y="3871913"/>
          <p14:tracePt t="104703" x="4449763" y="3871913"/>
          <p14:tracePt t="104711" x="4449763" y="3879850"/>
          <p14:tracePt t="104721" x="4441825" y="3879850"/>
          <p14:tracePt t="104736" x="4433888" y="3879850"/>
          <p14:tracePt t="104753" x="4427538" y="3871913"/>
          <p14:tracePt t="104773" x="4427538" y="3857625"/>
          <p14:tracePt t="105060" x="4427538" y="3851275"/>
          <p14:tracePt t="105148" x="4433888" y="3843338"/>
          <p14:tracePt t="105197" x="4433888" y="3835400"/>
          <p14:tracePt t="105205" x="4433888" y="3829050"/>
          <p14:tracePt t="105212" x="4427538" y="3814763"/>
          <p14:tracePt t="105222" x="4419600" y="3806825"/>
          <p14:tracePt t="105237" x="4413250" y="3786188"/>
          <p14:tracePt t="105253" x="4405313" y="3771900"/>
          <p14:tracePt t="105269" x="4405313" y="3763963"/>
          <p14:tracePt t="105546" x="4405313" y="3756025"/>
          <p14:tracePt t="105788" x="4405313" y="3749675"/>
          <p14:tracePt t="106442" x="4413250" y="3749675"/>
          <p14:tracePt t="106455" x="4413250" y="3741738"/>
          <p14:tracePt t="106526" x="4419600" y="3741738"/>
          <p14:tracePt t="107040" x="4419600" y="3749675"/>
          <p14:tracePt t="107060" x="4419600" y="3756025"/>
          <p14:tracePt t="107069" x="4419600" y="3771900"/>
          <p14:tracePt t="107076" x="4419600" y="3778250"/>
          <p14:tracePt t="107086" x="4419600" y="3786188"/>
          <p14:tracePt t="107103" x="4419600" y="3806825"/>
          <p14:tracePt t="107122" x="4441825" y="3814763"/>
          <p14:tracePt t="107137" x="4464050" y="3792538"/>
          <p14:tracePt t="107153" x="4484688" y="3786188"/>
          <p14:tracePt t="107171" x="4506913" y="3792538"/>
          <p14:tracePt t="107187" x="4521200" y="3800475"/>
          <p14:tracePt t="107203" x="4543425" y="3806825"/>
          <p14:tracePt t="107221" x="4564063" y="3800475"/>
          <p14:tracePt t="107237" x="4578350" y="3778250"/>
          <p14:tracePt t="107253" x="4586288" y="3763963"/>
          <p14:tracePt t="107270" x="4592638" y="3749675"/>
          <p14:tracePt t="107287" x="4600575" y="3721100"/>
          <p14:tracePt t="107305" x="4600575" y="3613150"/>
          <p14:tracePt t="107320" x="4600575" y="3605213"/>
          <p14:tracePt t="107354" x="4592638" y="3605213"/>
          <p14:tracePt t="107369" x="4578350" y="3613150"/>
          <p14:tracePt t="107386" x="4557713" y="3613150"/>
          <p14:tracePt t="107405" x="4433888" y="3582988"/>
          <p14:tracePt t="107421" x="4254500" y="3548063"/>
          <p14:tracePt t="107437" x="3894138" y="3403600"/>
          <p14:tracePt t="107454" x="3309938" y="3143250"/>
          <p14:tracePt t="107469" x="2559050" y="2890838"/>
          <p14:tracePt t="107487" x="1852613" y="2632075"/>
          <p14:tracePt t="107503" x="1146175" y="2408238"/>
          <p14:tracePt t="107521" x="252413" y="2098675"/>
        </p14:tracePtLst>
      </p14:laserTrace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2132965" marR="5080" indent="-1908175">
              <a:lnSpc>
                <a:spcPts val="2850"/>
              </a:lnSpc>
              <a:spcBef>
                <a:spcPts val="220"/>
              </a:spcBef>
            </a:pPr>
            <a:r>
              <a:rPr dirty="0"/>
              <a:t>2. Estructura característica </a:t>
            </a:r>
            <a:r>
              <a:rPr spc="-5" dirty="0"/>
              <a:t>de una subestación  </a:t>
            </a:r>
            <a:r>
              <a:rPr dirty="0"/>
              <a:t>Partes</a:t>
            </a:r>
            <a:r>
              <a:rPr spc="5" dirty="0"/>
              <a:t> principales</a:t>
            </a:r>
          </a:p>
        </p:txBody>
      </p:sp>
      <p:sp>
        <p:nvSpPr>
          <p:cNvPr id="3" name="object 3"/>
          <p:cNvSpPr/>
          <p:nvPr/>
        </p:nvSpPr>
        <p:spPr>
          <a:xfrm>
            <a:off x="953945" y="2459571"/>
            <a:ext cx="7214316" cy="37257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57374" y="1571625"/>
            <a:ext cx="5584825" cy="3238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10" dirty="0">
                <a:latin typeface="Arial"/>
                <a:cs typeface="Arial"/>
              </a:rPr>
              <a:t>Ejemplo </a:t>
            </a:r>
            <a:r>
              <a:rPr sz="2000" dirty="0">
                <a:latin typeface="Arial"/>
                <a:cs typeface="Arial"/>
              </a:rPr>
              <a:t>de </a:t>
            </a:r>
            <a:r>
              <a:rPr sz="2000" spc="-5" dirty="0">
                <a:latin typeface="Arial"/>
                <a:cs typeface="Arial"/>
              </a:rPr>
              <a:t>S/E </a:t>
            </a:r>
            <a:r>
              <a:rPr sz="2000" spc="-10" dirty="0" smtClean="0">
                <a:latin typeface="Arial"/>
                <a:cs typeface="Arial"/>
              </a:rPr>
              <a:t>66/1</a:t>
            </a:r>
            <a:r>
              <a:rPr lang="en-US" sz="2000" spc="-10" dirty="0" smtClean="0">
                <a:latin typeface="Arial"/>
                <a:cs typeface="Arial"/>
              </a:rPr>
              <a:t>3.2</a:t>
            </a:r>
            <a:r>
              <a:rPr sz="2000" spc="-10" dirty="0" smtClean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kV. </a:t>
            </a:r>
            <a:r>
              <a:rPr sz="2000" spc="5" dirty="0">
                <a:latin typeface="Arial"/>
                <a:cs typeface="Arial"/>
              </a:rPr>
              <a:t>Disposición </a:t>
            </a:r>
            <a:r>
              <a:rPr sz="2000" spc="10" dirty="0">
                <a:latin typeface="Arial"/>
                <a:cs typeface="Arial"/>
              </a:rPr>
              <a:t>en</a:t>
            </a:r>
            <a:r>
              <a:rPr sz="2000" spc="5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planta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651000" y="4768850"/>
            <a:ext cx="5334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CuadroTexto 5"/>
          <p:cNvSpPr txBox="1"/>
          <p:nvPr/>
        </p:nvSpPr>
        <p:spPr>
          <a:xfrm>
            <a:off x="1460500" y="469265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13.2 kV</a:t>
            </a:r>
          </a:p>
          <a:p>
            <a:endParaRPr lang="es-A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155"/>
    </mc:Choice>
    <mc:Fallback xmlns="">
      <p:transition spd="slow" advTm="92155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1410" x="195263" y="1412875"/>
          <p14:tracePt t="1427" x="396875" y="1492250"/>
          <p14:tracePt t="1444" x="511175" y="1520825"/>
          <p14:tracePt t="1460" x="612775" y="1557338"/>
          <p14:tracePt t="1478" x="706438" y="1585913"/>
          <p14:tracePt t="1494" x="763588" y="1608138"/>
          <p14:tracePt t="1510" x="800100" y="1614488"/>
          <p14:tracePt t="1527" x="828675" y="1614488"/>
          <p14:tracePt t="1530" x="836613" y="1614488"/>
          <p14:tracePt t="1544" x="858838" y="1630363"/>
          <p14:tracePt t="1560" x="893763" y="1630363"/>
          <p14:tracePt t="1578" x="915988" y="1630363"/>
          <p14:tracePt t="1593" x="944563" y="1636713"/>
          <p14:tracePt t="1610" x="973138" y="1644650"/>
          <p14:tracePt t="1627" x="1016000" y="1651000"/>
          <p14:tracePt t="1644" x="1074738" y="1651000"/>
          <p14:tracePt t="1661" x="1095375" y="1651000"/>
          <p14:tracePt t="1677" x="1109663" y="1651000"/>
          <p14:tracePt t="1694" x="1109663" y="1658938"/>
          <p14:tracePt t="1710" x="1109663" y="1665288"/>
          <p14:tracePt t="1744" x="1103313" y="1636713"/>
          <p14:tracePt t="1762" x="1074738" y="1630363"/>
          <p14:tracePt t="1777" x="1031875" y="1636713"/>
          <p14:tracePt t="1794" x="995363" y="1651000"/>
          <p14:tracePt t="1810" x="936625" y="1658938"/>
          <p14:tracePt t="1827" x="873125" y="1665288"/>
          <p14:tracePt t="1845" x="742950" y="1622425"/>
          <p14:tracePt t="2000" x="742950" y="1614488"/>
          <p14:tracePt t="2008" x="749300" y="1614488"/>
          <p14:tracePt t="2016" x="763588" y="1608138"/>
          <p14:tracePt t="2027" x="779463" y="1608138"/>
          <p14:tracePt t="2045" x="800100" y="1608138"/>
          <p14:tracePt t="2061" x="814388" y="1608138"/>
          <p14:tracePt t="2077" x="828675" y="1608138"/>
          <p14:tracePt t="2093" x="850900" y="1630363"/>
          <p14:tracePt t="2110" x="873125" y="1636713"/>
          <p14:tracePt t="2127" x="887413" y="1644650"/>
          <p14:tracePt t="2143" x="901700" y="1644650"/>
          <p14:tracePt t="2160" x="908050" y="1644650"/>
          <p14:tracePt t="2270" x="908050" y="1651000"/>
          <p14:tracePt t="2325" x="908050" y="1658938"/>
          <p14:tracePt t="2332" x="908050" y="1665288"/>
          <p14:tracePt t="2423" x="908050" y="1658938"/>
          <p14:tracePt t="2753" x="908050" y="1665288"/>
          <p14:tracePt t="2778" x="901700" y="1673225"/>
          <p14:tracePt t="2799" x="893763" y="1679575"/>
          <p14:tracePt t="2822" x="887413" y="1693863"/>
          <p14:tracePt t="2852" x="887413" y="1701800"/>
          <p14:tracePt t="2970" x="879475" y="1701800"/>
          <p14:tracePt t="3008" x="873125" y="1701800"/>
          <p14:tracePt t="3016" x="873125" y="1709738"/>
          <p14:tracePt t="3027" x="865188" y="1709738"/>
          <p14:tracePt t="3041" x="865188" y="1716088"/>
          <p14:tracePt t="3058" x="858838" y="1724025"/>
          <p14:tracePt t="3076" x="850900" y="1730375"/>
          <p14:tracePt t="3092" x="828675" y="1744663"/>
          <p14:tracePt t="3109" x="814388" y="1766888"/>
          <p14:tracePt t="3126" x="793750" y="1787525"/>
          <p14:tracePt t="3142" x="771525" y="1824038"/>
          <p14:tracePt t="3160" x="735013" y="1903413"/>
          <p14:tracePt t="3176" x="706438" y="1968500"/>
          <p14:tracePt t="3193" x="685800" y="2011363"/>
          <p14:tracePt t="3210" x="663575" y="2039938"/>
          <p14:tracePt t="3227" x="649288" y="2070100"/>
          <p14:tracePt t="3244" x="641350" y="2098675"/>
          <p14:tracePt t="3262" x="641350" y="2112963"/>
          <p14:tracePt t="3294" x="641350" y="2119313"/>
          <p14:tracePt t="3506" x="649288" y="2119313"/>
          <p14:tracePt t="3531" x="655638" y="2119313"/>
          <p14:tracePt t="3539" x="663575" y="2112963"/>
          <p14:tracePt t="3556" x="663575" y="2105025"/>
          <p14:tracePt t="3734" x="655638" y="2105025"/>
          <p14:tracePt t="3808" x="655638" y="2112963"/>
          <p14:tracePt t="3994" x="649288" y="2119313"/>
          <p14:tracePt t="4330" x="641350" y="2119313"/>
          <p14:tracePt t="7644" x="641350" y="2127250"/>
          <p14:tracePt t="8080" x="641350" y="2119313"/>
          <p14:tracePt t="9799" x="649288" y="2119313"/>
          <p14:tracePt t="9818" x="649288" y="2112963"/>
          <p14:tracePt t="9832" x="655638" y="2112963"/>
          <p14:tracePt t="9866" x="655638" y="2105025"/>
          <p14:tracePt t="10430" x="655638" y="2112963"/>
          <p14:tracePt t="10563" x="663575" y="2112963"/>
          <p14:tracePt t="10570" x="669925" y="2112963"/>
          <p14:tracePt t="10597" x="677863" y="2112963"/>
          <p14:tracePt t="10610" x="685800" y="2112963"/>
          <p14:tracePt t="10625" x="692150" y="2105025"/>
          <p14:tracePt t="10638" x="700088" y="2105025"/>
          <p14:tracePt t="10656" x="706438" y="2105025"/>
          <p14:tracePt t="10662" x="714375" y="2105025"/>
          <p14:tracePt t="10675" x="728663" y="2098675"/>
          <p14:tracePt t="10692" x="757238" y="2098675"/>
          <p14:tracePt t="10708" x="793750" y="2090738"/>
          <p14:tracePt t="10725" x="836613" y="2090738"/>
          <p14:tracePt t="10741" x="865188" y="2090738"/>
          <p14:tracePt t="10758" x="887413" y="2090738"/>
          <p14:tracePt t="10775" x="908050" y="2090738"/>
          <p14:tracePt t="10793" x="930275" y="2090738"/>
          <p14:tracePt t="10808" x="952500" y="2090738"/>
          <p14:tracePt t="10825" x="966788" y="2090738"/>
          <p14:tracePt t="10843" x="981075" y="2090738"/>
          <p14:tracePt t="10857" x="1001713" y="2090738"/>
          <p14:tracePt t="10875" x="1023938" y="2090738"/>
          <p14:tracePt t="10893" x="1052513" y="2090738"/>
          <p14:tracePt t="10908" x="1066800" y="2090738"/>
          <p14:tracePt t="10925" x="1081088" y="2090738"/>
          <p14:tracePt t="10941" x="1095375" y="2084388"/>
          <p14:tracePt t="10957" x="1109663" y="2084388"/>
          <p14:tracePt t="10975" x="1125538" y="2084388"/>
          <p14:tracePt t="10992" x="1131888" y="2084388"/>
          <p14:tracePt t="11009" x="1146175" y="2084388"/>
          <p14:tracePt t="11026" x="1174750" y="2076450"/>
          <p14:tracePt t="11042" x="1189038" y="2076450"/>
          <p14:tracePt t="11059" x="1211263" y="2076450"/>
          <p14:tracePt t="11076" x="1239838" y="2076450"/>
          <p14:tracePt t="11092" x="1268413" y="2076450"/>
          <p14:tracePt t="11107" x="1312863" y="2090738"/>
          <p14:tracePt t="11124" x="1377950" y="2105025"/>
          <p14:tracePt t="11142" x="1457325" y="2112963"/>
          <p14:tracePt t="11158" x="1528763" y="2127250"/>
          <p14:tracePt t="11175" x="1622425" y="2149475"/>
          <p14:tracePt t="11192" x="1651000" y="2149475"/>
          <p14:tracePt t="11208" x="1665288" y="2149475"/>
          <p14:tracePt t="11224" x="1687513" y="2155825"/>
          <p14:tracePt t="11241" x="1708150" y="2155825"/>
          <p14:tracePt t="11260" x="1724025" y="2155825"/>
          <p14:tracePt t="11275" x="1738313" y="2155825"/>
          <p14:tracePt t="11291" x="1752600" y="2163763"/>
          <p14:tracePt t="11310" x="1758950" y="2163763"/>
          <p14:tracePt t="11325" x="1773238" y="2163763"/>
          <p14:tracePt t="11341" x="1781175" y="2163763"/>
          <p14:tracePt t="11359" x="1795463" y="2163763"/>
          <p14:tracePt t="11375" x="1795463" y="2170113"/>
          <p14:tracePt t="11692" x="1795463" y="2178050"/>
          <p14:tracePt t="11974" x="1803400" y="2178050"/>
          <p14:tracePt t="12046" x="1809750" y="2178050"/>
          <p14:tracePt t="12055" x="1817688" y="2184400"/>
          <p14:tracePt t="12062" x="1824038" y="2192338"/>
          <p14:tracePt t="12074" x="1838325" y="2192338"/>
          <p14:tracePt t="12091" x="1852613" y="2192338"/>
          <p14:tracePt t="12110" x="1874838" y="2206625"/>
          <p14:tracePt t="12125" x="1889125" y="2206625"/>
          <p14:tracePt t="12142" x="1903413" y="2206625"/>
          <p14:tracePt t="12159" x="1911350" y="2212975"/>
          <p14:tracePt t="12174" x="1917700" y="2212975"/>
          <p14:tracePt t="12190" x="1925638" y="2220913"/>
          <p14:tracePt t="12207" x="1946275" y="2243138"/>
          <p14:tracePt t="12223" x="1960563" y="2249488"/>
          <p14:tracePt t="12240" x="1982788" y="2271713"/>
          <p14:tracePt t="12256" x="2005013" y="2292350"/>
          <p14:tracePt t="12273" x="2019300" y="2314575"/>
          <p14:tracePt t="12291" x="2039938" y="2336800"/>
          <p14:tracePt t="12307" x="2055813" y="2357438"/>
          <p14:tracePt t="12325" x="2090738" y="2371725"/>
          <p14:tracePt t="12343" x="2105025" y="2393950"/>
          <p14:tracePt t="12358" x="2119313" y="2408238"/>
          <p14:tracePt t="12375" x="2141538" y="2430463"/>
          <p14:tracePt t="12393" x="2184400" y="2509838"/>
          <p14:tracePt t="12408" x="2206625" y="2544763"/>
          <p14:tracePt t="12425" x="2271713" y="2632075"/>
          <p14:tracePt t="12442" x="2306638" y="2660650"/>
          <p14:tracePt t="12458" x="2328863" y="2682875"/>
          <p14:tracePt t="12474" x="2351088" y="2703513"/>
          <p14:tracePt t="12492" x="2365375" y="2725738"/>
          <p14:tracePt t="12509" x="2401888" y="2747963"/>
          <p14:tracePt t="12526" x="2416175" y="2754313"/>
          <p14:tracePt t="12530" x="2422525" y="2754313"/>
          <p14:tracePt t="12542" x="2422525" y="2762250"/>
          <p14:tracePt t="12559" x="2436813" y="2762250"/>
          <p14:tracePt t="12576" x="2444750" y="2768600"/>
          <p14:tracePt t="12592" x="2459038" y="2782888"/>
          <p14:tracePt t="12609" x="2465388" y="2790825"/>
          <p14:tracePt t="12626" x="2481263" y="2790825"/>
          <p14:tracePt t="12643" x="2487613" y="2790825"/>
          <p14:tracePt t="12658" x="2495550" y="2797175"/>
          <p14:tracePt t="12675" x="2509838" y="2797175"/>
          <p14:tracePt t="12691" x="2524125" y="2811463"/>
          <p14:tracePt t="12708" x="2530475" y="2811463"/>
          <p14:tracePt t="12725" x="2538413" y="2811463"/>
          <p14:tracePt t="12742" x="2544763" y="2819400"/>
          <p14:tracePt t="12758" x="2552700" y="2819400"/>
          <p14:tracePt t="12775" x="2559050" y="2819400"/>
          <p14:tracePt t="12798" x="2566988" y="2819400"/>
          <p14:tracePt t="12814" x="2574925" y="2819400"/>
          <p14:tracePt t="12835" x="2581275" y="2819400"/>
          <p14:tracePt t="12850" x="2581275" y="2827338"/>
          <p14:tracePt t="12962" x="2581275" y="2819400"/>
          <p14:tracePt t="12970" x="2581275" y="2811463"/>
          <p14:tracePt t="12989" x="2581275" y="2790825"/>
          <p14:tracePt t="13006" x="2581275" y="2776538"/>
          <p14:tracePt t="13022" x="2581275" y="2762250"/>
          <p14:tracePt t="13039" x="2581275" y="2747963"/>
          <p14:tracePt t="13056" x="2566988" y="2733675"/>
          <p14:tracePt t="13072" x="2552700" y="2725738"/>
          <p14:tracePt t="13090" x="2538413" y="2717800"/>
          <p14:tracePt t="13106" x="2530475" y="2717800"/>
          <p14:tracePt t="13122" x="2516188" y="2711450"/>
          <p14:tracePt t="13141" x="2487613" y="2711450"/>
          <p14:tracePt t="13156" x="2473325" y="2711450"/>
          <p14:tracePt t="13173" x="2451100" y="2711450"/>
          <p14:tracePt t="13190" x="2422525" y="2711450"/>
          <p14:tracePt t="13208" x="2393950" y="2711450"/>
          <p14:tracePt t="13225" x="2357438" y="2711450"/>
          <p14:tracePt t="13242" x="2278063" y="2711450"/>
          <p14:tracePt t="13260" x="2212975" y="2697163"/>
          <p14:tracePt t="13277" x="2149475" y="2682875"/>
          <p14:tracePt t="13293" x="2076450" y="2674938"/>
          <p14:tracePt t="13309" x="1997075" y="2674938"/>
          <p14:tracePt t="13326" x="1846263" y="2668588"/>
          <p14:tracePt t="13340" x="1738313" y="2668588"/>
          <p14:tracePt t="13357" x="1644650" y="2646363"/>
          <p14:tracePt t="13374" x="1550988" y="2624138"/>
          <p14:tracePt t="13389" x="1463675" y="2603500"/>
          <p14:tracePt t="13405" x="1420813" y="2589213"/>
          <p14:tracePt t="13422" x="1384300" y="2581275"/>
          <p14:tracePt t="13439" x="1370013" y="2581275"/>
          <p14:tracePt t="13455" x="1362075" y="2581275"/>
          <p14:tracePt t="13472" x="1355725" y="2581275"/>
          <p14:tracePt t="13489" x="1341438" y="2581275"/>
          <p14:tracePt t="13505" x="1333500" y="2581275"/>
          <p14:tracePt t="13522" x="1312863" y="2595563"/>
          <p14:tracePt t="13539" x="1284288" y="2617788"/>
          <p14:tracePt t="13556" x="1225550" y="2646363"/>
          <p14:tracePt t="13572" x="1189038" y="2668588"/>
          <p14:tracePt t="13589" x="1146175" y="2697163"/>
          <p14:tracePt t="13606" x="1109663" y="2733675"/>
          <p14:tracePt t="13622" x="1060450" y="2776538"/>
          <p14:tracePt t="13639" x="1023938" y="2819400"/>
          <p14:tracePt t="13656" x="981075" y="2862263"/>
          <p14:tracePt t="13672" x="893763" y="2970213"/>
          <p14:tracePt t="13689" x="836613" y="3057525"/>
          <p14:tracePt t="13705" x="800100" y="3157538"/>
          <p14:tracePt t="13722" x="763588" y="3252788"/>
          <p14:tracePt t="13739" x="728663" y="3338513"/>
          <p14:tracePt t="13755" x="700088" y="3417888"/>
          <p14:tracePt t="13772" x="663575" y="3540125"/>
          <p14:tracePt t="13789" x="663575" y="3619500"/>
          <p14:tracePt t="13805" x="663575" y="3698875"/>
          <p14:tracePt t="13822" x="685800" y="3806825"/>
          <p14:tracePt t="13839" x="714375" y="3930650"/>
          <p14:tracePt t="13855" x="742950" y="4030663"/>
          <p14:tracePt t="13872" x="771525" y="4152900"/>
          <p14:tracePt t="13889" x="779463" y="4217988"/>
          <p14:tracePt t="13906" x="785813" y="4268788"/>
          <p14:tracePt t="13923" x="800100" y="4333875"/>
          <p14:tracePt t="13939" x="808038" y="4384675"/>
          <p14:tracePt t="13955" x="836613" y="4449763"/>
          <p14:tracePt t="13972" x="858838" y="4498975"/>
          <p14:tracePt t="13989" x="893763" y="4535488"/>
          <p14:tracePt t="14007" x="915988" y="4564063"/>
          <p14:tracePt t="14022" x="944563" y="4600575"/>
          <p14:tracePt t="14039" x="958850" y="4629150"/>
          <p14:tracePt t="14056" x="987425" y="4665663"/>
          <p14:tracePt t="14075" x="1031875" y="4708525"/>
          <p14:tracePt t="14091" x="1052513" y="4730750"/>
          <p14:tracePt t="14106" x="1066800" y="4751388"/>
          <p14:tracePt t="14124" x="1089025" y="4759325"/>
          <p14:tracePt t="14139" x="1109663" y="4765675"/>
          <p14:tracePt t="14157" x="1139825" y="4765675"/>
          <p14:tracePt t="14175" x="1211263" y="4759325"/>
          <p14:tracePt t="14191" x="1276350" y="4737100"/>
          <p14:tracePt t="14208" x="1355725" y="4708525"/>
          <p14:tracePt t="14224" x="1420813" y="4679950"/>
          <p14:tracePt t="14240" x="1485900" y="4657725"/>
          <p14:tracePt t="14259" x="1579563" y="4586288"/>
          <p14:tracePt t="14274" x="1608138" y="4572000"/>
          <p14:tracePt t="14291" x="1716088" y="4478338"/>
          <p14:tracePt t="14310" x="1803400" y="4384675"/>
          <p14:tracePt t="14324" x="1931988" y="4276725"/>
          <p14:tracePt t="14341" x="2055813" y="4175125"/>
          <p14:tracePt t="14359" x="2170113" y="4073525"/>
          <p14:tracePt t="14375" x="2336800" y="3944938"/>
          <p14:tracePt t="14391" x="2422525" y="3871913"/>
          <p14:tracePt t="14408" x="2487613" y="3786188"/>
          <p14:tracePt t="14425" x="2544763" y="3684588"/>
          <p14:tracePt t="14441" x="2603500" y="3598863"/>
          <p14:tracePt t="14458" x="2646363" y="3497263"/>
          <p14:tracePt t="14475" x="2697163" y="3302000"/>
          <p14:tracePt t="14492" x="2711450" y="3143250"/>
          <p14:tracePt t="14507" x="2732088" y="3000375"/>
          <p14:tracePt t="14522" x="2740025" y="2870200"/>
          <p14:tracePt t="14538" x="2747963" y="2790825"/>
          <p14:tracePt t="14556" x="2754313" y="2711450"/>
          <p14:tracePt t="14573" x="2762250" y="2632075"/>
          <p14:tracePt t="14591" x="2768600" y="2552700"/>
          <p14:tracePt t="14608" x="2768600" y="2516188"/>
          <p14:tracePt t="14624" x="2768600" y="2481263"/>
          <p14:tracePt t="14642" x="2768600" y="2444750"/>
          <p14:tracePt t="14658" x="2768600" y="2416175"/>
          <p14:tracePt t="14675" x="2768600" y="2393950"/>
          <p14:tracePt t="14691" x="2754313" y="2371725"/>
          <p14:tracePt t="14708" x="2732088" y="2351088"/>
          <p14:tracePt t="14724" x="2725738" y="2343150"/>
          <p14:tracePt t="14740" x="2711450" y="2343150"/>
          <p14:tracePt t="14757" x="2711450" y="2336800"/>
          <p14:tracePt t="14774" x="2703513" y="2336800"/>
          <p14:tracePt t="14791" x="2697163" y="2336800"/>
          <p14:tracePt t="14807" x="2697163" y="2343150"/>
          <p14:tracePt t="14825" x="2674938" y="2365375"/>
          <p14:tracePt t="14841" x="2668588" y="2371725"/>
          <p14:tracePt t="14858" x="2654300" y="2379663"/>
          <p14:tracePt t="14875" x="2646363" y="2379663"/>
          <p14:tracePt t="14895" x="2638425" y="2379663"/>
          <p14:tracePt t="14925" x="2632075" y="2379663"/>
          <p14:tracePt t="14933" x="2632075" y="2371725"/>
          <p14:tracePt t="14949" x="2632075" y="2357438"/>
          <p14:tracePt t="14958" x="2632075" y="2351088"/>
          <p14:tracePt t="14974" x="2632075" y="2328863"/>
          <p14:tracePt t="14991" x="2632075" y="2322513"/>
          <p14:tracePt t="15007" x="2632075" y="2314575"/>
          <p14:tracePt t="15024" x="2632075" y="2308225"/>
          <p14:tracePt t="15086" x="2638425" y="2308225"/>
          <p14:tracePt t="15094" x="2646363" y="2300288"/>
          <p14:tracePt t="15118" x="2654300" y="2300288"/>
          <p14:tracePt t="15418" x="2646363" y="2314575"/>
          <p14:tracePt t="15426" x="2638425" y="2314575"/>
          <p14:tracePt t="15503" x="2638425" y="2322513"/>
          <p14:tracePt t="15660" x="2646363" y="2328863"/>
          <p14:tracePt t="15667" x="2668588" y="2336800"/>
          <p14:tracePt t="15675" x="2717800" y="2351088"/>
          <p14:tracePt t="15690" x="2762250" y="2365375"/>
          <p14:tracePt t="15706" x="2855913" y="2393950"/>
          <p14:tracePt t="15722" x="2898775" y="2401888"/>
          <p14:tracePt t="15739" x="2935288" y="2401888"/>
          <p14:tracePt t="15758" x="2955925" y="2393950"/>
          <p14:tracePt t="15773" x="2978150" y="2379663"/>
          <p14:tracePt t="15791" x="3000375" y="2371725"/>
          <p14:tracePt t="15842" x="3000375" y="2365375"/>
          <p14:tracePt t="15902" x="2992438" y="2365375"/>
          <p14:tracePt t="15916" x="2984500" y="2371725"/>
          <p14:tracePt t="15926" x="2984500" y="2379663"/>
          <p14:tracePt t="15943" x="2978150" y="2379663"/>
          <p14:tracePt t="15957" x="2978150" y="2386013"/>
          <p14:tracePt t="17375" x="2984500" y="2386013"/>
          <p14:tracePt t="17394" x="2992438" y="2386013"/>
          <p14:tracePt t="17403" x="3000375" y="2386013"/>
          <p14:tracePt t="17409" x="3006725" y="2386013"/>
          <p14:tracePt t="17425" x="3021013" y="2386013"/>
          <p14:tracePt t="17440" x="3035300" y="2379663"/>
          <p14:tracePt t="17458" x="3057525" y="2379663"/>
          <p14:tracePt t="17473" x="3071813" y="2379663"/>
          <p14:tracePt t="17490" x="3100388" y="2379663"/>
          <p14:tracePt t="17507" x="3128963" y="2379663"/>
          <p14:tracePt t="17524" x="3187700" y="2379663"/>
          <p14:tracePt t="17541" x="3216275" y="2379663"/>
          <p14:tracePt t="17556" x="3230563" y="2379663"/>
          <p14:tracePt t="17572" x="3252788" y="2386013"/>
          <p14:tracePt t="17591" x="3267075" y="2386013"/>
          <p14:tracePt t="17606" x="3281363" y="2386013"/>
          <p14:tracePt t="17623" x="3295650" y="2386013"/>
          <p14:tracePt t="17641" x="3309938" y="2393950"/>
          <p14:tracePt t="17656" x="3316288" y="2393950"/>
          <p14:tracePt t="17673" x="3338513" y="2401888"/>
          <p14:tracePt t="17691" x="3367088" y="2408238"/>
          <p14:tracePt t="17707" x="3395663" y="2422525"/>
          <p14:tracePt t="17723" x="3425825" y="2430463"/>
          <p14:tracePt t="17741" x="3454400" y="2444750"/>
          <p14:tracePt t="17757" x="3482975" y="2451100"/>
          <p14:tracePt t="17774" x="3503613" y="2465388"/>
          <p14:tracePt t="17791" x="3525838" y="2481263"/>
          <p14:tracePt t="17808" x="3540125" y="2487613"/>
          <p14:tracePt t="17825" x="3568700" y="2509838"/>
          <p14:tracePt t="17840" x="3590925" y="2524125"/>
          <p14:tracePt t="17855" x="3613150" y="2544763"/>
          <p14:tracePt t="17872" x="3633788" y="2552700"/>
          <p14:tracePt t="17889" x="3656013" y="2559050"/>
          <p14:tracePt t="17906" x="3670300" y="2574925"/>
          <p14:tracePt t="17925" x="3698875" y="2574925"/>
          <p14:tracePt t="17940" x="3706813" y="2581275"/>
          <p14:tracePt t="18085" x="3698875" y="2581275"/>
          <p14:tracePt t="18096" x="3692525" y="2581275"/>
          <p14:tracePt t="18138" x="3684588" y="2581275"/>
          <p14:tracePt t="18198" x="3678238" y="2581275"/>
          <p14:tracePt t="18217" x="3670300" y="2581275"/>
          <p14:tracePt t="18222" x="3662363" y="2581275"/>
          <p14:tracePt t="18240" x="3656013" y="2581275"/>
          <p14:tracePt t="18258" x="3633788" y="2581275"/>
          <p14:tracePt t="18274" x="3619500" y="2581275"/>
          <p14:tracePt t="18292" x="3605213" y="2574925"/>
          <p14:tracePt t="18307" x="3582988" y="2574925"/>
          <p14:tracePt t="18324" x="3568700" y="2574925"/>
          <p14:tracePt t="18341" x="3525838" y="2581275"/>
          <p14:tracePt t="18357" x="3454400" y="2595563"/>
          <p14:tracePt t="18373" x="3375025" y="2603500"/>
          <p14:tracePt t="18392" x="3259138" y="2609850"/>
          <p14:tracePt t="18407" x="3173413" y="2624138"/>
          <p14:tracePt t="18424" x="3094038" y="2632075"/>
          <p14:tracePt t="18441" x="3014663" y="2638425"/>
          <p14:tracePt t="18456" x="2935288" y="2646363"/>
          <p14:tracePt t="18473" x="2898775" y="2646363"/>
          <p14:tracePt t="18489" x="2847975" y="2654300"/>
          <p14:tracePt t="18507" x="2762250" y="2654300"/>
          <p14:tracePt t="18523" x="2711450" y="2654300"/>
          <p14:tracePt t="18539" x="2668588" y="2654300"/>
          <p14:tracePt t="18556" x="2632075" y="2654300"/>
          <p14:tracePt t="18573" x="2595563" y="2660650"/>
          <p14:tracePt t="18589" x="2574925" y="2660650"/>
          <p14:tracePt t="18607" x="2538413" y="2660650"/>
          <p14:tracePt t="18624" x="2516188" y="2660650"/>
          <p14:tracePt t="18640" x="2501900" y="2660650"/>
          <p14:tracePt t="18655" x="2473325" y="2660650"/>
          <p14:tracePt t="18674" x="2430463" y="2654300"/>
          <p14:tracePt t="18689" x="2379663" y="2638425"/>
          <p14:tracePt t="18707" x="2292350" y="2617788"/>
          <p14:tracePt t="18723" x="2257425" y="2603500"/>
          <p14:tracePt t="18740" x="2243138" y="2589213"/>
          <p14:tracePt t="18756" x="2220913" y="2589213"/>
          <p14:tracePt t="18773" x="2212975" y="2589213"/>
          <p14:tracePt t="18789" x="2206625" y="2589213"/>
          <p14:tracePt t="18807" x="2178050" y="2581275"/>
          <p14:tracePt t="18823" x="2163763" y="2581275"/>
          <p14:tracePt t="18840" x="2141538" y="2581275"/>
          <p14:tracePt t="18857" x="2119313" y="2581275"/>
          <p14:tracePt t="18872" x="2084388" y="2581275"/>
          <p14:tracePt t="18890" x="2033588" y="2581275"/>
          <p14:tracePt t="18909" x="1976438" y="2581275"/>
          <p14:tracePt t="18924" x="1946275" y="2581275"/>
          <p14:tracePt t="18939" x="1917700" y="2581275"/>
          <p14:tracePt t="18955" x="1874838" y="2574925"/>
          <p14:tracePt t="18971" x="1831975" y="2574925"/>
          <p14:tracePt t="18988" x="1795463" y="2559050"/>
          <p14:tracePt t="19005" x="1773238" y="2552700"/>
          <p14:tracePt t="19022" x="1738313" y="2552700"/>
          <p14:tracePt t="19038" x="1701800" y="2559050"/>
          <p14:tracePt t="19056" x="1665288" y="2559050"/>
          <p14:tracePt t="19074" x="1630363" y="2559050"/>
          <p14:tracePt t="19090" x="1571625" y="2559050"/>
          <p14:tracePt t="19107" x="1492250" y="2552700"/>
          <p14:tracePt t="19123" x="1412875" y="2552700"/>
          <p14:tracePt t="19140" x="1319213" y="2544763"/>
          <p14:tracePt t="19156" x="1304925" y="2538413"/>
          <p14:tracePt t="19173" x="1298575" y="2538413"/>
          <p14:tracePt t="19206" x="1312863" y="2524125"/>
          <p14:tracePt t="19223" x="1341438" y="2516188"/>
          <p14:tracePt t="19240" x="1377950" y="2501900"/>
          <p14:tracePt t="19257" x="1435100" y="2495550"/>
          <p14:tracePt t="19274" x="1500188" y="2495550"/>
          <p14:tracePt t="19289" x="1579563" y="2501900"/>
          <p14:tracePt t="19307" x="1701800" y="2516188"/>
          <p14:tracePt t="19324" x="1781175" y="2530475"/>
          <p14:tracePt t="19340" x="1852613" y="2530475"/>
          <p14:tracePt t="19356" x="1931988" y="2538413"/>
          <p14:tracePt t="19373" x="2011363" y="2538413"/>
          <p14:tracePt t="19389" x="2076450" y="2538413"/>
          <p14:tracePt t="19406" x="2141538" y="2524125"/>
          <p14:tracePt t="19423" x="2184400" y="2501900"/>
          <p14:tracePt t="19439" x="2206625" y="2495550"/>
          <p14:tracePt t="19456" x="2235200" y="2481263"/>
          <p14:tracePt t="19473" x="2257425" y="2473325"/>
          <p14:tracePt t="19489" x="2271713" y="2473325"/>
          <p14:tracePt t="19507" x="2300288" y="2473325"/>
          <p14:tracePt t="19523" x="2328863" y="2465388"/>
          <p14:tracePt t="19539" x="2343150" y="2465388"/>
          <p14:tracePt t="19558" x="2371725" y="2465388"/>
          <p14:tracePt t="19573" x="2401888" y="2459038"/>
          <p14:tracePt t="19590" x="2416175" y="2459038"/>
          <p14:tracePt t="19608" x="2444750" y="2459038"/>
          <p14:tracePt t="19642" x="2451100" y="2459038"/>
          <p14:tracePt t="19663" x="2459038" y="2459038"/>
          <p14:tracePt t="19693" x="2465388" y="2459038"/>
          <p14:tracePt t="19735" x="2473325" y="2459038"/>
          <p14:tracePt t="19751" x="2481263" y="2459038"/>
          <p14:tracePt t="19766" x="2487613" y="2465388"/>
          <p14:tracePt t="19776" x="2495550" y="2473325"/>
          <p14:tracePt t="19790" x="2516188" y="2495550"/>
          <p14:tracePt t="19806" x="2559050" y="2516188"/>
          <p14:tracePt t="19822" x="2624138" y="2544763"/>
          <p14:tracePt t="19841" x="2689225" y="2581275"/>
          <p14:tracePt t="19857" x="2717800" y="2603500"/>
          <p14:tracePt t="19873" x="2740025" y="2617788"/>
          <p14:tracePt t="19891" x="2747963" y="2632075"/>
          <p14:tracePt t="19906" x="2747963" y="2638425"/>
          <p14:tracePt t="19923" x="2747963" y="2646363"/>
          <p14:tracePt t="19941" x="2747963" y="2660650"/>
          <p14:tracePt t="19957" x="2740025" y="2689225"/>
          <p14:tracePt t="19974" x="2732088" y="2711450"/>
          <p14:tracePt t="19991" x="2725738" y="2733675"/>
          <p14:tracePt t="20007" x="2725738" y="2768600"/>
          <p14:tracePt t="20023" x="2725738" y="2827338"/>
          <p14:tracePt t="20041" x="2717800" y="2898775"/>
          <p14:tracePt t="20046" x="2717800" y="2927350"/>
          <p14:tracePt t="20058" x="2711450" y="2970213"/>
          <p14:tracePt t="20074" x="2711450" y="3021013"/>
          <p14:tracePt t="20088" x="2711450" y="3071813"/>
          <p14:tracePt t="20105" x="2711450" y="3122613"/>
          <p14:tracePt t="20122" x="2703513" y="3165475"/>
          <p14:tracePt t="20138" x="2703513" y="3194050"/>
          <p14:tracePt t="20154" x="2703513" y="3208338"/>
          <p14:tracePt t="20172" x="2703513" y="3222625"/>
          <p14:tracePt t="20188" x="2703513" y="3230563"/>
          <p14:tracePt t="20204" x="2711450" y="3230563"/>
          <p14:tracePt t="20238" x="2689225" y="3222625"/>
          <p14:tracePt t="20255" x="2660650" y="3208338"/>
          <p14:tracePt t="20273" x="2632075" y="3165475"/>
          <p14:tracePt t="20288" x="2581275" y="3057525"/>
          <p14:tracePt t="20305" x="2544763" y="2963863"/>
          <p14:tracePt t="20321" x="2495550" y="2819400"/>
          <p14:tracePt t="20338" x="2481263" y="2768600"/>
          <p14:tracePt t="20356" x="2481263" y="2747963"/>
          <p14:tracePt t="20371" x="2481263" y="2717800"/>
          <p14:tracePt t="20390" x="2487613" y="2682875"/>
          <p14:tracePt t="20408" x="2495550" y="2668588"/>
          <p14:tracePt t="20423" x="2495550" y="2646363"/>
          <p14:tracePt t="20440" x="2501900" y="2617788"/>
          <p14:tracePt t="20459" x="2524125" y="2544763"/>
          <p14:tracePt t="20473" x="2524125" y="2524125"/>
          <p14:tracePt t="20489" x="2538413" y="2495550"/>
          <p14:tracePt t="20508" x="2538413" y="2501900"/>
          <p14:tracePt t="20523" x="2538413" y="2530475"/>
          <p14:tracePt t="20539" x="2544763" y="2624138"/>
          <p14:tracePt t="20543" x="2566988" y="2717800"/>
          <p14:tracePt t="20556" x="2581275" y="2833688"/>
          <p14:tracePt t="20573" x="2595563" y="3079750"/>
          <p14:tracePt t="20591" x="2609850" y="3332163"/>
          <p14:tracePt t="20607" x="2624138" y="3417888"/>
          <p14:tracePt t="20623" x="2632075" y="3468688"/>
          <p14:tracePt t="20641" x="2638425" y="3505200"/>
          <p14:tracePt t="20656" x="2646363" y="3525838"/>
          <p14:tracePt t="20673" x="2646363" y="3548063"/>
          <p14:tracePt t="20689" x="2646363" y="3590925"/>
          <p14:tracePt t="20707" x="2654300" y="3670300"/>
          <p14:tracePt t="20723" x="2654300" y="3727450"/>
          <p14:tracePt t="20739" x="2660650" y="3771900"/>
          <p14:tracePt t="20756" x="2668588" y="3792538"/>
          <p14:tracePt t="20773" x="2668588" y="3800475"/>
          <p14:tracePt t="20789" x="2668588" y="3814763"/>
          <p14:tracePt t="20806" x="2668588" y="3821113"/>
          <p14:tracePt t="20824" x="2668588" y="3835400"/>
          <p14:tracePt t="20840" x="2668588" y="3857625"/>
          <p14:tracePt t="20856" x="2668588" y="3871913"/>
          <p14:tracePt t="20875" x="2668588" y="3922713"/>
          <p14:tracePt t="20889" x="2668588" y="3944938"/>
          <p14:tracePt t="20907" x="2638425" y="4024313"/>
          <p14:tracePt t="20924" x="2617788" y="4087813"/>
          <p14:tracePt t="20939" x="2589213" y="4152900"/>
          <p14:tracePt t="20956" x="2566988" y="4211638"/>
          <p14:tracePt t="20974" x="2544763" y="4260850"/>
          <p14:tracePt t="20989" x="2538413" y="4276725"/>
          <p14:tracePt t="21007" x="2501900" y="4340225"/>
          <p14:tracePt t="21023" x="2481263" y="4391025"/>
          <p14:tracePt t="21039" x="2459038" y="4419600"/>
          <p14:tracePt t="21057" x="2436813" y="4449763"/>
          <p14:tracePt t="21073" x="2416175" y="4470400"/>
          <p14:tracePt t="21090" x="2408238" y="4484688"/>
          <p14:tracePt t="21107" x="2401888" y="4498975"/>
          <p14:tracePt t="21124" x="2401888" y="4506913"/>
          <p14:tracePt t="21140" x="2393950" y="4521200"/>
          <p14:tracePt t="21158" x="2386013" y="4535488"/>
          <p14:tracePt t="21174" x="2386013" y="4549775"/>
          <p14:tracePt t="21191" x="2371725" y="4578350"/>
          <p14:tracePt t="21208" x="2371725" y="4600575"/>
          <p14:tracePt t="21222" x="2365375" y="4606925"/>
          <p14:tracePt t="21238" x="2357438" y="4637088"/>
          <p14:tracePt t="21255" x="2343150" y="4657725"/>
          <p14:tracePt t="21270" x="2343150" y="4679950"/>
          <p14:tracePt t="21288" x="2343150" y="4702175"/>
          <p14:tracePt t="21305" x="2343150" y="4716463"/>
          <p14:tracePt t="21321" x="2343150" y="4730750"/>
          <p14:tracePt t="21340" x="2343150" y="4737100"/>
          <p14:tracePt t="21356" x="2351088" y="4737100"/>
          <p14:tracePt t="21372" x="2371725" y="4716463"/>
          <p14:tracePt t="21391" x="2386013" y="4694238"/>
          <p14:tracePt t="21407" x="2393950" y="4665663"/>
          <p14:tracePt t="21424" x="2408238" y="4651375"/>
          <p14:tracePt t="21441" x="2416175" y="4629150"/>
          <p14:tracePt t="21457" x="2422525" y="4606925"/>
          <p14:tracePt t="21472" x="2422525" y="4592638"/>
          <p14:tracePt t="21490" x="2422525" y="4572000"/>
          <p14:tracePt t="21506" x="2422525" y="4549775"/>
          <p14:tracePt t="21523" x="2401888" y="4513263"/>
          <p14:tracePt t="21539" x="2379663" y="4478338"/>
          <p14:tracePt t="21556" x="2365375" y="4449763"/>
          <p14:tracePt t="21573" x="2343150" y="4405313"/>
          <p14:tracePt t="21589" x="2314575" y="4340225"/>
          <p14:tracePt t="21606" x="2292350" y="4276725"/>
          <p14:tracePt t="21624" x="2263775" y="4189413"/>
          <p14:tracePt t="21639" x="2249488" y="4146550"/>
          <p14:tracePt t="21656" x="2228850" y="4095750"/>
          <p14:tracePt t="21674" x="2192338" y="4044950"/>
          <p14:tracePt t="21689" x="2141538" y="4002088"/>
          <p14:tracePt t="21706" x="2090738" y="3965575"/>
          <p14:tracePt t="21723" x="2055813" y="3930650"/>
          <p14:tracePt t="21740" x="2033588" y="3914775"/>
          <p14:tracePt t="21756" x="2019300" y="3894138"/>
          <p14:tracePt t="21772" x="2019300" y="3871913"/>
          <p14:tracePt t="21789" x="2019300" y="3857625"/>
          <p14:tracePt t="21807" x="2019300" y="3835400"/>
          <p14:tracePt t="21823" x="2019300" y="3806825"/>
          <p14:tracePt t="21840" x="2019300" y="3792538"/>
          <p14:tracePt t="21858" x="2019300" y="3771900"/>
          <p14:tracePt t="21872" x="2019300" y="3756025"/>
          <p14:tracePt t="21889" x="2019300" y="3735388"/>
          <p14:tracePt t="21907" x="2019300" y="3721100"/>
          <p14:tracePt t="21922" x="2019300" y="3713163"/>
          <p14:tracePt t="21939" x="2019300" y="3706813"/>
          <p14:tracePt t="21957" x="2019300" y="3698875"/>
          <p14:tracePt t="22061" x="2005013" y="3698875"/>
          <p14:tracePt t="22081" x="1997075" y="3706813"/>
          <p14:tracePt t="22090" x="1990725" y="3713163"/>
          <p14:tracePt t="22097" x="1982788" y="3721100"/>
          <p14:tracePt t="22106" x="1968500" y="3735388"/>
          <p14:tracePt t="22122" x="1954213" y="3749675"/>
          <p14:tracePt t="22141" x="1917700" y="3814763"/>
          <p14:tracePt t="22156" x="1897063" y="3865563"/>
          <p14:tracePt t="22172" x="1882775" y="3900488"/>
          <p14:tracePt t="22190" x="1866900" y="3937000"/>
          <p14:tracePt t="22206" x="1866900" y="3959225"/>
          <p14:tracePt t="22222" x="1866900" y="3987800"/>
          <p14:tracePt t="22240" x="1866900" y="4008438"/>
          <p14:tracePt t="22257" x="1866900" y="4073525"/>
          <p14:tracePt t="22272" x="1874838" y="4124325"/>
          <p14:tracePt t="22290" x="1889125" y="4197350"/>
          <p14:tracePt t="22307" x="1889125" y="4246563"/>
          <p14:tracePt t="22324" x="1889125" y="4297363"/>
          <p14:tracePt t="22340" x="1889125" y="4340225"/>
          <p14:tracePt t="22356" x="1897063" y="4398963"/>
          <p14:tracePt t="22373" x="1897063" y="4449763"/>
          <p14:tracePt t="22388" x="1897063" y="4478338"/>
          <p14:tracePt t="22404" x="1897063" y="4498975"/>
          <p14:tracePt t="22423" x="1897063" y="4513263"/>
          <p14:tracePt t="22439" x="1897063" y="4535488"/>
          <p14:tracePt t="22455" x="1897063" y="4564063"/>
          <p14:tracePt t="22473" x="1897063" y="4586288"/>
          <p14:tracePt t="22489" x="1897063" y="4614863"/>
          <p14:tracePt t="22506" x="1897063" y="4629150"/>
          <p14:tracePt t="22522" x="1903413" y="4643438"/>
          <p14:tracePt t="22539" x="1903413" y="4665663"/>
          <p14:tracePt t="22543" x="1911350" y="4672013"/>
          <p14:tracePt t="22557" x="1911350" y="4679950"/>
          <p14:tracePt t="22573" x="1911350" y="4694238"/>
          <p14:tracePt t="22607" x="1911350" y="4702175"/>
          <p14:tracePt t="22691" x="1917700" y="4702175"/>
          <p14:tracePt t="22708" x="1925638" y="4702175"/>
          <p14:tracePt t="22717" x="1931988" y="4702175"/>
          <p14:tracePt t="22725" x="1946275" y="4702175"/>
          <p14:tracePt t="22740" x="1997075" y="4679950"/>
          <p14:tracePt t="22756" x="2105025" y="4643438"/>
          <p14:tracePt t="22772" x="2257425" y="4586288"/>
          <p14:tracePt t="22788" x="2416175" y="4535488"/>
          <p14:tracePt t="22806" x="2538413" y="4506913"/>
          <p14:tracePt t="22823" x="2697163" y="4464050"/>
          <p14:tracePt t="22841" x="2776538" y="4433888"/>
          <p14:tracePt t="22857" x="2855913" y="4405313"/>
          <p14:tracePt t="22873" x="2898775" y="4384675"/>
          <p14:tracePt t="22890" x="2921000" y="4362450"/>
          <p14:tracePt t="22906" x="2935288" y="4340225"/>
          <p14:tracePt t="22921" x="2955925" y="4319588"/>
          <p14:tracePt t="22939" x="2970213" y="4297363"/>
          <p14:tracePt t="22955" x="2970213" y="4283075"/>
          <p14:tracePt t="22972" x="2970213" y="4276725"/>
          <p14:tracePt t="22990" x="2963863" y="4276725"/>
          <p14:tracePt t="23004" x="2955925" y="4276725"/>
          <p14:tracePt t="23021" x="2955925" y="4268788"/>
          <p14:tracePt t="23070" x="2955925" y="4260850"/>
          <p14:tracePt t="23077" x="2970213" y="4254500"/>
          <p14:tracePt t="23087" x="2978150" y="4240213"/>
          <p14:tracePt t="23104" x="3000375" y="4217988"/>
          <p14:tracePt t="23121" x="3035300" y="4197350"/>
          <p14:tracePt t="23137" x="3094038" y="4175125"/>
          <p14:tracePt t="23154" x="3151188" y="4146550"/>
          <p14:tracePt t="23155" x="3194050" y="4138613"/>
          <p14:tracePt t="23171" x="3259138" y="4110038"/>
          <p14:tracePt t="23187" x="3316288" y="4081463"/>
          <p14:tracePt t="23203" x="3360738" y="4059238"/>
          <p14:tracePt t="23221" x="3403600" y="4038600"/>
          <p14:tracePt t="23237" x="3440113" y="4016375"/>
          <p14:tracePt t="23254" x="3475038" y="3994150"/>
          <p14:tracePt t="23270" x="3511550" y="3965575"/>
          <p14:tracePt t="23286" x="3548063" y="3937000"/>
          <p14:tracePt t="23303" x="3613150" y="3914775"/>
          <p14:tracePt t="23320" x="3684588" y="3879850"/>
          <p14:tracePt t="23337" x="3749675" y="3835400"/>
          <p14:tracePt t="23355" x="3814763" y="3778250"/>
          <p14:tracePt t="23371" x="3835400" y="3749675"/>
          <p14:tracePt t="23387" x="3857625" y="3706813"/>
          <p14:tracePt t="23405" x="3879850" y="3648075"/>
          <p14:tracePt t="23421" x="3908425" y="3582988"/>
          <p14:tracePt t="23440" x="3929063" y="3511550"/>
          <p14:tracePt t="23457" x="3973513" y="3432175"/>
          <p14:tracePt t="23473" x="3994150" y="3367088"/>
          <p14:tracePt t="23489" x="4024313" y="3281363"/>
          <p14:tracePt t="23506" x="4052888" y="3201988"/>
          <p14:tracePt t="23522" x="4073525" y="3114675"/>
          <p14:tracePt t="23538" x="4095750" y="3043238"/>
          <p14:tracePt t="23540" x="4102100" y="3021013"/>
          <p14:tracePt t="23553" x="4117975" y="3000375"/>
          <p14:tracePt t="23569" x="4138613" y="2963863"/>
          <p14:tracePt t="23586" x="4152900" y="2913063"/>
          <p14:tracePt t="23603" x="4152900" y="2855913"/>
          <p14:tracePt t="23619" x="4124325" y="2805113"/>
          <p14:tracePt t="23636" x="4052888" y="2740025"/>
          <p14:tracePt t="23653" x="3973513" y="2654300"/>
          <p14:tracePt t="23669" x="3857625" y="2589213"/>
          <p14:tracePt t="23687" x="3678238" y="2589213"/>
          <p14:tracePt t="23703" x="3582988" y="2603500"/>
          <p14:tracePt t="23719" x="3568700" y="2603500"/>
          <p14:tracePt t="23984" x="3605213" y="2603500"/>
          <p14:tracePt t="23990" x="3678238" y="2589213"/>
          <p14:tracePt t="24002" x="3756025" y="2581275"/>
          <p14:tracePt t="24019" x="3973513" y="2581275"/>
          <p14:tracePt t="24036" x="4291013" y="2609850"/>
          <p14:tracePt t="24038" x="4464050" y="2646363"/>
          <p14:tracePt t="24053" x="4745038" y="2703513"/>
          <p14:tracePt t="24069" x="4953000" y="2733675"/>
          <p14:tracePt t="24086" x="5126038" y="2762250"/>
          <p14:tracePt t="24103" x="5256213" y="2754313"/>
          <p14:tracePt t="24119" x="5349875" y="2733675"/>
          <p14:tracePt t="24136" x="5451475" y="2703513"/>
          <p14:tracePt t="24154" x="5588000" y="2668588"/>
          <p14:tracePt t="24170" x="5695950" y="2654300"/>
          <p14:tracePt t="24187" x="5797550" y="2638425"/>
          <p14:tracePt t="24205" x="5883275" y="2632075"/>
          <p14:tracePt t="24220" x="5962650" y="2632075"/>
          <p14:tracePt t="24237" x="6042025" y="2632075"/>
          <p14:tracePt t="24255" x="6180138" y="2632075"/>
          <p14:tracePt t="24270" x="6308725" y="2646363"/>
          <p14:tracePt t="24286" x="6424613" y="2660650"/>
          <p14:tracePt t="24303" x="6511925" y="2668588"/>
          <p14:tracePt t="24320" x="6583363" y="2668588"/>
          <p14:tracePt t="24338" x="6648450" y="2668588"/>
          <p14:tracePt t="24353" x="6727825" y="2668588"/>
          <p14:tracePt t="24370" x="6858000" y="2668588"/>
          <p14:tracePt t="24389" x="6943725" y="2668588"/>
          <p14:tracePt t="24404" x="7023100" y="2668588"/>
          <p14:tracePt t="24421" x="7102475" y="2660650"/>
          <p14:tracePt t="24439" x="7232650" y="2646363"/>
          <p14:tracePt t="24455" x="7312025" y="2638425"/>
          <p14:tracePt t="24472" x="7346950" y="2638425"/>
          <p14:tracePt t="24488" x="7377113" y="2638425"/>
          <p14:tracePt t="24505" x="7383463" y="2638425"/>
          <p14:tracePt t="24521" x="7397750" y="2638425"/>
          <p14:tracePt t="24537" x="7419975" y="2646363"/>
          <p14:tracePt t="24541" x="7434263" y="2660650"/>
          <p14:tracePt t="24555" x="7499350" y="2682875"/>
          <p14:tracePt t="24574" x="7585075" y="2711450"/>
          <p14:tracePt t="24589" x="7658100" y="2740025"/>
          <p14:tracePt t="24605" x="7729538" y="2762250"/>
          <p14:tracePt t="24623" x="7780338" y="2782888"/>
          <p14:tracePt t="24639" x="7823200" y="2811463"/>
          <p14:tracePt t="24654" x="7837488" y="2827338"/>
          <p14:tracePt t="24670" x="7874000" y="2862263"/>
          <p14:tracePt t="24686" x="7888288" y="2884488"/>
          <p14:tracePt t="24703" x="7961313" y="3014663"/>
          <p14:tracePt t="24720" x="8018463" y="3108325"/>
          <p14:tracePt t="24736" x="8075613" y="3194050"/>
          <p14:tracePt t="24753" x="8112125" y="3287713"/>
          <p14:tracePt t="24772" x="8148638" y="3432175"/>
          <p14:tracePt t="24788" x="8148638" y="3548063"/>
          <p14:tracePt t="24804" x="8148638" y="3656013"/>
          <p14:tracePt t="24822" x="8140700" y="3735388"/>
          <p14:tracePt t="24839" x="8134350" y="3814763"/>
          <p14:tracePt t="24856" x="8097838" y="3930650"/>
          <p14:tracePt t="24872" x="8083550" y="4008438"/>
          <p14:tracePt t="24888" x="8054975" y="4095750"/>
          <p14:tracePt t="24906" x="8047038" y="4175125"/>
          <p14:tracePt t="24921" x="8040688" y="4254500"/>
          <p14:tracePt t="24938" x="8040688" y="4319588"/>
          <p14:tracePt t="24956" x="8040688" y="4398963"/>
          <p14:tracePt t="24972" x="8040688" y="4449763"/>
          <p14:tracePt t="24988" x="8040688" y="4498975"/>
          <p14:tracePt t="25005" x="8010525" y="4549775"/>
          <p14:tracePt t="25021" x="7961313" y="4614863"/>
          <p14:tracePt t="25039" x="7859713" y="4694238"/>
          <p14:tracePt t="25044" x="7802563" y="4730750"/>
          <p14:tracePt t="25055" x="7737475" y="4759325"/>
          <p14:tracePt t="25072" x="7564438" y="4830763"/>
          <p14:tracePt t="25089" x="7448550" y="4859338"/>
          <p14:tracePt t="25105" x="7332663" y="4875213"/>
          <p14:tracePt t="25121" x="7253288" y="4881563"/>
          <p14:tracePt t="25138" x="7189788" y="4889500"/>
          <p14:tracePt t="25154" x="7138988" y="4895850"/>
          <p14:tracePt t="25172" x="7016750" y="4932363"/>
          <p14:tracePt t="25188" x="6900863" y="4960938"/>
          <p14:tracePt t="25205" x="6784975" y="4989513"/>
          <p14:tracePt t="25222" x="6626225" y="5032375"/>
          <p14:tracePt t="25238" x="6453188" y="5076825"/>
          <p14:tracePt t="25255" x="6308725" y="5111750"/>
          <p14:tracePt t="25272" x="6223000" y="5133975"/>
          <p14:tracePt t="25289" x="6115050" y="5176838"/>
          <p14:tracePt t="25306" x="6078538" y="5191125"/>
          <p14:tracePt t="25323" x="6064250" y="5205413"/>
          <p14:tracePt t="25339" x="6035675" y="5227638"/>
          <p14:tracePt t="25354" x="6013450" y="5241925"/>
          <p14:tracePt t="25373" x="5956300" y="5270500"/>
          <p14:tracePt t="25386" x="5927725" y="5292725"/>
          <p14:tracePt t="25404" x="5868988" y="5321300"/>
          <p14:tracePt t="25420" x="5803900" y="5343525"/>
          <p14:tracePt t="25436" x="5746750" y="5357813"/>
          <p14:tracePt t="25453" x="5689600" y="5378450"/>
          <p14:tracePt t="25469" x="5646738" y="5386388"/>
          <p14:tracePt t="25487" x="5610225" y="5386388"/>
          <p14:tracePt t="25503" x="5530850" y="5386388"/>
          <p14:tracePt t="25519" x="5457825" y="5386388"/>
          <p14:tracePt t="25536" x="5378450" y="5378450"/>
          <p14:tracePt t="25553" x="5299075" y="5372100"/>
          <p14:tracePt t="25569" x="5235575" y="5364163"/>
          <p14:tracePt t="25588" x="5184775" y="5372100"/>
          <p14:tracePt t="25605" x="5105400" y="5394325"/>
          <p14:tracePt t="25620" x="5076825" y="5414963"/>
          <p14:tracePt t="25638" x="5054600" y="5429250"/>
          <p14:tracePt t="25655" x="5032375" y="5451475"/>
          <p14:tracePt t="25671" x="5003800" y="5465763"/>
          <p14:tracePt t="25673" x="4989513" y="5480050"/>
          <p14:tracePt t="25689" x="4953000" y="5502275"/>
          <p14:tracePt t="25706" x="4889500" y="5522913"/>
          <p14:tracePt t="25722" x="4816475" y="5545138"/>
          <p14:tracePt t="25739" x="4737100" y="5559425"/>
          <p14:tracePt t="25755" x="4651375" y="5573713"/>
          <p14:tracePt t="25772" x="4586288" y="5573713"/>
          <p14:tracePt t="25788" x="4506913" y="5573713"/>
          <p14:tracePt t="25803" x="4427538" y="5567363"/>
          <p14:tracePt t="25820" x="4254500" y="5522913"/>
          <p14:tracePt t="25835" x="4132263" y="5473700"/>
          <p14:tracePt t="25855" x="4002088" y="5400675"/>
          <p14:tracePt t="25871" x="3879850" y="5321300"/>
          <p14:tracePt t="25890" x="3756025" y="5199063"/>
          <p14:tracePt t="25906" x="3735388" y="5111750"/>
          <p14:tracePt t="25922" x="3735388" y="5068888"/>
          <p14:tracePt t="25938" x="3735388" y="5040313"/>
          <p14:tracePt t="25954" x="3756025" y="4989513"/>
          <p14:tracePt t="25971" x="3786188" y="4910138"/>
          <p14:tracePt t="25989" x="3835400" y="4737100"/>
          <p14:tracePt t="26005" x="3865563" y="4643438"/>
          <p14:tracePt t="26022" x="3886200" y="4564063"/>
          <p14:tracePt t="26038" x="3908425" y="4478338"/>
          <p14:tracePt t="26043" x="3914775" y="4441825"/>
          <p14:tracePt t="26055" x="3914775" y="4398963"/>
          <p14:tracePt t="26071" x="3922713" y="4333875"/>
          <p14:tracePt t="26089" x="3951288" y="4240213"/>
          <p14:tracePt t="26105" x="3979863" y="4175125"/>
          <p14:tracePt t="26123" x="4008438" y="4095750"/>
          <p14:tracePt t="26138" x="4030663" y="4024313"/>
          <p14:tracePt t="26155" x="4059238" y="3965575"/>
          <p14:tracePt t="26171" x="4067175" y="3944938"/>
          <p14:tracePt t="26187" x="4073525" y="3922713"/>
          <p14:tracePt t="26205" x="4095750" y="3879850"/>
          <p14:tracePt t="26222" x="4110038" y="3835400"/>
          <p14:tracePt t="26239" x="4117975" y="3786188"/>
          <p14:tracePt t="26256" x="4117975" y="3706813"/>
          <p14:tracePt t="26271" x="4110038" y="3627438"/>
          <p14:tracePt t="26289" x="4095750" y="3548063"/>
          <p14:tracePt t="26306" x="4052888" y="3440113"/>
          <p14:tracePt t="26321" x="4030663" y="3395663"/>
          <p14:tracePt t="26338" x="4008438" y="3346450"/>
          <p14:tracePt t="26355" x="3987800" y="3324225"/>
          <p14:tracePt t="26370" x="3979863" y="3302000"/>
          <p14:tracePt t="26387" x="3979863" y="3287713"/>
          <p14:tracePt t="26403" x="3994150" y="3273425"/>
          <p14:tracePt t="26421" x="4024313" y="3244850"/>
          <p14:tracePt t="26438" x="4044950" y="3222625"/>
          <p14:tracePt t="26454" x="4067175" y="3201988"/>
          <p14:tracePt t="26471" x="4087813" y="3179763"/>
          <p14:tracePt t="26487" x="4117975" y="3157538"/>
          <p14:tracePt t="26505" x="4152900" y="3128963"/>
          <p14:tracePt t="26522" x="4246563" y="3086100"/>
          <p14:tracePt t="26538" x="4362450" y="3063875"/>
          <p14:tracePt t="26555" x="4484688" y="3043238"/>
          <p14:tracePt t="26571" x="4679950" y="3006725"/>
          <p14:tracePt t="26589" x="4875213" y="2978150"/>
          <p14:tracePt t="26605" x="5040313" y="2963863"/>
          <p14:tracePt t="26607" x="5119688" y="2949575"/>
          <p14:tracePt t="26621" x="5191125" y="2949575"/>
          <p14:tracePt t="26638" x="5378450" y="2949575"/>
          <p14:tracePt t="26655" x="5465763" y="2949575"/>
          <p14:tracePt t="26671" x="5494338" y="2949575"/>
          <p14:tracePt t="26688" x="5502275" y="2949575"/>
          <p14:tracePt t="26722" x="5502275" y="2955925"/>
          <p14:tracePt t="26738" x="5487988" y="2970213"/>
          <p14:tracePt t="26754" x="5465763" y="2984500"/>
          <p14:tracePt t="26771" x="5443538" y="3006725"/>
          <p14:tracePt t="26788" x="5422900" y="3035300"/>
          <p14:tracePt t="26895" x="5429250" y="3028950"/>
          <p14:tracePt t="26932" x="5437188" y="3028950"/>
          <p14:tracePt t="26943" x="5437188" y="3021013"/>
          <p14:tracePt t="26952" x="5443538" y="3021013"/>
          <p14:tracePt t="26977" x="5451475" y="3021013"/>
          <p14:tracePt t="27090" x="5451475" y="3014663"/>
          <p14:tracePt t="27281" x="5451475" y="3021013"/>
          <p14:tracePt t="27445" x="5451475" y="3014663"/>
          <p14:tracePt t="27809" x="5443538" y="3014663"/>
          <p14:tracePt t="27850" x="5437188" y="3021013"/>
          <p14:tracePt t="28096" x="5429250" y="3028950"/>
          <p14:tracePt t="28108" x="5422900" y="3028950"/>
          <p14:tracePt t="28171" x="5422900" y="3035300"/>
          <p14:tracePt t="28892" x="5414963" y="3043238"/>
          <p14:tracePt t="28900" x="5400675" y="3071813"/>
          <p14:tracePt t="28907" x="5372100" y="3114675"/>
          <p14:tracePt t="28918" x="5321300" y="3173413"/>
          <p14:tracePt t="28937" x="5213350" y="3381375"/>
          <p14:tracePt t="28952" x="5091113" y="3598863"/>
          <p14:tracePt t="28968" x="4968875" y="3792538"/>
          <p14:tracePt t="28987" x="4845050" y="3987800"/>
          <p14:tracePt t="29002" x="4751388" y="4124325"/>
          <p14:tracePt t="29019" x="4672013" y="4240213"/>
          <p14:tracePt t="29036" x="4643438" y="4311650"/>
          <p14:tracePt t="29038" x="4629150" y="4333875"/>
          <p14:tracePt t="29053" x="4600575" y="4391025"/>
          <p14:tracePt t="29070" x="4586288" y="4427538"/>
          <p14:tracePt t="29086" x="4578350" y="4464050"/>
          <p14:tracePt t="29102" x="4557713" y="4492625"/>
          <p14:tracePt t="29120" x="4549775" y="4521200"/>
          <p14:tracePt t="29136" x="4543425" y="4557713"/>
          <p14:tracePt t="29151" x="4513263" y="4606925"/>
          <p14:tracePt t="29169" x="4492625" y="4702175"/>
          <p14:tracePt t="29186" x="4464050" y="4773613"/>
          <p14:tracePt t="29202" x="4433888" y="4859338"/>
          <p14:tracePt t="29220" x="4405313" y="4938713"/>
          <p14:tracePt t="29238" x="4370388" y="5062538"/>
          <p14:tracePt t="29254" x="4340225" y="5119688"/>
          <p14:tracePt t="29270" x="4325938" y="5141913"/>
          <p14:tracePt t="29287" x="4311650" y="5162550"/>
          <p14:tracePt t="29303" x="4305300" y="5184775"/>
          <p14:tracePt t="29320" x="4297363" y="5199063"/>
          <p14:tracePt t="29338" x="4283075" y="5227638"/>
          <p14:tracePt t="29355" x="4276725" y="5241925"/>
          <p14:tracePt t="29370" x="4260850" y="5264150"/>
          <p14:tracePt t="29387" x="4254500" y="5284788"/>
          <p14:tracePt t="29404" x="4240213" y="5300663"/>
          <p14:tracePt t="29419" x="4225925" y="5321300"/>
          <p14:tracePt t="29435" x="4211638" y="5335588"/>
          <p14:tracePt t="29453" x="4197350" y="5364163"/>
          <p14:tracePt t="29468" x="4189413" y="5378450"/>
          <p14:tracePt t="29486" x="4181475" y="5400675"/>
          <p14:tracePt t="29503" x="4167188" y="5422900"/>
          <p14:tracePt t="29519" x="4152900" y="5429250"/>
          <p14:tracePt t="29536" x="4146550" y="5443538"/>
          <p14:tracePt t="29539" x="4146550" y="5451475"/>
          <p14:tracePt t="29553" x="4146550" y="5465763"/>
          <p14:tracePt t="29570" x="4138613" y="5473700"/>
          <p14:tracePt t="29588" x="4138613" y="5487988"/>
          <p14:tracePt t="29603" x="4138613" y="5494338"/>
          <p14:tracePt t="29620" x="4132263" y="5508625"/>
          <p14:tracePt t="29639" x="4132263" y="5537200"/>
          <p14:tracePt t="29670" x="4132263" y="5567363"/>
          <p14:tracePt t="29688" x="4132263" y="5588000"/>
          <p14:tracePt t="29704" x="4132263" y="5602288"/>
          <p14:tracePt t="29720" x="4132263" y="5624513"/>
          <p14:tracePt t="29738" x="4132263" y="5638800"/>
          <p14:tracePt t="29754" x="4132263" y="5646738"/>
          <p14:tracePt t="29770" x="4138613" y="5661025"/>
          <p14:tracePt t="29786" x="4152900" y="5667375"/>
          <p14:tracePt t="29802" x="4167188" y="5681663"/>
          <p14:tracePt t="29819" x="4189413" y="5703888"/>
          <p14:tracePt t="29835" x="4211638" y="5718175"/>
          <p14:tracePt t="29852" x="4225925" y="5718175"/>
          <p14:tracePt t="29870" x="4254500" y="5732463"/>
          <p14:tracePt t="29886" x="4276725" y="5732463"/>
          <p14:tracePt t="29902" x="4291013" y="5732463"/>
          <p14:tracePt t="29920" x="4305300" y="5732463"/>
          <p14:tracePt t="29936" x="4325938" y="5732463"/>
          <p14:tracePt t="29954" x="4354513" y="5740400"/>
          <p14:tracePt t="29972" x="4441825" y="5754688"/>
          <p14:tracePt t="29987" x="4484688" y="5761038"/>
          <p14:tracePt t="30003" x="4535488" y="5761038"/>
          <p14:tracePt t="30020" x="4564063" y="5761038"/>
          <p14:tracePt t="30037" x="4586288" y="5761038"/>
          <p14:tracePt t="30041" x="4592638" y="5768975"/>
          <p14:tracePt t="30053" x="4600575" y="5768975"/>
          <p14:tracePt t="30070" x="4614863" y="5768975"/>
          <p14:tracePt t="30087" x="4637088" y="5768975"/>
          <p14:tracePt t="30104" x="4651375" y="5768975"/>
          <p14:tracePt t="30119" x="4672013" y="5768975"/>
          <p14:tracePt t="30136" x="4737100" y="5761038"/>
          <p14:tracePt t="30155" x="4889500" y="5726113"/>
          <p14:tracePt t="30171" x="5003800" y="5695950"/>
          <p14:tracePt t="30188" x="5133975" y="5661025"/>
          <p14:tracePt t="30205" x="5284788" y="5581650"/>
          <p14:tracePt t="30221" x="5429250" y="5502275"/>
          <p14:tracePt t="30237" x="5559425" y="5429250"/>
          <p14:tracePt t="30254" x="5703888" y="5364163"/>
          <p14:tracePt t="30269" x="5746750" y="5343525"/>
          <p14:tracePt t="30285" x="5868988" y="5270500"/>
          <p14:tracePt t="30301" x="5984875" y="5213350"/>
          <p14:tracePt t="30320" x="6129338" y="5097463"/>
          <p14:tracePt t="30337" x="6215063" y="5011738"/>
          <p14:tracePt t="30353" x="6288088" y="4932363"/>
          <p14:tracePt t="30370" x="6345238" y="4867275"/>
          <p14:tracePt t="30388" x="6453188" y="4716463"/>
          <p14:tracePt t="30404" x="6546850" y="4614863"/>
          <p14:tracePt t="30420" x="6640513" y="4506913"/>
          <p14:tracePt t="30437" x="6727825" y="4419600"/>
          <p14:tracePt t="30453" x="6807200" y="4348163"/>
          <p14:tracePt t="30470" x="6886575" y="4297363"/>
          <p14:tracePt t="30487" x="6958013" y="4246563"/>
          <p14:tracePt t="30504" x="6994525" y="4225925"/>
          <p14:tracePt t="30520" x="7037388" y="4203700"/>
          <p14:tracePt t="30537" x="7094538" y="4175125"/>
          <p14:tracePt t="30540" x="7131050" y="4152900"/>
          <p14:tracePt t="30553" x="7159625" y="4138613"/>
          <p14:tracePt t="30569" x="7218363" y="4110038"/>
          <p14:tracePt t="30587" x="7297738" y="4073525"/>
          <p14:tracePt t="30604" x="7332663" y="4059238"/>
          <p14:tracePt t="30621" x="7369175" y="4052888"/>
          <p14:tracePt t="30637" x="7391400" y="4044950"/>
          <p14:tracePt t="30653" x="7397750" y="4038600"/>
          <p14:tracePt t="30671" x="7412038" y="4038600"/>
          <p14:tracePt t="30687" x="7419975" y="4038600"/>
          <p14:tracePt t="30720" x="7426325" y="4038600"/>
          <p14:tracePt t="30737" x="7434263" y="4038600"/>
          <p14:tracePt t="30753" x="7434263" y="4030663"/>
          <p14:tracePt t="30775" x="7434263" y="4024313"/>
          <p14:tracePt t="30786" x="7434263" y="4016375"/>
          <p14:tracePt t="30804" x="7434263" y="3994150"/>
          <p14:tracePt t="30820" x="7448550" y="3965575"/>
          <p14:tracePt t="30839" x="7462838" y="3886200"/>
          <p14:tracePt t="30854" x="7485063" y="3800475"/>
          <p14:tracePt t="30869" x="7499350" y="3706813"/>
          <p14:tracePt t="30887" x="7513638" y="3627438"/>
          <p14:tracePt t="30905" x="7527925" y="3505200"/>
          <p14:tracePt t="30920" x="7542213" y="3417888"/>
          <p14:tracePt t="30937" x="7556500" y="3338513"/>
          <p14:tracePt t="30954" x="7564438" y="3252788"/>
          <p14:tracePt t="30969" x="7570788" y="3173413"/>
          <p14:tracePt t="30986" x="7570788" y="3100388"/>
          <p14:tracePt t="31005" x="7556500" y="3021013"/>
          <p14:tracePt t="31020" x="7535863" y="3000375"/>
          <p14:tracePt t="31037" x="7505700" y="2984500"/>
          <p14:tracePt t="31054" x="7470775" y="2970213"/>
          <p14:tracePt t="31070" x="7434263" y="2949575"/>
          <p14:tracePt t="31086" x="7412038" y="2927350"/>
          <p14:tracePt t="31103" x="7391400" y="2906713"/>
          <p14:tracePt t="31120" x="7354888" y="2890838"/>
          <p14:tracePt t="31138" x="7340600" y="2890838"/>
          <p14:tracePt t="31153" x="7318375" y="2890838"/>
          <p14:tracePt t="31170" x="7297738" y="2890838"/>
          <p14:tracePt t="31188" x="7239000" y="2898775"/>
          <p14:tracePt t="31203" x="7210425" y="2913063"/>
          <p14:tracePt t="31220" x="7094538" y="2949575"/>
          <p14:tracePt t="31238" x="7016750" y="2978150"/>
          <p14:tracePt t="31254" x="6921500" y="2984500"/>
          <p14:tracePt t="31271" x="6835775" y="2984500"/>
          <p14:tracePt t="31287" x="6727825" y="2984500"/>
          <p14:tracePt t="31289" x="6670675" y="2984500"/>
          <p14:tracePt t="31304" x="6619875" y="2984500"/>
          <p14:tracePt t="31321" x="6446838" y="2984500"/>
          <p14:tracePt t="31338" x="6367463" y="3000375"/>
          <p14:tracePt t="31353" x="6288088" y="3006725"/>
          <p14:tracePt t="31371" x="6208713" y="3006725"/>
          <p14:tracePt t="31387" x="6129338" y="3014663"/>
          <p14:tracePt t="31402" x="6049963" y="3028950"/>
          <p14:tracePt t="31419" x="5948363" y="3028950"/>
          <p14:tracePt t="31434" x="5783263" y="3028950"/>
          <p14:tracePt t="31452" x="5646738" y="3014663"/>
          <p14:tracePt t="31469" x="5522913" y="2992438"/>
          <p14:tracePt t="31485" x="5386388" y="2963863"/>
          <p14:tracePt t="31502" x="5264150" y="2935288"/>
          <p14:tracePt t="31521" x="5076825" y="2890838"/>
          <p14:tracePt t="31537" x="4968875" y="2876550"/>
          <p14:tracePt t="31554" x="4889500" y="2870200"/>
          <p14:tracePt t="31570" x="4852988" y="2862263"/>
          <p14:tracePt t="31586" x="4838700" y="2862263"/>
          <p14:tracePt t="31605" x="4810125" y="2862263"/>
          <p14:tracePt t="31620" x="4802188" y="2862263"/>
          <p14:tracePt t="31637" x="4759325" y="2862263"/>
          <p14:tracePt t="31655" x="4730750" y="2862263"/>
          <p14:tracePt t="31670" x="4694238" y="2862263"/>
          <p14:tracePt t="31687" x="4672013" y="2862263"/>
          <p14:tracePt t="31704" x="4651375" y="2870200"/>
          <p14:tracePt t="31720" x="4637088" y="2870200"/>
          <p14:tracePt t="31737" x="4606925" y="2876550"/>
          <p14:tracePt t="31755" x="4586288" y="2876550"/>
          <p14:tracePt t="31770" x="4572000" y="2876550"/>
          <p14:tracePt t="31787" x="4535488" y="2876550"/>
          <p14:tracePt t="31803" x="4513263" y="2876550"/>
          <p14:tracePt t="31820" x="4484688" y="2890838"/>
          <p14:tracePt t="31839" x="4413250" y="2906713"/>
          <p14:tracePt t="31854" x="4362450" y="2927350"/>
          <p14:tracePt t="31870" x="4319588" y="2941638"/>
          <p14:tracePt t="31888" x="4305300" y="2955925"/>
          <p14:tracePt t="31903" x="4283075" y="2970213"/>
          <p14:tracePt t="31920" x="4260850" y="2992438"/>
          <p14:tracePt t="31938" x="4232275" y="3021013"/>
          <p14:tracePt t="31954" x="4211638" y="3049588"/>
          <p14:tracePt t="31970" x="4181475" y="3094038"/>
          <p14:tracePt t="31988" x="4146550" y="3173413"/>
          <p14:tracePt t="32003" x="4095750" y="3259138"/>
          <p14:tracePt t="32020" x="4052888" y="3346450"/>
          <p14:tracePt t="32038" x="3994150" y="3468688"/>
          <p14:tracePt t="32054" x="3965575" y="3554413"/>
          <p14:tracePt t="32070" x="3959225" y="3605213"/>
          <p14:tracePt t="32086" x="3951288" y="3633788"/>
          <p14:tracePt t="32103" x="3951288" y="3648075"/>
          <p14:tracePt t="32121" x="3944938" y="3670300"/>
          <p14:tracePt t="32137" x="3937000" y="3698875"/>
          <p14:tracePt t="32153" x="3937000" y="3721100"/>
          <p14:tracePt t="32171" x="3937000" y="3749675"/>
          <p14:tracePt t="32187" x="3937000" y="3786188"/>
          <p14:tracePt t="32202" x="3937000" y="3821113"/>
          <p14:tracePt t="32221" x="3914775" y="3865563"/>
          <p14:tracePt t="32236" x="3886200" y="3951288"/>
          <p14:tracePt t="32254" x="3851275" y="4059238"/>
          <p14:tracePt t="32271" x="3821113" y="4117975"/>
          <p14:tracePt t="32287" x="3800475" y="4167188"/>
          <p14:tracePt t="32303" x="3771900" y="4232275"/>
          <p14:tracePt t="32320" x="3749675" y="4291013"/>
          <p14:tracePt t="32337" x="3721100" y="4348163"/>
          <p14:tracePt t="32355" x="3692525" y="4391025"/>
          <p14:tracePt t="32369" x="3684588" y="4413250"/>
          <p14:tracePt t="32386" x="3678238" y="4433888"/>
          <p14:tracePt t="32403" x="3670300" y="4449763"/>
          <p14:tracePt t="32418" x="3662363" y="4470400"/>
          <p14:tracePt t="32436" x="3656013" y="4492625"/>
          <p14:tracePt t="32455" x="3641725" y="4529138"/>
          <p14:tracePt t="32471" x="3641725" y="4557713"/>
          <p14:tracePt t="32487" x="3641725" y="4600575"/>
          <p14:tracePt t="32504" x="3648075" y="4651375"/>
          <p14:tracePt t="32520" x="3648075" y="4702175"/>
          <p14:tracePt t="32537" x="3656013" y="4730750"/>
          <p14:tracePt t="32541" x="3662363" y="4745038"/>
          <p14:tracePt t="32552" x="3662363" y="4759325"/>
          <p14:tracePt t="32568" x="3678238" y="4787900"/>
          <p14:tracePt t="32585" x="3684588" y="4810125"/>
          <p14:tracePt t="32601" x="3698875" y="4830763"/>
          <p14:tracePt t="32618" x="3713163" y="4859338"/>
          <p14:tracePt t="32636" x="3721100" y="4881563"/>
          <p14:tracePt t="32652" x="3735388" y="4895850"/>
          <p14:tracePt t="32669" x="3741738" y="4918075"/>
          <p14:tracePt t="32688" x="3749675" y="4946650"/>
          <p14:tracePt t="32703" x="3749675" y="4960938"/>
          <p14:tracePt t="32719" x="3749675" y="4975225"/>
          <p14:tracePt t="32737" x="3749675" y="4989513"/>
          <p14:tracePt t="32753" x="3749675" y="4997450"/>
          <p14:tracePt t="32755" x="3749675" y="5003800"/>
          <p14:tracePt t="32770" x="3749675" y="5011738"/>
          <p14:tracePt t="32787" x="3749675" y="5018088"/>
          <p14:tracePt t="32821" x="3749675" y="5026025"/>
          <p14:tracePt t="32838" x="3735388" y="5040313"/>
          <p14:tracePt t="32855" x="3727450" y="5048250"/>
          <p14:tracePt t="32871" x="3713163" y="5054600"/>
          <p14:tracePt t="32887" x="3706813" y="5062538"/>
          <p14:tracePt t="32903" x="3692525" y="5076825"/>
          <p14:tracePt t="32920" x="3678238" y="5083175"/>
          <p14:tracePt t="32936" x="3670300" y="5083175"/>
          <p14:tracePt t="32952" x="3662363" y="5091113"/>
          <p14:tracePt t="32973" x="3656013" y="5091113"/>
          <p14:tracePt t="32987" x="3656013" y="5068888"/>
          <p14:tracePt t="33002" x="3641725" y="5048250"/>
          <p14:tracePt t="33021" x="3554413" y="4975225"/>
          <p14:tracePt t="33035" x="3489325" y="4932363"/>
          <p14:tracePt t="33039" x="3409950" y="4875213"/>
          <p14:tracePt t="33052" x="3208338" y="4765675"/>
          <p14:tracePt t="33069" x="3035300" y="4686300"/>
          <p14:tracePt t="33085" x="2898775" y="4629150"/>
          <p14:tracePt t="33102" x="2776538" y="4592638"/>
          <p14:tracePt t="33117" x="2689225" y="4572000"/>
          <p14:tracePt t="33134" x="2609850" y="4572000"/>
          <p14:tracePt t="33150" x="2544763" y="4572000"/>
          <p14:tracePt t="33167" x="2459038" y="4572000"/>
          <p14:tracePt t="33183" x="2408238" y="4572000"/>
          <p14:tracePt t="33202" x="2365375" y="4557713"/>
          <p14:tracePt t="33217" x="2306638" y="4535488"/>
          <p14:tracePt t="33234" x="2228850" y="4521200"/>
          <p14:tracePt t="33252" x="2178050" y="4513263"/>
          <p14:tracePt t="33268" x="2149475" y="4506913"/>
          <p14:tracePt t="33285" x="2133600" y="4506913"/>
          <p14:tracePt t="33302" x="2133600" y="4498975"/>
          <p14:tracePt t="33334" x="2133600" y="4492625"/>
          <p14:tracePt t="33351" x="2141538" y="4484688"/>
          <p14:tracePt t="33368" x="2149475" y="4464050"/>
          <p14:tracePt t="33386" x="2155825" y="4433888"/>
          <p14:tracePt t="33402" x="2163763" y="4391025"/>
          <p14:tracePt t="33419" x="2170113" y="4311650"/>
          <p14:tracePt t="33438" x="2170113" y="4197350"/>
          <p14:tracePt t="33453" x="2170113" y="4117975"/>
          <p14:tracePt t="33470" x="2178050" y="4038600"/>
          <p14:tracePt t="33487" x="2178050" y="3959225"/>
          <p14:tracePt t="33501" x="2192338" y="3879850"/>
          <p14:tracePt t="33517" x="2212975" y="3792538"/>
          <p14:tracePt t="33534" x="2235200" y="3713163"/>
          <p14:tracePt t="33536" x="2249488" y="3670300"/>
          <p14:tracePt t="33550" x="2263775" y="3619500"/>
          <p14:tracePt t="33567" x="2292350" y="3525838"/>
          <p14:tracePt t="33583" x="2322513" y="3446463"/>
          <p14:tracePt t="33600" x="2351088" y="3367088"/>
          <p14:tracePt t="33617" x="2357438" y="3346450"/>
          <p14:tracePt t="33634" x="2357438" y="3332163"/>
          <p14:tracePt t="33651" x="2351088" y="3332163"/>
          <p14:tracePt t="33667" x="2336800" y="3332163"/>
          <p14:tracePt t="33683" x="2322513" y="3332163"/>
          <p14:tracePt t="33700" x="2306638" y="3338513"/>
          <p14:tracePt t="33717" x="2300288" y="3338513"/>
          <p14:tracePt t="33733" x="2292350" y="3338513"/>
          <p14:tracePt t="33772" x="2292350" y="3346450"/>
          <p14:tracePt t="33846" x="2292350" y="3352800"/>
          <p14:tracePt t="34008" x="2292350" y="3346450"/>
          <p14:tracePt t="35779" x="2292350" y="3338513"/>
          <p14:tracePt t="35787" x="2300288" y="3338513"/>
          <p14:tracePt t="35801" x="2300288" y="3332163"/>
          <p14:tracePt t="35817" x="2306638" y="3332163"/>
          <p14:tracePt t="35833" x="2322513" y="3316288"/>
          <p14:tracePt t="35850" x="2328863" y="3309938"/>
          <p14:tracePt t="35867" x="2343150" y="3309938"/>
          <p14:tracePt t="35884" x="2351088" y="3309938"/>
          <p14:tracePt t="35900" x="2357438" y="3309938"/>
          <p14:tracePt t="35919" x="2365375" y="3309938"/>
          <p14:tracePt t="35934" x="2371725" y="3309938"/>
          <p14:tracePt t="35951" x="2379663" y="3309938"/>
          <p14:tracePt t="35985" x="2386013" y="3309938"/>
          <p14:tracePt t="36025" x="2393950" y="3309938"/>
          <p14:tracePt t="36063" x="2401888" y="3309938"/>
          <p14:tracePt t="36406" x="2408238" y="3302000"/>
          <p14:tracePt t="36414" x="2416175" y="3295650"/>
          <p14:tracePt t="36421" x="2422525" y="3287713"/>
          <p14:tracePt t="36437" x="2430463" y="3287713"/>
          <p14:tracePt t="36452" x="2436813" y="3281363"/>
          <p14:tracePt t="36468" x="2444750" y="3281363"/>
          <p14:tracePt t="36648" x="2436813" y="3287713"/>
          <p14:tracePt t="36711" x="2430463" y="3287713"/>
          <p14:tracePt t="37188" x="2422525" y="3287713"/>
          <p14:tracePt t="37198" x="2416175" y="3295650"/>
          <p14:tracePt t="37205" x="2401888" y="3295650"/>
          <p14:tracePt t="37221" x="2386013" y="3281363"/>
          <p14:tracePt t="37234" x="2365375" y="3267075"/>
          <p14:tracePt t="37252" x="2328863" y="3259138"/>
          <p14:tracePt t="37269" x="2314575" y="3259138"/>
          <p14:tracePt t="37286" x="2286000" y="3259138"/>
          <p14:tracePt t="37301" x="2271713" y="3259138"/>
          <p14:tracePt t="37319" x="2243138" y="3244850"/>
          <p14:tracePt t="37337" x="2235200" y="3236913"/>
          <p14:tracePt t="37351" x="2212975" y="3216275"/>
          <p14:tracePt t="37368" x="2155825" y="3187700"/>
          <p14:tracePt t="37385" x="2076450" y="3165475"/>
          <p14:tracePt t="37401" x="1954213" y="3136900"/>
          <p14:tracePt t="37403" x="1889125" y="3122613"/>
          <p14:tracePt t="37419" x="1758950" y="3094038"/>
          <p14:tracePt t="37436" x="1636713" y="3063875"/>
          <p14:tracePt t="37452" x="1520825" y="3035300"/>
          <p14:tracePt t="37468" x="1412875" y="3006725"/>
          <p14:tracePt t="37484" x="1341438" y="2984500"/>
          <p14:tracePt t="37501" x="1319213" y="2970213"/>
          <p14:tracePt t="37517" x="1298575" y="2955925"/>
          <p14:tracePt t="37520" x="1290638" y="2955925"/>
          <p14:tracePt t="37538" x="1284288" y="2949575"/>
          <p14:tracePt t="37554" x="1276350" y="2941638"/>
          <p14:tracePt t="37568" x="1262063" y="2935288"/>
          <p14:tracePt t="37585" x="1254125" y="2921000"/>
          <p14:tracePt t="37601" x="1233488" y="2898775"/>
          <p14:tracePt t="37618" x="1219200" y="2890838"/>
          <p14:tracePt t="37635" x="1182688" y="2862263"/>
          <p14:tracePt t="37653" x="1154113" y="2841625"/>
          <p14:tracePt t="37668" x="1131888" y="2819400"/>
          <p14:tracePt t="37684" x="1109663" y="2805113"/>
          <p14:tracePt t="37702" x="1095375" y="2797175"/>
          <p14:tracePt t="37717" x="1081088" y="2782888"/>
          <p14:tracePt t="37735" x="1052513" y="2762250"/>
          <p14:tracePt t="37752" x="1052513" y="2747963"/>
          <p14:tracePt t="37768" x="1052513" y="2725738"/>
          <p14:tracePt t="37784" x="1066800" y="2711450"/>
          <p14:tracePt t="37801" x="1095375" y="2682875"/>
          <p14:tracePt t="37818" x="1139825" y="2646363"/>
          <p14:tracePt t="37835" x="1262063" y="2581275"/>
          <p14:tracePt t="37852" x="1377950" y="2538413"/>
          <p14:tracePt t="37868" x="1543050" y="2501900"/>
          <p14:tracePt t="37886" x="1738313" y="2481263"/>
          <p14:tracePt t="37901" x="1968500" y="2444750"/>
          <p14:tracePt t="37918" x="2257425" y="2430463"/>
          <p14:tracePt t="37936" x="2538413" y="2430463"/>
          <p14:tracePt t="37952" x="2703513" y="2444750"/>
          <p14:tracePt t="37969" x="2855913" y="2444750"/>
          <p14:tracePt t="37986" x="3000375" y="2451100"/>
          <p14:tracePt t="38002" x="3194050" y="2451100"/>
          <p14:tracePt t="38019" x="3381375" y="2444750"/>
          <p14:tracePt t="38035" x="3684588" y="2422525"/>
          <p14:tracePt t="38051" x="3879850" y="2416175"/>
          <p14:tracePt t="38066" x="4059238" y="2393950"/>
          <p14:tracePt t="38083" x="4225925" y="2365375"/>
          <p14:tracePt t="38100" x="4398963" y="2328863"/>
          <p14:tracePt t="38116" x="4549775" y="2314575"/>
          <p14:tracePt t="38134" x="4665663" y="2300288"/>
          <p14:tracePt t="38152" x="4859338" y="2292350"/>
          <p14:tracePt t="38170" x="5018088" y="2292350"/>
          <p14:tracePt t="38185" x="5241925" y="2322513"/>
          <p14:tracePt t="38201" x="5465763" y="2336800"/>
          <p14:tracePt t="38218" x="5689600" y="2336800"/>
          <p14:tracePt t="38235" x="5919788" y="2336800"/>
          <p14:tracePt t="38251" x="6121400" y="2336800"/>
          <p14:tracePt t="38268" x="6402388" y="2308225"/>
          <p14:tracePt t="38285" x="6561138" y="2308225"/>
          <p14:tracePt t="38301" x="6705600" y="2328863"/>
          <p14:tracePt t="38318" x="6858000" y="2336800"/>
          <p14:tracePt t="38335" x="6980238" y="2343150"/>
          <p14:tracePt t="38351" x="7080250" y="2351088"/>
          <p14:tracePt t="38368" x="7189788" y="2351088"/>
          <p14:tracePt t="38385" x="7232650" y="2351088"/>
          <p14:tracePt t="38403" x="7269163" y="2357438"/>
          <p14:tracePt t="38418" x="7318375" y="2365375"/>
          <p14:tracePt t="38435" x="7377113" y="2379663"/>
          <p14:tracePt t="38452" x="7462838" y="2401888"/>
          <p14:tracePt t="38469" x="7485063" y="2416175"/>
          <p14:tracePt t="38485" x="7505700" y="2416175"/>
          <p14:tracePt t="38501" x="7519988" y="2422525"/>
          <p14:tracePt t="38518" x="7542213" y="2430463"/>
          <p14:tracePt t="38534" x="7564438" y="2436813"/>
          <p14:tracePt t="38538" x="7570788" y="2451100"/>
          <p14:tracePt t="38551" x="7585075" y="2459038"/>
          <p14:tracePt t="38567" x="7607300" y="2481263"/>
          <p14:tracePt t="38585" x="7658100" y="2516188"/>
          <p14:tracePt t="38601" x="7678738" y="2544763"/>
          <p14:tracePt t="38618" x="7708900" y="2581275"/>
          <p14:tracePt t="38636" x="7729538" y="2624138"/>
          <p14:tracePt t="38651" x="7751763" y="2660650"/>
          <p14:tracePt t="38668" x="7772400" y="2697163"/>
          <p14:tracePt t="38670" x="7788275" y="2711450"/>
          <p14:tracePt t="38685" x="7808913" y="2762250"/>
          <p14:tracePt t="38701" x="7831138" y="2819400"/>
          <p14:tracePt t="38718" x="7859713" y="2862263"/>
          <p14:tracePt t="38734" x="7874000" y="2906713"/>
          <p14:tracePt t="38751" x="7888288" y="2949575"/>
          <p14:tracePt t="38767" x="7910513" y="3006725"/>
          <p14:tracePt t="38785" x="7939088" y="3108325"/>
          <p14:tracePt t="38801" x="7939088" y="3194050"/>
          <p14:tracePt t="38818" x="7945438" y="3287713"/>
          <p14:tracePt t="38835" x="7939088" y="3403600"/>
          <p14:tracePt t="38851" x="7924800" y="3540125"/>
          <p14:tracePt t="38867" x="7924800" y="3648075"/>
          <p14:tracePt t="38885" x="7953375" y="3763963"/>
          <p14:tracePt t="38901" x="7975600" y="3786188"/>
          <p14:tracePt t="38920" x="7981950" y="3806825"/>
          <p14:tracePt t="38934" x="7981950" y="3821113"/>
          <p14:tracePt t="38951" x="7975600" y="3835400"/>
          <p14:tracePt t="38969" x="7975600" y="3821113"/>
          <p14:tracePt t="38985" x="7975600" y="3771900"/>
          <p14:tracePt t="39001" x="7975600" y="3698875"/>
          <p14:tracePt t="39018" x="7975600" y="3605213"/>
          <p14:tracePt t="39035" x="7981950" y="3482975"/>
          <p14:tracePt t="39052" x="7996238" y="3446463"/>
          <p14:tracePt t="39148" x="7996238" y="3440113"/>
          <p14:tracePt t="39156" x="8010525" y="3425825"/>
          <p14:tracePt t="39169" x="8032750" y="3367088"/>
          <p14:tracePt t="39185" x="8061325" y="3295650"/>
          <p14:tracePt t="39200" x="8075613" y="3252788"/>
          <p14:tracePt t="39216" x="8104188" y="3201988"/>
          <p14:tracePt t="39233" x="8134350" y="3201988"/>
          <p14:tracePt t="39250" x="8140700" y="3222625"/>
          <p14:tracePt t="39266" x="8162925" y="3302000"/>
          <p14:tracePt t="39283" x="8191500" y="3482975"/>
          <p14:tracePt t="39301" x="8242300" y="3778250"/>
          <p14:tracePt t="39318" x="8277225" y="3959225"/>
          <p14:tracePt t="39334" x="8313738" y="4110038"/>
          <p14:tracePt t="39351" x="8342313" y="4232275"/>
          <p14:tracePt t="39367" x="8370888" y="4340225"/>
          <p14:tracePt t="39386" x="8378825" y="4449763"/>
          <p14:tracePt t="39402" x="8378825" y="4521200"/>
          <p14:tracePt t="39418" x="8356600" y="4600575"/>
          <p14:tracePt t="39435" x="8342313" y="4679950"/>
          <p14:tracePt t="39451" x="8313738" y="4773613"/>
          <p14:tracePt t="39468" x="8270875" y="4895850"/>
          <p14:tracePt t="39484" x="8242300" y="5003800"/>
          <p14:tracePt t="39502" x="8228013" y="5133975"/>
          <p14:tracePt t="39518" x="8228013" y="5205413"/>
          <p14:tracePt t="39535" x="8242300" y="5249863"/>
          <p14:tracePt t="39551" x="8256588" y="5278438"/>
          <p14:tracePt t="39568" x="8262938" y="5292725"/>
          <p14:tracePt t="39585" x="8262938" y="5314950"/>
          <p14:tracePt t="39602" x="8270875" y="5343525"/>
          <p14:tracePt t="39620" x="8270875" y="5372100"/>
          <p14:tracePt t="39635" x="8256588" y="5437188"/>
          <p14:tracePt t="39651" x="8228013" y="5522913"/>
          <p14:tracePt t="39668" x="8197850" y="5630863"/>
          <p14:tracePt t="39684" x="8169275" y="5710238"/>
          <p14:tracePt t="39701" x="8140700" y="5789613"/>
          <p14:tracePt t="39718" x="8134350" y="5840413"/>
          <p14:tracePt t="39734" x="8126413" y="5862638"/>
          <p14:tracePt t="39751" x="8126413" y="5876925"/>
          <p14:tracePt t="39768" x="8126413" y="5899150"/>
          <p14:tracePt t="39784" x="8126413" y="5913438"/>
          <p14:tracePt t="39801" x="8126413" y="5934075"/>
          <p14:tracePt t="39818" x="8089900" y="5970588"/>
          <p14:tracePt t="39835" x="8024813" y="6013450"/>
          <p14:tracePt t="39851" x="7910513" y="6072188"/>
          <p14:tracePt t="39868" x="7780338" y="6129338"/>
          <p14:tracePt t="39884" x="7650163" y="6157913"/>
          <p14:tracePt t="39903" x="7462838" y="6194425"/>
          <p14:tracePt t="39919" x="7354888" y="6208713"/>
          <p14:tracePt t="39935" x="7253288" y="6229350"/>
          <p14:tracePt t="39951" x="7173913" y="6259513"/>
          <p14:tracePt t="39968" x="7073900" y="6280150"/>
          <p14:tracePt t="39984" x="6921500" y="6308725"/>
          <p14:tracePt t="40001" x="6727825" y="6345238"/>
          <p14:tracePt t="40018" x="6511925" y="6367463"/>
          <p14:tracePt t="40034" x="6072188" y="6388100"/>
          <p14:tracePt t="40051" x="5789613" y="6396038"/>
          <p14:tracePt t="40068" x="5530850" y="6396038"/>
          <p14:tracePt t="40084" x="5378450" y="6396038"/>
          <p14:tracePt t="40101" x="5314950" y="6381750"/>
          <p14:tracePt t="40119" x="5148263" y="6381750"/>
          <p14:tracePt t="40136" x="5097463" y="6396038"/>
          <p14:tracePt t="40151" x="5068888" y="6410325"/>
          <p14:tracePt t="40168" x="4997450" y="6424613"/>
          <p14:tracePt t="40185" x="4810125" y="6461125"/>
          <p14:tracePt t="40200" x="4708525" y="6461125"/>
          <p14:tracePt t="40219" x="4637088" y="6461125"/>
          <p14:tracePt t="40235" x="4622800" y="6453188"/>
          <p14:tracePt t="40252" x="4622800" y="6446838"/>
          <p14:tracePt t="40269" x="4637088" y="6432550"/>
          <p14:tracePt t="40305" x="4679950" y="6388100"/>
          <p14:tracePt t="40319" x="4875213" y="6294438"/>
          <p14:tracePt t="40334" x="4932363" y="6273800"/>
          <p14:tracePt t="40349" x="5119688" y="6208713"/>
          <p14:tracePt t="40366" x="5241925" y="6121400"/>
          <p14:tracePt t="40383" x="5457825" y="5999163"/>
          <p14:tracePt t="40400" x="5681663" y="5840413"/>
          <p14:tracePt t="40419" x="5970588" y="5537200"/>
          <p14:tracePt t="40434" x="6100763" y="5408613"/>
          <p14:tracePt t="40451" x="6288088" y="5111750"/>
          <p14:tracePt t="40469" x="6294438" y="4975225"/>
          <p14:tracePt t="40484" x="6237288" y="4816475"/>
          <p14:tracePt t="40501" x="6107113" y="4679950"/>
          <p14:tracePt t="40519" x="5848350" y="4586288"/>
          <p14:tracePt t="40535" x="5537200" y="4543425"/>
          <p14:tracePt t="40551" x="5068888" y="4405313"/>
          <p14:tracePt t="40568" x="4456113" y="4189413"/>
          <p14:tracePt t="40584" x="3721100" y="3914775"/>
          <p14:tracePt t="40601" x="3100388" y="3641725"/>
          <p14:tracePt t="40618" x="2465388" y="3287713"/>
          <p14:tracePt t="40635" x="1738313" y="2805113"/>
          <p14:tracePt t="40652" x="1392238" y="2566988"/>
          <p14:tracePt t="40668" x="1154113" y="2408238"/>
          <p14:tracePt t="40684" x="1016000" y="2308225"/>
          <p14:tracePt t="40702" x="966788" y="2220913"/>
          <p14:tracePt t="40717" x="958850" y="2178050"/>
          <p14:tracePt t="40735" x="987425" y="2141538"/>
          <p14:tracePt t="40752" x="1001713" y="2119313"/>
          <p14:tracePt t="40768" x="1009650" y="2112963"/>
          <p14:tracePt t="40819" x="995363" y="2112963"/>
          <p14:tracePt t="40827" x="973138" y="2112963"/>
          <p14:tracePt t="40837" x="944563" y="2112963"/>
          <p14:tracePt t="40851" x="873125" y="2112963"/>
          <p14:tracePt t="40867" x="808038" y="2112963"/>
          <p14:tracePt t="40886" x="749300" y="2112963"/>
          <p14:tracePt t="40919" x="749300" y="2119313"/>
          <p14:tracePt t="40935" x="749300" y="2133600"/>
          <p14:tracePt t="40952" x="800100" y="2286000"/>
          <p14:tracePt t="40968" x="865188" y="2408238"/>
          <p14:tracePt t="40985" x="966788" y="2552700"/>
          <p14:tracePt t="41001" x="1060450" y="2668588"/>
          <p14:tracePt t="41017" x="1125538" y="2768600"/>
          <p14:tracePt t="41035" x="1160463" y="2819400"/>
          <p14:tracePt t="41040" x="1160463" y="2833688"/>
          <p14:tracePt t="41051" x="1174750" y="2847975"/>
          <p14:tracePt t="41068" x="1174750" y="2870200"/>
          <p14:tracePt t="41085" x="1189038" y="2890838"/>
          <p14:tracePt t="41101" x="1211263" y="2898775"/>
          <p14:tracePt t="41117" x="1219200" y="2906713"/>
          <p14:tracePt t="41134" x="1239838" y="2913063"/>
          <p14:tracePt t="41150" x="1262063" y="2921000"/>
          <p14:tracePt t="41169" x="1276350" y="2921000"/>
          <p14:tracePt t="41264" x="1284288" y="2921000"/>
          <p14:tracePt t="41281" x="1298575" y="2921000"/>
          <p14:tracePt t="41288" x="1304925" y="2921000"/>
          <p14:tracePt t="41301" x="1312863" y="2921000"/>
          <p14:tracePt t="41318" x="1384300" y="2949575"/>
          <p14:tracePt t="41334" x="1449388" y="2970213"/>
          <p14:tracePt t="41351" x="1506538" y="3006725"/>
          <p14:tracePt t="41367" x="1528763" y="3028950"/>
          <p14:tracePt t="41385" x="1535113" y="3057525"/>
          <p14:tracePt t="41403" x="1535113" y="3094038"/>
          <p14:tracePt t="41419" x="1520825" y="3122613"/>
          <p14:tracePt t="41435" x="1500188" y="3179763"/>
          <p14:tracePt t="41452" x="1471613" y="3259138"/>
          <p14:tracePt t="41468" x="1441450" y="3352800"/>
          <p14:tracePt t="41485" x="1420813" y="3440113"/>
          <p14:tracePt t="41501" x="1420813" y="3489325"/>
          <p14:tracePt t="41516" x="1420813" y="3533775"/>
          <p14:tracePt t="41531" x="1435100" y="3568700"/>
          <p14:tracePt t="41533" x="1435100" y="3576638"/>
          <p14:tracePt t="41550" x="1441450" y="3605213"/>
          <p14:tracePt t="41567" x="1441450" y="3633788"/>
          <p14:tracePt t="41584" x="1441450" y="3662363"/>
          <p14:tracePt t="41600" x="1441450" y="3692525"/>
          <p14:tracePt t="41617" x="1449388" y="3727450"/>
          <p14:tracePt t="41636" x="1457325" y="3778250"/>
          <p14:tracePt t="41651" x="1477963" y="3814763"/>
          <p14:tracePt t="41668" x="1485900" y="3857625"/>
          <p14:tracePt t="41685" x="1492250" y="3886200"/>
          <p14:tracePt t="41701" x="1500188" y="3922713"/>
          <p14:tracePt t="41718" x="1500188" y="3937000"/>
          <p14:tracePt t="41735" x="1506538" y="3959225"/>
          <p14:tracePt t="41751" x="1506538" y="3973513"/>
          <p14:tracePt t="41768" x="1514475" y="3994150"/>
          <p14:tracePt t="41785" x="1520825" y="4016375"/>
          <p14:tracePt t="41800" x="1535113" y="4030663"/>
          <p14:tracePt t="41817" x="1550988" y="4059238"/>
          <p14:tracePt t="41835" x="1579563" y="4103688"/>
          <p14:tracePt t="41851" x="1600200" y="4132263"/>
          <p14:tracePt t="41867" x="1614488" y="4167188"/>
          <p14:tracePt t="41884" x="1630363" y="4189413"/>
          <p14:tracePt t="41900" x="1644650" y="4203700"/>
          <p14:tracePt t="41919" x="1651000" y="4240213"/>
          <p14:tracePt t="41934" x="1658938" y="4254500"/>
          <p14:tracePt t="41951" x="1679575" y="4305300"/>
          <p14:tracePt t="41969" x="1693863" y="4340225"/>
          <p14:tracePt t="41984" x="1701800" y="4376738"/>
          <p14:tracePt t="42000" x="1708150" y="4405313"/>
          <p14:tracePt t="42019" x="1708150" y="4449763"/>
          <p14:tracePt t="42034" x="1708150" y="4456113"/>
          <p14:tracePt t="42038" x="1708150" y="4464050"/>
          <p14:tracePt t="42051" x="1708150" y="4484688"/>
          <p14:tracePt t="42068" x="1708150" y="4506913"/>
          <p14:tracePt t="42084" x="1708150" y="4521200"/>
          <p14:tracePt t="42100" x="1708150" y="4543425"/>
          <p14:tracePt t="42117" x="1708150" y="4557713"/>
          <p14:tracePt t="42134" x="1708150" y="4578350"/>
          <p14:tracePt t="42152" x="1724025" y="4614863"/>
          <p14:tracePt t="42168" x="1738313" y="4629150"/>
          <p14:tracePt t="42184" x="1752600" y="4651375"/>
          <p14:tracePt t="42202" x="1758950" y="4672013"/>
          <p14:tracePt t="42217" x="1781175" y="4686300"/>
          <p14:tracePt t="42234" x="1803400" y="4702175"/>
          <p14:tracePt t="42252" x="1838325" y="4716463"/>
          <p14:tracePt t="42268" x="1874838" y="4737100"/>
          <p14:tracePt t="42285" x="1897063" y="4751388"/>
          <p14:tracePt t="42302" x="1911350" y="4759325"/>
          <p14:tracePt t="42317" x="1925638" y="4765675"/>
          <p14:tracePt t="42334" x="1939925" y="4773613"/>
          <p14:tracePt t="42350" x="1946275" y="4773613"/>
          <p14:tracePt t="42367" x="1954213" y="4773613"/>
          <p14:tracePt t="42385" x="1968500" y="4773613"/>
          <p14:tracePt t="42401" x="1982788" y="4773613"/>
          <p14:tracePt t="42402" x="1990725" y="4773613"/>
          <p14:tracePt t="42418" x="2011363" y="4773613"/>
          <p14:tracePt t="42435" x="2025650" y="4773613"/>
          <p14:tracePt t="42451" x="2055813" y="4773613"/>
          <p14:tracePt t="42467" x="2090738" y="4773613"/>
          <p14:tracePt t="42484" x="2133600" y="4765675"/>
          <p14:tracePt t="42501" x="2198688" y="4765675"/>
          <p14:tracePt t="42518" x="2235200" y="4759325"/>
          <p14:tracePt t="42534" x="2263775" y="4759325"/>
          <p14:tracePt t="42551" x="2292350" y="4745038"/>
          <p14:tracePt t="42567" x="2314575" y="4745038"/>
          <p14:tracePt t="42585" x="2336800" y="4737100"/>
          <p14:tracePt t="42601" x="2351088" y="4730750"/>
          <p14:tracePt t="42618" x="2357438" y="4730750"/>
          <p14:tracePt t="42633" x="2365375" y="4730750"/>
          <p14:tracePt t="42649" x="2379663" y="4716463"/>
          <p14:tracePt t="42665" x="2401888" y="4716463"/>
          <p14:tracePt t="42682" x="2430463" y="4708525"/>
          <p14:tracePt t="42699" x="2444750" y="4708525"/>
          <p14:tracePt t="42716" x="2451100" y="4702175"/>
          <p14:tracePt t="42788" x="2459038" y="4702175"/>
          <p14:tracePt t="43202" x="2451100" y="4702175"/>
          <p14:tracePt t="43824" x="2444750" y="4708525"/>
          <p14:tracePt t="43848" x="2444750" y="4716463"/>
          <p14:tracePt t="43860" x="2436813" y="4716463"/>
          <p14:tracePt t="44992" x="2430463" y="4716463"/>
          <p14:tracePt t="45002" x="2430463" y="4722813"/>
          <p14:tracePt t="45042" x="2422525" y="4722813"/>
          <p14:tracePt t="45105" x="2416175" y="4730750"/>
          <p14:tracePt t="45200" x="2408238" y="4730750"/>
          <p14:tracePt t="45208" x="2408238" y="4737100"/>
          <p14:tracePt t="45250" x="2408238" y="4745038"/>
          <p14:tracePt t="45262" x="2401888" y="4745038"/>
          <p14:tracePt t="45594" x="2393950" y="4751388"/>
          <p14:tracePt t="45640" x="2386013" y="4751388"/>
          <p14:tracePt t="46546" x="2379663" y="4759325"/>
          <p14:tracePt t="46728" x="2379663" y="4765675"/>
          <p14:tracePt t="46754" x="2371725" y="4765675"/>
          <p14:tracePt t="46828" x="2371725" y="4773613"/>
          <p14:tracePt t="47268" x="2365375" y="4773613"/>
          <p14:tracePt t="47280" x="2365375" y="4779963"/>
          <p14:tracePt t="47354" x="2357438" y="4779963"/>
          <p14:tracePt t="47438" x="2357438" y="4787900"/>
          <p14:tracePt t="47476" x="2351088" y="4787900"/>
          <p14:tracePt t="47658" x="2357438" y="4787900"/>
          <p14:tracePt t="47672" x="2365375" y="4787900"/>
          <p14:tracePt t="47682" x="2365375" y="4773613"/>
          <p14:tracePt t="47688" x="2371725" y="4773613"/>
          <p14:tracePt t="47704" x="2371725" y="4765675"/>
          <p14:tracePt t="47715" x="2379663" y="4765675"/>
          <p14:tracePt t="47733" x="2386013" y="4751388"/>
          <p14:tracePt t="47749" x="2393950" y="4751388"/>
          <p14:tracePt t="47766" x="2393950" y="4745038"/>
          <p14:tracePt t="47782" x="2401888" y="4745038"/>
          <p14:tracePt t="47815" x="2401888" y="4737100"/>
          <p14:tracePt t="47833" x="2416175" y="4722813"/>
          <p14:tracePt t="47847" x="2422525" y="4722813"/>
          <p14:tracePt t="47864" x="2422525" y="4716463"/>
          <p14:tracePt t="47881" x="2430463" y="4716463"/>
          <p14:tracePt t="47897" x="2430463" y="4708525"/>
          <p14:tracePt t="47914" x="2436813" y="4708525"/>
          <p14:tracePt t="47947" x="2436813" y="4702175"/>
          <p14:tracePt t="47967" x="2444750" y="4702175"/>
          <p14:tracePt t="47996" x="2451100" y="4694238"/>
          <p14:tracePt t="48004" x="2451100" y="4686300"/>
          <p14:tracePt t="48016" x="2459038" y="4686300"/>
          <p14:tracePt t="48031" x="2459038" y="4679950"/>
          <p14:tracePt t="48047" x="2465388" y="4679950"/>
          <p14:tracePt t="48063" x="2473325" y="4672013"/>
          <p14:tracePt t="48106" x="2473325" y="4665663"/>
          <p14:tracePt t="48128" x="2481263" y="4665663"/>
          <p14:tracePt t="48157" x="2481263" y="4657725"/>
          <p14:tracePt t="48315" x="2481263" y="4665663"/>
          <p14:tracePt t="48533" x="2481263" y="4657725"/>
          <p14:tracePt t="48738" x="2481263" y="4651375"/>
          <p14:tracePt t="48754" x="2481263" y="4637088"/>
          <p14:tracePt t="48762" x="2487613" y="4629150"/>
          <p14:tracePt t="48768" x="2487613" y="4622800"/>
          <p14:tracePt t="48782" x="2495550" y="4606925"/>
          <p14:tracePt t="48799" x="2501900" y="4578350"/>
          <p14:tracePt t="48815" x="2509838" y="4564063"/>
          <p14:tracePt t="48832" x="2509838" y="4557713"/>
          <p14:tracePt t="48848" x="2509838" y="4549775"/>
          <p14:tracePt t="48881" x="2509838" y="4543425"/>
          <p14:tracePt t="48898" x="2509838" y="4535488"/>
          <p14:tracePt t="48916" x="2509838" y="4521200"/>
          <p14:tracePt t="48931" x="2509838" y="4506913"/>
          <p14:tracePt t="48950" x="2509838" y="4498975"/>
          <p14:tracePt t="48965" x="2516188" y="4484688"/>
          <p14:tracePt t="49008" x="2516188" y="4478338"/>
          <p14:tracePt t="49080" x="2516188" y="4470400"/>
          <p14:tracePt t="49120" x="2524125" y="4470400"/>
          <p14:tracePt t="49127" x="2524125" y="4464050"/>
          <p14:tracePt t="49137" x="2524125" y="4456113"/>
          <p14:tracePt t="49152" x="2530475" y="4456113"/>
          <p14:tracePt t="53946" x="2530475" y="4449763"/>
          <p14:tracePt t="53954" x="2524125" y="4441825"/>
          <p14:tracePt t="53965" x="2524125" y="4419600"/>
          <p14:tracePt t="53980" x="2501900" y="4356100"/>
          <p14:tracePt t="53996" x="2495550" y="4297363"/>
          <p14:tracePt t="54015" x="2465388" y="4138613"/>
          <p14:tracePt t="54030" x="2436813" y="3994150"/>
          <p14:tracePt t="54047" x="2408238" y="3871913"/>
          <p14:tracePt t="54063" x="2379663" y="3756025"/>
          <p14:tracePt t="54079" x="2351088" y="3670300"/>
          <p14:tracePt t="54096" x="2322513" y="3598863"/>
          <p14:tracePt t="54113" x="2292350" y="3511550"/>
          <p14:tracePt t="54130" x="2271713" y="3432175"/>
          <p14:tracePt t="54131" x="2257425" y="3389313"/>
          <p14:tracePt t="54147" x="2228850" y="3302000"/>
          <p14:tracePt t="54163" x="2198688" y="3222625"/>
          <p14:tracePt t="54179" x="2170113" y="3151188"/>
          <p14:tracePt t="54198" x="2133600" y="3057525"/>
          <p14:tracePt t="54214" x="2119313" y="3049588"/>
          <p14:tracePt t="54231" x="2090738" y="3021013"/>
          <p14:tracePt t="54246" x="2070100" y="3000375"/>
          <p14:tracePt t="54262" x="2055813" y="2984500"/>
          <p14:tracePt t="54279" x="2039938" y="2970213"/>
          <p14:tracePt t="54296" x="2019300" y="2949575"/>
          <p14:tracePt t="54312" x="1997075" y="2927350"/>
          <p14:tracePt t="54330" x="1976438" y="2906713"/>
          <p14:tracePt t="54346" x="1946275" y="2870200"/>
          <p14:tracePt t="54362" x="1925638" y="2855913"/>
          <p14:tracePt t="54379" x="1903413" y="2841625"/>
          <p14:tracePt t="54396" x="1882775" y="2833688"/>
          <p14:tracePt t="54413" x="1852613" y="2833688"/>
          <p14:tracePt t="54433" x="1809750" y="2827338"/>
          <p14:tracePt t="54447" x="1766888" y="2827338"/>
          <p14:tracePt t="54464" x="1724025" y="2827338"/>
          <p14:tracePt t="54480" x="1693863" y="2827338"/>
          <p14:tracePt t="54497" x="1679575" y="2827338"/>
          <p14:tracePt t="54515" x="1644650" y="2833688"/>
          <p14:tracePt t="54531" x="1630363" y="2847975"/>
          <p14:tracePt t="54546" x="1614488" y="2870200"/>
          <p14:tracePt t="54563" x="1593850" y="2884488"/>
          <p14:tracePt t="54578" x="1571625" y="2898775"/>
          <p14:tracePt t="54596" x="1550988" y="2921000"/>
          <p14:tracePt t="54613" x="1520825" y="2955925"/>
          <p14:tracePt t="54629" x="1477963" y="2992438"/>
          <p14:tracePt t="54647" x="1392238" y="3086100"/>
          <p14:tracePt t="54664" x="1341438" y="3151188"/>
          <p14:tracePt t="54680" x="1304925" y="3194050"/>
          <p14:tracePt t="54697" x="1284288" y="3244850"/>
          <p14:tracePt t="54715" x="1254125" y="3287713"/>
          <p14:tracePt t="54731" x="1239838" y="3324225"/>
          <p14:tracePt t="54747" x="1239838" y="3346450"/>
          <p14:tracePt t="54764" x="1239838" y="3389313"/>
          <p14:tracePt t="54780" x="1247775" y="3446463"/>
          <p14:tracePt t="54797" x="1276350" y="3540125"/>
          <p14:tracePt t="54815" x="1327150" y="3627438"/>
          <p14:tracePt t="54830" x="1406525" y="3713163"/>
          <p14:tracePt t="54848" x="1520825" y="3814763"/>
          <p14:tracePt t="54865" x="1571625" y="3843338"/>
          <p14:tracePt t="54880" x="1608138" y="3865563"/>
          <p14:tracePt t="54897" x="1622425" y="3865563"/>
          <p14:tracePt t="54913" x="1644650" y="3865563"/>
          <p14:tracePt t="54930" x="1679575" y="3857625"/>
          <p14:tracePt t="54949" x="1787525" y="3835400"/>
          <p14:tracePt t="54964" x="1874838" y="3806825"/>
          <p14:tracePt t="54980" x="1976438" y="3792538"/>
          <p14:tracePt t="54998" x="2084388" y="3771900"/>
          <p14:tracePt t="55013" x="2178050" y="3741738"/>
          <p14:tracePt t="55031" x="2235200" y="3706813"/>
          <p14:tracePt t="55036" x="2249488" y="3678238"/>
          <p14:tracePt t="55047" x="2263775" y="3641725"/>
          <p14:tracePt t="55064" x="2286000" y="3519488"/>
          <p14:tracePt t="55080" x="2292350" y="3446463"/>
          <p14:tracePt t="55099" x="2271713" y="3360738"/>
          <p14:tracePt t="55114" x="2206625" y="3252788"/>
          <p14:tracePt t="55130" x="2112963" y="3143250"/>
          <p14:tracePt t="55148" x="2011363" y="3063875"/>
          <p14:tracePt t="55164" x="1838325" y="2941638"/>
          <p14:tracePt t="55180" x="1752600" y="2884488"/>
          <p14:tracePt t="55197" x="1665288" y="2811463"/>
          <p14:tracePt t="55214" x="1585913" y="2747963"/>
          <p14:tracePt t="55231" x="1520825" y="2689225"/>
          <p14:tracePt t="55247" x="1485900" y="2617788"/>
          <p14:tracePt t="55263" x="1463675" y="2544763"/>
          <p14:tracePt t="55265" x="1463675" y="2516188"/>
          <p14:tracePt t="55282" x="1471613" y="2487613"/>
          <p14:tracePt t="55297" x="1492250" y="2459038"/>
          <p14:tracePt t="55314" x="1535113" y="2422525"/>
          <p14:tracePt t="55332" x="1565275" y="2401888"/>
          <p14:tracePt t="55347" x="1593850" y="2379663"/>
          <p14:tracePt t="55363" x="1636713" y="2357438"/>
          <p14:tracePt t="55381" x="1758950" y="2328863"/>
          <p14:tracePt t="55397" x="1882775" y="2300288"/>
          <p14:tracePt t="55414" x="2055813" y="2300288"/>
          <p14:tracePt t="55430" x="2220913" y="2300288"/>
          <p14:tracePt t="55447" x="2386013" y="2292350"/>
          <p14:tracePt t="55465" x="2559050" y="2278063"/>
          <p14:tracePt t="55481" x="2589213" y="2278063"/>
          <p14:tracePt t="55524" x="2589213" y="2286000"/>
          <p14:tracePt t="55533" x="2581275" y="2286000"/>
          <p14:tracePt t="55547" x="2566988" y="2308225"/>
          <p14:tracePt t="55565" x="2544763" y="2322513"/>
          <p14:tracePt t="55580" x="2524125" y="2343150"/>
          <p14:tracePt t="55597" x="2501900" y="2357438"/>
          <p14:tracePt t="55613" x="2487613" y="2365375"/>
          <p14:tracePt t="55629" x="2487613" y="2371725"/>
          <p14:tracePt t="55647" x="2495550" y="2371725"/>
          <p14:tracePt t="55662" x="2530475" y="2379663"/>
          <p14:tracePt t="55678" x="2603500" y="2393950"/>
          <p14:tracePt t="55694" x="2689225" y="2422525"/>
          <p14:tracePt t="55712" x="2762250" y="2451100"/>
          <p14:tracePt t="55729" x="2805113" y="2473325"/>
          <p14:tracePt t="55747" x="2819400" y="2501900"/>
          <p14:tracePt t="55762" x="2819400" y="2524125"/>
          <p14:tracePt t="55779" x="2811463" y="2544763"/>
          <p14:tracePt t="55796" x="2790825" y="2603500"/>
          <p14:tracePt t="55812" x="2782888" y="2703513"/>
          <p14:tracePt t="55829" x="2782888" y="2805113"/>
          <p14:tracePt t="55845" x="2797175" y="2890838"/>
          <p14:tracePt t="55861" x="2855913" y="2992438"/>
          <p14:tracePt t="55878" x="2898775" y="3043238"/>
          <p14:tracePt t="55896" x="2927350" y="3071813"/>
          <p14:tracePt t="55912" x="2955925" y="3094038"/>
          <p14:tracePt t="55928" x="2978150" y="3108325"/>
          <p14:tracePt t="55947" x="2992438" y="3122613"/>
          <p14:tracePt t="55963" x="3000375" y="3128963"/>
          <p14:tracePt t="55981" x="3006725" y="3136900"/>
          <p14:tracePt t="55997" x="3021013" y="3151188"/>
          <p14:tracePt t="56013" x="3043238" y="3173413"/>
          <p14:tracePt t="56032" x="3071813" y="3187700"/>
          <p14:tracePt t="56048" x="3094038" y="3194050"/>
          <p14:tracePt t="56095" x="3094038" y="3201988"/>
          <p14:tracePt t="56115" x="3086100" y="3208338"/>
          <p14:tracePt t="56131" x="3079750" y="3208338"/>
          <p14:tracePt t="56250" x="3086100" y="3208338"/>
          <p14:tracePt t="56258" x="3094038" y="3201988"/>
          <p14:tracePt t="56266" x="3108325" y="3194050"/>
          <p14:tracePt t="56278" x="3114675" y="3187700"/>
          <p14:tracePt t="56295" x="3136900" y="3173413"/>
          <p14:tracePt t="56312" x="3165475" y="3143250"/>
          <p14:tracePt t="56328" x="3187700" y="3122613"/>
          <p14:tracePt t="56346" x="3208338" y="3100388"/>
          <p14:tracePt t="56362" x="3230563" y="3079750"/>
          <p14:tracePt t="56378" x="3252788" y="3049588"/>
          <p14:tracePt t="56395" x="3267075" y="3028950"/>
          <p14:tracePt t="56412" x="3302000" y="2978150"/>
          <p14:tracePt t="56428" x="3324225" y="2941638"/>
          <p14:tracePt t="56445" x="3338513" y="2898775"/>
          <p14:tracePt t="56461" x="3352800" y="2862263"/>
          <p14:tracePt t="56478" x="3352800" y="2827338"/>
          <p14:tracePt t="56495" x="3352800" y="2805113"/>
          <p14:tracePt t="56511" x="3330575" y="2782888"/>
          <p14:tracePt t="56528" x="3302000" y="2747963"/>
          <p14:tracePt t="56546" x="3273425" y="2717800"/>
          <p14:tracePt t="56562" x="3222625" y="2668588"/>
          <p14:tracePt t="56579" x="3151188" y="2624138"/>
          <p14:tracePt t="56596" x="3079750" y="2581275"/>
          <p14:tracePt t="56613" x="2949575" y="2530475"/>
          <p14:tracePt t="56628" x="2870200" y="2501900"/>
          <p14:tracePt t="56646" x="2782888" y="2487613"/>
          <p14:tracePt t="56662" x="2703513" y="2473325"/>
          <p14:tracePt t="56678" x="2654300" y="2465388"/>
          <p14:tracePt t="56695" x="2589213" y="2459038"/>
          <p14:tracePt t="56712" x="2524125" y="2451100"/>
          <p14:tracePt t="56729" x="2451100" y="2451100"/>
          <p14:tracePt t="56745" x="2393950" y="2451100"/>
          <p14:tracePt t="56762" x="2322513" y="2465388"/>
          <p14:tracePt t="56780" x="2249488" y="2481263"/>
          <p14:tracePt t="56795" x="2170113" y="2501900"/>
          <p14:tracePt t="56811" x="2084388" y="2524125"/>
          <p14:tracePt t="56829" x="1960563" y="2566988"/>
          <p14:tracePt t="56845" x="1931988" y="2581275"/>
          <p14:tracePt t="56878" x="1946275" y="2581275"/>
          <p14:tracePt t="56896" x="1968500" y="2574925"/>
          <p14:tracePt t="56911" x="1990725" y="2559050"/>
          <p14:tracePt t="56928" x="2005013" y="2552700"/>
          <p14:tracePt t="56999" x="1990725" y="2552700"/>
          <p14:tracePt t="57007" x="1982788" y="2559050"/>
          <p14:tracePt t="57015" x="1976438" y="2559050"/>
          <p14:tracePt t="57029" x="1976438" y="2566988"/>
          <p14:tracePt t="57045" x="1960563" y="2581275"/>
          <p14:tracePt t="57063" x="1911350" y="2624138"/>
          <p14:tracePt t="57079" x="1824038" y="2717800"/>
          <p14:tracePt t="57095" x="1708150" y="2833688"/>
          <p14:tracePt t="57111" x="1579563" y="2978150"/>
          <p14:tracePt t="57128" x="1463675" y="3114675"/>
          <p14:tracePt t="57145" x="1347788" y="3244850"/>
          <p14:tracePt t="57161" x="1211263" y="3417888"/>
          <p14:tracePt t="57178" x="1154113" y="3525838"/>
          <p14:tracePt t="57195" x="1125538" y="3598863"/>
          <p14:tracePt t="57211" x="1125538" y="3678238"/>
          <p14:tracePt t="57228" x="1139825" y="3771900"/>
          <p14:tracePt t="57245" x="1168400" y="3857625"/>
          <p14:tracePt t="57261" x="1204913" y="3994150"/>
          <p14:tracePt t="57278" x="1233488" y="4073525"/>
          <p14:tracePt t="57295" x="1262063" y="4152900"/>
          <p14:tracePt t="57311" x="1290638" y="4225925"/>
          <p14:tracePt t="57329" x="1319213" y="4297363"/>
          <p14:tracePt t="57345" x="1341438" y="4356100"/>
          <p14:tracePt t="57361" x="1384300" y="4391025"/>
          <p14:tracePt t="57378" x="1485900" y="4441825"/>
          <p14:tracePt t="57394" x="1600200" y="4470400"/>
          <p14:tracePt t="57412" x="1758950" y="4506913"/>
          <p14:tracePt t="57429" x="1939925" y="4529138"/>
          <p14:tracePt t="57447" x="2212975" y="4572000"/>
          <p14:tracePt t="57462" x="2393950" y="4586288"/>
          <p14:tracePt t="57479" x="2589213" y="4578350"/>
          <p14:tracePt t="57494" x="2782888" y="4543425"/>
          <p14:tracePt t="57512" x="2949575" y="4506913"/>
          <p14:tracePt t="57530" x="3086100" y="4470400"/>
          <p14:tracePt t="57532" x="3143250" y="4464050"/>
          <p14:tracePt t="57546" x="3201988" y="4456113"/>
          <p14:tracePt t="57562" x="3338513" y="4441825"/>
          <p14:tracePt t="57579" x="3417888" y="4433888"/>
          <p14:tracePt t="57595" x="3511550" y="4427538"/>
          <p14:tracePt t="57612" x="3613150" y="4405313"/>
          <p14:tracePt t="57629" x="3713163" y="4376738"/>
          <p14:tracePt t="57645" x="3821113" y="4348163"/>
          <p14:tracePt t="57663" x="3979863" y="4305300"/>
          <p14:tracePt t="57679" x="4087813" y="4291013"/>
          <p14:tracePt t="57695" x="4211638" y="4291013"/>
          <p14:tracePt t="57712" x="4305300" y="4291013"/>
          <p14:tracePt t="57729" x="4398963" y="4291013"/>
          <p14:tracePt t="57745" x="4478338" y="4291013"/>
          <p14:tracePt t="57761" x="4557713" y="4291013"/>
          <p14:tracePt t="57778" x="4622800" y="4291013"/>
          <p14:tracePt t="57795" x="4643438" y="4291013"/>
          <p14:tracePt t="57811" x="4651375" y="4297363"/>
          <p14:tracePt t="57846" x="4643438" y="4305300"/>
          <p14:tracePt t="57866" x="4637088" y="4305300"/>
          <p14:tracePt t="57878" x="4637088" y="4297363"/>
          <p14:tracePt t="57895" x="4614863" y="4276725"/>
          <p14:tracePt t="57911" x="4592638" y="4254500"/>
          <p14:tracePt t="57928" x="4557713" y="4189413"/>
          <p14:tracePt t="57946" x="4535488" y="4103688"/>
          <p14:tracePt t="57961" x="4506913" y="3994150"/>
          <p14:tracePt t="57978" x="4464050" y="3886200"/>
          <p14:tracePt t="57995" x="4384675" y="3741738"/>
          <p14:tracePt t="58012" x="4268788" y="3605213"/>
          <p14:tracePt t="58028" x="4081463" y="3346450"/>
          <p14:tracePt t="58046" x="3987800" y="3230563"/>
          <p14:tracePt t="58063" x="3914775" y="3151188"/>
          <p14:tracePt t="58078" x="3865563" y="3079750"/>
          <p14:tracePt t="58095" x="3835400" y="3028950"/>
          <p14:tracePt t="58111" x="3806825" y="3000375"/>
          <p14:tracePt t="58129" x="3778250" y="2970213"/>
          <p14:tracePt t="58145" x="3756025" y="2949575"/>
          <p14:tracePt t="58162" x="3727450" y="2927350"/>
          <p14:tracePt t="58178" x="3706813" y="2913063"/>
          <p14:tracePt t="58195" x="3662363" y="2890838"/>
          <p14:tracePt t="58211" x="3613150" y="2870200"/>
          <p14:tracePt t="58229" x="3489325" y="2833688"/>
          <p14:tracePt t="58245" x="3395663" y="2805113"/>
          <p14:tracePt t="58261" x="3324225" y="2782888"/>
          <p14:tracePt t="58279" x="3287713" y="2776538"/>
          <p14:tracePt t="58295" x="3252788" y="2754313"/>
          <p14:tracePt t="58311" x="3222625" y="2740025"/>
          <p14:tracePt t="58327" x="3194050" y="2717800"/>
          <p14:tracePt t="58345" x="3157538" y="2682875"/>
          <p14:tracePt t="58362" x="3122613" y="2668588"/>
          <p14:tracePt t="58378" x="3063875" y="2654300"/>
          <p14:tracePt t="58394" x="2992438" y="2632075"/>
          <p14:tracePt t="58410" x="2898775" y="2609850"/>
          <p14:tracePt t="58428" x="2768600" y="2581275"/>
          <p14:tracePt t="58444" x="2574925" y="2544763"/>
          <p14:tracePt t="58462" x="2336800" y="2501900"/>
          <p14:tracePt t="58478" x="2235200" y="2487613"/>
          <p14:tracePt t="58494" x="2184400" y="2481263"/>
          <p14:tracePt t="58511" x="2170113" y="2481263"/>
          <p14:tracePt t="58528" x="2163763" y="2481263"/>
          <p14:tracePt t="58561" x="2163763" y="2473325"/>
          <p14:tracePt t="58589" x="2170113" y="2473325"/>
          <p14:tracePt t="58596" x="2178050" y="2473325"/>
          <p14:tracePt t="58605" x="2184400" y="2473325"/>
          <p14:tracePt t="58613" x="2192338" y="2473325"/>
          <p14:tracePt t="58627" x="2212975" y="2465388"/>
          <p14:tracePt t="58644" x="2235200" y="2459038"/>
          <p14:tracePt t="58661" x="2271713" y="2451100"/>
          <p14:tracePt t="58677" x="2328863" y="2436813"/>
          <p14:tracePt t="58694" x="2401888" y="2422525"/>
          <p14:tracePt t="58712" x="2495550" y="2422525"/>
          <p14:tracePt t="58728" x="2668588" y="2416175"/>
          <p14:tracePt t="58745" x="2768600" y="2416175"/>
          <p14:tracePt t="58761" x="2833688" y="2416175"/>
          <p14:tracePt t="58777" x="2905125" y="2416175"/>
          <p14:tracePt t="58794" x="2970213" y="2416175"/>
          <p14:tracePt t="58811" x="3043238" y="2416175"/>
          <p14:tracePt t="58827" x="3136900" y="2401888"/>
          <p14:tracePt t="58844" x="3222625" y="2379663"/>
          <p14:tracePt t="58861" x="3352800" y="2351088"/>
          <p14:tracePt t="58877" x="3489325" y="2336800"/>
          <p14:tracePt t="58894" x="3633788" y="2322513"/>
          <p14:tracePt t="58911" x="3763963" y="2314575"/>
          <p14:tracePt t="58927" x="3959225" y="2308225"/>
          <p14:tracePt t="58945" x="4095750" y="2278063"/>
          <p14:tracePt t="58961" x="4211638" y="2257425"/>
          <p14:tracePt t="58979" x="4311650" y="2249488"/>
          <p14:tracePt t="58995" x="4427538" y="2235200"/>
          <p14:tracePt t="59011" x="4564063" y="2198688"/>
          <p14:tracePt t="59028" x="4759325" y="2184400"/>
          <p14:tracePt t="59046" x="4881563" y="2184400"/>
          <p14:tracePt t="59061" x="4989513" y="2184400"/>
          <p14:tracePt t="59079" x="5068888" y="2192338"/>
          <p14:tracePt t="59095" x="5156200" y="2206625"/>
          <p14:tracePt t="59111" x="5235575" y="2220913"/>
          <p14:tracePt t="59113" x="5278438" y="2228850"/>
          <p14:tracePt t="59128" x="5357813" y="2249488"/>
          <p14:tracePt t="59145" x="5457825" y="2271713"/>
          <p14:tracePt t="59161" x="5573713" y="2292350"/>
          <p14:tracePt t="59177" x="5703888" y="2328863"/>
          <p14:tracePt t="59194" x="5826125" y="2357438"/>
          <p14:tracePt t="59211" x="5942013" y="2386013"/>
          <p14:tracePt t="59227" x="6042025" y="2408238"/>
          <p14:tracePt t="59245" x="6172200" y="2436813"/>
          <p14:tracePt t="59262" x="6245225" y="2451100"/>
          <p14:tracePt t="59277" x="6316663" y="2465388"/>
          <p14:tracePt t="59294" x="6418263" y="2481263"/>
          <p14:tracePt t="59311" x="6546850" y="2501900"/>
          <p14:tracePt t="59328" x="6748463" y="2524125"/>
          <p14:tracePt t="59345" x="6850063" y="2544763"/>
          <p14:tracePt t="59361" x="6937375" y="2552700"/>
          <p14:tracePt t="59377" x="7008813" y="2552700"/>
          <p14:tracePt t="59395" x="7059613" y="2552700"/>
          <p14:tracePt t="59411" x="7094538" y="2544763"/>
          <p14:tracePt t="59428" x="7153275" y="2538413"/>
          <p14:tracePt t="59445" x="7218363" y="2509838"/>
          <p14:tracePt t="59462" x="7232650" y="2495550"/>
          <p14:tracePt t="59479" x="7232650" y="2487613"/>
          <p14:tracePt t="59511" x="7218363" y="2473325"/>
          <p14:tracePt t="59528" x="7181850" y="2416175"/>
          <p14:tracePt t="59544" x="7159625" y="2365375"/>
          <p14:tracePt t="59561" x="7124700" y="2314575"/>
          <p14:tracePt t="59578" x="7073900" y="2292350"/>
          <p14:tracePt t="59595" x="7008813" y="2228850"/>
          <p14:tracePt t="59612" x="6943725" y="2206625"/>
          <p14:tracePt t="59628" x="6886575" y="2192338"/>
          <p14:tracePt t="59645" x="6792913" y="2141538"/>
          <p14:tracePt t="59662" x="6719888" y="2112963"/>
          <p14:tracePt t="59678" x="6677025" y="2090738"/>
          <p14:tracePt t="59695" x="6640513" y="2062163"/>
          <p14:tracePt t="59711" x="6626225" y="2039938"/>
          <p14:tracePt t="59729" x="6626225" y="2019300"/>
          <p14:tracePt t="59745" x="6634163" y="1982788"/>
          <p14:tracePt t="59762" x="6654800" y="1960563"/>
          <p14:tracePt t="59778" x="6677025" y="1925638"/>
          <p14:tracePt t="59794" x="6719888" y="1889125"/>
          <p14:tracePt t="59811" x="6792913" y="1846263"/>
          <p14:tracePt t="59829" x="6864350" y="1824038"/>
          <p14:tracePt t="59846" x="7000875" y="1817688"/>
          <p14:tracePt t="59861" x="7116763" y="1824038"/>
          <p14:tracePt t="59878" x="7275513" y="1860550"/>
          <p14:tracePt t="59895" x="7448550" y="1954213"/>
          <p14:tracePt t="59911" x="7570788" y="2062163"/>
          <p14:tracePt t="59928" x="7686675" y="2198688"/>
          <p14:tracePt t="59945" x="7816850" y="2343150"/>
          <p14:tracePt t="59961" x="7981950" y="2559050"/>
          <p14:tracePt t="59978" x="8032750" y="2668588"/>
          <p14:tracePt t="59994" x="8069263" y="2747963"/>
          <p14:tracePt t="60010" x="8075613" y="2827338"/>
          <p14:tracePt t="60028" x="8061325" y="2890838"/>
          <p14:tracePt t="60031" x="8054975" y="2927350"/>
          <p14:tracePt t="60044" x="8040688" y="2963863"/>
          <p14:tracePt t="60062" x="8004175" y="3100388"/>
          <p14:tracePt t="60079" x="7989888" y="3179763"/>
          <p14:tracePt t="60094" x="7996238" y="3230563"/>
          <p14:tracePt t="60111" x="8018463" y="3302000"/>
          <p14:tracePt t="60128" x="8040688" y="3367088"/>
          <p14:tracePt t="60144" x="8047038" y="3432175"/>
          <p14:tracePt t="60161" x="8047038" y="3489325"/>
          <p14:tracePt t="60178" x="8010525" y="3605213"/>
          <p14:tracePt t="60194" x="7981950" y="3706813"/>
          <p14:tracePt t="60211" x="7953375" y="3829050"/>
          <p14:tracePt t="60227" x="7916863" y="3973513"/>
          <p14:tracePt t="60245" x="7902575" y="4073525"/>
          <p14:tracePt t="60262" x="7902575" y="4152900"/>
          <p14:tracePt t="60278" x="7910513" y="4232275"/>
          <p14:tracePt t="60294" x="7924800" y="4254500"/>
          <p14:tracePt t="60311" x="7931150" y="4276725"/>
          <p14:tracePt t="60327" x="7939088" y="4297363"/>
          <p14:tracePt t="60343" x="7939088" y="4311650"/>
          <p14:tracePt t="60360" x="7931150" y="4333875"/>
          <p14:tracePt t="60377" x="7881938" y="4362450"/>
          <p14:tracePt t="60394" x="7743825" y="4433888"/>
          <p14:tracePt t="60410" x="7542213" y="4543425"/>
          <p14:tracePt t="60427" x="7283450" y="4657725"/>
          <p14:tracePt t="60444" x="7080250" y="4730750"/>
          <p14:tracePt t="60461" x="6892925" y="4773613"/>
          <p14:tracePt t="60479" x="6648450" y="4830763"/>
          <p14:tracePt t="60494" x="6532563" y="4867275"/>
          <p14:tracePt t="60511" x="6410325" y="4918075"/>
          <p14:tracePt t="60528" x="6245225" y="4954588"/>
          <p14:tracePt t="60545" x="6007100" y="5003800"/>
          <p14:tracePt t="60561" x="5667375" y="5062538"/>
          <p14:tracePt t="60577" x="5422900" y="5091113"/>
          <p14:tracePt t="60594" x="5170488" y="5141913"/>
          <p14:tracePt t="60610" x="5091113" y="5148263"/>
          <p14:tracePt t="60627" x="5068888" y="5148263"/>
          <p14:tracePt t="60660" x="5062538" y="5156200"/>
          <p14:tracePt t="60679" x="5054600" y="5156200"/>
          <p14:tracePt t="60694" x="5032375" y="5156200"/>
          <p14:tracePt t="60710" x="4953000" y="5156200"/>
          <p14:tracePt t="60727" x="4867275" y="5156200"/>
          <p14:tracePt t="60745" x="4751388" y="5156200"/>
          <p14:tracePt t="60763" x="4622800" y="5162550"/>
          <p14:tracePt t="60779" x="4600575" y="5162550"/>
          <p14:tracePt t="60794" x="4592638" y="5162550"/>
          <p14:tracePt t="61417" x="4586288" y="5170488"/>
          <p14:tracePt t="61441" x="4578350" y="5184775"/>
          <p14:tracePt t="61448" x="4572000" y="5191125"/>
          <p14:tracePt t="61461" x="4572000" y="5199063"/>
          <p14:tracePt t="61478" x="4572000" y="5205413"/>
          <p14:tracePt t="61494" x="4572000" y="5213350"/>
          <p14:tracePt t="61542" x="4572000" y="5221288"/>
          <p14:tracePt t="61607" x="4572000" y="5227638"/>
          <p14:tracePt t="61799" x="4572000" y="5235575"/>
          <p14:tracePt t="61806" x="4564063" y="5235575"/>
          <p14:tracePt t="61818" x="4564063" y="5241925"/>
          <p14:tracePt t="61834" x="4557713" y="5241925"/>
          <p14:tracePt t="61852" x="4549775" y="5241925"/>
          <p14:tracePt t="61868" x="4549775" y="5249863"/>
          <p14:tracePt t="61889" x="4549775" y="5256213"/>
          <p14:tracePt t="61897" x="4543425" y="5256213"/>
          <p14:tracePt t="61926" x="4535488" y="5264150"/>
          <p14:tracePt t="63590" x="4527550" y="5264150"/>
          <p14:tracePt t="63614" x="4527550" y="5270500"/>
          <p14:tracePt t="63648" x="4521200" y="5270500"/>
          <p14:tracePt t="63676" x="4521200" y="5278438"/>
          <p14:tracePt t="63738" x="4521200" y="5284788"/>
          <p14:tracePt t="63748" x="4513263" y="5284788"/>
          <p14:tracePt t="63764" x="4506913" y="5292725"/>
          <p14:tracePt t="63781" x="4506913" y="5300663"/>
          <p14:tracePt t="63788" x="4492625" y="5300663"/>
          <p14:tracePt t="63796" x="4492625" y="5307013"/>
          <p14:tracePt t="63811" x="4478338" y="5314950"/>
          <p14:tracePt t="63827" x="4456113" y="5335588"/>
          <p14:tracePt t="63844" x="4433888" y="5357813"/>
          <p14:tracePt t="63861" x="4391025" y="5386388"/>
          <p14:tracePt t="63877" x="4340225" y="5408613"/>
          <p14:tracePt t="63894" x="4305300" y="5429250"/>
          <p14:tracePt t="63910" x="4254500" y="5465763"/>
          <p14:tracePt t="63927" x="4232275" y="5487988"/>
          <p14:tracePt t="63943" x="4203700" y="5508625"/>
          <p14:tracePt t="63960" x="4189413" y="5522913"/>
          <p14:tracePt t="63979" x="4160838" y="5530850"/>
          <p14:tracePt t="63995" x="4124325" y="5537200"/>
          <p14:tracePt t="64012" x="4052888" y="5537200"/>
          <p14:tracePt t="64030" x="3922713" y="5516563"/>
          <p14:tracePt t="64045" x="3821113" y="5494338"/>
          <p14:tracePt t="64061" x="3713163" y="5465763"/>
          <p14:tracePt t="64079" x="3590925" y="5429250"/>
          <p14:tracePt t="64095" x="3489325" y="5400675"/>
          <p14:tracePt t="64111" x="3417888" y="5372100"/>
          <p14:tracePt t="64129" x="3352800" y="5329238"/>
          <p14:tracePt t="64145" x="3330575" y="5307013"/>
          <p14:tracePt t="64162" x="3309938" y="5264150"/>
          <p14:tracePt t="64178" x="3281363" y="5191125"/>
          <p14:tracePt t="64194" x="3236913" y="5105400"/>
          <p14:tracePt t="64211" x="3179763" y="4989513"/>
          <p14:tracePt t="64228" x="3043238" y="4802188"/>
          <p14:tracePt t="64245" x="2955925" y="4679950"/>
          <p14:tracePt t="64263" x="2898775" y="4564063"/>
          <p14:tracePt t="64278" x="2862263" y="4470400"/>
          <p14:tracePt t="64296" x="2833688" y="4391025"/>
          <p14:tracePt t="64313" x="2811463" y="4268788"/>
          <p14:tracePt t="64329" x="2805113" y="4197350"/>
          <p14:tracePt t="64344" x="2797175" y="4117975"/>
          <p14:tracePt t="64360" x="2782888" y="4038600"/>
          <p14:tracePt t="64376" x="2754313" y="3951288"/>
          <p14:tracePt t="64392" x="2725738" y="3900488"/>
          <p14:tracePt t="64411" x="2674938" y="3851275"/>
          <p14:tracePt t="64428" x="2609850" y="3829050"/>
          <p14:tracePt t="64446" x="2487613" y="3786188"/>
          <p14:tracePt t="64461" x="2430463" y="3763963"/>
          <p14:tracePt t="64477" x="2401888" y="3741738"/>
          <p14:tracePt t="64495" x="2393950" y="3727450"/>
          <p14:tracePt t="64511" x="2393950" y="3713163"/>
          <p14:tracePt t="64527" x="2416175" y="3698875"/>
          <p14:tracePt t="64532" x="2422525" y="3692525"/>
          <p14:tracePt t="64546" x="2436813" y="3678238"/>
          <p14:tracePt t="64561" x="2444750" y="3670300"/>
          <p14:tracePt t="64875" x="2436813" y="3670300"/>
          <p14:tracePt t="64892" x="2430463" y="3678238"/>
          <p14:tracePt t="64901" x="2430463" y="3684588"/>
          <p14:tracePt t="64911" x="2422525" y="3684588"/>
          <p14:tracePt t="64927" x="2422525" y="3692525"/>
          <p14:tracePt t="64945" x="2408238" y="3692525"/>
          <p14:tracePt t="64961" x="2408238" y="3698875"/>
          <p14:tracePt t="65263" x="2408238" y="3692525"/>
          <p14:tracePt t="65531" x="2416175" y="3698875"/>
          <p14:tracePt t="65536" x="2422525" y="3706813"/>
          <p14:tracePt t="65545" x="2444750" y="3713163"/>
          <p14:tracePt t="65560" x="2524125" y="3741738"/>
          <p14:tracePt t="65578" x="2638425" y="3771900"/>
          <p14:tracePt t="65594" x="2827338" y="3800475"/>
          <p14:tracePt t="65611" x="3043238" y="3821113"/>
          <p14:tracePt t="65629" x="3425825" y="3835400"/>
          <p14:tracePt t="65644" x="3613150" y="3835400"/>
          <p14:tracePt t="65661" x="3756025" y="3835400"/>
          <p14:tracePt t="65678" x="3886200" y="3814763"/>
          <p14:tracePt t="65694" x="3994150" y="3792538"/>
          <p14:tracePt t="65711" x="4073525" y="3771900"/>
          <p14:tracePt t="65728" x="4110038" y="3763963"/>
          <p14:tracePt t="65772" x="4117975" y="3763963"/>
          <p14:tracePt t="65784" x="4124325" y="3756025"/>
          <p14:tracePt t="65794" x="4132263" y="3756025"/>
          <p14:tracePt t="65811" x="4189413" y="3735388"/>
          <p14:tracePt t="65828" x="4268788" y="3713163"/>
          <p14:tracePt t="65845" x="4419600" y="3678238"/>
          <p14:tracePt t="65861" x="4506913" y="3648075"/>
          <p14:tracePt t="65877" x="4535488" y="3641725"/>
          <p14:tracePt t="65894" x="4557713" y="3633788"/>
          <p14:tracePt t="65910" x="4578350" y="3619500"/>
          <p14:tracePt t="65928" x="4600575" y="3613150"/>
          <p14:tracePt t="65945" x="4672013" y="3605213"/>
          <p14:tracePt t="65961" x="4779963" y="3598863"/>
          <p14:tracePt t="65978" x="4946650" y="3598863"/>
          <p14:tracePt t="65995" x="5091113" y="3598863"/>
          <p14:tracePt t="66011" x="5213350" y="3605213"/>
          <p14:tracePt t="66028" x="5349875" y="3605213"/>
          <p14:tracePt t="66032" x="5408613" y="3613150"/>
          <p14:tracePt t="66046" x="5502275" y="3605213"/>
          <p14:tracePt t="66061" x="5530850" y="3590925"/>
          <p14:tracePt t="66078" x="5551488" y="3576638"/>
          <p14:tracePt t="66094" x="5559425" y="3576638"/>
          <p14:tracePt t="66111" x="5567363" y="3576638"/>
          <p14:tracePt t="66128" x="5581650" y="3576638"/>
          <p14:tracePt t="66146" x="5595938" y="3576638"/>
          <p14:tracePt t="66161" x="5616575" y="3576638"/>
          <p14:tracePt t="66178" x="5646738" y="3576638"/>
          <p14:tracePt t="66195" x="5675313" y="3590925"/>
          <p14:tracePt t="66212" x="5689600" y="3605213"/>
          <p14:tracePt t="66229" x="5703888" y="3633788"/>
          <p14:tracePt t="66245" x="5703888" y="3684588"/>
          <p14:tracePt t="66261" x="5703888" y="3763963"/>
          <p14:tracePt t="66279" x="5681663" y="3871913"/>
          <p14:tracePt t="66296" x="5646738" y="4052888"/>
          <p14:tracePt t="66311" x="5610225" y="4167188"/>
          <p14:tracePt t="66328" x="5581650" y="4268788"/>
          <p14:tracePt t="66344" x="5559425" y="4362450"/>
          <p14:tracePt t="66360" x="5559425" y="4419600"/>
          <p14:tracePt t="66378" x="5573713" y="4470400"/>
          <p14:tracePt t="66393" x="5581650" y="4492625"/>
          <p14:tracePt t="66411" x="5595938" y="4521200"/>
          <p14:tracePt t="66428" x="5595938" y="4529138"/>
          <p14:tracePt t="66574" x="5588000" y="4529138"/>
          <p14:tracePt t="66664" x="5581650" y="4529138"/>
          <p14:tracePt t="66677" x="5573713" y="4529138"/>
          <p14:tracePt t="66685" x="5573713" y="4521200"/>
          <p14:tracePt t="66696" x="5573713" y="4513263"/>
          <p14:tracePt t="66711" x="5559425" y="4506913"/>
          <p14:tracePt t="66728" x="5551488" y="4492625"/>
          <p14:tracePt t="66901" x="5545138" y="4492625"/>
          <p14:tracePt t="66910" x="5530850" y="4498975"/>
          <p14:tracePt t="66917" x="5487988" y="4513263"/>
          <p14:tracePt t="66926" x="5429250" y="4535488"/>
          <p14:tracePt t="66942" x="5278438" y="4578350"/>
          <p14:tracePt t="66959" x="5111750" y="4637088"/>
          <p14:tracePt t="66976" x="4924425" y="4716463"/>
          <p14:tracePt t="66993" x="4686300" y="4816475"/>
          <p14:tracePt t="67011" x="4549775" y="4889500"/>
          <p14:tracePt t="67029" x="4433888" y="4924425"/>
          <p14:tracePt t="67033" x="4370388" y="4938713"/>
          <p14:tracePt t="67045" x="4319588" y="4954588"/>
          <p14:tracePt t="67061" x="4203700" y="4983163"/>
          <p14:tracePt t="67079" x="4016375" y="5011738"/>
          <p14:tracePt t="67095" x="3879850" y="5032375"/>
          <p14:tracePt t="67111" x="3721100" y="5068888"/>
          <p14:tracePt t="67128" x="3605213" y="5097463"/>
          <p14:tracePt t="67145" x="3519488" y="5119688"/>
          <p14:tracePt t="67160" x="3489325" y="5133975"/>
          <p14:tracePt t="67178" x="3468688" y="5141913"/>
          <p14:tracePt t="67194" x="3460750" y="5148263"/>
          <p14:tracePt t="67210" x="3454400" y="5148263"/>
          <p14:tracePt t="67229" x="3425825" y="5170488"/>
          <p14:tracePt t="67245" x="3403600" y="5184775"/>
          <p14:tracePt t="67262" x="3360738" y="5205413"/>
          <p14:tracePt t="67278" x="3309938" y="5213350"/>
          <p14:tracePt t="67295" x="3273425" y="5221288"/>
          <p14:tracePt t="67311" x="3244850" y="5227638"/>
          <p14:tracePt t="67328" x="3222625" y="5227638"/>
          <p14:tracePt t="67345" x="3208338" y="5235575"/>
          <p14:tracePt t="67361" x="3201988" y="5235575"/>
          <p14:tracePt t="67395" x="3187700" y="5235575"/>
          <p14:tracePt t="67411" x="3173413" y="5241925"/>
          <p14:tracePt t="67428" x="3143250" y="5249863"/>
          <p14:tracePt t="67444" x="3094038" y="5249863"/>
          <p14:tracePt t="67460" x="3014663" y="5249863"/>
          <p14:tracePt t="67477" x="2935288" y="5249863"/>
          <p14:tracePt t="67496" x="2862263" y="5249863"/>
          <p14:tracePt t="67511" x="2847975" y="5249863"/>
          <p14:tracePt t="67528" x="2841625" y="5249863"/>
          <p14:tracePt t="67605" x="2833688" y="5249863"/>
          <p14:tracePt t="67613" x="2827338" y="5249863"/>
          <p14:tracePt t="67628" x="2805113" y="5256213"/>
          <p14:tracePt t="67645" x="2790825" y="5264150"/>
          <p14:tracePt t="67662" x="2768600" y="5264150"/>
          <p14:tracePt t="67678" x="2747963" y="5270500"/>
          <p14:tracePt t="67694" x="2732088" y="5278438"/>
          <p14:tracePt t="67712" x="2703513" y="5284788"/>
          <p14:tracePt t="67730" x="2689225" y="5292725"/>
          <p14:tracePt t="67745" x="2668588" y="5307013"/>
          <p14:tracePt t="67761" x="2646363" y="5314950"/>
          <p14:tracePt t="67777" x="2632075" y="5321300"/>
          <p14:tracePt t="67792" x="2609850" y="5329238"/>
          <p14:tracePt t="67808" x="2589213" y="5335588"/>
          <p14:tracePt t="67828" x="2544763" y="5349875"/>
          <p14:tracePt t="67845" x="2524125" y="5357813"/>
          <p14:tracePt t="67861" x="2501900" y="5357813"/>
          <p14:tracePt t="67877" x="2487613" y="5364163"/>
          <p14:tracePt t="67895" x="2487613" y="5372100"/>
          <p14:tracePt t="67910" x="2481263" y="5372100"/>
          <p14:tracePt t="67983" x="2481263" y="5364163"/>
          <p14:tracePt t="67991" x="2487613" y="5357813"/>
          <p14:tracePt t="67999" x="2501900" y="5349875"/>
          <p14:tracePt t="68012" x="2516188" y="5329238"/>
          <p14:tracePt t="68028" x="2538413" y="5307013"/>
          <p14:tracePt t="68044" x="2559050" y="5278438"/>
          <p14:tracePt t="68061" x="2609850" y="5227638"/>
          <p14:tracePt t="68077" x="2717800" y="5133975"/>
          <p14:tracePt t="68094" x="2890838" y="5048250"/>
          <p14:tracePt t="68110" x="3187700" y="4975225"/>
          <p14:tracePt t="68127" x="3519488" y="4938713"/>
          <p14:tracePt t="68144" x="3944938" y="4881563"/>
          <p14:tracePt t="68162" x="4181475" y="4845050"/>
          <p14:tracePt t="68177" x="4370388" y="4816475"/>
          <p14:tracePt t="68194" x="4492625" y="4787900"/>
          <p14:tracePt t="68210" x="4578350" y="4759325"/>
          <p14:tracePt t="68227" x="4629150" y="4745038"/>
          <p14:tracePt t="68245" x="4651375" y="4730750"/>
          <p14:tracePt t="68262" x="4657725" y="4722813"/>
          <p14:tracePt t="68277" x="4665663" y="4722813"/>
          <p14:tracePt t="68295" x="4672013" y="4722813"/>
          <p14:tracePt t="68310" x="4679950" y="4708525"/>
          <p14:tracePt t="68312" x="4694238" y="4708525"/>
          <p14:tracePt t="68328" x="4700588" y="4702175"/>
          <p14:tracePt t="68344" x="4745038" y="4686300"/>
          <p14:tracePt t="68360" x="4779963" y="4672013"/>
          <p14:tracePt t="68377" x="4824413" y="4657725"/>
          <p14:tracePt t="68394" x="4859338" y="4651375"/>
          <p14:tracePt t="68411" x="4867275" y="4651375"/>
          <p14:tracePt t="68455" x="4859338" y="4657725"/>
          <p14:tracePt t="68462" x="4852988" y="4665663"/>
          <p14:tracePt t="68477" x="4838700" y="4672013"/>
          <p14:tracePt t="68493" x="4838700" y="4679950"/>
          <p14:tracePt t="68510" x="4830763" y="4686300"/>
          <p14:tracePt t="68528" x="4824413" y="4694238"/>
          <p14:tracePt t="68953" x="4824413" y="4702175"/>
          <p14:tracePt t="68965" x="4816475" y="4702175"/>
          <p14:tracePt t="68973" x="4810125" y="4708525"/>
          <p14:tracePt t="68999" x="4802188" y="4708525"/>
          <p14:tracePt t="69003" x="4802188" y="4716463"/>
          <p14:tracePt t="69020" x="4787900" y="4722813"/>
          <p14:tracePt t="69036" x="4779963" y="4730750"/>
          <p14:tracePt t="69046" x="4779963" y="4737100"/>
          <p14:tracePt t="69060" x="4765675" y="4751388"/>
          <p14:tracePt t="69077" x="4745038" y="4765675"/>
          <p14:tracePt t="69094" x="4679950" y="4779963"/>
          <p14:tracePt t="69110" x="4592638" y="4787900"/>
          <p14:tracePt t="69128" x="4398963" y="4779963"/>
          <p14:tracePt t="69144" x="4232275" y="4745038"/>
          <p14:tracePt t="69162" x="4067175" y="4708525"/>
          <p14:tracePt t="69177" x="3879850" y="4643438"/>
          <p14:tracePt t="69193" x="3656013" y="4535488"/>
          <p14:tracePt t="69210" x="3425825" y="4391025"/>
          <p14:tracePt t="69227" x="3028950" y="4117975"/>
          <p14:tracePt t="69244" x="2668588" y="3922713"/>
          <p14:tracePt t="69260" x="2292350" y="3656013"/>
          <p14:tracePt t="69278" x="1946275" y="3381375"/>
          <p14:tracePt t="69294" x="1636713" y="3100388"/>
          <p14:tracePt t="69310" x="1377950" y="2855913"/>
          <p14:tracePt t="69328" x="1060450" y="2552700"/>
          <p14:tracePt t="69344" x="922338" y="2422525"/>
          <p14:tracePt t="69360" x="836613" y="2336800"/>
          <p14:tracePt t="69376" x="800100" y="2243138"/>
          <p14:tracePt t="69393" x="800100" y="2155825"/>
          <p14:tracePt t="69410" x="836613" y="2070100"/>
          <p14:tracePt t="69427" x="922338" y="1946275"/>
          <p14:tracePt t="69444" x="981075" y="1911350"/>
          <p14:tracePt t="69460" x="1016000" y="1882775"/>
          <p14:tracePt t="69477" x="1060450" y="1866900"/>
          <p14:tracePt t="69493" x="1131888" y="1846263"/>
          <p14:tracePt t="69511" x="1211263" y="1846263"/>
          <p14:tracePt t="69527" x="1298575" y="1860550"/>
          <p14:tracePt t="69529" x="1362075" y="1874838"/>
          <p14:tracePt t="69544" x="1477963" y="1917700"/>
          <p14:tracePt t="69561" x="1579563" y="1946275"/>
          <p14:tracePt t="69578" x="1701800" y="1960563"/>
          <p14:tracePt t="69594" x="1795463" y="1968500"/>
          <p14:tracePt t="69611" x="1846263" y="1968500"/>
          <p14:tracePt t="69735" x="1846263" y="1960563"/>
          <p14:tracePt t="69744" x="1846263" y="1954213"/>
          <p14:tracePt t="69750" x="1846263" y="1946275"/>
          <p14:tracePt t="69761" x="1838325" y="1939925"/>
          <p14:tracePt t="69777" x="1817688" y="1925638"/>
          <p14:tracePt t="69793" x="1795463" y="1866900"/>
          <p14:tracePt t="69795" x="1795463" y="1831975"/>
          <p14:tracePt t="69810" x="1803400" y="1724025"/>
          <p14:tracePt t="69827" x="1809750" y="1687513"/>
          <p14:tracePt t="69843" x="1795463" y="1665288"/>
          <p14:tracePt t="69860" x="1744663" y="1608138"/>
          <p14:tracePt t="69877" x="1651000" y="1514475"/>
          <p14:tracePt t="69894" x="1520825" y="1384300"/>
          <p14:tracePt t="69911" x="1355725" y="1219200"/>
          <p14:tracePt t="69927" x="1262063" y="1139825"/>
          <p14:tracePt t="69943" x="1182688" y="1066800"/>
          <p14:tracePt t="69961" x="1131888" y="1016000"/>
          <p14:tracePt t="69979" x="1081088" y="973138"/>
          <p14:tracePt t="69994" x="1074738" y="958850"/>
          <p14:tracePt t="70011" x="1060450" y="944563"/>
          <p14:tracePt t="70042" x="1052513" y="944563"/>
          <p14:tracePt t="70088" x="1052513" y="936625"/>
          <p14:tracePt t="70379" x="1038225" y="944563"/>
          <p14:tracePt t="70386" x="1031875" y="958850"/>
          <p14:tracePt t="70396" x="1016000" y="973138"/>
          <p14:tracePt t="70409" x="995363" y="1001713"/>
          <p14:tracePt t="70428" x="958850" y="1031875"/>
          <p14:tracePt t="70443" x="901700" y="1052513"/>
          <p14:tracePt t="70460" x="842963" y="1052513"/>
          <p14:tracePt t="70477" x="808038" y="1046163"/>
          <p14:tracePt t="70537" x="808038" y="1038225"/>
          <p14:tracePt t="70544" x="814388" y="1031875"/>
          <p14:tracePt t="70562" x="836613" y="1031875"/>
          <p14:tracePt t="70576" x="842963" y="1038225"/>
          <p14:tracePt t="70593" x="842963" y="1052513"/>
          <p14:tracePt t="70611" x="836613" y="1074738"/>
          <p14:tracePt t="70627" x="808038" y="1111250"/>
          <p14:tracePt t="70644" x="793750" y="1131888"/>
          <p14:tracePt t="70662" x="779463" y="1131888"/>
          <p14:tracePt t="70676" x="771525" y="1131888"/>
          <p14:tracePt t="70693" x="757238" y="1131888"/>
          <p14:tracePt t="70711" x="742950" y="1131888"/>
          <p14:tracePt t="70727" x="706438" y="1131888"/>
          <p14:tracePt t="70745" x="685800" y="1131888"/>
          <p14:tracePt t="70760" x="677863" y="1131888"/>
          <p14:tracePt t="70777" x="669925" y="1131888"/>
          <p14:tracePt t="70794" x="655638" y="1131888"/>
          <p14:tracePt t="70809" x="655638" y="1146175"/>
          <p14:tracePt t="70827" x="669925" y="1139825"/>
          <p14:tracePt t="70845" x="728663" y="1095375"/>
          <p14:tracePt t="70860" x="735013" y="1089025"/>
          <p14:tracePt t="70896" x="735013" y="1095375"/>
          <p14:tracePt t="70912" x="728663" y="1095375"/>
          <p14:tracePt t="70927" x="720725" y="1111250"/>
          <p14:tracePt t="70944" x="706438" y="1117600"/>
          <p14:tracePt t="70959" x="700088" y="1117600"/>
          <p14:tracePt t="70977" x="692150" y="1125538"/>
          <p14:tracePt t="70993" x="685800" y="1131888"/>
          <p14:tracePt t="71010" x="677863" y="1139825"/>
          <p14:tracePt t="71097" x="677863" y="1131888"/>
          <p14:tracePt t="71104" x="685800" y="1131888"/>
          <p14:tracePt t="71113" x="685800" y="1125538"/>
          <p14:tracePt t="71451" x="692150" y="1125538"/>
          <p14:tracePt t="71459" x="700088" y="1117600"/>
          <p14:tracePt t="71476" x="706438" y="1117600"/>
          <p14:tracePt t="71517" x="706438" y="1125538"/>
          <p14:tracePt t="71526" x="706438" y="1131888"/>
          <p14:tracePt t="71533" x="706438" y="1139825"/>
          <p14:tracePt t="71544" x="706438" y="1154113"/>
          <p14:tracePt t="71559" x="714375" y="1168400"/>
          <p14:tracePt t="71578" x="814388" y="1182688"/>
          <p14:tracePt t="71593" x="915988" y="1189038"/>
          <p14:tracePt t="71610" x="981075" y="1211263"/>
          <p14:tracePt t="71627" x="1023938" y="1247775"/>
          <p14:tracePt t="71643" x="1066800" y="1268413"/>
          <p14:tracePt t="71659" x="1103313" y="1290638"/>
          <p14:tracePt t="71677" x="1139825" y="1304925"/>
          <p14:tracePt t="71693" x="1160463" y="1327150"/>
          <p14:tracePt t="71710" x="1189038" y="1347788"/>
          <p14:tracePt t="71726" x="1225550" y="1362075"/>
          <p14:tracePt t="71742" x="1262063" y="1370013"/>
          <p14:tracePt t="71761" x="1304925" y="1392238"/>
          <p14:tracePt t="71777" x="1327150" y="1392238"/>
          <p14:tracePt t="71793" x="1341438" y="1392238"/>
          <p14:tracePt t="71811" x="1355725" y="1377950"/>
          <p14:tracePt t="71826" x="1355725" y="1355725"/>
          <p14:tracePt t="71860" x="1347788" y="1362075"/>
          <p14:tracePt t="71877" x="1341438" y="1370013"/>
          <p14:tracePt t="71950" x="1333500" y="1377950"/>
          <p14:tracePt t="71973" x="1327150" y="1384300"/>
          <p14:tracePt t="71979" x="1319213" y="1392238"/>
          <p14:tracePt t="71993" x="1304925" y="1398588"/>
          <p14:tracePt t="72010" x="1298575" y="1412875"/>
          <p14:tracePt t="72027" x="1276350" y="1427163"/>
          <p14:tracePt t="72043" x="1262063" y="1435100"/>
          <p14:tracePt t="72059" x="1254125" y="1449388"/>
          <p14:tracePt t="72076" x="1233488" y="1463675"/>
          <p14:tracePt t="72094" x="1225550" y="1471613"/>
          <p14:tracePt t="72597" x="1225550" y="1463675"/>
          <p14:tracePt t="73098" x="1225550" y="1471613"/>
          <p14:tracePt t="73496" x="1219200" y="1471613"/>
          <p14:tracePt t="74648" x="1211263" y="1471613"/>
          <p14:tracePt t="74664" x="1211263" y="1477963"/>
          <p14:tracePt t="83490" x="1211263" y="1485900"/>
          <p14:tracePt t="84264" x="1211263" y="1492250"/>
          <p14:tracePt t="84276" x="1211263" y="1500188"/>
          <p14:tracePt t="84326" x="1211263" y="1492250"/>
          <p14:tracePt t="84333" x="1219200" y="1492250"/>
          <p14:tracePt t="84346" x="1219200" y="1485900"/>
          <p14:tracePt t="84356" x="1225550" y="1485900"/>
          <p14:tracePt t="84373" x="1225550" y="1477963"/>
          <p14:tracePt t="84435" x="1225550" y="1463675"/>
          <p14:tracePt t="84442" x="1219200" y="1441450"/>
          <p14:tracePt t="84455" x="1211263" y="1427163"/>
          <p14:tracePt t="84472" x="1168400" y="1377950"/>
          <p14:tracePt t="84488" x="1109663" y="1312863"/>
          <p14:tracePt t="84505" x="1001713" y="1233488"/>
          <p14:tracePt t="84522" x="893763" y="1139825"/>
          <p14:tracePt t="84539" x="793750" y="1066800"/>
          <p14:tracePt t="84555" x="706438" y="1016000"/>
          <p14:tracePt t="84558" x="692150" y="1001713"/>
          <p14:tracePt t="84574" x="669925" y="973138"/>
          <p14:tracePt t="84589" x="655638" y="952500"/>
          <p14:tracePt t="84605" x="655638" y="944563"/>
          <p14:tracePt t="84623" x="655638" y="936625"/>
          <p14:tracePt t="84638" x="663575" y="930275"/>
          <p14:tracePt t="84673" x="655638" y="901700"/>
          <p14:tracePt t="84688" x="641350" y="887413"/>
          <p14:tracePt t="84705" x="612775" y="850900"/>
          <p14:tracePt t="84723" x="576263" y="828675"/>
          <p14:tracePt t="84738" x="555625" y="800100"/>
          <p14:tracePt t="84756" x="533400" y="779463"/>
          <p14:tracePt t="84773" x="519113" y="749300"/>
          <p14:tracePt t="84789" x="511175" y="735013"/>
          <p14:tracePt t="84808" x="511175" y="728663"/>
          <p14:tracePt t="84822" x="511175" y="706438"/>
          <p14:tracePt t="84839" x="511175" y="685800"/>
          <p14:tracePt t="84857" x="511175" y="655638"/>
          <p14:tracePt t="84873" x="511175" y="635000"/>
          <p14:tracePt t="84890" x="511175" y="612775"/>
          <p14:tracePt t="84906" x="504825" y="606425"/>
          <p14:tracePt t="84922" x="490538" y="590550"/>
          <p14:tracePt t="84938" x="482600" y="584200"/>
          <p14:tracePt t="84957" x="468313" y="569913"/>
          <p14:tracePt t="84973" x="454025" y="555625"/>
          <p14:tracePt t="84990" x="439738" y="533400"/>
          <p14:tracePt t="85006" x="425450" y="511175"/>
          <p14:tracePt t="85022" x="411163" y="490538"/>
          <p14:tracePt t="85038" x="403225" y="454025"/>
          <p14:tracePt t="85056" x="396875" y="439738"/>
          <p14:tracePt t="85059" x="396875" y="425450"/>
          <p14:tracePt t="85073" x="396875" y="411163"/>
          <p14:tracePt t="85090" x="388938" y="396875"/>
          <p14:tracePt t="85106" x="388938" y="374650"/>
          <p14:tracePt t="85122" x="382588" y="368300"/>
          <p14:tracePt t="85140" x="382588" y="346075"/>
          <p14:tracePt t="85155" x="382588" y="323850"/>
          <p14:tracePt t="85173" x="368300" y="295275"/>
          <p14:tracePt t="85190" x="368300" y="280988"/>
          <p14:tracePt t="85206" x="360363" y="260350"/>
          <p14:tracePt t="85222" x="354013" y="238125"/>
          <p14:tracePt t="85240" x="354013" y="230188"/>
          <p14:tracePt t="85314" x="346075" y="230188"/>
          <p14:tracePt t="85343" x="338138" y="238125"/>
          <p14:tracePt t="85362" x="338138" y="244475"/>
          <p14:tracePt t="85405" x="331788" y="244475"/>
          <p14:tracePt t="85417" x="331788" y="252413"/>
          <p14:tracePt t="85433" x="323850" y="260350"/>
          <p14:tracePt t="85444" x="317500" y="274638"/>
          <p14:tracePt t="85456" x="309563" y="288925"/>
          <p14:tracePt t="85472" x="295275" y="303213"/>
          <p14:tracePt t="85488" x="274638" y="323850"/>
          <p14:tracePt t="85504" x="260350" y="346075"/>
          <p14:tracePt t="85521" x="238125" y="368300"/>
          <p14:tracePt t="85537" x="223838" y="388938"/>
          <p14:tracePt t="85555" x="187325" y="417513"/>
          <p14:tracePt t="85563" x="180975" y="433388"/>
          <p14:tracePt t="85571" x="165100" y="439738"/>
          <p14:tracePt t="85588" x="150813" y="461963"/>
          <p14:tracePt t="85605" x="122238" y="482600"/>
          <p14:tracePt t="85622" x="87313" y="504825"/>
          <p14:tracePt t="85638" x="65088" y="527050"/>
          <p14:tracePt t="85657" x="7938" y="555625"/>
          <p14:tracePt t="85940" x="36513" y="627063"/>
          <p14:tracePt t="85955" x="65088" y="606425"/>
          <p14:tracePt t="85972" x="79375" y="606425"/>
          <p14:tracePt t="85989" x="87313" y="598488"/>
          <p14:tracePt t="86129" x="87313" y="590550"/>
          <p14:tracePt t="86136" x="93663" y="584200"/>
          <p14:tracePt t="86150" x="101600" y="584200"/>
          <p14:tracePt t="86158" x="107950" y="584200"/>
          <p14:tracePt t="86173" x="122238" y="576263"/>
          <p14:tracePt t="86189" x="150813" y="576263"/>
          <p14:tracePt t="86204" x="195263" y="576263"/>
          <p14:tracePt t="86221" x="260350" y="576263"/>
          <p14:tracePt t="86238" x="338138" y="584200"/>
          <p14:tracePt t="86255" x="411163" y="590550"/>
          <p14:tracePt t="86271" x="482600" y="606425"/>
          <p14:tracePt t="86287" x="519113" y="612775"/>
          <p14:tracePt t="86305" x="541338" y="627063"/>
          <p14:tracePt t="86321" x="547688" y="627063"/>
          <p14:tracePt t="86355" x="541338" y="635000"/>
          <p14:tracePt t="86388" x="541338" y="641350"/>
          <p14:tracePt t="86420" x="533400" y="641350"/>
          <p14:tracePt t="86448" x="527050" y="641350"/>
          <p14:tracePt t="86630" x="527050" y="649288"/>
          <p14:tracePt t="86732" x="527050" y="655638"/>
          <p14:tracePt t="87220" x="533400" y="655638"/>
          <p14:tracePt t="87361" x="533400" y="649288"/>
          <p14:tracePt t="88486" x="533400" y="655638"/>
          <p14:tracePt t="88844" x="541338" y="655638"/>
          <p14:tracePt t="88852" x="547688" y="649288"/>
          <p14:tracePt t="88860" x="555625" y="649288"/>
          <p14:tracePt t="88871" x="561975" y="649288"/>
          <p14:tracePt t="88889" x="590550" y="649288"/>
          <p14:tracePt t="88905" x="606425" y="649288"/>
          <p14:tracePt t="88921" x="627063" y="655638"/>
          <p14:tracePt t="88937" x="663575" y="669925"/>
          <p14:tracePt t="88954" x="720725" y="685800"/>
          <p14:tracePt t="88970" x="779463" y="685800"/>
          <p14:tracePt t="88987" x="842963" y="692150"/>
          <p14:tracePt t="89005" x="958850" y="692150"/>
          <p14:tracePt t="89021" x="1016000" y="692150"/>
          <p14:tracePt t="89037" x="1060450" y="692150"/>
          <p14:tracePt t="89054" x="1089025" y="692150"/>
          <p14:tracePt t="89070" x="1131888" y="706438"/>
          <p14:tracePt t="89087" x="1174750" y="728663"/>
          <p14:tracePt t="89104" x="1247775" y="742950"/>
          <p14:tracePt t="89122" x="1268413" y="757238"/>
          <p14:tracePt t="89137" x="1290638" y="771525"/>
          <p14:tracePt t="89155" x="1312863" y="771525"/>
          <p14:tracePt t="89171" x="1327150" y="763588"/>
          <p14:tracePt t="89188" x="1333500" y="749300"/>
          <p14:tracePt t="89205" x="1304925" y="763588"/>
          <p14:tracePt t="89221" x="1268413" y="793750"/>
          <p14:tracePt t="89238" x="1174750" y="822325"/>
          <p14:tracePt t="89254" x="1023938" y="842963"/>
          <p14:tracePt t="89272" x="822325" y="850900"/>
          <p14:tracePt t="89287" x="511175" y="842963"/>
          <p14:tracePt t="89305" x="65088" y="814388"/>
        </p14:tracePtLst>
      </p14:laserTrace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2132965" marR="5080" indent="-1908175">
              <a:lnSpc>
                <a:spcPts val="2850"/>
              </a:lnSpc>
              <a:spcBef>
                <a:spcPts val="220"/>
              </a:spcBef>
            </a:pPr>
            <a:r>
              <a:rPr dirty="0"/>
              <a:t>2. Estructura característica </a:t>
            </a:r>
            <a:r>
              <a:rPr spc="-5" dirty="0"/>
              <a:t>de una subestación  </a:t>
            </a:r>
            <a:r>
              <a:rPr dirty="0"/>
              <a:t>Partes</a:t>
            </a:r>
            <a:r>
              <a:rPr spc="5" dirty="0"/>
              <a:t> principales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8125" y="1202055"/>
            <a:ext cx="4416425" cy="178752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560"/>
              </a:spcBef>
              <a:buChar char="•"/>
              <a:tabLst>
                <a:tab pos="203200" algn="l"/>
              </a:tabLst>
            </a:pPr>
            <a:r>
              <a:rPr sz="1550" spc="15" dirty="0">
                <a:latin typeface="Arial"/>
                <a:cs typeface="Arial"/>
              </a:rPr>
              <a:t>Posición</a:t>
            </a:r>
            <a:r>
              <a:rPr sz="1550" spc="20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línea</a:t>
            </a:r>
            <a:endParaRPr sz="1550">
              <a:latin typeface="Arial"/>
              <a:cs typeface="Arial"/>
            </a:endParaRPr>
          </a:p>
          <a:p>
            <a:pPr marL="831850" lvl="1" indent="-285750">
              <a:lnSpc>
                <a:spcPct val="100000"/>
              </a:lnSpc>
              <a:spcBef>
                <a:spcPts val="464"/>
              </a:spcBef>
              <a:buChar char="–"/>
              <a:tabLst>
                <a:tab pos="831215" algn="l"/>
                <a:tab pos="831850" algn="l"/>
              </a:tabLst>
            </a:pPr>
            <a:r>
              <a:rPr sz="1550" spc="15" dirty="0">
                <a:latin typeface="Arial"/>
                <a:cs typeface="Arial"/>
              </a:rPr>
              <a:t>Llegada de </a:t>
            </a:r>
            <a:r>
              <a:rPr sz="1550" spc="10" dirty="0">
                <a:latin typeface="Arial"/>
                <a:cs typeface="Arial"/>
              </a:rPr>
              <a:t>línea (pórtico </a:t>
            </a:r>
            <a:r>
              <a:rPr sz="1550" spc="15" dirty="0">
                <a:latin typeface="Arial"/>
                <a:cs typeface="Arial"/>
              </a:rPr>
              <a:t>de</a:t>
            </a:r>
            <a:r>
              <a:rPr sz="1550" spc="155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acometida)</a:t>
            </a:r>
            <a:endParaRPr sz="1550">
              <a:latin typeface="Arial"/>
              <a:cs typeface="Arial"/>
            </a:endParaRPr>
          </a:p>
          <a:p>
            <a:pPr marL="831850" lvl="1" indent="-285750">
              <a:lnSpc>
                <a:spcPct val="100000"/>
              </a:lnSpc>
              <a:spcBef>
                <a:spcPts val="464"/>
              </a:spcBef>
              <a:buChar char="–"/>
              <a:tabLst>
                <a:tab pos="831215" algn="l"/>
                <a:tab pos="831850" algn="l"/>
              </a:tabLst>
            </a:pPr>
            <a:r>
              <a:rPr sz="1550" spc="20" dirty="0">
                <a:latin typeface="Arial"/>
                <a:cs typeface="Arial"/>
              </a:rPr>
              <a:t>Aislamiento </a:t>
            </a:r>
            <a:r>
              <a:rPr sz="1550" spc="15" dirty="0">
                <a:latin typeface="Arial"/>
                <a:cs typeface="Arial"/>
              </a:rPr>
              <a:t>eléctrico </a:t>
            </a:r>
            <a:r>
              <a:rPr sz="1550" spc="10" dirty="0">
                <a:latin typeface="Arial"/>
                <a:cs typeface="Arial"/>
              </a:rPr>
              <a:t>y </a:t>
            </a:r>
            <a:r>
              <a:rPr sz="1550" spc="20" dirty="0">
                <a:latin typeface="Arial"/>
                <a:cs typeface="Arial"/>
              </a:rPr>
              <a:t>puesta </a:t>
            </a:r>
            <a:r>
              <a:rPr sz="1550" spc="10" dirty="0">
                <a:latin typeface="Arial"/>
                <a:cs typeface="Arial"/>
              </a:rPr>
              <a:t>a</a:t>
            </a:r>
            <a:r>
              <a:rPr sz="1550" spc="75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tierra</a:t>
            </a:r>
            <a:endParaRPr sz="1550">
              <a:latin typeface="Arial"/>
              <a:cs typeface="Arial"/>
            </a:endParaRPr>
          </a:p>
          <a:p>
            <a:pPr marL="831850" lvl="1" indent="-285750">
              <a:lnSpc>
                <a:spcPct val="100000"/>
              </a:lnSpc>
              <a:spcBef>
                <a:spcPts val="390"/>
              </a:spcBef>
              <a:buChar char="–"/>
              <a:tabLst>
                <a:tab pos="831215" algn="l"/>
                <a:tab pos="831850" algn="l"/>
              </a:tabLst>
            </a:pPr>
            <a:r>
              <a:rPr sz="1550" spc="-5" dirty="0">
                <a:latin typeface="Arial"/>
                <a:cs typeface="Arial"/>
              </a:rPr>
              <a:t>Medida</a:t>
            </a:r>
            <a:endParaRPr sz="1550">
              <a:latin typeface="Arial"/>
              <a:cs typeface="Arial"/>
            </a:endParaRPr>
          </a:p>
          <a:p>
            <a:pPr marL="831850" lvl="1" indent="-285750">
              <a:lnSpc>
                <a:spcPct val="100000"/>
              </a:lnSpc>
              <a:spcBef>
                <a:spcPts val="464"/>
              </a:spcBef>
              <a:buChar char="–"/>
              <a:tabLst>
                <a:tab pos="831215" algn="l"/>
                <a:tab pos="831850" algn="l"/>
              </a:tabLst>
            </a:pPr>
            <a:r>
              <a:rPr sz="1550" spc="20" dirty="0">
                <a:latin typeface="Arial"/>
                <a:cs typeface="Arial"/>
              </a:rPr>
              <a:t>Protección</a:t>
            </a:r>
            <a:r>
              <a:rPr sz="1550" spc="25" dirty="0">
                <a:latin typeface="Arial"/>
                <a:cs typeface="Arial"/>
              </a:rPr>
              <a:t> </a:t>
            </a:r>
            <a:r>
              <a:rPr sz="1550" spc="20" dirty="0">
                <a:latin typeface="Arial"/>
                <a:cs typeface="Arial"/>
              </a:rPr>
              <a:t>automática</a:t>
            </a:r>
            <a:endParaRPr sz="1550">
              <a:latin typeface="Arial"/>
              <a:cs typeface="Arial"/>
            </a:endParaRPr>
          </a:p>
          <a:p>
            <a:pPr marL="831850" lvl="1" indent="-285750">
              <a:lnSpc>
                <a:spcPct val="100000"/>
              </a:lnSpc>
              <a:spcBef>
                <a:spcPts val="464"/>
              </a:spcBef>
              <a:buChar char="–"/>
              <a:tabLst>
                <a:tab pos="831215" algn="l"/>
                <a:tab pos="831850" algn="l"/>
              </a:tabLst>
            </a:pPr>
            <a:r>
              <a:rPr sz="1550" spc="20" dirty="0">
                <a:latin typeface="Arial"/>
                <a:cs typeface="Arial"/>
              </a:rPr>
              <a:t>En ocasiones: protección </a:t>
            </a:r>
            <a:r>
              <a:rPr sz="1550" spc="15" dirty="0">
                <a:latin typeface="Arial"/>
                <a:cs typeface="Arial"/>
              </a:rPr>
              <a:t>frente </a:t>
            </a:r>
            <a:r>
              <a:rPr sz="1550" spc="10" dirty="0">
                <a:latin typeface="Arial"/>
                <a:cs typeface="Arial"/>
              </a:rPr>
              <a:t>a</a:t>
            </a:r>
            <a:r>
              <a:rPr sz="1550" spc="30" dirty="0">
                <a:latin typeface="Arial"/>
                <a:cs typeface="Arial"/>
              </a:rPr>
              <a:t> </a:t>
            </a:r>
            <a:r>
              <a:rPr sz="1550" spc="20" dirty="0">
                <a:latin typeface="Arial"/>
                <a:cs typeface="Arial"/>
              </a:rPr>
              <a:t>rayos</a:t>
            </a:r>
            <a:endParaRPr sz="1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84250" y="3975100"/>
            <a:ext cx="7050251" cy="24782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175375" y="1087788"/>
            <a:ext cx="2460625" cy="28015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3666"/>
    </mc:Choice>
    <mc:Fallback xmlns="">
      <p:transition spd="slow" advTm="153666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1265" x="115888" y="1268413"/>
          <p14:tracePt t="1280" x="195263" y="1284288"/>
          <p14:tracePt t="1297" x="368300" y="1327150"/>
          <p14:tracePt t="1314" x="490538" y="1347788"/>
          <p14:tracePt t="1330" x="612775" y="1370013"/>
          <p14:tracePt t="1347" x="720725" y="1370013"/>
          <p14:tracePt t="1363" x="836613" y="1377950"/>
          <p14:tracePt t="1380" x="944563" y="1384300"/>
          <p14:tracePt t="1397" x="1066800" y="1384300"/>
          <p14:tracePt t="1413" x="1219200" y="1362075"/>
          <p14:tracePt t="1430" x="1370013" y="1333500"/>
          <p14:tracePt t="1447" x="1557338" y="1319213"/>
          <p14:tracePt t="1463" x="1744663" y="1312863"/>
          <p14:tracePt t="1480" x="1931988" y="1319213"/>
          <p14:tracePt t="1498" x="2155825" y="1341438"/>
          <p14:tracePt t="1514" x="2271713" y="1333500"/>
          <p14:tracePt t="1530" x="2371725" y="1319213"/>
          <p14:tracePt t="1547" x="2451100" y="1298575"/>
          <p14:tracePt t="1564" x="2524125" y="1284288"/>
          <p14:tracePt t="1580" x="2581275" y="1284288"/>
          <p14:tracePt t="1598" x="2682875" y="1284288"/>
          <p14:tracePt t="1614" x="2754313" y="1284288"/>
          <p14:tracePt t="1630" x="2833688" y="1284288"/>
          <p14:tracePt t="1647" x="2913063" y="1298575"/>
          <p14:tracePt t="1663" x="2970213" y="1312863"/>
          <p14:tracePt t="1680" x="3000375" y="1319213"/>
          <p14:tracePt t="1697" x="3021013" y="1319213"/>
          <p14:tracePt t="1714" x="3035300" y="1319213"/>
          <p14:tracePt t="1809" x="3028950" y="1319213"/>
          <p14:tracePt t="1817" x="3028950" y="1327150"/>
          <p14:tracePt t="1843" x="3021013" y="1327150"/>
          <p14:tracePt t="2079" x="3014663" y="1333500"/>
          <p14:tracePt t="2084" x="3014663" y="1341438"/>
          <p14:tracePt t="2101" x="3006725" y="1341438"/>
          <p14:tracePt t="2280" x="3006725" y="1347788"/>
          <p14:tracePt t="5693" x="3000375" y="1355725"/>
          <p14:tracePt t="5829" x="2992438" y="1355725"/>
          <p14:tracePt t="5837" x="2984500" y="1362075"/>
          <p14:tracePt t="5847" x="2978150" y="1370013"/>
          <p14:tracePt t="5864" x="2963863" y="1392238"/>
          <p14:tracePt t="5881" x="2949575" y="1398588"/>
          <p14:tracePt t="5898" x="2935288" y="1412875"/>
          <p14:tracePt t="5913" x="2921000" y="1412875"/>
          <p14:tracePt t="5929" x="2913063" y="1420813"/>
          <p14:tracePt t="5946" x="2890838" y="1435100"/>
          <p14:tracePt t="5963" x="2841625" y="1441450"/>
          <p14:tracePt t="5982" x="2732088" y="1441450"/>
          <p14:tracePt t="5997" x="2689225" y="1441450"/>
          <p14:tracePt t="6014" x="2574925" y="1441450"/>
          <p14:tracePt t="6031" x="2501900" y="1435100"/>
          <p14:tracePt t="6047" x="2481263" y="1435100"/>
          <p14:tracePt t="6063" x="2473325" y="1435100"/>
          <p14:tracePt t="6133" x="2465388" y="1435100"/>
          <p14:tracePt t="6157" x="2459038" y="1435100"/>
          <p14:tracePt t="6176" x="2451100" y="1435100"/>
          <p14:tracePt t="6183" x="2444750" y="1435100"/>
          <p14:tracePt t="6200" x="2436813" y="1435100"/>
          <p14:tracePt t="6743" x="2436813" y="1441450"/>
          <p14:tracePt t="6755" x="2430463" y="1441450"/>
          <p14:tracePt t="6764" x="2416175" y="1435100"/>
          <p14:tracePt t="6782" x="2343150" y="1398588"/>
          <p14:tracePt t="6797" x="2286000" y="1370013"/>
          <p14:tracePt t="6815" x="2271713" y="1347788"/>
          <p14:tracePt t="6832" x="2220913" y="1319213"/>
          <p14:tracePt t="6847" x="2178050" y="1304925"/>
          <p14:tracePt t="6863" x="2127250" y="1298575"/>
          <p14:tracePt t="6880" x="2090738" y="1284288"/>
          <p14:tracePt t="6897" x="2055813" y="1276350"/>
          <p14:tracePt t="6901" x="2047875" y="1268413"/>
          <p14:tracePt t="6914" x="2039938" y="1262063"/>
          <p14:tracePt t="6931" x="2025650" y="1239838"/>
          <p14:tracePt t="6947" x="2019300" y="1219200"/>
          <p14:tracePt t="6965" x="2019300" y="1204913"/>
          <p14:tracePt t="6980" x="2019300" y="1174750"/>
          <p14:tracePt t="6997" x="2047875" y="1131888"/>
          <p14:tracePt t="7015" x="2055813" y="1089025"/>
          <p14:tracePt t="7030" x="2062163" y="1081088"/>
          <p14:tracePt t="7047" x="2062163" y="1060450"/>
          <p14:tracePt t="7113" x="2062163" y="1066800"/>
          <p14:tracePt t="7126" x="2062163" y="1074738"/>
          <p14:tracePt t="7148" x="2062163" y="1081088"/>
          <p14:tracePt t="7283" x="2062163" y="1089025"/>
          <p14:tracePt t="7303" x="2055813" y="1095375"/>
          <p14:tracePt t="7311" x="2055813" y="1103313"/>
          <p14:tracePt t="7318" x="2055813" y="1111250"/>
          <p14:tracePt t="7330" x="2055813" y="1117600"/>
          <p14:tracePt t="7348" x="2047875" y="1146175"/>
          <p14:tracePt t="7364" x="2047875" y="1160463"/>
          <p14:tracePt t="7380" x="2047875" y="1168400"/>
          <p14:tracePt t="7397" x="2047875" y="1174750"/>
          <p14:tracePt t="7414" x="2047875" y="1182688"/>
          <p14:tracePt t="7430" x="2047875" y="1196975"/>
          <p14:tracePt t="7448" x="2047875" y="1211263"/>
          <p14:tracePt t="7464" x="2047875" y="1219200"/>
          <p14:tracePt t="7482" x="2047875" y="1233488"/>
          <p14:tracePt t="7498" x="2047875" y="1239838"/>
          <p14:tracePt t="7514" x="2047875" y="1247775"/>
          <p14:tracePt t="7531" x="2047875" y="1254125"/>
          <p14:tracePt t="7789" x="2055813" y="1262063"/>
          <p14:tracePt t="7809" x="2062163" y="1268413"/>
          <p14:tracePt t="7823" x="2062163" y="1276350"/>
          <p14:tracePt t="7832" x="2070100" y="1276350"/>
          <p14:tracePt t="7847" x="2084388" y="1290638"/>
          <p14:tracePt t="7864" x="2098675" y="1312863"/>
          <p14:tracePt t="7880" x="2119313" y="1333500"/>
          <p14:tracePt t="7897" x="2141538" y="1355725"/>
          <p14:tracePt t="7901" x="2155825" y="1370013"/>
          <p14:tracePt t="7914" x="2198688" y="1420813"/>
          <p14:tracePt t="7931" x="2243138" y="1449388"/>
          <p14:tracePt t="7947" x="2322513" y="1477963"/>
          <p14:tracePt t="7963" x="2386013" y="1506538"/>
          <p14:tracePt t="7980" x="2451100" y="1528763"/>
          <p14:tracePt t="7998" x="2501900" y="1550988"/>
          <p14:tracePt t="8014" x="2559050" y="1557338"/>
          <p14:tracePt t="8031" x="2595563" y="1557338"/>
          <p14:tracePt t="8048" x="2660650" y="1557338"/>
          <p14:tracePt t="8063" x="2732088" y="1557338"/>
          <p14:tracePt t="8080" x="2805113" y="1557338"/>
          <p14:tracePt t="8098" x="2884488" y="1557338"/>
          <p14:tracePt t="8114" x="2949575" y="1565275"/>
          <p14:tracePt t="8131" x="2992438" y="1579563"/>
          <p14:tracePt t="8147" x="3014663" y="1579563"/>
          <p14:tracePt t="8164" x="3028950" y="1579563"/>
          <p14:tracePt t="8180" x="3043238" y="1579563"/>
          <p14:tracePt t="8197" x="3057525" y="1579563"/>
          <p14:tracePt t="8214" x="3071813" y="1579563"/>
          <p14:tracePt t="8232" x="3100388" y="1579563"/>
          <p14:tracePt t="8247" x="3114675" y="1579563"/>
          <p14:tracePt t="8263" x="3136900" y="1585913"/>
          <p14:tracePt t="8282" x="3157538" y="1593850"/>
          <p14:tracePt t="8297" x="3173413" y="1593850"/>
          <p14:tracePt t="8313" x="3179763" y="1600200"/>
          <p14:tracePt t="8332" x="3194050" y="1614488"/>
          <p14:tracePt t="8347" x="3201988" y="1622425"/>
          <p14:tracePt t="8364" x="3216275" y="1636713"/>
          <p14:tracePt t="8381" x="3236913" y="1658938"/>
          <p14:tracePt t="8397" x="3259138" y="1679575"/>
          <p14:tracePt t="8400" x="3267075" y="1687513"/>
          <p14:tracePt t="8413" x="3273425" y="1687513"/>
          <p14:tracePt t="8430" x="3281363" y="1693863"/>
          <p14:tracePt t="8447" x="3281363" y="1701800"/>
          <p14:tracePt t="9201" x="3273425" y="1701800"/>
          <p14:tracePt t="9227" x="3273425" y="1709738"/>
          <p14:tracePt t="9235" x="3267075" y="1709738"/>
          <p14:tracePt t="9251" x="3267075" y="1716088"/>
          <p14:tracePt t="9368" x="3259138" y="1716088"/>
          <p14:tracePt t="9394" x="3252788" y="1716088"/>
          <p14:tracePt t="9502" x="3252788" y="1724025"/>
          <p14:tracePt t="9617" x="3259138" y="1724025"/>
          <p14:tracePt t="9638" x="3267075" y="1716088"/>
          <p14:tracePt t="9651" x="3273425" y="1716088"/>
          <p14:tracePt t="9659" x="3281363" y="1716088"/>
          <p14:tracePt t="9667" x="3287713" y="1716088"/>
          <p14:tracePt t="9684" x="3295650" y="1716088"/>
          <p14:tracePt t="9698" x="3309938" y="1716088"/>
          <p14:tracePt t="9713" x="3324225" y="1716088"/>
          <p14:tracePt t="9730" x="3346450" y="1716088"/>
          <p14:tracePt t="9745" x="3360738" y="1716088"/>
          <p14:tracePt t="9761" x="3381375" y="1716088"/>
          <p14:tracePt t="9779" x="3409950" y="1701800"/>
          <p14:tracePt t="9795" x="3454400" y="1693863"/>
          <p14:tracePt t="9812" x="3482975" y="1693863"/>
          <p14:tracePt t="9830" x="3503613" y="1693863"/>
          <p14:tracePt t="9845" x="3519488" y="1693863"/>
          <p14:tracePt t="9862" x="3540125" y="1693863"/>
          <p14:tracePt t="9881" x="3568700" y="1693863"/>
          <p14:tracePt t="9897" x="3576638" y="1693863"/>
          <p14:tracePt t="9901" x="3582988" y="1693863"/>
          <p14:tracePt t="9913" x="3605213" y="1693863"/>
          <p14:tracePt t="9930" x="3627438" y="1693863"/>
          <p14:tracePt t="9947" x="3656013" y="1693863"/>
          <p14:tracePt t="9964" x="3684588" y="1693863"/>
          <p14:tracePt t="9980" x="3713163" y="1693863"/>
          <p14:tracePt t="9997" x="3741738" y="1693863"/>
          <p14:tracePt t="10015" x="3771900" y="1693863"/>
          <p14:tracePt t="10030" x="3786188" y="1693863"/>
          <p14:tracePt t="10046" x="3814763" y="1693863"/>
          <p14:tracePt t="10064" x="3829050" y="1701800"/>
          <p14:tracePt t="10080" x="3851275" y="1709738"/>
          <p14:tracePt t="10097" x="3871913" y="1709738"/>
          <p14:tracePt t="10115" x="3894138" y="1716088"/>
          <p14:tracePt t="10895" x="3894138" y="1724025"/>
          <p14:tracePt t="11371" x="3886200" y="1724025"/>
          <p14:tracePt t="12128" x="3871913" y="1738313"/>
          <p14:tracePt t="12136" x="3865563" y="1758950"/>
          <p14:tracePt t="12143" x="3851275" y="1817688"/>
          <p14:tracePt t="12161" x="3821113" y="2033588"/>
          <p14:tracePt t="12178" x="3871913" y="2286000"/>
          <p14:tracePt t="12195" x="4067175" y="2530475"/>
          <p14:tracePt t="12211" x="4629150" y="2955925"/>
          <p14:tracePt t="12228" x="5148263" y="3244850"/>
          <p14:tracePt t="12244" x="5581650" y="3446463"/>
          <p14:tracePt t="12261" x="5913438" y="3613150"/>
          <p14:tracePt t="12279" x="6107113" y="3692525"/>
          <p14:tracePt t="12295" x="6237288" y="3727450"/>
          <p14:tracePt t="12312" x="6381750" y="3763963"/>
          <p14:tracePt t="12329" x="6475413" y="3792538"/>
          <p14:tracePt t="12345" x="6575425" y="3814763"/>
          <p14:tracePt t="12361" x="6705600" y="3843338"/>
          <p14:tracePt t="12379" x="6878638" y="3871913"/>
          <p14:tracePt t="12396" x="7073900" y="3914775"/>
          <p14:tracePt t="12399" x="7138988" y="3930650"/>
          <p14:tracePt t="12413" x="7167563" y="3951288"/>
          <p14:tracePt t="12429" x="7167563" y="3987800"/>
          <p14:tracePt t="12446" x="7159625" y="3994150"/>
          <p14:tracePt t="12479" x="7196138" y="3979863"/>
          <p14:tracePt t="12496" x="7224713" y="3951288"/>
          <p14:tracePt t="12513" x="7261225" y="3894138"/>
          <p14:tracePt t="12528" x="7340600" y="3835400"/>
          <p14:tracePt t="12546" x="7383463" y="3835400"/>
          <p14:tracePt t="12564" x="7499350" y="3894138"/>
          <p14:tracePt t="12579" x="7550150" y="3944938"/>
          <p14:tracePt t="12596" x="7556500" y="3973513"/>
          <p14:tracePt t="12613" x="7556500" y="3994150"/>
          <p14:tracePt t="12629" x="7542213" y="4008438"/>
          <p14:tracePt t="12645" x="7527925" y="4024313"/>
          <p14:tracePt t="12662" x="7519988" y="4030663"/>
          <p14:tracePt t="12679" x="7513638" y="4030663"/>
          <p14:tracePt t="12700" x="7505700" y="4038600"/>
          <p14:tracePt t="12712" x="7505700" y="4044950"/>
          <p14:tracePt t="12729" x="7499350" y="4052888"/>
          <p14:tracePt t="12747" x="7485063" y="4087813"/>
          <p14:tracePt t="12763" x="7470775" y="4103688"/>
          <p14:tracePt t="12778" x="7456488" y="4132263"/>
          <p14:tracePt t="12798" x="7419975" y="4167188"/>
          <p14:tracePt t="12812" x="7412038" y="4181475"/>
          <p14:tracePt t="12830" x="7383463" y="4211638"/>
          <p14:tracePt t="12847" x="7354888" y="4240213"/>
          <p14:tracePt t="12862" x="7332663" y="4254500"/>
          <p14:tracePt t="12879" x="7312025" y="4291013"/>
          <p14:tracePt t="12896" x="7283450" y="4325938"/>
          <p14:tracePt t="12900" x="7275513" y="4348163"/>
          <p14:tracePt t="12913" x="7261225" y="4376738"/>
          <p14:tracePt t="12930" x="7224713" y="4449763"/>
          <p14:tracePt t="12946" x="7204075" y="4498975"/>
          <p14:tracePt t="12963" x="7173913" y="4535488"/>
          <p14:tracePt t="12980" x="7153275" y="4572000"/>
          <p14:tracePt t="12996" x="7138988" y="4592638"/>
          <p14:tracePt t="13013" x="7138988" y="4614863"/>
          <p14:tracePt t="13029" x="7131050" y="4637088"/>
          <p14:tracePt t="13044" x="7131050" y="4665663"/>
          <p14:tracePt t="13061" x="7131050" y="4686300"/>
          <p14:tracePt t="13078" x="7153275" y="4722813"/>
          <p14:tracePt t="13095" x="7173913" y="4759325"/>
          <p14:tracePt t="13111" x="7196138" y="4787900"/>
          <p14:tracePt t="13130" x="7224713" y="4824413"/>
          <p14:tracePt t="13146" x="7246938" y="4838700"/>
          <p14:tracePt t="13163" x="7261225" y="4852988"/>
          <p14:tracePt t="13179" x="7275513" y="4875213"/>
          <p14:tracePt t="13195" x="7297738" y="4895850"/>
          <p14:tracePt t="13212" x="7312025" y="4918075"/>
          <p14:tracePt t="13229" x="7332663" y="4938713"/>
          <p14:tracePt t="13246" x="7354888" y="4954588"/>
          <p14:tracePt t="13264" x="7369175" y="4960938"/>
          <p14:tracePt t="13279" x="7377113" y="4968875"/>
          <p14:tracePt t="13296" x="7383463" y="4975225"/>
          <p14:tracePt t="13313" x="7391400" y="4983163"/>
          <p14:tracePt t="13330" x="7397750" y="4989513"/>
          <p14:tracePt t="13346" x="7405688" y="4989513"/>
          <p14:tracePt t="13363" x="7412038" y="4997450"/>
          <p14:tracePt t="13378" x="7426325" y="4997450"/>
          <p14:tracePt t="13396" x="7448550" y="4997450"/>
          <p14:tracePt t="13414" x="7456488" y="4997450"/>
          <p14:tracePt t="13429" x="7477125" y="4997450"/>
          <p14:tracePt t="13446" x="7499350" y="4997450"/>
          <p14:tracePt t="13462" x="7513638" y="4989513"/>
          <p14:tracePt t="13479" x="7535863" y="4975225"/>
          <p14:tracePt t="13497" x="7578725" y="4932363"/>
          <p14:tracePt t="13513" x="7599363" y="4889500"/>
          <p14:tracePt t="13529" x="7629525" y="4816475"/>
          <p14:tracePt t="13547" x="7658100" y="4751388"/>
          <p14:tracePt t="13563" x="7678738" y="4672013"/>
          <p14:tracePt t="13579" x="7708900" y="4592638"/>
          <p14:tracePt t="13596" x="7737475" y="4529138"/>
          <p14:tracePt t="13612" x="7758113" y="4464050"/>
          <p14:tracePt t="13629" x="7802563" y="4340225"/>
          <p14:tracePt t="13645" x="7867650" y="4232275"/>
          <p14:tracePt t="13662" x="7896225" y="4110038"/>
          <p14:tracePt t="13678" x="7888288" y="3922713"/>
          <p14:tracePt t="13696" x="7788275" y="3605213"/>
          <p14:tracePt t="13712" x="7629525" y="3287713"/>
          <p14:tracePt t="13731" x="7434263" y="3006725"/>
          <p14:tracePt t="13746" x="7369175" y="2955925"/>
          <p14:tracePt t="13762" x="7318375" y="2935288"/>
          <p14:tracePt t="13781" x="7297738" y="2913063"/>
          <p14:tracePt t="13796" x="7289800" y="2913063"/>
          <p14:tracePt t="13812" x="7283450" y="2906713"/>
          <p14:tracePt t="13830" x="7283450" y="2890838"/>
          <p14:tracePt t="13846" x="7289800" y="2884488"/>
          <p14:tracePt t="13863" x="7297738" y="2870200"/>
          <p14:tracePt t="13880" x="7312025" y="2855913"/>
          <p14:tracePt t="13896" x="7312025" y="2841625"/>
          <p14:tracePt t="13912" x="7312025" y="2833688"/>
          <p14:tracePt t="13929" x="7289800" y="2876550"/>
          <p14:tracePt t="13945" x="7246938" y="2941638"/>
          <p14:tracePt t="13962" x="7204075" y="3049588"/>
          <p14:tracePt t="13980" x="7088188" y="3244850"/>
          <p14:tracePt t="13996" x="7016750" y="3409950"/>
          <p14:tracePt t="14014" x="6958013" y="3590925"/>
          <p14:tracePt t="14028" x="6929438" y="3721100"/>
          <p14:tracePt t="14045" x="6900863" y="3829050"/>
          <p14:tracePt t="14063" x="6864350" y="4059238"/>
          <p14:tracePt t="14080" x="6835775" y="4167188"/>
          <p14:tracePt t="14097" x="6835775" y="4217988"/>
          <p14:tracePt t="14114" x="6835775" y="4232275"/>
          <p14:tracePt t="14130" x="6843713" y="4254500"/>
          <p14:tracePt t="14146" x="6843713" y="4268788"/>
          <p14:tracePt t="14161" x="6843713" y="4291013"/>
          <p14:tracePt t="14178" x="6843713" y="4325938"/>
          <p14:tracePt t="14194" x="6850063" y="4384675"/>
          <p14:tracePt t="14212" x="6858000" y="4441825"/>
          <p14:tracePt t="14229" x="6864350" y="4464050"/>
          <p14:tracePt t="14246" x="6878638" y="4478338"/>
          <p14:tracePt t="14262" x="6878638" y="4498975"/>
          <p14:tracePt t="14278" x="6886575" y="4513263"/>
          <p14:tracePt t="14280" x="6886575" y="4521200"/>
          <p14:tracePt t="14297" x="6886575" y="4543425"/>
          <p14:tracePt t="14313" x="6886575" y="4600575"/>
          <p14:tracePt t="14330" x="6886575" y="4679950"/>
          <p14:tracePt t="14346" x="6872288" y="4765675"/>
          <p14:tracePt t="14362" x="6850063" y="4852988"/>
          <p14:tracePt t="14379" x="6835775" y="4932363"/>
          <p14:tracePt t="14396" x="6843713" y="5026025"/>
          <p14:tracePt t="14413" x="6872288" y="5105400"/>
          <p14:tracePt t="14429" x="6892925" y="5148263"/>
          <p14:tracePt t="14446" x="6915150" y="5199063"/>
          <p14:tracePt t="14462" x="6937375" y="5221288"/>
          <p14:tracePt t="14479" x="6958013" y="5249863"/>
          <p14:tracePt t="14496" x="6972300" y="5300663"/>
          <p14:tracePt t="14513" x="6986588" y="5329238"/>
          <p14:tracePt t="14531" x="7016750" y="5378450"/>
          <p14:tracePt t="14546" x="7037388" y="5429250"/>
          <p14:tracePt t="14561" x="7073900" y="5487988"/>
          <p14:tracePt t="14580" x="7102475" y="5530850"/>
          <p14:tracePt t="14596" x="7131050" y="5567363"/>
          <p14:tracePt t="14613" x="7153275" y="5588000"/>
          <p14:tracePt t="14630" x="7181850" y="5610225"/>
          <p14:tracePt t="14646" x="7210425" y="5616575"/>
          <p14:tracePt t="14662" x="7232650" y="5624513"/>
          <p14:tracePt t="14678" x="7246938" y="5624513"/>
          <p14:tracePt t="14696" x="7275513" y="5588000"/>
          <p14:tracePt t="14713" x="7304088" y="5567363"/>
          <p14:tracePt t="14729" x="7340600" y="5530850"/>
          <p14:tracePt t="14746" x="7426325" y="5494338"/>
          <p14:tracePt t="14763" x="7513638" y="5443538"/>
          <p14:tracePt t="14778" x="7607300" y="5400675"/>
          <p14:tracePt t="14796" x="7686675" y="5364163"/>
          <p14:tracePt t="14814" x="7780338" y="5329238"/>
          <p14:tracePt t="14829" x="7802563" y="5307013"/>
          <p14:tracePt t="14845" x="7823200" y="5284788"/>
          <p14:tracePt t="14862" x="7845425" y="5264150"/>
          <p14:tracePt t="14878" x="7867650" y="5249863"/>
          <p14:tracePt t="14895" x="7888288" y="5227638"/>
          <p14:tracePt t="14900" x="7896225" y="5213350"/>
          <p14:tracePt t="14912" x="7924800" y="5191125"/>
          <p14:tracePt t="14929" x="7967663" y="5141913"/>
          <p14:tracePt t="14945" x="8024813" y="5097463"/>
          <p14:tracePt t="14962" x="8069263" y="5068888"/>
          <p14:tracePt t="14978" x="8089900" y="5040313"/>
          <p14:tracePt t="14996" x="8104188" y="5026025"/>
          <p14:tracePt t="15012" x="8118475" y="4997450"/>
          <p14:tracePt t="15029" x="8118475" y="4968875"/>
          <p14:tracePt t="15047" x="8118475" y="4946650"/>
          <p14:tracePt t="15062" x="8118475" y="4910138"/>
          <p14:tracePt t="15079" x="8118475" y="4867275"/>
          <p14:tracePt t="15096" x="8118475" y="4838700"/>
          <p14:tracePt t="15112" x="8112125" y="4816475"/>
          <p14:tracePt t="15114" x="8112125" y="4810125"/>
          <p14:tracePt t="15129" x="8104188" y="4787900"/>
          <p14:tracePt t="15145" x="8097838" y="4773613"/>
          <p14:tracePt t="15162" x="8089900" y="4751388"/>
          <p14:tracePt t="15178" x="8083550" y="4730750"/>
          <p14:tracePt t="15195" x="8075613" y="4716463"/>
          <p14:tracePt t="15212" x="8061325" y="4694238"/>
          <p14:tracePt t="15230" x="8040688" y="4665663"/>
          <p14:tracePt t="15246" x="8032750" y="4643438"/>
          <p14:tracePt t="15262" x="8018463" y="4629150"/>
          <p14:tracePt t="15280" x="8010525" y="4622800"/>
          <p14:tracePt t="15296" x="8004175" y="4622800"/>
          <p14:tracePt t="15312" x="7996238" y="4622800"/>
          <p14:tracePt t="15328" x="7981950" y="4614863"/>
          <p14:tracePt t="15343" x="7967663" y="4614863"/>
          <p14:tracePt t="15360" x="7945438" y="4614863"/>
          <p14:tracePt t="15376" x="7939088" y="4614863"/>
          <p14:tracePt t="15394" x="7924800" y="4614863"/>
          <p14:tracePt t="15396" x="7916863" y="4614863"/>
          <p14:tracePt t="15410" x="7896225" y="4622800"/>
          <p14:tracePt t="15429" x="7881938" y="4637088"/>
          <p14:tracePt t="15445" x="7859713" y="4657725"/>
          <p14:tracePt t="15462" x="7831138" y="4672013"/>
          <p14:tracePt t="15479" x="7808913" y="4686300"/>
          <p14:tracePt t="15496" x="7780338" y="4702175"/>
          <p14:tracePt t="15513" x="7766050" y="4708525"/>
          <p14:tracePt t="15529" x="7751763" y="4730750"/>
          <p14:tracePt t="15545" x="7729538" y="4751388"/>
          <p14:tracePt t="15564" x="7693025" y="4779963"/>
          <p14:tracePt t="15579" x="7686675" y="4787900"/>
          <p14:tracePt t="15596" x="7678738" y="4795838"/>
          <p14:tracePt t="15629" x="7672388" y="4795838"/>
          <p14:tracePt t="15646" x="7672388" y="4802188"/>
          <p14:tracePt t="15662" x="7658100" y="4802188"/>
          <p14:tracePt t="15679" x="7542213" y="4795838"/>
          <p14:tracePt t="15696" x="7037388" y="4708525"/>
          <p14:tracePt t="15712" x="6518275" y="4600575"/>
          <p14:tracePt t="15729" x="5984875" y="4521200"/>
          <p14:tracePt t="15747" x="5480050" y="4398963"/>
          <p14:tracePt t="15762" x="4997450" y="4283075"/>
          <p14:tracePt t="15779" x="4600575" y="4152900"/>
          <p14:tracePt t="15797" x="4283075" y="3973513"/>
          <p14:tracePt t="15813" x="4073525" y="3865563"/>
          <p14:tracePt t="15829" x="3900488" y="3763963"/>
          <p14:tracePt t="15846" x="3735388" y="3678238"/>
          <p14:tracePt t="15862" x="3525838" y="3590925"/>
          <p14:tracePt t="15879" x="3281363" y="3533775"/>
          <p14:tracePt t="15896" x="2890838" y="3482975"/>
          <p14:tracePt t="15912" x="2703513" y="3440113"/>
          <p14:tracePt t="15929" x="2538413" y="3409950"/>
          <p14:tracePt t="15945" x="2379663" y="3352800"/>
          <p14:tracePt t="15962" x="2243138" y="3287713"/>
          <p14:tracePt t="15981" x="2039938" y="3201988"/>
          <p14:tracePt t="15996" x="1917700" y="3136900"/>
          <p14:tracePt t="16013" x="1817688" y="3063875"/>
          <p14:tracePt t="16030" x="1752600" y="3006725"/>
          <p14:tracePt t="16045" x="1724025" y="2970213"/>
          <p14:tracePt t="16062" x="1708150" y="2955925"/>
          <p14:tracePt t="16096" x="1708150" y="2949575"/>
          <p14:tracePt t="16113" x="1716088" y="2941638"/>
          <p14:tracePt t="16129" x="1716088" y="2927350"/>
          <p14:tracePt t="16146" x="1716088" y="2890838"/>
          <p14:tracePt t="16161" x="1716088" y="2855913"/>
          <p14:tracePt t="16178" x="1716088" y="2833688"/>
          <p14:tracePt t="16195" x="1716088" y="2811463"/>
          <p14:tracePt t="16212" x="1730375" y="2782888"/>
          <p14:tracePt t="16229" x="1738313" y="2768600"/>
          <p14:tracePt t="16246" x="1738313" y="2754313"/>
          <p14:tracePt t="16263" x="1744663" y="2740025"/>
          <p14:tracePt t="16278" x="1752600" y="2717800"/>
          <p14:tracePt t="16295" x="1758950" y="2697163"/>
          <p14:tracePt t="16313" x="1766888" y="2682875"/>
          <p14:tracePt t="16329" x="1787525" y="2646363"/>
          <p14:tracePt t="16347" x="1809750" y="2624138"/>
          <p14:tracePt t="16363" x="1824038" y="2603500"/>
          <p14:tracePt t="16379" x="1838325" y="2589213"/>
          <p14:tracePt t="16396" x="1846263" y="2581275"/>
          <p14:tracePt t="16399" x="1852613" y="2566988"/>
          <p14:tracePt t="16412" x="1860550" y="2566988"/>
          <p14:tracePt t="16430" x="1874838" y="2544763"/>
          <p14:tracePt t="16446" x="1874838" y="2538413"/>
          <p14:tracePt t="16462" x="1882775" y="2538413"/>
          <p14:tracePt t="16478" x="1882775" y="2530475"/>
          <p14:tracePt t="16494" x="1889125" y="2516188"/>
          <p14:tracePt t="16511" x="1897063" y="2509838"/>
          <p14:tracePt t="16526" x="1897063" y="2501900"/>
          <p14:tracePt t="16544" x="1903413" y="2501900"/>
          <p14:tracePt t="16582" x="1911350" y="2495550"/>
          <p14:tracePt t="16624" x="1911350" y="2487613"/>
          <p14:tracePt t="16637" x="1917700" y="2487613"/>
          <p14:tracePt t="16679" x="1917700" y="2481263"/>
          <p14:tracePt t="16774" x="1925638" y="2481263"/>
          <p14:tracePt t="16800" x="1925638" y="2473325"/>
          <p14:tracePt t="16812" x="1931988" y="2473325"/>
          <p14:tracePt t="17032" x="1931988" y="2481263"/>
          <p14:tracePt t="17064" x="1931988" y="2473325"/>
          <p14:tracePt t="17078" x="1931988" y="2465388"/>
          <p14:tracePt t="17106" x="1931988" y="2473325"/>
          <p14:tracePt t="17153" x="1925638" y="2473325"/>
          <p14:tracePt t="17190" x="1925638" y="2481263"/>
          <p14:tracePt t="17199" x="1925638" y="2487613"/>
          <p14:tracePt t="17214" x="1925638" y="2495550"/>
          <p14:tracePt t="17229" x="1954213" y="2495550"/>
          <p14:tracePt t="17246" x="1976438" y="2501900"/>
          <p14:tracePt t="17261" x="1997075" y="2501900"/>
          <p14:tracePt t="17279" x="2019300" y="2487613"/>
          <p14:tracePt t="17296" x="2055813" y="2465388"/>
          <p14:tracePt t="17312" x="2070100" y="2459038"/>
          <p14:tracePt t="17329" x="2098675" y="2444750"/>
          <p14:tracePt t="17345" x="2119313" y="2430463"/>
          <p14:tracePt t="17363" x="2133600" y="2430463"/>
          <p14:tracePt t="17379" x="2155825" y="2416175"/>
          <p14:tracePt t="17395" x="2178050" y="2416175"/>
          <p14:tracePt t="17399" x="2184400" y="2416175"/>
          <p14:tracePt t="17412" x="2192338" y="2408238"/>
          <p14:tracePt t="17429" x="2198688" y="2408238"/>
          <p14:tracePt t="17445" x="2212975" y="2401888"/>
          <p14:tracePt t="17461" x="2228850" y="2393950"/>
          <p14:tracePt t="17478" x="2249488" y="2379663"/>
          <p14:tracePt t="17495" x="2271713" y="2365375"/>
          <p14:tracePt t="17512" x="2300288" y="2343150"/>
          <p14:tracePt t="17530" x="2314575" y="2336800"/>
          <p14:tracePt t="17546" x="2336800" y="2328863"/>
          <p14:tracePt t="17562" x="2351088" y="2328863"/>
          <p14:tracePt t="17579" x="2357438" y="2328863"/>
          <p14:tracePt t="17645" x="2365375" y="2322513"/>
          <p14:tracePt t="17678" x="2371725" y="2322513"/>
          <p14:tracePt t="17920" x="2371725" y="2314575"/>
          <p14:tracePt t="17957" x="2371725" y="2308225"/>
          <p14:tracePt t="17970" x="2371725" y="2300288"/>
          <p14:tracePt t="18049" x="2379663" y="2292350"/>
          <p14:tracePt t="18070" x="2379663" y="2286000"/>
          <p14:tracePt t="18102" x="2386013" y="2278063"/>
          <p14:tracePt t="18108" x="2393950" y="2271713"/>
          <p14:tracePt t="18124" x="2393950" y="2263775"/>
          <p14:tracePt t="18161" x="2401888" y="2257425"/>
          <p14:tracePt t="18193" x="2401888" y="2249488"/>
          <p14:tracePt t="18235" x="2401888" y="2243138"/>
          <p14:tracePt t="18256" x="2408238" y="2235200"/>
          <p14:tracePt t="18270" x="2408238" y="2228850"/>
          <p14:tracePt t="18280" x="2422525" y="2228850"/>
          <p14:tracePt t="18295" x="2422525" y="2212975"/>
          <p14:tracePt t="18311" x="2430463" y="2212975"/>
          <p14:tracePt t="18345" x="2436813" y="2212975"/>
          <p14:tracePt t="18362" x="2444750" y="2206625"/>
          <p14:tracePt t="18465" x="2451100" y="2206625"/>
          <p14:tracePt t="18471" x="2451100" y="2198688"/>
          <p14:tracePt t="18481" x="2459038" y="2198688"/>
          <p14:tracePt t="18502" x="2465388" y="2192338"/>
          <p14:tracePt t="18513" x="2473325" y="2192338"/>
          <p14:tracePt t="18528" x="2481263" y="2184400"/>
          <p14:tracePt t="18545" x="2487613" y="2184400"/>
          <p14:tracePt t="18563" x="2501900" y="2178050"/>
          <p14:tracePt t="18579" x="2516188" y="2178050"/>
          <p14:tracePt t="18595" x="2524125" y="2178050"/>
          <p14:tracePt t="18611" x="2530475" y="2178050"/>
          <p14:tracePt t="18628" x="2538413" y="2170113"/>
          <p14:tracePt t="18644" x="2544763" y="2170113"/>
          <p14:tracePt t="18662" x="2552700" y="2170113"/>
          <p14:tracePt t="18679" x="2559050" y="2170113"/>
          <p14:tracePt t="18695" x="2566988" y="2170113"/>
          <p14:tracePt t="18712" x="2574925" y="2170113"/>
          <p14:tracePt t="18729" x="2581275" y="2170113"/>
          <p14:tracePt t="18746" x="2589213" y="2163763"/>
          <p14:tracePt t="18763" x="2617788" y="2163763"/>
          <p14:tracePt t="18779" x="2638425" y="2163763"/>
          <p14:tracePt t="18794" x="2654300" y="2155825"/>
          <p14:tracePt t="18810" x="2674938" y="2155825"/>
          <p14:tracePt t="18826" x="2697163" y="2155825"/>
          <p14:tracePt t="18843" x="2725738" y="2149475"/>
          <p14:tracePt t="18859" x="2776538" y="2141538"/>
          <p14:tracePt t="18877" x="2827338" y="2141538"/>
          <p14:tracePt t="18894" x="2913063" y="2141538"/>
          <p14:tracePt t="18911" x="2970213" y="2141538"/>
          <p14:tracePt t="18928" x="3014663" y="2133600"/>
          <p14:tracePt t="18944" x="3028950" y="2133600"/>
          <p14:tracePt t="18961" x="3049588" y="2133600"/>
          <p14:tracePt t="18978" x="3057525" y="2133600"/>
          <p14:tracePt t="18995" x="3063875" y="2133600"/>
          <p14:tracePt t="19030" x="3071813" y="2133600"/>
          <p14:tracePt t="19058" x="3071813" y="2127250"/>
          <p14:tracePt t="19066" x="3079750" y="2127250"/>
          <p14:tracePt t="19078" x="3094038" y="2127250"/>
          <p14:tracePt t="19096" x="3108325" y="2119313"/>
          <p14:tracePt t="19112" x="3128963" y="2112963"/>
          <p14:tracePt t="19128" x="3143250" y="2112963"/>
          <p14:tracePt t="19144" x="3201988" y="2105025"/>
          <p14:tracePt t="19161" x="3281363" y="2098675"/>
          <p14:tracePt t="19178" x="3360738" y="2090738"/>
          <p14:tracePt t="19195" x="3468688" y="2084388"/>
          <p14:tracePt t="19211" x="3519488" y="2076450"/>
          <p14:tracePt t="19228" x="3562350" y="2076450"/>
          <p14:tracePt t="19244" x="3598863" y="2070100"/>
          <p14:tracePt t="19262" x="3641725" y="2070100"/>
          <p14:tracePt t="19278" x="3692525" y="2070100"/>
          <p14:tracePt t="19294" x="3727450" y="2070100"/>
          <p14:tracePt t="19296" x="3749675" y="2070100"/>
          <p14:tracePt t="19311" x="3786188" y="2070100"/>
          <p14:tracePt t="19328" x="3800475" y="2070100"/>
          <p14:tracePt t="19345" x="3814763" y="2070100"/>
          <p14:tracePt t="19361" x="3829050" y="2076450"/>
          <p14:tracePt t="19378" x="3843338" y="2076450"/>
          <p14:tracePt t="19395" x="3851275" y="2084388"/>
          <p14:tracePt t="19412" x="3857625" y="2090738"/>
          <p14:tracePt t="19428" x="3871913" y="2098675"/>
          <p14:tracePt t="19445" x="3894138" y="2090738"/>
          <p14:tracePt t="19461" x="3908425" y="2070100"/>
          <p14:tracePt t="19478" x="3922713" y="2055813"/>
          <p14:tracePt t="19494" x="3908425" y="2033588"/>
          <p14:tracePt t="19497" x="3894138" y="2025650"/>
          <p14:tracePt t="19511" x="3857625" y="2011363"/>
          <p14:tracePt t="19528" x="3800475" y="2005013"/>
          <p14:tracePt t="19545" x="3721100" y="2005013"/>
          <p14:tracePt t="19561" x="3648075" y="1990725"/>
          <p14:tracePt t="19578" x="3590925" y="1968500"/>
          <p14:tracePt t="19594" x="3562350" y="1960563"/>
          <p14:tracePt t="19612" x="3533775" y="1946275"/>
          <p14:tracePt t="19628" x="3525838" y="1931988"/>
          <p14:tracePt t="19645" x="3525838" y="1917700"/>
          <p14:tracePt t="19661" x="3525838" y="1903413"/>
          <p14:tracePt t="19677" x="3540125" y="1889125"/>
          <p14:tracePt t="19694" x="3562350" y="1866900"/>
          <p14:tracePt t="19712" x="3582988" y="1846263"/>
          <p14:tracePt t="19728" x="3605213" y="1838325"/>
          <p14:tracePt t="19744" x="3619500" y="1831975"/>
          <p14:tracePt t="19761" x="3641725" y="1831975"/>
          <p14:tracePt t="19778" x="3662363" y="1831975"/>
          <p14:tracePt t="19794" x="3698875" y="1824038"/>
          <p14:tracePt t="19796" x="3713163" y="1824038"/>
          <p14:tracePt t="19812" x="3749675" y="1824038"/>
          <p14:tracePt t="19829" x="3771900" y="1824038"/>
          <p14:tracePt t="19845" x="3792538" y="1831975"/>
          <p14:tracePt t="19862" x="3800475" y="1831975"/>
          <p14:tracePt t="19895" x="3806825" y="1831975"/>
          <p14:tracePt t="19922" x="3814763" y="1831975"/>
          <p14:tracePt t="19932" x="3821113" y="1831975"/>
          <p14:tracePt t="19946" x="3829050" y="1831975"/>
          <p14:tracePt t="19959" x="3843338" y="1831975"/>
          <p14:tracePt t="19975" x="3857625" y="1831975"/>
          <p14:tracePt t="19992" x="3879850" y="1831975"/>
          <p14:tracePt t="20008" x="3914775" y="1838325"/>
          <p14:tracePt t="20026" x="3937000" y="1838325"/>
          <p14:tracePt t="20043" x="3973513" y="1838325"/>
          <p14:tracePt t="20062" x="4024313" y="1838325"/>
          <p14:tracePt t="20078" x="4044950" y="1838325"/>
          <p14:tracePt t="20096" x="4067175" y="1838325"/>
          <p14:tracePt t="20111" x="4073525" y="1846263"/>
          <p14:tracePt t="20128" x="4087813" y="1852613"/>
          <p14:tracePt t="20144" x="4095750" y="1860550"/>
          <p14:tracePt t="20161" x="4117975" y="1874838"/>
          <p14:tracePt t="20178" x="4146550" y="1897063"/>
          <p14:tracePt t="20195" x="4160838" y="1911350"/>
          <p14:tracePt t="20211" x="4175125" y="1917700"/>
          <p14:tracePt t="20227" x="4181475" y="1925638"/>
          <p14:tracePt t="20245" x="4181475" y="1939925"/>
          <p14:tracePt t="20262" x="4181475" y="1946275"/>
          <p14:tracePt t="20295" x="4175125" y="1954213"/>
          <p14:tracePt t="20311" x="4160838" y="1968500"/>
          <p14:tracePt t="20328" x="4132263" y="1997075"/>
          <p14:tracePt t="20345" x="4110038" y="2019300"/>
          <p14:tracePt t="20361" x="4087813" y="2039938"/>
          <p14:tracePt t="20377" x="4067175" y="2055813"/>
          <p14:tracePt t="20395" x="4038600" y="2076450"/>
          <p14:tracePt t="20399" x="4008438" y="2098675"/>
          <p14:tracePt t="20411" x="3965575" y="2127250"/>
          <p14:tracePt t="20428" x="3829050" y="2206625"/>
          <p14:tracePt t="20445" x="3727450" y="2257425"/>
          <p14:tracePt t="20461" x="3648075" y="2300288"/>
          <p14:tracePt t="20478" x="3533775" y="2336800"/>
          <p14:tracePt t="20494" x="3440113" y="2365375"/>
          <p14:tracePt t="20511" x="3360738" y="2379663"/>
          <p14:tracePt t="20529" x="3252788" y="2386013"/>
          <p14:tracePt t="20545" x="3173413" y="2401888"/>
          <p14:tracePt t="20561" x="3094038" y="2408238"/>
          <p14:tracePt t="20578" x="3014663" y="2422525"/>
          <p14:tracePt t="20594" x="2927350" y="2436813"/>
          <p14:tracePt t="20611" x="2862263" y="2436813"/>
          <p14:tracePt t="20627" x="2790825" y="2436813"/>
          <p14:tracePt t="20644" x="2668588" y="2436813"/>
          <p14:tracePt t="20662" x="2603500" y="2430463"/>
          <p14:tracePt t="20679" x="2538413" y="2430463"/>
          <p14:tracePt t="20695" x="2473325" y="2430463"/>
          <p14:tracePt t="20711" x="2401888" y="2430463"/>
          <p14:tracePt t="20728" x="2328863" y="2430463"/>
          <p14:tracePt t="20745" x="2178050" y="2422525"/>
          <p14:tracePt t="20762" x="2076450" y="2401888"/>
          <p14:tracePt t="20778" x="1997075" y="2393950"/>
          <p14:tracePt t="20793" x="1925638" y="2386013"/>
          <p14:tracePt t="20809" x="1882775" y="2386013"/>
          <p14:tracePt t="20826" x="1852613" y="2386013"/>
          <p14:tracePt t="20842" x="1831975" y="2386013"/>
          <p14:tracePt t="20860" x="1824038" y="2386013"/>
          <p14:tracePt t="20875" x="1809750" y="2386013"/>
          <p14:tracePt t="20892" x="1803400" y="2386013"/>
          <p14:tracePt t="20908" x="1787525" y="2386013"/>
          <p14:tracePt t="20925" x="1766888" y="2386013"/>
          <p14:tracePt t="20941" x="1752600" y="2386013"/>
          <p14:tracePt t="20960" x="1724025" y="2386013"/>
          <p14:tracePt t="20975" x="1693863" y="2386013"/>
          <p14:tracePt t="20992" x="1687513" y="2386013"/>
          <p14:tracePt t="21009" x="1673225" y="2379663"/>
          <p14:tracePt t="21524" x="1665288" y="2379663"/>
          <p14:tracePt t="21543" x="1658938" y="2379663"/>
          <p14:tracePt t="21555" x="1651000" y="2379663"/>
          <p14:tracePt t="21911" x="1651000" y="2386013"/>
          <p14:tracePt t="21919" x="1644650" y="2401888"/>
          <p14:tracePt t="21929" x="1636713" y="2422525"/>
          <p14:tracePt t="21944" x="1636713" y="2481263"/>
          <p14:tracePt t="21960" x="1636713" y="2509838"/>
          <p14:tracePt t="21977" x="1636713" y="2524125"/>
          <p14:tracePt t="21993" x="1636713" y="2538413"/>
          <p14:tracePt t="22010" x="1636713" y="2552700"/>
          <p14:tracePt t="22028" x="1636713" y="2559050"/>
          <p14:tracePt t="22043" x="1630363" y="2559050"/>
          <p14:tracePt t="22061" x="1630363" y="2581275"/>
          <p14:tracePt t="22076" x="1630363" y="2595563"/>
          <p14:tracePt t="22093" x="1630363" y="2617788"/>
          <p14:tracePt t="22108" x="1630363" y="2632075"/>
          <p14:tracePt t="22126" x="1630363" y="2646363"/>
          <p14:tracePt t="22142" x="1622425" y="2646363"/>
          <p14:tracePt t="22159" x="1622425" y="2654300"/>
          <p14:tracePt t="22317" x="1630363" y="2646363"/>
          <p14:tracePt t="22326" x="1630363" y="2638425"/>
          <p14:tracePt t="22331" x="1636713" y="2638425"/>
          <p14:tracePt t="22347" x="1644650" y="2632075"/>
          <p14:tracePt t="22360" x="1651000" y="2632075"/>
          <p14:tracePt t="22376" x="1658938" y="2624138"/>
          <p14:tracePt t="22393" x="1687513" y="2617788"/>
          <p14:tracePt t="22411" x="1724025" y="2609850"/>
          <p14:tracePt t="22427" x="1787525" y="2603500"/>
          <p14:tracePt t="22443" x="1866900" y="2603500"/>
          <p14:tracePt t="22460" x="1968500" y="2603500"/>
          <p14:tracePt t="22477" x="2127250" y="2617788"/>
          <p14:tracePt t="22493" x="2212975" y="2632075"/>
          <p14:tracePt t="22510" x="2286000" y="2638425"/>
          <p14:tracePt t="22527" x="2328863" y="2638425"/>
          <p14:tracePt t="22544" x="2371725" y="2638425"/>
          <p14:tracePt t="22559" x="2401888" y="2638425"/>
          <p14:tracePt t="22577" x="2430463" y="2638425"/>
          <p14:tracePt t="22595" x="2495550" y="2638425"/>
          <p14:tracePt t="22610" x="2574925" y="2638425"/>
          <p14:tracePt t="22627" x="2654300" y="2638425"/>
          <p14:tracePt t="22644" x="2725738" y="2638425"/>
          <p14:tracePt t="22659" x="2768600" y="2638425"/>
          <p14:tracePt t="22676" x="2790825" y="2632075"/>
          <p14:tracePt t="22693" x="2797175" y="2632075"/>
          <p14:tracePt t="22837" x="2790825" y="2638425"/>
          <p14:tracePt t="22845" x="2790825" y="2646363"/>
          <p14:tracePt t="22860" x="2768600" y="2660650"/>
          <p14:tracePt t="22878" x="2747963" y="2668588"/>
          <p14:tracePt t="22893" x="2725738" y="2682875"/>
          <p14:tracePt t="22897" x="2703513" y="2689225"/>
          <p14:tracePt t="22910" x="2682875" y="2703513"/>
          <p14:tracePt t="22927" x="2559050" y="2717800"/>
          <p14:tracePt t="22944" x="2487613" y="2733675"/>
          <p14:tracePt t="22961" x="2416175" y="2740025"/>
          <p14:tracePt t="22977" x="2365375" y="2740025"/>
          <p14:tracePt t="22993" x="2328863" y="2740025"/>
          <p14:tracePt t="23009" x="2306638" y="2747963"/>
          <p14:tracePt t="23027" x="2286000" y="2754313"/>
          <p14:tracePt t="23044" x="2263775" y="2762250"/>
          <p14:tracePt t="23061" x="2243138" y="2762250"/>
          <p14:tracePt t="23078" x="2228850" y="2776538"/>
          <p14:tracePt t="23095" x="2206625" y="2776538"/>
          <p14:tracePt t="23112" x="2184400" y="2776538"/>
          <p14:tracePt t="23127" x="2163763" y="2776538"/>
          <p14:tracePt t="23144" x="2127250" y="2776538"/>
          <p14:tracePt t="23161" x="2105025" y="2776538"/>
          <p14:tracePt t="23177" x="2084388" y="2782888"/>
          <p14:tracePt t="23195" x="2070100" y="2790825"/>
          <p14:tracePt t="23211" x="2055813" y="2790825"/>
          <p14:tracePt t="23225" x="2047875" y="2790825"/>
          <p14:tracePt t="23242" x="2033588" y="2797175"/>
          <p14:tracePt t="23258" x="2025650" y="2805113"/>
          <p14:tracePt t="23275" x="1997075" y="2819400"/>
          <p14:tracePt t="23293" x="1982788" y="2833688"/>
          <p14:tracePt t="23308" x="1960563" y="2847975"/>
          <p14:tracePt t="23325" x="1939925" y="2870200"/>
          <p14:tracePt t="23343" x="1917700" y="2884488"/>
          <p14:tracePt t="23358" x="1897063" y="2898775"/>
          <p14:tracePt t="23377" x="1889125" y="2906713"/>
          <p14:tracePt t="23393" x="1882775" y="2913063"/>
          <p14:tracePt t="23410" x="1882775" y="2921000"/>
          <p14:tracePt t="23439" x="1882775" y="2927350"/>
          <p14:tracePt t="23457" x="1882775" y="2935288"/>
          <p14:tracePt t="23486" x="1882775" y="2941638"/>
          <p14:tracePt t="23497" x="1882775" y="2949575"/>
          <p14:tracePt t="23520" x="1889125" y="2949575"/>
          <p14:tracePt t="23536" x="1903413" y="2955925"/>
          <p14:tracePt t="23545" x="1911350" y="2955925"/>
          <p14:tracePt t="23560" x="1931988" y="2970213"/>
          <p14:tracePt t="23579" x="1946275" y="2978150"/>
          <p14:tracePt t="23593" x="1968500" y="2978150"/>
          <p14:tracePt t="23610" x="1990725" y="2984500"/>
          <p14:tracePt t="23627" x="2047875" y="2984500"/>
          <p14:tracePt t="23643" x="2127250" y="2984500"/>
          <p14:tracePt t="23660" x="2212975" y="2978150"/>
          <p14:tracePt t="23676" x="2322513" y="2963863"/>
          <p14:tracePt t="23693" x="2401888" y="2955925"/>
          <p14:tracePt t="23710" x="2465388" y="2941638"/>
          <p14:tracePt t="23727" x="2538413" y="2935288"/>
          <p14:tracePt t="23743" x="2566988" y="2927350"/>
          <p14:tracePt t="23762" x="2581275" y="2921000"/>
          <p14:tracePt t="23777" x="2603500" y="2913063"/>
          <p14:tracePt t="23793" x="2624138" y="2906713"/>
          <p14:tracePt t="23811" x="2646363" y="2906713"/>
          <p14:tracePt t="23827" x="2668588" y="2906713"/>
          <p14:tracePt t="23843" x="2697163" y="2898775"/>
          <p14:tracePt t="23860" x="2711450" y="2890838"/>
          <p14:tracePt t="23877" x="2717800" y="2890838"/>
          <p14:tracePt t="23893" x="2725738" y="2890838"/>
          <p14:tracePt t="23996" x="2717800" y="2898775"/>
          <p14:tracePt t="24010" x="2711450" y="2906713"/>
          <p14:tracePt t="24037" x="2703513" y="2906713"/>
          <p14:tracePt t="24180" x="2711450" y="2906713"/>
          <p14:tracePt t="24204" x="2717800" y="2906713"/>
          <p14:tracePt t="24217" x="2732088" y="2913063"/>
          <p14:tracePt t="24235" x="2740025" y="2913063"/>
          <p14:tracePt t="24249" x="2740025" y="2921000"/>
          <p14:tracePt t="24262" x="2747963" y="2921000"/>
          <p14:tracePt t="24382" x="2754313" y="2927350"/>
          <p14:tracePt t="24391" x="2762250" y="2935288"/>
          <p14:tracePt t="24406" x="2762250" y="2941638"/>
          <p14:tracePt t="24422" x="2768600" y="2941638"/>
          <p14:tracePt t="24430" x="2768600" y="2949575"/>
          <p14:tracePt t="24444" x="2776538" y="2955925"/>
          <p14:tracePt t="24458" x="2776538" y="2963863"/>
          <p14:tracePt t="24476" x="2797175" y="2970213"/>
          <p14:tracePt t="24492" x="2819400" y="2984500"/>
          <p14:tracePt t="24508" x="2841625" y="2992438"/>
          <p14:tracePt t="24526" x="2876550" y="3000375"/>
          <p14:tracePt t="24544" x="2921000" y="3000375"/>
          <p14:tracePt t="24561" x="2941638" y="3000375"/>
          <p14:tracePt t="24577" x="2963863" y="3000375"/>
          <p14:tracePt t="24593" x="2984500" y="3000375"/>
          <p14:tracePt t="24610" x="3006725" y="2992438"/>
          <p14:tracePt t="24626" x="3021013" y="2984500"/>
          <p14:tracePt t="24642" x="3043238" y="2978150"/>
          <p14:tracePt t="24660" x="3079750" y="2970213"/>
          <p14:tracePt t="24677" x="3100388" y="2963863"/>
          <p14:tracePt t="24693" x="3128963" y="2963863"/>
          <p14:tracePt t="24709" x="3151188" y="2963863"/>
          <p14:tracePt t="24726" x="3173413" y="2963863"/>
          <p14:tracePt t="24743" x="3194050" y="2963863"/>
          <p14:tracePt t="24760" x="3216275" y="2963863"/>
          <p14:tracePt t="24777" x="3236913" y="2963863"/>
          <p14:tracePt t="24794" x="3252788" y="2963863"/>
          <p14:tracePt t="24810" x="3273425" y="2963863"/>
          <p14:tracePt t="24828" x="3287713" y="2963863"/>
          <p14:tracePt t="24844" x="3302000" y="2963863"/>
          <p14:tracePt t="24860" x="3324225" y="2963863"/>
          <p14:tracePt t="24877" x="3352800" y="2963863"/>
          <p14:tracePt t="24893" x="3367088" y="2963863"/>
          <p14:tracePt t="24910" x="3389313" y="2963863"/>
          <p14:tracePt t="24926" x="3409950" y="2963863"/>
          <p14:tracePt t="24943" x="3454400" y="2963863"/>
          <p14:tracePt t="24960" x="3525838" y="2963863"/>
          <p14:tracePt t="24977" x="3641725" y="2955925"/>
          <p14:tracePt t="24993" x="3713163" y="2949575"/>
          <p14:tracePt t="25009" x="3763963" y="2949575"/>
          <p14:tracePt t="25028" x="3786188" y="2949575"/>
          <p14:tracePt t="25043" x="3800475" y="2941638"/>
          <p14:tracePt t="25077" x="3806825" y="2941638"/>
          <p14:tracePt t="25117" x="3814763" y="2935288"/>
          <p14:tracePt t="25129" x="3821113" y="2935288"/>
          <p14:tracePt t="25137" x="3829050" y="2935288"/>
          <p14:tracePt t="25146" x="3835400" y="2935288"/>
          <p14:tracePt t="25159" x="3857625" y="2935288"/>
          <p14:tracePt t="25176" x="3879850" y="2935288"/>
          <p14:tracePt t="25192" x="3908425" y="2941638"/>
          <p14:tracePt t="25209" x="3937000" y="2941638"/>
          <p14:tracePt t="25226" x="3959225" y="2941638"/>
          <p14:tracePt t="25243" x="3987800" y="2941638"/>
          <p14:tracePt t="25259" x="4002088" y="2941638"/>
          <p14:tracePt t="25276" x="4016375" y="2941638"/>
          <p14:tracePt t="25293" x="4038600" y="2941638"/>
          <p14:tracePt t="25310" x="4059238" y="2941638"/>
          <p14:tracePt t="25326" x="4073525" y="2941638"/>
          <p14:tracePt t="25328" x="4081463" y="2941638"/>
          <p14:tracePt t="25342" x="4087813" y="2941638"/>
          <p14:tracePt t="25360" x="4110038" y="2941638"/>
          <p14:tracePt t="25376" x="4117975" y="2941638"/>
          <p14:tracePt t="25393" x="4124325" y="2941638"/>
          <p14:tracePt t="25413" x="4132263" y="2935288"/>
          <p14:tracePt t="25429" x="4132263" y="2921000"/>
          <p14:tracePt t="25444" x="4102100" y="2898775"/>
          <p14:tracePt t="25460" x="4044950" y="2898775"/>
          <p14:tracePt t="25477" x="4016375" y="2927350"/>
          <p14:tracePt t="25493" x="3979863" y="2949575"/>
          <p14:tracePt t="25510" x="3937000" y="2984500"/>
          <p14:tracePt t="25525" x="3886200" y="3006725"/>
          <p14:tracePt t="25674" x="3894138" y="3006725"/>
          <p14:tracePt t="25679" x="3929063" y="2992438"/>
          <p14:tracePt t="25693" x="3973513" y="2970213"/>
          <p14:tracePt t="25709" x="4073525" y="2921000"/>
          <p14:tracePt t="25726" x="4124325" y="2935288"/>
          <p14:tracePt t="25743" x="4146550" y="2949575"/>
          <p14:tracePt t="25759" x="4160838" y="2949575"/>
          <p14:tracePt t="25777" x="4167188" y="2949575"/>
          <p14:tracePt t="25793" x="4197350" y="2949575"/>
          <p14:tracePt t="25810" x="4211638" y="2949575"/>
          <p14:tracePt t="25827" x="4240213" y="2949575"/>
          <p14:tracePt t="25843" x="4260850" y="2949575"/>
          <p14:tracePt t="25860" x="4297363" y="2949575"/>
          <p14:tracePt t="25876" x="4311650" y="2941638"/>
          <p14:tracePt t="25893" x="4333875" y="2941638"/>
          <p14:tracePt t="25897" x="4340225" y="2941638"/>
          <p14:tracePt t="25910" x="4354513" y="2941638"/>
          <p14:tracePt t="25926" x="4362450" y="2941638"/>
          <p14:tracePt t="25943" x="4370388" y="2941638"/>
          <p14:tracePt t="25960" x="4376738" y="2935288"/>
          <p14:tracePt t="25993" x="4384675" y="2935288"/>
          <p14:tracePt t="26036" x="4391025" y="2935288"/>
          <p14:tracePt t="26056" x="4398963" y="2935288"/>
          <p14:tracePt t="26074" x="4405313" y="2935288"/>
          <p14:tracePt t="26090" x="4413250" y="2935288"/>
          <p14:tracePt t="26098" x="4419600" y="2935288"/>
          <p14:tracePt t="26115" x="4427538" y="2935288"/>
          <p14:tracePt t="26131" x="4433888" y="2935288"/>
          <p14:tracePt t="26147" x="4441825" y="2935288"/>
          <p14:tracePt t="26159" x="4449763" y="2941638"/>
          <p14:tracePt t="26176" x="4456113" y="2941638"/>
          <p14:tracePt t="26192" x="4470400" y="2941638"/>
          <p14:tracePt t="26209" x="4478338" y="2941638"/>
          <p14:tracePt t="26268" x="4478338" y="2949575"/>
          <p14:tracePt t="26274" x="4464050" y="2955925"/>
          <p14:tracePt t="26282" x="4456113" y="2963863"/>
          <p14:tracePt t="26294" x="4441825" y="2970213"/>
          <p14:tracePt t="26309" x="4419600" y="2992438"/>
          <p14:tracePt t="26327" x="4384675" y="3021013"/>
          <p14:tracePt t="26344" x="4333875" y="3043238"/>
          <p14:tracePt t="26359" x="4246563" y="3094038"/>
          <p14:tracePt t="26376" x="4160838" y="3179763"/>
          <p14:tracePt t="26394" x="4087813" y="3267075"/>
          <p14:tracePt t="26397" x="4073525" y="3295650"/>
          <p14:tracePt t="26409" x="4052888" y="3324225"/>
          <p14:tracePt t="26426" x="4030663" y="3395663"/>
          <p14:tracePt t="26444" x="3987800" y="3540125"/>
          <p14:tracePt t="26459" x="3973513" y="3656013"/>
          <p14:tracePt t="26477" x="3979863" y="3800475"/>
          <p14:tracePt t="26492" x="4008438" y="3965575"/>
          <p14:tracePt t="26509" x="4030663" y="4110038"/>
          <p14:tracePt t="26529" x="4038600" y="4291013"/>
          <p14:tracePt t="26543" x="3987800" y="4413250"/>
          <p14:tracePt t="26560" x="3835400" y="4492625"/>
          <p14:tracePt t="26578" x="3678238" y="4521200"/>
          <p14:tracePt t="26593" x="3568700" y="4549775"/>
          <p14:tracePt t="26610" x="3503613" y="4586288"/>
          <p14:tracePt t="26627" x="3432175" y="4637088"/>
          <p14:tracePt t="26643" x="3403600" y="4629150"/>
          <p14:tracePt t="26660" x="3395663" y="4606925"/>
          <p14:tracePt t="26821" x="3389313" y="4606925"/>
          <p14:tracePt t="26829" x="3389313" y="4592638"/>
          <p14:tracePt t="26843" x="3403600" y="4592638"/>
          <p14:tracePt t="26860" x="3525838" y="4600575"/>
          <p14:tracePt t="26877" x="3605213" y="4629150"/>
          <p14:tracePt t="26892" x="3648075" y="4679950"/>
          <p14:tracePt t="26909" x="3656013" y="4722813"/>
          <p14:tracePt t="26927" x="3648075" y="4759325"/>
          <p14:tracePt t="26942" x="3633788" y="4779963"/>
          <p14:tracePt t="26960" x="3613150" y="4810125"/>
          <p14:tracePt t="26977" x="3613150" y="4816475"/>
          <p14:tracePt t="26992" x="3605213" y="4816475"/>
          <p14:tracePt t="27009" x="3605213" y="4824413"/>
          <p14:tracePt t="27043" x="3605213" y="4830763"/>
          <p14:tracePt t="27060" x="3605213" y="4845050"/>
          <p14:tracePt t="27075" x="3605213" y="4859338"/>
          <p14:tracePt t="27092" x="3605213" y="4881563"/>
          <p14:tracePt t="27112" x="3590925" y="4910138"/>
          <p14:tracePt t="27127" x="3576638" y="4932363"/>
          <p14:tracePt t="27143" x="3554413" y="4954588"/>
          <p14:tracePt t="27160" x="3533775" y="4975225"/>
          <p14:tracePt t="27175" x="3519488" y="5003800"/>
          <p14:tracePt t="27193" x="3503613" y="5032375"/>
          <p14:tracePt t="27211" x="3482975" y="5068888"/>
          <p14:tracePt t="27227" x="3482975" y="5076825"/>
          <p14:tracePt t="27242" x="3482975" y="5091113"/>
          <p14:tracePt t="27259" x="3475038" y="5105400"/>
          <p14:tracePt t="27276" x="3468688" y="5127625"/>
          <p14:tracePt t="27294" x="3460750" y="5156200"/>
          <p14:tracePt t="27327" x="3454400" y="5176838"/>
          <p14:tracePt t="27344" x="3446463" y="5191125"/>
          <p14:tracePt t="27359" x="3440113" y="5213350"/>
          <p14:tracePt t="27376" x="3425825" y="5235575"/>
          <p14:tracePt t="27393" x="3425825" y="5249863"/>
          <p14:tracePt t="27397" x="3425825" y="5264150"/>
          <p14:tracePt t="27409" x="3425825" y="5270500"/>
          <p14:tracePt t="27426" x="3425825" y="5284788"/>
          <p14:tracePt t="27444" x="3417888" y="5284788"/>
          <p14:tracePt t="27460" x="3417888" y="5292725"/>
          <p14:tracePt t="27476" x="3409950" y="5300663"/>
          <p14:tracePt t="27492" x="3409950" y="5307013"/>
          <p14:tracePt t="27509" x="3403600" y="5321300"/>
          <p14:tracePt t="27863" x="3403600" y="5314950"/>
          <p14:tracePt t="27870" x="3403600" y="5300663"/>
          <p14:tracePt t="27878" x="3403600" y="5292725"/>
          <p14:tracePt t="27890" x="3403600" y="5284788"/>
          <p14:tracePt t="27908" x="3403600" y="5256213"/>
          <p14:tracePt t="27925" x="3409950" y="5227638"/>
          <p14:tracePt t="27942" x="3409950" y="5205413"/>
          <p14:tracePt t="27959" x="3425825" y="5176838"/>
          <p14:tracePt t="27976" x="3425825" y="5162550"/>
          <p14:tracePt t="27992" x="3432175" y="5133975"/>
          <p14:tracePt t="28009" x="3440113" y="5111750"/>
          <p14:tracePt t="28026" x="3446463" y="5097463"/>
          <p14:tracePt t="28160" x="3446463" y="5105400"/>
          <p14:tracePt t="28176" x="3446463" y="5111750"/>
          <p14:tracePt t="28185" x="3446463" y="5119688"/>
          <p14:tracePt t="28193" x="3440113" y="5127625"/>
          <p14:tracePt t="28209" x="3440113" y="5141913"/>
          <p14:tracePt t="28225" x="3440113" y="5162550"/>
          <p14:tracePt t="28243" x="3440113" y="5184775"/>
          <p14:tracePt t="28259" x="3440113" y="5199063"/>
          <p14:tracePt t="28276" x="3432175" y="5256213"/>
          <p14:tracePt t="28292" x="3432175" y="5292725"/>
          <p14:tracePt t="28308" x="3425825" y="5335588"/>
          <p14:tracePt t="28327" x="3425825" y="5372100"/>
          <p14:tracePt t="28342" x="3425825" y="5414963"/>
          <p14:tracePt t="28358" x="3425825" y="5443538"/>
          <p14:tracePt t="28360" x="3425825" y="5465763"/>
          <p14:tracePt t="28376" x="3417888" y="5487988"/>
          <p14:tracePt t="28392" x="3417888" y="5502275"/>
          <p14:tracePt t="28409" x="3417888" y="5522913"/>
          <p14:tracePt t="28426" x="3417888" y="5545138"/>
          <p14:tracePt t="28442" x="3425825" y="5559425"/>
          <p14:tracePt t="28459" x="3425825" y="5595938"/>
          <p14:tracePt t="28476" x="3432175" y="5638800"/>
          <p14:tracePt t="28492" x="3432175" y="5661025"/>
          <p14:tracePt t="28509" x="3432175" y="5675313"/>
          <p14:tracePt t="28525" x="3432175" y="5695950"/>
          <p14:tracePt t="28542" x="3432175" y="5710238"/>
          <p14:tracePt t="28561" x="3432175" y="5732463"/>
          <p14:tracePt t="28578" x="3432175" y="5740400"/>
          <p14:tracePt t="28592" x="3432175" y="5746750"/>
          <p14:tracePt t="28611" x="3432175" y="5768975"/>
          <p14:tracePt t="28626" x="3432175" y="5783263"/>
          <p14:tracePt t="28660" x="3432175" y="5789613"/>
          <p14:tracePt t="28790" x="3432175" y="5797550"/>
          <p14:tracePt t="28798" x="3432175" y="5803900"/>
          <p14:tracePt t="28809" x="3440113" y="5819775"/>
          <p14:tracePt t="28826" x="3468688" y="5848350"/>
          <p14:tracePt t="28843" x="3533775" y="5876925"/>
          <p14:tracePt t="28859" x="3641725" y="5905500"/>
          <p14:tracePt t="28876" x="3829050" y="5905500"/>
          <p14:tracePt t="28893" x="4059238" y="5905500"/>
          <p14:tracePt t="28898" x="4152900" y="5905500"/>
          <p14:tracePt t="28910" x="4384675" y="5899150"/>
          <p14:tracePt t="28927" x="4586288" y="5868988"/>
          <p14:tracePt t="28944" x="4773613" y="5840413"/>
          <p14:tracePt t="28959" x="4946650" y="5797550"/>
          <p14:tracePt t="28974" x="5119688" y="5761038"/>
          <p14:tracePt t="28990" x="5284788" y="5726113"/>
          <p14:tracePt t="29006" x="5480050" y="5695950"/>
          <p14:tracePt t="29023" x="5754688" y="5689600"/>
          <p14:tracePt t="29040" x="6086475" y="5646738"/>
          <p14:tracePt t="29057" x="6511925" y="5588000"/>
          <p14:tracePt t="29075" x="6684963" y="5553075"/>
          <p14:tracePt t="29092" x="6792913" y="5530850"/>
          <p14:tracePt t="29109" x="6858000" y="5508625"/>
          <p14:tracePt t="29126" x="6886575" y="5494338"/>
          <p14:tracePt t="29142" x="6892925" y="5494338"/>
          <p14:tracePt t="29159" x="6907213" y="5494338"/>
          <p14:tracePt t="29176" x="6958013" y="5508625"/>
          <p14:tracePt t="29191" x="7065963" y="5537200"/>
          <p14:tracePt t="29209" x="7196138" y="5567363"/>
          <p14:tracePt t="29225" x="7312025" y="5588000"/>
          <p14:tracePt t="29242" x="7412038" y="5602288"/>
          <p14:tracePt t="29259" x="7426325" y="5610225"/>
          <p14:tracePt t="29275" x="7448550" y="5610225"/>
          <p14:tracePt t="29347" x="7462838" y="5610225"/>
          <p14:tracePt t="29356" x="7470775" y="5610225"/>
          <p14:tracePt t="29363" x="7485063" y="5610225"/>
          <p14:tracePt t="29375" x="7499350" y="5616575"/>
          <p14:tracePt t="29392" x="7527925" y="5616575"/>
          <p14:tracePt t="29395" x="7542213" y="5624513"/>
          <p14:tracePt t="29409" x="7564438" y="5624513"/>
          <p14:tracePt t="29425" x="7578725" y="5624513"/>
          <p14:tracePt t="29442" x="7599363" y="5630863"/>
          <p14:tracePt t="29459" x="7615238" y="5630863"/>
          <p14:tracePt t="29492" x="7629525" y="5630863"/>
          <p14:tracePt t="29509" x="7658100" y="5624513"/>
          <p14:tracePt t="29526" x="7678738" y="5610225"/>
          <p14:tracePt t="29543" x="7700963" y="5610225"/>
          <p14:tracePt t="29558" x="7715250" y="5595938"/>
          <p14:tracePt t="29574" x="7723188" y="5588000"/>
          <p14:tracePt t="29594" x="7743825" y="5567363"/>
          <p14:tracePt t="29609" x="7751763" y="5553075"/>
          <p14:tracePt t="29625" x="7758113" y="5545138"/>
          <p14:tracePt t="29642" x="7766050" y="5537200"/>
          <p14:tracePt t="29660" x="7766050" y="5516563"/>
          <p14:tracePt t="29675" x="7772400" y="5516563"/>
          <p14:tracePt t="29721" x="7772400" y="5508625"/>
          <p14:tracePt t="29858" x="7780338" y="5508625"/>
          <p14:tracePt t="29907" x="7788275" y="5502275"/>
          <p14:tracePt t="29920" x="7794625" y="5502275"/>
          <p14:tracePt t="29928" x="7794625" y="5494338"/>
          <p14:tracePt t="29942" x="7808913" y="5480050"/>
          <p14:tracePt t="29959" x="7823200" y="5457825"/>
          <p14:tracePt t="29975" x="7831138" y="5437188"/>
          <p14:tracePt t="29991" x="7837488" y="5414963"/>
          <p14:tracePt t="30008" x="7845425" y="5372100"/>
          <p14:tracePt t="30026" x="7845425" y="5284788"/>
          <p14:tracePt t="30042" x="7845425" y="5213350"/>
          <p14:tracePt t="30060" x="7845425" y="5148263"/>
          <p14:tracePt t="30076" x="7845425" y="5076825"/>
          <p14:tracePt t="30093" x="7851775" y="5011738"/>
          <p14:tracePt t="30110" x="7859713" y="4975225"/>
          <p14:tracePt t="30126" x="7867650" y="4946650"/>
          <p14:tracePt t="30141" x="7874000" y="4932363"/>
          <p14:tracePt t="30156" x="7881938" y="4932363"/>
          <p14:tracePt t="30335" x="7874000" y="4932363"/>
          <p14:tracePt t="30371" x="7867650" y="4932363"/>
          <p14:tracePt t="30378" x="7859713" y="4932363"/>
          <p14:tracePt t="30410" x="7851775" y="4932363"/>
          <p14:tracePt t="30436" x="7845425" y="4932363"/>
          <p14:tracePt t="30452" x="7837488" y="4932363"/>
          <p14:tracePt t="30467" x="7831138" y="4932363"/>
          <p14:tracePt t="30483" x="7823200" y="4924425"/>
          <p14:tracePt t="30493" x="7816850" y="4924425"/>
          <p14:tracePt t="30508" x="7802563" y="4918075"/>
          <p14:tracePt t="30525" x="7802563" y="4903788"/>
          <p14:tracePt t="30542" x="7794625" y="4889500"/>
          <p14:tracePt t="30558" x="7788275" y="4889500"/>
          <p14:tracePt t="30597" x="7788275" y="4881563"/>
          <p14:tracePt t="30688" x="7794625" y="4889500"/>
          <p14:tracePt t="30694" x="7794625" y="4903788"/>
          <p14:tracePt t="30709" x="7816850" y="4975225"/>
          <p14:tracePt t="30725" x="7837488" y="5048250"/>
          <p14:tracePt t="30742" x="7867650" y="5133975"/>
          <p14:tracePt t="30759" x="7888288" y="5213350"/>
          <p14:tracePt t="30775" x="7916863" y="5270500"/>
          <p14:tracePt t="30791" x="7939088" y="5329238"/>
          <p14:tracePt t="30810" x="7961313" y="5386388"/>
          <p14:tracePt t="30826" x="7961313" y="5429250"/>
          <p14:tracePt t="30843" x="7961313" y="5480050"/>
          <p14:tracePt t="30859" x="7961313" y="5530850"/>
          <p14:tracePt t="30875" x="7953375" y="5602288"/>
          <p14:tracePt t="30891" x="7939088" y="5675313"/>
          <p14:tracePt t="30894" x="7924800" y="5710238"/>
          <p14:tracePt t="30907" x="7910513" y="5775325"/>
          <p14:tracePt t="30923" x="7896225" y="5811838"/>
          <p14:tracePt t="30940" x="7888288" y="5826125"/>
          <p14:tracePt t="30957" x="7881938" y="5848350"/>
          <p14:tracePt t="30973" x="7881938" y="5868988"/>
          <p14:tracePt t="30990" x="7874000" y="5883275"/>
          <p14:tracePt t="31007" x="7874000" y="5905500"/>
          <p14:tracePt t="31023" x="7874000" y="5934075"/>
          <p14:tracePt t="31040" x="7874000" y="5962650"/>
          <p14:tracePt t="31057" x="7874000" y="6007100"/>
          <p14:tracePt t="31073" x="7859713" y="6086475"/>
          <p14:tracePt t="31090" x="7837488" y="6165850"/>
          <p14:tracePt t="31106" x="7816850" y="6223000"/>
          <p14:tracePt t="31123" x="7808913" y="6245225"/>
          <p14:tracePt t="31140" x="7808913" y="6265863"/>
          <p14:tracePt t="31156" x="7802563" y="6273800"/>
          <p14:tracePt t="31172" x="7802563" y="6280150"/>
          <p14:tracePt t="31419" x="7802563" y="6273800"/>
          <p14:tracePt t="31426" x="7802563" y="6265863"/>
          <p14:tracePt t="31438" x="7802563" y="6259513"/>
          <p14:tracePt t="31455" x="7802563" y="6229350"/>
          <p14:tracePt t="31472" x="7802563" y="6208713"/>
          <p14:tracePt t="31489" x="7802563" y="6157913"/>
          <p14:tracePt t="31505" x="7802563" y="6135688"/>
          <p14:tracePt t="31522" x="7808913" y="6078538"/>
          <p14:tracePt t="31539" x="7816850" y="6007100"/>
          <p14:tracePt t="31555" x="7837488" y="5883275"/>
          <p14:tracePt t="31572" x="7851775" y="5775325"/>
          <p14:tracePt t="31589" x="7874000" y="5675313"/>
          <p14:tracePt t="31606" x="7888288" y="5595938"/>
          <p14:tracePt t="31622" x="7902575" y="5516563"/>
          <p14:tracePt t="31639" x="7931150" y="5429250"/>
          <p14:tracePt t="31656" x="7961313" y="5357813"/>
          <p14:tracePt t="31672" x="7981950" y="5270500"/>
          <p14:tracePt t="31689" x="7996238" y="5205413"/>
          <p14:tracePt t="31706" x="8004175" y="5170488"/>
          <p14:tracePt t="31722" x="8004175" y="5111750"/>
          <p14:tracePt t="31739" x="8018463" y="5054600"/>
          <p14:tracePt t="31755" x="8032750" y="5026025"/>
          <p14:tracePt t="31772" x="8040688" y="4983163"/>
          <p14:tracePt t="31789" x="8040688" y="4960938"/>
          <p14:tracePt t="31805" x="8040688" y="4932363"/>
          <p14:tracePt t="31822" x="8040688" y="4903788"/>
          <p14:tracePt t="31839" x="8024813" y="4881563"/>
          <p14:tracePt t="31855" x="8010525" y="4859338"/>
          <p14:tracePt t="31872" x="7996238" y="4838700"/>
          <p14:tracePt t="31889" x="7967663" y="4810125"/>
          <p14:tracePt t="31906" x="7945438" y="4795838"/>
          <p14:tracePt t="31922" x="7939088" y="4795838"/>
          <p14:tracePt t="31955" x="7931150" y="4795838"/>
          <p14:tracePt t="31991" x="7924800" y="4795838"/>
          <p14:tracePt t="32015" x="7910513" y="4802188"/>
          <p14:tracePt t="32023" x="7910513" y="4810125"/>
          <p14:tracePt t="32031" x="7902575" y="4810125"/>
          <p14:tracePt t="32042" x="7902575" y="4816475"/>
          <p14:tracePt t="32057" x="7888288" y="4816475"/>
          <p14:tracePt t="32074" x="7881938" y="4816475"/>
          <p14:tracePt t="32089" x="7859713" y="4824413"/>
          <p14:tracePt t="32106" x="7837488" y="4830763"/>
          <p14:tracePt t="32124" x="7808913" y="4830763"/>
          <p14:tracePt t="32140" x="7788275" y="4824413"/>
          <p14:tracePt t="32157" x="7772400" y="4816475"/>
          <p14:tracePt t="32174" x="7758113" y="4810125"/>
          <p14:tracePt t="32206" x="7751763" y="4810125"/>
          <p14:tracePt t="32229" x="7751763" y="4802188"/>
          <p14:tracePt t="32249" x="7743825" y="4802188"/>
          <p14:tracePt t="32259" x="7737475" y="4802188"/>
          <p14:tracePt t="32275" x="7729538" y="4802188"/>
          <p14:tracePt t="32289" x="7715250" y="4802188"/>
          <p14:tracePt t="32306" x="7693025" y="4802188"/>
          <p14:tracePt t="32324" x="7664450" y="4802188"/>
          <p14:tracePt t="32339" x="7643813" y="4810125"/>
          <p14:tracePt t="32356" x="7621588" y="4810125"/>
          <p14:tracePt t="32373" x="7607300" y="4810125"/>
          <p14:tracePt t="32389" x="7585075" y="4810125"/>
          <p14:tracePt t="32407" x="7578725" y="4810125"/>
          <p14:tracePt t="32484" x="7578725" y="4802188"/>
          <p14:tracePt t="32516" x="7585075" y="4802188"/>
          <p14:tracePt t="32543" x="7593013" y="4802188"/>
          <p14:tracePt t="32906" x="7599363" y="4802188"/>
          <p14:tracePt t="33014" x="7607300" y="4802188"/>
          <p14:tracePt t="33052" x="7615238" y="4802188"/>
          <p14:tracePt t="33065" x="7615238" y="4795838"/>
          <p14:tracePt t="33085" x="7621588" y="4787900"/>
          <p14:tracePt t="33113" x="7629525" y="4787900"/>
          <p14:tracePt t="33122" x="7629525" y="4779963"/>
          <p14:tracePt t="33139" x="7635875" y="4779963"/>
          <p14:tracePt t="33147" x="7635875" y="4773613"/>
          <p14:tracePt t="33156" x="7643813" y="4773613"/>
          <p14:tracePt t="33173" x="7643813" y="4765675"/>
          <p14:tracePt t="33192" x="7650163" y="4765675"/>
          <p14:tracePt t="33310" x="7643813" y="4765675"/>
          <p14:tracePt t="33787" x="7650163" y="4765675"/>
          <p14:tracePt t="33935" x="7658100" y="4765675"/>
          <p14:tracePt t="33954" x="7664450" y="4765675"/>
          <p14:tracePt t="33961" x="7672388" y="4773613"/>
          <p14:tracePt t="33974" x="7672388" y="4779963"/>
          <p14:tracePt t="33991" x="7672388" y="4802188"/>
          <p14:tracePt t="34007" x="7678738" y="4838700"/>
          <p14:tracePt t="34023" x="7678738" y="4852988"/>
          <p14:tracePt t="34040" x="7678738" y="4867275"/>
          <p14:tracePt t="34057" x="7664450" y="4875213"/>
          <p14:tracePt t="34074" x="7643813" y="4895850"/>
          <p14:tracePt t="34092" x="7621588" y="4924425"/>
          <p14:tracePt t="34108" x="7607300" y="4938713"/>
          <p14:tracePt t="34124" x="7585075" y="4960938"/>
          <p14:tracePt t="34142" x="7564438" y="4975225"/>
          <p14:tracePt t="34157" x="7556500" y="4989513"/>
          <p14:tracePt t="34439" x="7550150" y="4989513"/>
          <p14:tracePt t="34610" x="7542213" y="4989513"/>
          <p14:tracePt t="34617" x="7535863" y="4989513"/>
          <p14:tracePt t="34626" x="7527925" y="4989513"/>
          <p14:tracePt t="34642" x="7513638" y="4989513"/>
          <p14:tracePt t="34658" x="7505700" y="4989513"/>
          <p14:tracePt t="34673" x="7485063" y="5003800"/>
          <p14:tracePt t="34690" x="7456488" y="5018088"/>
          <p14:tracePt t="34708" x="7340600" y="5076825"/>
          <p14:tracePt t="34724" x="7051675" y="5191125"/>
          <p14:tracePt t="34741" x="6532563" y="5400675"/>
          <p14:tracePt t="34757" x="5913438" y="5537200"/>
          <p14:tracePt t="34772" x="5148263" y="5675313"/>
          <p14:tracePt t="34789" x="4305300" y="5718175"/>
          <p14:tracePt t="34806" x="3454400" y="5789613"/>
          <p14:tracePt t="34822" x="2682875" y="5834063"/>
          <p14:tracePt t="34824" x="2306638" y="5862638"/>
          <p14:tracePt t="34840" x="1630363" y="5919788"/>
          <p14:tracePt t="34857" x="1204913" y="5962650"/>
          <p14:tracePt t="34872" x="981075" y="5962650"/>
          <p14:tracePt t="34891" x="836613" y="5962650"/>
          <p14:tracePt t="34894" x="793750" y="5948363"/>
          <p14:tracePt t="34906" x="757238" y="5942013"/>
          <p14:tracePt t="34923" x="749300" y="5934075"/>
          <p14:tracePt t="34954" x="749300" y="5927725"/>
          <p14:tracePt t="34961" x="749300" y="5919788"/>
          <p14:tracePt t="34974" x="771525" y="5899150"/>
          <p14:tracePt t="34991" x="785813" y="5876925"/>
          <p14:tracePt t="35007" x="808038" y="5854700"/>
          <p14:tracePt t="35024" x="828675" y="5840413"/>
          <p14:tracePt t="35040" x="850900" y="5819775"/>
          <p14:tracePt t="35057" x="873125" y="5797550"/>
          <p14:tracePt t="35075" x="893763" y="5768975"/>
          <p14:tracePt t="35092" x="908050" y="5746750"/>
          <p14:tracePt t="35107" x="915988" y="5726113"/>
          <p14:tracePt t="35125" x="922338" y="5710238"/>
          <p14:tracePt t="35140" x="936625" y="5689600"/>
          <p14:tracePt t="35157" x="958850" y="5667375"/>
          <p14:tracePt t="35174" x="987425" y="5646738"/>
          <p14:tracePt t="35191" x="1131888" y="5610225"/>
          <p14:tracePt t="35207" x="1254125" y="5602288"/>
          <p14:tracePt t="35224" x="1384300" y="5602288"/>
          <p14:tracePt t="35240" x="1485900" y="5602288"/>
          <p14:tracePt t="35257" x="1579563" y="5602288"/>
          <p14:tracePt t="35274" x="1608138" y="5602288"/>
          <p14:tracePt t="35291" x="1644650" y="5602288"/>
          <p14:tracePt t="35309" x="1658938" y="5602288"/>
          <p14:tracePt t="35324" x="1679575" y="5602288"/>
          <p14:tracePt t="35341" x="1693863" y="5602288"/>
          <p14:tracePt t="35358" x="1744663" y="5602288"/>
          <p14:tracePt t="35374" x="1817688" y="5602288"/>
          <p14:tracePt t="35390" x="1911350" y="5602288"/>
          <p14:tracePt t="35394" x="1954213" y="5602288"/>
          <p14:tracePt t="35407" x="2033588" y="5602288"/>
          <p14:tracePt t="35424" x="2076450" y="5602288"/>
          <p14:tracePt t="35440" x="2090738" y="5595938"/>
          <p14:tracePt t="35477" x="2090738" y="5602288"/>
          <p14:tracePt t="35490" x="2084388" y="5602288"/>
          <p14:tracePt t="35507" x="2070100" y="5616575"/>
          <p14:tracePt t="35523" x="2070100" y="5624513"/>
          <p14:tracePt t="35540" x="2062163" y="5630863"/>
          <p14:tracePt t="35575" x="2070100" y="5630863"/>
          <p14:tracePt t="35591" x="2098675" y="5646738"/>
          <p14:tracePt t="35608" x="2127250" y="5661025"/>
          <p14:tracePt t="35623" x="2198688" y="5681663"/>
          <p14:tracePt t="35642" x="2328863" y="5718175"/>
          <p14:tracePt t="35658" x="2451100" y="5746750"/>
          <p14:tracePt t="35674" x="2530475" y="5768975"/>
          <p14:tracePt t="35690" x="2581275" y="5783263"/>
          <p14:tracePt t="35706" x="2617788" y="5803900"/>
          <p14:tracePt t="35723" x="2638425" y="5811838"/>
          <p14:tracePt t="35740" x="2660650" y="5819775"/>
          <p14:tracePt t="35757" x="2674938" y="5826125"/>
          <p14:tracePt t="35773" x="2697163" y="5826125"/>
          <p14:tracePt t="35790" x="2725738" y="5840413"/>
          <p14:tracePt t="35806" x="2747963" y="5840413"/>
          <p14:tracePt t="35824" x="2762250" y="5848350"/>
          <p14:tracePt t="35840" x="2782888" y="5854700"/>
          <p14:tracePt t="35858" x="2811463" y="5854700"/>
          <p14:tracePt t="35877" x="2819400" y="5854700"/>
          <p14:tracePt t="35892" x="2833688" y="5854700"/>
          <p14:tracePt t="35909" x="2841625" y="5854700"/>
          <p14:tracePt t="35925" x="2855913" y="5854700"/>
          <p14:tracePt t="35941" x="2862263" y="5854700"/>
          <p14:tracePt t="35957" x="2870200" y="5854700"/>
          <p14:tracePt t="35990" x="2884488" y="5840413"/>
          <p14:tracePt t="36007" x="2898775" y="5826125"/>
          <p14:tracePt t="36023" x="2921000" y="5811838"/>
          <p14:tracePt t="36039" x="2949575" y="5789613"/>
          <p14:tracePt t="36057" x="2970213" y="5768975"/>
          <p14:tracePt t="36074" x="3000375" y="5740400"/>
          <p14:tracePt t="36091" x="3006725" y="5718175"/>
          <p14:tracePt t="36108" x="3021013" y="5695950"/>
          <p14:tracePt t="36123" x="3035300" y="5675313"/>
          <p14:tracePt t="36140" x="3049588" y="5661025"/>
          <p14:tracePt t="36157" x="3071813" y="5624513"/>
          <p14:tracePt t="36174" x="3122613" y="5553075"/>
          <p14:tracePt t="36190" x="3165475" y="5516563"/>
          <p14:tracePt t="36207" x="3187700" y="5494338"/>
          <p14:tracePt t="36223" x="3216275" y="5473700"/>
          <p14:tracePt t="36239" x="3244850" y="5451475"/>
          <p14:tracePt t="36257" x="3259138" y="5429250"/>
          <p14:tracePt t="36274" x="3295650" y="5408613"/>
          <p14:tracePt t="36290" x="3302000" y="5400675"/>
          <p14:tracePt t="36307" x="3309938" y="5400675"/>
          <p14:tracePt t="36323" x="3330575" y="5400675"/>
          <p14:tracePt t="36340" x="3352800" y="5400675"/>
          <p14:tracePt t="36356" x="3409950" y="5400675"/>
          <p14:tracePt t="36373" x="3482975" y="5429250"/>
          <p14:tracePt t="36390" x="3605213" y="5465763"/>
          <p14:tracePt t="36407" x="3684588" y="5480050"/>
          <p14:tracePt t="36423" x="3763963" y="5494338"/>
          <p14:tracePt t="36440" x="3792538" y="5508625"/>
          <p14:tracePt t="36456" x="3814763" y="5516563"/>
          <p14:tracePt t="36473" x="3835400" y="5530850"/>
          <p14:tracePt t="36491" x="3865563" y="5559425"/>
          <p14:tracePt t="36507" x="3886200" y="5573713"/>
          <p14:tracePt t="36524" x="3900488" y="5588000"/>
          <p14:tracePt t="36540" x="3929063" y="5610225"/>
          <p14:tracePt t="36557" x="3973513" y="5630863"/>
          <p14:tracePt t="36574" x="4024313" y="5653088"/>
          <p14:tracePt t="36590" x="4087813" y="5675313"/>
          <p14:tracePt t="36608" x="4117975" y="5681663"/>
          <p14:tracePt t="36624" x="4146550" y="5681663"/>
          <p14:tracePt t="36640" x="4181475" y="5681663"/>
          <p14:tracePt t="36657" x="4225925" y="5681663"/>
          <p14:tracePt t="36674" x="4276725" y="5689600"/>
          <p14:tracePt t="36690" x="4305300" y="5689600"/>
          <p14:tracePt t="36707" x="4340225" y="5689600"/>
          <p14:tracePt t="36725" x="4370388" y="5689600"/>
          <p14:tracePt t="36741" x="4405313" y="5689600"/>
          <p14:tracePt t="36758" x="4427538" y="5689600"/>
          <p14:tracePt t="36773" x="4456113" y="5689600"/>
          <p14:tracePt t="36776" x="4464050" y="5689600"/>
          <p14:tracePt t="36792" x="4498975" y="5695950"/>
          <p14:tracePt t="36808" x="4535488" y="5718175"/>
          <p14:tracePt t="36822" x="4572000" y="5732463"/>
          <p14:tracePt t="36839" x="4606925" y="5746750"/>
          <p14:tracePt t="36856" x="4637088" y="5768975"/>
          <p14:tracePt t="36871" x="4679950" y="5775325"/>
          <p14:tracePt t="36888" x="4700588" y="5789613"/>
          <p14:tracePt t="36906" x="4722813" y="5803900"/>
          <p14:tracePt t="36923" x="4751388" y="5811838"/>
          <p14:tracePt t="36939" x="4779963" y="5819775"/>
          <p14:tracePt t="36957" x="4802188" y="5826125"/>
          <p14:tracePt t="36973" x="4830763" y="5834063"/>
          <p14:tracePt t="36990" x="4845050" y="5848350"/>
          <p14:tracePt t="37007" x="4867275" y="5854700"/>
          <p14:tracePt t="37009" x="4875213" y="5854700"/>
          <p14:tracePt t="37023" x="4895850" y="5854700"/>
          <p14:tracePt t="37040" x="4918075" y="5862638"/>
          <p14:tracePt t="37057" x="4938713" y="5862638"/>
          <p14:tracePt t="37073" x="4968875" y="5868988"/>
          <p14:tracePt t="37092" x="5018088" y="5868988"/>
          <p14:tracePt t="37108" x="5048250" y="5868988"/>
          <p14:tracePt t="37123" x="5054600" y="5868988"/>
          <p14:tracePt t="37141" x="5083175" y="5868988"/>
          <p14:tracePt t="37157" x="5105400" y="5868988"/>
          <p14:tracePt t="37173" x="5141913" y="5868988"/>
          <p14:tracePt t="37192" x="5227638" y="5868988"/>
          <p14:tracePt t="37207" x="5264150" y="5868988"/>
          <p14:tracePt t="37224" x="5386388" y="5876925"/>
          <p14:tracePt t="37241" x="5465763" y="5876925"/>
          <p14:tracePt t="37257" x="5545138" y="5876925"/>
          <p14:tracePt t="37273" x="5616575" y="5876925"/>
          <p14:tracePt t="37291" x="5681663" y="5883275"/>
          <p14:tracePt t="37306" x="5710238" y="5891213"/>
          <p14:tracePt t="37325" x="5732463" y="5891213"/>
          <p14:tracePt t="37340" x="5746750" y="5891213"/>
          <p14:tracePt t="37357" x="5768975" y="5899150"/>
          <p14:tracePt t="37374" x="5789613" y="5899150"/>
          <p14:tracePt t="37389" x="5826125" y="5899150"/>
          <p14:tracePt t="37393" x="5862638" y="5899150"/>
          <p14:tracePt t="37407" x="5905500" y="5899150"/>
          <p14:tracePt t="37425" x="6149975" y="5854700"/>
          <p14:tracePt t="37441" x="6302375" y="5819775"/>
          <p14:tracePt t="37457" x="6402388" y="5789613"/>
          <p14:tracePt t="37474" x="6453188" y="5775325"/>
          <p14:tracePt t="37489" x="6467475" y="5768975"/>
          <p14:tracePt t="37506" x="6489700" y="5761038"/>
          <p14:tracePt t="37525" x="6532563" y="5732463"/>
          <p14:tracePt t="37540" x="6591300" y="5710238"/>
          <p14:tracePt t="37557" x="6654800" y="5681663"/>
          <p14:tracePt t="37573" x="6734175" y="5653088"/>
          <p14:tracePt t="37589" x="6799263" y="5638800"/>
          <p14:tracePt t="37607" x="6821488" y="5616575"/>
          <p14:tracePt t="37624" x="6835775" y="5602288"/>
          <p14:tracePt t="37658" x="6835775" y="5595938"/>
          <p14:tracePt t="37673" x="6843713" y="5588000"/>
          <p14:tracePt t="37690" x="6858000" y="5581650"/>
          <p14:tracePt t="37708" x="6872288" y="5573713"/>
          <p14:tracePt t="37723" x="6900863" y="5567363"/>
          <p14:tracePt t="37740" x="6929438" y="5545138"/>
          <p14:tracePt t="37757" x="6965950" y="5530850"/>
          <p14:tracePt t="37773" x="6986588" y="5508625"/>
          <p14:tracePt t="37790" x="7000875" y="5494338"/>
          <p14:tracePt t="37825" x="7000875" y="5487988"/>
          <p14:tracePt t="37842" x="6980238" y="5480050"/>
          <p14:tracePt t="37856" x="6958013" y="5473700"/>
          <p14:tracePt t="37873" x="6943725" y="5465763"/>
          <p14:tracePt t="37892" x="6921500" y="5451475"/>
          <p14:tracePt t="37908" x="6915150" y="5429250"/>
          <p14:tracePt t="37924" x="6900863" y="5408613"/>
          <p14:tracePt t="37939" x="6886575" y="5386388"/>
          <p14:tracePt t="37955" x="6864350" y="5364163"/>
          <p14:tracePt t="37971" x="6827838" y="5343525"/>
          <p14:tracePt t="37989" x="6756400" y="5321300"/>
          <p14:tracePt t="38004" x="6705600" y="5292725"/>
          <p14:tracePt t="38021" x="6662738" y="5270500"/>
          <p14:tracePt t="38040" x="6640513" y="5256213"/>
          <p14:tracePt t="38056" x="6619875" y="5235575"/>
          <p14:tracePt t="38074" x="6597650" y="5221288"/>
          <p14:tracePt t="38090" x="6583363" y="5213350"/>
          <p14:tracePt t="38108" x="6540500" y="5191125"/>
          <p14:tracePt t="38124" x="6489700" y="5170488"/>
          <p14:tracePt t="38140" x="6453188" y="5156200"/>
          <p14:tracePt t="38157" x="6381750" y="5133975"/>
          <p14:tracePt t="38175" x="6308725" y="5105400"/>
          <p14:tracePt t="38190" x="6237288" y="5083175"/>
          <p14:tracePt t="38206" x="6149975" y="5054600"/>
          <p14:tracePt t="38225" x="6027738" y="5018088"/>
          <p14:tracePt t="38239" x="5942013" y="4997450"/>
          <p14:tracePt t="38257" x="5862638" y="4975225"/>
          <p14:tracePt t="38273" x="5775325" y="4968875"/>
          <p14:tracePt t="38289" x="5695950" y="4968875"/>
          <p14:tracePt t="38306" x="5616575" y="4968875"/>
          <p14:tracePt t="38323" x="5516563" y="4968875"/>
          <p14:tracePt t="38340" x="5437188" y="4983163"/>
          <p14:tracePt t="38357" x="5357813" y="4997450"/>
          <p14:tracePt t="38373" x="5264150" y="5018088"/>
          <p14:tracePt t="38389" x="5148263" y="5048250"/>
          <p14:tracePt t="38393" x="5083175" y="5062538"/>
          <p14:tracePt t="38405" x="5018088" y="5068888"/>
          <p14:tracePt t="38423" x="4895850" y="5091113"/>
          <p14:tracePt t="38440" x="4716463" y="5105400"/>
          <p14:tracePt t="38458" x="4557713" y="5127625"/>
          <p14:tracePt t="38473" x="4405313" y="5133975"/>
          <p14:tracePt t="38490" x="4283075" y="5162550"/>
          <p14:tracePt t="38506" x="4203700" y="5184775"/>
          <p14:tracePt t="38522" x="4132263" y="5205413"/>
          <p14:tracePt t="38539" x="4073525" y="5227638"/>
          <p14:tracePt t="38557" x="4044950" y="5235575"/>
          <p14:tracePt t="38572" x="4030663" y="5241925"/>
          <p14:tracePt t="38590" x="4016375" y="5241925"/>
          <p14:tracePt t="38606" x="3994150" y="5249863"/>
          <p14:tracePt t="38624" x="3965575" y="5249863"/>
          <p14:tracePt t="38641" x="3944938" y="5256213"/>
          <p14:tracePt t="38656" x="3937000" y="5264150"/>
          <p14:tracePt t="38741" x="3937000" y="5270500"/>
          <p14:tracePt t="38756" x="3937000" y="5284788"/>
          <p14:tracePt t="38763" x="3937000" y="5292725"/>
          <p14:tracePt t="38774" x="3937000" y="5300663"/>
          <p14:tracePt t="38789" x="3937000" y="5329238"/>
          <p14:tracePt t="38806" x="3937000" y="5343525"/>
          <p14:tracePt t="38824" x="3937000" y="5378450"/>
          <p14:tracePt t="38840" x="3937000" y="5394325"/>
          <p14:tracePt t="38857" x="3944938" y="5414963"/>
          <p14:tracePt t="38874" x="3959225" y="5443538"/>
          <p14:tracePt t="38889" x="3965575" y="5480050"/>
          <p14:tracePt t="38893" x="3965575" y="5487988"/>
          <p14:tracePt t="38906" x="3965575" y="5494338"/>
          <p14:tracePt t="38925" x="3979863" y="5530850"/>
          <p14:tracePt t="38940" x="3994150" y="5553075"/>
          <p14:tracePt t="38957" x="4016375" y="5573713"/>
          <p14:tracePt t="38973" x="4030663" y="5588000"/>
          <p14:tracePt t="38990" x="4044950" y="5610225"/>
          <p14:tracePt t="39007" x="4067175" y="5630863"/>
          <p14:tracePt t="39024" x="4095750" y="5661025"/>
          <p14:tracePt t="39041" x="4124325" y="5681663"/>
          <p14:tracePt t="39058" x="4146550" y="5703888"/>
          <p14:tracePt t="39073" x="4175125" y="5726113"/>
          <p14:tracePt t="39090" x="4217988" y="5746750"/>
          <p14:tracePt t="39108" x="4246563" y="5768975"/>
          <p14:tracePt t="39122" x="4297363" y="5803900"/>
          <p14:tracePt t="39138" x="4333875" y="5826125"/>
          <p14:tracePt t="39155" x="4376738" y="5854700"/>
          <p14:tracePt t="39173" x="4405313" y="5876925"/>
          <p14:tracePt t="39189" x="4427538" y="5899150"/>
          <p14:tracePt t="39207" x="4464050" y="5919788"/>
          <p14:tracePt t="39222" x="4521200" y="5942013"/>
          <p14:tracePt t="39239" x="4600575" y="5962650"/>
          <p14:tracePt t="39257" x="4745038" y="6007100"/>
          <p14:tracePt t="39273" x="4867275" y="6042025"/>
          <p14:tracePt t="39289" x="4989513" y="6086475"/>
          <p14:tracePt t="39306" x="5105400" y="6115050"/>
          <p14:tracePt t="39323" x="5199063" y="6151563"/>
          <p14:tracePt t="39340" x="5264150" y="6172200"/>
          <p14:tracePt t="39356" x="5329238" y="6208713"/>
          <p14:tracePt t="39373" x="5408613" y="6237288"/>
          <p14:tracePt t="39391" x="5502275" y="6265863"/>
          <p14:tracePt t="39406" x="5602288" y="6294438"/>
          <p14:tracePt t="39423" x="5724525" y="6308725"/>
          <p14:tracePt t="39441" x="5840413" y="6308725"/>
          <p14:tracePt t="39457" x="6042025" y="6302375"/>
          <p14:tracePt t="39473" x="6165850" y="6294438"/>
          <p14:tracePt t="39490" x="6259513" y="6280150"/>
          <p14:tracePt t="39505" x="6338888" y="6265863"/>
          <p14:tracePt t="39522" x="6424613" y="6245225"/>
          <p14:tracePt t="39539" x="6475413" y="6229350"/>
          <p14:tracePt t="39556" x="6518275" y="6208713"/>
          <p14:tracePt t="39575" x="6554788" y="6186488"/>
          <p14:tracePt t="39590" x="6611938" y="6165850"/>
          <p14:tracePt t="39606" x="6699250" y="6135688"/>
          <p14:tracePt t="39623" x="6778625" y="6115050"/>
          <p14:tracePt t="39639" x="6858000" y="6086475"/>
          <p14:tracePt t="39656" x="6929438" y="6056313"/>
          <p14:tracePt t="39674" x="7016750" y="6021388"/>
          <p14:tracePt t="39689" x="7045325" y="5999163"/>
          <p14:tracePt t="39706" x="7051675" y="5984875"/>
          <p14:tracePt t="39723" x="7059613" y="5978525"/>
          <p14:tracePt t="39739" x="7080250" y="5956300"/>
          <p14:tracePt t="39755" x="7102475" y="5934075"/>
          <p14:tracePt t="39772" x="7124700" y="5913438"/>
          <p14:tracePt t="39789" x="7159625" y="5854700"/>
          <p14:tracePt t="39806" x="7181850" y="5811838"/>
          <p14:tracePt t="39823" x="7224713" y="5761038"/>
          <p14:tracePt t="39839" x="7269163" y="5703888"/>
          <p14:tracePt t="39857" x="7318375" y="5602288"/>
          <p14:tracePt t="39872" x="7332663" y="5573713"/>
          <p14:tracePt t="39889" x="7346950" y="5480050"/>
          <p14:tracePt t="39907" x="7312025" y="5400675"/>
          <p14:tracePt t="39923" x="7253288" y="5343525"/>
          <p14:tracePt t="39939" x="7173913" y="5292725"/>
          <p14:tracePt t="39956" x="7131050" y="5270500"/>
          <p14:tracePt t="39972" x="7094538" y="5249863"/>
          <p14:tracePt t="39989" x="7073900" y="5235575"/>
          <p14:tracePt t="39991" x="7059613" y="5227638"/>
          <p14:tracePt t="40006" x="7045325" y="5213350"/>
          <p14:tracePt t="40023" x="7031038" y="5199063"/>
          <p14:tracePt t="40039" x="7016750" y="5184775"/>
          <p14:tracePt t="40056" x="6994525" y="5162550"/>
          <p14:tracePt t="40072" x="6965950" y="5141913"/>
          <p14:tracePt t="40091" x="6937375" y="5111750"/>
          <p14:tracePt t="40107" x="6915150" y="5091113"/>
          <p14:tracePt t="40124" x="6878638" y="5068888"/>
          <p14:tracePt t="40140" x="6821488" y="5040313"/>
          <p14:tracePt t="40156" x="6742113" y="5018088"/>
          <p14:tracePt t="40173" x="6619875" y="4975225"/>
          <p14:tracePt t="40190" x="6546850" y="4946650"/>
          <p14:tracePt t="40207" x="6475413" y="4924425"/>
          <p14:tracePt t="40223" x="6388100" y="4918075"/>
          <p14:tracePt t="40240" x="6308725" y="4910138"/>
          <p14:tracePt t="40256" x="6229350" y="4903788"/>
          <p14:tracePt t="40271" x="6135688" y="4903788"/>
          <p14:tracePt t="40288" x="6027738" y="4895850"/>
          <p14:tracePt t="40303" x="5913438" y="4889500"/>
          <p14:tracePt t="40320" x="5732463" y="4889500"/>
          <p14:tracePt t="40337" x="5616575" y="4903788"/>
          <p14:tracePt t="40354" x="5530850" y="4910138"/>
          <p14:tracePt t="40371" x="5443538" y="4910138"/>
          <p14:tracePt t="40387" x="5349875" y="4918075"/>
          <p14:tracePt t="40391" x="5314950" y="4932363"/>
          <p14:tracePt t="40406" x="5184775" y="4938713"/>
          <p14:tracePt t="40423" x="5003800" y="4954588"/>
          <p14:tracePt t="40439" x="4810125" y="4983163"/>
          <p14:tracePt t="40455" x="4614863" y="5018088"/>
          <p14:tracePt t="40472" x="4449763" y="5048250"/>
          <p14:tracePt t="40488" x="4333875" y="5076825"/>
          <p14:tracePt t="40506" x="4189413" y="5097463"/>
          <p14:tracePt t="40523" x="4110038" y="5119688"/>
          <p14:tracePt t="40539" x="4073525" y="5133975"/>
          <p14:tracePt t="40556" x="4059238" y="5133975"/>
          <p14:tracePt t="40572" x="4038600" y="5141913"/>
          <p14:tracePt t="40590" x="4008438" y="5148263"/>
          <p14:tracePt t="40607" x="3987800" y="5162550"/>
          <p14:tracePt t="40623" x="3929063" y="5170488"/>
          <p14:tracePt t="40639" x="3843338" y="5191125"/>
          <p14:tracePt t="40657" x="3763963" y="5221288"/>
          <p14:tracePt t="40673" x="3678238" y="5249863"/>
          <p14:tracePt t="40689" x="3613150" y="5278438"/>
          <p14:tracePt t="40706" x="3590925" y="5292725"/>
          <p14:tracePt t="40723" x="3598863" y="5300663"/>
          <p14:tracePt t="40740" x="3619500" y="5300663"/>
          <p14:tracePt t="40756" x="3627438" y="5300663"/>
          <p14:tracePt t="40814" x="3633788" y="5300663"/>
          <p14:tracePt t="40823" x="3641725" y="5300663"/>
          <p14:tracePt t="40830" x="3648075" y="5300663"/>
          <p14:tracePt t="40837" x="3656013" y="5314950"/>
          <p14:tracePt t="40854" x="3678238" y="5335588"/>
          <p14:tracePt t="40870" x="3692525" y="5357813"/>
          <p14:tracePt t="40887" x="3698875" y="5364163"/>
          <p14:tracePt t="40938" x="3698875" y="5372100"/>
          <p14:tracePt t="40950" x="3706813" y="5372100"/>
          <p14:tracePt t="40958" x="3713163" y="5378450"/>
          <p14:tracePt t="40970" x="3727450" y="5386388"/>
          <p14:tracePt t="40987" x="3749675" y="5408613"/>
          <p14:tracePt t="41003" x="3763963" y="5422900"/>
          <p14:tracePt t="41021" x="3771900" y="5429250"/>
          <p14:tracePt t="41036" x="3778250" y="5437188"/>
          <p14:tracePt t="41053" x="3786188" y="5437188"/>
          <p14:tracePt t="41070" x="3792538" y="5437188"/>
          <p14:tracePt t="41088" x="3806825" y="5437188"/>
          <p14:tracePt t="41104" x="3829050" y="5437188"/>
          <p14:tracePt t="41122" x="3843338" y="5443538"/>
          <p14:tracePt t="41137" x="3865563" y="5443538"/>
          <p14:tracePt t="41154" x="3879850" y="5443538"/>
          <p14:tracePt t="41173" x="3894138" y="5443538"/>
          <p14:tracePt t="41265" x="3886200" y="5443538"/>
          <p14:tracePt t="41288" x="3879850" y="5443538"/>
          <p14:tracePt t="41423" x="3871913" y="5443538"/>
          <p14:tracePt t="41443" x="3871913" y="5451475"/>
          <p14:tracePt t="41451" x="3865563" y="5457825"/>
          <p14:tracePt t="41457" x="3857625" y="5457825"/>
          <p14:tracePt t="41469" x="3857625" y="5465763"/>
          <p14:tracePt t="41486" x="3851275" y="5473700"/>
          <p14:tracePt t="41520" x="3851275" y="5480050"/>
          <p14:tracePt t="41536" x="3851275" y="5494338"/>
          <p14:tracePt t="41570" x="3851275" y="5508625"/>
          <p14:tracePt t="41586" x="3851275" y="5516563"/>
          <p14:tracePt t="41603" x="3851275" y="5522913"/>
          <p14:tracePt t="41619" x="3851275" y="5537200"/>
          <p14:tracePt t="41636" x="3857625" y="5553075"/>
          <p14:tracePt t="41653" x="3865563" y="5567363"/>
          <p14:tracePt t="41686" x="3871913" y="5581650"/>
          <p14:tracePt t="41789" x="3879850" y="5581650"/>
          <p14:tracePt t="41805" x="3886200" y="5581650"/>
          <p14:tracePt t="41821" x="3894138" y="5581650"/>
          <p14:tracePt t="41836" x="3900488" y="5581650"/>
          <p14:tracePt t="41843" x="3908425" y="5573713"/>
          <p14:tracePt t="41853" x="3914775" y="5573713"/>
          <p14:tracePt t="41870" x="3937000" y="5553075"/>
          <p14:tracePt t="41886" x="3959225" y="5537200"/>
          <p14:tracePt t="41903" x="3979863" y="5522913"/>
          <p14:tracePt t="41920" x="3994150" y="5508625"/>
          <p14:tracePt t="41936" x="4002088" y="5494338"/>
          <p14:tracePt t="41953" x="4024313" y="5473700"/>
          <p14:tracePt t="41970" x="4038600" y="5451475"/>
          <p14:tracePt t="41986" x="4059238" y="5429250"/>
          <p14:tracePt t="42006" x="4095750" y="5408613"/>
          <p14:tracePt t="42020" x="4102100" y="5400675"/>
          <p14:tracePt t="42037" x="4124325" y="5378450"/>
          <p14:tracePt t="42053" x="4132263" y="5372100"/>
          <p14:tracePt t="42070" x="4138613" y="5364163"/>
          <p14:tracePt t="42088" x="4152900" y="5349875"/>
          <p14:tracePt t="42108" x="4167188" y="5343525"/>
          <p14:tracePt t="42120" x="4167188" y="5335588"/>
          <p14:tracePt t="42137" x="4181475" y="5321300"/>
          <p14:tracePt t="42155" x="4203700" y="5314950"/>
          <p14:tracePt t="42170" x="4211638" y="5307013"/>
          <p14:tracePt t="42188" x="4211638" y="5300663"/>
          <p14:tracePt t="42260" x="4211638" y="5292725"/>
          <p14:tracePt t="42320" x="4217988" y="5292725"/>
          <p14:tracePt t="42452" x="4217988" y="5300663"/>
          <p14:tracePt t="42459" x="4217988" y="5307013"/>
          <p14:tracePt t="42471" x="4217988" y="5314950"/>
          <p14:tracePt t="42488" x="4211638" y="5335588"/>
          <p14:tracePt t="42504" x="4211638" y="5349875"/>
          <p14:tracePt t="42520" x="4211638" y="5372100"/>
          <p14:tracePt t="42536" x="4217988" y="5394325"/>
          <p14:tracePt t="42553" x="4225925" y="5408613"/>
          <p14:tracePt t="42570" x="4225925" y="5429250"/>
          <p14:tracePt t="42586" x="4240213" y="5451475"/>
          <p14:tracePt t="42604" x="4240213" y="5480050"/>
          <p14:tracePt t="42622" x="4254500" y="5494338"/>
          <p14:tracePt t="42639" x="4260850" y="5516563"/>
          <p14:tracePt t="42656" x="4268788" y="5530850"/>
          <p14:tracePt t="42673" x="4283075" y="5559425"/>
          <p14:tracePt t="42705" x="4291013" y="5573713"/>
          <p14:tracePt t="42738" x="4291013" y="5581650"/>
          <p14:tracePt t="42905" x="4297363" y="5581650"/>
          <p14:tracePt t="42911" x="4305300" y="5581650"/>
          <p14:tracePt t="42926" x="4311650" y="5581650"/>
          <p14:tracePt t="42938" x="4325938" y="5573713"/>
          <p14:tracePt t="42957" x="4362450" y="5545138"/>
          <p14:tracePt t="42972" x="4384675" y="5530850"/>
          <p14:tracePt t="42989" x="4405313" y="5508625"/>
          <p14:tracePt t="43006" x="4419600" y="5494338"/>
          <p14:tracePt t="43021" x="4441825" y="5480050"/>
          <p14:tracePt t="43038" x="4470400" y="5465763"/>
          <p14:tracePt t="43054" x="4506913" y="5443538"/>
          <p14:tracePt t="43057" x="4521200" y="5437188"/>
          <p14:tracePt t="43072" x="4543425" y="5429250"/>
          <p14:tracePt t="43090" x="4557713" y="5414963"/>
          <p14:tracePt t="43162" x="4564063" y="5414963"/>
          <p14:tracePt t="43173" x="4572000" y="5414963"/>
          <p14:tracePt t="43182" x="4586288" y="5408613"/>
          <p14:tracePt t="43190" x="4592638" y="5408613"/>
          <p14:tracePt t="43205" x="4622800" y="5400675"/>
          <p14:tracePt t="43221" x="4643438" y="5400675"/>
          <p14:tracePt t="43238" x="4665663" y="5400675"/>
          <p14:tracePt t="43386" x="4672013" y="5400675"/>
          <p14:tracePt t="43394" x="4679950" y="5408613"/>
          <p14:tracePt t="43404" x="4686300" y="5408613"/>
          <p14:tracePt t="43423" x="4716463" y="5422900"/>
          <p14:tracePt t="43439" x="4737100" y="5429250"/>
          <p14:tracePt t="43456" x="4751388" y="5437188"/>
          <p14:tracePt t="43472" x="4759325" y="5437188"/>
          <p14:tracePt t="43488" x="4773613" y="5443538"/>
          <p14:tracePt t="43505" x="4787900" y="5457825"/>
          <p14:tracePt t="43522" x="4802188" y="5487988"/>
          <p14:tracePt t="43539" x="4816475" y="5508625"/>
          <p14:tracePt t="43556" x="4824413" y="5530850"/>
          <p14:tracePt t="43572" x="4830763" y="5545138"/>
          <p14:tracePt t="43589" x="4838700" y="5567363"/>
          <p14:tracePt t="43608" x="4845050" y="5588000"/>
          <p14:tracePt t="43623" x="4859338" y="5595938"/>
          <p14:tracePt t="43640" x="4875213" y="5610225"/>
          <p14:tracePt t="43655" x="4889500" y="5610225"/>
          <p14:tracePt t="43670" x="4903788" y="5616575"/>
          <p14:tracePt t="43686" x="4918075" y="5616575"/>
          <p14:tracePt t="43703" x="4938713" y="5616575"/>
          <p14:tracePt t="43720" x="4953000" y="5616575"/>
          <p14:tracePt t="43737" x="4968875" y="5616575"/>
          <p14:tracePt t="43753" x="4997450" y="5588000"/>
          <p14:tracePt t="43771" x="5011738" y="5567363"/>
          <p14:tracePt t="43789" x="5032375" y="5545138"/>
          <p14:tracePt t="43805" x="5054600" y="5530850"/>
          <p14:tracePt t="43821" x="5076825" y="5508625"/>
          <p14:tracePt t="43839" x="5105400" y="5473700"/>
          <p14:tracePt t="43856" x="5111750" y="5465763"/>
          <p14:tracePt t="43872" x="5126038" y="5465763"/>
          <p14:tracePt t="43890" x="5126038" y="5457825"/>
          <p14:tracePt t="44018" x="5126038" y="5465763"/>
          <p14:tracePt t="44026" x="5119688" y="5465763"/>
          <p14:tracePt t="44038" x="5119688" y="5473700"/>
          <p14:tracePt t="44055" x="5111750" y="5473700"/>
          <p14:tracePt t="44092" x="5105400" y="5473700"/>
          <p14:tracePt t="44107" x="5105400" y="5465763"/>
          <p14:tracePt t="44113" x="5105400" y="5451475"/>
          <p14:tracePt t="44124" x="5097463" y="5437188"/>
          <p14:tracePt t="44138" x="5091113" y="5408613"/>
          <p14:tracePt t="44155" x="5083175" y="5372100"/>
          <p14:tracePt t="44172" x="5083175" y="5335588"/>
          <p14:tracePt t="44188" x="5091113" y="5314950"/>
          <p14:tracePt t="44205" x="5111750" y="5292725"/>
          <p14:tracePt t="44207" x="5111750" y="5284788"/>
          <p14:tracePt t="44226" x="5111750" y="5278438"/>
          <p14:tracePt t="44287" x="5119688" y="5278438"/>
          <p14:tracePt t="44337" x="5126038" y="5278438"/>
          <p14:tracePt t="44355" x="5141913" y="5278438"/>
          <p14:tracePt t="44361" x="5141913" y="5270500"/>
          <p14:tracePt t="44372" x="5148263" y="5270500"/>
          <p14:tracePt t="44387" x="5170488" y="5270500"/>
          <p14:tracePt t="44391" x="5176838" y="5270500"/>
          <p14:tracePt t="44406" x="5205413" y="5270500"/>
          <p14:tracePt t="44422" x="5235575" y="5270500"/>
          <p14:tracePt t="44438" x="5278438" y="5270500"/>
          <p14:tracePt t="44454" x="5321300" y="5270500"/>
          <p14:tracePt t="44471" x="5357813" y="5256213"/>
          <p14:tracePt t="44488" x="5372100" y="5256213"/>
          <p14:tracePt t="44505" x="5378450" y="5249863"/>
          <p14:tracePt t="44562" x="5378450" y="5241925"/>
          <p14:tracePt t="44723" x="5378450" y="5235575"/>
          <p14:tracePt t="44740" x="5378450" y="5227638"/>
          <p14:tracePt t="44756" x="5378450" y="5221288"/>
          <p14:tracePt t="44846" x="5386388" y="5221288"/>
          <p14:tracePt t="44863" x="5394325" y="5221288"/>
          <p14:tracePt t="44871" x="5400675" y="5221288"/>
          <p14:tracePt t="44876" x="5408613" y="5221288"/>
          <p14:tracePt t="44886" x="5414963" y="5221288"/>
          <p14:tracePt t="44903" x="5422900" y="5221288"/>
          <p14:tracePt t="44920" x="5429250" y="5221288"/>
          <p14:tracePt t="44975" x="5429250" y="5227638"/>
          <p14:tracePt t="44986" x="5437188" y="5227638"/>
          <p14:tracePt t="45006" x="5451475" y="5227638"/>
          <p14:tracePt t="45015" x="5451475" y="5235575"/>
          <p14:tracePt t="45037" x="5457825" y="5241925"/>
          <p14:tracePt t="45076" x="5465763" y="5241925"/>
          <p14:tracePt t="45089" x="5465763" y="5249863"/>
          <p14:tracePt t="45098" x="5480050" y="5249863"/>
          <p14:tracePt t="45109" x="5480050" y="5256213"/>
          <p14:tracePt t="45121" x="5494338" y="5256213"/>
          <p14:tracePt t="45138" x="5502275" y="5270500"/>
          <p14:tracePt t="45156" x="5508625" y="5270500"/>
          <p14:tracePt t="45173" x="5530850" y="5278438"/>
          <p14:tracePt t="45189" x="5545138" y="5284788"/>
          <p14:tracePt t="45205" x="5551488" y="5284788"/>
          <p14:tracePt t="45221" x="5559425" y="5292725"/>
          <p14:tracePt t="45310" x="5551488" y="5292725"/>
          <p14:tracePt t="45343" x="5551488" y="5300663"/>
          <p14:tracePt t="45350" x="5545138" y="5300663"/>
          <p14:tracePt t="45364" x="5545138" y="5307013"/>
          <p14:tracePt t="45375" x="5537200" y="5307013"/>
          <p14:tracePt t="45390" x="5530850" y="5321300"/>
          <p14:tracePt t="45404" x="5522913" y="5321300"/>
          <p14:tracePt t="45421" x="5502275" y="5321300"/>
          <p14:tracePt t="45439" x="5372100" y="5394325"/>
          <p14:tracePt t="45455" x="5221288" y="5422900"/>
          <p14:tracePt t="45471" x="5126038" y="5465763"/>
          <p14:tracePt t="45621" x="5156200" y="5465763"/>
          <p14:tracePt t="45628" x="5213350" y="5457825"/>
          <p14:tracePt t="45638" x="5278438" y="5443538"/>
          <p14:tracePt t="45654" x="5357813" y="5414963"/>
          <p14:tracePt t="45673" x="5378450" y="5400675"/>
          <p14:tracePt t="45688" x="5378450" y="5378450"/>
          <p14:tracePt t="45704" x="5372100" y="5364163"/>
          <p14:tracePt t="45722" x="5343525" y="5343525"/>
          <p14:tracePt t="45738" x="5314950" y="5329238"/>
          <p14:tracePt t="45754" x="5299075" y="5329238"/>
          <p14:tracePt t="45770" x="5292725" y="5329238"/>
          <p14:tracePt t="45788" x="5270500" y="5329238"/>
          <p14:tracePt t="45804" x="5249863" y="5329238"/>
          <p14:tracePt t="45822" x="5227638" y="5343525"/>
          <p14:tracePt t="45838" x="5205413" y="5357813"/>
          <p14:tracePt t="45856" x="5162550" y="5394325"/>
          <p14:tracePt t="45872" x="5126038" y="5414963"/>
          <p14:tracePt t="45889" x="5083175" y="5437188"/>
          <p14:tracePt t="45906" x="4997450" y="5473700"/>
          <p14:tracePt t="45922" x="4910138" y="5494338"/>
          <p14:tracePt t="45938" x="4852988" y="5508625"/>
          <p14:tracePt t="45955" x="4759325" y="5530850"/>
          <p14:tracePt t="45969" x="4737100" y="5530850"/>
          <p14:tracePt t="45986" x="4708525" y="5537200"/>
          <p14:tracePt t="46002" x="4700588" y="5537200"/>
          <p14:tracePt t="46019" x="4672013" y="5545138"/>
          <p14:tracePt t="46036" x="4665663" y="5545138"/>
          <p14:tracePt t="46052" x="4643438" y="5559425"/>
          <p14:tracePt t="46070" x="4622800" y="5559425"/>
          <p14:tracePt t="46088" x="4592638" y="5559425"/>
          <p14:tracePt t="46106" x="4578350" y="5559425"/>
          <p14:tracePt t="46122" x="4557713" y="5545138"/>
          <p14:tracePt t="46138" x="4535488" y="5530850"/>
          <p14:tracePt t="46154" x="4521200" y="5516563"/>
          <p14:tracePt t="46171" x="4521200" y="5508625"/>
          <p14:tracePt t="46188" x="4521200" y="5494338"/>
          <p14:tracePt t="46204" x="4521200" y="5480050"/>
          <p14:tracePt t="46220" x="4521200" y="5473700"/>
          <p14:tracePt t="46238" x="4521200" y="5457825"/>
          <p14:tracePt t="46254" x="4543425" y="5451475"/>
          <p14:tracePt t="46271" x="4572000" y="5429250"/>
          <p14:tracePt t="46287" x="4606925" y="5408613"/>
          <p14:tracePt t="46304" x="4651375" y="5378450"/>
          <p14:tracePt t="46321" x="4686300" y="5357813"/>
          <p14:tracePt t="46338" x="4737100" y="5329238"/>
          <p14:tracePt t="46355" x="4816475" y="5300663"/>
          <p14:tracePt t="46373" x="4910138" y="5270500"/>
          <p14:tracePt t="46387" x="4997450" y="5256213"/>
          <p14:tracePt t="46404" x="5105400" y="5227638"/>
          <p14:tracePt t="46421" x="5191125" y="5199063"/>
          <p14:tracePt t="46438" x="5364163" y="5156200"/>
          <p14:tracePt t="46455" x="5451475" y="5141913"/>
          <p14:tracePt t="46471" x="5494338" y="5133975"/>
          <p14:tracePt t="46487" x="5502275" y="5127625"/>
          <p14:tracePt t="46505" x="5494338" y="5127625"/>
          <p14:tracePt t="46521" x="5480050" y="5127625"/>
          <p14:tracePt t="46538" x="5457825" y="5127625"/>
          <p14:tracePt t="46554" x="5443538" y="5133975"/>
          <p14:tracePt t="46570" x="5422900" y="5141913"/>
          <p14:tracePt t="46587" x="5400675" y="5156200"/>
          <p14:tracePt t="46605" x="5372100" y="5176838"/>
          <p14:tracePt t="46621" x="5349875" y="5184775"/>
          <p14:tracePt t="46638" x="5329238" y="5199063"/>
          <p14:tracePt t="46655" x="5314950" y="5205413"/>
          <p14:tracePt t="46671" x="5292725" y="5213350"/>
          <p14:tracePt t="46687" x="5278438" y="5213350"/>
          <p14:tracePt t="46704" x="5270500" y="5213350"/>
          <p14:tracePt t="46804" x="5278438" y="5213350"/>
          <p14:tracePt t="46812" x="5292725" y="5199063"/>
          <p14:tracePt t="46820" x="5314950" y="5191125"/>
          <p14:tracePt t="46838" x="5386388" y="5162550"/>
          <p14:tracePt t="46854" x="5473700" y="5141913"/>
          <p14:tracePt t="46872" x="5695950" y="5119688"/>
          <p14:tracePt t="46888" x="5854700" y="5105400"/>
          <p14:tracePt t="46904" x="5999163" y="5068888"/>
          <p14:tracePt t="46921" x="6165850" y="5048250"/>
          <p14:tracePt t="46937" x="6265863" y="5018088"/>
          <p14:tracePt t="46953" x="6288088" y="5003800"/>
          <p14:tracePt t="46970" x="6294438" y="4997450"/>
          <p14:tracePt t="47058" x="6280150" y="4997450"/>
          <p14:tracePt t="47065" x="6273800" y="4997450"/>
          <p14:tracePt t="47075" x="6265863" y="4997450"/>
          <p14:tracePt t="47088" x="6245225" y="5003800"/>
          <p14:tracePt t="47103" x="6223000" y="5026025"/>
          <p14:tracePt t="47120" x="6200775" y="5040313"/>
          <p14:tracePt t="47135" x="6186488" y="5054600"/>
          <p14:tracePt t="47152" x="6172200" y="5054600"/>
          <p14:tracePt t="47170" x="6157913" y="5062538"/>
          <p14:tracePt t="47186" x="6149975" y="5062538"/>
          <p14:tracePt t="47188" x="6143625" y="5068888"/>
          <p14:tracePt t="47220" x="6135688" y="5068888"/>
          <p14:tracePt t="47238" x="6129338" y="5068888"/>
          <p14:tracePt t="47254" x="6121400" y="5068888"/>
          <p14:tracePt t="47271" x="6115050" y="5068888"/>
          <p14:tracePt t="47288" x="6107113" y="5068888"/>
          <p14:tracePt t="47304" x="6100763" y="5068888"/>
          <p14:tracePt t="47321" x="6078538" y="5068888"/>
          <p14:tracePt t="47338" x="6013450" y="5054600"/>
          <p14:tracePt t="47355" x="5956300" y="5048250"/>
          <p14:tracePt t="47370" x="5905500" y="5026025"/>
          <p14:tracePt t="47387" x="5848350" y="5003800"/>
          <p14:tracePt t="47404" x="5819775" y="5003800"/>
          <p14:tracePt t="47420" x="5789613" y="4997450"/>
          <p14:tracePt t="47438" x="5761038" y="4989513"/>
          <p14:tracePt t="47455" x="5740400" y="4989513"/>
          <p14:tracePt t="47471" x="5718175" y="4983163"/>
          <p14:tracePt t="47487" x="5703888" y="4983163"/>
          <p14:tracePt t="47505" x="5681663" y="4975225"/>
          <p14:tracePt t="47520" x="5667375" y="4975225"/>
          <p14:tracePt t="47538" x="5610225" y="4975225"/>
          <p14:tracePt t="47555" x="5551488" y="4975225"/>
          <p14:tracePt t="47571" x="5480050" y="4983163"/>
          <p14:tracePt t="47588" x="5400675" y="4997450"/>
          <p14:tracePt t="47604" x="5321300" y="5018088"/>
          <p14:tracePt t="47621" x="5227638" y="5048250"/>
          <p14:tracePt t="47639" x="5111750" y="5054600"/>
          <p14:tracePt t="47655" x="5062538" y="5054600"/>
          <p14:tracePt t="47671" x="5040313" y="5062538"/>
          <p14:tracePt t="47689" x="5018088" y="5076825"/>
          <p14:tracePt t="47703" x="5011738" y="5076825"/>
          <p14:tracePt t="47740" x="5003800" y="5076825"/>
          <p14:tracePt t="47756" x="4997450" y="5076825"/>
          <p14:tracePt t="47777" x="4989513" y="5083175"/>
          <p14:tracePt t="47792" x="4983163" y="5083175"/>
          <p14:tracePt t="47804" x="4968875" y="5083175"/>
          <p14:tracePt t="47821" x="4953000" y="5091113"/>
          <p14:tracePt t="47837" x="4932363" y="5091113"/>
          <p14:tracePt t="47854" x="4918075" y="5091113"/>
          <p14:tracePt t="47871" x="4910138" y="5097463"/>
          <p14:tracePt t="47887" x="4903788" y="5097463"/>
          <p14:tracePt t="47906" x="4895850" y="5097463"/>
          <p14:tracePt t="47921" x="4889500" y="5097463"/>
          <p14:tracePt t="47942" x="4881563" y="5097463"/>
          <p14:tracePt t="47965" x="4875213" y="5097463"/>
          <p14:tracePt t="47988" x="4867275" y="5097463"/>
          <p14:tracePt t="47995" x="4859338" y="5097463"/>
          <p14:tracePt t="48005" x="4852988" y="5097463"/>
          <p14:tracePt t="48021" x="4845050" y="5097463"/>
          <p14:tracePt t="48037" x="4824413" y="5105400"/>
          <p14:tracePt t="48054" x="4802188" y="5119688"/>
          <p14:tracePt t="48071" x="4716463" y="5148263"/>
          <p14:tracePt t="48087" x="4651375" y="5176838"/>
          <p14:tracePt t="48105" x="4606925" y="5199063"/>
          <p14:tracePt t="48121" x="4586288" y="5205413"/>
          <p14:tracePt t="48137" x="4564063" y="5221288"/>
          <p14:tracePt t="48156" x="4527550" y="5227638"/>
          <p14:tracePt t="48171" x="4506913" y="5235575"/>
          <p14:tracePt t="48188" x="4484688" y="5241925"/>
          <p14:tracePt t="48205" x="4449763" y="5241925"/>
          <p14:tracePt t="48221" x="4391025" y="5249863"/>
          <p14:tracePt t="48236" x="4319588" y="5264150"/>
          <p14:tracePt t="48253" x="4232275" y="5278438"/>
          <p14:tracePt t="48268" x="4197350" y="5284788"/>
          <p14:tracePt t="48285" x="4189413" y="5284788"/>
          <p14:tracePt t="48332" x="4197350" y="5278438"/>
          <p14:tracePt t="48350" x="4211638" y="5270500"/>
          <p14:tracePt t="48357" x="4217988" y="5270500"/>
          <p14:tracePt t="48369" x="4225925" y="5264150"/>
          <p14:tracePt t="48388" x="4246563" y="5256213"/>
          <p14:tracePt t="48404" x="4260850" y="5241925"/>
          <p14:tracePt t="48420" x="4291013" y="5221288"/>
          <p14:tracePt t="48438" x="4325938" y="5199063"/>
          <p14:tracePt t="48454" x="4391025" y="5184775"/>
          <p14:tracePt t="48455" x="4433888" y="5176838"/>
          <p14:tracePt t="48470" x="4478338" y="5176838"/>
          <p14:tracePt t="48489" x="4637088" y="5176838"/>
          <p14:tracePt t="48503" x="4751388" y="5176838"/>
          <p14:tracePt t="48520" x="4859338" y="5191125"/>
          <p14:tracePt t="48538" x="4968875" y="5205413"/>
          <p14:tracePt t="48553" x="5048250" y="5213350"/>
          <p14:tracePt t="48570" x="5148263" y="5213350"/>
          <p14:tracePt t="48588" x="5321300" y="5199063"/>
          <p14:tracePt t="48604" x="5437188" y="5176838"/>
          <p14:tracePt t="48621" x="5559425" y="5141913"/>
          <p14:tracePt t="48638" x="5703888" y="5119688"/>
          <p14:tracePt t="48653" x="5897563" y="5111750"/>
          <p14:tracePt t="48672" x="6186488" y="5119688"/>
          <p14:tracePt t="48687" x="6273800" y="5141913"/>
          <p14:tracePt t="48704" x="6446838" y="5141913"/>
          <p14:tracePt t="48722" x="6503988" y="5141913"/>
          <p14:tracePt t="48737" x="6540500" y="5141913"/>
          <p14:tracePt t="48753" x="6561138" y="5141913"/>
          <p14:tracePt t="48772" x="6591300" y="5141913"/>
          <p14:tracePt t="48788" x="6605588" y="5141913"/>
          <p14:tracePt t="48804" x="6640513" y="5141913"/>
          <p14:tracePt t="48821" x="6662738" y="5141913"/>
          <p14:tracePt t="48837" x="6684963" y="5141913"/>
          <p14:tracePt t="48853" x="6691313" y="5141913"/>
          <p14:tracePt t="48870" x="6699250" y="5133975"/>
          <p14:tracePt t="48887" x="6705600" y="5133975"/>
          <p14:tracePt t="48936" x="6705600" y="5127625"/>
          <p14:tracePt t="48956" x="6713538" y="5127625"/>
          <p14:tracePt t="48977" x="6727825" y="5127625"/>
          <p14:tracePt t="48993" x="6734175" y="5127625"/>
          <p14:tracePt t="49002" x="6742113" y="5127625"/>
          <p14:tracePt t="49018" x="6748463" y="5127625"/>
          <p14:tracePt t="49160" x="6742113" y="5127625"/>
          <p14:tracePt t="49175" x="6727825" y="5127625"/>
          <p14:tracePt t="49185" x="6719888" y="5127625"/>
          <p14:tracePt t="49192" x="6713538" y="5127625"/>
          <p14:tracePt t="49204" x="6691313" y="5133975"/>
          <p14:tracePt t="49220" x="6677025" y="5133975"/>
          <p14:tracePt t="49239" x="6662738" y="5141913"/>
          <p14:tracePt t="49254" x="6654800" y="5141913"/>
          <p14:tracePt t="49269" x="6640513" y="5141913"/>
          <p14:tracePt t="49288" x="6634163" y="5141913"/>
          <p14:tracePt t="49304" x="6619875" y="5148263"/>
          <p14:tracePt t="49321" x="6605588" y="5148263"/>
          <p14:tracePt t="49338" x="6583363" y="5156200"/>
          <p14:tracePt t="49354" x="6569075" y="5156200"/>
          <p14:tracePt t="49372" x="6546850" y="5156200"/>
          <p14:tracePt t="49387" x="6532563" y="5162550"/>
          <p14:tracePt t="49389" x="6518275" y="5170488"/>
          <p14:tracePt t="49402" x="6511925" y="5170488"/>
          <p14:tracePt t="49420" x="6467475" y="5191125"/>
          <p14:tracePt t="49435" x="6432550" y="5213350"/>
          <p14:tracePt t="49453" x="6396038" y="5227638"/>
          <p14:tracePt t="49470" x="6367463" y="5227638"/>
          <p14:tracePt t="49487" x="6338888" y="5241925"/>
          <p14:tracePt t="49503" x="6308725" y="5249863"/>
          <p14:tracePt t="49523" x="6251575" y="5264150"/>
          <p14:tracePt t="49537" x="6215063" y="5270500"/>
          <p14:tracePt t="49553" x="6186488" y="5270500"/>
          <p14:tracePt t="49570" x="6165850" y="5278438"/>
          <p14:tracePt t="49586" x="6157913" y="5278438"/>
          <p14:tracePt t="49603" x="6143625" y="5284788"/>
          <p14:tracePt t="49621" x="6135688" y="5284788"/>
          <p14:tracePt t="49637" x="6129338" y="5284788"/>
          <p14:tracePt t="49657" x="6121400" y="5284788"/>
          <p14:tracePt t="49671" x="6115050" y="5284788"/>
          <p14:tracePt t="49687" x="6107113" y="5284788"/>
          <p14:tracePt t="49703" x="6100763" y="5284788"/>
          <p14:tracePt t="49719" x="6092825" y="5284788"/>
          <p14:tracePt t="49737" x="6086475" y="5284788"/>
          <p14:tracePt t="49754" x="6064250" y="5284788"/>
          <p14:tracePt t="49770" x="6042025" y="5284788"/>
          <p14:tracePt t="49787" x="6027738" y="5284788"/>
          <p14:tracePt t="49803" x="6007100" y="5284788"/>
          <p14:tracePt t="49820" x="5984875" y="5284788"/>
          <p14:tracePt t="49837" x="5970588" y="5284788"/>
          <p14:tracePt t="49838" x="5962650" y="5284788"/>
          <p14:tracePt t="49853" x="5942013" y="5292725"/>
          <p14:tracePt t="49870" x="5919788" y="5292725"/>
          <p14:tracePt t="49888" x="5905500" y="5292725"/>
          <p14:tracePt t="49892" x="5891213" y="5300663"/>
          <p14:tracePt t="49904" x="5883275" y="5300663"/>
          <p14:tracePt t="49920" x="5868988" y="5300663"/>
          <p14:tracePt t="49938" x="5834063" y="5314950"/>
          <p14:tracePt t="49954" x="5811838" y="5321300"/>
          <p14:tracePt t="49970" x="5775325" y="5335588"/>
          <p14:tracePt t="49987" x="5718175" y="5364163"/>
          <p14:tracePt t="50003" x="5638800" y="5378450"/>
          <p14:tracePt t="50019" x="5567363" y="5386388"/>
          <p14:tracePt t="50037" x="5487988" y="5386388"/>
          <p14:tracePt t="50054" x="5394325" y="5386388"/>
          <p14:tracePt t="50069" x="5335588" y="5386388"/>
          <p14:tracePt t="50087" x="5278438" y="5386388"/>
          <p14:tracePt t="50103" x="5235575" y="5386388"/>
          <p14:tracePt t="50122" x="5162550" y="5386388"/>
          <p14:tracePt t="50137" x="5148263" y="5386388"/>
          <p14:tracePt t="50154" x="5068888" y="5386388"/>
          <p14:tracePt t="50171" x="5011738" y="5386388"/>
          <p14:tracePt t="50187" x="4938713" y="5386388"/>
          <p14:tracePt t="50203" x="4859338" y="5394325"/>
          <p14:tracePt t="50220" x="4779963" y="5400675"/>
          <p14:tracePt t="50236" x="4700588" y="5400675"/>
          <p14:tracePt t="50254" x="4586288" y="5400675"/>
          <p14:tracePt t="50270" x="4549775" y="5400675"/>
          <p14:tracePt t="50286" x="4535488" y="5408613"/>
          <p14:tracePt t="50303" x="4521200" y="5408613"/>
          <p14:tracePt t="50320" x="4513263" y="5408613"/>
          <p14:tracePt t="50422" x="4506913" y="5408613"/>
          <p14:tracePt t="50429" x="4492625" y="5408613"/>
          <p14:tracePt t="50439" x="4484688" y="5408613"/>
          <p14:tracePt t="50453" x="4464050" y="5408613"/>
          <p14:tracePt t="50470" x="4449763" y="5408613"/>
          <p14:tracePt t="50487" x="4433888" y="5400675"/>
          <p14:tracePt t="50559" x="4433888" y="5394325"/>
          <p14:tracePt t="50568" x="4433888" y="5386388"/>
          <p14:tracePt t="50576" x="4441825" y="5378450"/>
          <p14:tracePt t="50587" x="4449763" y="5378450"/>
          <p14:tracePt t="50603" x="4456113" y="5364163"/>
          <p14:tracePt t="50618" x="4464050" y="5364163"/>
          <p14:tracePt t="50634" x="4470400" y="5357813"/>
          <p14:tracePt t="50651" x="4470400" y="5349875"/>
          <p14:tracePt t="50669" x="4478338" y="5343525"/>
          <p14:tracePt t="50686" x="4484688" y="5335588"/>
          <p14:tracePt t="50701" x="4492625" y="5321300"/>
          <p14:tracePt t="50718" x="4498975" y="5314950"/>
          <p14:tracePt t="50735" x="4506913" y="5300663"/>
          <p14:tracePt t="50754" x="4521200" y="5292725"/>
          <p14:tracePt t="50769" x="4527550" y="5278438"/>
          <p14:tracePt t="50786" x="4527550" y="5264150"/>
          <p14:tracePt t="50802" x="4543425" y="5256213"/>
          <p14:tracePt t="50819" x="4549775" y="5249863"/>
          <p14:tracePt t="50835" x="4549775" y="5241925"/>
          <p14:tracePt t="50851" x="4557713" y="5235575"/>
          <p14:tracePt t="50885" x="4572000" y="5221288"/>
          <p14:tracePt t="50901" x="4578350" y="5213350"/>
          <p14:tracePt t="50918" x="4586288" y="5205413"/>
          <p14:tracePt t="50934" x="4592638" y="5191125"/>
          <p14:tracePt t="50951" x="4606925" y="5176838"/>
          <p14:tracePt t="50967" x="4614863" y="5162550"/>
          <p14:tracePt t="50984" x="4622800" y="5156200"/>
          <p14:tracePt t="51001" x="4629150" y="5148263"/>
          <p14:tracePt t="52130" x="4622800" y="5148263"/>
          <p14:tracePt t="52202" x="4614863" y="5148263"/>
          <p14:tracePt t="52214" x="4614863" y="5156200"/>
          <p14:tracePt t="53113" x="4614863" y="5162550"/>
          <p14:tracePt t="53282" x="4614863" y="5170488"/>
          <p14:tracePt t="53358" x="4606925" y="5176838"/>
          <p14:tracePt t="53365" x="4600575" y="5176838"/>
          <p14:tracePt t="53373" x="4600575" y="5184775"/>
          <p14:tracePt t="53385" x="4600575" y="5191125"/>
          <p14:tracePt t="53404" x="4600575" y="5199063"/>
          <p14:tracePt t="53420" x="4600575" y="5205413"/>
          <p14:tracePt t="53436" x="4600575" y="5221288"/>
          <p14:tracePt t="53452" x="4600575" y="5227638"/>
          <p14:tracePt t="53580" x="4600575" y="5235575"/>
          <p14:tracePt t="53623" x="4606925" y="5235575"/>
          <p14:tracePt t="53640" x="4614863" y="5235575"/>
          <p14:tracePt t="53665" x="4622800" y="5235575"/>
          <p14:tracePt t="53736" x="4622800" y="5241925"/>
          <p14:tracePt t="53747" x="4622800" y="5249863"/>
          <p14:tracePt t="53781" x="4622800" y="5256213"/>
          <p14:tracePt t="54228" x="4622800" y="5264150"/>
          <p14:tracePt t="54236" x="4614863" y="5264150"/>
          <p14:tracePt t="54389" x="4606925" y="5264150"/>
          <p14:tracePt t="54499" x="4600575" y="5270500"/>
          <p14:tracePt t="54507" x="4600575" y="5278438"/>
          <p14:tracePt t="54520" x="4592638" y="5278438"/>
          <p14:tracePt t="54535" x="4586288" y="5284788"/>
          <p14:tracePt t="54551" x="4578350" y="5292725"/>
          <p14:tracePt t="54568" x="4572000" y="5300663"/>
          <p14:tracePt t="54585" x="4557713" y="5307013"/>
          <p14:tracePt t="54602" x="4543425" y="5314950"/>
          <p14:tracePt t="54618" x="4543425" y="5321300"/>
          <p14:tracePt t="54635" x="4535488" y="5321300"/>
          <p14:tracePt t="54669" x="4521200" y="5329238"/>
          <p14:tracePt t="54685" x="4513263" y="5335588"/>
          <p14:tracePt t="54701" x="4506913" y="5343525"/>
          <p14:tracePt t="54735" x="4492625" y="5343525"/>
          <p14:tracePt t="54751" x="4492625" y="5349875"/>
          <p14:tracePt t="54785" x="4484688" y="5349875"/>
          <p14:tracePt t="54827" x="4478338" y="5357813"/>
          <p14:tracePt t="54856" x="4470400" y="5364163"/>
          <p14:tracePt t="54870" x="4464050" y="5364163"/>
          <p14:tracePt t="54877" x="4456113" y="5364163"/>
          <p14:tracePt t="54887" x="4449763" y="5372100"/>
          <p14:tracePt t="54904" x="4433888" y="5372100"/>
          <p14:tracePt t="54921" x="4427538" y="5372100"/>
          <p14:tracePt t="54937" x="4419600" y="5372100"/>
          <p14:tracePt t="54953" x="4405313" y="5372100"/>
          <p14:tracePt t="54969" x="4391025" y="5372100"/>
          <p14:tracePt t="54984" x="4370388" y="5372100"/>
          <p14:tracePt t="55000" x="4348163" y="5357813"/>
          <p14:tracePt t="55017" x="4319588" y="5335588"/>
          <p14:tracePt t="55033" x="4297363" y="5321300"/>
          <p14:tracePt t="55051" x="4283075" y="5307013"/>
          <p14:tracePt t="55067" x="4268788" y="5300663"/>
          <p14:tracePt t="55083" x="4268788" y="5292725"/>
          <p14:tracePt t="55101" x="4268788" y="5284788"/>
          <p14:tracePt t="55117" x="4268788" y="5278438"/>
          <p14:tracePt t="55133" x="4268788" y="5270500"/>
          <p14:tracePt t="55151" x="4268788" y="5264150"/>
          <p14:tracePt t="55185" x="4268788" y="5249863"/>
          <p14:tracePt t="55233" x="4268788" y="5241925"/>
          <p14:tracePt t="55437" x="4268788" y="5256213"/>
          <p14:tracePt t="55445" x="4268788" y="5270500"/>
          <p14:tracePt t="55453" x="4268788" y="5292725"/>
          <p14:tracePt t="55468" x="4254500" y="5357813"/>
          <p14:tracePt t="55484" x="4246563" y="5422900"/>
          <p14:tracePt t="55502" x="4240213" y="5457825"/>
          <p14:tracePt t="55520" x="4240213" y="5494338"/>
          <p14:tracePt t="55536" x="4240213" y="5502275"/>
          <p14:tracePt t="55657" x="4240213" y="5508625"/>
          <p14:tracePt t="55691" x="4240213" y="5516563"/>
          <p14:tracePt t="55748" x="4240213" y="5508625"/>
          <p14:tracePt t="55755" x="4240213" y="5502275"/>
          <p14:tracePt t="55766" x="4246563" y="5502275"/>
          <p14:tracePt t="55783" x="4260850" y="5487988"/>
          <p14:tracePt t="55800" x="4291013" y="5465763"/>
          <p14:tracePt t="55816" x="4340225" y="5429250"/>
          <p14:tracePt t="55832" x="4456113" y="5335588"/>
          <p14:tracePt t="55851" x="4527550" y="5300663"/>
          <p14:tracePt t="55868" x="4572000" y="5278438"/>
          <p14:tracePt t="55884" x="4600575" y="5264150"/>
          <p14:tracePt t="55901" x="4614863" y="5264150"/>
          <p14:tracePt t="55905" x="4622800" y="5264150"/>
          <p14:tracePt t="55919" x="4629150" y="5264150"/>
          <p14:tracePt t="55951" x="4637088" y="5256213"/>
          <p14:tracePt t="55968" x="4657725" y="5256213"/>
          <p14:tracePt t="55984" x="4679950" y="5256213"/>
          <p14:tracePt t="56002" x="4745038" y="5256213"/>
          <p14:tracePt t="56019" x="4795838" y="5264150"/>
          <p14:tracePt t="56036" x="4852988" y="5270500"/>
          <p14:tracePt t="56052" x="4895850" y="5284788"/>
          <p14:tracePt t="56069" x="4932363" y="5292725"/>
          <p14:tracePt t="56086" x="4932363" y="5300663"/>
          <p14:tracePt t="56149" x="4924425" y="5300663"/>
          <p14:tracePt t="56164" x="4924425" y="5314950"/>
          <p14:tracePt t="56171" x="4918075" y="5321300"/>
          <p14:tracePt t="56183" x="4918075" y="5329238"/>
          <p14:tracePt t="56200" x="4918075" y="5364163"/>
          <p14:tracePt t="56218" x="4903788" y="5414963"/>
          <p14:tracePt t="56233" x="4889500" y="5443538"/>
          <p14:tracePt t="56250" x="4889500" y="5457825"/>
          <p14:tracePt t="56266" x="4889500" y="5465763"/>
          <p14:tracePt t="56283" x="4889500" y="5473700"/>
          <p14:tracePt t="56318" x="4895850" y="5473700"/>
          <p14:tracePt t="56335" x="4918075" y="5473700"/>
          <p14:tracePt t="56351" x="4938713" y="5457825"/>
          <p14:tracePt t="56368" x="4960938" y="5443538"/>
          <p14:tracePt t="56385" x="4989513" y="5414963"/>
          <p14:tracePt t="56403" x="5011738" y="5386388"/>
          <p14:tracePt t="56419" x="5032375" y="5357813"/>
          <p14:tracePt t="56435" x="5062538" y="5300663"/>
          <p14:tracePt t="56453" x="5083175" y="5264150"/>
          <p14:tracePt t="56468" x="5105400" y="5235575"/>
          <p14:tracePt t="56485" x="5133975" y="5205413"/>
          <p14:tracePt t="56501" x="5141913" y="5191125"/>
          <p14:tracePt t="56518" x="5148263" y="5176838"/>
          <p14:tracePt t="56535" x="5156200" y="5162550"/>
          <p14:tracePt t="56551" x="5170488" y="5162550"/>
          <p14:tracePt t="56568" x="5170488" y="5156200"/>
          <p14:tracePt t="56585" x="5176838" y="5156200"/>
          <p14:tracePt t="56659" x="5176838" y="5176838"/>
          <p14:tracePt t="56668" x="5176838" y="5221288"/>
          <p14:tracePt t="56676" x="5184775" y="5264150"/>
          <p14:tracePt t="56686" x="5199063" y="5292725"/>
          <p14:tracePt t="56701" x="5227638" y="5364163"/>
          <p14:tracePt t="56720" x="5256213" y="5437188"/>
          <p14:tracePt t="56735" x="5270500" y="5451475"/>
          <p14:tracePt t="56752" x="5299075" y="5465763"/>
          <p14:tracePt t="56768" x="5307013" y="5465763"/>
          <p14:tracePt t="56785" x="5314950" y="5465763"/>
          <p14:tracePt t="56801" x="5335588" y="5465763"/>
          <p14:tracePt t="56819" x="5357813" y="5457825"/>
          <p14:tracePt t="56835" x="5386388" y="5437188"/>
          <p14:tracePt t="56836" x="5408613" y="5429250"/>
          <p14:tracePt t="56852" x="5494338" y="5400675"/>
          <p14:tracePt t="56868" x="5588000" y="5357813"/>
          <p14:tracePt t="56885" x="5681663" y="5307013"/>
          <p14:tracePt t="56901" x="5754688" y="5278438"/>
          <p14:tracePt t="56905" x="5783263" y="5264150"/>
          <p14:tracePt t="56918" x="5797550" y="5256213"/>
          <p14:tracePt t="56934" x="5819775" y="5235575"/>
          <p14:tracePt t="56951" x="5834063" y="5227638"/>
          <p14:tracePt t="56992" x="5840413" y="5241925"/>
          <p14:tracePt t="57001" x="5848350" y="5284788"/>
          <p14:tracePt t="57018" x="5876925" y="5364163"/>
          <p14:tracePt t="57035" x="5956300" y="5473700"/>
          <p14:tracePt t="57052" x="6013450" y="5516563"/>
          <p14:tracePt t="57069" x="6049963" y="5537200"/>
          <p14:tracePt t="57084" x="6072188" y="5559425"/>
          <p14:tracePt t="57101" x="6086475" y="5567363"/>
          <p14:tracePt t="57119" x="6092825" y="5567363"/>
          <p14:tracePt t="57134" x="6107113" y="5567363"/>
          <p14:tracePt t="57151" x="6129338" y="5545138"/>
          <p14:tracePt t="57169" x="6200775" y="5508625"/>
          <p14:tracePt t="57186" x="6316663" y="5422900"/>
          <p14:tracePt t="57203" x="6410325" y="5357813"/>
          <p14:tracePt t="57218" x="6518275" y="5284788"/>
          <p14:tracePt t="57233" x="6640513" y="5235575"/>
          <p14:tracePt t="57250" x="6727825" y="5205413"/>
          <p14:tracePt t="57265" x="6748463" y="5184775"/>
          <p14:tracePt t="57283" x="6748463" y="5176838"/>
          <p14:tracePt t="57344" x="6748463" y="5191125"/>
          <p14:tracePt t="57352" x="6748463" y="5205413"/>
          <p14:tracePt t="57361" x="6748463" y="5221288"/>
          <p14:tracePt t="57371" x="6748463" y="5235575"/>
          <p14:tracePt t="57386" x="6764338" y="5264150"/>
          <p14:tracePt t="57401" x="6778625" y="5284788"/>
          <p14:tracePt t="57418" x="6792913" y="5307013"/>
          <p14:tracePt t="57436" x="6813550" y="5329238"/>
          <p14:tracePt t="57451" x="6827838" y="5335588"/>
          <p14:tracePt t="57468" x="6850063" y="5343525"/>
          <p14:tracePt t="57485" x="6864350" y="5343525"/>
          <p14:tracePt t="57501" x="6886575" y="5343525"/>
          <p14:tracePt t="57518" x="6907213" y="5335588"/>
          <p14:tracePt t="57534" x="6965950" y="5314950"/>
          <p14:tracePt t="57551" x="7045325" y="5284788"/>
          <p14:tracePt t="57568" x="7173913" y="5249863"/>
          <p14:tracePt t="57585" x="7239000" y="5221288"/>
          <p14:tracePt t="57601" x="7275513" y="5199063"/>
          <p14:tracePt t="57618" x="7304088" y="5176838"/>
          <p14:tracePt t="57634" x="7318375" y="5170488"/>
          <p14:tracePt t="57651" x="7318375" y="5162550"/>
          <p14:tracePt t="57721" x="7312025" y="5162550"/>
          <p14:tracePt t="57727" x="7304088" y="5162550"/>
          <p14:tracePt t="57737" x="7289800" y="5162550"/>
          <p14:tracePt t="57751" x="7275513" y="5170488"/>
          <p14:tracePt t="57768" x="7253288" y="5176838"/>
          <p14:tracePt t="57784" x="7232650" y="5184775"/>
          <p14:tracePt t="57801" x="7210425" y="5199063"/>
          <p14:tracePt t="57818" x="7204075" y="5199063"/>
          <p14:tracePt t="57835" x="7189788" y="5205413"/>
          <p14:tracePt t="57851" x="7181850" y="5205413"/>
          <p14:tracePt t="57926" x="7189788" y="5205413"/>
          <p14:tracePt t="57934" x="7196138" y="5205413"/>
          <p14:tracePt t="58013" x="7189788" y="5205413"/>
          <p14:tracePt t="58021" x="7181850" y="5205413"/>
          <p14:tracePt t="58033" x="7173913" y="5205413"/>
          <p14:tracePt t="58051" x="7153275" y="5213350"/>
          <p14:tracePt t="58068" x="7124700" y="5221288"/>
          <p14:tracePt t="58084" x="7094538" y="5227638"/>
          <p14:tracePt t="58102" x="7037388" y="5249863"/>
          <p14:tracePt t="58118" x="6965950" y="5278438"/>
          <p14:tracePt t="58134" x="6900863" y="5300663"/>
          <p14:tracePt t="58152" x="6858000" y="5329238"/>
          <p14:tracePt t="58168" x="6835775" y="5343525"/>
          <p14:tracePt t="58185" x="6813550" y="5349875"/>
          <p14:tracePt t="58201" x="6792913" y="5364163"/>
          <p14:tracePt t="58218" x="6770688" y="5372100"/>
          <p14:tracePt t="58235" x="6742113" y="5386388"/>
          <p14:tracePt t="58250" x="6742113" y="5394325"/>
          <p14:tracePt t="58268" x="6719888" y="5400675"/>
          <p14:tracePt t="58285" x="6713538" y="5400675"/>
          <p14:tracePt t="58960" x="6719888" y="5394325"/>
          <p14:tracePt t="58968" x="6727825" y="5394325"/>
          <p14:tracePt t="58975" x="6734175" y="5394325"/>
          <p14:tracePt t="58984" x="6742113" y="5386388"/>
          <p14:tracePt t="59000" x="6756400" y="5378450"/>
          <p14:tracePt t="59017" x="6770688" y="5372100"/>
          <p14:tracePt t="59035" x="6799263" y="5349875"/>
          <p14:tracePt t="59051" x="6813550" y="5335588"/>
          <p14:tracePt t="59067" x="6835775" y="5321300"/>
          <p14:tracePt t="59084" x="6858000" y="5307013"/>
          <p14:tracePt t="59100" x="6878638" y="5300663"/>
          <p14:tracePt t="59117" x="6900863" y="5278438"/>
          <p14:tracePt t="59134" x="6915150" y="5256213"/>
          <p14:tracePt t="59151" x="6943725" y="5235575"/>
          <p14:tracePt t="59185" x="6951663" y="5227638"/>
          <p14:tracePt t="59219" x="6943725" y="5227638"/>
          <p14:tracePt t="59395" x="6943725" y="5221288"/>
          <p14:tracePt t="59417" x="6937375" y="5221288"/>
          <p14:tracePt t="62365" x="6929438" y="5221288"/>
          <p14:tracePt t="62405" x="6921500" y="5221288"/>
          <p14:tracePt t="62423" x="6915150" y="5221288"/>
          <p14:tracePt t="62439" x="6900863" y="5221288"/>
          <p14:tracePt t="62455" x="6892925" y="5221288"/>
          <p14:tracePt t="62469" x="6878638" y="5205413"/>
          <p14:tracePt t="62477" x="6872288" y="5199063"/>
          <p14:tracePt t="62485" x="6843713" y="5176838"/>
          <p14:tracePt t="62500" x="6748463" y="5105400"/>
          <p14:tracePt t="62517" x="6611938" y="5026025"/>
          <p14:tracePt t="62532" x="6345238" y="4910138"/>
          <p14:tracePt t="62549" x="5942013" y="4765675"/>
          <p14:tracePt t="62565" x="5494338" y="4578350"/>
          <p14:tracePt t="62583" x="5068888" y="4413250"/>
          <p14:tracePt t="62600" x="4535488" y="4189413"/>
          <p14:tracePt t="62617" x="4340225" y="4087813"/>
          <p14:tracePt t="62633" x="4160838" y="3979863"/>
          <p14:tracePt t="62649" x="3959225" y="3835400"/>
          <p14:tracePt t="62666" x="3778250" y="3735388"/>
          <p14:tracePt t="62681" x="3568700" y="3627438"/>
          <p14:tracePt t="62698" x="3360738" y="3540125"/>
          <p14:tracePt t="62717" x="3100388" y="3454400"/>
          <p14:tracePt t="62733" x="2935288" y="3381375"/>
          <p14:tracePt t="62750" x="2782888" y="3332163"/>
          <p14:tracePt t="62765" x="2660650" y="3287713"/>
          <p14:tracePt t="62782" x="2544763" y="3259138"/>
          <p14:tracePt t="62799" x="2408238" y="3194050"/>
          <p14:tracePt t="62817" x="2343150" y="3157538"/>
          <p14:tracePt t="62833" x="2314575" y="3143250"/>
          <p14:tracePt t="62848" x="2292350" y="3128963"/>
          <p14:tracePt t="62866" x="2278063" y="3114675"/>
          <p14:tracePt t="62882" x="2257425" y="3114675"/>
          <p14:tracePt t="62900" x="2220913" y="3114675"/>
          <p14:tracePt t="62917" x="2163763" y="3114675"/>
          <p14:tracePt t="62934" x="2076450" y="3086100"/>
          <p14:tracePt t="62949" x="1960563" y="3049588"/>
          <p14:tracePt t="62966" x="1889125" y="3006725"/>
          <p14:tracePt t="62983" x="1831975" y="2963863"/>
          <p14:tracePt t="62999" x="1809750" y="2927350"/>
          <p14:tracePt t="63017" x="1773238" y="2847975"/>
          <p14:tracePt t="63033" x="1773238" y="2797175"/>
          <p14:tracePt t="63049" x="1766888" y="2733675"/>
          <p14:tracePt t="63066" x="1758950" y="2654300"/>
          <p14:tracePt t="63083" x="1744663" y="2581275"/>
          <p14:tracePt t="63101" x="1724025" y="2516188"/>
          <p14:tracePt t="63117" x="1701800" y="2473325"/>
          <p14:tracePt t="63133" x="1693863" y="2465388"/>
          <p14:tracePt t="63149" x="1679575" y="2444750"/>
          <p14:tracePt t="63168" x="1679575" y="2430463"/>
          <p14:tracePt t="63183" x="1679575" y="2416175"/>
          <p14:tracePt t="63199" x="1679575" y="2401888"/>
          <p14:tracePt t="63218" x="1679575" y="2371725"/>
          <p14:tracePt t="63233" x="1673225" y="2351088"/>
          <p14:tracePt t="63249" x="1665288" y="2328863"/>
          <p14:tracePt t="63266" x="1651000" y="2308225"/>
          <p14:tracePt t="63282" x="1644650" y="2286000"/>
          <p14:tracePt t="63299" x="1636713" y="2271713"/>
          <p14:tracePt t="63316" x="1630363" y="2257425"/>
          <p14:tracePt t="63333" x="1622425" y="2243138"/>
          <p14:tracePt t="63349" x="1614488" y="2235200"/>
          <p14:tracePt t="63366" x="1608138" y="2228850"/>
          <p14:tracePt t="63382" x="1608138" y="2220913"/>
          <p14:tracePt t="63399" x="1600200" y="2220913"/>
          <p14:tracePt t="63478" x="1600200" y="2212975"/>
          <p14:tracePt t="63921" x="1600200" y="2220913"/>
          <p14:tracePt t="63932" x="1600200" y="2228850"/>
          <p14:tracePt t="63975" x="1593850" y="2235200"/>
          <p14:tracePt t="64550" x="1593850" y="2228850"/>
          <p14:tracePt t="64566" x="1593850" y="2220913"/>
          <p14:tracePt t="64582" x="1600200" y="2220913"/>
          <p14:tracePt t="64591" x="1600200" y="2212975"/>
          <p14:tracePt t="64627" x="1600200" y="2206625"/>
          <p14:tracePt t="64636" x="1608138" y="2198688"/>
          <p14:tracePt t="64647" x="1614488" y="2198688"/>
          <p14:tracePt t="64664" x="1614488" y="2192338"/>
          <p14:tracePt t="64681" x="1622425" y="2184400"/>
          <p14:tracePt t="64698" x="1630363" y="2163763"/>
          <p14:tracePt t="64714" x="1636713" y="2155825"/>
          <p14:tracePt t="64732" x="1644650" y="2141538"/>
          <p14:tracePt t="64748" x="1651000" y="2133600"/>
          <p14:tracePt t="64764" x="1651000" y="2127250"/>
          <p14:tracePt t="64782" x="1651000" y="2119313"/>
          <p14:tracePt t="64797" x="1658938" y="2119313"/>
          <p14:tracePt t="64834" x="1658938" y="2112963"/>
          <p14:tracePt t="64847" x="1665288" y="2105025"/>
          <p14:tracePt t="64864" x="1673225" y="2098675"/>
          <p14:tracePt t="64881" x="1673225" y="2090738"/>
          <p14:tracePt t="64966" x="1673225" y="2084388"/>
          <p14:tracePt t="65185" x="1679575" y="2076450"/>
          <p14:tracePt t="65210" x="1687513" y="2076450"/>
          <p14:tracePt t="65217" x="1693863" y="2070100"/>
          <p14:tracePt t="65234" x="1701800" y="2070100"/>
          <p14:tracePt t="65249" x="1708150" y="2070100"/>
          <p14:tracePt t="65265" x="1730375" y="2062163"/>
          <p14:tracePt t="65282" x="1758950" y="2055813"/>
          <p14:tracePt t="65301" x="1803400" y="2055813"/>
          <p14:tracePt t="65316" x="1846263" y="2047875"/>
          <p14:tracePt t="65333" x="1874838" y="2047875"/>
          <p14:tracePt t="65350" x="1903413" y="2047875"/>
          <p14:tracePt t="65364" x="1931988" y="2039938"/>
          <p14:tracePt t="65381" x="1960563" y="2033588"/>
          <p14:tracePt t="65398" x="1976438" y="2033588"/>
          <p14:tracePt t="65401" x="1990725" y="2025650"/>
          <p14:tracePt t="65414" x="1997075" y="2025650"/>
          <p14:tracePt t="65431" x="2025650" y="2019300"/>
          <p14:tracePt t="65448" x="2039938" y="2019300"/>
          <p14:tracePt t="65465" x="2062163" y="2019300"/>
          <p14:tracePt t="65484" x="2084388" y="2019300"/>
          <p14:tracePt t="65498" x="2127250" y="2019300"/>
          <p14:tracePt t="65516" x="2263775" y="2019300"/>
          <p14:tracePt t="65533" x="2379663" y="2033588"/>
          <p14:tracePt t="65549" x="2473325" y="2033588"/>
          <p14:tracePt t="65566" x="2552700" y="2019300"/>
          <p14:tracePt t="65583" x="2617788" y="2011363"/>
          <p14:tracePt t="65598" x="2638425" y="2011363"/>
          <p14:tracePt t="65616" x="2668588" y="2011363"/>
          <p14:tracePt t="65633" x="2682875" y="2011363"/>
          <p14:tracePt t="65649" x="2703513" y="2011363"/>
          <p14:tracePt t="65666" x="2725738" y="2011363"/>
          <p14:tracePt t="65682" x="2768600" y="2011363"/>
          <p14:tracePt t="65699" x="2841625" y="2011363"/>
          <p14:tracePt t="65718" x="2963863" y="2005013"/>
          <p14:tracePt t="65733" x="3000375" y="2005013"/>
          <p14:tracePt t="65749" x="3021013" y="2005013"/>
          <p14:tracePt t="65767" x="3035300" y="2005013"/>
          <p14:tracePt t="65782" x="3057525" y="1997075"/>
          <p14:tracePt t="65799" x="3071813" y="1990725"/>
          <p14:tracePt t="65817" x="3100388" y="1990725"/>
          <p14:tracePt t="65832" x="3114675" y="1990725"/>
          <p14:tracePt t="65849" x="3143250" y="1990725"/>
          <p14:tracePt t="65866" x="3179763" y="1990725"/>
          <p14:tracePt t="65883" x="3208338" y="1990725"/>
          <p14:tracePt t="65900" x="3236913" y="1990725"/>
          <p14:tracePt t="65904" x="3252788" y="1997075"/>
          <p14:tracePt t="65918" x="3273425" y="1997075"/>
          <p14:tracePt t="65934" x="3295650" y="2005013"/>
          <p14:tracePt t="65949" x="3309938" y="2011363"/>
          <p14:tracePt t="65965" x="3324225" y="2011363"/>
          <p14:tracePt t="65981" x="3346450" y="2011363"/>
          <p14:tracePt t="65997" x="3360738" y="2011363"/>
          <p14:tracePt t="66013" x="3381375" y="2019300"/>
          <p14:tracePt t="66030" x="3403600" y="2019300"/>
          <p14:tracePt t="66048" x="3409950" y="2019300"/>
          <p14:tracePt t="66065" x="3425825" y="2019300"/>
          <p14:tracePt t="66082" x="3432175" y="2019300"/>
          <p14:tracePt t="66100" x="3454400" y="2019300"/>
          <p14:tracePt t="66117" x="3460750" y="2019300"/>
          <p14:tracePt t="66132" x="3482975" y="2019300"/>
          <p14:tracePt t="66149" x="3503613" y="2019300"/>
          <p14:tracePt t="66165" x="3519488" y="2019300"/>
          <p14:tracePt t="66181" x="3540125" y="2019300"/>
          <p14:tracePt t="66198" x="3554413" y="2019300"/>
          <p14:tracePt t="66215" x="3568700" y="2011363"/>
          <p14:tracePt t="66233" x="3576638" y="2011363"/>
          <p14:tracePt t="66249" x="3590925" y="2011363"/>
          <p14:tracePt t="66265" x="3613150" y="2005013"/>
          <p14:tracePt t="66284" x="3627438" y="1997075"/>
          <p14:tracePt t="66298" x="3633788" y="1997075"/>
          <p14:tracePt t="66317" x="3662363" y="1982788"/>
          <p14:tracePt t="66332" x="3684588" y="1976438"/>
          <p14:tracePt t="66349" x="3698875" y="1968500"/>
          <p14:tracePt t="66365" x="3721100" y="1968500"/>
          <p14:tracePt t="66382" x="3727450" y="1968500"/>
          <p14:tracePt t="66398" x="3749675" y="1968500"/>
          <p14:tracePt t="66402" x="3749675" y="1960563"/>
          <p14:tracePt t="66418" x="3763963" y="1960563"/>
          <p14:tracePt t="66432" x="3771900" y="1960563"/>
          <p14:tracePt t="66449" x="3778250" y="1960563"/>
          <p14:tracePt t="66466" x="3786188" y="1960563"/>
          <p14:tracePt t="66481" x="3800475" y="1960563"/>
          <p14:tracePt t="66500" x="3821113" y="1960563"/>
          <p14:tracePt t="66517" x="3843338" y="1954213"/>
          <p14:tracePt t="66532" x="3865563" y="1946275"/>
          <p14:tracePt t="66549" x="3879850" y="1946275"/>
          <p14:tracePt t="66565" x="3894138" y="1946275"/>
          <p14:tracePt t="66582" x="3914775" y="1939925"/>
          <p14:tracePt t="66599" x="3929063" y="1939925"/>
          <p14:tracePt t="66616" x="3959225" y="1931988"/>
          <p14:tracePt t="66633" x="3979863" y="1925638"/>
          <p14:tracePt t="66649" x="4002088" y="1917700"/>
          <p14:tracePt t="66665" x="4008438" y="1917700"/>
          <p14:tracePt t="66682" x="4016375" y="1911350"/>
          <p14:tracePt t="66701" x="4044950" y="1911350"/>
          <p14:tracePt t="66716" x="4067175" y="1903413"/>
          <p14:tracePt t="66733" x="4087813" y="1903413"/>
          <p14:tracePt t="66751" x="4102100" y="1897063"/>
          <p14:tracePt t="66765" x="4117975" y="1897063"/>
          <p14:tracePt t="66782" x="4132263" y="1897063"/>
          <p14:tracePt t="66800" x="4138613" y="1897063"/>
          <p14:tracePt t="66832" x="4146550" y="1897063"/>
          <p14:tracePt t="66851" x="4152900" y="1897063"/>
          <p14:tracePt t="69060" x="4146550" y="1939925"/>
          <p14:tracePt t="69067" x="4138613" y="1997075"/>
          <p14:tracePt t="69083" x="4138613" y="2163763"/>
          <p14:tracePt t="69099" x="4240213" y="2516188"/>
          <p14:tracePt t="69115" x="4398963" y="2941638"/>
          <p14:tracePt t="69129" x="4592638" y="3302000"/>
          <p14:tracePt t="69147" x="4765675" y="3554413"/>
          <p14:tracePt t="69163" x="4932363" y="3814763"/>
          <p14:tracePt t="69179" x="5026025" y="4002088"/>
          <p14:tracePt t="69196" x="5062538" y="4110038"/>
          <p14:tracePt t="69214" x="5091113" y="4211638"/>
          <p14:tracePt t="69231" x="5091113" y="4246563"/>
          <p14:tracePt t="69246" x="5083175" y="4268788"/>
          <p14:tracePt t="69263" x="5083175" y="4305300"/>
          <p14:tracePt t="69281" x="5097463" y="4398963"/>
          <p14:tracePt t="69297" x="5133975" y="4470400"/>
          <p14:tracePt t="69313" x="5184775" y="4557713"/>
          <p14:tracePt t="69330" x="5213350" y="4629150"/>
          <p14:tracePt t="69347" x="5235575" y="4679950"/>
          <p14:tracePt t="69364" x="5241925" y="4702175"/>
          <p14:tracePt t="69382" x="5241925" y="4730750"/>
          <p14:tracePt t="69399" x="5241925" y="4751388"/>
          <p14:tracePt t="69415" x="5241925" y="4765675"/>
          <p14:tracePt t="69432" x="5241925" y="4779963"/>
          <p14:tracePt t="69449" x="5235575" y="4795838"/>
          <p14:tracePt t="69466" x="5205413" y="4852988"/>
          <p14:tracePt t="69481" x="5184775" y="4946650"/>
          <p14:tracePt t="69498" x="5148263" y="5062538"/>
          <p14:tracePt t="69516" x="5119688" y="5205413"/>
          <p14:tracePt t="69532" x="5040313" y="5400675"/>
          <p14:tracePt t="69549" x="5018088" y="5480050"/>
          <p14:tracePt t="69566" x="4997450" y="5502275"/>
          <p14:tracePt t="69581" x="4989513" y="5508625"/>
          <p14:tracePt t="69598" x="4989513" y="5522913"/>
          <p14:tracePt t="69614" x="4975225" y="5537200"/>
          <p14:tracePt t="69631" x="4968875" y="5567363"/>
          <p14:tracePt t="69648" x="4946650" y="5602288"/>
          <p14:tracePt t="69665" x="4932363" y="5616575"/>
          <p14:tracePt t="69681" x="4918075" y="5638800"/>
          <p14:tracePt t="69699" x="4895850" y="5667375"/>
          <p14:tracePt t="69714" x="4881563" y="5703888"/>
          <p14:tracePt t="69731" x="4867275" y="5740400"/>
          <p14:tracePt t="69750" x="4867275" y="5783263"/>
          <p14:tracePt t="69765" x="4875213" y="5803900"/>
          <p14:tracePt t="69781" x="4889500" y="5819775"/>
          <p14:tracePt t="69799" x="4910138" y="5840413"/>
          <p14:tracePt t="69815" x="4932363" y="5854700"/>
          <p14:tracePt t="69832" x="4953000" y="5876925"/>
          <p14:tracePt t="69848" x="4997450" y="5899150"/>
          <p14:tracePt t="69865" x="5083175" y="5942013"/>
          <p14:tracePt t="69881" x="5176838" y="5962650"/>
          <p14:tracePt t="69898" x="5299075" y="5999163"/>
          <p14:tracePt t="69914" x="5422900" y="6007100"/>
          <p14:tracePt t="69931" x="5522913" y="6007100"/>
          <p14:tracePt t="69948" x="5624513" y="6013450"/>
          <p14:tracePt t="69965" x="5724525" y="6013450"/>
          <p14:tracePt t="69982" x="5768975" y="5999163"/>
          <p14:tracePt t="69998" x="5848350" y="5978525"/>
          <p14:tracePt t="70014" x="5962650" y="5948363"/>
          <p14:tracePt t="70032" x="6056313" y="5942013"/>
          <p14:tracePt t="70048" x="6165850" y="5942013"/>
          <p14:tracePt t="70049" x="6223000" y="5942013"/>
          <p14:tracePt t="70064" x="6280150" y="5942013"/>
          <p14:tracePt t="70081" x="6453188" y="5934075"/>
          <p14:tracePt t="70099" x="6561138" y="5934075"/>
          <p14:tracePt t="70115" x="6648450" y="5934075"/>
          <p14:tracePt t="70131" x="6719888" y="5934075"/>
          <p14:tracePt t="70148" x="6764338" y="5934075"/>
          <p14:tracePt t="70164" x="6807200" y="5934075"/>
          <p14:tracePt t="70181" x="6900863" y="5934075"/>
          <p14:tracePt t="70198" x="6986588" y="5934075"/>
          <p14:tracePt t="70216" x="7051675" y="5927725"/>
          <p14:tracePt t="70231" x="7110413" y="5927725"/>
          <p14:tracePt t="70248" x="7173913" y="5927725"/>
          <p14:tracePt t="70266" x="7210425" y="5927725"/>
          <p14:tracePt t="70282" x="7224713" y="5927725"/>
          <p14:tracePt t="70298" x="7232650" y="5927725"/>
          <p14:tracePt t="70315" x="7239000" y="5927725"/>
          <p14:tracePt t="70350" x="7246938" y="5919788"/>
          <p14:tracePt t="70365" x="7253288" y="5919788"/>
          <p14:tracePt t="70382" x="7275513" y="5905500"/>
          <p14:tracePt t="70398" x="7297738" y="5891213"/>
          <p14:tracePt t="70413" x="7346950" y="5862638"/>
          <p14:tracePt t="70430" x="7383463" y="5840413"/>
          <p14:tracePt t="70446" x="7405688" y="5819775"/>
          <p14:tracePt t="70463" x="7426325" y="5803900"/>
          <p14:tracePt t="70479" x="7434263" y="5789613"/>
          <p14:tracePt t="70499" x="7434263" y="5768975"/>
          <p14:tracePt t="70515" x="7426325" y="5754688"/>
          <p14:tracePt t="70531" x="7419975" y="5740400"/>
          <p14:tracePt t="70548" x="7419975" y="5718175"/>
          <p14:tracePt t="70565" x="7419975" y="5703888"/>
          <p14:tracePt t="70582" x="7442200" y="5667375"/>
          <p14:tracePt t="70598" x="7442200" y="5653088"/>
          <p14:tracePt t="70614" x="7448550" y="5630863"/>
          <p14:tracePt t="70631" x="7456488" y="5610225"/>
          <p14:tracePt t="70648" x="7456488" y="5595938"/>
          <p14:tracePt t="70665" x="7462838" y="5573713"/>
          <p14:tracePt t="70682" x="7462838" y="5553075"/>
          <p14:tracePt t="70698" x="7448550" y="5545138"/>
          <p14:tracePt t="70715" x="7442200" y="5537200"/>
          <p14:tracePt t="70732" x="7426325" y="5522913"/>
          <p14:tracePt t="70748" x="7412038" y="5508625"/>
          <p14:tracePt t="70765" x="7397750" y="5494338"/>
          <p14:tracePt t="70782" x="7377113" y="5473700"/>
          <p14:tracePt t="70797" x="7369175" y="5465763"/>
          <p14:tracePt t="70813" x="7354888" y="5443538"/>
          <p14:tracePt t="70831" x="7346950" y="5437188"/>
          <p14:tracePt t="70847" x="7340600" y="5422900"/>
          <p14:tracePt t="70863" x="7326313" y="5408613"/>
          <p14:tracePt t="70880" x="7318375" y="5394325"/>
          <p14:tracePt t="70897" x="7312025" y="5372100"/>
          <p14:tracePt t="70899" x="7304088" y="5364163"/>
          <p14:tracePt t="70913" x="7297738" y="5343525"/>
          <p14:tracePt t="70930" x="7283450" y="5321300"/>
          <p14:tracePt t="70947" x="7283450" y="5314950"/>
          <p14:tracePt t="70963" x="7275513" y="5300663"/>
          <p14:tracePt t="70979" x="7275513" y="5292725"/>
          <p14:tracePt t="70996" x="7275513" y="5270500"/>
          <p14:tracePt t="71013" x="7261225" y="5241925"/>
          <p14:tracePt t="71029" x="7253288" y="5221288"/>
          <p14:tracePt t="71046" x="7239000" y="5205413"/>
          <p14:tracePt t="71062" x="7224713" y="5170488"/>
          <p14:tracePt t="71079" x="7196138" y="5127625"/>
          <p14:tracePt t="71095" x="7173913" y="5048250"/>
          <p14:tracePt t="71113" x="7131050" y="4932363"/>
          <p14:tracePt t="71129" x="7102475" y="4859338"/>
          <p14:tracePt t="71146" x="7088188" y="4795838"/>
          <p14:tracePt t="71163" x="7059613" y="4730750"/>
          <p14:tracePt t="71179" x="7045325" y="4694238"/>
          <p14:tracePt t="71197" x="7037388" y="4672013"/>
          <p14:tracePt t="71215" x="7008813" y="4637088"/>
          <p14:tracePt t="71231" x="6986588" y="4606925"/>
          <p14:tracePt t="71249" x="6965950" y="4572000"/>
          <p14:tracePt t="71265" x="6951663" y="4535488"/>
          <p14:tracePt t="71281" x="6929438" y="4506913"/>
          <p14:tracePt t="71298" x="6915150" y="4478338"/>
          <p14:tracePt t="71314" x="6900863" y="4441825"/>
          <p14:tracePt t="71331" x="6878638" y="4413250"/>
          <p14:tracePt t="71348" x="6858000" y="4391025"/>
          <p14:tracePt t="71363" x="6835775" y="4370388"/>
          <p14:tracePt t="71379" x="6813550" y="4348163"/>
          <p14:tracePt t="71396" x="6799263" y="4340225"/>
          <p14:tracePt t="71412" x="6778625" y="4333875"/>
          <p14:tracePt t="71429" x="6748463" y="4319588"/>
          <p14:tracePt t="71447" x="6727825" y="4319588"/>
          <p14:tracePt t="71463" x="6684963" y="4311650"/>
          <p14:tracePt t="71479" x="6648450" y="4311650"/>
          <p14:tracePt t="71496" x="6611938" y="4311650"/>
          <p14:tracePt t="71512" x="6583363" y="4319588"/>
          <p14:tracePt t="71529" x="6546850" y="4340225"/>
          <p14:tracePt t="71546" x="6503988" y="4370388"/>
          <p14:tracePt t="71562" x="6481763" y="4391025"/>
          <p14:tracePt t="71579" x="6461125" y="4413250"/>
          <p14:tracePt t="71595" x="6446838" y="4433888"/>
          <p14:tracePt t="71612" x="6424613" y="4470400"/>
          <p14:tracePt t="71629" x="6381750" y="4529138"/>
          <p14:tracePt t="71645" x="6345238" y="4622800"/>
          <p14:tracePt t="71662" x="6316663" y="4702175"/>
          <p14:tracePt t="71679" x="6288088" y="4779963"/>
          <p14:tracePt t="71695" x="6280150" y="4859338"/>
          <p14:tracePt t="71712" x="6280150" y="4938713"/>
          <p14:tracePt t="71728" x="6280150" y="5026025"/>
          <p14:tracePt t="71745" x="6280150" y="5105400"/>
          <p14:tracePt t="71762" x="6288088" y="5205413"/>
          <p14:tracePt t="71779" x="6302375" y="5270500"/>
          <p14:tracePt t="71795" x="6316663" y="5335588"/>
          <p14:tracePt t="71812" x="6323013" y="5378450"/>
          <p14:tracePt t="71828" x="6323013" y="5443538"/>
          <p14:tracePt t="71846" x="6308725" y="5530850"/>
          <p14:tracePt t="71862" x="6273800" y="5653088"/>
          <p14:tracePt t="71878" x="6273800" y="5732463"/>
          <p14:tracePt t="71895" x="6280150" y="5811838"/>
          <p14:tracePt t="71912" x="6308725" y="5883275"/>
          <p14:tracePt t="71928" x="6338888" y="5942013"/>
          <p14:tracePt t="71945" x="6359525" y="5992813"/>
          <p14:tracePt t="71962" x="6381750" y="6013450"/>
          <p14:tracePt t="71978" x="6410325" y="6056313"/>
          <p14:tracePt t="71995" x="6424613" y="6092825"/>
          <p14:tracePt t="72012" x="6446838" y="6121400"/>
          <p14:tracePt t="72029" x="6467475" y="6151563"/>
          <p14:tracePt t="72048" x="6503988" y="6180138"/>
          <p14:tracePt t="72062" x="6518275" y="6194425"/>
          <p14:tracePt t="72079" x="6546850" y="6223000"/>
          <p14:tracePt t="72096" x="6569075" y="6245225"/>
          <p14:tracePt t="72113" x="6597650" y="6265863"/>
          <p14:tracePt t="72129" x="6634163" y="6280150"/>
          <p14:tracePt t="72146" x="6654800" y="6288088"/>
          <p14:tracePt t="72162" x="6670675" y="6288088"/>
          <p14:tracePt t="72179" x="6699250" y="6288088"/>
          <p14:tracePt t="72196" x="6719888" y="6288088"/>
          <p14:tracePt t="72212" x="6756400" y="6280150"/>
          <p14:tracePt t="72230" x="6778625" y="6280150"/>
          <p14:tracePt t="72246" x="6821488" y="6273800"/>
          <p14:tracePt t="72263" x="6929438" y="6273800"/>
          <p14:tracePt t="72280" x="7008813" y="6273800"/>
          <p14:tracePt t="72297" x="7088188" y="6273800"/>
          <p14:tracePt t="72314" x="7131050" y="6259513"/>
          <p14:tracePt t="72331" x="7145338" y="6251575"/>
          <p14:tracePt t="72348" x="7159625" y="6245225"/>
          <p14:tracePt t="72365" x="7167563" y="6237288"/>
          <p14:tracePt t="72381" x="7189788" y="6223000"/>
          <p14:tracePt t="72397" x="7204075" y="6215063"/>
          <p14:tracePt t="72415" x="7224713" y="6194425"/>
          <p14:tracePt t="72430" x="7261225" y="6172200"/>
          <p14:tracePt t="72447" x="7289800" y="6151563"/>
          <p14:tracePt t="72465" x="7346950" y="6115050"/>
          <p14:tracePt t="72481" x="7377113" y="6092825"/>
          <p14:tracePt t="72497" x="7397750" y="6078538"/>
          <p14:tracePt t="72515" x="7405688" y="6078538"/>
          <p14:tracePt t="72530" x="7397750" y="6072188"/>
          <p14:tracePt t="72548" x="7391400" y="6072188"/>
          <p14:tracePt t="72564" x="7383463" y="6064250"/>
          <p14:tracePt t="72616" x="7383463" y="6056313"/>
          <p14:tracePt t="72622" x="7383463" y="6049963"/>
          <p14:tracePt t="72641" x="7383463" y="6042025"/>
          <p14:tracePt t="72658" x="7383463" y="6035675"/>
          <p14:tracePt t="72676" x="7383463" y="6027738"/>
          <p14:tracePt t="72684" x="7383463" y="6021388"/>
          <p14:tracePt t="72709" x="7383463" y="6013450"/>
          <p14:tracePt t="72732" x="7383463" y="6007100"/>
          <p14:tracePt t="72779" x="7383463" y="5999163"/>
          <p14:tracePt t="72789" x="7383463" y="5992813"/>
          <p14:tracePt t="72851" x="7377113" y="5984875"/>
          <p14:tracePt t="72913" x="7369175" y="5984875"/>
          <p14:tracePt t="72956" x="7369175" y="5978525"/>
          <p14:tracePt t="72964" x="7362825" y="5978525"/>
          <p14:tracePt t="72992" x="7354888" y="5978525"/>
          <p14:tracePt t="73027" x="7354888" y="5970588"/>
          <p14:tracePt t="73087" x="7354888" y="5962650"/>
          <p14:tracePt t="73110" x="7346950" y="5962650"/>
          <p14:tracePt t="73122" x="7340600" y="5962650"/>
          <p14:tracePt t="73131" x="7340600" y="5956300"/>
          <p14:tracePt t="73147" x="7289800" y="5948363"/>
          <p14:tracePt t="73163" x="7173913" y="5934075"/>
          <p14:tracePt t="73181" x="6986588" y="5905500"/>
          <p14:tracePt t="73198" x="6719888" y="5899150"/>
          <p14:tracePt t="73215" x="6597650" y="5899150"/>
          <p14:tracePt t="73231" x="6526213" y="5899150"/>
          <p14:tracePt t="73248" x="6503988" y="5899150"/>
          <p14:tracePt t="73349" x="6503988" y="5891213"/>
          <p14:tracePt t="73441" x="6503988" y="5883275"/>
          <p14:tracePt t="73457" x="6511925" y="5883275"/>
          <p14:tracePt t="73490" x="6511925" y="5876925"/>
          <p14:tracePt t="73497" x="6511925" y="5868988"/>
          <p14:tracePt t="73503" x="6503988" y="5854700"/>
          <p14:tracePt t="73514" x="6489700" y="5848350"/>
          <p14:tracePt t="73530" x="6467475" y="5826125"/>
          <p14:tracePt t="73547" x="6418263" y="5803900"/>
          <p14:tracePt t="73564" x="6367463" y="5768975"/>
          <p14:tracePt t="73581" x="6353175" y="5754688"/>
          <p14:tracePt t="73597" x="6353175" y="5746750"/>
          <p14:tracePt t="73630" x="6367463" y="5740400"/>
          <p14:tracePt t="73647" x="6381750" y="5732463"/>
          <p14:tracePt t="73664" x="6388100" y="5726113"/>
          <p14:tracePt t="73680" x="6396038" y="5726113"/>
          <p14:tracePt t="73697" x="6402388" y="5726113"/>
          <p14:tracePt t="73827" x="6410325" y="5726113"/>
          <p14:tracePt t="73843" x="6418263" y="5726113"/>
          <p14:tracePt t="73935" x="6418263" y="5718175"/>
          <p14:tracePt t="73959" x="6418263" y="5710238"/>
          <p14:tracePt t="73968" x="6410325" y="5710238"/>
          <p14:tracePt t="73994" x="6402388" y="5710238"/>
          <p14:tracePt t="74002" x="6396038" y="5710238"/>
          <p14:tracePt t="74017" x="6388100" y="5710238"/>
          <p14:tracePt t="74052" x="6381750" y="5710238"/>
          <p14:tracePt t="74079" x="6381750" y="5703888"/>
          <p14:tracePt t="74384" x="6381750" y="5710238"/>
          <p14:tracePt t="74391" x="6381750" y="5718175"/>
          <p14:tracePt t="74409" x="6373813" y="5726113"/>
          <p14:tracePt t="74415" x="6373813" y="5740400"/>
          <p14:tracePt t="74431" x="6367463" y="5754688"/>
          <p14:tracePt t="74448" x="6367463" y="5768975"/>
          <p14:tracePt t="74463" x="6367463" y="5783263"/>
          <p14:tracePt t="74480" x="6359525" y="5803900"/>
          <p14:tracePt t="74498" x="6359525" y="5819775"/>
          <p14:tracePt t="74514" x="6359525" y="5826125"/>
          <p14:tracePt t="74530" x="6359525" y="5848350"/>
          <p14:tracePt t="74547" x="6359525" y="5854700"/>
          <p14:tracePt t="74563" x="6367463" y="5868988"/>
          <p14:tracePt t="74580" x="6367463" y="5876925"/>
          <p14:tracePt t="74599" x="6367463" y="5905500"/>
          <p14:tracePt t="74614" x="6367463" y="5927725"/>
          <p14:tracePt t="74630" x="6367463" y="5942013"/>
          <p14:tracePt t="74647" x="6359525" y="5962650"/>
          <p14:tracePt t="74663" x="6359525" y="5984875"/>
          <p14:tracePt t="74679" x="6353175" y="5999163"/>
          <p14:tracePt t="74698" x="6353175" y="6027738"/>
          <p14:tracePt t="74714" x="6353175" y="6042025"/>
          <p14:tracePt t="74731" x="6353175" y="6064250"/>
          <p14:tracePt t="74747" x="6359525" y="6078538"/>
          <p14:tracePt t="74763" x="6359525" y="6086475"/>
          <p14:tracePt t="74832" x="6367463" y="6086475"/>
          <p14:tracePt t="74846" x="6367463" y="6078538"/>
          <p14:tracePt t="74852" x="6373813" y="6072188"/>
          <p14:tracePt t="74862" x="6381750" y="6049963"/>
          <p14:tracePt t="74879" x="6396038" y="6021388"/>
          <p14:tracePt t="74895" x="6418263" y="5984875"/>
          <p14:tracePt t="74911" x="6438900" y="5970588"/>
          <p14:tracePt t="74930" x="6467475" y="5934075"/>
          <p14:tracePt t="74946" x="6489700" y="5913438"/>
          <p14:tracePt t="74962" x="6503988" y="5891213"/>
          <p14:tracePt t="74980" x="6511925" y="5876925"/>
          <p14:tracePt t="74997" x="6511925" y="5854700"/>
          <p14:tracePt t="75015" x="6518275" y="5834063"/>
          <p14:tracePt t="75031" x="6526213" y="5819775"/>
          <p14:tracePt t="75047" x="6526213" y="5797550"/>
          <p14:tracePt t="75065" x="6526213" y="5775325"/>
          <p14:tracePt t="75079" x="6526213" y="5761038"/>
          <p14:tracePt t="75097" x="6518275" y="5740400"/>
          <p14:tracePt t="75114" x="6511925" y="5718175"/>
          <p14:tracePt t="75131" x="6496050" y="5695950"/>
          <p14:tracePt t="75148" x="6481763" y="5681663"/>
          <p14:tracePt t="75165" x="6467475" y="5667375"/>
          <p14:tracePt t="75181" x="6453188" y="5646738"/>
          <p14:tracePt t="75197" x="6438900" y="5630863"/>
          <p14:tracePt t="75213" x="6418263" y="5610225"/>
          <p14:tracePt t="75228" x="6402388" y="5588000"/>
          <p14:tracePt t="75246" x="6396038" y="5559425"/>
          <p14:tracePt t="75263" x="6388100" y="5537200"/>
          <p14:tracePt t="75280" x="6388100" y="5522913"/>
          <p14:tracePt t="75297" x="6388100" y="5502275"/>
          <p14:tracePt t="75313" x="6388100" y="5487988"/>
          <p14:tracePt t="75329" x="6388100" y="5473700"/>
          <p14:tracePt t="75348" x="6388100" y="5451475"/>
          <p14:tracePt t="75363" x="6388100" y="5429250"/>
          <p14:tracePt t="75380" x="6388100" y="5414963"/>
          <p14:tracePt t="75397" x="6388100" y="5408613"/>
          <p14:tracePt t="75401" x="6388100" y="5400675"/>
          <p14:tracePt t="75417" x="6388100" y="5394325"/>
          <p14:tracePt t="75431" x="6396038" y="5386388"/>
          <p14:tracePt t="75447" x="6418263" y="5364163"/>
          <p14:tracePt t="75463" x="6424613" y="5349875"/>
          <p14:tracePt t="75482" x="6432550" y="5343525"/>
          <p14:tracePt t="75497" x="6432550" y="5335588"/>
          <p14:tracePt t="75513" x="6432550" y="5321300"/>
          <p14:tracePt t="75531" x="6432550" y="5314950"/>
          <p14:tracePt t="75547" x="6438900" y="5307013"/>
          <p14:tracePt t="75784" x="6438900" y="5314950"/>
          <p14:tracePt t="75800" x="6432550" y="5321300"/>
          <p14:tracePt t="75808" x="6432550" y="5335588"/>
          <p14:tracePt t="75816" x="6432550" y="5343525"/>
          <p14:tracePt t="75830" x="6418263" y="5372100"/>
          <p14:tracePt t="75847" x="6410325" y="5408613"/>
          <p14:tracePt t="75864" x="6402388" y="5429250"/>
          <p14:tracePt t="75879" x="6402388" y="5457825"/>
          <p14:tracePt t="75897" x="6396038" y="5480050"/>
          <p14:tracePt t="75901" x="6396038" y="5494338"/>
          <p14:tracePt t="75914" x="6396038" y="5516563"/>
          <p14:tracePt t="75931" x="6388100" y="5537200"/>
          <p14:tracePt t="75948" x="6388100" y="5553075"/>
          <p14:tracePt t="75963" x="6388100" y="5567363"/>
          <p14:tracePt t="75981" x="6388100" y="5581650"/>
          <p14:tracePt t="75997" x="6373813" y="5610225"/>
          <p14:tracePt t="76012" x="6373813" y="5616575"/>
          <p14:tracePt t="76028" x="6373813" y="5624513"/>
          <p14:tracePt t="76044" x="6373813" y="5630863"/>
          <p14:tracePt t="76319" x="6373813" y="5638800"/>
          <p14:tracePt t="76360" x="6373813" y="5646738"/>
          <p14:tracePt t="76391" x="6373813" y="5653088"/>
          <p14:tracePt t="76410" x="6373813" y="5661025"/>
          <p14:tracePt t="76426" x="6373813" y="5667375"/>
          <p14:tracePt t="76432" x="6373813" y="5675313"/>
          <p14:tracePt t="76449" x="6373813" y="5681663"/>
          <p14:tracePt t="76466" x="6373813" y="5689600"/>
          <p14:tracePt t="76480" x="6381750" y="5703888"/>
          <p14:tracePt t="76514" x="6381750" y="5710238"/>
          <p14:tracePt t="76540" x="6381750" y="5718175"/>
          <p14:tracePt t="76592" x="6388100" y="5718175"/>
          <p14:tracePt t="76614" x="6396038" y="5718175"/>
          <p14:tracePt t="76638" x="6396038" y="5726113"/>
          <p14:tracePt t="76783" x="6396038" y="5732463"/>
          <p14:tracePt t="76858" x="6396038" y="5740400"/>
          <p14:tracePt t="76907" x="6396038" y="5746750"/>
          <p14:tracePt t="76935" x="6396038" y="5754688"/>
          <p14:tracePt t="76941" x="6396038" y="5761038"/>
          <p14:tracePt t="76969" x="6396038" y="5768975"/>
          <p14:tracePt t="77046" x="6396038" y="5775325"/>
          <p14:tracePt t="77070" x="6396038" y="5783263"/>
          <p14:tracePt t="77077" x="6396038" y="5789613"/>
          <p14:tracePt t="77092" x="6396038" y="5797550"/>
          <p14:tracePt t="77108" x="6402388" y="5803900"/>
          <p14:tracePt t="77128" x="6402388" y="5811838"/>
          <p14:tracePt t="77141" x="6402388" y="5819775"/>
          <p14:tracePt t="77150" x="6402388" y="5826125"/>
          <p14:tracePt t="77162" x="6402388" y="5834063"/>
          <p14:tracePt t="77178" x="6402388" y="5848350"/>
          <p14:tracePt t="77195" x="6402388" y="5868988"/>
          <p14:tracePt t="77210" x="6402388" y="5883275"/>
          <p14:tracePt t="77229" x="6402388" y="5899150"/>
          <p14:tracePt t="77246" x="6402388" y="5919788"/>
          <p14:tracePt t="77265" x="6402388" y="5942013"/>
          <p14:tracePt t="77280" x="6402388" y="5956300"/>
          <p14:tracePt t="77297" x="6402388" y="5970588"/>
          <p14:tracePt t="77313" x="6402388" y="5984875"/>
          <p14:tracePt t="77330" x="6396038" y="5999163"/>
          <p14:tracePt t="77346" x="6396038" y="6007100"/>
          <p14:tracePt t="77362" x="6396038" y="6027738"/>
          <p14:tracePt t="77380" x="6396038" y="6049963"/>
          <p14:tracePt t="77397" x="6396038" y="6056313"/>
          <p14:tracePt t="77412" x="6396038" y="6078538"/>
          <p14:tracePt t="77429" x="6396038" y="6092825"/>
          <p14:tracePt t="77446" x="6402388" y="6115050"/>
          <p14:tracePt t="77463" x="6410325" y="6135688"/>
          <p14:tracePt t="77479" x="6438900" y="6165850"/>
          <p14:tracePt t="77498" x="6453188" y="6180138"/>
          <p14:tracePt t="77513" x="6453188" y="6186488"/>
          <p14:tracePt t="77529" x="6453188" y="6194425"/>
          <p14:tracePt t="77546" x="6453188" y="6200775"/>
          <p14:tracePt t="77562" x="6453188" y="6208713"/>
          <p14:tracePt t="77579" x="6453188" y="6215063"/>
          <p14:tracePt t="77596" x="6453188" y="6223000"/>
          <p14:tracePt t="77613" x="6453188" y="6229350"/>
          <p14:tracePt t="77630" x="6453188" y="6245225"/>
          <p14:tracePt t="77662" x="6453188" y="6251575"/>
          <p14:tracePt t="77679" x="6453188" y="6259513"/>
          <p14:tracePt t="77918" x="6446838" y="6259513"/>
          <p14:tracePt t="77933" x="6438900" y="6259513"/>
          <p14:tracePt t="77992" x="6438900" y="6251575"/>
          <p14:tracePt t="78010" x="6432550" y="6245225"/>
          <p14:tracePt t="78017" x="6432550" y="6237288"/>
          <p14:tracePt t="78029" x="6432550" y="6229350"/>
          <p14:tracePt t="78045" x="6432550" y="6223000"/>
          <p14:tracePt t="78063" x="6432550" y="6194425"/>
          <p14:tracePt t="78079" x="6432550" y="6180138"/>
          <p14:tracePt t="78097" x="6432550" y="6157913"/>
          <p14:tracePt t="78113" x="6432550" y="6143625"/>
          <p14:tracePt t="78129" x="6432550" y="6129338"/>
          <p14:tracePt t="78146" x="6432550" y="6107113"/>
          <p14:tracePt t="78162" x="6432550" y="6092825"/>
          <p14:tracePt t="78179" x="6432550" y="6072188"/>
          <p14:tracePt t="78196" x="6438900" y="6056313"/>
          <p14:tracePt t="78213" x="6438900" y="6049963"/>
          <p14:tracePt t="78230" x="6446838" y="6035675"/>
          <p14:tracePt t="78247" x="6467475" y="6007100"/>
          <p14:tracePt t="78263" x="6489700" y="5984875"/>
          <p14:tracePt t="78280" x="6511925" y="5962650"/>
          <p14:tracePt t="78297" x="6532563" y="5956300"/>
          <p14:tracePt t="78314" x="6546850" y="5942013"/>
          <p14:tracePt t="78329" x="6569075" y="5927725"/>
          <p14:tracePt t="78344" x="6591300" y="5919788"/>
          <p14:tracePt t="78361" x="6611938" y="5905500"/>
          <p14:tracePt t="78377" x="6626225" y="5891213"/>
          <p14:tracePt t="78394" x="6662738" y="5854700"/>
          <p14:tracePt t="78410" x="6684963" y="5840413"/>
          <p14:tracePt t="78427" x="6705600" y="5819775"/>
          <p14:tracePt t="78445" x="6734175" y="5797550"/>
          <p14:tracePt t="78463" x="6756400" y="5783263"/>
          <p14:tracePt t="78478" x="6778625" y="5761038"/>
          <p14:tracePt t="78496" x="6807200" y="5746750"/>
          <p14:tracePt t="78513" x="6813550" y="5732463"/>
          <p14:tracePt t="78531" x="6813550" y="5726113"/>
          <p14:tracePt t="78546" x="6813550" y="5718175"/>
          <p14:tracePt t="78579" x="6807200" y="5703888"/>
          <p14:tracePt t="78595" x="6792913" y="5703888"/>
          <p14:tracePt t="78612" x="6770688" y="5695950"/>
          <p14:tracePt t="78629" x="6748463" y="5689600"/>
          <p14:tracePt t="78631" x="6742113" y="5689600"/>
          <p14:tracePt t="78646" x="6727825" y="5689600"/>
          <p14:tracePt t="78707" x="6719888" y="5681663"/>
          <p14:tracePt t="78724" x="6713538" y="5681663"/>
          <p14:tracePt t="78732" x="6705600" y="5681663"/>
          <p14:tracePt t="78747" x="6699250" y="5681663"/>
          <p14:tracePt t="78763" x="6684963" y="5675313"/>
          <p14:tracePt t="78779" x="6662738" y="5675313"/>
          <p14:tracePt t="78796" x="6648450" y="5667375"/>
          <p14:tracePt t="78812" x="6634163" y="5667375"/>
          <p14:tracePt t="78830" x="6634163" y="5661025"/>
          <p14:tracePt t="78873" x="6640513" y="5661025"/>
          <p14:tracePt t="78881" x="6648450" y="5661025"/>
          <p14:tracePt t="78897" x="6662738" y="5661025"/>
          <p14:tracePt t="78913" x="6684963" y="5653088"/>
          <p14:tracePt t="78929" x="6699250" y="5653088"/>
          <p14:tracePt t="78946" x="6719888" y="5653088"/>
          <p14:tracePt t="78962" x="6742113" y="5646738"/>
          <p14:tracePt t="78979" x="6756400" y="5646738"/>
          <p14:tracePt t="79036" x="6764338" y="5646738"/>
          <p14:tracePt t="79052" x="6770688" y="5646738"/>
          <p14:tracePt t="79060" x="6778625" y="5646738"/>
          <p14:tracePt t="79067" x="6784975" y="5646738"/>
          <p14:tracePt t="79083" x="6792913" y="5646738"/>
          <p14:tracePt t="79102" x="6792913" y="5638800"/>
          <p14:tracePt t="79225" x="6799263" y="5638800"/>
          <p14:tracePt t="79354" x="6807200" y="5638800"/>
          <p14:tracePt t="79474" x="6799263" y="5638800"/>
          <p14:tracePt t="79482" x="6799263" y="5630863"/>
          <p14:tracePt t="79494" x="6792913" y="5624513"/>
          <p14:tracePt t="79512" x="6770688" y="5602288"/>
          <p14:tracePt t="79527" x="6619875" y="5646738"/>
          <p14:tracePt t="79545" x="6511925" y="5675313"/>
          <p14:tracePt t="79563" x="6446838" y="5710238"/>
          <p14:tracePt t="79579" x="6388100" y="5740400"/>
          <p14:tracePt t="79595" x="6338888" y="5761038"/>
          <p14:tracePt t="79612" x="6288088" y="5761038"/>
          <p14:tracePt t="79766" x="6308725" y="5732463"/>
          <p14:tracePt t="79773" x="6308725" y="5710238"/>
          <p14:tracePt t="79819" x="6294438" y="5710238"/>
          <p14:tracePt t="79828" x="6288088" y="5710238"/>
          <p14:tracePt t="79835" x="6280150" y="5710238"/>
          <p14:tracePt t="79846" x="6265863" y="5726113"/>
          <p14:tracePt t="79862" x="6245225" y="5746750"/>
          <p14:tracePt t="79878" x="6251575" y="5746750"/>
          <p14:tracePt t="79896" x="6294438" y="5732463"/>
          <p14:tracePt t="79912" x="6316663" y="5710238"/>
          <p14:tracePt t="79929" x="6330950" y="5703888"/>
          <p14:tracePt t="79945" x="6338888" y="5695950"/>
          <p14:tracePt t="79998" x="6338888" y="5703888"/>
          <p14:tracePt t="80006" x="6353175" y="5718175"/>
          <p14:tracePt t="80013" x="6353175" y="5726113"/>
          <p14:tracePt t="80029" x="6359525" y="5732463"/>
          <p14:tracePt t="80045" x="6373813" y="5732463"/>
          <p14:tracePt t="80062" x="6388100" y="5740400"/>
          <p14:tracePt t="80079" x="6396038" y="5740400"/>
          <p14:tracePt t="80101" x="6402388" y="5740400"/>
          <p14:tracePt t="80124" x="6418263" y="5740400"/>
          <p14:tracePt t="80181" x="6424613" y="5740400"/>
          <p14:tracePt t="80202" x="6432550" y="5740400"/>
          <p14:tracePt t="80222" x="6438900" y="5732463"/>
          <p14:tracePt t="80230" x="6446838" y="5732463"/>
          <p14:tracePt t="80279" x="6453188" y="5732463"/>
          <p14:tracePt t="80290" x="6453188" y="5726113"/>
          <p14:tracePt t="80298" x="6453188" y="5718175"/>
          <p14:tracePt t="80312" x="6461125" y="5718175"/>
          <p14:tracePt t="80329" x="6461125" y="5710238"/>
          <p14:tracePt t="80505" x="6453188" y="5710238"/>
          <p14:tracePt t="80715" x="6446838" y="5710238"/>
          <p14:tracePt t="80725" x="6446838" y="5718175"/>
          <p14:tracePt t="80737" x="6438900" y="5718175"/>
          <p14:tracePt t="80757" x="6438900" y="5726113"/>
          <p14:tracePt t="80773" x="6432550" y="5726113"/>
          <p14:tracePt t="81911" x="6438900" y="5726113"/>
          <p14:tracePt t="81919" x="6446838" y="5726113"/>
          <p14:tracePt t="81927" x="6453188" y="5726113"/>
          <p14:tracePt t="81944" x="6467475" y="5718175"/>
          <p14:tracePt t="81960" x="6475413" y="5718175"/>
          <p14:tracePt t="81977" x="6496050" y="5710238"/>
          <p14:tracePt t="81993" x="6511925" y="5710238"/>
          <p14:tracePt t="82010" x="6518275" y="5703888"/>
          <p14:tracePt t="82027" x="6540500" y="5695950"/>
          <p14:tracePt t="82044" x="6561138" y="5689600"/>
          <p14:tracePt t="82060" x="6597650" y="5681663"/>
          <p14:tracePt t="82077" x="6634163" y="5667375"/>
          <p14:tracePt t="82096" x="6699250" y="5661025"/>
          <p14:tracePt t="82112" x="6727825" y="5661025"/>
          <p14:tracePt t="82128" x="6734175" y="5661025"/>
          <p14:tracePt t="82203" x="6742113" y="5661025"/>
          <p14:tracePt t="82219" x="6748463" y="5661025"/>
          <p14:tracePt t="82228" x="6748463" y="5653088"/>
          <p14:tracePt t="82235" x="6756400" y="5653088"/>
          <p14:tracePt t="82249" x="6764338" y="5653088"/>
          <p14:tracePt t="82273" x="6770688" y="5653088"/>
          <p14:tracePt t="82311" x="6778625" y="5646738"/>
          <p14:tracePt t="82332" x="6784975" y="5646738"/>
          <p14:tracePt t="82351" x="6792913" y="5646738"/>
          <p14:tracePt t="82365" x="6792913" y="5638800"/>
          <p14:tracePt t="82374" x="6799263" y="5638800"/>
          <p14:tracePt t="82390" x="6799263" y="5630863"/>
          <p14:tracePt t="82407" x="6807200" y="5630863"/>
          <p14:tracePt t="82666" x="6813550" y="5630863"/>
          <p14:tracePt t="82728" x="6813550" y="5624513"/>
          <p14:tracePt t="82837" x="6821488" y="5624513"/>
          <p14:tracePt t="83548" x="6827838" y="5624513"/>
          <p14:tracePt t="83555" x="6835775" y="5624513"/>
          <p14:tracePt t="84261" x="6827838" y="5624513"/>
          <p14:tracePt t="84350" x="6821488" y="5624513"/>
          <p14:tracePt t="84369" x="6821488" y="5630863"/>
          <p14:tracePt t="84375" x="6813550" y="5638800"/>
          <p14:tracePt t="84407" x="6807200" y="5646738"/>
          <p14:tracePt t="84427" x="6799263" y="5653088"/>
          <p14:tracePt t="84434" x="6792913" y="5661025"/>
          <p14:tracePt t="84443" x="6792913" y="5667375"/>
          <p14:tracePt t="84463" x="6792913" y="5675313"/>
          <p14:tracePt t="84536" x="6792913" y="5681663"/>
          <p14:tracePt t="85372" x="6799263" y="5689600"/>
          <p14:tracePt t="85379" x="6807200" y="5689600"/>
          <p14:tracePt t="85394" x="6813550" y="5695950"/>
          <p14:tracePt t="85411" x="6827838" y="5703888"/>
          <p14:tracePt t="85428" x="6827838" y="5710238"/>
          <p14:tracePt t="85443" x="6835775" y="5718175"/>
          <p14:tracePt t="85477" x="6843713" y="5718175"/>
          <p14:tracePt t="85494" x="6864350" y="5746750"/>
          <p14:tracePt t="85512" x="6886575" y="5761038"/>
          <p14:tracePt t="85528" x="6900863" y="5783263"/>
          <p14:tracePt t="85543" x="6921500" y="5803900"/>
          <p14:tracePt t="85561" x="6929438" y="5811838"/>
          <p14:tracePt t="85577" x="6929438" y="5826125"/>
          <p14:tracePt t="85594" x="6937375" y="5840413"/>
          <p14:tracePt t="85610" x="6937375" y="5862638"/>
          <p14:tracePt t="85626" x="6943725" y="5883275"/>
          <p14:tracePt t="85642" x="6943725" y="5899150"/>
          <p14:tracePt t="85659" x="6943725" y="5913438"/>
          <p14:tracePt t="85676" x="6943725" y="5934075"/>
          <p14:tracePt t="85692" x="6943725" y="5942013"/>
          <p14:tracePt t="85710" x="6943725" y="5962650"/>
          <p14:tracePt t="85727" x="6937375" y="5970588"/>
          <p14:tracePt t="85744" x="6937375" y="5984875"/>
          <p14:tracePt t="85760" x="6929438" y="5984875"/>
          <p14:tracePt t="85776" x="6929438" y="5992813"/>
          <p14:tracePt t="85793" x="6921500" y="5999163"/>
          <p14:tracePt t="85810" x="6915150" y="6021388"/>
          <p14:tracePt t="85827" x="6900863" y="6042025"/>
          <p14:tracePt t="85843" x="6878638" y="6064250"/>
          <p14:tracePt t="85860" x="6864350" y="6086475"/>
          <p14:tracePt t="85876" x="6850063" y="6100763"/>
          <p14:tracePt t="85893" x="6843713" y="6115050"/>
          <p14:tracePt t="85910" x="6835775" y="6121400"/>
          <p14:tracePt t="85928" x="6835775" y="6129338"/>
          <p14:tracePt t="86102" x="6843713" y="6129338"/>
          <p14:tracePt t="86117" x="6850063" y="6121400"/>
          <p14:tracePt t="86131" x="6858000" y="6115050"/>
          <p14:tracePt t="86209" x="6843713" y="6121400"/>
          <p14:tracePt t="86218" x="6835775" y="6129338"/>
          <p14:tracePt t="86227" x="6827838" y="6129338"/>
          <p14:tracePt t="86243" x="6799263" y="6151563"/>
          <p14:tracePt t="86262" x="6742113" y="6186488"/>
          <p14:tracePt t="86278" x="6719888" y="6200775"/>
          <p14:tracePt t="86294" x="6713538" y="6200775"/>
          <p14:tracePt t="86340" x="6713538" y="6208713"/>
          <p14:tracePt t="86413" x="6705600" y="6208713"/>
          <p14:tracePt t="86441" x="6699250" y="6208713"/>
          <p14:tracePt t="86471" x="6691313" y="6208713"/>
          <p14:tracePt t="86480" x="6684963" y="6208713"/>
          <p14:tracePt t="86494" x="6670675" y="6208713"/>
          <p14:tracePt t="86510" x="6648450" y="6208713"/>
          <p14:tracePt t="86527" x="6626225" y="6208713"/>
          <p14:tracePt t="86544" x="6619875" y="6215063"/>
          <p14:tracePt t="86560" x="6597650" y="6215063"/>
          <p14:tracePt t="86578" x="6569075" y="6223000"/>
          <p14:tracePt t="86595" x="6546850" y="6229350"/>
          <p14:tracePt t="86611" x="6540500" y="6229350"/>
          <p14:tracePt t="86650" x="6540500" y="6223000"/>
          <p14:tracePt t="86660" x="6561138" y="6208713"/>
          <p14:tracePt t="86677" x="6583363" y="6186488"/>
          <p14:tracePt t="86695" x="6591300" y="6180138"/>
          <p14:tracePt t="86787" x="6575425" y="6180138"/>
          <p14:tracePt t="86803" x="6569075" y="6180138"/>
          <p14:tracePt t="86812" x="6561138" y="6180138"/>
          <p14:tracePt t="86828" x="6554788" y="6180138"/>
          <p14:tracePt t="86843" x="6540500" y="6180138"/>
          <p14:tracePt t="86859" x="6526213" y="6180138"/>
          <p14:tracePt t="86879" x="6496050" y="6180138"/>
          <p14:tracePt t="86894" x="6475413" y="6180138"/>
          <p14:tracePt t="86910" x="6467475" y="6172200"/>
          <p14:tracePt t="86930" x="6461125" y="6172200"/>
          <p14:tracePt t="86944" x="6461125" y="6165850"/>
          <p14:tracePt t="86961" x="6461125" y="6157913"/>
          <p14:tracePt t="86978" x="6461125" y="6151563"/>
          <p14:tracePt t="86993" x="6461125" y="6135688"/>
          <p14:tracePt t="87010" x="6461125" y="6115050"/>
          <p14:tracePt t="87027" x="6461125" y="6100763"/>
          <p14:tracePt t="87044" x="6461125" y="6086475"/>
          <p14:tracePt t="87062" x="6461125" y="6072188"/>
          <p14:tracePt t="87077" x="6461125" y="6064250"/>
          <p14:tracePt t="87094" x="6453188" y="6064250"/>
          <p14:tracePt t="87112" x="6453188" y="6056313"/>
          <p14:tracePt t="87127" x="6453188" y="6049963"/>
          <p14:tracePt t="87164" x="6446838" y="6049963"/>
          <p14:tracePt t="87172" x="6438900" y="6049963"/>
          <p14:tracePt t="87188" x="6432550" y="6049963"/>
          <p14:tracePt t="87210" x="6424613" y="6049963"/>
          <p14:tracePt t="87222" x="6410325" y="6049963"/>
          <p14:tracePt t="87244" x="6402388" y="6049963"/>
          <p14:tracePt t="87260" x="6388100" y="6049963"/>
          <p14:tracePt t="87274" x="6381750" y="6049963"/>
          <p14:tracePt t="87281" x="6381750" y="6042025"/>
          <p14:tracePt t="87345" x="6381750" y="6035675"/>
          <p14:tracePt t="87360" x="6388100" y="6035675"/>
          <p14:tracePt t="87368" x="6396038" y="6035675"/>
          <p14:tracePt t="87377" x="6396038" y="6027738"/>
          <p14:tracePt t="87396" x="6402388" y="6027738"/>
          <p14:tracePt t="87410" x="6410325" y="6027738"/>
          <p14:tracePt t="87441" x="6418263" y="6027738"/>
          <p14:tracePt t="87448" x="6424613" y="6027738"/>
          <p14:tracePt t="87461" x="6432550" y="6021388"/>
          <p14:tracePt t="87477" x="6438900" y="6021388"/>
          <p14:tracePt t="87494" x="6453188" y="6013450"/>
          <p14:tracePt t="87510" x="6467475" y="6007100"/>
          <p14:tracePt t="87528" x="6481763" y="6007100"/>
          <p14:tracePt t="87543" x="6496050" y="5999163"/>
          <p14:tracePt t="87560" x="6511925" y="5992813"/>
          <p14:tracePt t="87579" x="6518275" y="5992813"/>
          <p14:tracePt t="87593" x="6526213" y="5992813"/>
          <p14:tracePt t="87610" x="6540500" y="5984875"/>
          <p14:tracePt t="87629" x="6561138" y="5984875"/>
          <p14:tracePt t="87644" x="6575425" y="5984875"/>
          <p14:tracePt t="87660" x="6611938" y="5984875"/>
          <p14:tracePt t="87679" x="6662738" y="5984875"/>
          <p14:tracePt t="87693" x="6705600" y="5984875"/>
          <p14:tracePt t="87710" x="6756400" y="5984875"/>
          <p14:tracePt t="87728" x="6784975" y="5984875"/>
          <p14:tracePt t="87744" x="6807200" y="5984875"/>
          <p14:tracePt t="87760" x="6813550" y="5984875"/>
          <p14:tracePt t="87776" x="6821488" y="5984875"/>
          <p14:tracePt t="87794" x="6835775" y="5984875"/>
          <p14:tracePt t="87811" x="6858000" y="5978525"/>
          <p14:tracePt t="87827" x="6892925" y="5970588"/>
          <p14:tracePt t="87843" x="6937375" y="5962650"/>
          <p14:tracePt t="87860" x="6994525" y="5956300"/>
          <p14:tracePt t="87877" x="7073900" y="5956300"/>
          <p14:tracePt t="87894" x="7159625" y="5942013"/>
          <p14:tracePt t="87910" x="7173913" y="5942013"/>
          <p14:tracePt t="87927" x="7189788" y="5942013"/>
          <p14:tracePt t="87943" x="7196138" y="5934075"/>
          <p14:tracePt t="87962" x="7210425" y="5934075"/>
          <p14:tracePt t="87977" x="7224713" y="5927725"/>
          <p14:tracePt t="87994" x="7246938" y="5927725"/>
          <p14:tracePt t="88011" x="7261225" y="5919788"/>
          <p14:tracePt t="88027" x="7269163" y="5919788"/>
          <p14:tracePt t="88045" x="7283450" y="5913438"/>
          <p14:tracePt t="88060" x="7297738" y="5905500"/>
          <p14:tracePt t="88078" x="7326313" y="5883275"/>
          <p14:tracePt t="88095" x="7346950" y="5868988"/>
          <p14:tracePt t="88111" x="7369175" y="5854700"/>
          <p14:tracePt t="88127" x="7397750" y="5840413"/>
          <p14:tracePt t="88144" x="7412038" y="5834063"/>
          <p14:tracePt t="88160" x="7434263" y="5826125"/>
          <p14:tracePt t="88178" x="7456488" y="5803900"/>
          <p14:tracePt t="88196" x="7491413" y="5789613"/>
          <p14:tracePt t="88211" x="7505700" y="5783263"/>
          <p14:tracePt t="88228" x="7519988" y="5775325"/>
          <p14:tracePt t="88244" x="7527925" y="5775325"/>
          <p14:tracePt t="88276" x="7535863" y="5775325"/>
          <p14:tracePt t="88301" x="7542213" y="5775325"/>
          <p14:tracePt t="88319" x="7550150" y="5775325"/>
          <p14:tracePt t="88335" x="7556500" y="5775325"/>
          <p14:tracePt t="88345" x="7564438" y="5775325"/>
          <p14:tracePt t="88359" x="7585075" y="5775325"/>
          <p14:tracePt t="88376" x="7593013" y="5775325"/>
          <p14:tracePt t="88393" x="7607300" y="5775325"/>
          <p14:tracePt t="88411" x="7615238" y="5775325"/>
          <p14:tracePt t="88427" x="7621588" y="5775325"/>
          <p14:tracePt t="88445" x="7629525" y="5775325"/>
          <p14:tracePt t="88460" x="7635875" y="5775325"/>
          <p14:tracePt t="88480" x="7643813" y="5775325"/>
          <p14:tracePt t="88572" x="7635875" y="5775325"/>
          <p14:tracePt t="88578" x="7629525" y="5775325"/>
          <p14:tracePt t="88681" x="7635875" y="5775325"/>
          <p14:tracePt t="88714" x="7643813" y="5775325"/>
          <p14:tracePt t="88721" x="7650163" y="5775325"/>
          <p14:tracePt t="88729" x="7658100" y="5775325"/>
          <p14:tracePt t="88747" x="7664450" y="5775325"/>
          <p14:tracePt t="88959" x="7672388" y="5775325"/>
          <p14:tracePt t="88980" x="7678738" y="5775325"/>
          <p14:tracePt t="88987" x="7686675" y="5775325"/>
          <p14:tracePt t="88997" x="7693025" y="5775325"/>
          <p14:tracePt t="89010" x="7700963" y="5783263"/>
          <p14:tracePt t="89026" x="7708900" y="5789613"/>
          <p14:tracePt t="89042" x="7715250" y="5789613"/>
          <p14:tracePt t="89058" x="7723188" y="5789613"/>
          <p14:tracePt t="89075" x="7729538" y="5797550"/>
          <p14:tracePt t="89093" x="7743825" y="5797550"/>
          <p14:tracePt t="89108" x="7758113" y="5811838"/>
          <p14:tracePt t="89125" x="7780338" y="5826125"/>
          <p14:tracePt t="89144" x="7802563" y="5848350"/>
          <p14:tracePt t="89160" x="7823200" y="5868988"/>
          <p14:tracePt t="89176" x="7831138" y="5891213"/>
          <p14:tracePt t="89194" x="7851775" y="5905500"/>
          <p14:tracePt t="89209" x="7874000" y="5927725"/>
          <p14:tracePt t="89226" x="7888288" y="5942013"/>
          <p14:tracePt t="89245" x="7896225" y="5956300"/>
          <p14:tracePt t="89259" x="7902575" y="5962650"/>
          <p14:tracePt t="89279" x="7902575" y="5970588"/>
          <p14:tracePt t="89294" x="7896225" y="5992813"/>
          <p14:tracePt t="89310" x="7888288" y="6056313"/>
          <p14:tracePt t="89327" x="7867650" y="6135688"/>
          <p14:tracePt t="89345" x="7831138" y="6302375"/>
          <p14:tracePt t="89361" x="7823200" y="6381750"/>
          <p14:tracePt t="89377" x="7816850" y="6453188"/>
          <p14:tracePt t="89394" x="7816850" y="6481763"/>
          <p14:tracePt t="89627" x="7808913" y="6481763"/>
          <p14:tracePt t="89635" x="7802563" y="6481763"/>
          <p14:tracePt t="89645" x="7788275" y="6475413"/>
          <p14:tracePt t="89659" x="7772400" y="6453188"/>
          <p14:tracePt t="89676" x="7766050" y="6432550"/>
          <p14:tracePt t="89693" x="7751763" y="6410325"/>
          <p14:tracePt t="89710" x="7715250" y="6381750"/>
          <p14:tracePt t="89727" x="7700963" y="6353175"/>
          <p14:tracePt t="89743" x="7686675" y="6330950"/>
          <p14:tracePt t="89759" x="7678738" y="6308725"/>
          <p14:tracePt t="89776" x="7658100" y="6294438"/>
          <p14:tracePt t="89793" x="7635875" y="6273800"/>
          <p14:tracePt t="89809" x="7615238" y="6251575"/>
          <p14:tracePt t="89827" x="7585075" y="6223000"/>
          <p14:tracePt t="89843" x="7564438" y="6200775"/>
          <p14:tracePt t="89859" x="7542213" y="6180138"/>
          <p14:tracePt t="89876" x="7519988" y="6157913"/>
          <p14:tracePt t="89893" x="7505700" y="6129338"/>
          <p14:tracePt t="89898" x="7499350" y="6115050"/>
          <p14:tracePt t="89909" x="7491413" y="6107113"/>
          <p14:tracePt t="89926" x="7470775" y="6086475"/>
          <p14:tracePt t="89943" x="7442200" y="6056313"/>
          <p14:tracePt t="89959" x="7419975" y="6035675"/>
          <p14:tracePt t="89977" x="7397750" y="6013450"/>
          <p14:tracePt t="89993" x="7377113" y="5992813"/>
          <p14:tracePt t="90010" x="7354888" y="5978525"/>
          <p14:tracePt t="90026" x="7332663" y="5962650"/>
          <p14:tracePt t="90044" x="7318375" y="5942013"/>
          <p14:tracePt t="90087" x="7318375" y="5934075"/>
          <p14:tracePt t="90142" x="7326313" y="5934075"/>
          <p14:tracePt t="90156" x="7326313" y="5942013"/>
          <p14:tracePt t="90163" x="7326313" y="5962650"/>
          <p14:tracePt t="90176" x="7318375" y="5992813"/>
          <p14:tracePt t="90194" x="7275513" y="6129338"/>
          <p14:tracePt t="90209" x="7253288" y="6208713"/>
          <p14:tracePt t="90227" x="7232650" y="6265863"/>
          <p14:tracePt t="90244" x="7224713" y="6294438"/>
          <p14:tracePt t="90259" x="7224713" y="6316663"/>
          <p14:tracePt t="90277" x="7224713" y="6330950"/>
          <p14:tracePt t="90294" x="7224713" y="6338888"/>
          <p14:tracePt t="90309" x="7224713" y="6345238"/>
          <p14:tracePt t="90327" x="7224713" y="6353175"/>
          <p14:tracePt t="90344" x="7224713" y="6359525"/>
          <p14:tracePt t="90360" x="7224713" y="6367463"/>
          <p14:tracePt t="90376" x="7224713" y="6381750"/>
          <p14:tracePt t="90394" x="7224713" y="6388100"/>
          <p14:tracePt t="90420" x="7218363" y="6388100"/>
          <p14:tracePt t="90462" x="7210425" y="6388100"/>
          <p14:tracePt t="90496" x="7204075" y="6388100"/>
          <p14:tracePt t="90512" x="7196138" y="6388100"/>
          <p14:tracePt t="90528" x="7181850" y="6381750"/>
          <p14:tracePt t="90534" x="7173913" y="6381750"/>
          <p14:tracePt t="90544" x="7167563" y="6381750"/>
          <p14:tracePt t="90559" x="7145338" y="6367463"/>
          <p14:tracePt t="90575" x="7124700" y="6353175"/>
          <p14:tracePt t="90591" x="7102475" y="6338888"/>
          <p14:tracePt t="90607" x="7088188" y="6338888"/>
          <p14:tracePt t="90624" x="7065963" y="6330950"/>
          <p14:tracePt t="90641" x="7051675" y="6324600"/>
          <p14:tracePt t="90658" x="7045325" y="6324600"/>
          <p14:tracePt t="90675" x="7031038" y="6324600"/>
          <p14:tracePt t="90708" x="7031038" y="6316663"/>
          <p14:tracePt t="90725" x="7023100" y="6316663"/>
          <p14:tracePt t="90754" x="7016750" y="6316663"/>
          <p14:tracePt t="90780" x="7008813" y="6316663"/>
          <p14:tracePt t="90785" x="7000875" y="6316663"/>
          <p14:tracePt t="90794" x="6994525" y="6316663"/>
          <p14:tracePt t="90808" x="6986588" y="6308725"/>
          <p14:tracePt t="90825" x="6965950" y="6294438"/>
          <p14:tracePt t="90841" x="6929438" y="6280150"/>
          <p14:tracePt t="90859" x="6858000" y="6251575"/>
          <p14:tracePt t="90875" x="6742113" y="6215063"/>
          <p14:tracePt t="90891" x="6654800" y="6186488"/>
          <p14:tracePt t="90908" x="6561138" y="6143625"/>
          <p14:tracePt t="90924" x="6461125" y="6092825"/>
          <p14:tracePt t="90941" x="6367463" y="6042025"/>
          <p14:tracePt t="90958" x="6237288" y="5956300"/>
          <p14:tracePt t="90974" x="6078538" y="5862638"/>
          <p14:tracePt t="90990" x="5913438" y="5746750"/>
          <p14:tracePt t="91007" x="5740400" y="5616575"/>
          <p14:tracePt t="91023" x="5429250" y="5400675"/>
          <p14:tracePt t="91040" x="5176838" y="5235575"/>
          <p14:tracePt t="91057" x="4816475" y="5040313"/>
          <p14:tracePt t="91074" x="4506913" y="4895850"/>
          <p14:tracePt t="91092" x="4232275" y="4737100"/>
          <p14:tracePt t="91108" x="4073525" y="4606925"/>
          <p14:tracePt t="91124" x="3914775" y="4449763"/>
          <p14:tracePt t="91141" x="3771900" y="4311650"/>
          <p14:tracePt t="91157" x="3641725" y="4189413"/>
          <p14:tracePt t="91176" x="3440113" y="4038600"/>
          <p14:tracePt t="91193" x="3287713" y="3944938"/>
          <p14:tracePt t="91209" x="3128963" y="3851275"/>
          <p14:tracePt t="91226" x="3006725" y="3756025"/>
          <p14:tracePt t="91242" x="2921000" y="3662363"/>
          <p14:tracePt t="91258" x="2827338" y="3576638"/>
          <p14:tracePt t="91276" x="2747963" y="3489325"/>
          <p14:tracePt t="91293" x="2617788" y="3375025"/>
          <p14:tracePt t="91310" x="2538413" y="3302000"/>
          <p14:tracePt t="91327" x="2465388" y="3244850"/>
          <p14:tracePt t="91343" x="2422525" y="3194050"/>
          <p14:tracePt t="91359" x="2393950" y="3173413"/>
          <p14:tracePt t="91376" x="2365375" y="3151188"/>
          <p14:tracePt t="91392" x="2351088" y="3136900"/>
          <p14:tracePt t="91394" x="2336800" y="3136900"/>
          <p14:tracePt t="91409" x="2322513" y="3128963"/>
          <p14:tracePt t="91426" x="2306638" y="3122613"/>
          <p14:tracePt t="91441" x="2286000" y="3114675"/>
          <p14:tracePt t="91458" x="2249488" y="3094038"/>
          <p14:tracePt t="91474" x="2212975" y="3071813"/>
          <p14:tracePt t="91491" x="2133600" y="3043238"/>
          <p14:tracePt t="91508" x="2005013" y="3000375"/>
          <p14:tracePt t="91524" x="1917700" y="2970213"/>
          <p14:tracePt t="91540" x="1846263" y="2955925"/>
          <p14:tracePt t="91557" x="1809750" y="2935288"/>
          <p14:tracePt t="91574" x="1787525" y="2927350"/>
          <p14:tracePt t="91590" x="1773238" y="2921000"/>
          <p14:tracePt t="91607" x="1766888" y="2906713"/>
          <p14:tracePt t="91624" x="1744663" y="2876550"/>
          <p14:tracePt t="91641" x="1730375" y="2855913"/>
          <p14:tracePt t="91657" x="1708150" y="2833688"/>
          <p14:tracePt t="91673" x="1687513" y="2811463"/>
          <p14:tracePt t="91690" x="1658938" y="2790825"/>
          <p14:tracePt t="91706" x="1630363" y="2768600"/>
          <p14:tracePt t="91723" x="1593850" y="2740025"/>
          <p14:tracePt t="91740" x="1571625" y="2717800"/>
          <p14:tracePt t="91757" x="1565275" y="2703513"/>
          <p14:tracePt t="91773" x="1557338" y="2697163"/>
          <p14:tracePt t="91790" x="1550988" y="2689225"/>
          <p14:tracePt t="91807" x="1550988" y="2674938"/>
          <p14:tracePt t="91823" x="1550988" y="2660650"/>
          <p14:tracePt t="91840" x="1543050" y="2638425"/>
          <p14:tracePt t="91857" x="1535113" y="2624138"/>
          <p14:tracePt t="91873" x="1528763" y="2609850"/>
          <p14:tracePt t="91890" x="1528763" y="2595563"/>
          <p14:tracePt t="91907" x="1514475" y="2581275"/>
          <p14:tracePt t="91923" x="1514475" y="2566988"/>
          <p14:tracePt t="91940" x="1514475" y="2544763"/>
          <p14:tracePt t="91956" x="1514475" y="2538413"/>
          <p14:tracePt t="91973" x="1514475" y="2530475"/>
          <p14:tracePt t="91990" x="1514475" y="2524125"/>
          <p14:tracePt t="92006" x="1514475" y="2516188"/>
          <p14:tracePt t="92023" x="1514475" y="2501900"/>
          <p14:tracePt t="92040" x="1514475" y="2487613"/>
          <p14:tracePt t="92056" x="1514475" y="2465388"/>
          <p14:tracePt t="92073" x="1514475" y="2459038"/>
          <p14:tracePt t="92090" x="1514475" y="2444750"/>
          <p14:tracePt t="92107" x="1514475" y="2436813"/>
          <p14:tracePt t="92125" x="1514475" y="2430463"/>
          <p14:tracePt t="92141" x="1514475" y="2422525"/>
          <p14:tracePt t="92173" x="1514475" y="2416175"/>
          <p14:tracePt t="92201" x="1514475" y="2408238"/>
          <p14:tracePt t="92264" x="1514475" y="2401888"/>
          <p14:tracePt t="92762" x="1514475" y="2408238"/>
          <p14:tracePt t="92770" x="1514475" y="2416175"/>
          <p14:tracePt t="92782" x="1514475" y="2422525"/>
          <p14:tracePt t="92798" x="1506538" y="2430463"/>
          <p14:tracePt t="92808" x="1500188" y="2436813"/>
          <p14:tracePt t="92824" x="1477963" y="2459038"/>
          <p14:tracePt t="92841" x="1463675" y="2465388"/>
          <p14:tracePt t="92857" x="1463675" y="2473325"/>
          <p14:tracePt t="92875" x="1457325" y="2481263"/>
          <p14:tracePt t="92892" x="1449388" y="2481263"/>
          <p14:tracePt t="92909" x="1441450" y="2481263"/>
          <p14:tracePt t="92925" x="1412875" y="2509838"/>
          <p14:tracePt t="92941" x="1392238" y="2530475"/>
          <p14:tracePt t="92958" x="1377950" y="2544763"/>
          <p14:tracePt t="92975" x="1355725" y="2566988"/>
          <p14:tracePt t="92991" x="1341438" y="2574925"/>
          <p14:tracePt t="93127" x="1341438" y="2581275"/>
          <p14:tracePt t="93573" x="1333500" y="2581275"/>
          <p14:tracePt t="93644" x="1327150" y="2581275"/>
          <p14:tracePt t="93697" x="1319213" y="2581275"/>
          <p14:tracePt t="93705" x="1312863" y="2581275"/>
          <p14:tracePt t="93722" x="1304925" y="2574925"/>
          <p14:tracePt t="93738" x="1298575" y="2574925"/>
          <p14:tracePt t="93770" x="1290638" y="2566988"/>
          <p14:tracePt t="93781" x="1284288" y="2566988"/>
          <p14:tracePt t="93796" x="1276350" y="2559050"/>
          <p14:tracePt t="93811" x="1262063" y="2552700"/>
          <p14:tracePt t="93828" x="1262063" y="2544763"/>
          <p14:tracePt t="93840" x="1254125" y="2544763"/>
          <p14:tracePt t="93858" x="1239838" y="2530475"/>
          <p14:tracePt t="93874" x="1239838" y="2524125"/>
          <p14:tracePt t="93891" x="1233488" y="2516188"/>
          <p14:tracePt t="93909" x="1233488" y="2509838"/>
          <p14:tracePt t="93926" x="1225550" y="2501900"/>
          <p14:tracePt t="93942" x="1225550" y="2495550"/>
          <p14:tracePt t="93958" x="1225550" y="2481263"/>
          <p14:tracePt t="93975" x="1225550" y="2465388"/>
          <p14:tracePt t="93991" x="1219200" y="2459038"/>
          <p14:tracePt t="94009" x="1211263" y="2451100"/>
          <p14:tracePt t="94027" x="1211263" y="2436813"/>
          <p14:tracePt t="94043" x="1211263" y="2430463"/>
          <p14:tracePt t="94060" x="1211263" y="2422525"/>
          <p14:tracePt t="94075" x="1211263" y="2416175"/>
          <p14:tracePt t="94093" x="1211263" y="2408238"/>
          <p14:tracePt t="94109" x="1211263" y="2401888"/>
          <p14:tracePt t="94125" x="1219200" y="2386013"/>
          <p14:tracePt t="94143" x="1219200" y="2371725"/>
          <p14:tracePt t="94158" x="1219200" y="2365375"/>
          <p14:tracePt t="94175" x="1219200" y="2351088"/>
          <p14:tracePt t="94193" x="1219200" y="2343150"/>
          <p14:tracePt t="94209" x="1219200" y="2328863"/>
          <p14:tracePt t="94225" x="1219200" y="2314575"/>
          <p14:tracePt t="94242" x="1219200" y="2308225"/>
          <p14:tracePt t="94275" x="1219200" y="2300288"/>
          <p14:tracePt t="94332" x="1219200" y="2292350"/>
          <p14:tracePt t="94382" x="1219200" y="2286000"/>
          <p14:tracePt t="94454" x="1225550" y="2286000"/>
          <p14:tracePt t="94512" x="1225550" y="2278063"/>
          <p14:tracePt t="94623" x="1233488" y="2278063"/>
          <p14:tracePt t="94635" x="1233488" y="2271713"/>
          <p14:tracePt t="94656" x="1233488" y="2263775"/>
          <p14:tracePt t="94688" x="1239838" y="2263775"/>
          <p14:tracePt t="94726" x="1239838" y="2257425"/>
          <p14:tracePt t="95296" x="1239838" y="2249488"/>
          <p14:tracePt t="95337" x="1239838" y="2243138"/>
          <p14:tracePt t="95345" x="1239838" y="2235200"/>
          <p14:tracePt t="95361" x="1239838" y="2228850"/>
          <p14:tracePt t="95377" x="1239838" y="2220913"/>
          <p14:tracePt t="95395" x="1239838" y="2212975"/>
          <p14:tracePt t="95415" x="1239838" y="2206625"/>
          <p14:tracePt t="95433" x="1239838" y="2198688"/>
          <p14:tracePt t="95448" x="1233488" y="2198688"/>
          <p14:tracePt t="95523" x="1225550" y="2198688"/>
          <p14:tracePt t="95538" x="1219200" y="2206625"/>
          <p14:tracePt t="95546" x="1211263" y="2228850"/>
          <p14:tracePt t="95559" x="1211263" y="2263775"/>
          <p14:tracePt t="95575" x="1254125" y="2393950"/>
          <p14:tracePt t="95592" x="1520825" y="2833688"/>
          <p14:tracePt t="95609" x="1824038" y="3179763"/>
          <p14:tracePt t="95625" x="2149475" y="3375025"/>
          <p14:tracePt t="95642" x="2516188" y="3511550"/>
          <p14:tracePt t="95658" x="2862263" y="3605213"/>
          <p14:tracePt t="95660" x="3000375" y="3633788"/>
          <p14:tracePt t="95676" x="3389313" y="3727450"/>
          <p14:tracePt t="95693" x="3778250" y="3829050"/>
          <p14:tracePt t="95709" x="4175125" y="3973513"/>
          <p14:tracePt t="95725" x="4614863" y="4146550"/>
          <p14:tracePt t="95742" x="5048250" y="4276725"/>
          <p14:tracePt t="95758" x="5457825" y="4449763"/>
          <p14:tracePt t="95775" x="5948363" y="4643438"/>
          <p14:tracePt t="95792" x="6129338" y="4694238"/>
          <p14:tracePt t="95808" x="6172200" y="4694238"/>
          <p14:tracePt t="95870" x="6180138" y="4694238"/>
          <p14:tracePt t="95877" x="6208713" y="4686300"/>
          <p14:tracePt t="95892" x="6345238" y="4686300"/>
          <p14:tracePt t="95909" x="6540500" y="4716463"/>
          <p14:tracePt t="95926" x="6691313" y="4737100"/>
          <p14:tracePt t="95942" x="6764338" y="4751388"/>
          <p14:tracePt t="95959" x="6770688" y="4751388"/>
          <p14:tracePt t="96017" x="6764338" y="4751388"/>
          <p14:tracePt t="96034" x="6764338" y="4759325"/>
          <p14:tracePt t="96043" x="6764338" y="4773613"/>
          <p14:tracePt t="96057" x="6770688" y="4810125"/>
          <p14:tracePt t="96072" x="6792913" y="4895850"/>
          <p14:tracePt t="96089" x="6807200" y="4989513"/>
          <p14:tracePt t="96107" x="6784975" y="5026025"/>
          <p14:tracePt t="96123" x="6764338" y="5062538"/>
          <p14:tracePt t="96139" x="6742113" y="5083175"/>
          <p14:tracePt t="96158" x="6705600" y="5127625"/>
          <p14:tracePt t="96175" x="6684963" y="5141913"/>
          <p14:tracePt t="96191" x="6662738" y="5162550"/>
          <p14:tracePt t="96208" x="6654800" y="5184775"/>
          <p14:tracePt t="96225" x="6654800" y="5227638"/>
          <p14:tracePt t="96242" x="6699250" y="5364163"/>
          <p14:tracePt t="96259" x="6748463" y="5437188"/>
          <p14:tracePt t="96275" x="6778625" y="5487988"/>
          <p14:tracePt t="96292" x="6799263" y="5516563"/>
          <p14:tracePt t="96308" x="6807200" y="5530850"/>
          <p14:tracePt t="96325" x="6807200" y="5537200"/>
          <p14:tracePt t="96342" x="6813550" y="5545138"/>
          <p14:tracePt t="96357" x="6827838" y="5567363"/>
          <p14:tracePt t="96375" x="6850063" y="5588000"/>
          <p14:tracePt t="96392" x="6892925" y="5616575"/>
          <p14:tracePt t="96396" x="6937375" y="5638800"/>
          <p14:tracePt t="96408" x="6994525" y="5667375"/>
          <p14:tracePt t="96425" x="7016750" y="5681663"/>
          <p14:tracePt t="96442" x="7031038" y="5681663"/>
          <p14:tracePt t="96458" x="7037388" y="5681663"/>
          <p14:tracePt t="96475" x="7051675" y="5681663"/>
          <p14:tracePt t="96491" x="7073900" y="5681663"/>
          <p14:tracePt t="96508" x="7088188" y="5681663"/>
          <p14:tracePt t="96525" x="7116763" y="5681663"/>
          <p14:tracePt t="96542" x="7173913" y="5675313"/>
          <p14:tracePt t="96558" x="7283450" y="5667375"/>
          <p14:tracePt t="96575" x="7442200" y="5653088"/>
          <p14:tracePt t="96592" x="7578725" y="5616575"/>
          <p14:tracePt t="96608" x="7723188" y="5588000"/>
          <p14:tracePt t="96626" x="7837488" y="5553075"/>
          <p14:tracePt t="96642" x="7851775" y="5537200"/>
          <p14:tracePt t="96659" x="7859713" y="5522913"/>
          <p14:tracePt t="96675" x="7859713" y="5508625"/>
          <p14:tracePt t="96691" x="7859713" y="5502275"/>
          <p14:tracePt t="96707" x="7859713" y="5494338"/>
          <p14:tracePt t="96849" x="7859713" y="5487988"/>
          <p14:tracePt t="96866" x="7859713" y="5480050"/>
          <p14:tracePt t="96881" x="7851775" y="5480050"/>
          <p14:tracePt t="96896" x="7837488" y="5480050"/>
          <p14:tracePt t="96912" x="7831138" y="5480050"/>
          <p14:tracePt t="96928" x="7816850" y="5480050"/>
          <p14:tracePt t="96943" x="7808913" y="5487988"/>
          <p14:tracePt t="96950" x="7794625" y="5494338"/>
          <p14:tracePt t="96959" x="7794625" y="5502275"/>
          <p14:tracePt t="96974" x="7788275" y="5502275"/>
          <p14:tracePt t="97118" x="7780338" y="5502275"/>
          <p14:tracePt t="97126" x="7772400" y="5502275"/>
          <p14:tracePt t="97139" x="7766050" y="5502275"/>
          <p14:tracePt t="97156" x="7678738" y="5508625"/>
          <p14:tracePt t="97172" x="7283450" y="5530850"/>
          <p14:tracePt t="97190" x="6878638" y="5502275"/>
          <p14:tracePt t="97207" x="6418263" y="5378450"/>
          <p14:tracePt t="97223" x="6007100" y="5270500"/>
          <p14:tracePt t="97239" x="5595938" y="5170488"/>
          <p14:tracePt t="97258" x="4968875" y="4903788"/>
          <p14:tracePt t="97274" x="4629150" y="4730750"/>
          <p14:tracePt t="97290" x="4370388" y="4614863"/>
          <p14:tracePt t="97307" x="4167188" y="4498975"/>
          <p14:tracePt t="97326" x="3879850" y="4333875"/>
          <p14:tracePt t="97342" x="3756025" y="4232275"/>
          <p14:tracePt t="97358" x="3627438" y="4117975"/>
          <p14:tracePt t="97376" x="3525838" y="4030663"/>
          <p14:tracePt t="97391" x="3432175" y="3937000"/>
          <p14:tracePt t="97407" x="3338513" y="3843338"/>
          <p14:tracePt t="97424" x="3222625" y="3741738"/>
          <p14:tracePt t="97442" x="3086100" y="3641725"/>
          <p14:tracePt t="97459" x="3006725" y="3605213"/>
          <p14:tracePt t="97475" x="2935288" y="3562350"/>
          <p14:tracePt t="97491" x="2847975" y="3519488"/>
          <p14:tracePt t="97508" x="2776538" y="3468688"/>
          <p14:tracePt t="97524" x="2703513" y="3417888"/>
          <p14:tracePt t="97542" x="2595563" y="3352800"/>
          <p14:tracePt t="97559" x="2530475" y="3316288"/>
          <p14:tracePt t="97575" x="2451100" y="3295650"/>
          <p14:tracePt t="97591" x="2365375" y="3273425"/>
          <p14:tracePt t="97608" x="2286000" y="3252788"/>
          <p14:tracePt t="97624" x="2198688" y="3222625"/>
          <p14:tracePt t="97641" x="2141538" y="3194050"/>
          <p14:tracePt t="97659" x="2039938" y="3143250"/>
          <p14:tracePt t="97675" x="1968500" y="3108325"/>
          <p14:tracePt t="97691" x="1931988" y="3086100"/>
          <p14:tracePt t="97707" x="1882775" y="3063875"/>
          <p14:tracePt t="97724" x="1824038" y="3035300"/>
          <p14:tracePt t="97741" x="1781175" y="3014663"/>
          <p14:tracePt t="97758" x="1716088" y="2978150"/>
          <p14:tracePt t="97775" x="1658938" y="2955925"/>
          <p14:tracePt t="97791" x="1579563" y="2927350"/>
          <p14:tracePt t="97808" x="1492250" y="2890838"/>
          <p14:tracePt t="97824" x="1406525" y="2855913"/>
          <p14:tracePt t="97841" x="1341438" y="2827338"/>
          <p14:tracePt t="97858" x="1319213" y="2805113"/>
          <p14:tracePt t="97875" x="1298575" y="2782888"/>
          <p14:tracePt t="97891" x="1290638" y="2776538"/>
          <p14:tracePt t="97910" x="1290638" y="2768600"/>
          <p14:tracePt t="97927" x="1290638" y="2762250"/>
          <p14:tracePt t="97941" x="1290638" y="2747963"/>
          <p14:tracePt t="97958" x="1276350" y="2733675"/>
          <p14:tracePt t="97974" x="1254125" y="2711450"/>
          <p14:tracePt t="97992" x="1233488" y="2689225"/>
          <p14:tracePt t="98007" x="1211263" y="2674938"/>
          <p14:tracePt t="98009" x="1196975" y="2668588"/>
          <p14:tracePt t="98024" x="1189038" y="2668588"/>
          <p14:tracePt t="98041" x="1154113" y="2654300"/>
          <p14:tracePt t="98058" x="1131888" y="2646363"/>
          <p14:tracePt t="98075" x="1125538" y="2638425"/>
          <p14:tracePt t="98510" x="1117600" y="2638425"/>
          <p14:tracePt t="98597" x="1109663" y="2638425"/>
          <p14:tracePt t="98672" x="1109663" y="2646363"/>
          <p14:tracePt t="98746" x="1109663" y="2654300"/>
          <p14:tracePt t="98814" x="1117600" y="2654300"/>
          <p14:tracePt t="98822" x="1125538" y="2654300"/>
          <p14:tracePt t="98829" x="1139825" y="2660650"/>
          <p14:tracePt t="98840" x="1146175" y="2660650"/>
          <p14:tracePt t="98858" x="1168400" y="2660650"/>
          <p14:tracePt t="98875" x="1189038" y="2660650"/>
          <p14:tracePt t="98892" x="1204913" y="2668588"/>
          <p14:tracePt t="98907" x="1225550" y="2668588"/>
          <p14:tracePt t="98924" x="1239838" y="2668588"/>
          <p14:tracePt t="98940" x="1262063" y="2668588"/>
          <p14:tracePt t="98958" x="1298575" y="2668588"/>
          <p14:tracePt t="98974" x="1319213" y="2668588"/>
          <p14:tracePt t="98991" x="1341438" y="2668588"/>
          <p14:tracePt t="99007" x="1355725" y="2668588"/>
          <p14:tracePt t="99023" x="1377950" y="2668588"/>
          <p14:tracePt t="99040" x="1398588" y="2660650"/>
          <p14:tracePt t="99058" x="1420813" y="2654300"/>
          <p14:tracePt t="99074" x="1441450" y="2654300"/>
          <p14:tracePt t="99091" x="1463675" y="2646363"/>
          <p14:tracePt t="99109" x="1485900" y="2638425"/>
          <p14:tracePt t="99124" x="1506538" y="2638425"/>
          <p14:tracePt t="99141" x="1528763" y="2624138"/>
          <p14:tracePt t="99157" x="1557338" y="2624138"/>
          <p14:tracePt t="99173" x="1579563" y="2617788"/>
          <p14:tracePt t="99190" x="1630363" y="2603500"/>
          <p14:tracePt t="99207" x="1658938" y="2595563"/>
          <p14:tracePt t="99223" x="1701800" y="2589213"/>
          <p14:tracePt t="99240" x="1738313" y="2589213"/>
          <p14:tracePt t="99257" x="1803400" y="2574925"/>
          <p14:tracePt t="99273" x="1882775" y="2574925"/>
          <p14:tracePt t="99291" x="2025650" y="2566988"/>
          <p14:tracePt t="99308" x="2127250" y="2566988"/>
          <p14:tracePt t="99325" x="2212975" y="2552700"/>
          <p14:tracePt t="99342" x="2292350" y="2538413"/>
          <p14:tracePt t="99357" x="2379663" y="2524125"/>
          <p14:tracePt t="99374" x="2459038" y="2516188"/>
          <p14:tracePt t="99391" x="2574925" y="2516188"/>
          <p14:tracePt t="99407" x="2654300" y="2530475"/>
          <p14:tracePt t="99422" x="2725738" y="2544763"/>
          <p14:tracePt t="99438" x="2768600" y="2544763"/>
          <p14:tracePt t="99456" x="2797175" y="2552700"/>
          <p14:tracePt t="99472" x="2827338" y="2559050"/>
          <p14:tracePt t="99489" x="2862263" y="2574925"/>
          <p14:tracePt t="99507" x="2963863" y="2609850"/>
          <p14:tracePt t="99524" x="3035300" y="2638425"/>
          <p14:tracePt t="99540" x="3122613" y="2668588"/>
          <p14:tracePt t="99557" x="3222625" y="2697163"/>
          <p14:tracePt t="99575" x="3409950" y="2768600"/>
          <p14:tracePt t="99590" x="3475038" y="2805113"/>
          <p14:tracePt t="99608" x="3662363" y="2941638"/>
          <p14:tracePt t="99624" x="3786188" y="3049588"/>
          <p14:tracePt t="99640" x="3914775" y="3151188"/>
          <p14:tracePt t="99657" x="4024313" y="3259138"/>
          <p14:tracePt t="99674" x="4117975" y="3381375"/>
          <p14:tracePt t="99690" x="4203700" y="3519488"/>
          <p14:tracePt t="99708" x="4325938" y="3763963"/>
          <p14:tracePt t="99724" x="4405313" y="3922713"/>
          <p14:tracePt t="99740" x="4492625" y="4132263"/>
          <p14:tracePt t="99757" x="4592638" y="4319588"/>
          <p14:tracePt t="99773" x="4708525" y="4449763"/>
          <p14:tracePt t="99790" x="4810125" y="4557713"/>
          <p14:tracePt t="99808" x="4953000" y="4694238"/>
          <p14:tracePt t="99824" x="5018088" y="4759325"/>
          <p14:tracePt t="99840" x="5048250" y="4795838"/>
          <p14:tracePt t="99857" x="5068888" y="4824413"/>
          <p14:tracePt t="99873" x="5083175" y="4845050"/>
          <p14:tracePt t="99890" x="5105400" y="4852988"/>
          <p14:tracePt t="99894" x="5119688" y="4859338"/>
          <p14:tracePt t="99908" x="5148263" y="4881563"/>
          <p14:tracePt t="99924" x="5213350" y="4903788"/>
          <p14:tracePt t="99941" x="5307013" y="4924425"/>
          <p14:tracePt t="99958" x="5437188" y="4954588"/>
          <p14:tracePt t="99974" x="5616575" y="4997450"/>
          <p14:tracePt t="99990" x="5811838" y="5026025"/>
          <p14:tracePt t="100009" x="5992813" y="5062538"/>
          <p14:tracePt t="100024" x="6078538" y="5083175"/>
          <p14:tracePt t="100041" x="6149975" y="5097463"/>
          <p14:tracePt t="100057" x="6215063" y="5111750"/>
          <p14:tracePt t="100074" x="6245225" y="5119688"/>
          <p14:tracePt t="100092" x="6288088" y="5127625"/>
          <p14:tracePt t="100109" x="6424613" y="5170488"/>
          <p14:tracePt t="100124" x="6554788" y="5199063"/>
          <p14:tracePt t="100141" x="6684963" y="5227638"/>
          <p14:tracePt t="100157" x="6784975" y="5256213"/>
          <p14:tracePt t="100173" x="6807200" y="5278438"/>
          <p14:tracePt t="100191" x="6813550" y="5278438"/>
          <p14:tracePt t="100250" x="6821488" y="5278438"/>
          <p14:tracePt t="100262" x="6821488" y="5284788"/>
          <p14:tracePt t="100274" x="6843713" y="5300663"/>
          <p14:tracePt t="100291" x="6864350" y="5321300"/>
          <p14:tracePt t="100307" x="6878638" y="5335588"/>
          <p14:tracePt t="100324" x="6878638" y="5343525"/>
          <p14:tracePt t="100341" x="6886575" y="5343525"/>
          <p14:tracePt t="100357" x="6886575" y="5349875"/>
          <p14:tracePt t="100374" x="6892925" y="5357813"/>
          <p14:tracePt t="100392" x="6892925" y="5364163"/>
          <p14:tracePt t="100408" x="6892925" y="5372100"/>
          <p14:tracePt t="100424" x="6872288" y="5372100"/>
          <p14:tracePt t="100441" x="6864350" y="5378450"/>
          <p14:tracePt t="100457" x="6858000" y="5386388"/>
          <p14:tracePt t="100475" x="6843713" y="5400675"/>
          <p14:tracePt t="100492" x="6835775" y="5414963"/>
          <p14:tracePt t="100508" x="6835775" y="5422900"/>
          <p14:tracePt t="100525" x="6835775" y="5429250"/>
          <p14:tracePt t="100595" x="6827838" y="5429250"/>
          <p14:tracePt t="100639" x="6821488" y="5429250"/>
          <p14:tracePt t="100685" x="6821488" y="5437188"/>
          <p14:tracePt t="101012" x="6821488" y="5443538"/>
          <p14:tracePt t="101024" x="6827838" y="5443538"/>
          <p14:tracePt t="101032" x="6835775" y="5465763"/>
          <p14:tracePt t="101040" x="6843713" y="5480050"/>
          <p14:tracePt t="101055" x="6858000" y="5502275"/>
          <p14:tracePt t="101071" x="6872288" y="5522913"/>
          <p14:tracePt t="101091" x="6907213" y="5545138"/>
          <p14:tracePt t="101107" x="6921500" y="5553075"/>
          <p14:tracePt t="101123" x="6986588" y="5553075"/>
          <p14:tracePt t="101140" x="7080250" y="5537200"/>
          <p14:tracePt t="101155" x="7196138" y="5508625"/>
          <p14:tracePt t="101171" x="7318375" y="5480050"/>
          <p14:tracePt t="101189" x="7426325" y="5451475"/>
          <p14:tracePt t="101205" x="7542213" y="5422900"/>
          <p14:tracePt t="101221" x="7585075" y="5414963"/>
          <p14:tracePt t="101239" x="7593013" y="5414963"/>
          <p14:tracePt t="101393" x="7593013" y="5408613"/>
          <p14:tracePt t="101605" x="7593013" y="5414963"/>
          <p14:tracePt t="101622" x="7593013" y="5422900"/>
          <p14:tracePt t="101639" x="7593013" y="5429250"/>
          <p14:tracePt t="101647" x="7585075" y="5429250"/>
          <p14:tracePt t="101656" x="7585075" y="5443538"/>
          <p14:tracePt t="101671" x="7578725" y="5465763"/>
          <p14:tracePt t="101688" x="7578725" y="5494338"/>
          <p14:tracePt t="101704" x="7578725" y="5522913"/>
          <p14:tracePt t="101720" x="7578725" y="5537200"/>
          <p14:tracePt t="101738" x="7578725" y="5559425"/>
          <p14:tracePt t="101754" x="7578725" y="5567363"/>
          <p14:tracePt t="101771" x="7578725" y="5573713"/>
          <p14:tracePt t="101795" x="7578725" y="5581650"/>
          <p14:tracePt t="101809" x="7578725" y="5588000"/>
          <p14:tracePt t="101821" x="7585075" y="5595938"/>
          <p14:tracePt t="101839" x="7585075" y="5602288"/>
          <p14:tracePt t="101854" x="7593013" y="5610225"/>
          <p14:tracePt t="101872" x="7599363" y="5624513"/>
          <p14:tracePt t="101905" x="7599363" y="5630863"/>
          <p14:tracePt t="101955" x="7599363" y="5638800"/>
          <p14:tracePt t="103127" x="7607300" y="5638800"/>
          <p14:tracePt t="103177" x="7615238" y="5638800"/>
          <p14:tracePt t="103252" x="7621588" y="5638800"/>
          <p14:tracePt t="103273" x="7621588" y="5630863"/>
          <p14:tracePt t="103727" x="7629525" y="5630863"/>
          <p14:tracePt t="103862" x="7635875" y="5630863"/>
          <p14:tracePt t="104114" x="7635875" y="5638800"/>
          <p14:tracePt t="104133" x="7635875" y="5646738"/>
          <p14:tracePt t="104141" x="7635875" y="5653088"/>
          <p14:tracePt t="104156" x="7635875" y="5661025"/>
          <p14:tracePt t="104171" x="7635875" y="5681663"/>
          <p14:tracePt t="104187" x="7629525" y="5703888"/>
          <p14:tracePt t="104204" x="7629525" y="5718175"/>
          <p14:tracePt t="104220" x="7629525" y="5740400"/>
          <p14:tracePt t="104237" x="7629525" y="5754688"/>
          <p14:tracePt t="104254" x="7629525" y="5775325"/>
          <p14:tracePt t="104272" x="7621588" y="5819775"/>
          <p14:tracePt t="104287" x="7615238" y="5840413"/>
          <p14:tracePt t="104304" x="7607300" y="5868988"/>
          <p14:tracePt t="104320" x="7599363" y="5883275"/>
          <p14:tracePt t="104337" x="7593013" y="5913438"/>
          <p14:tracePt t="104353" x="7585075" y="5927725"/>
          <p14:tracePt t="104371" x="7570788" y="5962650"/>
          <p14:tracePt t="104387" x="7535863" y="6027738"/>
          <p14:tracePt t="104405" x="7505700" y="6100763"/>
          <p14:tracePt t="104421" x="7462838" y="6186488"/>
          <p14:tracePt t="104438" x="7391400" y="6273800"/>
          <p14:tracePt t="104455" x="7304088" y="6338888"/>
          <p14:tracePt t="104471" x="7269163" y="6353175"/>
          <p14:tracePt t="104488" x="7246938" y="6359525"/>
          <p14:tracePt t="104506" x="7232650" y="6359525"/>
          <p14:tracePt t="104521" x="7224713" y="6353175"/>
          <p14:tracePt t="104555" x="7218363" y="6345238"/>
          <p14:tracePt t="104588" x="7210425" y="6338888"/>
          <p14:tracePt t="104605" x="7204075" y="6330950"/>
          <p14:tracePt t="104637" x="7196138" y="6324600"/>
          <p14:tracePt t="104707" x="7196138" y="6316663"/>
          <p14:tracePt t="104728" x="7189788" y="6316663"/>
          <p14:tracePt t="104736" x="7189788" y="6308725"/>
          <p14:tracePt t="104755" x="7181850" y="6308725"/>
          <p14:tracePt t="104831" x="7173913" y="6308725"/>
          <p14:tracePt t="104848" x="7167563" y="6308725"/>
          <p14:tracePt t="104854" x="7159625" y="6308725"/>
          <p14:tracePt t="104865" x="7153275" y="6308725"/>
          <p14:tracePt t="104894" x="7145338" y="6308725"/>
          <p14:tracePt t="104910" x="7131050" y="6308725"/>
          <p14:tracePt t="104924" x="7124700" y="6302375"/>
          <p14:tracePt t="104932" x="7116763" y="6294438"/>
          <p14:tracePt t="104940" x="7110413" y="6294438"/>
          <p14:tracePt t="104954" x="7094538" y="6294438"/>
          <p14:tracePt t="104971" x="7051675" y="6294438"/>
          <p14:tracePt t="104988" x="7016750" y="6294438"/>
          <p14:tracePt t="105004" x="6972300" y="6294438"/>
          <p14:tracePt t="105021" x="6943725" y="6294438"/>
          <p14:tracePt t="105164" x="6937375" y="6294438"/>
          <p14:tracePt t="105172" x="6929438" y="6308725"/>
          <p14:tracePt t="105179" x="6921500" y="6316663"/>
          <p14:tracePt t="105187" x="6892925" y="6330950"/>
          <p14:tracePt t="105204" x="6864350" y="6353175"/>
          <p14:tracePt t="105221" x="6835775" y="6367463"/>
          <p14:tracePt t="105238" x="6827838" y="6381750"/>
          <p14:tracePt t="105254" x="6821488" y="6381750"/>
          <p14:tracePt t="105271" x="6827838" y="6381750"/>
          <p14:tracePt t="105287" x="6850063" y="6396038"/>
          <p14:tracePt t="105306" x="6878638" y="6402388"/>
          <p14:tracePt t="105322" x="6892925" y="6402388"/>
          <p14:tracePt t="105339" x="6921500" y="6410325"/>
          <p14:tracePt t="105356" x="6951663" y="6410325"/>
          <p14:tracePt t="105372" x="6986588" y="6402388"/>
          <p14:tracePt t="105389" x="7016750" y="6381750"/>
          <p14:tracePt t="105392" x="7031038" y="6373813"/>
          <p14:tracePt t="105407" x="7051675" y="6353175"/>
          <p14:tracePt t="105423" x="7080250" y="6330950"/>
          <p14:tracePt t="105438" x="7110413" y="6308725"/>
          <p14:tracePt t="105455" x="7124700" y="6302375"/>
          <p14:tracePt t="105472" x="7131050" y="6294438"/>
          <p14:tracePt t="105562" x="7138988" y="6294438"/>
          <p14:tracePt t="105569" x="7145338" y="6288088"/>
          <p14:tracePt t="105577" x="7159625" y="6288088"/>
          <p14:tracePt t="105590" x="7167563" y="6280150"/>
          <p14:tracePt t="105605" x="7181850" y="6280150"/>
          <p14:tracePt t="105622" x="7189788" y="6280150"/>
          <p14:tracePt t="105642" x="7196138" y="6280150"/>
          <p14:tracePt t="105656" x="7210425" y="6280150"/>
          <p14:tracePt t="105672" x="7218363" y="6280150"/>
          <p14:tracePt t="105727" x="7232650" y="6280150"/>
          <p14:tracePt t="105735" x="7246938" y="6280150"/>
          <p14:tracePt t="105743" x="7253288" y="6288088"/>
          <p14:tracePt t="105755" x="7261225" y="6288088"/>
          <p14:tracePt t="105772" x="7275513" y="6294438"/>
          <p14:tracePt t="105788" x="7283450" y="6294438"/>
          <p14:tracePt t="105839" x="7283450" y="6302375"/>
          <p14:tracePt t="105863" x="7297738" y="6308725"/>
          <p14:tracePt t="105872" x="7304088" y="6316663"/>
          <p14:tracePt t="105879" x="7318375" y="6324600"/>
          <p14:tracePt t="105893" x="7369175" y="6338888"/>
          <p14:tracePt t="105906" x="7397750" y="6345238"/>
          <p14:tracePt t="105924" x="7485063" y="6373813"/>
          <p14:tracePt t="105940" x="7505700" y="6373813"/>
          <p14:tracePt t="105956" x="7519988" y="6373813"/>
          <p14:tracePt t="105971" x="7527925" y="6373813"/>
          <p14:tracePt t="106004" x="7542213" y="6367463"/>
          <p14:tracePt t="106019" x="7564438" y="6359525"/>
          <p14:tracePt t="106037" x="7593013" y="6338888"/>
          <p14:tracePt t="106053" x="7621588" y="6324600"/>
          <p14:tracePt t="106070" x="7635875" y="6308725"/>
          <p14:tracePt t="106086" x="7635875" y="6302375"/>
          <p14:tracePt t="106217" x="7629525" y="6302375"/>
          <p14:tracePt t="106225" x="7621588" y="6302375"/>
          <p14:tracePt t="106242" x="7615238" y="6302375"/>
          <p14:tracePt t="106256" x="7599363" y="6302375"/>
          <p14:tracePt t="106272" x="7570788" y="6308725"/>
          <p14:tracePt t="106289" x="7505700" y="6338888"/>
          <p14:tracePt t="106305" x="7405688" y="6359525"/>
          <p14:tracePt t="106322" x="7289800" y="6373813"/>
          <p14:tracePt t="106342" x="7124700" y="6388100"/>
          <p14:tracePt t="106357" x="7031038" y="6402388"/>
          <p14:tracePt t="106373" x="6965950" y="6402388"/>
          <p14:tracePt t="106390" x="6929438" y="6410325"/>
          <p14:tracePt t="106395" x="6921500" y="6410325"/>
          <p14:tracePt t="106406" x="6915150" y="6410325"/>
          <p14:tracePt t="106422" x="6900863" y="6410325"/>
          <p14:tracePt t="106544" x="6892925" y="6410325"/>
          <p14:tracePt t="106605" x="6886575" y="6410325"/>
          <p14:tracePt t="106638" x="6878638" y="6410325"/>
          <p14:tracePt t="106714" x="6872288" y="6410325"/>
          <p14:tracePt t="106946" x="6872288" y="6402388"/>
          <p14:tracePt t="106972" x="6864350" y="6402388"/>
          <p14:tracePt t="106984" x="6864350" y="6396038"/>
          <p14:tracePt t="107037" x="6864350" y="6388100"/>
          <p14:tracePt t="108134" x="6858000" y="6388100"/>
          <p14:tracePt t="108259" x="6850063" y="6388100"/>
          <p14:tracePt t="108355" x="6843713" y="6388100"/>
          <p14:tracePt t="108396" x="6835775" y="6388100"/>
          <p14:tracePt t="108513" x="6827838" y="6388100"/>
          <p14:tracePt t="111239" x="6821488" y="6388100"/>
          <p14:tracePt t="111252" x="6813550" y="6388100"/>
          <p14:tracePt t="111268" x="6807200" y="6388100"/>
          <p14:tracePt t="111293" x="6799263" y="6388100"/>
          <p14:tracePt t="111302" x="6799263" y="6396038"/>
          <p14:tracePt t="111309" x="6792913" y="6396038"/>
          <p14:tracePt t="111318" x="6784975" y="6396038"/>
          <p14:tracePt t="111339" x="6778625" y="6396038"/>
          <p14:tracePt t="111368" x="6770688" y="6396038"/>
          <p14:tracePt t="111375" x="6770688" y="6402388"/>
          <p14:tracePt t="111386" x="6764338" y="6402388"/>
          <p14:tracePt t="111402" x="6756400" y="6402388"/>
          <p14:tracePt t="111429" x="6748463" y="6402388"/>
          <p14:tracePt t="111455" x="6742113" y="6402388"/>
          <p14:tracePt t="111545" x="6734175" y="6402388"/>
          <p14:tracePt t="111579" x="6727825" y="6402388"/>
          <p14:tracePt t="111607" x="6719888" y="6402388"/>
          <p14:tracePt t="111649" x="6713538" y="6402388"/>
          <p14:tracePt t="111675" x="6705600" y="6402388"/>
          <p14:tracePt t="111683" x="6699250" y="6402388"/>
          <p14:tracePt t="111738" x="6691313" y="6402388"/>
          <p14:tracePt t="111763" x="6684963" y="6402388"/>
          <p14:tracePt t="111785" x="6677025" y="6402388"/>
          <p14:tracePt t="111814" x="6670675" y="6402388"/>
          <p14:tracePt t="111843" x="6662738" y="6402388"/>
          <p14:tracePt t="112052" x="6654800" y="6402388"/>
          <p14:tracePt t="112100" x="6648450" y="6402388"/>
          <p14:tracePt t="112128" x="6640513" y="6402388"/>
          <p14:tracePt t="112148" x="6634163" y="6402388"/>
          <p14:tracePt t="112213" x="6626225" y="6402388"/>
          <p14:tracePt t="112423" x="6619875" y="6402388"/>
          <p14:tracePt t="112490" x="6611938" y="6402388"/>
          <p14:tracePt t="112497" x="6605588" y="6396038"/>
          <p14:tracePt t="112505" x="6597650" y="6388100"/>
          <p14:tracePt t="112519" x="6591300" y="6388100"/>
          <p14:tracePt t="112535" x="6575425" y="6367463"/>
          <p14:tracePt t="112552" x="6546850" y="6338888"/>
          <p14:tracePt t="112569" x="6526213" y="6316663"/>
          <p14:tracePt t="112585" x="6511925" y="6294438"/>
          <p14:tracePt t="112603" x="6489700" y="6265863"/>
          <p14:tracePt t="112621" x="6467475" y="6237288"/>
          <p14:tracePt t="112638" x="6432550" y="6157913"/>
          <p14:tracePt t="112655" x="6410325" y="6100763"/>
          <p14:tracePt t="112670" x="6381750" y="6042025"/>
          <p14:tracePt t="112687" x="6359525" y="5962650"/>
          <p14:tracePt t="112704" x="6330950" y="5899150"/>
          <p14:tracePt t="112720" x="6316663" y="5840413"/>
          <p14:tracePt t="112738" x="6308725" y="5775325"/>
          <p14:tracePt t="112754" x="6302375" y="5746750"/>
          <p14:tracePt t="112770" x="6302375" y="5732463"/>
          <p14:tracePt t="112787" x="6294438" y="5710238"/>
          <p14:tracePt t="112804" x="6294438" y="5689600"/>
          <p14:tracePt t="112820" x="6280150" y="5661025"/>
          <p14:tracePt t="112838" x="6273800" y="5630863"/>
          <p14:tracePt t="112854" x="6265863" y="5610225"/>
          <p14:tracePt t="112870" x="6259513" y="5595938"/>
          <p14:tracePt t="112888" x="6259513" y="5573713"/>
          <p14:tracePt t="112892" x="6259513" y="5567363"/>
          <p14:tracePt t="112904" x="6259513" y="5553075"/>
          <p14:tracePt t="112920" x="6259513" y="5545138"/>
          <p14:tracePt t="112938" x="6273800" y="5530850"/>
          <p14:tracePt t="112954" x="6273800" y="5516563"/>
          <p14:tracePt t="112970" x="6273800" y="5508625"/>
          <p14:tracePt t="112988" x="6288088" y="5502275"/>
          <p14:tracePt t="113004" x="6288088" y="5494338"/>
          <p14:tracePt t="113020" x="6294438" y="5480050"/>
          <p14:tracePt t="113039" x="6302375" y="5465763"/>
          <p14:tracePt t="113053" x="6302375" y="5457825"/>
          <p14:tracePt t="113070" x="6302375" y="5451475"/>
          <p14:tracePt t="113102" x="6308725" y="5443538"/>
          <p14:tracePt t="113118" x="6316663" y="5437188"/>
          <p14:tracePt t="113139" x="6323013" y="5437188"/>
          <p14:tracePt t="113147" x="6323013" y="5429250"/>
          <p14:tracePt t="113156" x="6323013" y="5422900"/>
          <p14:tracePt t="113172" x="6330950" y="5422900"/>
          <p14:tracePt t="113189" x="6330950" y="5414963"/>
          <p14:tracePt t="113204" x="6345238" y="5408613"/>
          <p14:tracePt t="113221" x="6353175" y="5394325"/>
          <p14:tracePt t="113237" x="6359525" y="5386388"/>
          <p14:tracePt t="113254" x="6367463" y="5364163"/>
          <p14:tracePt t="113271" x="6373813" y="5357813"/>
          <p14:tracePt t="113287" x="6373813" y="5343525"/>
          <p14:tracePt t="113302" x="6373813" y="5335588"/>
          <p14:tracePt t="113319" x="6373813" y="5329238"/>
          <p14:tracePt t="113335" x="6381750" y="5329238"/>
          <p14:tracePt t="113352" x="6381750" y="5321300"/>
          <p14:tracePt t="113369" x="6381750" y="5314950"/>
          <p14:tracePt t="113385" x="6388100" y="5300663"/>
          <p14:tracePt t="113402" x="6388100" y="5292725"/>
          <p14:tracePt t="113419" x="6396038" y="5278438"/>
          <p14:tracePt t="113460" x="6396038" y="5270500"/>
          <p14:tracePt t="113480" x="6396038" y="5264150"/>
          <p14:tracePt t="113786" x="6388100" y="5264150"/>
          <p14:tracePt t="113791" x="6388100" y="5270500"/>
          <p14:tracePt t="113803" x="6381750" y="5270500"/>
          <p14:tracePt t="113820" x="6381750" y="5278438"/>
          <p14:tracePt t="113837" x="6373813" y="5307013"/>
          <p14:tracePt t="113853" x="6373813" y="5314950"/>
          <p14:tracePt t="113871" x="6373813" y="5335588"/>
          <p14:tracePt t="113887" x="6367463" y="5357813"/>
          <p14:tracePt t="113892" x="6367463" y="5364163"/>
          <p14:tracePt t="113903" x="6367463" y="5372100"/>
          <p14:tracePt t="113922" x="6359525" y="5394325"/>
          <p14:tracePt t="113938" x="6359525" y="5408613"/>
          <p14:tracePt t="113953" x="6359525" y="5422900"/>
          <p14:tracePt t="113971" x="6359525" y="5437188"/>
          <p14:tracePt t="113988" x="6359525" y="5451475"/>
          <p14:tracePt t="114003" x="6359525" y="5465763"/>
          <p14:tracePt t="114021" x="6359525" y="5480050"/>
          <p14:tracePt t="114037" x="6359525" y="5487988"/>
          <p14:tracePt t="114054" x="6359525" y="5502275"/>
          <p14:tracePt t="114071" x="6359525" y="5508625"/>
          <p14:tracePt t="114088" x="6359525" y="5516563"/>
          <p14:tracePt t="114104" x="6359525" y="5522913"/>
          <p14:tracePt t="114122" x="6359525" y="5530850"/>
          <p14:tracePt t="114138" x="6359525" y="5537200"/>
          <p14:tracePt t="114218" x="6359525" y="5545138"/>
          <p14:tracePt t="114264" x="6359525" y="5553075"/>
          <p14:tracePt t="114513" x="6359525" y="5545138"/>
          <p14:tracePt t="114529" x="6359525" y="5537200"/>
          <p14:tracePt t="114539" x="6359525" y="5522913"/>
          <p14:tracePt t="114553" x="6359525" y="5508625"/>
          <p14:tracePt t="114570" x="6359525" y="5487988"/>
          <p14:tracePt t="114587" x="6359525" y="5473700"/>
          <p14:tracePt t="114605" x="6359525" y="5457825"/>
          <p14:tracePt t="114621" x="6359525" y="5451475"/>
          <p14:tracePt t="114639" x="6359525" y="5437188"/>
          <p14:tracePt t="114654" x="6359525" y="5414963"/>
          <p14:tracePt t="114668" x="6359525" y="5400675"/>
          <p14:tracePt t="114687" x="6359525" y="5378450"/>
          <p14:tracePt t="114704" x="6367463" y="5349875"/>
          <p14:tracePt t="114720" x="6367463" y="5335588"/>
          <p14:tracePt t="114736" x="6373813" y="5321300"/>
          <p14:tracePt t="114751" x="6381750" y="5300663"/>
          <p14:tracePt t="114768" x="6381750" y="5284788"/>
          <p14:tracePt t="114786" x="6388100" y="5278438"/>
          <p14:tracePt t="114802" x="6388100" y="5270500"/>
          <p14:tracePt t="114819" x="6388100" y="5264150"/>
          <p14:tracePt t="114853" x="6388100" y="5256213"/>
          <p14:tracePt t="114878" x="6396038" y="5256213"/>
          <p14:tracePt t="115069" x="6396038" y="5264150"/>
          <p14:tracePt t="115099" x="6396038" y="5270500"/>
          <p14:tracePt t="115116" x="6396038" y="5278438"/>
          <p14:tracePt t="115123" x="6396038" y="5284788"/>
          <p14:tracePt t="115138" x="6396038" y="5307013"/>
          <p14:tracePt t="115154" x="6396038" y="5321300"/>
          <p14:tracePt t="115170" x="6396038" y="5343525"/>
          <p14:tracePt t="115185" x="6396038" y="5357813"/>
          <p14:tracePt t="115202" x="6396038" y="5378450"/>
          <p14:tracePt t="115218" x="6402388" y="5400675"/>
          <p14:tracePt t="115236" x="6402388" y="5414963"/>
          <p14:tracePt t="115252" x="6402388" y="5443538"/>
          <p14:tracePt t="115268" x="6410325" y="5457825"/>
          <p14:tracePt t="115285" x="6418263" y="5480050"/>
          <p14:tracePt t="115303" x="6424613" y="5487988"/>
          <p14:tracePt t="115318" x="6424613" y="5494338"/>
          <p14:tracePt t="115336" x="6424613" y="5502275"/>
          <p14:tracePt t="115354" x="6432550" y="5516563"/>
          <p14:tracePt t="115370" x="6432550" y="5530850"/>
          <p14:tracePt t="115388" x="6432550" y="5537200"/>
          <p14:tracePt t="115403" x="6432550" y="5553075"/>
          <p14:tracePt t="115419" x="6432550" y="5567363"/>
          <p14:tracePt t="115438" x="6438900" y="5581650"/>
          <p14:tracePt t="115469" x="6438900" y="5588000"/>
          <p14:tracePt t="115487" x="6438900" y="5595938"/>
          <p14:tracePt t="116447" x="6438900" y="5602288"/>
          <p14:tracePt t="116461" x="6438900" y="5610225"/>
          <p14:tracePt t="116527" x="6438900" y="5616575"/>
          <p14:tracePt t="116551" x="6453188" y="5630863"/>
          <p14:tracePt t="116560" x="6461125" y="5630863"/>
          <p14:tracePt t="116569" x="6467475" y="5638800"/>
          <p14:tracePt t="116586" x="6489700" y="5661025"/>
          <p14:tracePt t="116603" x="6569075" y="5695950"/>
          <p14:tracePt t="116619" x="6605588" y="5718175"/>
          <p14:tracePt t="116636" x="6619875" y="5726113"/>
          <p14:tracePt t="116654" x="6640513" y="5732463"/>
          <p14:tracePt t="116668" x="6654800" y="5740400"/>
          <p14:tracePt t="116704" x="6670675" y="5740400"/>
          <p14:tracePt t="116719" x="6684963" y="5740400"/>
          <p14:tracePt t="116736" x="6705600" y="5740400"/>
          <p14:tracePt t="116754" x="6734175" y="5740400"/>
          <p14:tracePt t="116769" x="6756400" y="5740400"/>
          <p14:tracePt t="116786" x="6784975" y="5746750"/>
          <p14:tracePt t="116804" x="6792913" y="5746750"/>
          <p14:tracePt t="116988" x="6792913" y="5740400"/>
          <p14:tracePt t="116995" x="6799263" y="5740400"/>
          <p14:tracePt t="117008" x="6807200" y="5740400"/>
          <p14:tracePt t="117018" x="6807200" y="5726113"/>
          <p14:tracePt t="117034" x="6813550" y="5718175"/>
          <p14:tracePt t="117050" x="6821488" y="5710238"/>
          <p14:tracePt t="117067" x="6827838" y="5703888"/>
          <p14:tracePt t="117086" x="6843713" y="5681663"/>
          <p14:tracePt t="117102" x="6858000" y="5667375"/>
          <p14:tracePt t="117118" x="6872288" y="5653088"/>
          <p14:tracePt t="117135" x="6878638" y="5638800"/>
          <p14:tracePt t="117153" x="6878638" y="5630863"/>
          <p14:tracePt t="117203" x="6878638" y="5624513"/>
          <p14:tracePt t="117226" x="6872288" y="5624513"/>
          <p14:tracePt t="117233" x="6872288" y="5616575"/>
          <p14:tracePt t="117241" x="6864350" y="5616575"/>
          <p14:tracePt t="118039" x="6864350" y="5610225"/>
          <p14:tracePt t="118055" x="6872288" y="5610225"/>
          <p14:tracePt t="118063" x="6878638" y="5602288"/>
          <p14:tracePt t="118072" x="6886575" y="5602288"/>
          <p14:tracePt t="118085" x="6907213" y="5595938"/>
          <p14:tracePt t="118101" x="6951663" y="5595938"/>
          <p14:tracePt t="118117" x="7031038" y="5595938"/>
          <p14:tracePt t="118133" x="7116763" y="5595938"/>
          <p14:tracePt t="118151" x="7196138" y="5602288"/>
          <p14:tracePt t="118168" x="7261225" y="5602288"/>
          <p14:tracePt t="118184" x="7289800" y="5602288"/>
          <p14:tracePt t="118200" x="7326313" y="5610225"/>
          <p14:tracePt t="118217" x="7346950" y="5616575"/>
          <p14:tracePt t="118235" x="7369175" y="5624513"/>
          <p14:tracePt t="118251" x="7397750" y="5638800"/>
          <p14:tracePt t="118267" x="7426325" y="5638800"/>
          <p14:tracePt t="118284" x="7448550" y="5646738"/>
          <p14:tracePt t="118301" x="7491413" y="5653088"/>
          <p14:tracePt t="118318" x="7505700" y="5661025"/>
          <p14:tracePt t="118334" x="7519988" y="5661025"/>
          <p14:tracePt t="118351" x="7527925" y="5661025"/>
          <p14:tracePt t="118368" x="7535863" y="5661025"/>
          <p14:tracePt t="118437" x="7550150" y="5661025"/>
          <p14:tracePt t="118454" x="7556500" y="5661025"/>
          <p14:tracePt t="118461" x="7564438" y="5661025"/>
          <p14:tracePt t="118471" x="7570788" y="5661025"/>
          <p14:tracePt t="118486" x="7585075" y="5661025"/>
          <p14:tracePt t="118503" x="7593013" y="5661025"/>
          <p14:tracePt t="118520" x="7607300" y="5661025"/>
          <p14:tracePt t="118534" x="7615238" y="5661025"/>
          <p14:tracePt t="118552" x="7621588" y="5661025"/>
          <p14:tracePt t="118605" x="7621588" y="5653088"/>
          <p14:tracePt t="118678" x="7629525" y="5653088"/>
          <p14:tracePt t="119009" x="7621588" y="5653088"/>
          <p14:tracePt t="119019" x="7615238" y="5653088"/>
          <p14:tracePt t="119036" x="7607300" y="5653088"/>
          <p14:tracePt t="119045" x="7593013" y="5653088"/>
          <p14:tracePt t="119052" x="7585075" y="5653088"/>
          <p14:tracePt t="119068" x="7570788" y="5653088"/>
          <p14:tracePt t="119085" x="7550150" y="5653088"/>
          <p14:tracePt t="119101" x="7505700" y="5667375"/>
          <p14:tracePt t="119118" x="7477125" y="5675313"/>
          <p14:tracePt t="119137" x="7448550" y="5681663"/>
          <p14:tracePt t="119153" x="7434263" y="5681663"/>
          <p14:tracePt t="119169" x="7412038" y="5681663"/>
          <p14:tracePt t="119186" x="7391400" y="5681663"/>
          <p14:tracePt t="119202" x="7362825" y="5681663"/>
          <p14:tracePt t="119217" x="7332663" y="5681663"/>
          <p14:tracePt t="119234" x="7239000" y="5675313"/>
          <p14:tracePt t="119250" x="7159625" y="5667375"/>
          <p14:tracePt t="119267" x="7080250" y="5653088"/>
          <p14:tracePt t="119283" x="7031038" y="5646738"/>
          <p14:tracePt t="119300" x="7016750" y="5638800"/>
          <p14:tracePt t="119317" x="7016750" y="5630863"/>
          <p14:tracePt t="119434" x="7008813" y="5630863"/>
          <p14:tracePt t="119452" x="7000875" y="5630863"/>
          <p14:tracePt t="119460" x="6994525" y="5630863"/>
          <p14:tracePt t="119470" x="6986588" y="5630863"/>
          <p14:tracePt t="119486" x="6980238" y="5630863"/>
          <p14:tracePt t="119502" x="6980238" y="5624513"/>
          <p14:tracePt t="119526" x="6972300" y="5624513"/>
          <p14:tracePt t="119542" x="6965950" y="5624513"/>
          <p14:tracePt t="119618" x="6958013" y="5624513"/>
          <p14:tracePt t="119638" x="6951663" y="5624513"/>
          <p14:tracePt t="119657" x="6943725" y="5624513"/>
          <p14:tracePt t="119668" x="6937375" y="5624513"/>
          <p14:tracePt t="119687" x="6937375" y="5616575"/>
          <p14:tracePt t="119696" x="6929438" y="5616575"/>
          <p14:tracePt t="119716" x="6921500" y="5616575"/>
          <p14:tracePt t="119746" x="6915150" y="5616575"/>
          <p14:tracePt t="119753" x="6907213" y="5616575"/>
          <p14:tracePt t="119771" x="6900863" y="5616575"/>
          <p14:tracePt t="119793" x="6892925" y="5616575"/>
          <p14:tracePt t="119816" x="6886575" y="5616575"/>
          <p14:tracePt t="119841" x="6878638" y="5616575"/>
          <p14:tracePt t="119866" x="6872288" y="5616575"/>
          <p14:tracePt t="119888" x="6864350" y="5616575"/>
          <p14:tracePt t="120047" x="6858000" y="5616575"/>
          <p14:tracePt t="120053" x="6850063" y="5616575"/>
          <p14:tracePt t="120074" x="6843713" y="5616575"/>
          <p14:tracePt t="120153" x="6850063" y="5616575"/>
          <p14:tracePt t="120158" x="6858000" y="5616575"/>
          <p14:tracePt t="120174" x="6864350" y="5616575"/>
          <p14:tracePt t="120185" x="6872288" y="5616575"/>
          <p14:tracePt t="120201" x="6886575" y="5616575"/>
          <p14:tracePt t="120219" x="6915150" y="5616575"/>
          <p14:tracePt t="120235" x="6937375" y="5616575"/>
          <p14:tracePt t="120253" x="6951663" y="5616575"/>
          <p14:tracePt t="120269" x="6972300" y="5616575"/>
          <p14:tracePt t="120286" x="6994525" y="5616575"/>
          <p14:tracePt t="120302" x="7023100" y="5616575"/>
          <p14:tracePt t="120319" x="7051675" y="5624513"/>
          <p14:tracePt t="120336" x="7080250" y="5624513"/>
          <p14:tracePt t="120353" x="7116763" y="5624513"/>
          <p14:tracePt t="120368" x="7159625" y="5624513"/>
          <p14:tracePt t="120384" x="7210425" y="5624513"/>
          <p14:tracePt t="120400" x="7253288" y="5624513"/>
          <p14:tracePt t="120417" x="7297738" y="5624513"/>
          <p14:tracePt t="120420" x="7312025" y="5624513"/>
          <p14:tracePt t="120435" x="7340600" y="5624513"/>
          <p14:tracePt t="120450" x="7362825" y="5624513"/>
          <p14:tracePt t="120467" x="7377113" y="5616575"/>
          <p14:tracePt t="120485" x="7397750" y="5610225"/>
          <p14:tracePt t="120502" x="7419975" y="5602288"/>
          <p14:tracePt t="120518" x="7442200" y="5602288"/>
          <p14:tracePt t="120535" x="7470775" y="5588000"/>
          <p14:tracePt t="120552" x="7491413" y="5581650"/>
          <p14:tracePt t="120568" x="7505700" y="5581650"/>
          <p14:tracePt t="120585" x="7527925" y="5567363"/>
          <p14:tracePt t="120602" x="7550150" y="5567363"/>
          <p14:tracePt t="120618" x="7564438" y="5567363"/>
          <p14:tracePt t="120636" x="7585075" y="5559425"/>
          <p14:tracePt t="120652" x="7599363" y="5559425"/>
          <p14:tracePt t="120729" x="7607300" y="5559425"/>
          <p14:tracePt t="120873" x="7615238" y="5559425"/>
          <p14:tracePt t="120897" x="7615238" y="5553075"/>
          <p14:tracePt t="121156" x="7615238" y="5545138"/>
          <p14:tracePt t="121186" x="7615238" y="5530850"/>
          <p14:tracePt t="121194" x="7615238" y="5508625"/>
          <p14:tracePt t="121202" x="7621588" y="5487988"/>
          <p14:tracePt t="121216" x="7635875" y="5451475"/>
          <p14:tracePt t="121232" x="7664450" y="5378450"/>
          <p14:tracePt t="121249" x="7700963" y="5256213"/>
          <p14:tracePt t="121266" x="7729538" y="5176838"/>
          <p14:tracePt t="121282" x="7758113" y="5097463"/>
          <p14:tracePt t="121299" x="7788275" y="5018088"/>
          <p14:tracePt t="121316" x="7816850" y="4938713"/>
          <p14:tracePt t="121332" x="7831138" y="4881563"/>
          <p14:tracePt t="121349" x="7859713" y="4779963"/>
          <p14:tracePt t="121366" x="7859713" y="4737100"/>
          <p14:tracePt t="121382" x="7874000" y="4694238"/>
          <p14:tracePt t="121399" x="7874000" y="4657725"/>
          <p14:tracePt t="121416" x="7874000" y="4643438"/>
          <p14:tracePt t="121418" x="7874000" y="4629150"/>
          <p14:tracePt t="121434" x="7881938" y="4614863"/>
          <p14:tracePt t="121451" x="7888288" y="4586288"/>
          <p14:tracePt t="121466" x="7896225" y="4572000"/>
          <p14:tracePt t="121482" x="7902575" y="4564063"/>
          <p14:tracePt t="121499" x="7910513" y="4564063"/>
          <p14:tracePt t="121516" x="7910513" y="4549775"/>
          <p14:tracePt t="121595" x="7916863" y="4549775"/>
          <p14:tracePt t="121761" x="7916863" y="4543425"/>
          <p14:tracePt t="121769" x="7916863" y="4535488"/>
          <p14:tracePt t="121775" x="7916863" y="4529138"/>
          <p14:tracePt t="121784" x="7916863" y="4521200"/>
          <p14:tracePt t="121799" x="7916863" y="4506913"/>
          <p14:tracePt t="121816" x="7916863" y="4498975"/>
          <p14:tracePt t="121914" x="7924800" y="4513263"/>
          <p14:tracePt t="121922" x="7931150" y="4549775"/>
          <p14:tracePt t="121936" x="7953375" y="4672013"/>
          <p14:tracePt t="121951" x="7975600" y="4779963"/>
          <p14:tracePt t="121969" x="8004175" y="4875213"/>
          <p14:tracePt t="121985" x="8010525" y="4918075"/>
          <p14:tracePt t="122001" x="8010525" y="4932363"/>
          <p14:tracePt t="122018" x="8010525" y="4946650"/>
          <p14:tracePt t="122180" x="8004175" y="4946650"/>
          <p14:tracePt t="122187" x="7996238" y="4946650"/>
          <p14:tracePt t="122203" x="7975600" y="4960938"/>
          <p14:tracePt t="122218" x="7910513" y="4983163"/>
          <p14:tracePt t="122235" x="7772400" y="5032375"/>
          <p14:tracePt t="122251" x="7542213" y="5127625"/>
          <p14:tracePt t="122269" x="7037388" y="5372100"/>
          <p14:tracePt t="122285" x="6872288" y="5451475"/>
          <p14:tracePt t="122302" x="6489700" y="5624513"/>
          <p14:tracePt t="122319" x="6373813" y="5653088"/>
          <p14:tracePt t="122335" x="6338888" y="5667375"/>
          <p14:tracePt t="122352" x="6323013" y="5667375"/>
          <p14:tracePt t="122411" x="6323013" y="5661025"/>
          <p14:tracePt t="122419" x="6323013" y="5653088"/>
          <p14:tracePt t="122435" x="6302375" y="5630863"/>
          <p14:tracePt t="122450" x="6288088" y="5616575"/>
          <p14:tracePt t="122468" x="6245225" y="5602288"/>
          <p14:tracePt t="122486" x="6172200" y="5581650"/>
          <p14:tracePt t="122502" x="6121400" y="5573713"/>
          <p14:tracePt t="122518" x="6072188" y="5559425"/>
          <p14:tracePt t="122535" x="6049963" y="5537200"/>
          <p14:tracePt t="122551" x="6013450" y="5502275"/>
          <p14:tracePt t="122568" x="5976938" y="5480050"/>
          <p14:tracePt t="122585" x="5942013" y="5451475"/>
          <p14:tracePt t="122600" x="5905500" y="5429250"/>
          <p14:tracePt t="122616" x="5883275" y="5408613"/>
          <p14:tracePt t="122632" x="5868988" y="5386388"/>
          <p14:tracePt t="122649" x="5811838" y="5372100"/>
          <p14:tracePt t="122667" x="5754688" y="5372100"/>
          <p14:tracePt t="122684" x="5681663" y="5378450"/>
          <p14:tracePt t="122702" x="5646738" y="5414963"/>
          <p14:tracePt t="122719" x="5630863" y="5429250"/>
          <p14:tracePt t="122736" x="5616575" y="5443538"/>
          <p14:tracePt t="122751" x="5610225" y="5443538"/>
          <p14:tracePt t="122816" x="5602288" y="5443538"/>
          <p14:tracePt t="122824" x="5595938" y="5451475"/>
          <p14:tracePt t="122936" x="5588000" y="5451475"/>
          <p14:tracePt t="122952" x="5573713" y="5451475"/>
          <p14:tracePt t="122960" x="5573713" y="5457825"/>
          <p14:tracePt t="122969" x="5551488" y="5473700"/>
          <p14:tracePt t="122984" x="5465763" y="5567363"/>
          <p14:tracePt t="123001" x="5357813" y="5681663"/>
          <p14:tracePt t="123018" x="5227638" y="5783263"/>
          <p14:tracePt t="123035" x="5176838" y="5819775"/>
          <p14:tracePt t="123069" x="5170488" y="5819775"/>
          <p14:tracePt t="123084" x="5162550" y="5803900"/>
          <p14:tracePt t="123102" x="5148263" y="5783263"/>
          <p14:tracePt t="123118" x="5119688" y="5761038"/>
          <p14:tracePt t="123119" x="5097463" y="5740400"/>
          <p14:tracePt t="123135" x="5018088" y="5667375"/>
          <p14:tracePt t="123151" x="4903788" y="5573713"/>
          <p14:tracePt t="123168" x="4773613" y="5480050"/>
          <p14:tracePt t="123186" x="4651375" y="5443538"/>
          <p14:tracePt t="123201" x="4535488" y="5414963"/>
          <p14:tracePt t="123218" x="4449763" y="5408613"/>
          <p14:tracePt t="123234" x="4391025" y="5408613"/>
          <p14:tracePt t="123236" x="4384675" y="5408613"/>
          <p14:tracePt t="123251" x="4362450" y="5422900"/>
          <p14:tracePt t="123268" x="4348163" y="5437188"/>
          <p14:tracePt t="123285" x="4325938" y="5451475"/>
          <p14:tracePt t="123301" x="4305300" y="5457825"/>
          <p14:tracePt t="123318" x="4283075" y="5473700"/>
          <p14:tracePt t="123334" x="4268788" y="5480050"/>
          <p14:tracePt t="123336" x="4246563" y="5480050"/>
          <p14:tracePt t="123351" x="4211638" y="5480050"/>
          <p14:tracePt t="123368" x="4152900" y="5480050"/>
          <p14:tracePt t="123384" x="4095750" y="5473700"/>
          <p14:tracePt t="123401" x="4016375" y="5443538"/>
          <p14:tracePt t="123405" x="3994150" y="5437188"/>
          <p14:tracePt t="123419" x="3987800" y="5422900"/>
          <p14:tracePt t="123434" x="3965575" y="5408613"/>
          <p14:tracePt t="123452" x="3937000" y="5378450"/>
          <p14:tracePt t="123468" x="3929063" y="5372100"/>
          <p14:tracePt t="123484" x="3914775" y="5357813"/>
          <p14:tracePt t="123501" x="3900488" y="5357813"/>
          <p14:tracePt t="123518" x="3871913" y="5364163"/>
          <p14:tracePt t="123534" x="3829050" y="5394325"/>
          <p14:tracePt t="123551" x="3698875" y="5457825"/>
          <p14:tracePt t="123568" x="3613150" y="5487988"/>
          <p14:tracePt t="123585" x="3568700" y="5502275"/>
          <p14:tracePt t="123601" x="3548063" y="5502275"/>
          <p14:tracePt t="123617" x="3525838" y="5508625"/>
          <p14:tracePt t="123634" x="3503613" y="5508625"/>
          <p14:tracePt t="123653" x="3497263" y="5502275"/>
          <p14:tracePt t="123669" x="3475038" y="5487988"/>
          <p14:tracePt t="123685" x="3454400" y="5473700"/>
          <p14:tracePt t="123702" x="3432175" y="5457825"/>
          <p14:tracePt t="123718" x="3403600" y="5457825"/>
          <p14:tracePt t="123736" x="3295650" y="5457825"/>
          <p14:tracePt t="123752" x="3201988" y="5480050"/>
          <p14:tracePt t="123766" x="3157538" y="5487988"/>
          <p14:tracePt t="123782" x="3028950" y="5530850"/>
          <p14:tracePt t="123798" x="2970213" y="5559425"/>
          <p14:tracePt t="123815" x="2941638" y="5581650"/>
          <p14:tracePt t="123831" x="2921000" y="5581650"/>
          <p14:tracePt t="123850" x="2898775" y="5588000"/>
          <p14:tracePt t="123868" x="2884488" y="5588000"/>
          <p14:tracePt t="123884" x="2876550" y="5581650"/>
          <p14:tracePt t="123901" x="2862263" y="5567363"/>
          <p14:tracePt t="123905" x="2855913" y="5553075"/>
          <p14:tracePt t="123918" x="2847975" y="5545138"/>
          <p14:tracePt t="123935" x="2819400" y="5522913"/>
          <p14:tracePt t="123952" x="2754313" y="5487988"/>
          <p14:tracePt t="123968" x="2717800" y="5473700"/>
          <p14:tracePt t="123985" x="2689225" y="5465763"/>
          <p14:tracePt t="124001" x="2660650" y="5465763"/>
          <p14:tracePt t="124018" x="2632075" y="5473700"/>
          <p14:tracePt t="124034" x="2609850" y="5494338"/>
          <p14:tracePt t="124050" x="2589213" y="5516563"/>
          <p14:tracePt t="124068" x="2559050" y="5545138"/>
          <p14:tracePt t="124085" x="2538413" y="5559425"/>
          <p14:tracePt t="124101" x="2524125" y="5567363"/>
          <p14:tracePt t="124118" x="2516188" y="5573713"/>
          <p14:tracePt t="124133" x="2509838" y="5581650"/>
          <p14:tracePt t="124151" x="2501900" y="5581650"/>
          <p14:tracePt t="124169" x="2487613" y="5581650"/>
          <p14:tracePt t="124185" x="2481263" y="5573713"/>
          <p14:tracePt t="124201" x="2465388" y="5559425"/>
          <p14:tracePt t="124218" x="2444750" y="5545138"/>
          <p14:tracePt t="124234" x="2422525" y="5537200"/>
          <p14:tracePt t="124251" x="2408238" y="5530850"/>
          <p14:tracePt t="124268" x="2328863" y="5530850"/>
          <p14:tracePt t="124285" x="2257425" y="5530850"/>
          <p14:tracePt t="124301" x="2155825" y="5530850"/>
          <p14:tracePt t="124318" x="2055813" y="5530850"/>
          <p14:tracePt t="124334" x="1968500" y="5530850"/>
          <p14:tracePt t="124351" x="1911350" y="5530850"/>
          <p14:tracePt t="124367" x="1874838" y="5530850"/>
          <p14:tracePt t="124384" x="1846263" y="5522913"/>
          <p14:tracePt t="124402" x="1824038" y="5522913"/>
          <p14:tracePt t="124426" x="1817688" y="5522913"/>
          <p14:tracePt t="124434" x="1817688" y="5516563"/>
          <p14:tracePt t="124451" x="1809750" y="5516563"/>
          <p14:tracePt t="124467" x="1803400" y="5516563"/>
          <p14:tracePt t="124484" x="1773238" y="5516563"/>
          <p14:tracePt t="124500" x="1730375" y="5522913"/>
          <p14:tracePt t="124517" x="1651000" y="5530850"/>
          <p14:tracePt t="124533" x="1571625" y="5537200"/>
          <p14:tracePt t="124551" x="1471613" y="5537200"/>
          <p14:tracePt t="124567" x="1449388" y="5537200"/>
          <p14:tracePt t="124584" x="1435100" y="5537200"/>
          <p14:tracePt t="124619" x="1435100" y="5530850"/>
          <p14:tracePt t="124634" x="1441450" y="5522913"/>
          <p14:tracePt t="124651" x="1449388" y="5516563"/>
          <p14:tracePt t="124667" x="1449388" y="5508625"/>
          <p14:tracePt t="124685" x="1457325" y="5502275"/>
          <p14:tracePt t="124701" x="1463675" y="5494338"/>
          <p14:tracePt t="124718" x="1471613" y="5487988"/>
          <p14:tracePt t="124739" x="1477963" y="5480050"/>
          <p14:tracePt t="124752" x="1477963" y="5473700"/>
          <p14:tracePt t="124768" x="1485900" y="5465763"/>
          <p14:tracePt t="124784" x="1500188" y="5465763"/>
          <p14:tracePt t="124801" x="1500188" y="5457825"/>
          <p14:tracePt t="124865" x="1500188" y="5465763"/>
          <p14:tracePt t="124873" x="1492250" y="5473700"/>
          <p14:tracePt t="124889" x="1485900" y="5480050"/>
          <p14:tracePt t="124929" x="1485900" y="5487988"/>
          <p14:tracePt t="124965" x="1492250" y="5487988"/>
          <p14:tracePt t="124971" x="1506538" y="5480050"/>
          <p14:tracePt t="124983" x="1528763" y="5480050"/>
          <p14:tracePt t="125000" x="1579563" y="5473700"/>
          <p14:tracePt t="125020" x="1673225" y="5451475"/>
          <p14:tracePt t="125034" x="1693863" y="5437188"/>
          <p14:tracePt t="125051" x="1716088" y="5429250"/>
          <p14:tracePt t="125069" x="1730375" y="5422900"/>
          <p14:tracePt t="125084" x="1738313" y="5422900"/>
          <p14:tracePt t="125102" x="1758950" y="5422900"/>
          <p14:tracePt t="125118" x="1773238" y="5422900"/>
          <p14:tracePt t="125134" x="1795463" y="5422900"/>
          <p14:tracePt t="125152" x="1809750" y="5422900"/>
          <p14:tracePt t="125167" x="1831975" y="5422900"/>
          <p14:tracePt t="125184" x="1846263" y="5422900"/>
          <p14:tracePt t="125202" x="1874838" y="5422900"/>
          <p14:tracePt t="125218" x="1911350" y="5414963"/>
          <p14:tracePt t="125234" x="1982788" y="5414963"/>
          <p14:tracePt t="125254" x="2062163" y="5408613"/>
          <p14:tracePt t="125268" x="2141538" y="5400675"/>
          <p14:tracePt t="125284" x="2198688" y="5378450"/>
          <p14:tracePt t="125302" x="2235200" y="5378450"/>
          <p14:tracePt t="125366" x="2235200" y="5386388"/>
          <p14:tracePt t="125377" x="2235200" y="5394325"/>
          <p14:tracePt t="125387" x="2228850" y="5394325"/>
          <p14:tracePt t="125418" x="2235200" y="5394325"/>
          <p14:tracePt t="125424" x="2243138" y="5394325"/>
          <p14:tracePt t="125435" x="2249488" y="5394325"/>
          <p14:tracePt t="125450" x="2278063" y="5394325"/>
          <p14:tracePt t="125468" x="2328863" y="5394325"/>
          <p14:tracePt t="125485" x="2371725" y="5394325"/>
          <p14:tracePt t="125501" x="2416175" y="5394325"/>
          <p14:tracePt t="125517" x="2444750" y="5400675"/>
          <p14:tracePt t="125535" x="2465388" y="5400675"/>
          <p14:tracePt t="125550" x="2487613" y="5400675"/>
          <p14:tracePt t="125568" x="2516188" y="5408613"/>
          <p14:tracePt t="125585" x="2538413" y="5422900"/>
          <p14:tracePt t="125601" x="2559050" y="5429250"/>
          <p14:tracePt t="125618" x="2581275" y="5451475"/>
          <p14:tracePt t="125634" x="2603500" y="5473700"/>
          <p14:tracePt t="125650" x="2617788" y="5487988"/>
          <p14:tracePt t="125669" x="2632075" y="5508625"/>
          <p14:tracePt t="125684" x="2632075" y="5516563"/>
          <p14:tracePt t="125700" x="2632075" y="5522913"/>
          <p14:tracePt t="125739" x="2632075" y="5530850"/>
          <p14:tracePt t="125780" x="2632075" y="5537200"/>
          <p14:tracePt t="125786" x="2646363" y="5537200"/>
          <p14:tracePt t="125801" x="2660650" y="5537200"/>
          <p14:tracePt t="125819" x="2682875" y="5537200"/>
          <p14:tracePt t="125834" x="2697163" y="5537200"/>
          <p14:tracePt t="125850" x="2711450" y="5537200"/>
          <p14:tracePt t="125867" x="2732088" y="5537200"/>
          <p14:tracePt t="125883" x="2747963" y="5537200"/>
          <p14:tracePt t="125902" x="2754313" y="5537200"/>
          <p14:tracePt t="125918" x="2768600" y="5537200"/>
          <p14:tracePt t="125934" x="2790825" y="5545138"/>
          <p14:tracePt t="125952" x="2805113" y="5553075"/>
          <p14:tracePt t="125968" x="2827338" y="5559425"/>
          <p14:tracePt t="125984" x="2833688" y="5567363"/>
          <p14:tracePt t="126021" x="2827338" y="5567363"/>
          <p14:tracePt t="126033" x="2827338" y="5573713"/>
          <p14:tracePt t="126050" x="2811463" y="5573713"/>
          <p14:tracePt t="126065" x="2811463" y="5581650"/>
          <p14:tracePt t="126106" x="2811463" y="5588000"/>
          <p14:tracePt t="126392" x="2805113" y="5588000"/>
          <p14:tracePt t="126400" x="2797175" y="5588000"/>
          <p14:tracePt t="126411" x="2797175" y="5595938"/>
          <p14:tracePt t="126427" x="2790825" y="5595938"/>
          <p14:tracePt t="126436" x="2790825" y="5602288"/>
          <p14:tracePt t="126450" x="2782888" y="5602288"/>
          <p14:tracePt t="126468" x="2768600" y="5616575"/>
          <p14:tracePt t="126483" x="2747963" y="5616575"/>
          <p14:tracePt t="126500" x="2725738" y="5630863"/>
          <p14:tracePt t="126518" x="2703513" y="5630863"/>
          <p14:tracePt t="126534" x="2674938" y="5630863"/>
          <p14:tracePt t="126550" x="2654300" y="5630863"/>
          <p14:tracePt t="126567" x="2617788" y="5624513"/>
          <p14:tracePt t="126583" x="2589213" y="5610225"/>
          <p14:tracePt t="126600" x="2538413" y="5588000"/>
          <p14:tracePt t="126617" x="2501900" y="5573713"/>
          <p14:tracePt t="126619" x="2481263" y="5567363"/>
          <p14:tracePt t="126634" x="2436813" y="5559425"/>
          <p14:tracePt t="126650" x="2379663" y="5530850"/>
          <p14:tracePt t="126667" x="2343150" y="5522913"/>
          <p14:tracePt t="126683" x="2314575" y="5502275"/>
          <p14:tracePt t="126701" x="2278063" y="5480050"/>
          <p14:tracePt t="126718" x="2249488" y="5465763"/>
          <p14:tracePt t="126735" x="2228850" y="5451475"/>
          <p14:tracePt t="126753" x="2212975" y="5437188"/>
          <p14:tracePt t="126767" x="2192338" y="5429250"/>
          <p14:tracePt t="126783" x="2170113" y="5422900"/>
          <p14:tracePt t="126800" x="2155825" y="5422900"/>
          <p14:tracePt t="126817" x="2133600" y="5422900"/>
          <p14:tracePt t="126835" x="2105025" y="5422900"/>
          <p14:tracePt t="126851" x="2090738" y="5422900"/>
          <p14:tracePt t="126867" x="2070100" y="5422900"/>
          <p14:tracePt t="126883" x="2047875" y="5422900"/>
          <p14:tracePt t="126899" x="2033588" y="5429250"/>
          <p14:tracePt t="126917" x="2005013" y="5443538"/>
          <p14:tracePt t="126935" x="1990725" y="5451475"/>
          <p14:tracePt t="126951" x="1968500" y="5451475"/>
          <p14:tracePt t="126967" x="1954213" y="5451475"/>
          <p14:tracePt t="126985" x="1917700" y="5451475"/>
          <p14:tracePt t="127001" x="1874838" y="5451475"/>
          <p14:tracePt t="127017" x="1831975" y="5457825"/>
          <p14:tracePt t="127034" x="1787525" y="5465763"/>
          <p14:tracePt t="127050" x="1766888" y="5465763"/>
          <p14:tracePt t="127067" x="1744663" y="5465763"/>
          <p14:tracePt t="127084" x="1724025" y="5465763"/>
          <p14:tracePt t="127101" x="1687513" y="5465763"/>
          <p14:tracePt t="127118" x="1644650" y="5465763"/>
          <p14:tracePt t="127135" x="1535113" y="5465763"/>
          <p14:tracePt t="127151" x="1449388" y="5457825"/>
          <p14:tracePt t="127166" x="1355725" y="5451475"/>
          <p14:tracePt t="127182" x="1276350" y="5443538"/>
          <p14:tracePt t="127198" x="1211263" y="5443538"/>
          <p14:tracePt t="127214" x="1174750" y="5443538"/>
          <p14:tracePt t="127233" x="1154113" y="5443538"/>
          <p14:tracePt t="127250" x="1125538" y="5443538"/>
          <p14:tracePt t="127267" x="1109663" y="5443538"/>
          <p14:tracePt t="127283" x="1089025" y="5443538"/>
          <p14:tracePt t="127300" x="1066800" y="5443538"/>
          <p14:tracePt t="127316" x="1052513" y="5443538"/>
          <p14:tracePt t="127334" x="1046163" y="5443538"/>
          <p14:tracePt t="127350" x="1038225" y="5451475"/>
          <p14:tracePt t="127457" x="1046163" y="5443538"/>
          <p14:tracePt t="127464" x="1052513" y="5437188"/>
          <p14:tracePt t="127471" x="1074738" y="5437188"/>
          <p14:tracePt t="127483" x="1109663" y="5437188"/>
          <p14:tracePt t="127501" x="1276350" y="5480050"/>
          <p14:tracePt t="127517" x="1406525" y="5508625"/>
          <p14:tracePt t="127533" x="1550988" y="5537200"/>
          <p14:tracePt t="127550" x="1679575" y="5567363"/>
          <p14:tracePt t="127568" x="1758950" y="5567363"/>
          <p14:tracePt t="127583" x="1787525" y="5567363"/>
          <p14:tracePt t="127599" x="1795463" y="5567363"/>
          <p14:tracePt t="127643" x="1787525" y="5567363"/>
          <p14:tracePt t="127661" x="1781175" y="5567363"/>
          <p14:tracePt t="127669" x="1781175" y="5573713"/>
          <p14:tracePt t="127684" x="1773238" y="5573713"/>
          <p14:tracePt t="127700" x="1766888" y="5581650"/>
          <p14:tracePt t="127741" x="1758950" y="5588000"/>
          <p14:tracePt t="127957" x="1766888" y="5588000"/>
          <p14:tracePt t="127997" x="1773238" y="5588000"/>
          <p14:tracePt t="128006" x="1781175" y="5581650"/>
          <p14:tracePt t="128027" x="1787525" y="5573713"/>
          <p14:tracePt t="128036" x="1795463" y="5573713"/>
          <p14:tracePt t="128050" x="1817688" y="5567363"/>
          <p14:tracePt t="128068" x="1897063" y="5581650"/>
          <p14:tracePt t="128083" x="2039938" y="5610225"/>
          <p14:tracePt t="128100" x="2249488" y="5661025"/>
          <p14:tracePt t="128118" x="2805113" y="5726113"/>
          <p14:tracePt t="128134" x="3222625" y="5783263"/>
          <p14:tracePt t="128150" x="3619500" y="5803900"/>
          <p14:tracePt t="128167" x="3944938" y="5826125"/>
          <p14:tracePt t="128183" x="4138613" y="5834063"/>
          <p14:tracePt t="128201" x="4260850" y="5834063"/>
          <p14:tracePt t="128217" x="4370388" y="5826125"/>
          <p14:tracePt t="128234" x="4527550" y="5783263"/>
          <p14:tracePt t="128252" x="4700588" y="5746750"/>
          <p14:tracePt t="128267" x="4932363" y="5710238"/>
          <p14:tracePt t="128283" x="5256213" y="5726113"/>
          <p14:tracePt t="128300" x="5588000" y="5754688"/>
          <p14:tracePt t="128315" x="5834063" y="5754688"/>
          <p14:tracePt t="128331" x="6049963" y="5746750"/>
          <p14:tracePt t="128349" x="6265863" y="5740400"/>
          <p14:tracePt t="128365" x="6345238" y="5746750"/>
          <p14:tracePt t="128381" x="6432550" y="5761038"/>
          <p14:tracePt t="128398" x="6511925" y="5789613"/>
          <p14:tracePt t="128415" x="6611938" y="5797550"/>
          <p14:tracePt t="128434" x="6778625" y="5819775"/>
          <p14:tracePt t="128450" x="6878638" y="5826125"/>
          <p14:tracePt t="128467" x="6943725" y="5826125"/>
          <p14:tracePt t="128484" x="6980238" y="5826125"/>
          <p14:tracePt t="128499" x="7016750" y="5826125"/>
          <p14:tracePt t="128516" x="7037388" y="5826125"/>
          <p14:tracePt t="128534" x="7059613" y="5826125"/>
          <p14:tracePt t="128550" x="7094538" y="5840413"/>
          <p14:tracePt t="128567" x="7110413" y="5840413"/>
          <p14:tracePt t="128610" x="7110413" y="5848350"/>
          <p14:tracePt t="128619" x="7094538" y="5848350"/>
          <p14:tracePt t="128633" x="7088188" y="5862638"/>
          <p14:tracePt t="128649" x="7073900" y="5883275"/>
          <p14:tracePt t="128668" x="7051675" y="5905500"/>
          <p14:tracePt t="128683" x="7031038" y="5927725"/>
          <p14:tracePt t="128700" x="7016750" y="5942013"/>
          <p14:tracePt t="128718" x="6986588" y="5956300"/>
          <p14:tracePt t="128735" x="6986588" y="5962650"/>
          <p14:tracePt t="128749" x="6980238" y="5962650"/>
          <p14:tracePt t="128767" x="6972300" y="5962650"/>
          <p14:tracePt t="128783" x="6943725" y="5956300"/>
          <p14:tracePt t="128799" x="6900863" y="5934075"/>
          <p14:tracePt t="128818" x="6843713" y="5899150"/>
          <p14:tracePt t="128833" x="6843713" y="5891213"/>
          <p14:tracePt t="128850" x="6843713" y="5876925"/>
          <p14:tracePt t="128867" x="6864350" y="5854700"/>
          <p14:tracePt t="128883" x="6872288" y="5840413"/>
          <p14:tracePt t="128899" x="6892925" y="5826125"/>
          <p14:tracePt t="128916" x="6915150" y="5803900"/>
          <p14:tracePt t="128920" x="6921500" y="5789613"/>
          <p14:tracePt t="128933" x="6943725" y="5775325"/>
          <p14:tracePt t="128951" x="6958013" y="5754688"/>
          <p14:tracePt t="128967" x="6965950" y="5732463"/>
          <p14:tracePt t="128983" x="6965950" y="5726113"/>
          <p14:tracePt t="129001" x="6937375" y="5695950"/>
          <p14:tracePt t="129017" x="6929438" y="5689600"/>
          <p14:tracePt t="129034" x="6878638" y="5661025"/>
          <p14:tracePt t="129051" x="6850063" y="5653088"/>
          <p14:tracePt t="129067" x="6835775" y="5653088"/>
          <p14:tracePt t="129112" x="6827838" y="5646738"/>
          <p14:tracePt t="129127" x="6821488" y="5646738"/>
          <p14:tracePt t="129138" x="6807200" y="5638800"/>
          <p14:tracePt t="129149" x="6784975" y="5624513"/>
          <p14:tracePt t="129166" x="6764338" y="5610225"/>
          <p14:tracePt t="129184" x="6727825" y="5595938"/>
          <p14:tracePt t="129199" x="6677025" y="5573713"/>
          <p14:tracePt t="129216" x="6597650" y="5545138"/>
          <p14:tracePt t="129235" x="6518275" y="5508625"/>
          <p14:tracePt t="129250" x="6496050" y="5487988"/>
          <p14:tracePt t="129267" x="6475413" y="5473700"/>
          <p14:tracePt t="129284" x="6461125" y="5457825"/>
          <p14:tracePt t="129317" x="6481763" y="5443538"/>
          <p14:tracePt t="129334" x="6569075" y="5422900"/>
          <p14:tracePt t="129350" x="6684963" y="5443538"/>
          <p14:tracePt t="129367" x="6813550" y="5480050"/>
          <p14:tracePt t="129384" x="6943725" y="5502275"/>
          <p14:tracePt t="129400" x="6972300" y="5502275"/>
          <p14:tracePt t="129487" x="6980238" y="5502275"/>
          <p14:tracePt t="129496" x="6986588" y="5502275"/>
          <p14:tracePt t="129504" x="6994525" y="5502275"/>
          <p14:tracePt t="129514" x="7016750" y="5508625"/>
          <p14:tracePt t="129531" x="7031038" y="5508625"/>
          <p14:tracePt t="129547" x="7037388" y="5508625"/>
          <p14:tracePt t="129583" x="7023100" y="5522913"/>
          <p14:tracePt t="129599" x="7000875" y="5537200"/>
          <p14:tracePt t="129616" x="6986588" y="5545138"/>
          <p14:tracePt t="129633" x="6965950" y="5553075"/>
          <p14:tracePt t="129649" x="6951663" y="5559425"/>
          <p14:tracePt t="129666" x="6943725" y="5567363"/>
          <p14:tracePt t="129683" x="6929438" y="5573713"/>
          <p14:tracePt t="129701" x="6915150" y="5581650"/>
          <p14:tracePt t="129717" x="6900863" y="5588000"/>
          <p14:tracePt t="129733" x="6886575" y="5588000"/>
          <p14:tracePt t="129829" x="6892925" y="5588000"/>
          <p14:tracePt t="129837" x="6900863" y="5588000"/>
          <p14:tracePt t="129850" x="6915150" y="5588000"/>
          <p14:tracePt t="129867" x="6937375" y="5581650"/>
          <p14:tracePt t="129883" x="6951663" y="5573713"/>
          <p14:tracePt t="129918" x="6943725" y="5567363"/>
          <p14:tracePt t="129934" x="6937375" y="5567363"/>
          <p14:tracePt t="129950" x="6921500" y="5567363"/>
          <p14:tracePt t="130008" x="6915150" y="5567363"/>
          <p14:tracePt t="130058" x="6907213" y="5567363"/>
          <p14:tracePt t="130171" x="6900863" y="5567363"/>
          <p14:tracePt t="130192" x="6892925" y="5567363"/>
          <p14:tracePt t="130254" x="6892925" y="5559425"/>
          <p14:tracePt t="130295" x="6886575" y="5553075"/>
          <p14:tracePt t="130312" x="6878638" y="5545138"/>
          <p14:tracePt t="130319" x="6878638" y="5537200"/>
          <p14:tracePt t="130333" x="6872288" y="5537200"/>
          <p14:tracePt t="130349" x="6850063" y="5516563"/>
          <p14:tracePt t="130366" x="6827838" y="5508625"/>
          <p14:tracePt t="130382" x="6821488" y="5502275"/>
          <p14:tracePt t="130399" x="6807200" y="5494338"/>
          <p14:tracePt t="130438" x="6807200" y="5487988"/>
          <p14:tracePt t="130456" x="6813550" y="5487988"/>
          <p14:tracePt t="130466" x="6813550" y="5480050"/>
          <p14:tracePt t="130481" x="6821488" y="5480050"/>
          <p14:tracePt t="130530" x="6821488" y="5473700"/>
          <p14:tracePt t="130973" x="6827838" y="5473700"/>
          <p14:tracePt t="131034" x="6835775" y="5473700"/>
          <p14:tracePt t="131952" x="6843713" y="5473700"/>
          <p14:tracePt t="132047" x="6850063" y="5473700"/>
          <p14:tracePt t="132504" x="6850063" y="5480050"/>
          <p14:tracePt t="132516" x="6850063" y="5487988"/>
          <p14:tracePt t="132530" x="6850063" y="5502275"/>
          <p14:tracePt t="132537" x="6850063" y="5508625"/>
          <p14:tracePt t="132548" x="6850063" y="5516563"/>
          <p14:tracePt t="132565" x="6850063" y="5522913"/>
          <p14:tracePt t="132582" x="6850063" y="5530850"/>
          <p14:tracePt t="132598" x="6850063" y="5537200"/>
          <p14:tracePt t="133045" x="6858000" y="5537200"/>
          <p14:tracePt t="133064" x="6872288" y="5530850"/>
          <p14:tracePt t="133069" x="6878638" y="5522913"/>
          <p14:tracePt t="133081" x="6886575" y="5522913"/>
          <p14:tracePt t="133099" x="6907213" y="5522913"/>
          <p14:tracePt t="133115" x="6929438" y="5522913"/>
          <p14:tracePt t="133130" x="6937375" y="5522913"/>
          <p14:tracePt t="133147" x="6951663" y="5522913"/>
          <p14:tracePt t="133163" x="6972300" y="5522913"/>
          <p14:tracePt t="133180" x="6994525" y="5522913"/>
          <p14:tracePt t="133197" x="7000875" y="5522913"/>
          <p14:tracePt t="133213" x="7023100" y="5522913"/>
          <p14:tracePt t="133232" x="7059613" y="5516563"/>
          <p14:tracePt t="133248" x="7110413" y="5516563"/>
          <p14:tracePt t="133265" x="7181850" y="5508625"/>
          <p14:tracePt t="133283" x="7232650" y="5502275"/>
          <p14:tracePt t="133300" x="7253288" y="5502275"/>
          <p14:tracePt t="133316" x="7275513" y="5502275"/>
          <p14:tracePt t="133333" x="7289800" y="5502275"/>
          <p14:tracePt t="133348" x="7312025" y="5502275"/>
          <p14:tracePt t="133365" x="7326313" y="5502275"/>
          <p14:tracePt t="133382" x="7346950" y="5502275"/>
          <p14:tracePt t="133398" x="7369175" y="5502275"/>
          <p14:tracePt t="133414" x="7383463" y="5508625"/>
          <p14:tracePt t="133417" x="7397750" y="5508625"/>
          <p14:tracePt t="133432" x="7419975" y="5516563"/>
          <p14:tracePt t="133449" x="7442200" y="5522913"/>
          <p14:tracePt t="133465" x="7462838" y="5530850"/>
          <p14:tracePt t="133481" x="7491413" y="5545138"/>
          <p14:tracePt t="133498" x="7513638" y="5545138"/>
          <p14:tracePt t="133516" x="7542213" y="5545138"/>
          <p14:tracePt t="133532" x="7564438" y="5545138"/>
          <p14:tracePt t="133549" x="7585075" y="5553075"/>
          <p14:tracePt t="133566" x="7643813" y="5567363"/>
          <p14:tracePt t="133581" x="7700963" y="5567363"/>
          <p14:tracePt t="133598" x="7723188" y="5573713"/>
          <p14:tracePt t="133616" x="7729538" y="5573713"/>
          <p14:tracePt t="133837" x="7723188" y="5573713"/>
          <p14:tracePt t="133845" x="7715250" y="5573713"/>
          <p14:tracePt t="133852" x="7708900" y="5567363"/>
          <p14:tracePt t="133863" x="7693025" y="5567363"/>
          <p14:tracePt t="133879" x="7686675" y="5559425"/>
          <p14:tracePt t="133898" x="7678738" y="5545138"/>
          <p14:tracePt t="133913" x="7678738" y="5537200"/>
          <p14:tracePt t="133930" x="7672388" y="5530850"/>
          <p14:tracePt t="133948" x="7672388" y="5522913"/>
          <p14:tracePt t="134019" x="7672388" y="5516563"/>
          <p14:tracePt t="134044" x="7672388" y="5508625"/>
          <p14:tracePt t="134075" x="7672388" y="5502275"/>
          <p14:tracePt t="134081" x="7672388" y="5494338"/>
          <p14:tracePt t="134099" x="7664450" y="5494338"/>
          <p14:tracePt t="134116" x="7664450" y="5487988"/>
          <p14:tracePt t="134132" x="7664450" y="5480050"/>
          <p14:tracePt t="134153" x="7664450" y="5473700"/>
          <p14:tracePt t="134197" x="7664450" y="5465763"/>
          <p14:tracePt t="134297" x="7658100" y="5465763"/>
          <p14:tracePt t="134311" x="7650163" y="5473700"/>
          <p14:tracePt t="134327" x="7643813" y="5480050"/>
          <p14:tracePt t="134343" x="7635875" y="5494338"/>
          <p14:tracePt t="134351" x="7629525" y="5502275"/>
          <p14:tracePt t="134364" x="7621588" y="5508625"/>
          <p14:tracePt t="134382" x="7615238" y="5537200"/>
          <p14:tracePt t="134399" x="7615238" y="5553075"/>
          <p14:tracePt t="134415" x="7615238" y="5559425"/>
          <p14:tracePt t="134506" x="7607300" y="5559425"/>
          <p14:tracePt t="134517" x="7607300" y="5567363"/>
          <p14:tracePt t="134526" x="7599363" y="5567363"/>
          <p14:tracePt t="134534" x="7593013" y="5567363"/>
          <p14:tracePt t="134550" x="7585075" y="5567363"/>
          <p14:tracePt t="134565" x="7570788" y="5573713"/>
          <p14:tracePt t="134581" x="7556500" y="5581650"/>
          <p14:tracePt t="134599" x="7542213" y="5581650"/>
          <p14:tracePt t="134616" x="7519988" y="5581650"/>
          <p14:tracePt t="134632" x="7499350" y="5588000"/>
          <p14:tracePt t="134648" x="7491413" y="5588000"/>
          <p14:tracePt t="134664" x="7477125" y="5588000"/>
          <p14:tracePt t="134681" x="7456488" y="5588000"/>
          <p14:tracePt t="134698" x="7442200" y="5588000"/>
          <p14:tracePt t="134716" x="7362825" y="5588000"/>
          <p14:tracePt t="134733" x="7275513" y="5573713"/>
          <p14:tracePt t="134748" x="7159625" y="5567363"/>
          <p14:tracePt t="134765" x="7045325" y="5567363"/>
          <p14:tracePt t="134782" x="6951663" y="5581650"/>
          <p14:tracePt t="134798" x="6872288" y="5588000"/>
          <p14:tracePt t="134814" x="6813550" y="5602288"/>
          <p14:tracePt t="134833" x="6807200" y="5602288"/>
          <p14:tracePt t="134920" x="6792913" y="5602288"/>
          <p14:tracePt t="134925" x="6784975" y="5602288"/>
          <p14:tracePt t="134934" x="6778625" y="5610225"/>
          <p14:tracePt t="134949" x="6756400" y="5610225"/>
          <p14:tracePt t="134966" x="6734175" y="5616575"/>
          <p14:tracePt t="134981" x="6719888" y="5616575"/>
          <p14:tracePt t="134999" x="6713538" y="5616575"/>
          <p14:tracePt t="135036" x="6719888" y="5616575"/>
          <p14:tracePt t="135061" x="6727825" y="5616575"/>
          <p14:tracePt t="135068" x="6727825" y="5610225"/>
          <p14:tracePt t="135080" x="6734175" y="5610225"/>
          <p14:tracePt t="135096" x="6742113" y="5610225"/>
          <p14:tracePt t="135113" x="6748463" y="5610225"/>
          <p14:tracePt t="135130" x="6756400" y="5602288"/>
          <p14:tracePt t="135148" x="6764338" y="5595938"/>
          <p14:tracePt t="135164" x="6764338" y="5588000"/>
          <p14:tracePt t="135187" x="6770688" y="5588000"/>
          <p14:tracePt t="135201" x="6770688" y="5581650"/>
          <p14:tracePt t="135224" x="6778625" y="5581650"/>
          <p14:tracePt t="135233" x="6778625" y="5573713"/>
          <p14:tracePt t="135250" x="6792913" y="5567363"/>
          <p14:tracePt t="135300" x="6792913" y="5559425"/>
          <p14:tracePt t="137149" x="6784975" y="5567363"/>
          <p14:tracePt t="137154" x="6784975" y="5573713"/>
          <p14:tracePt t="137163" x="6778625" y="5573713"/>
          <p14:tracePt t="137178" x="6756400" y="5595938"/>
          <p14:tracePt t="137196" x="6742113" y="5610225"/>
          <p14:tracePt t="137212" x="6734175" y="5616575"/>
          <p14:tracePt t="137230" x="6727825" y="5624513"/>
          <p14:tracePt t="137246" x="6719888" y="5624513"/>
          <p14:tracePt t="137263" x="6713538" y="5638800"/>
          <p14:tracePt t="137279" x="6705600" y="5646738"/>
          <p14:tracePt t="137297" x="6691313" y="5646738"/>
          <p14:tracePt t="137315" x="6684963" y="5653088"/>
          <p14:tracePt t="137330" x="6677025" y="5661025"/>
          <p14:tracePt t="137347" x="6670675" y="5667375"/>
          <p14:tracePt t="137364" x="6654800" y="5667375"/>
          <p14:tracePt t="137380" x="6648450" y="5667375"/>
          <p14:tracePt t="137398" x="6640513" y="5667375"/>
          <p14:tracePt t="137415" x="6634163" y="5667375"/>
          <p14:tracePt t="137430" x="6619875" y="5667375"/>
          <p14:tracePt t="137446" x="6605588" y="5661025"/>
          <p14:tracePt t="137463" x="6597650" y="5661025"/>
          <p14:tracePt t="137480" x="6591300" y="5653088"/>
          <p14:tracePt t="137499" x="6583363" y="5646738"/>
          <p14:tracePt t="137514" x="6575425" y="5630863"/>
          <p14:tracePt t="137531" x="6569075" y="5624513"/>
          <p14:tracePt t="137549" x="6546850" y="5602288"/>
          <p14:tracePt t="137564" x="6526213" y="5588000"/>
          <p14:tracePt t="137580" x="6489700" y="5567363"/>
          <p14:tracePt t="137598" x="6453188" y="5530850"/>
          <p14:tracePt t="137614" x="6432550" y="5508625"/>
          <p14:tracePt t="137631" x="6410325" y="5494338"/>
          <p14:tracePt t="137647" x="6396038" y="5480050"/>
          <p14:tracePt t="137663" x="6396038" y="5465763"/>
          <p14:tracePt t="137680" x="6396038" y="5457825"/>
          <p14:tracePt t="137698" x="6396038" y="5443538"/>
          <p14:tracePt t="137731" x="6396038" y="5429250"/>
          <p14:tracePt t="137748" x="6396038" y="5414963"/>
          <p14:tracePt t="137764" x="6388100" y="5400675"/>
          <p14:tracePt t="137780" x="6381750" y="5394325"/>
          <p14:tracePt t="137797" x="6373813" y="5386388"/>
          <p14:tracePt t="137813" x="6367463" y="5372100"/>
          <p14:tracePt t="137830" x="6367463" y="5364163"/>
          <p14:tracePt t="137847" x="6359525" y="5349875"/>
          <p14:tracePt t="137864" x="6353175" y="5335588"/>
          <p14:tracePt t="137880" x="6345238" y="5335588"/>
          <p14:tracePt t="137915" x="6345238" y="5329238"/>
          <p14:tracePt t="137930" x="6345238" y="5321300"/>
          <p14:tracePt t="137959" x="6345238" y="5314950"/>
          <p14:tracePt t="137978" x="6353175" y="5314950"/>
          <p14:tracePt t="138051" x="6353175" y="5307013"/>
          <p14:tracePt t="138094" x="6359525" y="5307013"/>
          <p14:tracePt t="138101" x="6359525" y="5300663"/>
          <p14:tracePt t="138125" x="6359525" y="5292725"/>
          <p14:tracePt t="138205" x="6359525" y="5284788"/>
          <p14:tracePt t="138217" x="6367463" y="5284788"/>
          <p14:tracePt t="138279" x="6367463" y="5278438"/>
          <p14:tracePt t="138511" x="6373813" y="5278438"/>
          <p14:tracePt t="138546" x="6381750" y="5278438"/>
          <p14:tracePt t="138557" x="6381750" y="5270500"/>
          <p14:tracePt t="138658" x="6388100" y="5270500"/>
          <p14:tracePt t="138815" x="6388100" y="5264150"/>
          <p14:tracePt t="140074" x="6388100" y="5270500"/>
          <p14:tracePt t="140111" x="6381750" y="5278438"/>
          <p14:tracePt t="140209" x="6373813" y="5278438"/>
          <p14:tracePt t="140235" x="6373813" y="5284788"/>
          <p14:tracePt t="140255" x="6373813" y="5292725"/>
          <p14:tracePt t="140264" x="6373813" y="5300663"/>
          <p14:tracePt t="140277" x="6373813" y="5307013"/>
          <p14:tracePt t="140285" x="6373813" y="5314950"/>
          <p14:tracePt t="140305" x="6367463" y="5321300"/>
          <p14:tracePt t="140315" x="6367463" y="5329238"/>
          <p14:tracePt t="140355" x="6367463" y="5335588"/>
          <p14:tracePt t="140376" x="6367463" y="5343525"/>
          <p14:tracePt t="140393" x="6367463" y="5349875"/>
          <p14:tracePt t="140402" x="6367463" y="5357813"/>
          <p14:tracePt t="140416" x="6367463" y="5364163"/>
          <p14:tracePt t="140432" x="6367463" y="5372100"/>
          <p14:tracePt t="140449" x="6367463" y="5378450"/>
          <p14:tracePt t="140463" x="6367463" y="5394325"/>
          <p14:tracePt t="140478" x="6359525" y="5400675"/>
          <p14:tracePt t="140495" x="6359525" y="5408613"/>
          <p14:tracePt t="140511" x="6359525" y="5414963"/>
          <p14:tracePt t="140528" x="6359525" y="5422900"/>
          <p14:tracePt t="140546" x="6359525" y="5437188"/>
          <p14:tracePt t="140561" x="6359525" y="5443538"/>
          <p14:tracePt t="140578" x="6359525" y="5451475"/>
          <p14:tracePt t="140596" x="6359525" y="5465763"/>
          <p14:tracePt t="140613" x="6359525" y="5473700"/>
          <p14:tracePt t="140629" x="6359525" y="5480050"/>
          <p14:tracePt t="140646" x="6359525" y="5487988"/>
          <p14:tracePt t="140663" x="6359525" y="5494338"/>
          <p14:tracePt t="140680" x="6359525" y="5502275"/>
          <p14:tracePt t="140697" x="6359525" y="5508625"/>
          <p14:tracePt t="140714" x="6359525" y="5516563"/>
          <p14:tracePt t="140731" x="6359525" y="5530850"/>
          <p14:tracePt t="140747" x="6359525" y="5537200"/>
          <p14:tracePt t="140763" x="6359525" y="5553075"/>
          <p14:tracePt t="140781" x="6359525" y="5573713"/>
          <p14:tracePt t="140798" x="6367463" y="5581650"/>
          <p14:tracePt t="140814" x="6373813" y="5595938"/>
          <p14:tracePt t="142145" x="6367463" y="5595938"/>
          <p14:tracePt t="142154" x="6359525" y="5588000"/>
          <p14:tracePt t="142163" x="6353175" y="5588000"/>
          <p14:tracePt t="142178" x="6338888" y="5581650"/>
          <p14:tracePt t="142197" x="6323013" y="5581650"/>
          <p14:tracePt t="142211" x="6323013" y="5573713"/>
          <p14:tracePt t="142228" x="6308725" y="5573713"/>
          <p14:tracePt t="142246" x="6302375" y="5573713"/>
          <p14:tracePt t="142262" x="6273800" y="5581650"/>
          <p14:tracePt t="142278" x="6223000" y="5588000"/>
          <p14:tracePt t="142295" x="6180138" y="5588000"/>
          <p14:tracePt t="142311" x="6135688" y="5588000"/>
          <p14:tracePt t="142327" x="6027738" y="5588000"/>
          <p14:tracePt t="142345" x="5913438" y="5559425"/>
          <p14:tracePt t="142361" x="5775325" y="5537200"/>
          <p14:tracePt t="142377" x="5610225" y="5508625"/>
          <p14:tracePt t="142395" x="5400675" y="5473700"/>
          <p14:tracePt t="142411" x="5213350" y="5473700"/>
          <p14:tracePt t="142414" x="5126038" y="5473700"/>
          <p14:tracePt t="142428" x="5048250" y="5473700"/>
          <p14:tracePt t="142445" x="4824413" y="5494338"/>
          <p14:tracePt t="142461" x="4700588" y="5494338"/>
          <p14:tracePt t="142478" x="4614863" y="5494338"/>
          <p14:tracePt t="142494" x="4557713" y="5480050"/>
          <p14:tracePt t="142512" x="4543425" y="5480050"/>
          <p14:tracePt t="142530" x="4527550" y="5473700"/>
          <p14:tracePt t="142546" x="4521200" y="5473700"/>
          <p14:tracePt t="142563" x="4506913" y="5473700"/>
          <p14:tracePt t="142579" x="4498975" y="5473700"/>
          <p14:tracePt t="142596" x="4484688" y="5473700"/>
          <p14:tracePt t="142613" x="4464050" y="5473700"/>
          <p14:tracePt t="142630" x="4427538" y="5473700"/>
          <p14:tracePt t="142647" x="4398963" y="5473700"/>
          <p14:tracePt t="142663" x="4354513" y="5473700"/>
          <p14:tracePt t="142680" x="4311650" y="5473700"/>
          <p14:tracePt t="142697" x="4276725" y="5465763"/>
          <p14:tracePt t="142712" x="4260850" y="5457825"/>
          <p14:tracePt t="142728" x="4246563" y="5451475"/>
          <p14:tracePt t="142744" x="4246563" y="5443538"/>
          <p14:tracePt t="142762" x="4246563" y="5437188"/>
          <p14:tracePt t="142777" x="4246563" y="5429250"/>
          <p14:tracePt t="142794" x="4246563" y="5422900"/>
          <p14:tracePt t="142813" x="4246563" y="5400675"/>
          <p14:tracePt t="142830" x="4246563" y="5386388"/>
          <p14:tracePt t="142846" x="4246563" y="5364163"/>
          <p14:tracePt t="142863" x="4240213" y="5349875"/>
          <p14:tracePt t="142880" x="4232275" y="5329238"/>
          <p14:tracePt t="142896" x="4232275" y="5314950"/>
          <p14:tracePt t="142929" x="4232275" y="5307013"/>
          <p14:tracePt t="142950" x="4232275" y="5300663"/>
          <p14:tracePt t="143147" x="4225925" y="5300663"/>
          <p14:tracePt t="143167" x="4217988" y="5300663"/>
          <p14:tracePt t="143206" x="4217988" y="5307013"/>
          <p14:tracePt t="143213" x="4211638" y="5307013"/>
          <p14:tracePt t="143235" x="4211638" y="5314950"/>
          <p14:tracePt t="143263" x="4211638" y="5321300"/>
          <p14:tracePt t="143295" x="4211638" y="5329238"/>
          <p14:tracePt t="143303" x="4203700" y="5329238"/>
          <p14:tracePt t="143312" x="4203700" y="5335588"/>
          <p14:tracePt t="143329" x="4203700" y="5343525"/>
          <p14:tracePt t="143346" x="4203700" y="5357813"/>
          <p14:tracePt t="143363" x="4197350" y="5372100"/>
          <p14:tracePt t="143380" x="4197350" y="5386388"/>
          <p14:tracePt t="143396" x="4197350" y="5400675"/>
          <p14:tracePt t="143412" x="4197350" y="5408613"/>
          <p14:tracePt t="143416" x="4197350" y="5414963"/>
          <p14:tracePt t="143428" x="4197350" y="5422900"/>
          <p14:tracePt t="143458" x="4197350" y="5429250"/>
          <p14:tracePt t="143467" x="4197350" y="5437188"/>
          <p14:tracePt t="143479" x="4197350" y="5443538"/>
          <p14:tracePt t="143496" x="4203700" y="5465763"/>
          <p14:tracePt t="143513" x="4211638" y="5480050"/>
          <p14:tracePt t="143528" x="4225925" y="5502275"/>
          <p14:tracePt t="143546" x="4225925" y="5516563"/>
          <p14:tracePt t="143564" x="4232275" y="5530850"/>
          <p14:tracePt t="143579" x="4232275" y="5537200"/>
          <p14:tracePt t="143827" x="4240213" y="5537200"/>
          <p14:tracePt t="143857" x="4240213" y="5530850"/>
          <p14:tracePt t="143864" x="4246563" y="5530850"/>
          <p14:tracePt t="143974" x="4240213" y="5530850"/>
          <p14:tracePt t="144005" x="4232275" y="5530850"/>
          <p14:tracePt t="144015" x="4232275" y="5537200"/>
          <p14:tracePt t="144032" x="4225925" y="5537200"/>
          <p14:tracePt t="144045" x="4217988" y="5545138"/>
          <p14:tracePt t="144062" x="4211638" y="5553075"/>
          <p14:tracePt t="144080" x="4203700" y="5559425"/>
          <p14:tracePt t="144095" x="4203700" y="5567363"/>
          <p14:tracePt t="144113" x="4197350" y="5567363"/>
          <p14:tracePt t="144326" x="4197350" y="5573713"/>
          <p14:tracePt t="144339" x="4189413" y="5581650"/>
          <p14:tracePt t="144371" x="4189413" y="5588000"/>
          <p14:tracePt t="144414" x="4181475" y="5595938"/>
          <p14:tracePt t="144972" x="4181475" y="5588000"/>
          <p14:tracePt t="145317" x="4181475" y="5581650"/>
          <p14:tracePt t="145764" x="4181475" y="5573713"/>
          <p14:tracePt t="145776" x="4189413" y="5573713"/>
          <p14:tracePt t="145783" x="4189413" y="5567363"/>
          <p14:tracePt t="145796" x="4197350" y="5567363"/>
          <p14:tracePt t="145812" x="4225925" y="5553075"/>
          <p14:tracePt t="145829" x="4240213" y="5553075"/>
          <p14:tracePt t="145844" x="4268788" y="5553075"/>
          <p14:tracePt t="145860" x="4297363" y="5553075"/>
          <p14:tracePt t="145878" x="4319588" y="5553075"/>
          <p14:tracePt t="145894" x="4348163" y="5553075"/>
          <p14:tracePt t="145910" x="4391025" y="5553075"/>
          <p14:tracePt t="145913" x="4413250" y="5545138"/>
          <p14:tracePt t="145927" x="4464050" y="5537200"/>
          <p14:tracePt t="145944" x="4513263" y="5522913"/>
          <p14:tracePt t="145960" x="4557713" y="5502275"/>
          <p14:tracePt t="145978" x="4592638" y="5487988"/>
          <p14:tracePt t="145995" x="4629150" y="5473700"/>
          <p14:tracePt t="146012" x="4665663" y="5451475"/>
          <p14:tracePt t="146029" x="4708525" y="5443538"/>
          <p14:tracePt t="146046" x="4802188" y="5408613"/>
          <p14:tracePt t="146061" x="4830763" y="5408613"/>
          <p14:tracePt t="146077" x="4852988" y="5394325"/>
          <p14:tracePt t="146093" x="4875213" y="5394325"/>
          <p14:tracePt t="146111" x="4895850" y="5386388"/>
          <p14:tracePt t="146128" x="4903788" y="5378450"/>
          <p14:tracePt t="146145" x="4910138" y="5378450"/>
          <p14:tracePt t="146161" x="4924425" y="5372100"/>
          <p14:tracePt t="146177" x="4938713" y="5372100"/>
          <p14:tracePt t="146195" x="4975225" y="5364163"/>
          <p14:tracePt t="146211" x="5003800" y="5364163"/>
          <p14:tracePt t="146228" x="5018088" y="5364163"/>
          <p14:tracePt t="146246" x="5032375" y="5357813"/>
          <p14:tracePt t="146261" x="5054600" y="5357813"/>
          <p14:tracePt t="146278" x="5062538" y="5357813"/>
          <p14:tracePt t="146295" x="5076825" y="5357813"/>
          <p14:tracePt t="146312" x="5083175" y="5357813"/>
          <p14:tracePt t="146328" x="5091113" y="5357813"/>
          <p14:tracePt t="146345" x="5105400" y="5357813"/>
          <p14:tracePt t="146362" x="5126038" y="5357813"/>
          <p14:tracePt t="146378" x="5133975" y="5357813"/>
          <p14:tracePt t="146394" x="5148263" y="5357813"/>
          <p14:tracePt t="146411" x="5156200" y="5357813"/>
          <p14:tracePt t="146415" x="5162550" y="5357813"/>
          <p14:tracePt t="146598" x="5156200" y="5357813"/>
          <p14:tracePt t="146606" x="5148263" y="5357813"/>
          <p14:tracePt t="146614" x="5141913" y="5364163"/>
          <p14:tracePt t="146629" x="5119688" y="5364163"/>
          <p14:tracePt t="146645" x="5097463" y="5372100"/>
          <p14:tracePt t="146661" x="5083175" y="5372100"/>
          <p14:tracePt t="146678" x="5062538" y="5372100"/>
          <p14:tracePt t="146697" x="5032375" y="5378450"/>
          <p14:tracePt t="146712" x="5011738" y="5386388"/>
          <p14:tracePt t="146729" x="4975225" y="5394325"/>
          <p14:tracePt t="146744" x="4938713" y="5400675"/>
          <p14:tracePt t="146761" x="4924425" y="5408613"/>
          <p14:tracePt t="146779" x="4903788" y="5408613"/>
          <p14:tracePt t="146795" x="4881563" y="5414963"/>
          <p14:tracePt t="146812" x="4875213" y="5422900"/>
          <p14:tracePt t="146900" x="4889500" y="5422900"/>
          <p14:tracePt t="146913" x="4895850" y="5422900"/>
          <p14:tracePt t="146922" x="4924425" y="5422900"/>
          <p14:tracePt t="146930" x="4960938" y="5422900"/>
          <p14:tracePt t="146945" x="5048250" y="5422900"/>
          <p14:tracePt t="146961" x="5162550" y="5422900"/>
          <p14:tracePt t="146978" x="5278438" y="5422900"/>
          <p14:tracePt t="146995" x="5364163" y="5422900"/>
          <p14:tracePt t="147012" x="5429250" y="5422900"/>
          <p14:tracePt t="147030" x="5465763" y="5422900"/>
          <p14:tracePt t="147045" x="5473700" y="5422900"/>
          <p14:tracePt t="147061" x="5487988" y="5422900"/>
          <p14:tracePt t="147079" x="5508625" y="5422900"/>
          <p14:tracePt t="147095" x="5522913" y="5422900"/>
          <p14:tracePt t="147111" x="5545138" y="5422900"/>
          <p14:tracePt t="147129" x="5573713" y="5429250"/>
          <p14:tracePt t="147145" x="5602288" y="5437188"/>
          <p14:tracePt t="147162" x="5624513" y="5437188"/>
          <p14:tracePt t="147179" x="5638800" y="5437188"/>
          <p14:tracePt t="147195" x="5661025" y="5437188"/>
          <p14:tracePt t="147212" x="5675313" y="5437188"/>
          <p14:tracePt t="147228" x="5710238" y="5437188"/>
          <p14:tracePt t="147243" x="5732463" y="5437188"/>
          <p14:tracePt t="147259" x="5740400" y="5437188"/>
          <p14:tracePt t="147276" x="5761038" y="5437188"/>
          <p14:tracePt t="147293" x="5775325" y="5437188"/>
          <p14:tracePt t="147311" x="5797550" y="5437188"/>
          <p14:tracePt t="147327" x="5826125" y="5437188"/>
          <p14:tracePt t="147344" x="5883275" y="5437188"/>
          <p14:tracePt t="147362" x="5919788" y="5443538"/>
          <p14:tracePt t="147379" x="5942013" y="5443538"/>
          <p14:tracePt t="147395" x="5970588" y="5443538"/>
          <p14:tracePt t="147412" x="5976938" y="5443538"/>
          <p14:tracePt t="147428" x="5992813" y="5443538"/>
          <p14:tracePt t="147446" x="6013450" y="5451475"/>
          <p14:tracePt t="147461" x="6042025" y="5457825"/>
          <p14:tracePt t="147480" x="6072188" y="5457825"/>
          <p14:tracePt t="147495" x="6121400" y="5457825"/>
          <p14:tracePt t="147511" x="6200775" y="5465763"/>
          <p14:tracePt t="147529" x="6323013" y="5494338"/>
          <p14:tracePt t="147546" x="6402388" y="5508625"/>
          <p14:tracePt t="147561" x="6489700" y="5522913"/>
          <p14:tracePt t="147579" x="6569075" y="5530850"/>
          <p14:tracePt t="147595" x="6662738" y="5530850"/>
          <p14:tracePt t="147611" x="6742113" y="5522913"/>
          <p14:tracePt t="147628" x="6813550" y="5516563"/>
          <p14:tracePt t="147646" x="6886575" y="5516563"/>
          <p14:tracePt t="147661" x="6937375" y="5516563"/>
          <p14:tracePt t="147679" x="6972300" y="5516563"/>
          <p14:tracePt t="147695" x="6994525" y="5516563"/>
          <p14:tracePt t="147711" x="7016750" y="5522913"/>
          <p14:tracePt t="147728" x="7023100" y="5530850"/>
          <p14:tracePt t="147744" x="7037388" y="5530850"/>
          <p14:tracePt t="147762" x="7065963" y="5537200"/>
          <p14:tracePt t="147779" x="7102475" y="5545138"/>
          <p14:tracePt t="147794" x="7131050" y="5545138"/>
          <p14:tracePt t="147811" x="7153275" y="5553075"/>
          <p14:tracePt t="147829" x="7173913" y="5553075"/>
          <p14:tracePt t="147844" x="7189788" y="5553075"/>
          <p14:tracePt t="147862" x="7218363" y="5553075"/>
          <p14:tracePt t="147880" x="7239000" y="5545138"/>
          <p14:tracePt t="147895" x="7253288" y="5537200"/>
          <p14:tracePt t="147912" x="7261225" y="5530850"/>
          <p14:tracePt t="147916" x="7269163" y="5530850"/>
          <p14:tracePt t="147928" x="7275513" y="5530850"/>
          <p14:tracePt t="147945" x="7283450" y="5522913"/>
          <p14:tracePt t="147962" x="7312025" y="5508625"/>
          <p14:tracePt t="147979" x="7332663" y="5502275"/>
          <p14:tracePt t="147995" x="7354888" y="5480050"/>
          <p14:tracePt t="148012" x="7369175" y="5473700"/>
          <p14:tracePt t="148028" x="7377113" y="5465763"/>
          <p14:tracePt t="148184" x="7377113" y="5457825"/>
          <p14:tracePt t="148208" x="7369175" y="5457825"/>
          <p14:tracePt t="148507" x="7362825" y="5457825"/>
          <p14:tracePt t="149082" x="7354888" y="5457825"/>
          <p14:tracePt t="149105" x="7346950" y="5457825"/>
          <p14:tracePt t="149791" x="7354888" y="5465763"/>
          <p14:tracePt t="149799" x="7354888" y="5473700"/>
          <p14:tracePt t="149810" x="7362825" y="5480050"/>
          <p14:tracePt t="149828" x="7412038" y="5530850"/>
          <p14:tracePt t="149844" x="7485063" y="5740400"/>
          <p14:tracePt t="149861" x="7491413" y="5942013"/>
          <p14:tracePt t="149877" x="7491413" y="6107113"/>
          <p14:tracePt t="149894" x="7462838" y="6194425"/>
          <p14:tracePt t="149910" x="7448550" y="6280150"/>
          <p14:tracePt t="149914" x="7448550" y="6294438"/>
          <p14:tracePt t="149927" x="7456488" y="6308725"/>
          <p14:tracePt t="149944" x="7477125" y="6324600"/>
          <p14:tracePt t="149960" x="7499350" y="6330950"/>
          <p14:tracePt t="149977" x="7505700" y="6330950"/>
          <p14:tracePt t="149994" x="7505700" y="6316663"/>
          <p14:tracePt t="150012" x="7485063" y="6273800"/>
          <p14:tracePt t="150043" x="7383463" y="6208713"/>
          <p14:tracePt t="150061" x="7224713" y="6078538"/>
          <p14:tracePt t="150077" x="6489700" y="5602288"/>
          <p14:tracePt t="150095" x="5473700" y="5083175"/>
          <p14:tracePt t="150110" x="4268788" y="4370388"/>
          <p14:tracePt t="150127" x="3128963" y="3894138"/>
          <p14:tracePt t="150144" x="2090738" y="3375025"/>
          <p14:tracePt t="150160" x="1211263" y="2935288"/>
          <p14:tracePt t="150177" x="201613" y="2436813"/>
        </p14:tracePtLst>
      </p14:laserTrace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2132965" marR="5080" indent="-1908175">
              <a:lnSpc>
                <a:spcPts val="2850"/>
              </a:lnSpc>
              <a:spcBef>
                <a:spcPts val="220"/>
              </a:spcBef>
            </a:pPr>
            <a:r>
              <a:rPr dirty="0"/>
              <a:t>2. Estructura característica </a:t>
            </a:r>
            <a:r>
              <a:rPr spc="-5" dirty="0"/>
              <a:t>de una subestación  </a:t>
            </a:r>
            <a:r>
              <a:rPr dirty="0"/>
              <a:t>Partes</a:t>
            </a:r>
            <a:r>
              <a:rPr spc="5" dirty="0"/>
              <a:t> principales</a:t>
            </a:r>
          </a:p>
        </p:txBody>
      </p:sp>
      <p:sp>
        <p:nvSpPr>
          <p:cNvPr id="3" name="object 3"/>
          <p:cNvSpPr/>
          <p:nvPr/>
        </p:nvSpPr>
        <p:spPr>
          <a:xfrm>
            <a:off x="1022350" y="4182328"/>
            <a:ext cx="6452159" cy="22906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994400" y="1050196"/>
            <a:ext cx="2641600" cy="29820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38125" y="1202055"/>
            <a:ext cx="5205730" cy="169227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560"/>
              </a:spcBef>
              <a:buChar char="•"/>
              <a:tabLst>
                <a:tab pos="203200" algn="l"/>
              </a:tabLst>
            </a:pPr>
            <a:r>
              <a:rPr sz="1550" spc="15" dirty="0">
                <a:latin typeface="Arial"/>
                <a:cs typeface="Arial"/>
              </a:rPr>
              <a:t>Posición</a:t>
            </a:r>
            <a:r>
              <a:rPr sz="1550" spc="20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barras</a:t>
            </a:r>
            <a:endParaRPr sz="1550">
              <a:latin typeface="Arial"/>
              <a:cs typeface="Arial"/>
            </a:endParaRPr>
          </a:p>
          <a:p>
            <a:pPr marL="831850" marR="16510" lvl="1" indent="-285750">
              <a:lnSpc>
                <a:spcPct val="100800"/>
              </a:lnSpc>
              <a:spcBef>
                <a:spcPts val="450"/>
              </a:spcBef>
              <a:buChar char="–"/>
              <a:tabLst>
                <a:tab pos="831215" algn="l"/>
                <a:tab pos="831850" algn="l"/>
              </a:tabLst>
            </a:pPr>
            <a:r>
              <a:rPr sz="1550" spc="15" dirty="0">
                <a:latin typeface="Arial"/>
                <a:cs typeface="Arial"/>
              </a:rPr>
              <a:t>Conexión/aislamiento entre posiciones de líneas  (seccionador-89)</a:t>
            </a:r>
            <a:endParaRPr sz="1550">
              <a:latin typeface="Arial"/>
              <a:cs typeface="Arial"/>
            </a:endParaRPr>
          </a:p>
          <a:p>
            <a:pPr marL="831850" marR="5080" lvl="1" indent="-285750">
              <a:lnSpc>
                <a:spcPct val="104800"/>
              </a:lnSpc>
              <a:spcBef>
                <a:spcPts val="375"/>
              </a:spcBef>
              <a:buChar char="–"/>
              <a:tabLst>
                <a:tab pos="831215" algn="l"/>
                <a:tab pos="831850" algn="l"/>
                <a:tab pos="3027680" algn="l"/>
                <a:tab pos="3750310" algn="l"/>
                <a:tab pos="4967605" algn="l"/>
              </a:tabLst>
            </a:pPr>
            <a:r>
              <a:rPr sz="1550" spc="15" dirty="0">
                <a:latin typeface="Arial"/>
                <a:cs typeface="Arial"/>
              </a:rPr>
              <a:t>Conexión/aislamient</a:t>
            </a:r>
            <a:r>
              <a:rPr sz="1550" spc="10" dirty="0">
                <a:latin typeface="Arial"/>
                <a:cs typeface="Arial"/>
              </a:rPr>
              <a:t>o</a:t>
            </a:r>
            <a:r>
              <a:rPr sz="1550" dirty="0">
                <a:latin typeface="Arial"/>
                <a:cs typeface="Arial"/>
              </a:rPr>
              <a:t>	</a:t>
            </a:r>
            <a:r>
              <a:rPr sz="1550" spc="15" dirty="0">
                <a:latin typeface="Arial"/>
                <a:cs typeface="Arial"/>
              </a:rPr>
              <a:t>entr</a:t>
            </a:r>
            <a:r>
              <a:rPr sz="1550" spc="10" dirty="0">
                <a:latin typeface="Arial"/>
                <a:cs typeface="Arial"/>
              </a:rPr>
              <a:t>e</a:t>
            </a:r>
            <a:r>
              <a:rPr sz="1550" dirty="0">
                <a:latin typeface="Arial"/>
                <a:cs typeface="Arial"/>
              </a:rPr>
              <a:t>	</a:t>
            </a:r>
            <a:r>
              <a:rPr sz="1550" spc="15" dirty="0">
                <a:latin typeface="Arial"/>
                <a:cs typeface="Arial"/>
              </a:rPr>
              <a:t>posicione</a:t>
            </a:r>
            <a:r>
              <a:rPr sz="1550" spc="10" dirty="0">
                <a:latin typeface="Arial"/>
                <a:cs typeface="Arial"/>
              </a:rPr>
              <a:t>s</a:t>
            </a:r>
            <a:r>
              <a:rPr sz="1550" dirty="0">
                <a:latin typeface="Arial"/>
                <a:cs typeface="Arial"/>
              </a:rPr>
              <a:t>	</a:t>
            </a:r>
            <a:r>
              <a:rPr sz="1550" spc="15" dirty="0">
                <a:latin typeface="Arial"/>
                <a:cs typeface="Arial"/>
              </a:rPr>
              <a:t>de  transformador</a:t>
            </a:r>
            <a:r>
              <a:rPr sz="1550" spc="20" dirty="0">
                <a:latin typeface="Arial"/>
                <a:cs typeface="Arial"/>
              </a:rPr>
              <a:t> (seccionador-89)</a:t>
            </a:r>
            <a:endParaRPr sz="1550">
              <a:latin typeface="Arial"/>
              <a:cs typeface="Arial"/>
            </a:endParaRPr>
          </a:p>
          <a:p>
            <a:pPr marL="831850" lvl="1" indent="-285750">
              <a:lnSpc>
                <a:spcPct val="100000"/>
              </a:lnSpc>
              <a:spcBef>
                <a:spcPts val="465"/>
              </a:spcBef>
              <a:buChar char="–"/>
              <a:tabLst>
                <a:tab pos="831215" algn="l"/>
                <a:tab pos="831850" algn="l"/>
              </a:tabLst>
            </a:pPr>
            <a:r>
              <a:rPr sz="1550" spc="15" dirty="0">
                <a:latin typeface="Arial"/>
                <a:cs typeface="Arial"/>
              </a:rPr>
              <a:t>Medida tensiones </a:t>
            </a:r>
            <a:r>
              <a:rPr sz="1550" spc="20" dirty="0">
                <a:latin typeface="Arial"/>
                <a:cs typeface="Arial"/>
              </a:rPr>
              <a:t>(transf.</a:t>
            </a:r>
            <a:r>
              <a:rPr sz="1550" spc="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tensión)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981"/>
    </mc:Choice>
    <mc:Fallback xmlns="">
      <p:transition spd="slow" advTm="90981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1042" x="223838" y="1174750"/>
          <p14:tracePt t="1058" x="346075" y="1204913"/>
          <p14:tracePt t="1060" x="403225" y="1219200"/>
          <p14:tracePt t="1075" x="511175" y="1247775"/>
          <p14:tracePt t="1092" x="641350" y="1276350"/>
          <p14:tracePt t="1109" x="771525" y="1312863"/>
          <p14:tracePt t="1126" x="893763" y="1341438"/>
          <p14:tracePt t="1144" x="1089025" y="1384300"/>
          <p14:tracePt t="1160" x="1276350" y="1427163"/>
          <p14:tracePt t="1176" x="1471613" y="1463675"/>
          <p14:tracePt t="1192" x="1636713" y="1500188"/>
          <p14:tracePt t="1209" x="1781175" y="1528763"/>
          <p14:tracePt t="1225" x="1897063" y="1543050"/>
          <p14:tracePt t="1242" x="2019300" y="1565275"/>
          <p14:tracePt t="1245" x="2055813" y="1579563"/>
          <p14:tracePt t="1259" x="2127250" y="1585913"/>
          <p14:tracePt t="1276" x="2170113" y="1585913"/>
          <p14:tracePt t="1293" x="2206625" y="1593850"/>
          <p14:tracePt t="1310" x="2263775" y="1608138"/>
          <p14:tracePt t="1326" x="2336800" y="1630363"/>
          <p14:tracePt t="1343" x="2444750" y="1658938"/>
          <p14:tracePt t="1360" x="2617788" y="1709738"/>
          <p14:tracePt t="1378" x="2711450" y="1738313"/>
          <p14:tracePt t="1394" x="2762250" y="1752600"/>
          <p14:tracePt t="1410" x="2797175" y="1752600"/>
          <p14:tracePt t="1428" x="2811463" y="1752600"/>
          <p14:tracePt t="1444" x="2833688" y="1758950"/>
          <p14:tracePt t="1461" x="2855913" y="1766888"/>
          <p14:tracePt t="1477" x="2870200" y="1766888"/>
          <p14:tracePt t="1493" x="2884488" y="1766888"/>
          <p14:tracePt t="1510" x="2890838" y="1766888"/>
          <p14:tracePt t="1527" x="2905125" y="1766888"/>
          <p14:tracePt t="1543" x="2921000" y="1766888"/>
          <p14:tracePt t="1560" x="2941638" y="1766888"/>
          <p14:tracePt t="1576" x="2955925" y="1766888"/>
          <p14:tracePt t="1701" x="2963863" y="1766888"/>
          <p14:tracePt t="1717" x="2970213" y="1766888"/>
          <p14:tracePt t="1747" x="2970213" y="1758950"/>
          <p14:tracePt t="1760" x="2978150" y="1758950"/>
          <p14:tracePt t="1802" x="2978150" y="1752600"/>
          <p14:tracePt t="1863" x="2978150" y="1744663"/>
          <p14:tracePt t="1999" x="2978150" y="1738313"/>
          <p14:tracePt t="2291" x="2970213" y="1738313"/>
          <p14:tracePt t="2309" x="2963863" y="1738313"/>
          <p14:tracePt t="2317" x="2963863" y="1744663"/>
          <p14:tracePt t="2863" x="2963863" y="1730375"/>
          <p14:tracePt t="2871" x="2963863" y="1724025"/>
          <p14:tracePt t="2879" x="2963863" y="1716088"/>
          <p14:tracePt t="2893" x="2963863" y="1693863"/>
          <p14:tracePt t="2910" x="2963863" y="1673225"/>
          <p14:tracePt t="2927" x="2963863" y="1658938"/>
          <p14:tracePt t="2943" x="2963863" y="1644650"/>
          <p14:tracePt t="2959" x="2963863" y="1622425"/>
          <p14:tracePt t="2977" x="2963863" y="1600200"/>
          <p14:tracePt t="2993" x="2955925" y="1585913"/>
          <p14:tracePt t="3009" x="2955925" y="1565275"/>
          <p14:tracePt t="3027" x="2955925" y="1535113"/>
          <p14:tracePt t="3043" x="2955925" y="1520825"/>
          <p14:tracePt t="3059" x="2955925" y="1500188"/>
          <p14:tracePt t="3076" x="2955925" y="1485900"/>
          <p14:tracePt t="3093" x="2963863" y="1463675"/>
          <p14:tracePt t="3109" x="2963863" y="1449388"/>
          <p14:tracePt t="3126" x="2963863" y="1441450"/>
          <p14:tracePt t="3143" x="2963863" y="1427163"/>
          <p14:tracePt t="3160" x="2970213" y="1427163"/>
          <p14:tracePt t="3176" x="2970213" y="1420813"/>
          <p14:tracePt t="3193" x="2970213" y="1412875"/>
          <p14:tracePt t="3210" x="2970213" y="1406525"/>
          <p14:tracePt t="3233" x="2978150" y="1406525"/>
          <p14:tracePt t="3245" x="2978150" y="1398588"/>
          <p14:tracePt t="3325" x="2978150" y="1392238"/>
          <p14:tracePt t="6563" x="2978150" y="1406525"/>
          <p14:tracePt t="6571" x="2970213" y="1435100"/>
          <p14:tracePt t="6579" x="2963863" y="1477963"/>
          <p14:tracePt t="6591" x="2949575" y="1550988"/>
          <p14:tracePt t="6609" x="2949575" y="1636713"/>
          <p14:tracePt t="6625" x="2949575" y="1766888"/>
          <p14:tracePt t="6640" x="2935288" y="1960563"/>
          <p14:tracePt t="6658" x="2921000" y="2112963"/>
          <p14:tracePt t="6673" x="2921000" y="2228850"/>
          <p14:tracePt t="6691" x="2935288" y="2436813"/>
          <p14:tracePt t="6707" x="2955925" y="2609850"/>
          <p14:tracePt t="6724" x="2984500" y="2790825"/>
          <p14:tracePt t="6741" x="3006725" y="2984500"/>
          <p14:tracePt t="6758" x="3035300" y="3173413"/>
          <p14:tracePt t="6773" x="3049588" y="3346450"/>
          <p14:tracePt t="6790" x="3057525" y="3548063"/>
          <p14:tracePt t="6809" x="3057525" y="3843338"/>
          <p14:tracePt t="6825" x="3057525" y="3973513"/>
          <p14:tracePt t="6842" x="3071813" y="4081463"/>
          <p14:tracePt t="6859" x="3086100" y="4203700"/>
          <p14:tracePt t="6875" x="3108325" y="4311650"/>
          <p14:tracePt t="6892" x="3157538" y="4419600"/>
          <p14:tracePt t="6909" x="3302000" y="4657725"/>
          <p14:tracePt t="6925" x="3403600" y="4773613"/>
          <p14:tracePt t="6943" x="3482975" y="4859338"/>
          <p14:tracePt t="6958" x="3548063" y="4932363"/>
          <p14:tracePt t="6975" x="3568700" y="4960938"/>
          <p14:tracePt t="6993" x="3598863" y="4997450"/>
          <p14:tracePt t="7008" x="3605213" y="5003800"/>
          <p14:tracePt t="7026" x="3633788" y="5032375"/>
          <p14:tracePt t="7043" x="3656013" y="5062538"/>
          <p14:tracePt t="7059" x="3692525" y="5097463"/>
          <p14:tracePt t="7075" x="3756025" y="5156200"/>
          <p14:tracePt t="7091" x="3843338" y="5213350"/>
          <p14:tracePt t="7107" x="3914775" y="5249863"/>
          <p14:tracePt t="7125" x="3973513" y="5284788"/>
          <p14:tracePt t="7142" x="4030663" y="5307013"/>
          <p14:tracePt t="7159" x="4087813" y="5335588"/>
          <p14:tracePt t="7175" x="4124325" y="5357813"/>
          <p14:tracePt t="7192" x="4160838" y="5378450"/>
          <p14:tracePt t="7208" x="4181475" y="5394325"/>
          <p14:tracePt t="7225" x="4203700" y="5400675"/>
          <p14:tracePt t="7241" x="4232275" y="5414963"/>
          <p14:tracePt t="7257" x="4260850" y="5429250"/>
          <p14:tracePt t="7274" x="4283075" y="5443538"/>
          <p14:tracePt t="7291" x="4305300" y="5451475"/>
          <p14:tracePt t="7308" x="4325938" y="5457825"/>
          <p14:tracePt t="7325" x="4333875" y="5465763"/>
          <p14:tracePt t="7833" x="4340225" y="5465763"/>
          <p14:tracePt t="7847" x="4348163" y="5465763"/>
          <p14:tracePt t="7853" x="4362450" y="5473700"/>
          <p14:tracePt t="7861" x="4376738" y="5473700"/>
          <p14:tracePt t="7873" x="4398963" y="5473700"/>
          <p14:tracePt t="7889" x="4470400" y="5465763"/>
          <p14:tracePt t="7906" x="4543425" y="5457825"/>
          <p14:tracePt t="7923" x="4665663" y="5414963"/>
          <p14:tracePt t="7940" x="4751388" y="5394325"/>
          <p14:tracePt t="7956" x="4830763" y="5364163"/>
          <p14:tracePt t="7972" x="4881563" y="5335588"/>
          <p14:tracePt t="7989" x="4918075" y="5314950"/>
          <p14:tracePt t="8006" x="4932363" y="5307013"/>
          <p14:tracePt t="8022" x="4946650" y="5300663"/>
          <p14:tracePt t="8039" x="4953000" y="5300663"/>
          <p14:tracePt t="8056" x="4960938" y="5292725"/>
          <p14:tracePt t="8090" x="4968875" y="5278438"/>
          <p14:tracePt t="8097" x="4968875" y="5270500"/>
          <p14:tracePt t="8106" x="4975225" y="5264150"/>
          <p14:tracePt t="8123" x="4989513" y="5241925"/>
          <p14:tracePt t="8139" x="4997450" y="5221288"/>
          <p14:tracePt t="8156" x="5003800" y="5199063"/>
          <p14:tracePt t="8173" x="5018088" y="5170488"/>
          <p14:tracePt t="8190" x="5026025" y="5156200"/>
          <p14:tracePt t="8206" x="5026025" y="5133975"/>
          <p14:tracePt t="8223" x="5018088" y="5119688"/>
          <p14:tracePt t="8239" x="4997450" y="5097463"/>
          <p14:tracePt t="8256" x="4968875" y="5076825"/>
          <p14:tracePt t="8274" x="4881563" y="5003800"/>
          <p14:tracePt t="8290" x="4838700" y="4975225"/>
          <p14:tracePt t="8307" x="4810125" y="4954588"/>
          <p14:tracePt t="8323" x="4795838" y="4954588"/>
          <p14:tracePt t="8341" x="4787900" y="4946650"/>
          <p14:tracePt t="8379" x="4779963" y="4946650"/>
          <p14:tracePt t="8391" x="4773613" y="4946650"/>
          <p14:tracePt t="8408" x="4765675" y="4960938"/>
          <p14:tracePt t="8425" x="4730750" y="4989513"/>
          <p14:tracePt t="8441" x="4700588" y="5018088"/>
          <p14:tracePt t="8458" x="4665663" y="5048250"/>
          <p14:tracePt t="8474" x="4629150" y="5091113"/>
          <p14:tracePt t="8491" x="4600575" y="5133975"/>
          <p14:tracePt t="8507" x="4572000" y="5176838"/>
          <p14:tracePt t="8524" x="4549775" y="5235575"/>
          <p14:tracePt t="8542" x="4535488" y="5292725"/>
          <p14:tracePt t="8558" x="4535488" y="5329238"/>
          <p14:tracePt t="8574" x="4543425" y="5343525"/>
          <p14:tracePt t="8591" x="4557713" y="5364163"/>
          <p14:tracePt t="8608" x="4572000" y="5386388"/>
          <p14:tracePt t="8625" x="4578350" y="5408613"/>
          <p14:tracePt t="8626" x="4592638" y="5422900"/>
          <p14:tracePt t="8643" x="4600575" y="5451475"/>
          <p14:tracePt t="8658" x="4622800" y="5508625"/>
          <p14:tracePt t="8674" x="4637088" y="5559425"/>
          <p14:tracePt t="8692" x="4651375" y="5595938"/>
          <p14:tracePt t="8709" x="4665663" y="5624513"/>
          <p14:tracePt t="8724" x="4686300" y="5653088"/>
          <p14:tracePt t="8741" x="4708525" y="5695950"/>
          <p14:tracePt t="8757" x="4730750" y="5726113"/>
          <p14:tracePt t="8775" x="4751388" y="5761038"/>
          <p14:tracePt t="8792" x="4765675" y="5775325"/>
          <p14:tracePt t="8808" x="4787900" y="5789613"/>
          <p14:tracePt t="8826" x="4824413" y="5819775"/>
          <p14:tracePt t="8840" x="4838700" y="5826125"/>
          <p14:tracePt t="8856" x="4875213" y="5840413"/>
          <p14:tracePt t="8873" x="4903788" y="5848350"/>
          <p14:tracePt t="8889" x="4918075" y="5848350"/>
          <p14:tracePt t="8906" x="4924425" y="5848350"/>
          <p14:tracePt t="8924" x="4932363" y="5848350"/>
          <p14:tracePt t="8940" x="4953000" y="5840413"/>
          <p14:tracePt t="8956" x="5003800" y="5811838"/>
          <p14:tracePt t="8974" x="5040313" y="5789613"/>
          <p14:tracePt t="8990" x="5083175" y="5768975"/>
          <p14:tracePt t="9008" x="5156200" y="5732463"/>
          <p14:tracePt t="9024" x="5176838" y="5710238"/>
          <p14:tracePt t="9041" x="5199063" y="5695950"/>
          <p14:tracePt t="9058" x="5221288" y="5675313"/>
          <p14:tracePt t="9075" x="5235575" y="5638800"/>
          <p14:tracePt t="9092" x="5256213" y="5595938"/>
          <p14:tracePt t="9108" x="5264150" y="5553075"/>
          <p14:tracePt t="9124" x="5270500" y="5530850"/>
          <p14:tracePt t="9141" x="5292725" y="5502275"/>
          <p14:tracePt t="9158" x="5314950" y="5473700"/>
          <p14:tracePt t="9174" x="5335588" y="5443538"/>
          <p14:tracePt t="9192" x="5357813" y="5400675"/>
          <p14:tracePt t="9209" x="5372100" y="5378450"/>
          <p14:tracePt t="9225" x="5386388" y="5357813"/>
          <p14:tracePt t="9241" x="5400675" y="5329238"/>
          <p14:tracePt t="9258" x="5414963" y="5300663"/>
          <p14:tracePt t="9262" x="5422900" y="5292725"/>
          <p14:tracePt t="9274" x="5429250" y="5284788"/>
          <p14:tracePt t="9292" x="5437188" y="5264150"/>
          <p14:tracePt t="9308" x="5451475" y="5241925"/>
          <p14:tracePt t="9325" x="5457825" y="5221288"/>
          <p14:tracePt t="9342" x="5465763" y="5199063"/>
          <p14:tracePt t="9358" x="5473700" y="5184775"/>
          <p14:tracePt t="9374" x="5480050" y="5170488"/>
          <p14:tracePt t="9391" x="5480050" y="5162550"/>
          <p14:tracePt t="9971" x="5480050" y="5156200"/>
          <p14:tracePt t="9992" x="5480050" y="5148263"/>
          <p14:tracePt t="10000" x="5480050" y="5141913"/>
          <p14:tracePt t="10008" x="5480050" y="5133975"/>
          <p14:tracePt t="10023" x="5487988" y="5111750"/>
          <p14:tracePt t="10040" x="5487988" y="5091113"/>
          <p14:tracePt t="10057" x="5487988" y="5076825"/>
          <p14:tracePt t="10075" x="5487988" y="5054600"/>
          <p14:tracePt t="10091" x="5487988" y="5026025"/>
          <p14:tracePt t="10108" x="5480050" y="5011738"/>
          <p14:tracePt t="10124" x="5480050" y="4997450"/>
          <p14:tracePt t="10142" x="5473700" y="4983163"/>
          <p14:tracePt t="10158" x="5465763" y="4960938"/>
          <p14:tracePt t="10174" x="5451475" y="4946650"/>
          <p14:tracePt t="10193" x="5429250" y="4910138"/>
          <p14:tracePt t="10209" x="5408613" y="4895850"/>
          <p14:tracePt t="10225" x="5386388" y="4875213"/>
          <p14:tracePt t="10242" x="5364163" y="4859338"/>
          <p14:tracePt t="10258" x="5343525" y="4838700"/>
          <p14:tracePt t="10262" x="5335588" y="4830763"/>
          <p14:tracePt t="10276" x="5314950" y="4810125"/>
          <p14:tracePt t="10292" x="5292725" y="4787900"/>
          <p14:tracePt t="10308" x="5278438" y="4773613"/>
          <p14:tracePt t="10325" x="5256213" y="4773613"/>
          <p14:tracePt t="10341" x="5249863" y="4765675"/>
          <p14:tracePt t="10426" x="5241925" y="4765675"/>
          <p14:tracePt t="10434" x="5241925" y="4759325"/>
          <p14:tracePt t="10442" x="5235575" y="4759325"/>
          <p14:tracePt t="10458" x="5227638" y="4759325"/>
          <p14:tracePt t="10474" x="5213350" y="4759325"/>
          <p14:tracePt t="10492" x="5199063" y="4759325"/>
          <p14:tracePt t="10509" x="5184775" y="4759325"/>
          <p14:tracePt t="10526" x="5170488" y="4759325"/>
          <p14:tracePt t="10541" x="5148263" y="4759325"/>
          <p14:tracePt t="10557" x="5126038" y="4759325"/>
          <p14:tracePt t="10574" x="5105400" y="4759325"/>
          <p14:tracePt t="10591" x="5068888" y="4759325"/>
          <p14:tracePt t="10608" x="5003800" y="4759325"/>
          <p14:tracePt t="10625" x="4960938" y="4759325"/>
          <p14:tracePt t="10642" x="4924425" y="4759325"/>
          <p14:tracePt t="10658" x="4881563" y="4759325"/>
          <p14:tracePt t="10674" x="4867275" y="4759325"/>
          <p14:tracePt t="10691" x="4845050" y="4759325"/>
          <p14:tracePt t="10709" x="4824413" y="4759325"/>
          <p14:tracePt t="10725" x="4810125" y="4759325"/>
          <p14:tracePt t="10742" x="4802188" y="4773613"/>
          <p14:tracePt t="10758" x="4787900" y="4787900"/>
          <p14:tracePt t="10762" x="4773613" y="4802188"/>
          <p14:tracePt t="10774" x="4765675" y="4810125"/>
          <p14:tracePt t="10791" x="4745038" y="4830763"/>
          <p14:tracePt t="10808" x="4722813" y="4859338"/>
          <p14:tracePt t="10825" x="4665663" y="4960938"/>
          <p14:tracePt t="10842" x="4622800" y="5048250"/>
          <p14:tracePt t="10858" x="4592638" y="5119688"/>
          <p14:tracePt t="10875" x="4564063" y="5199063"/>
          <p14:tracePt t="10891" x="4543425" y="5249863"/>
          <p14:tracePt t="10907" x="4527550" y="5321300"/>
          <p14:tracePt t="10925" x="4498975" y="5437188"/>
          <p14:tracePt t="10942" x="4498975" y="5480050"/>
          <p14:tracePt t="10958" x="4498975" y="5537200"/>
          <p14:tracePt t="10975" x="4498975" y="5588000"/>
          <p14:tracePt t="10992" x="4506913" y="5630863"/>
          <p14:tracePt t="11008" x="4527550" y="5653088"/>
          <p14:tracePt t="11026" x="4557713" y="5681663"/>
          <p14:tracePt t="11042" x="4586288" y="5695950"/>
          <p14:tracePt t="11058" x="4606925" y="5718175"/>
          <p14:tracePt t="11074" x="4637088" y="5740400"/>
          <p14:tracePt t="11090" x="4665663" y="5754688"/>
          <p14:tracePt t="11106" x="4694238" y="5761038"/>
          <p14:tracePt t="11122" x="4730750" y="5775325"/>
          <p14:tracePt t="11141" x="4852988" y="5775325"/>
          <p14:tracePt t="11158" x="4938713" y="5783263"/>
          <p14:tracePt t="11175" x="5018088" y="5783263"/>
          <p14:tracePt t="11191" x="5091113" y="5775325"/>
          <p14:tracePt t="11208" x="5126038" y="5754688"/>
          <p14:tracePt t="11225" x="5162550" y="5726113"/>
          <p14:tracePt t="11241" x="5199063" y="5695950"/>
          <p14:tracePt t="11258" x="5227638" y="5667375"/>
          <p14:tracePt t="11275" x="5270500" y="5646738"/>
          <p14:tracePt t="11291" x="5314950" y="5616575"/>
          <p14:tracePt t="11308" x="5372100" y="5581650"/>
          <p14:tracePt t="11325" x="5457825" y="5502275"/>
          <p14:tracePt t="11342" x="5487988" y="5473700"/>
          <p14:tracePt t="11358" x="5516563" y="5451475"/>
          <p14:tracePt t="11374" x="5545138" y="5414963"/>
          <p14:tracePt t="11392" x="5567363" y="5372100"/>
          <p14:tracePt t="11408" x="5588000" y="5314950"/>
          <p14:tracePt t="11425" x="5616575" y="5264150"/>
          <p14:tracePt t="11442" x="5638800" y="5213350"/>
          <p14:tracePt t="11459" x="5661025" y="5184775"/>
          <p14:tracePt t="11475" x="5675313" y="5162550"/>
          <p14:tracePt t="11491" x="5695950" y="5141913"/>
          <p14:tracePt t="11507" x="5710238" y="5111750"/>
          <p14:tracePt t="11524" x="5724525" y="5091113"/>
          <p14:tracePt t="11542" x="5740400" y="5062538"/>
          <p14:tracePt t="11559" x="5754688" y="5040313"/>
          <p14:tracePt t="11574" x="5761038" y="5026025"/>
          <p14:tracePt t="11591" x="5761038" y="5003800"/>
          <p14:tracePt t="11608" x="5761038" y="4983163"/>
          <p14:tracePt t="11626" x="5761038" y="4960938"/>
          <p14:tracePt t="11642" x="5746750" y="4938713"/>
          <p14:tracePt t="11658" x="5740400" y="4918075"/>
          <p14:tracePt t="11675" x="5718175" y="4895850"/>
          <p14:tracePt t="11691" x="5703888" y="4875213"/>
          <p14:tracePt t="11707" x="5689600" y="4859338"/>
          <p14:tracePt t="11724" x="5667375" y="4830763"/>
          <p14:tracePt t="11742" x="5638800" y="4795838"/>
          <p14:tracePt t="11758" x="5616575" y="4773613"/>
          <p14:tracePt t="11774" x="5595938" y="4751388"/>
          <p14:tracePt t="11791" x="5573713" y="4737100"/>
          <p14:tracePt t="11807" x="5567363" y="4730750"/>
          <p14:tracePt t="11824" x="5545138" y="4708525"/>
          <p14:tracePt t="11842" x="5502275" y="4686300"/>
          <p14:tracePt t="11858" x="5457825" y="4672013"/>
          <p14:tracePt t="11875" x="5394325" y="4651375"/>
          <p14:tracePt t="11891" x="5321300" y="4622800"/>
          <p14:tracePt t="11907" x="5227638" y="4600575"/>
          <p14:tracePt t="11926" x="5148263" y="4600575"/>
          <p14:tracePt t="11941" x="5091113" y="4600575"/>
          <p14:tracePt t="11958" x="5048250" y="4614863"/>
          <p14:tracePt t="11976" x="5026025" y="4622800"/>
          <p14:tracePt t="11991" x="5011738" y="4629150"/>
          <p14:tracePt t="12007" x="4989513" y="4643438"/>
          <p14:tracePt t="12024" x="4968875" y="4665663"/>
          <p14:tracePt t="12040" x="4910138" y="4694238"/>
          <p14:tracePt t="12058" x="4787900" y="4765675"/>
          <p14:tracePt t="12075" x="4694238" y="4830763"/>
          <p14:tracePt t="12091" x="4606925" y="4895850"/>
          <p14:tracePt t="12107" x="4543425" y="4938713"/>
          <p14:tracePt t="12124" x="4506913" y="4975225"/>
          <p14:tracePt t="12142" x="4470400" y="5011738"/>
          <p14:tracePt t="12158" x="4433888" y="5054600"/>
          <p14:tracePt t="12175" x="4398963" y="5119688"/>
          <p14:tracePt t="12192" x="4354513" y="5176838"/>
          <p14:tracePt t="12208" x="4319588" y="5249863"/>
          <p14:tracePt t="12223" x="4268788" y="5335588"/>
          <p14:tracePt t="12239" x="4211638" y="5422900"/>
          <p14:tracePt t="12256" x="4152900" y="5508625"/>
          <p14:tracePt t="12273" x="4087813" y="5624513"/>
          <p14:tracePt t="12290" x="4044950" y="5681663"/>
          <p14:tracePt t="12307" x="4016375" y="5732463"/>
          <p14:tracePt t="12323" x="3994150" y="5789613"/>
          <p14:tracePt t="12341" x="3973513" y="5819775"/>
          <p14:tracePt t="12358" x="3959225" y="5848350"/>
          <p14:tracePt t="12375" x="3959225" y="5868988"/>
          <p14:tracePt t="12391" x="3959225" y="5883275"/>
          <p14:tracePt t="12407" x="3959225" y="5891213"/>
          <p14:tracePt t="12425" x="3965575" y="5899150"/>
          <p14:tracePt t="12441" x="3979863" y="5919788"/>
          <p14:tracePt t="12457" x="4002088" y="5942013"/>
          <p14:tracePt t="12475" x="4024313" y="5978525"/>
          <p14:tracePt t="12492" x="4059238" y="6027738"/>
          <p14:tracePt t="12507" x="4087813" y="6049963"/>
          <p14:tracePt t="12524" x="4160838" y="6072188"/>
          <p14:tracePt t="12541" x="4246563" y="6086475"/>
          <p14:tracePt t="12557" x="4333875" y="6107113"/>
          <p14:tracePt t="12574" x="4427538" y="6129338"/>
          <p14:tracePt t="12592" x="4557713" y="6129338"/>
          <p14:tracePt t="12607" x="4651375" y="6115050"/>
          <p14:tracePt t="12624" x="4773613" y="6092825"/>
          <p14:tracePt t="12641" x="4881563" y="6072188"/>
          <p14:tracePt t="12657" x="4989513" y="6049963"/>
          <p14:tracePt t="12674" x="5097463" y="6035675"/>
          <p14:tracePt t="12691" x="5241925" y="6013450"/>
          <p14:tracePt t="12708" x="5329238" y="5984875"/>
          <p14:tracePt t="12725" x="5394325" y="5956300"/>
          <p14:tracePt t="12741" x="5451475" y="5927725"/>
          <p14:tracePt t="12757" x="5473700" y="5905500"/>
          <p14:tracePt t="12761" x="5487988" y="5891213"/>
          <p14:tracePt t="12774" x="5494338" y="5868988"/>
          <p14:tracePt t="12791" x="5522913" y="5811838"/>
          <p14:tracePt t="12808" x="5573713" y="5681663"/>
          <p14:tracePt t="12825" x="5595938" y="5602288"/>
          <p14:tracePt t="12840" x="5630863" y="5516563"/>
          <p14:tracePt t="12857" x="5675313" y="5429250"/>
          <p14:tracePt t="12874" x="5724525" y="5343525"/>
          <p14:tracePt t="12891" x="5768975" y="5249863"/>
          <p14:tracePt t="12908" x="5811838" y="5119688"/>
          <p14:tracePt t="12924" x="5840413" y="5032375"/>
          <p14:tracePt t="12941" x="5862638" y="4954588"/>
          <p14:tracePt t="12957" x="5868988" y="4875213"/>
          <p14:tracePt t="12974" x="5862638" y="4802188"/>
          <p14:tracePt t="12992" x="5834063" y="4759325"/>
          <p14:tracePt t="13008" x="5819775" y="4737100"/>
          <p14:tracePt t="13024" x="5811838" y="4722813"/>
          <p14:tracePt t="13041" x="5811838" y="4694238"/>
          <p14:tracePt t="13057" x="5811838" y="4679950"/>
          <p14:tracePt t="13075" x="5811838" y="4657725"/>
          <p14:tracePt t="13091" x="5789613" y="4629150"/>
          <p14:tracePt t="13108" x="5768975" y="4606925"/>
          <p14:tracePt t="13124" x="5740400" y="4586288"/>
          <p14:tracePt t="13142" x="5724525" y="4564063"/>
          <p14:tracePt t="13157" x="5689600" y="4543425"/>
          <p14:tracePt t="13174" x="5661025" y="4521200"/>
          <p14:tracePt t="13191" x="5602288" y="4492625"/>
          <p14:tracePt t="13207" x="5545138" y="4478338"/>
          <p14:tracePt t="13225" x="5465763" y="4449763"/>
          <p14:tracePt t="13241" x="5378450" y="4419600"/>
          <p14:tracePt t="13258" x="5299075" y="4391025"/>
          <p14:tracePt t="13263" x="5256213" y="4376738"/>
          <p14:tracePt t="13275" x="5221288" y="4376738"/>
          <p14:tracePt t="13291" x="5176838" y="4362450"/>
          <p14:tracePt t="13306" x="5156200" y="4362450"/>
          <p14:tracePt t="13322" x="5141913" y="4356100"/>
          <p14:tracePt t="13426" x="5148263" y="4356100"/>
          <p14:tracePt t="13442" x="5148263" y="4348163"/>
          <p14:tracePt t="13459" x="5156200" y="4348163"/>
          <p14:tracePt t="13476" x="5156200" y="4340225"/>
          <p14:tracePt t="13970" x="5156200" y="4348163"/>
          <p14:tracePt t="13978" x="5148263" y="4348163"/>
          <p14:tracePt t="13992" x="5141913" y="4356100"/>
          <p14:tracePt t="14008" x="5133975" y="4362450"/>
          <p14:tracePt t="14025" x="5126038" y="4370388"/>
          <p14:tracePt t="14057" x="5119688" y="4376738"/>
          <p14:tracePt t="14098" x="5111750" y="4384675"/>
          <p14:tracePt t="14110" x="5111750" y="4391025"/>
          <p14:tracePt t="14116" x="5105400" y="4405313"/>
          <p14:tracePt t="14126" x="5091113" y="4427538"/>
          <p14:tracePt t="14141" x="5048250" y="4484688"/>
          <p14:tracePt t="14157" x="4989513" y="4564063"/>
          <p14:tracePt t="14175" x="4932363" y="4622800"/>
          <p14:tracePt t="14190" x="4875213" y="4694238"/>
          <p14:tracePt t="14208" x="4830763" y="4759325"/>
          <p14:tracePt t="14225" x="4810125" y="4779963"/>
          <p14:tracePt t="14241" x="4787900" y="4802188"/>
          <p14:tracePt t="14257" x="4765675" y="4824413"/>
          <p14:tracePt t="14261" x="4759325" y="4830763"/>
          <p14:tracePt t="14274" x="4751388" y="4845050"/>
          <p14:tracePt t="14290" x="4737100" y="4867275"/>
          <p14:tracePt t="14307" x="4716463" y="4889500"/>
          <p14:tracePt t="14324" x="4686300" y="4954588"/>
          <p14:tracePt t="14341" x="4665663" y="4983163"/>
          <p14:tracePt t="14357" x="4643438" y="5040313"/>
          <p14:tracePt t="14374" x="4622800" y="5068888"/>
          <p14:tracePt t="14392" x="4586288" y="5119688"/>
          <p14:tracePt t="14408" x="4572000" y="5162550"/>
          <p14:tracePt t="14425" x="4557713" y="5191125"/>
          <p14:tracePt t="14442" x="4535488" y="5241925"/>
          <p14:tracePt t="14458" x="4535488" y="5270500"/>
          <p14:tracePt t="14474" x="4527550" y="5300663"/>
          <p14:tracePt t="14490" x="4527550" y="5329238"/>
          <p14:tracePt t="14505" x="4527550" y="5357813"/>
          <p14:tracePt t="14522" x="4527550" y="5372100"/>
          <p14:tracePt t="14538" x="4527550" y="5394325"/>
          <p14:tracePt t="14555" x="4527550" y="5422900"/>
          <p14:tracePt t="14572" x="4527550" y="5437188"/>
          <p14:tracePt t="14589" x="4527550" y="5451475"/>
          <p14:tracePt t="14607" x="4527550" y="5473700"/>
          <p14:tracePt t="14624" x="4527550" y="5502275"/>
          <p14:tracePt t="14641" x="4527550" y="5516563"/>
          <p14:tracePt t="14657" x="4535488" y="5530850"/>
          <p14:tracePt t="14674" x="4549775" y="5545138"/>
          <p14:tracePt t="14691" x="4572000" y="5553075"/>
          <p14:tracePt t="14707" x="4586288" y="5559425"/>
          <p14:tracePt t="14725" x="4606925" y="5573713"/>
          <p14:tracePt t="14741" x="4629150" y="5581650"/>
          <p14:tracePt t="14757" x="4643438" y="5581650"/>
          <p14:tracePt t="14774" x="4665663" y="5588000"/>
          <p14:tracePt t="14790" x="4686300" y="5595938"/>
          <p14:tracePt t="14807" x="4700588" y="5595938"/>
          <p14:tracePt t="14824" x="4722813" y="5595938"/>
          <p14:tracePt t="14841" x="4745038" y="5595938"/>
          <p14:tracePt t="14857" x="4759325" y="5588000"/>
          <p14:tracePt t="14889" x="4773613" y="5588000"/>
          <p14:tracePt t="14907" x="4787900" y="5581650"/>
          <p14:tracePt t="14925" x="4810125" y="5573713"/>
          <p14:tracePt t="14941" x="4824413" y="5567363"/>
          <p14:tracePt t="14957" x="4838700" y="5567363"/>
          <p14:tracePt t="14990" x="4845050" y="5567363"/>
          <p14:tracePt t="15007" x="4852988" y="5559425"/>
          <p14:tracePt t="15024" x="4867275" y="5559425"/>
          <p14:tracePt t="15041" x="4875213" y="5559425"/>
          <p14:tracePt t="15057" x="4889500" y="5559425"/>
          <p14:tracePt t="15074" x="4903788" y="5553075"/>
          <p14:tracePt t="15090" x="4910138" y="5553075"/>
          <p14:tracePt t="15107" x="4924425" y="5553075"/>
          <p14:tracePt t="15124" x="4938713" y="5553075"/>
          <p14:tracePt t="15140" x="4960938" y="5559425"/>
          <p14:tracePt t="15157" x="4975225" y="5567363"/>
          <p14:tracePt t="15173" x="4989513" y="5581650"/>
          <p14:tracePt t="15191" x="4989513" y="5588000"/>
          <p14:tracePt t="15208" x="5003800" y="5595938"/>
          <p14:tracePt t="15224" x="5011738" y="5595938"/>
          <p14:tracePt t="15308" x="5011738" y="5581650"/>
          <p14:tracePt t="15316" x="5011738" y="5573713"/>
          <p14:tracePt t="15326" x="5011738" y="5567363"/>
          <p14:tracePt t="15340" x="5011738" y="5559425"/>
          <p14:tracePt t="15357" x="5011738" y="5545138"/>
          <p14:tracePt t="15374" x="5011738" y="5530850"/>
          <p14:tracePt t="15390" x="5011738" y="5516563"/>
          <p14:tracePt t="15406" x="5032375" y="5494338"/>
          <p14:tracePt t="15423" x="5054600" y="5480050"/>
          <p14:tracePt t="15442" x="5091113" y="5437188"/>
          <p14:tracePt t="15457" x="5126038" y="5414963"/>
          <p14:tracePt t="15475" x="5227638" y="5335588"/>
          <p14:tracePt t="15491" x="5270500" y="5314950"/>
          <p14:tracePt t="15508" x="5292725" y="5292725"/>
          <p14:tracePt t="15552" x="5284788" y="5292725"/>
          <p14:tracePt t="15560" x="5278438" y="5292725"/>
          <p14:tracePt t="15575" x="5270500" y="5292725"/>
          <p14:tracePt t="15588" x="5256213" y="5292725"/>
          <p14:tracePt t="15605" x="5241925" y="5292725"/>
          <p14:tracePt t="15621" x="5221288" y="5300663"/>
          <p14:tracePt t="15638" x="5191125" y="5314950"/>
          <p14:tracePt t="15654" x="5148263" y="5321300"/>
          <p14:tracePt t="15674" x="5097463" y="5335588"/>
          <p14:tracePt t="15690" x="5048250" y="5343525"/>
          <p14:tracePt t="15706" x="4989513" y="5349875"/>
          <p14:tracePt t="15723" x="4932363" y="5357813"/>
          <p14:tracePt t="15741" x="4875213" y="5372100"/>
          <p14:tracePt t="15758" x="4838700" y="5386388"/>
          <p14:tracePt t="15775" x="4816475" y="5394325"/>
          <p14:tracePt t="15791" x="4795838" y="5400675"/>
          <p14:tracePt t="15806" x="4779963" y="5408613"/>
          <p14:tracePt t="15823" x="4765675" y="5414963"/>
          <p14:tracePt t="15840" x="4745038" y="5422900"/>
          <p14:tracePt t="15856" x="4730750" y="5429250"/>
          <p14:tracePt t="15976" x="4737100" y="5429250"/>
          <p14:tracePt t="15983" x="4745038" y="5429250"/>
          <p14:tracePt t="15992" x="4751388" y="5437188"/>
          <p14:tracePt t="16007" x="4810125" y="5443538"/>
          <p14:tracePt t="16024" x="4895850" y="5465763"/>
          <p14:tracePt t="16039" x="4989513" y="5494338"/>
          <p14:tracePt t="16057" x="5091113" y="5502275"/>
          <p14:tracePt t="16074" x="5213350" y="5502275"/>
          <p14:tracePt t="16090" x="5256213" y="5502275"/>
          <p14:tracePt t="16107" x="5278438" y="5494338"/>
          <p14:tracePt t="16124" x="5299075" y="5494338"/>
          <p14:tracePt t="16139" x="5321300" y="5494338"/>
          <p14:tracePt t="16156" x="5372100" y="5494338"/>
          <p14:tracePt t="16173" x="5437188" y="5494338"/>
          <p14:tracePt t="16191" x="5473700" y="5487988"/>
          <p14:tracePt t="16206" x="5480050" y="5487988"/>
          <p14:tracePt t="16278" x="5494338" y="5487988"/>
          <p14:tracePt t="16295" x="5502275" y="5487988"/>
          <p14:tracePt t="16312" x="5508625" y="5487988"/>
          <p14:tracePt t="16320" x="5516563" y="5487988"/>
          <p14:tracePt t="16327" x="5522913" y="5487988"/>
          <p14:tracePt t="16386" x="5530850" y="5487988"/>
          <p14:tracePt t="16432" x="5537200" y="5487988"/>
          <p14:tracePt t="16443" x="5537200" y="5494338"/>
          <p14:tracePt t="16457" x="5551488" y="5494338"/>
          <p14:tracePt t="16489" x="5559425" y="5494338"/>
          <p14:tracePt t="16552" x="5559425" y="5502275"/>
          <p14:tracePt t="16561" x="5567363" y="5502275"/>
          <p14:tracePt t="16717" x="5559425" y="5502275"/>
          <p14:tracePt t="16747" x="5551488" y="5502275"/>
          <p14:tracePt t="16766" x="5545138" y="5502275"/>
          <p14:tracePt t="16796" x="5537200" y="5502275"/>
          <p14:tracePt t="17281" x="5530850" y="5502275"/>
          <p14:tracePt t="17305" x="5522913" y="5502275"/>
          <p14:tracePt t="17313" x="5516563" y="5502275"/>
          <p14:tracePt t="17328" x="5508625" y="5502275"/>
          <p14:tracePt t="17338" x="5502275" y="5502275"/>
          <p14:tracePt t="17356" x="5494338" y="5502275"/>
          <p14:tracePt t="17378" x="5487988" y="5502275"/>
          <p14:tracePt t="17394" x="5480050" y="5502275"/>
          <p14:tracePt t="17408" x="5473700" y="5502275"/>
          <p14:tracePt t="17427" x="5465763" y="5502275"/>
          <p14:tracePt t="17438" x="5457825" y="5502275"/>
          <p14:tracePt t="17456" x="5451475" y="5502275"/>
          <p14:tracePt t="17472" x="5437188" y="5502275"/>
          <p14:tracePt t="17488" x="5422900" y="5502275"/>
          <p14:tracePt t="17522" x="5414963" y="5502275"/>
          <p14:tracePt t="17651" x="5408613" y="5508625"/>
          <p14:tracePt t="17683" x="5400675" y="5516563"/>
          <p14:tracePt t="17691" x="5378450" y="5516563"/>
          <p14:tracePt t="17703" x="5364163" y="5522913"/>
          <p14:tracePt t="17721" x="5292725" y="5530850"/>
          <p14:tracePt t="17737" x="5241925" y="5537200"/>
          <p14:tracePt t="17754" x="5199063" y="5537200"/>
          <p14:tracePt t="17770" x="5141913" y="5537200"/>
          <p14:tracePt t="17787" x="5097463" y="5537200"/>
          <p14:tracePt t="17803" x="5062538" y="5537200"/>
          <p14:tracePt t="17821" x="5011738" y="5522913"/>
          <p14:tracePt t="17838" x="4946650" y="5516563"/>
          <p14:tracePt t="17854" x="4895850" y="5508625"/>
          <p14:tracePt t="17870" x="4867275" y="5508625"/>
          <p14:tracePt t="17887" x="4845050" y="5502275"/>
          <p14:tracePt t="17903" x="4824413" y="5502275"/>
          <p14:tracePt t="17920" x="4802188" y="5502275"/>
          <p14:tracePt t="17937" x="4795838" y="5502275"/>
          <p14:tracePt t="17953" x="4787900" y="5502275"/>
          <p14:tracePt t="17970" x="4779963" y="5502275"/>
          <p14:tracePt t="17987" x="4773613" y="5502275"/>
          <p14:tracePt t="18003" x="4765675" y="5502275"/>
          <p14:tracePt t="18103" x="4759325" y="5502275"/>
          <p14:tracePt t="18127" x="4751388" y="5502275"/>
          <p14:tracePt t="18135" x="4745038" y="5502275"/>
          <p14:tracePt t="18154" x="4737100" y="5502275"/>
          <p14:tracePt t="18209" x="4745038" y="5502275"/>
          <p14:tracePt t="18216" x="4751388" y="5494338"/>
          <p14:tracePt t="18232" x="4759325" y="5494338"/>
          <p14:tracePt t="18244" x="4765675" y="5487988"/>
          <p14:tracePt t="18254" x="4773613" y="5487988"/>
          <p14:tracePt t="18271" x="4787900" y="5487988"/>
          <p14:tracePt t="18288" x="4810125" y="5487988"/>
          <p14:tracePt t="18304" x="4838700" y="5494338"/>
          <p14:tracePt t="18322" x="4859338" y="5494338"/>
          <p14:tracePt t="18338" x="4889500" y="5494338"/>
          <p14:tracePt t="18354" x="4946650" y="5508625"/>
          <p14:tracePt t="18371" x="5011738" y="5516563"/>
          <p14:tracePt t="18388" x="5097463" y="5530850"/>
          <p14:tracePt t="18406" x="5213350" y="5545138"/>
          <p14:tracePt t="18422" x="5307013" y="5553075"/>
          <p14:tracePt t="18439" x="5386388" y="5545138"/>
          <p14:tracePt t="18455" x="5429250" y="5537200"/>
          <p14:tracePt t="18472" x="5451475" y="5530850"/>
          <p14:tracePt t="18489" x="5480050" y="5522913"/>
          <p14:tracePt t="18505" x="5494338" y="5516563"/>
          <p14:tracePt t="18522" x="5516563" y="5516563"/>
          <p14:tracePt t="18538" x="5530850" y="5516563"/>
          <p14:tracePt t="18555" x="5537200" y="5516563"/>
          <p14:tracePt t="18572" x="5551488" y="5516563"/>
          <p14:tracePt t="18589" x="5573713" y="5516563"/>
          <p14:tracePt t="18606" x="5602288" y="5508625"/>
          <p14:tracePt t="18622" x="5616575" y="5508625"/>
          <p14:tracePt t="18638" x="5638800" y="5508625"/>
          <p14:tracePt t="18655" x="5653088" y="5508625"/>
          <p14:tracePt t="18672" x="5653088" y="5502275"/>
          <p14:tracePt t="18737" x="5646738" y="5502275"/>
          <p14:tracePt t="18746" x="5638800" y="5502275"/>
          <p14:tracePt t="18761" x="5624513" y="5502275"/>
          <p14:tracePt t="18772" x="5616575" y="5502275"/>
          <p14:tracePt t="18789" x="5602288" y="5494338"/>
          <p14:tracePt t="18806" x="5573713" y="5494338"/>
          <p14:tracePt t="18822" x="5551488" y="5502275"/>
          <p14:tracePt t="18839" x="5522913" y="5508625"/>
          <p14:tracePt t="18855" x="5502275" y="5516563"/>
          <p14:tracePt t="18872" x="5473700" y="5516563"/>
          <p14:tracePt t="18889" x="5457825" y="5516563"/>
          <p14:tracePt t="18906" x="5422900" y="5530850"/>
          <p14:tracePt t="18923" x="5394325" y="5530850"/>
          <p14:tracePt t="18940" x="5364163" y="5537200"/>
          <p14:tracePt t="18956" x="5321300" y="5537200"/>
          <p14:tracePt t="18973" x="5292725" y="5545138"/>
          <p14:tracePt t="18988" x="5264150" y="5545138"/>
          <p14:tracePt t="19004" x="5249863" y="5545138"/>
          <p14:tracePt t="19020" x="5227638" y="5545138"/>
          <p14:tracePt t="19039" x="5199063" y="5545138"/>
          <p14:tracePt t="19055" x="5184775" y="5545138"/>
          <p14:tracePt t="19072" x="5162550" y="5545138"/>
          <p14:tracePt t="19088" x="5148263" y="5545138"/>
          <p14:tracePt t="19105" x="5126038" y="5537200"/>
          <p14:tracePt t="19122" x="5097463" y="5530850"/>
          <p14:tracePt t="19139" x="5068888" y="5530850"/>
          <p14:tracePt t="19155" x="5026025" y="5530850"/>
          <p14:tracePt t="19172" x="4983163" y="5530850"/>
          <p14:tracePt t="19190" x="4938713" y="5522913"/>
          <p14:tracePt t="19206" x="4903788" y="5522913"/>
          <p14:tracePt t="19223" x="4859338" y="5522913"/>
          <p14:tracePt t="19239" x="4838700" y="5522913"/>
          <p14:tracePt t="19256" x="4824413" y="5522913"/>
          <p14:tracePt t="19272" x="4816475" y="5522913"/>
          <p14:tracePt t="19289" x="4810125" y="5522913"/>
          <p14:tracePt t="19306" x="4795838" y="5522913"/>
          <p14:tracePt t="19322" x="4787900" y="5522913"/>
          <p14:tracePt t="19339" x="4759325" y="5522913"/>
          <p14:tracePt t="19356" x="4737100" y="5522913"/>
          <p14:tracePt t="19373" x="4722813" y="5522913"/>
          <p14:tracePt t="19388" x="4700588" y="5522913"/>
          <p14:tracePt t="19405" x="4679950" y="5522913"/>
          <p14:tracePt t="19424" x="4657725" y="5522913"/>
          <p14:tracePt t="19627" x="4651375" y="5530850"/>
          <p14:tracePt t="19648" x="4643438" y="5530850"/>
          <p14:tracePt t="19655" x="4637088" y="5530850"/>
          <p14:tracePt t="19662" x="4629150" y="5530850"/>
          <p14:tracePt t="19672" x="4614863" y="5530850"/>
          <p14:tracePt t="19688" x="4600575" y="5530850"/>
          <p14:tracePt t="19705" x="4578350" y="5537200"/>
          <p14:tracePt t="19721" x="4564063" y="5537200"/>
          <p14:tracePt t="19740" x="4543425" y="5537200"/>
          <p14:tracePt t="19757" x="4527550" y="5537200"/>
          <p14:tracePt t="21307" x="4521200" y="5530850"/>
          <p14:tracePt t="21315" x="4521200" y="5522913"/>
          <p14:tracePt t="21324" x="4506913" y="5516563"/>
          <p14:tracePt t="21338" x="4484688" y="5473700"/>
          <p14:tracePt t="21355" x="4419600" y="5364163"/>
          <p14:tracePt t="21371" x="4354513" y="5191125"/>
          <p14:tracePt t="21388" x="4276725" y="4903788"/>
          <p14:tracePt t="21404" x="4152900" y="4592638"/>
          <p14:tracePt t="21421" x="4059238" y="4276725"/>
          <p14:tracePt t="21422" x="4038600" y="4181475"/>
          <p14:tracePt t="21437" x="3973513" y="3979863"/>
          <p14:tracePt t="21454" x="3871913" y="3763963"/>
          <p14:tracePt t="21470" x="3756025" y="3525838"/>
          <p14:tracePt t="21486" x="3641725" y="3302000"/>
          <p14:tracePt t="21503" x="3533775" y="3079750"/>
          <p14:tracePt t="21519" x="3440113" y="2935288"/>
          <p14:tracePt t="21537" x="3330575" y="2790825"/>
          <p14:tracePt t="21553" x="3267075" y="2711450"/>
          <p14:tracePt t="21570" x="3230563" y="2654300"/>
          <p14:tracePt t="21586" x="3208338" y="2603500"/>
          <p14:tracePt t="21604" x="3187700" y="2559050"/>
          <p14:tracePt t="21620" x="3165475" y="2524125"/>
          <p14:tracePt t="21637" x="3128963" y="2451100"/>
          <p14:tracePt t="21653" x="3094038" y="2386013"/>
          <p14:tracePt t="21670" x="3035300" y="2314575"/>
          <p14:tracePt t="21687" x="3021013" y="2292350"/>
          <p14:tracePt t="21705" x="3006725" y="2278063"/>
          <p14:tracePt t="21722" x="2992438" y="2278063"/>
          <p14:tracePt t="21793" x="2984500" y="2271713"/>
          <p14:tracePt t="21806" x="2984500" y="2263775"/>
          <p14:tracePt t="21814" x="2984500" y="2257425"/>
          <p14:tracePt t="21823" x="2978150" y="2249488"/>
          <p14:tracePt t="21838" x="2970213" y="2228850"/>
          <p14:tracePt t="21855" x="2955925" y="2212975"/>
          <p14:tracePt t="21872" x="2941638" y="2192338"/>
          <p14:tracePt t="21889" x="2927350" y="2163763"/>
          <p14:tracePt t="21905" x="2921000" y="2149475"/>
          <p14:tracePt t="21922" x="2913063" y="2133600"/>
          <p14:tracePt t="21938" x="2905125" y="2119313"/>
          <p14:tracePt t="21955" x="2905125" y="2105025"/>
          <p14:tracePt t="21972" x="2898775" y="2084388"/>
          <p14:tracePt t="21988" x="2898775" y="2076450"/>
          <p14:tracePt t="22006" x="2898775" y="2070100"/>
          <p14:tracePt t="22835" x="2890838" y="2070100"/>
          <p14:tracePt t="22855" x="2884488" y="2062163"/>
          <p14:tracePt t="22872" x="2876550" y="2055813"/>
          <p14:tracePt t="22885" x="2870200" y="2047875"/>
          <p14:tracePt t="22901" x="2862263" y="2039938"/>
          <p14:tracePt t="22914" x="2862263" y="2033588"/>
          <p14:tracePt t="22923" x="2855913" y="2025650"/>
          <p14:tracePt t="22937" x="2847975" y="2019300"/>
          <p14:tracePt t="22955" x="2833688" y="2005013"/>
          <p14:tracePt t="22970" x="2827338" y="1997075"/>
          <p14:tracePt t="22989" x="2819400" y="1982788"/>
          <p14:tracePt t="23005" x="2811463" y="1976438"/>
          <p14:tracePt t="23021" x="2805113" y="1976438"/>
          <p14:tracePt t="23038" x="2790825" y="1968500"/>
          <p14:tracePt t="23054" x="2782888" y="1960563"/>
          <p14:tracePt t="23071" x="2776538" y="1954213"/>
          <p14:tracePt t="23087" x="2768600" y="1954213"/>
          <p14:tracePt t="23104" x="2754313" y="1946275"/>
          <p14:tracePt t="23121" x="2747963" y="1946275"/>
          <p14:tracePt t="23154" x="2740025" y="1946275"/>
          <p14:tracePt t="23171" x="2717800" y="1946275"/>
          <p14:tracePt t="23188" x="2703513" y="1939925"/>
          <p14:tracePt t="23205" x="2660650" y="1939925"/>
          <p14:tracePt t="23222" x="2638425" y="1939925"/>
          <p14:tracePt t="23239" x="2595563" y="1931988"/>
          <p14:tracePt t="23254" x="2566988" y="1931988"/>
          <p14:tracePt t="23258" x="2552700" y="1931988"/>
          <p14:tracePt t="23271" x="2538413" y="1925638"/>
          <p14:tracePt t="23288" x="2509838" y="1917700"/>
          <p14:tracePt t="23305" x="2487613" y="1911350"/>
          <p14:tracePt t="23321" x="2451100" y="1911350"/>
          <p14:tracePt t="23337" x="2430463" y="1903413"/>
          <p14:tracePt t="23353" x="2416175" y="1903413"/>
          <p14:tracePt t="23369" x="2393950" y="1903413"/>
          <p14:tracePt t="23386" x="2371725" y="1903413"/>
          <p14:tracePt t="23403" x="2336800" y="1897063"/>
          <p14:tracePt t="23420" x="2249488" y="1889125"/>
          <p14:tracePt t="23436" x="2212975" y="1866900"/>
          <p14:tracePt t="23453" x="2184400" y="1860550"/>
          <p14:tracePt t="23471" x="2170113" y="1852613"/>
          <p14:tracePt t="23488" x="2149475" y="1846263"/>
          <p14:tracePt t="23504" x="2133600" y="1846263"/>
          <p14:tracePt t="23522" x="2127250" y="1838325"/>
          <p14:tracePt t="23538" x="2112963" y="1838325"/>
          <p14:tracePt t="23555" x="2098675" y="1831975"/>
          <p14:tracePt t="23572" x="2076450" y="1831975"/>
          <p14:tracePt t="23587" x="2062163" y="1824038"/>
          <p14:tracePt t="23605" x="2047875" y="1824038"/>
          <p14:tracePt t="23621" x="2033588" y="1817688"/>
          <p14:tracePt t="23637" x="2019300" y="1809750"/>
          <p14:tracePt t="23654" x="2011363" y="1809750"/>
          <p14:tracePt t="23687" x="2005013" y="1809750"/>
          <p14:tracePt t="23705" x="1997075" y="1809750"/>
          <p14:tracePt t="23721" x="1982788" y="1809750"/>
          <p14:tracePt t="23737" x="1960563" y="1817688"/>
          <p14:tracePt t="23754" x="1946275" y="1824038"/>
          <p14:tracePt t="23758" x="1931988" y="1824038"/>
          <p14:tracePt t="23771" x="1917700" y="1831975"/>
          <p14:tracePt t="23787" x="1903413" y="1831975"/>
          <p14:tracePt t="23804" x="1889125" y="1831975"/>
          <p14:tracePt t="23903" x="1882775" y="1831975"/>
          <p14:tracePt t="23911" x="1882775" y="1838325"/>
          <p14:tracePt t="23931" x="1874838" y="1838325"/>
          <p14:tracePt t="24085" x="1866900" y="1838325"/>
          <p14:tracePt t="24106" x="1860550" y="1838325"/>
          <p14:tracePt t="24113" x="1852613" y="1838325"/>
          <p14:tracePt t="24123" x="1846263" y="1838325"/>
          <p14:tracePt t="24140" x="1838325" y="1838325"/>
          <p14:tracePt t="24167" x="1831975" y="1838325"/>
          <p14:tracePt t="24283" x="1824038" y="1846263"/>
          <p14:tracePt t="24302" x="1817688" y="1846263"/>
          <p14:tracePt t="24309" x="1817688" y="1852613"/>
          <p14:tracePt t="24321" x="1809750" y="1852613"/>
          <p14:tracePt t="24337" x="1795463" y="1866900"/>
          <p14:tracePt t="24355" x="1787525" y="1874838"/>
          <p14:tracePt t="24371" x="1773238" y="1882775"/>
          <p14:tracePt t="24388" x="1766888" y="1897063"/>
          <p14:tracePt t="24404" x="1752600" y="1911350"/>
          <p14:tracePt t="24421" x="1738313" y="1917700"/>
          <p14:tracePt t="24439" x="1724025" y="1931988"/>
          <p14:tracePt t="24456" x="1716088" y="1939925"/>
          <p14:tracePt t="24472" x="1708150" y="1946275"/>
          <p14:tracePt t="24488" x="1701800" y="1946275"/>
          <p14:tracePt t="24504" x="1693863" y="1954213"/>
          <p14:tracePt t="24520" x="1679575" y="1960563"/>
          <p14:tracePt t="24535" x="1673225" y="1960563"/>
          <p14:tracePt t="24552" x="1658938" y="1968500"/>
          <p14:tracePt t="24569" x="1636713" y="1968500"/>
          <p14:tracePt t="24586" x="1630363" y="1976438"/>
          <p14:tracePt t="24602" x="1614488" y="1982788"/>
          <p14:tracePt t="24620" x="1608138" y="1982788"/>
          <p14:tracePt t="24636" x="1600200" y="1982788"/>
          <p14:tracePt t="24673" x="1600200" y="1990725"/>
          <p14:tracePt t="24690" x="1608138" y="1990725"/>
          <p14:tracePt t="24704" x="1622425" y="1990725"/>
          <p14:tracePt t="24721" x="1665288" y="1990725"/>
          <p14:tracePt t="24738" x="1716088" y="2005013"/>
          <p14:tracePt t="24754" x="1730375" y="2011363"/>
          <p14:tracePt t="24758" x="1738313" y="2011363"/>
          <p14:tracePt t="24853" x="1730375" y="2011363"/>
          <p14:tracePt t="24870" x="1724025" y="2011363"/>
          <p14:tracePt t="24885" x="1716088" y="2011363"/>
          <p14:tracePt t="24891" x="1708150" y="1997075"/>
          <p14:tracePt t="24903" x="1693863" y="1997075"/>
          <p14:tracePt t="24920" x="1679575" y="1976438"/>
          <p14:tracePt t="24937" x="1651000" y="1946275"/>
          <p14:tracePt t="24954" x="1636713" y="1925638"/>
          <p14:tracePt t="24971" x="1630363" y="1911350"/>
          <p14:tracePt t="24987" x="1614488" y="1897063"/>
          <p14:tracePt t="25004" x="1608138" y="1874838"/>
          <p14:tracePt t="25022" x="1600200" y="1846263"/>
          <p14:tracePt t="25038" x="1600200" y="1838325"/>
          <p14:tracePt t="25054" x="1593850" y="1831975"/>
          <p14:tracePt t="25072" x="1593850" y="1824038"/>
          <p14:tracePt t="25087" x="1593850" y="1809750"/>
          <p14:tracePt t="25105" x="1593850" y="1803400"/>
          <p14:tracePt t="25122" x="1593850" y="1795463"/>
          <p14:tracePt t="25148" x="1593850" y="1787525"/>
          <p14:tracePt t="25166" x="1593850" y="1781175"/>
          <p14:tracePt t="25209" x="1593850" y="1773238"/>
          <p14:tracePt t="25436" x="1600200" y="1766888"/>
          <p14:tracePt t="25451" x="1608138" y="1766888"/>
          <p14:tracePt t="25460" x="1614488" y="1766888"/>
          <p14:tracePt t="25474" x="1622425" y="1766888"/>
          <p14:tracePt t="25488" x="1636713" y="1758950"/>
          <p14:tracePt t="25504" x="1644650" y="1758950"/>
          <p14:tracePt t="25521" x="1665288" y="1758950"/>
          <p14:tracePt t="25538" x="1679575" y="1758950"/>
          <p14:tracePt t="25555" x="1708150" y="1758950"/>
          <p14:tracePt t="25571" x="1730375" y="1758950"/>
          <p14:tracePt t="25588" x="1744663" y="1758950"/>
          <p14:tracePt t="25605" x="1758950" y="1758950"/>
          <p14:tracePt t="25621" x="1781175" y="1758950"/>
          <p14:tracePt t="25639" x="1803400" y="1758950"/>
          <p14:tracePt t="25655" x="1831975" y="1758950"/>
          <p14:tracePt t="25672" x="1852613" y="1758950"/>
          <p14:tracePt t="25687" x="1882775" y="1752600"/>
          <p14:tracePt t="25702" x="1903413" y="1752600"/>
          <p14:tracePt t="25718" x="1939925" y="1752600"/>
          <p14:tracePt t="25735" x="1976438" y="1744663"/>
          <p14:tracePt t="25753" x="2005013" y="1730375"/>
          <p14:tracePt t="25755" x="2011363" y="1730375"/>
          <p14:tracePt t="25769" x="2047875" y="1730375"/>
          <p14:tracePt t="25786" x="2070100" y="1730375"/>
          <p14:tracePt t="25803" x="2090738" y="1730375"/>
          <p14:tracePt t="25821" x="2105025" y="1730375"/>
          <p14:tracePt t="25837" x="2127250" y="1730375"/>
          <p14:tracePt t="25855" x="2141538" y="1730375"/>
          <p14:tracePt t="25871" x="2163763" y="1738313"/>
          <p14:tracePt t="25887" x="2178050" y="1738313"/>
          <p14:tracePt t="25904" x="2198688" y="1738313"/>
          <p14:tracePt t="25921" x="2212975" y="1744663"/>
          <p14:tracePt t="25937" x="2228850" y="1752600"/>
          <p14:tracePt t="25954" x="2257425" y="1752600"/>
          <p14:tracePt t="25971" x="2328863" y="1766888"/>
          <p14:tracePt t="25987" x="2365375" y="1773238"/>
          <p14:tracePt t="26005" x="2401888" y="1781175"/>
          <p14:tracePt t="26020" x="2436813" y="1787525"/>
          <p14:tracePt t="26037" x="2459038" y="1795463"/>
          <p14:tracePt t="26056" x="2530475" y="1817688"/>
          <p14:tracePt t="26071" x="2552700" y="1817688"/>
          <p14:tracePt t="26087" x="2624138" y="1824038"/>
          <p14:tracePt t="26105" x="2668588" y="1824038"/>
          <p14:tracePt t="26121" x="2711450" y="1824038"/>
          <p14:tracePt t="26137" x="2740025" y="1831975"/>
          <p14:tracePt t="26154" x="2754313" y="1831975"/>
          <p14:tracePt t="26287" x="2762250" y="1831975"/>
          <p14:tracePt t="26293" x="2762250" y="1838325"/>
          <p14:tracePt t="26416" x="2768600" y="1846263"/>
          <p14:tracePt t="26428" x="2776538" y="1846263"/>
          <p14:tracePt t="26438" x="2782888" y="1852613"/>
          <p14:tracePt t="26454" x="2805113" y="1860550"/>
          <p14:tracePt t="26471" x="2841625" y="1866900"/>
          <p14:tracePt t="26486" x="2855913" y="1874838"/>
          <p14:tracePt t="26504" x="2890838" y="1874838"/>
          <p14:tracePt t="26521" x="2913063" y="1874838"/>
          <p14:tracePt t="26537" x="2927350" y="1874838"/>
          <p14:tracePt t="26554" x="2949575" y="1874838"/>
          <p14:tracePt t="26571" x="2978150" y="1866900"/>
          <p14:tracePt t="26587" x="3000375" y="1860550"/>
          <p14:tracePt t="26605" x="3014663" y="1860550"/>
          <p14:tracePt t="26621" x="3035300" y="1860550"/>
          <p14:tracePt t="26636" x="3057525" y="1860550"/>
          <p14:tracePt t="26653" x="3100388" y="1852613"/>
          <p14:tracePt t="26671" x="3179763" y="1852613"/>
          <p14:tracePt t="26687" x="3287713" y="1852613"/>
          <p14:tracePt t="26705" x="3460750" y="1846263"/>
          <p14:tracePt t="26721" x="3582988" y="1831975"/>
          <p14:tracePt t="26738" x="3698875" y="1803400"/>
          <p14:tracePt t="26755" x="3806825" y="1781175"/>
          <p14:tracePt t="26759" x="3871913" y="1766888"/>
          <p14:tracePt t="26772" x="3922713" y="1752600"/>
          <p14:tracePt t="26789" x="4052888" y="1724025"/>
          <p14:tracePt t="26805" x="4132263" y="1716088"/>
          <p14:tracePt t="26821" x="4232275" y="1701800"/>
          <p14:tracePt t="26837" x="4340225" y="1687513"/>
          <p14:tracePt t="26852" x="4456113" y="1673225"/>
          <p14:tracePt t="26868" x="4572000" y="1665288"/>
          <p14:tracePt t="26885" x="4694238" y="1644650"/>
          <p14:tracePt t="26902" x="4810125" y="1636713"/>
          <p14:tracePt t="26919" x="4924425" y="1600200"/>
          <p14:tracePt t="26935" x="5076825" y="1571625"/>
          <p14:tracePt t="26952" x="5141913" y="1543050"/>
          <p14:tracePt t="26970" x="5199063" y="1520825"/>
          <p14:tracePt t="26987" x="5249863" y="1500188"/>
          <p14:tracePt t="27004" x="5321300" y="1477963"/>
          <p14:tracePt t="27021" x="5349875" y="1471613"/>
          <p14:tracePt t="27038" x="5372100" y="1471613"/>
          <p14:tracePt t="27054" x="5394325" y="1471613"/>
          <p14:tracePt t="27070" x="5414963" y="1471613"/>
          <p14:tracePt t="27087" x="5422900" y="1471613"/>
          <p14:tracePt t="27142" x="5414963" y="1471613"/>
          <p14:tracePt t="27166" x="5408613" y="1471613"/>
          <p14:tracePt t="27185" x="5394325" y="1477963"/>
          <p14:tracePt t="27202" x="5372100" y="1477963"/>
          <p14:tracePt t="27220" x="5299075" y="1514475"/>
          <p14:tracePt t="27236" x="5205413" y="1565275"/>
          <p14:tracePt t="27253" x="5091113" y="1614488"/>
          <p14:tracePt t="27269" x="4960938" y="1658938"/>
          <p14:tracePt t="27285" x="4810125" y="1687513"/>
          <p14:tracePt t="27302" x="4651375" y="1716088"/>
          <p14:tracePt t="27319" x="4535488" y="1744663"/>
          <p14:tracePt t="27335" x="4419600" y="1758950"/>
          <p14:tracePt t="27352" x="4362450" y="1758950"/>
          <p14:tracePt t="27368" x="4297363" y="1766888"/>
          <p14:tracePt t="27386" x="4240213" y="1766888"/>
          <p14:tracePt t="27402" x="4181475" y="1773238"/>
          <p14:tracePt t="27418" x="4095750" y="1781175"/>
          <p14:tracePt t="27435" x="3979863" y="1781175"/>
          <p14:tracePt t="27451" x="3806825" y="1803400"/>
          <p14:tracePt t="27469" x="3698875" y="1824038"/>
          <p14:tracePt t="27485" x="3641725" y="1838325"/>
          <p14:tracePt t="27503" x="3619500" y="1846263"/>
          <p14:tracePt t="27518" x="3613150" y="1846263"/>
          <p14:tracePt t="27536" x="3598863" y="1852613"/>
          <p14:tracePt t="27554" x="3590925" y="1852613"/>
          <p14:tracePt t="27571" x="3582988" y="1860550"/>
          <p14:tracePt t="27587" x="3568700" y="1866900"/>
          <p14:tracePt t="27604" x="3554413" y="1889125"/>
          <p14:tracePt t="27620" x="3554413" y="1903413"/>
          <p14:tracePt t="27655" x="3582988" y="1911350"/>
          <p14:tracePt t="27670" x="3598863" y="1911350"/>
          <p14:tracePt t="27687" x="3619500" y="1911350"/>
          <p14:tracePt t="27704" x="3627438" y="1911350"/>
          <p14:tracePt t="27721" x="3648075" y="1903413"/>
          <p14:tracePt t="27738" x="3662363" y="1903413"/>
          <p14:tracePt t="27754" x="3684588" y="1903413"/>
          <p14:tracePt t="27769" x="3706813" y="1897063"/>
          <p14:tracePt t="27785" x="3749675" y="1889125"/>
          <p14:tracePt t="27802" x="3806825" y="1874838"/>
          <p14:tracePt t="27818" x="3894138" y="1852613"/>
          <p14:tracePt t="27834" x="3994150" y="1838325"/>
          <p14:tracePt t="27851" x="4102100" y="1824038"/>
          <p14:tracePt t="27867" x="4217988" y="1817688"/>
          <p14:tracePt t="27884" x="4384675" y="1803400"/>
          <p14:tracePt t="27901" x="4478338" y="1803400"/>
          <p14:tracePt t="27918" x="4557713" y="1803400"/>
          <p14:tracePt t="27934" x="4600575" y="1803400"/>
          <p14:tracePt t="27951" x="4643438" y="1803400"/>
          <p14:tracePt t="27967" x="4686300" y="1787525"/>
          <p14:tracePt t="27984" x="4759325" y="1766888"/>
          <p14:tracePt t="28001" x="4787900" y="1752600"/>
          <p14:tracePt t="28018" x="4816475" y="1752600"/>
          <p14:tracePt t="28034" x="4830763" y="1744663"/>
          <p14:tracePt t="28051" x="4845050" y="1744663"/>
          <p14:tracePt t="28111" x="4838700" y="1744663"/>
          <p14:tracePt t="28119" x="4824413" y="1744663"/>
          <p14:tracePt t="28127" x="4816475" y="1744663"/>
          <p14:tracePt t="28136" x="4810125" y="1744663"/>
          <p14:tracePt t="28151" x="4779963" y="1744663"/>
          <p14:tracePt t="28167" x="4730750" y="1744663"/>
          <p14:tracePt t="28184" x="4651375" y="1730375"/>
          <p14:tracePt t="28201" x="4572000" y="1724025"/>
          <p14:tracePt t="28217" x="4492625" y="1716088"/>
          <p14:tracePt t="28234" x="4413250" y="1693863"/>
          <p14:tracePt t="28251" x="4305300" y="1665288"/>
          <p14:tracePt t="28268" x="4276725" y="1651000"/>
          <p14:tracePt t="28284" x="4254500" y="1651000"/>
          <p14:tracePt t="28301" x="4240213" y="1651000"/>
          <p14:tracePt t="28317" x="4217988" y="1651000"/>
          <p14:tracePt t="28335" x="4181475" y="1651000"/>
          <p14:tracePt t="28351" x="4152900" y="1651000"/>
          <p14:tracePt t="28367" x="4102100" y="1651000"/>
          <p14:tracePt t="28384" x="4044950" y="1651000"/>
          <p14:tracePt t="28401" x="4016375" y="1651000"/>
          <p14:tracePt t="28420" x="3987800" y="1651000"/>
          <p14:tracePt t="28435" x="3965575" y="1658938"/>
          <p14:tracePt t="28468" x="3959225" y="1658938"/>
          <p14:tracePt t="28503" x="3951288" y="1658938"/>
          <p14:tracePt t="28511" x="3944938" y="1658938"/>
          <p14:tracePt t="28524" x="3937000" y="1658938"/>
          <p14:tracePt t="28535" x="3922713" y="1658938"/>
          <p14:tracePt t="28552" x="3908425" y="1673225"/>
          <p14:tracePt t="28569" x="3879850" y="1679575"/>
          <p14:tracePt t="28586" x="3851275" y="1687513"/>
          <p14:tracePt t="28620" x="3843338" y="1687513"/>
          <p14:tracePt t="28686" x="3851275" y="1687513"/>
          <p14:tracePt t="28708" x="3857625" y="1687513"/>
          <p14:tracePt t="28715" x="3865563" y="1687513"/>
          <p14:tracePt t="28723" x="3871913" y="1687513"/>
          <p14:tracePt t="28739" x="3879850" y="1687513"/>
          <p14:tracePt t="28753" x="3900488" y="1687513"/>
          <p14:tracePt t="28770" x="3922713" y="1687513"/>
          <p14:tracePt t="28786" x="3944938" y="1687513"/>
          <p14:tracePt t="28803" x="3979863" y="1687513"/>
          <p14:tracePt t="28820" x="4052888" y="1687513"/>
          <p14:tracePt t="28836" x="4132263" y="1701800"/>
          <p14:tracePt t="28854" x="4240213" y="1709738"/>
          <p14:tracePt t="28869" x="4283075" y="1709738"/>
          <p14:tracePt t="28886" x="4291013" y="1709738"/>
          <p14:tracePt t="28943" x="4291013" y="1716088"/>
          <p14:tracePt t="29011" x="4276725" y="1716088"/>
          <p14:tracePt t="29018" x="4268788" y="1716088"/>
          <p14:tracePt t="29025" x="4260850" y="1724025"/>
          <p14:tracePt t="29035" x="4246563" y="1730375"/>
          <p14:tracePt t="29051" x="4225925" y="1730375"/>
          <p14:tracePt t="29068" x="4167188" y="1730375"/>
          <p14:tracePt t="29085" x="4087813" y="1724025"/>
          <p14:tracePt t="29103" x="3965575" y="1709738"/>
          <p14:tracePt t="29118" x="3937000" y="1709738"/>
          <p14:tracePt t="29135" x="3900488" y="1709738"/>
          <p14:tracePt t="29154" x="3894138" y="1709738"/>
          <p14:tracePt t="29193" x="3894138" y="1701800"/>
          <p14:tracePt t="29205" x="3900488" y="1701800"/>
          <p14:tracePt t="29221" x="3922713" y="1701800"/>
          <p14:tracePt t="29237" x="3937000" y="1693863"/>
          <p14:tracePt t="29252" x="3965575" y="1679575"/>
          <p14:tracePt t="29270" x="3979863" y="1679575"/>
          <p14:tracePt t="29287" x="4002088" y="1679575"/>
          <p14:tracePt t="29339" x="3987800" y="1679575"/>
          <p14:tracePt t="29344" x="3979863" y="1679575"/>
          <p14:tracePt t="29354" x="3973513" y="1687513"/>
          <p14:tracePt t="29370" x="3959225" y="1693863"/>
          <p14:tracePt t="29387" x="3944938" y="1693863"/>
          <p14:tracePt t="29402" x="3922713" y="1709738"/>
          <p14:tracePt t="29421" x="3894138" y="1716088"/>
          <p14:tracePt t="29437" x="3879850" y="1716088"/>
          <p14:tracePt t="29453" x="3865563" y="1724025"/>
          <p14:tracePt t="29470" x="3843338" y="1730375"/>
          <p14:tracePt t="29486" x="3829050" y="1744663"/>
          <p14:tracePt t="29502" x="3792538" y="1744663"/>
          <p14:tracePt t="29520" x="3713163" y="1781175"/>
          <p14:tracePt t="29537" x="3627438" y="1809750"/>
          <p14:tracePt t="29554" x="3519488" y="1846263"/>
          <p14:tracePt t="29569" x="3375025" y="1925638"/>
          <p14:tracePt t="29586" x="3252788" y="2005013"/>
          <p14:tracePt t="29603" x="3122613" y="2084388"/>
          <p14:tracePt t="29621" x="2963863" y="2163763"/>
          <p14:tracePt t="29637" x="2884488" y="2192338"/>
          <p14:tracePt t="29653" x="2811463" y="2206625"/>
          <p14:tracePt t="29670" x="2754313" y="2220913"/>
          <p14:tracePt t="29686" x="2711450" y="2235200"/>
          <p14:tracePt t="29703" x="2682875" y="2249488"/>
          <p14:tracePt t="29720" x="2654300" y="2257425"/>
          <p14:tracePt t="29737" x="2638425" y="2263775"/>
          <p14:tracePt t="29754" x="2609850" y="2263775"/>
          <p14:tracePt t="29770" x="2595563" y="2263775"/>
          <p14:tracePt t="29786" x="2574925" y="2278063"/>
          <p14:tracePt t="29803" x="2552700" y="2278063"/>
          <p14:tracePt t="29819" x="2524125" y="2292350"/>
          <p14:tracePt t="29837" x="2473325" y="2314575"/>
          <p14:tracePt t="29853" x="2444750" y="2336800"/>
          <p14:tracePt t="29870" x="2416175" y="2343150"/>
          <p14:tracePt t="29885" x="2386013" y="2357438"/>
          <p14:tracePt t="29903" x="2365375" y="2371725"/>
          <p14:tracePt t="29919" x="2343150" y="2386013"/>
          <p14:tracePt t="29936" x="2314575" y="2401888"/>
          <p14:tracePt t="29953" x="2292350" y="2408238"/>
          <p14:tracePt t="29970" x="2278063" y="2416175"/>
          <p14:tracePt t="29987" x="2257425" y="2422525"/>
          <p14:tracePt t="30002" x="2228850" y="2422525"/>
          <p14:tracePt t="30019" x="2212975" y="2422525"/>
          <p14:tracePt t="30037" x="2163763" y="2430463"/>
          <p14:tracePt t="30053" x="2133600" y="2430463"/>
          <p14:tracePt t="30070" x="2119313" y="2436813"/>
          <p14:tracePt t="30087" x="2098675" y="2444750"/>
          <p14:tracePt t="30104" x="2076450" y="2451100"/>
          <p14:tracePt t="30120" x="2062163" y="2451100"/>
          <p14:tracePt t="30136" x="2039938" y="2459038"/>
          <p14:tracePt t="30154" x="2011363" y="2459038"/>
          <p14:tracePt t="30168" x="1990725" y="2459038"/>
          <p14:tracePt t="30185" x="1960563" y="2459038"/>
          <p14:tracePt t="30200" x="1939925" y="2459038"/>
          <p14:tracePt t="30219" x="1911350" y="2459038"/>
          <p14:tracePt t="30235" x="1889125" y="2459038"/>
          <p14:tracePt t="30253" x="1860550" y="2451100"/>
          <p14:tracePt t="30270" x="1846263" y="2451100"/>
          <p14:tracePt t="30286" x="1838325" y="2451100"/>
          <p14:tracePt t="30303" x="1824038" y="2444750"/>
          <p14:tracePt t="30319" x="1809750" y="2436813"/>
          <p14:tracePt t="30336" x="1795463" y="2436813"/>
          <p14:tracePt t="30353" x="1781175" y="2430463"/>
          <p14:tracePt t="30355" x="1773238" y="2430463"/>
          <p14:tracePt t="30371" x="1758950" y="2422525"/>
          <p14:tracePt t="30387" x="1752600" y="2422525"/>
          <p14:tracePt t="30403" x="1738313" y="2422525"/>
          <p14:tracePt t="30420" x="1730375" y="2416175"/>
          <p14:tracePt t="30439" x="1716088" y="2416175"/>
          <p14:tracePt t="30454" x="1708150" y="2416175"/>
          <p14:tracePt t="30470" x="1701800" y="2416175"/>
          <p14:tracePt t="30486" x="1687513" y="2416175"/>
          <p14:tracePt t="30503" x="1673225" y="2416175"/>
          <p14:tracePt t="30519" x="1658938" y="2416175"/>
          <p14:tracePt t="30537" x="1651000" y="2416175"/>
          <p14:tracePt t="30553" x="1636713" y="2408238"/>
          <p14:tracePt t="30570" x="1630363" y="2408238"/>
          <p14:tracePt t="30587" x="1614488" y="2401888"/>
          <p14:tracePt t="30603" x="1608138" y="2401888"/>
          <p14:tracePt t="30619" x="1593850" y="2401888"/>
          <p14:tracePt t="30635" x="1585913" y="2401888"/>
          <p14:tracePt t="30653" x="1565275" y="2393950"/>
          <p14:tracePt t="30670" x="1557338" y="2393950"/>
          <p14:tracePt t="30702" x="1550988" y="2393950"/>
          <p14:tracePt t="30720" x="1535113" y="2386013"/>
          <p14:tracePt t="30737" x="1528763" y="2386013"/>
          <p14:tracePt t="30756" x="1520825" y="2379663"/>
          <p14:tracePt t="30769" x="1506538" y="2371725"/>
          <p14:tracePt t="30803" x="1500188" y="2371725"/>
          <p14:tracePt t="30819" x="1492250" y="2365375"/>
          <p14:tracePt t="30836" x="1477963" y="2357438"/>
          <p14:tracePt t="30853" x="1471613" y="2357438"/>
          <p14:tracePt t="30886" x="1463675" y="2357438"/>
          <p14:tracePt t="30902" x="1457325" y="2351088"/>
          <p14:tracePt t="30920" x="1449388" y="2343150"/>
          <p14:tracePt t="30936" x="1441450" y="2343150"/>
          <p14:tracePt t="30953" x="1435100" y="2343150"/>
          <p14:tracePt t="30970" x="1420813" y="2336800"/>
          <p14:tracePt t="30986" x="1412875" y="2336800"/>
          <p14:tracePt t="31003" x="1398588" y="2328863"/>
          <p14:tracePt t="31020" x="1392238" y="2322513"/>
          <p14:tracePt t="31035" x="1384300" y="2322513"/>
          <p14:tracePt t="31053" x="1362075" y="2322513"/>
          <p14:tracePt t="31068" x="1347788" y="2322513"/>
          <p14:tracePt t="31084" x="1341438" y="2322513"/>
          <p14:tracePt t="31227" x="1341438" y="2314575"/>
          <p14:tracePt t="31259" x="1347788" y="2314575"/>
          <p14:tracePt t="31273" x="1355725" y="2308225"/>
          <p14:tracePt t="31289" x="1370013" y="2308225"/>
          <p14:tracePt t="31296" x="1377950" y="2308225"/>
          <p14:tracePt t="31311" x="1392238" y="2308225"/>
          <p14:tracePt t="31321" x="1398588" y="2308225"/>
          <p14:tracePt t="31337" x="1420813" y="2308225"/>
          <p14:tracePt t="31352" x="1457325" y="2314575"/>
          <p14:tracePt t="31367" x="1492250" y="2322513"/>
          <p14:tracePt t="31384" x="1543050" y="2328863"/>
          <p14:tracePt t="31402" x="1608138" y="2336800"/>
          <p14:tracePt t="31419" x="1651000" y="2336800"/>
          <p14:tracePt t="31436" x="1693863" y="2336800"/>
          <p14:tracePt t="31452" x="1730375" y="2343150"/>
          <p14:tracePt t="31468" x="1752600" y="2343150"/>
          <p14:tracePt t="31486" x="1773238" y="2343150"/>
          <p14:tracePt t="31502" x="1803400" y="2343150"/>
          <p14:tracePt t="31520" x="1838325" y="2357438"/>
          <p14:tracePt t="31536" x="1874838" y="2371725"/>
          <p14:tracePt t="31553" x="1931988" y="2379663"/>
          <p14:tracePt t="31569" x="1997075" y="2386013"/>
          <p14:tracePt t="31586" x="2076450" y="2393950"/>
          <p14:tracePt t="31602" x="2149475" y="2393950"/>
          <p14:tracePt t="31604" x="2170113" y="2401888"/>
          <p14:tracePt t="31619" x="2198688" y="2401888"/>
          <p14:tracePt t="31636" x="2220913" y="2401888"/>
          <p14:tracePt t="31653" x="2228850" y="2401888"/>
          <p14:tracePt t="31868" x="2228850" y="2408238"/>
          <p14:tracePt t="31905" x="2220913" y="2416175"/>
          <p14:tracePt t="31930" x="2212975" y="2416175"/>
          <p14:tracePt t="31943" x="2206625" y="2422525"/>
          <p14:tracePt t="31960" x="2198688" y="2422525"/>
          <p14:tracePt t="31971" x="2192338" y="2422525"/>
          <p14:tracePt t="31988" x="2184400" y="2422525"/>
          <p14:tracePt t="32003" x="2178050" y="2422525"/>
          <p14:tracePt t="32019" x="2170113" y="2422525"/>
          <p14:tracePt t="32036" x="2163763" y="2422525"/>
          <p14:tracePt t="32054" x="2155825" y="2422525"/>
          <p14:tracePt t="32084" x="2149475" y="2422525"/>
          <p14:tracePt t="32168" x="2149475" y="2416175"/>
          <p14:tracePt t="32285" x="2141538" y="2416175"/>
          <p14:tracePt t="32291" x="2133600" y="2416175"/>
          <p14:tracePt t="32302" x="2119313" y="2416175"/>
          <p14:tracePt t="32319" x="2105025" y="2416175"/>
          <p14:tracePt t="32336" x="2084388" y="2416175"/>
          <p14:tracePt t="32353" x="2076450" y="2416175"/>
          <p14:tracePt t="32456" x="2070100" y="2416175"/>
          <p14:tracePt t="32463" x="2062163" y="2416175"/>
          <p14:tracePt t="32472" x="2055813" y="2416175"/>
          <p14:tracePt t="32483" x="2047875" y="2416175"/>
          <p14:tracePt t="32502" x="2019300" y="2416175"/>
          <p14:tracePt t="32518" x="2005013" y="2416175"/>
          <p14:tracePt t="32534" x="1997075" y="2416175"/>
          <p14:tracePt t="32552" x="1990725" y="2416175"/>
          <p14:tracePt t="32628" x="1990725" y="2408238"/>
          <p14:tracePt t="32639" x="1997075" y="2401888"/>
          <p14:tracePt t="32670" x="2005013" y="2401888"/>
          <p14:tracePt t="32686" x="2005013" y="2393950"/>
          <p14:tracePt t="32712" x="2011363" y="2393950"/>
          <p14:tracePt t="32728" x="2019300" y="2386013"/>
          <p14:tracePt t="32737" x="2025650" y="2386013"/>
          <p14:tracePt t="32753" x="2033588" y="2379663"/>
          <p14:tracePt t="32769" x="2033588" y="2371725"/>
          <p14:tracePt t="32786" x="2055813" y="2365375"/>
          <p14:tracePt t="32803" x="2070100" y="2365375"/>
          <p14:tracePt t="32819" x="2084388" y="2365375"/>
          <p14:tracePt t="32836" x="2105025" y="2365375"/>
          <p14:tracePt t="32854" x="2141538" y="2365375"/>
          <p14:tracePt t="32869" x="2163763" y="2365375"/>
          <p14:tracePt t="32886" x="2206625" y="2357438"/>
          <p14:tracePt t="32903" x="2235200" y="2351088"/>
          <p14:tracePt t="32919" x="2249488" y="2343150"/>
          <p14:tracePt t="32935" x="2263775" y="2343150"/>
          <p14:tracePt t="32952" x="2278063" y="2343150"/>
          <p14:tracePt t="32968" x="2292350" y="2343150"/>
          <p14:tracePt t="32970" x="2300288" y="2343150"/>
          <p14:tracePt t="32986" x="2314575" y="2343150"/>
          <p14:tracePt t="33003" x="2336800" y="2343150"/>
          <p14:tracePt t="33019" x="2351088" y="2343150"/>
          <p14:tracePt t="33036" x="2365375" y="2343150"/>
          <p14:tracePt t="33052" x="2386013" y="2343150"/>
          <p14:tracePt t="33070" x="2436813" y="2343150"/>
          <p14:tracePt t="33085" x="2495550" y="2343150"/>
          <p14:tracePt t="33102" x="2574925" y="2365375"/>
          <p14:tracePt t="33119" x="2646363" y="2386013"/>
          <p14:tracePt t="33136" x="2725738" y="2393950"/>
          <p14:tracePt t="33152" x="2790825" y="2401888"/>
          <p14:tracePt t="33170" x="2913063" y="2408238"/>
          <p14:tracePt t="33186" x="2992438" y="2416175"/>
          <p14:tracePt t="33202" x="3063875" y="2422525"/>
          <p14:tracePt t="33218" x="3143250" y="2422525"/>
          <p14:tracePt t="33235" x="3222625" y="2422525"/>
          <p14:tracePt t="33252" x="3302000" y="2430463"/>
          <p14:tracePt t="33257" x="3346450" y="2436813"/>
          <p14:tracePt t="33270" x="3440113" y="2451100"/>
          <p14:tracePt t="33286" x="3525838" y="2465388"/>
          <p14:tracePt t="33303" x="3627438" y="2481263"/>
          <p14:tracePt t="33319" x="3713163" y="2481263"/>
          <p14:tracePt t="33335" x="3792538" y="2487613"/>
          <p14:tracePt t="33353" x="3908425" y="2481263"/>
          <p14:tracePt t="33370" x="3959225" y="2473325"/>
          <p14:tracePt t="33385" x="3994150" y="2465388"/>
          <p14:tracePt t="33403" x="4008438" y="2465388"/>
          <p14:tracePt t="33420" x="4024313" y="2465388"/>
          <p14:tracePt t="33455" x="4016375" y="2465388"/>
          <p14:tracePt t="33499" x="4016375" y="2459038"/>
          <p14:tracePt t="33507" x="4024313" y="2459038"/>
          <p14:tracePt t="33520" x="4030663" y="2444750"/>
          <p14:tracePt t="33537" x="4044950" y="2436813"/>
          <p14:tracePt t="33555" x="4052888" y="2436813"/>
          <p14:tracePt t="33569" x="4067175" y="2422525"/>
          <p14:tracePt t="33584" x="4073525" y="2416175"/>
          <p14:tracePt t="33601" x="4087813" y="2401888"/>
          <p14:tracePt t="33616" x="4102100" y="2393950"/>
          <p14:tracePt t="33633" x="4110038" y="2386013"/>
          <p14:tracePt t="33650" x="4110038" y="2379663"/>
          <p14:tracePt t="33666" x="4110038" y="2371725"/>
          <p14:tracePt t="33692" x="4110038" y="2365375"/>
          <p14:tracePt t="33731" x="4110038" y="2357438"/>
          <p14:tracePt t="33738" x="4110038" y="2351088"/>
          <p14:tracePt t="33752" x="4132263" y="2351088"/>
          <p14:tracePt t="33770" x="4189413" y="2322513"/>
          <p14:tracePt t="33786" x="4291013" y="2292350"/>
          <p14:tracePt t="33802" x="4433888" y="2263775"/>
          <p14:tracePt t="33819" x="4586288" y="2257425"/>
          <p14:tracePt t="33835" x="4700588" y="2257425"/>
          <p14:tracePt t="33852" x="4751388" y="2257425"/>
          <p14:tracePt t="33885" x="4745038" y="2257425"/>
          <p14:tracePt t="33902" x="4737100" y="2257425"/>
          <p14:tracePt t="33977" x="4745038" y="2257425"/>
          <p14:tracePt t="33986" x="4751388" y="2257425"/>
          <p14:tracePt t="34002" x="4759325" y="2257425"/>
          <p14:tracePt t="34016" x="4765675" y="2257425"/>
          <p14:tracePt t="34057" x="4773613" y="2257425"/>
          <p14:tracePt t="34066" x="4779963" y="2257425"/>
          <p14:tracePt t="34074" x="4787900" y="2257425"/>
          <p14:tracePt t="34085" x="4795838" y="2257425"/>
          <p14:tracePt t="34102" x="4824413" y="2257425"/>
          <p14:tracePt t="34120" x="4938713" y="2257425"/>
          <p14:tracePt t="34135" x="5048250" y="2257425"/>
          <p14:tracePt t="34152" x="5156200" y="2243138"/>
          <p14:tracePt t="34168" x="5227638" y="2243138"/>
          <p14:tracePt t="34184" x="5249863" y="2235200"/>
          <p14:tracePt t="34202" x="5249863" y="2228850"/>
          <p14:tracePt t="34258" x="5241925" y="2228850"/>
          <p14:tracePt t="34264" x="5235575" y="2228850"/>
          <p14:tracePt t="34277" x="5227638" y="2228850"/>
          <p14:tracePt t="34288" x="5221288" y="2228850"/>
          <p14:tracePt t="34302" x="5191125" y="2235200"/>
          <p14:tracePt t="34318" x="5119688" y="2243138"/>
          <p14:tracePt t="34335" x="4989513" y="2271713"/>
          <p14:tracePt t="34351" x="4838700" y="2292350"/>
          <p14:tracePt t="34368" x="4651375" y="2314575"/>
          <p14:tracePt t="34385" x="4189413" y="2386013"/>
          <p14:tracePt t="34402" x="3879850" y="2422525"/>
          <p14:tracePt t="34418" x="3670300" y="2459038"/>
          <p14:tracePt t="34434" x="3525838" y="2495550"/>
          <p14:tracePt t="34452" x="3432175" y="2524125"/>
          <p14:tracePt t="34468" x="3367088" y="2544763"/>
          <p14:tracePt t="34485" x="3295650" y="2552700"/>
          <p14:tracePt t="34502" x="3267075" y="2566988"/>
          <p14:tracePt t="34519" x="3236913" y="2574925"/>
          <p14:tracePt t="34536" x="3216275" y="2581275"/>
          <p14:tracePt t="34552" x="3165475" y="2589213"/>
          <p14:tracePt t="34568" x="3100388" y="2603500"/>
          <p14:tracePt t="34570" x="3057525" y="2617788"/>
          <p14:tracePt t="34584" x="3014663" y="2624138"/>
          <p14:tracePt t="34602" x="2890838" y="2646363"/>
          <p14:tracePt t="34619" x="2819400" y="2646363"/>
          <p14:tracePt t="34635" x="2747963" y="2654300"/>
          <p14:tracePt t="34652" x="2674938" y="2660650"/>
          <p14:tracePt t="34669" x="2603500" y="2660650"/>
          <p14:tracePt t="34686" x="2495550" y="2668588"/>
          <p14:tracePt t="34703" x="2422525" y="2660650"/>
          <p14:tracePt t="34717" x="2351088" y="2646363"/>
          <p14:tracePt t="34733" x="2286000" y="2638425"/>
          <p14:tracePt t="34750" x="2249488" y="2638425"/>
          <p14:tracePt t="34768" x="2228850" y="2632075"/>
          <p14:tracePt t="34783" x="2206625" y="2632075"/>
          <p14:tracePt t="34800" x="2198688" y="2632075"/>
          <p14:tracePt t="34850" x="2198688" y="2624138"/>
          <p14:tracePt t="34857" x="2206625" y="2624138"/>
          <p14:tracePt t="34869" x="2228850" y="2617788"/>
          <p14:tracePt t="34884" x="2235200" y="2617788"/>
          <p14:tracePt t="34902" x="2306638" y="2632075"/>
          <p14:tracePt t="34919" x="2401888" y="2668588"/>
          <p14:tracePt t="34934" x="2530475" y="2754313"/>
          <p14:tracePt t="34951" x="2660650" y="2855913"/>
          <p14:tracePt t="34968" x="2790825" y="2949575"/>
          <p14:tracePt t="34986" x="2970213" y="3086100"/>
          <p14:tracePt t="35003" x="3049588" y="3187700"/>
          <p14:tracePt t="35019" x="3071813" y="3273425"/>
          <p14:tracePt t="35034" x="3063875" y="3352800"/>
          <p14:tracePt t="35052" x="3035300" y="3446463"/>
          <p14:tracePt t="35068" x="3006725" y="3562350"/>
          <p14:tracePt t="35084" x="2978150" y="3692525"/>
          <p14:tracePt t="35102" x="2935288" y="3879850"/>
          <p14:tracePt t="35119" x="2913063" y="4002088"/>
          <p14:tracePt t="35136" x="2905125" y="4081463"/>
          <p14:tracePt t="35151" x="2898775" y="4175125"/>
          <p14:tracePt t="35168" x="2890838" y="4283075"/>
          <p14:tracePt t="35185" x="2884488" y="4398963"/>
          <p14:tracePt t="35202" x="2855913" y="4578350"/>
          <p14:tracePt t="35219" x="2827338" y="4708525"/>
          <p14:tracePt t="35236" x="2797175" y="4845050"/>
          <p14:tracePt t="35251" x="2762250" y="4975225"/>
          <p14:tracePt t="35256" x="2754313" y="5032375"/>
          <p14:tracePt t="35268" x="2754313" y="5091113"/>
          <p14:tracePt t="35286" x="2740025" y="5191125"/>
          <p14:tracePt t="35302" x="2725738" y="5256213"/>
          <p14:tracePt t="35319" x="2717800" y="5284788"/>
          <p14:tracePt t="35335" x="2703513" y="5321300"/>
          <p14:tracePt t="35352" x="2689225" y="5400675"/>
          <p14:tracePt t="35368" x="2660650" y="5487988"/>
          <p14:tracePt t="35384" x="2638425" y="5567363"/>
          <p14:tracePt t="35401" x="2609850" y="5638800"/>
          <p14:tracePt t="35419" x="2574925" y="5718175"/>
          <p14:tracePt t="35435" x="2566988" y="5732463"/>
          <p14:tracePt t="35451" x="2566988" y="5754688"/>
          <p14:tracePt t="35468" x="2566988" y="5768975"/>
          <p14:tracePt t="35485" x="2574925" y="5783263"/>
          <p14:tracePt t="35502" x="2603500" y="5803900"/>
          <p14:tracePt t="35519" x="2697163" y="5848350"/>
          <p14:tracePt t="35535" x="2819400" y="5854700"/>
          <p14:tracePt t="35552" x="2970213" y="5834063"/>
          <p14:tracePt t="35568" x="3108325" y="5803900"/>
          <p14:tracePt t="35584" x="3230563" y="5768975"/>
          <p14:tracePt t="35601" x="3324225" y="5732463"/>
          <p14:tracePt t="35618" x="3367088" y="5710238"/>
          <p14:tracePt t="35634" x="3375025" y="5703888"/>
          <p14:tracePt t="35663" x="3367088" y="5703888"/>
          <p14:tracePt t="35671" x="3360738" y="5695950"/>
          <p14:tracePt t="35685" x="3338513" y="5689600"/>
          <p14:tracePt t="35701" x="3316288" y="5675313"/>
          <p14:tracePt t="35718" x="3295650" y="5653088"/>
          <p14:tracePt t="35735" x="3267075" y="5630863"/>
          <p14:tracePt t="35752" x="3267075" y="5616575"/>
          <p14:tracePt t="35755" x="3273425" y="5610225"/>
          <p14:tracePt t="35768" x="3281363" y="5602288"/>
          <p14:tracePt t="35786" x="3346450" y="5573713"/>
          <p14:tracePt t="35802" x="3475038" y="5567363"/>
          <p14:tracePt t="35819" x="3605213" y="5567363"/>
          <p14:tracePt t="35836" x="3713163" y="5567363"/>
          <p14:tracePt t="35852" x="3778250" y="5553075"/>
          <p14:tracePt t="35868" x="3792538" y="5545138"/>
          <p14:tracePt t="35967" x="3800475" y="5545138"/>
          <p14:tracePt t="35975" x="3814763" y="5553075"/>
          <p14:tracePt t="35986" x="3835400" y="5559425"/>
          <p14:tracePt t="36002" x="3871913" y="5559425"/>
          <p14:tracePt t="36018" x="3937000" y="5559425"/>
          <p14:tracePt t="36035" x="4008438" y="5559425"/>
          <p14:tracePt t="36052" x="4124325" y="5545138"/>
          <p14:tracePt t="36069" x="4211638" y="5530850"/>
          <p14:tracePt t="36084" x="4311650" y="5522913"/>
          <p14:tracePt t="36101" x="4391025" y="5508625"/>
          <p14:tracePt t="36118" x="4419600" y="5494338"/>
          <p14:tracePt t="36135" x="4433888" y="5494338"/>
          <p14:tracePt t="36151" x="4441825" y="5494338"/>
          <p14:tracePt t="36184" x="4449763" y="5494338"/>
          <p14:tracePt t="36192" x="4456113" y="5494338"/>
          <p14:tracePt t="36202" x="4464050" y="5487988"/>
          <p14:tracePt t="36218" x="4478338" y="5487988"/>
          <p14:tracePt t="36235" x="4492625" y="5487988"/>
          <p14:tracePt t="36252" x="4535488" y="5487988"/>
          <p14:tracePt t="36269" x="4572000" y="5480050"/>
          <p14:tracePt t="36284" x="4592638" y="5480050"/>
          <p14:tracePt t="36301" x="4629150" y="5473700"/>
          <p14:tracePt t="36318" x="4657725" y="5473700"/>
          <p14:tracePt t="36334" x="4679950" y="5473700"/>
          <p14:tracePt t="36352" x="4686300" y="5473700"/>
          <p14:tracePt t="36601" x="4700588" y="5487988"/>
          <p14:tracePt t="36616" x="4708525" y="5494338"/>
          <p14:tracePt t="36623" x="4722813" y="5502275"/>
          <p14:tracePt t="36635" x="4730750" y="5502275"/>
          <p14:tracePt t="36651" x="4751388" y="5516563"/>
          <p14:tracePt t="36668" x="4773613" y="5516563"/>
          <p14:tracePt t="36701" x="4787900" y="5516563"/>
          <p14:tracePt t="36718" x="4816475" y="5522913"/>
          <p14:tracePt t="36736" x="4838700" y="5522913"/>
          <p14:tracePt t="36752" x="4852988" y="5522913"/>
          <p14:tracePt t="36768" x="4859338" y="5530850"/>
          <p14:tracePt t="36852" x="4845050" y="5530850"/>
          <p14:tracePt t="36868" x="4838700" y="5530850"/>
          <p14:tracePt t="36877" x="4824413" y="5530850"/>
          <p14:tracePt t="36884" x="4816475" y="5530850"/>
          <p14:tracePt t="36901" x="4795838" y="5516563"/>
          <p14:tracePt t="36918" x="4773613" y="5508625"/>
          <p14:tracePt t="36936" x="4751388" y="5502275"/>
          <p14:tracePt t="36952" x="4745038" y="5502275"/>
          <p14:tracePt t="37041" x="4751388" y="5502275"/>
          <p14:tracePt t="37073" x="4759325" y="5502275"/>
          <p14:tracePt t="37173" x="4751388" y="5502275"/>
          <p14:tracePt t="37333" x="4759325" y="5502275"/>
          <p14:tracePt t="37357" x="4765675" y="5502275"/>
          <p14:tracePt t="37467" x="4759325" y="5502275"/>
          <p14:tracePt t="37521" x="4765675" y="5502275"/>
          <p14:tracePt t="37543" x="4773613" y="5502275"/>
          <p14:tracePt t="37639" x="4759325" y="5502275"/>
          <p14:tracePt t="37659" x="4751388" y="5502275"/>
          <p14:tracePt t="37779" x="4745038" y="5502275"/>
          <p14:tracePt t="37949" x="4745038" y="5494338"/>
          <p14:tracePt t="37999" x="4737100" y="5494338"/>
          <p14:tracePt t="38012" x="4730750" y="5480050"/>
          <p14:tracePt t="38026" x="4722813" y="5465763"/>
          <p14:tracePt t="38034" x="4716463" y="5457825"/>
          <p14:tracePt t="38050" x="4700588" y="5437188"/>
          <p14:tracePt t="38066" x="4679950" y="5408613"/>
          <p14:tracePt t="38083" x="4657725" y="5364163"/>
          <p14:tracePt t="38100" x="4637088" y="5329238"/>
          <p14:tracePt t="38115" x="4622800" y="5307013"/>
          <p14:tracePt t="38132" x="4614863" y="5292725"/>
          <p14:tracePt t="38150" x="4606925" y="5278438"/>
          <p14:tracePt t="38222" x="4622800" y="5278438"/>
          <p14:tracePt t="38241" x="4629150" y="5278438"/>
          <p14:tracePt t="38247" x="4637088" y="5284788"/>
          <p14:tracePt t="38256" x="4643438" y="5292725"/>
          <p14:tracePt t="38268" x="4657725" y="5300663"/>
          <p14:tracePt t="38286" x="4716463" y="5335588"/>
          <p14:tracePt t="38301" x="4759325" y="5357813"/>
          <p14:tracePt t="38318" x="4816475" y="5386388"/>
          <p14:tracePt t="38335" x="4889500" y="5408613"/>
          <p14:tracePt t="38351" x="4968875" y="5437188"/>
          <p14:tracePt t="38367" x="5054600" y="5457825"/>
          <p14:tracePt t="38384" x="5133975" y="5487988"/>
          <p14:tracePt t="38401" x="5256213" y="5522913"/>
          <p14:tracePt t="38418" x="5335588" y="5545138"/>
          <p14:tracePt t="38435" x="5364163" y="5553075"/>
          <p14:tracePt t="38492" x="5364163" y="5545138"/>
          <p14:tracePt t="38591" x="5372100" y="5545138"/>
          <p14:tracePt t="38642" x="5378450" y="5545138"/>
          <p14:tracePt t="38674" x="5378450" y="5537200"/>
          <p14:tracePt t="38690" x="5386388" y="5530850"/>
          <p14:tracePt t="38698" x="5386388" y="5522913"/>
          <p14:tracePt t="38706" x="5386388" y="5516563"/>
          <p14:tracePt t="38721" x="5386388" y="5508625"/>
          <p14:tracePt t="38739" x="5386388" y="5502275"/>
          <p14:tracePt t="38748" x="5394325" y="5494338"/>
          <p14:tracePt t="38765" x="5400675" y="5473700"/>
          <p14:tracePt t="38782" x="5422900" y="5451475"/>
          <p14:tracePt t="38799" x="5437188" y="5422900"/>
          <p14:tracePt t="38816" x="5457825" y="5386388"/>
          <p14:tracePt t="38833" x="5487988" y="5357813"/>
          <p14:tracePt t="38849" x="5494338" y="5335588"/>
          <p14:tracePt t="38866" x="5502275" y="5329238"/>
          <p14:tracePt t="39046" x="5502275" y="5335588"/>
          <p14:tracePt t="39061" x="5502275" y="5349875"/>
          <p14:tracePt t="39070" x="5502275" y="5357813"/>
          <p14:tracePt t="39087" x="5502275" y="5364163"/>
          <p14:tracePt t="39101" x="5502275" y="5372100"/>
          <p14:tracePt t="39143" x="5502275" y="5378450"/>
          <p14:tracePt t="39166" x="5494338" y="5394325"/>
          <p14:tracePt t="39174" x="5487988" y="5400675"/>
          <p14:tracePt t="39185" x="5487988" y="5408613"/>
          <p14:tracePt t="39202" x="5487988" y="5422900"/>
          <p14:tracePt t="39219" x="5480050" y="5451475"/>
          <p14:tracePt t="39235" x="5473700" y="5473700"/>
          <p14:tracePt t="39250" x="5473700" y="5487988"/>
          <p14:tracePt t="39266" x="5473700" y="5502275"/>
          <p14:tracePt t="39418" x="5473700" y="5508625"/>
          <p14:tracePt t="39444" x="5465763" y="5508625"/>
          <p14:tracePt t="39464" x="5457825" y="5508625"/>
          <p14:tracePt t="39471" x="5451475" y="5508625"/>
          <p14:tracePt t="39483" x="5443538" y="5508625"/>
          <p14:tracePt t="39502" x="5422900" y="5508625"/>
          <p14:tracePt t="39517" x="5408613" y="5516563"/>
          <p14:tracePt t="39534" x="5357813" y="5522913"/>
          <p14:tracePt t="39551" x="5329238" y="5522913"/>
          <p14:tracePt t="39567" x="5307013" y="5530850"/>
          <p14:tracePt t="39583" x="5284788" y="5530850"/>
          <p14:tracePt t="39601" x="5264150" y="5530850"/>
          <p14:tracePt t="39617" x="5249863" y="5530850"/>
          <p14:tracePt t="39634" x="5235575" y="5530850"/>
          <p14:tracePt t="39651" x="5227638" y="5530850"/>
          <p14:tracePt t="39667" x="5213350" y="5530850"/>
          <p14:tracePt t="39683" x="5199063" y="5530850"/>
          <p14:tracePt t="39702" x="5156200" y="5530850"/>
          <p14:tracePt t="39717" x="5105400" y="5545138"/>
          <p14:tracePt t="39734" x="5026025" y="5559425"/>
          <p14:tracePt t="39751" x="4903788" y="5573713"/>
          <p14:tracePt t="39767" x="4787900" y="5573713"/>
          <p14:tracePt t="39786" x="4686300" y="5573713"/>
          <p14:tracePt t="39800" x="4679950" y="5573713"/>
          <p14:tracePt t="39869" x="4686300" y="5559425"/>
          <p14:tracePt t="39876" x="4694238" y="5559425"/>
          <p14:tracePt t="39885" x="4700588" y="5553075"/>
          <p14:tracePt t="39901" x="4708525" y="5545138"/>
          <p14:tracePt t="39917" x="4722813" y="5537200"/>
          <p14:tracePt t="39934" x="4737100" y="5537200"/>
          <p14:tracePt t="39951" x="4751388" y="5530850"/>
          <p14:tracePt t="39968" x="4810125" y="5530850"/>
          <p14:tracePt t="39984" x="4859338" y="5516563"/>
          <p14:tracePt t="40001" x="4903788" y="5502275"/>
          <p14:tracePt t="40017" x="4924425" y="5494338"/>
          <p14:tracePt t="40033" x="4946650" y="5487988"/>
          <p14:tracePt t="40051" x="4975225" y="5487988"/>
          <p14:tracePt t="40068" x="4989513" y="5487988"/>
          <p14:tracePt t="40084" x="5011738" y="5487988"/>
          <p14:tracePt t="40101" x="5032375" y="5487988"/>
          <p14:tracePt t="40117" x="5040313" y="5487988"/>
          <p14:tracePt t="40133" x="5054600" y="5480050"/>
          <p14:tracePt t="40171" x="5062538" y="5480050"/>
          <p14:tracePt t="40186" x="5068888" y="5480050"/>
          <p14:tracePt t="40200" x="5083175" y="5480050"/>
          <p14:tracePt t="40216" x="5097463" y="5473700"/>
          <p14:tracePt t="40233" x="5119688" y="5473700"/>
          <p14:tracePt t="40251" x="5148263" y="5465763"/>
          <p14:tracePt t="40268" x="5162550" y="5465763"/>
          <p14:tracePt t="40285" x="5170488" y="5465763"/>
          <p14:tracePt t="40301" x="5184775" y="5457825"/>
          <p14:tracePt t="40318" x="5199063" y="5457825"/>
          <p14:tracePt t="40335" x="5213350" y="5457825"/>
          <p14:tracePt t="40351" x="5221288" y="5457825"/>
          <p14:tracePt t="40369" x="5235575" y="5451475"/>
          <p14:tracePt t="40385" x="5241925" y="5451475"/>
          <p14:tracePt t="42752" x="5241925" y="5443538"/>
          <p14:tracePt t="42759" x="5235575" y="5437188"/>
          <p14:tracePt t="42767" x="5235575" y="5422900"/>
          <p14:tracePt t="42784" x="5213350" y="5400675"/>
          <p14:tracePt t="42798" x="5199063" y="5386388"/>
          <p14:tracePt t="42816" x="5176838" y="5343525"/>
          <p14:tracePt t="42834" x="5133975" y="5227638"/>
          <p14:tracePt t="42850" x="5105400" y="5141913"/>
          <p14:tracePt t="42866" x="5076825" y="5040313"/>
          <p14:tracePt t="42884" x="5048250" y="4924425"/>
          <p14:tracePt t="42899" x="4983163" y="4765675"/>
          <p14:tracePt t="42916" x="4895850" y="4600575"/>
          <p14:tracePt t="42932" x="4787900" y="4398963"/>
          <p14:tracePt t="42949" x="4679950" y="4181475"/>
          <p14:tracePt t="42950" x="4629150" y="4095750"/>
          <p14:tracePt t="42966" x="4557713" y="3994150"/>
          <p14:tracePt t="42982" x="4521200" y="3908425"/>
          <p14:tracePt t="42998" x="4484688" y="3843338"/>
          <p14:tracePt t="43017" x="4464050" y="3778250"/>
          <p14:tracePt t="43032" x="4433888" y="3721100"/>
          <p14:tracePt t="43049" x="4413250" y="3656013"/>
          <p14:tracePt t="43050" x="4398963" y="3627438"/>
          <p14:tracePt t="43067" x="4376738" y="3582988"/>
          <p14:tracePt t="43083" x="4362450" y="3554413"/>
          <p14:tracePt t="43099" x="4333875" y="3519488"/>
          <p14:tracePt t="43116" x="4319588" y="3489325"/>
          <p14:tracePt t="43132" x="4297363" y="3468688"/>
          <p14:tracePt t="43150" x="4260850" y="3432175"/>
          <p14:tracePt t="43166" x="4240213" y="3409950"/>
          <p14:tracePt t="43183" x="4225925" y="3395663"/>
          <p14:tracePt t="43200" x="4211638" y="3381375"/>
          <p14:tracePt t="43215" x="4203700" y="3381375"/>
          <p14:tracePt t="43232" x="4197350" y="3375025"/>
          <p14:tracePt t="43249" x="4189413" y="3367088"/>
          <p14:tracePt t="43265" x="4181475" y="3360738"/>
          <p14:tracePt t="43270" x="4175125" y="3352800"/>
          <p14:tracePt t="43300" x="4160838" y="3346450"/>
          <p14:tracePt t="43315" x="4160838" y="3338513"/>
          <p14:tracePt t="43753" x="4152900" y="3338513"/>
          <p14:tracePt t="43773" x="4132263" y="3338513"/>
          <p14:tracePt t="43781" x="4110038" y="3338513"/>
          <p14:tracePt t="43789" x="4073525" y="3324225"/>
          <p14:tracePt t="43798" x="4030663" y="3309938"/>
          <p14:tracePt t="43816" x="3922713" y="3295650"/>
          <p14:tracePt t="43831" x="3806825" y="3281363"/>
          <p14:tracePt t="43849" x="3619500" y="3244850"/>
          <p14:tracePt t="43866" x="3519488" y="3230563"/>
          <p14:tracePt t="43882" x="3425825" y="3208338"/>
          <p14:tracePt t="43899" x="3375025" y="3201988"/>
          <p14:tracePt t="43915" x="3338513" y="3194050"/>
          <p14:tracePt t="43932" x="3316288" y="3187700"/>
          <p14:tracePt t="43950" x="3273425" y="3173413"/>
          <p14:tracePt t="43965" x="3230563" y="3151188"/>
          <p14:tracePt t="43983" x="3157538" y="3136900"/>
          <p14:tracePt t="43998" x="3086100" y="3122613"/>
          <p14:tracePt t="44015" x="3006725" y="3094038"/>
          <p14:tracePt t="44033" x="2949575" y="3071813"/>
          <p14:tracePt t="44050" x="2921000" y="3063875"/>
          <p14:tracePt t="44066" x="2905125" y="3057525"/>
          <p14:tracePt t="44082" x="2890838" y="3049588"/>
          <p14:tracePt t="44144" x="2890838" y="3043238"/>
          <p14:tracePt t="44190" x="2884488" y="3043238"/>
          <p14:tracePt t="44206" x="2884488" y="3035300"/>
          <p14:tracePt t="44263" x="2884488" y="3028950"/>
          <p14:tracePt t="44335" x="2876550" y="3028950"/>
          <p14:tracePt t="44366" x="2870200" y="3028950"/>
          <p14:tracePt t="44374" x="2862263" y="3021013"/>
          <p14:tracePt t="44415" x="2855913" y="3021013"/>
          <p14:tracePt t="44462" x="2847975" y="3021013"/>
          <p14:tracePt t="44477" x="2841625" y="3021013"/>
          <p14:tracePt t="44485" x="2833688" y="3014663"/>
          <p14:tracePt t="44497" x="2827338" y="3014663"/>
          <p14:tracePt t="44516" x="2811463" y="3006725"/>
          <p14:tracePt t="44530" x="2805113" y="3000375"/>
          <p14:tracePt t="44547" x="2776538" y="2984500"/>
          <p14:tracePt t="44564" x="2754313" y="2978150"/>
          <p14:tracePt t="44581" x="2740025" y="2970213"/>
          <p14:tracePt t="44597" x="2717800" y="2963863"/>
          <p14:tracePt t="44614" x="2697163" y="2963863"/>
          <p14:tracePt t="44631" x="2660650" y="2949575"/>
          <p14:tracePt t="44648" x="2646363" y="2949575"/>
          <p14:tracePt t="44664" x="2617788" y="2949575"/>
          <p14:tracePt t="44680" x="2589213" y="2935288"/>
          <p14:tracePt t="44696" x="2544763" y="2935288"/>
          <p14:tracePt t="44713" x="2495550" y="2927350"/>
          <p14:tracePt t="44731" x="2451100" y="2927350"/>
          <p14:tracePt t="44748" x="2430463" y="2927350"/>
          <p14:tracePt t="44764" x="2408238" y="2921000"/>
          <p14:tracePt t="44782" x="2386013" y="2913063"/>
          <p14:tracePt t="44797" x="2371725" y="2913063"/>
          <p14:tracePt t="44814" x="2351088" y="2906713"/>
          <p14:tracePt t="44831" x="2314575" y="2898775"/>
          <p14:tracePt t="44847" x="2292350" y="2898775"/>
          <p14:tracePt t="44864" x="2271713" y="2898775"/>
          <p14:tracePt t="44880" x="2257425" y="2898775"/>
          <p14:tracePt t="44897" x="2235200" y="2898775"/>
          <p14:tracePt t="44914" x="2220913" y="2898775"/>
          <p14:tracePt t="44932" x="2206625" y="2898775"/>
          <p14:tracePt t="44949" x="2178050" y="2898775"/>
          <p14:tracePt t="44966" x="2155825" y="2890838"/>
          <p14:tracePt t="44982" x="2127250" y="2876550"/>
          <p14:tracePt t="44998" x="2098675" y="2870200"/>
          <p14:tracePt t="45015" x="2047875" y="2855913"/>
          <p14:tracePt t="45033" x="1990725" y="2841625"/>
          <p14:tracePt t="45049" x="1960563" y="2841625"/>
          <p14:tracePt t="45066" x="1925638" y="2833688"/>
          <p14:tracePt t="45083" x="1903413" y="2833688"/>
          <p14:tracePt t="45098" x="1882775" y="2833688"/>
          <p14:tracePt t="45115" x="1866900" y="2833688"/>
          <p14:tracePt t="45132" x="1860550" y="2833688"/>
          <p14:tracePt t="45148" x="1846263" y="2833688"/>
          <p14:tracePt t="45165" x="1846263" y="2841625"/>
          <p14:tracePt t="45204" x="1838325" y="2841625"/>
          <p14:tracePt t="45224" x="1831975" y="2841625"/>
          <p14:tracePt t="45239" x="1824038" y="2841625"/>
          <p14:tracePt t="45259" x="1817688" y="2841625"/>
          <p14:tracePt t="45305" x="1824038" y="2841625"/>
          <p14:tracePt t="45314" x="1838325" y="2841625"/>
          <p14:tracePt t="45319" x="1846263" y="2841625"/>
          <p14:tracePt t="45332" x="1852613" y="2847975"/>
          <p14:tracePt t="45349" x="1874838" y="2876550"/>
          <p14:tracePt t="45366" x="1976438" y="3000375"/>
          <p14:tracePt t="45382" x="2105025" y="3128963"/>
          <p14:tracePt t="45399" x="2249488" y="3267075"/>
          <p14:tracePt t="45415" x="2451100" y="3403600"/>
          <p14:tracePt t="45433" x="2603500" y="3489325"/>
          <p14:tracePt t="45448" x="2717800" y="3568700"/>
          <p14:tracePt t="45466" x="2847975" y="3698875"/>
          <p14:tracePt t="45482" x="2921000" y="3786188"/>
          <p14:tracePt t="45498" x="2984500" y="3865563"/>
          <p14:tracePt t="45515" x="3057525" y="3944938"/>
          <p14:tracePt t="45532" x="3136900" y="4030663"/>
          <p14:tracePt t="45549" x="3252788" y="4146550"/>
          <p14:tracePt t="45566" x="3302000" y="4225925"/>
          <p14:tracePt t="45583" x="3324225" y="4283075"/>
          <p14:tracePt t="45599" x="3352800" y="4325938"/>
          <p14:tracePt t="45615" x="3375025" y="4362450"/>
          <p14:tracePt t="45631" x="3395663" y="4405313"/>
          <p14:tracePt t="45648" x="3409950" y="4470400"/>
          <p14:tracePt t="45651" x="3425825" y="4513263"/>
          <p14:tracePt t="45666" x="3440113" y="4586288"/>
          <p14:tracePt t="45682" x="3468688" y="4657725"/>
          <p14:tracePt t="45698" x="3497263" y="4751388"/>
          <p14:tracePt t="45714" x="3525838" y="4875213"/>
          <p14:tracePt t="45732" x="3554413" y="4997450"/>
          <p14:tracePt t="45750" x="3598863" y="5127625"/>
          <p14:tracePt t="45766" x="3619500" y="5162550"/>
          <p14:tracePt t="45783" x="3633788" y="5184775"/>
          <p14:tracePt t="45799" x="3641725" y="5199063"/>
          <p14:tracePt t="45815" x="3641725" y="5221288"/>
          <p14:tracePt t="45832" x="3641725" y="5227638"/>
          <p14:tracePt t="45850" x="3641725" y="5249863"/>
          <p14:tracePt t="45867" x="3648075" y="5278438"/>
          <p14:tracePt t="45883" x="3656013" y="5292725"/>
          <p14:tracePt t="45900" x="3662363" y="5321300"/>
          <p14:tracePt t="45916" x="3662363" y="5343525"/>
          <p14:tracePt t="45933" x="3670300" y="5372100"/>
          <p14:tracePt t="45949" x="3684588" y="5400675"/>
          <p14:tracePt t="45964" x="3706813" y="5429250"/>
          <p14:tracePt t="45981" x="3727450" y="5457825"/>
          <p14:tracePt t="45998" x="3756025" y="5487988"/>
          <p14:tracePt t="46014" x="3778250" y="5502275"/>
          <p14:tracePt t="46030" x="3800475" y="5516563"/>
          <p14:tracePt t="46047" x="3814763" y="5530850"/>
          <p14:tracePt t="46065" x="3829050" y="5545138"/>
          <p14:tracePt t="46083" x="3865563" y="5573713"/>
          <p14:tracePt t="46099" x="3879850" y="5581650"/>
          <p14:tracePt t="46115" x="3900488" y="5588000"/>
          <p14:tracePt t="46132" x="3908425" y="5588000"/>
          <p14:tracePt t="46149" x="3922713" y="5588000"/>
          <p14:tracePt t="46165" x="3937000" y="5588000"/>
          <p14:tracePt t="46182" x="3959225" y="5588000"/>
          <p14:tracePt t="46198" x="3973513" y="5588000"/>
          <p14:tracePt t="46215" x="4008438" y="5602288"/>
          <p14:tracePt t="46232" x="4038600" y="5602288"/>
          <p14:tracePt t="46248" x="4059238" y="5610225"/>
          <p14:tracePt t="46265" x="4067175" y="5616575"/>
          <p14:tracePt t="46343" x="4067175" y="5624513"/>
          <p14:tracePt t="46349" x="4067175" y="5630863"/>
          <p14:tracePt t="46365" x="4067175" y="5646738"/>
          <p14:tracePt t="46382" x="4067175" y="5661025"/>
          <p14:tracePt t="46398" x="4067175" y="5667375"/>
          <p14:tracePt t="46415" x="4067175" y="5675313"/>
          <p14:tracePt t="46432" x="4067175" y="5681663"/>
          <p14:tracePt t="46448" x="4067175" y="5689600"/>
          <p14:tracePt t="46535" x="4059238" y="5689600"/>
          <p14:tracePt t="46555" x="4052888" y="5689600"/>
          <p14:tracePt t="46570" x="4044950" y="5681663"/>
          <p14:tracePt t="46593" x="4038600" y="5675313"/>
          <p14:tracePt t="46947" x="4038600" y="5681663"/>
          <p14:tracePt t="46963" x="4038600" y="5689600"/>
          <p14:tracePt t="47058" x="4030663" y="5689600"/>
          <p14:tracePt t="47085" x="4030663" y="5681663"/>
          <p14:tracePt t="47103" x="4030663" y="5675313"/>
          <p14:tracePt t="47131" x="4024313" y="5667375"/>
          <p14:tracePt t="47139" x="4024313" y="5661025"/>
          <p14:tracePt t="47148" x="4024313" y="5653088"/>
          <p14:tracePt t="47163" x="4016375" y="5638800"/>
          <p14:tracePt t="47179" x="3965575" y="5630863"/>
          <p14:tracePt t="47196" x="3900488" y="5695950"/>
          <p14:tracePt t="47213" x="3865563" y="5740400"/>
          <p14:tracePt t="47229" x="3851275" y="5775325"/>
          <p14:tracePt t="47246" x="3835400" y="5789613"/>
          <p14:tracePt t="47387" x="3829050" y="5789613"/>
          <p14:tracePt t="47395" x="3806825" y="5768975"/>
          <p14:tracePt t="47403" x="3763963" y="5726113"/>
          <p14:tracePt t="47414" x="3706813" y="5675313"/>
          <p14:tracePt t="47432" x="3468688" y="5530850"/>
          <p14:tracePt t="47449" x="3367088" y="5502275"/>
          <p14:tracePt t="47466" x="3330575" y="5480050"/>
          <p14:tracePt t="47481" x="3330575" y="5457825"/>
          <p14:tracePt t="47498" x="3352800" y="5414963"/>
          <p14:tracePt t="47515" x="3367088" y="5394325"/>
          <p14:tracePt t="47532" x="3389313" y="5372100"/>
          <p14:tracePt t="47550" x="3395663" y="5372100"/>
          <p14:tracePt t="47593" x="3395663" y="5378450"/>
          <p14:tracePt t="47601" x="3403600" y="5386388"/>
          <p14:tracePt t="47612" x="3403600" y="5394325"/>
          <p14:tracePt t="47629" x="3409950" y="5414963"/>
          <p14:tracePt t="47646" x="3425825" y="5437188"/>
          <p14:tracePt t="47662" x="3446463" y="5457825"/>
          <p14:tracePt t="47679" x="3475038" y="5502275"/>
          <p14:tracePt t="47696" x="3525838" y="5522913"/>
          <p14:tracePt t="47712" x="3619500" y="5553075"/>
          <p14:tracePt t="47729" x="3721100" y="5602288"/>
          <p14:tracePt t="47746" x="3814763" y="5638800"/>
          <p14:tracePt t="47762" x="3908425" y="5667375"/>
          <p14:tracePt t="47764" x="3959225" y="5675313"/>
          <p14:tracePt t="47780" x="4038600" y="5695950"/>
          <p14:tracePt t="47796" x="4146550" y="5718175"/>
          <p14:tracePt t="47812" x="4254500" y="5732463"/>
          <p14:tracePt t="47829" x="4362450" y="5746750"/>
          <p14:tracePt t="47846" x="4456113" y="5754688"/>
          <p14:tracePt t="47863" x="4578350" y="5768975"/>
          <p14:tracePt t="47879" x="4657725" y="5775325"/>
          <p14:tracePt t="47896" x="4745038" y="5783263"/>
          <p14:tracePt t="47912" x="4802188" y="5797550"/>
          <p14:tracePt t="47929" x="4852988" y="5811838"/>
          <p14:tracePt t="47946" x="4889500" y="5819775"/>
          <p14:tracePt t="47962" x="4918075" y="5826125"/>
          <p14:tracePt t="47979" x="4968875" y="5826125"/>
          <p14:tracePt t="47996" x="5018088" y="5826125"/>
          <p14:tracePt t="48012" x="5091113" y="5834063"/>
          <p14:tracePt t="48029" x="5170488" y="5834063"/>
          <p14:tracePt t="48046" x="5249863" y="5840413"/>
          <p14:tracePt t="48063" x="5329238" y="5848350"/>
          <p14:tracePt t="48079" x="5443538" y="5848350"/>
          <p14:tracePt t="48096" x="5508625" y="5848350"/>
          <p14:tracePt t="48113" x="5522913" y="5848350"/>
          <p14:tracePt t="48130" x="5551488" y="5848350"/>
          <p14:tracePt t="48146" x="5573713" y="5848350"/>
          <p14:tracePt t="48163" x="5595938" y="5848350"/>
          <p14:tracePt t="48179" x="5602288" y="5848350"/>
          <p14:tracePt t="48197" x="5610225" y="5848350"/>
          <p14:tracePt t="48260" x="5602288" y="5848350"/>
          <p14:tracePt t="48266" x="5595938" y="5848350"/>
          <p14:tracePt t="48282" x="5581650" y="5848350"/>
          <p14:tracePt t="48297" x="5567363" y="5848350"/>
          <p14:tracePt t="48314" x="5537200" y="5848350"/>
          <p14:tracePt t="48331" x="5465763" y="5848350"/>
          <p14:tracePt t="48349" x="5349875" y="5848350"/>
          <p14:tracePt t="48365" x="5205413" y="5834063"/>
          <p14:tracePt t="48382" x="5018088" y="5797550"/>
          <p14:tracePt t="48400" x="4903788" y="5775325"/>
          <p14:tracePt t="48415" x="4824413" y="5768975"/>
          <p14:tracePt t="48432" x="4795838" y="5761038"/>
          <p14:tracePt t="48448" x="4773613" y="5754688"/>
          <p14:tracePt t="48464" x="4765675" y="5754688"/>
          <p14:tracePt t="48481" x="4751388" y="5754688"/>
          <p14:tracePt t="48498" x="4737100" y="5754688"/>
          <p14:tracePt t="48515" x="4700588" y="5761038"/>
          <p14:tracePt t="48533" x="4586288" y="5797550"/>
          <p14:tracePt t="48548" x="4498975" y="5819775"/>
          <p14:tracePt t="48565" x="4413250" y="5834063"/>
          <p14:tracePt t="48583" x="4348163" y="5848350"/>
          <p14:tracePt t="48598" x="4325938" y="5848350"/>
          <p14:tracePt t="48615" x="4319588" y="5848350"/>
          <p14:tracePt t="48730" x="4319588" y="5840413"/>
          <p14:tracePt t="48746" x="4319588" y="5834063"/>
          <p14:tracePt t="48754" x="4319588" y="5826125"/>
          <p14:tracePt t="48770" x="4319588" y="5819775"/>
          <p14:tracePt t="48781" x="4319588" y="5811838"/>
          <p14:tracePt t="48798" x="4319588" y="5789613"/>
          <p14:tracePt t="48817" x="4319588" y="5783263"/>
          <p14:tracePt t="48831" x="4325938" y="5775325"/>
          <p14:tracePt t="48848" x="4333875" y="5754688"/>
          <p14:tracePt t="48866" x="4333875" y="5740400"/>
          <p14:tracePt t="48881" x="4340225" y="5718175"/>
          <p14:tracePt t="48898" x="4348163" y="5695950"/>
          <p14:tracePt t="48916" x="4348163" y="5681663"/>
          <p14:tracePt t="48932" x="4354513" y="5681663"/>
          <p14:tracePt t="48949" x="4362450" y="5667375"/>
          <p14:tracePt t="48965" x="4370388" y="5661025"/>
          <p14:tracePt t="48981" x="4370388" y="5653088"/>
          <p14:tracePt t="48998" x="4384675" y="5638800"/>
          <p14:tracePt t="49015" x="4405313" y="5616575"/>
          <p14:tracePt t="49032" x="4427538" y="5595938"/>
          <p14:tracePt t="49049" x="4449763" y="5573713"/>
          <p14:tracePt t="49064" x="4464050" y="5559425"/>
          <p14:tracePt t="49081" x="4478338" y="5537200"/>
          <p14:tracePt t="49100" x="4513263" y="5508625"/>
          <p14:tracePt t="49115" x="4535488" y="5487988"/>
          <p14:tracePt t="49131" x="4549775" y="5473700"/>
          <p14:tracePt t="49148" x="4564063" y="5457825"/>
          <p14:tracePt t="49164" x="4572000" y="5451475"/>
          <p14:tracePt t="49181" x="4586288" y="5443538"/>
          <p14:tracePt t="49304" x="4592638" y="5443538"/>
          <p14:tracePt t="49323" x="4600575" y="5443538"/>
          <p14:tracePt t="49330" x="4622800" y="5437188"/>
          <p14:tracePt t="49338" x="4651375" y="5437188"/>
          <p14:tracePt t="49348" x="4686300" y="5429250"/>
          <p14:tracePt t="49363" x="4779963" y="5422900"/>
          <p14:tracePt t="49380" x="4838700" y="5422900"/>
          <p14:tracePt t="49396" x="4867275" y="5414963"/>
          <p14:tracePt t="49414" x="4895850" y="5408613"/>
          <p14:tracePt t="49432" x="4910138" y="5408613"/>
          <p14:tracePt t="49464" x="4918075" y="5408613"/>
          <p14:tracePt t="49482" x="4932363" y="5408613"/>
          <p14:tracePt t="49498" x="4946650" y="5408613"/>
          <p14:tracePt t="49514" x="4975225" y="5414963"/>
          <p14:tracePt t="49531" x="5003800" y="5414963"/>
          <p14:tracePt t="49548" x="5026025" y="5422900"/>
          <p14:tracePt t="49566" x="5062538" y="5437188"/>
          <p14:tracePt t="49582" x="5076825" y="5451475"/>
          <p14:tracePt t="49598" x="5083175" y="5457825"/>
          <p14:tracePt t="49615" x="5083175" y="5465763"/>
          <p14:tracePt t="49631" x="5083175" y="5480050"/>
          <p14:tracePt t="49647" x="5083175" y="5494338"/>
          <p14:tracePt t="49664" x="5083175" y="5508625"/>
          <p14:tracePt t="49681" x="5083175" y="5537200"/>
          <p14:tracePt t="49698" x="5083175" y="5553075"/>
          <p14:tracePt t="49714" x="5083175" y="5573713"/>
          <p14:tracePt t="49731" x="5083175" y="5581650"/>
          <p14:tracePt t="49747" x="5083175" y="5588000"/>
          <p14:tracePt t="49782" x="5083175" y="5595938"/>
          <p14:tracePt t="49800" x="5068888" y="5595938"/>
          <p14:tracePt t="49814" x="5062538" y="5595938"/>
          <p14:tracePt t="49831" x="5048250" y="5595938"/>
          <p14:tracePt t="49848" x="5011738" y="5595938"/>
          <p14:tracePt t="49864" x="4910138" y="5581650"/>
          <p14:tracePt t="49882" x="4629150" y="5516563"/>
          <p14:tracePt t="49898" x="4405313" y="5437188"/>
          <p14:tracePt t="49914" x="4189413" y="5343525"/>
          <p14:tracePt t="49931" x="4016375" y="5256213"/>
          <p14:tracePt t="49947" x="3886200" y="5156200"/>
          <p14:tracePt t="49964" x="3771900" y="5032375"/>
          <p14:tracePt t="49982" x="3641725" y="4852988"/>
          <p14:tracePt t="49998" x="3554413" y="4730750"/>
          <p14:tracePt t="50014" x="3489325" y="4606925"/>
          <p14:tracePt t="50031" x="3403600" y="4464050"/>
          <p14:tracePt t="50047" x="3302000" y="4291013"/>
          <p14:tracePt t="50064" x="3208338" y="4167188"/>
          <p14:tracePt t="50082" x="3114675" y="4038600"/>
          <p14:tracePt t="50098" x="2978150" y="3879850"/>
          <p14:tracePt t="50114" x="2876550" y="3749675"/>
          <p14:tracePt t="50131" x="2776538" y="3627438"/>
          <p14:tracePt t="50147" x="2682875" y="3519488"/>
          <p14:tracePt t="50165" x="2589213" y="3409950"/>
          <p14:tracePt t="50181" x="2538413" y="3360738"/>
          <p14:tracePt t="50198" x="2487613" y="3324225"/>
          <p14:tracePt t="50214" x="2465388" y="3302000"/>
          <p14:tracePt t="50231" x="2451100" y="3295650"/>
          <p14:tracePt t="50247" x="2436813" y="3295650"/>
          <p14:tracePt t="50264" x="2408238" y="3295650"/>
          <p14:tracePt t="50269" x="2393950" y="3302000"/>
          <p14:tracePt t="50281" x="2371725" y="3309938"/>
          <p14:tracePt t="50297" x="2314575" y="3324225"/>
          <p14:tracePt t="50316" x="2235200" y="3332163"/>
          <p14:tracePt t="50331" x="2178050" y="3332163"/>
          <p14:tracePt t="50348" x="2119313" y="3316288"/>
          <p14:tracePt t="50365" x="2076450" y="3295650"/>
          <p14:tracePt t="50382" x="2047875" y="3281363"/>
          <p14:tracePt t="50398" x="2019300" y="3267075"/>
          <p14:tracePt t="50415" x="1982788" y="3252788"/>
          <p14:tracePt t="50431" x="1946275" y="3244850"/>
          <p14:tracePt t="50447" x="1917700" y="3236913"/>
          <p14:tracePt t="50463" x="1874838" y="3236913"/>
          <p14:tracePt t="50479" x="1809750" y="3216275"/>
          <p14:tracePt t="50495" x="1766888" y="3187700"/>
          <p14:tracePt t="50512" x="1738313" y="3165475"/>
          <p14:tracePt t="50529" x="1708150" y="3143250"/>
          <p14:tracePt t="50546" x="1701800" y="3136900"/>
          <p14:tracePt t="50581" x="1701800" y="3122613"/>
          <p14:tracePt t="50598" x="1701800" y="3114675"/>
          <p14:tracePt t="50614" x="1701800" y="3108325"/>
          <p14:tracePt t="50631" x="1701800" y="3100388"/>
          <p14:tracePt t="50647" x="1708150" y="3100388"/>
          <p14:tracePt t="50663" x="1716088" y="3086100"/>
          <p14:tracePt t="50681" x="1730375" y="3071813"/>
          <p14:tracePt t="50697" x="1744663" y="3063875"/>
          <p14:tracePt t="50713" x="1744663" y="3057525"/>
          <p14:tracePt t="50821" x="1744663" y="3063875"/>
          <p14:tracePt t="50880" x="1744663" y="3071813"/>
          <p14:tracePt t="50917" x="1744663" y="3079750"/>
          <p14:tracePt t="50926" x="1752600" y="3100388"/>
          <p14:tracePt t="50934" x="1795463" y="3122613"/>
          <p14:tracePt t="50947" x="1903413" y="3157538"/>
          <p14:tracePt t="50964" x="2084388" y="3187700"/>
          <p14:tracePt t="50981" x="2220913" y="3216275"/>
          <p14:tracePt t="50997" x="2300288" y="3216275"/>
          <p14:tracePt t="51014" x="2371725" y="3208338"/>
          <p14:tracePt t="51031" x="2465388" y="3179763"/>
          <p14:tracePt t="51033" x="2509838" y="3173413"/>
          <p14:tracePt t="51048" x="2609850" y="3143250"/>
          <p14:tracePt t="51065" x="2717800" y="3114675"/>
          <p14:tracePt t="51081" x="2805113" y="3100388"/>
          <p14:tracePt t="51097" x="2884488" y="3094038"/>
          <p14:tracePt t="51116" x="2970213" y="3086100"/>
          <p14:tracePt t="51130" x="2992438" y="3086100"/>
          <p14:tracePt t="51148" x="3049588" y="3079750"/>
          <p14:tracePt t="51165" x="3079750" y="3079750"/>
          <p14:tracePt t="51180" x="3094038" y="3079750"/>
          <p14:tracePt t="51197" x="3114675" y="3071813"/>
          <p14:tracePt t="51216" x="3122613" y="3071813"/>
          <p14:tracePt t="51247" x="3128963" y="3063875"/>
          <p14:tracePt t="51284" x="3136900" y="3063875"/>
          <p14:tracePt t="51316" x="3143250" y="3063875"/>
          <p14:tracePt t="51331" x="3151188" y="3063875"/>
          <p14:tracePt t="51337" x="3157538" y="3057525"/>
          <p14:tracePt t="51348" x="3165475" y="3057525"/>
          <p14:tracePt t="51363" x="3187700" y="3049588"/>
          <p14:tracePt t="51381" x="3208338" y="3049588"/>
          <p14:tracePt t="51399" x="3236913" y="3049588"/>
          <p14:tracePt t="51415" x="3295650" y="3079750"/>
          <p14:tracePt t="51431" x="3395663" y="3157538"/>
          <p14:tracePt t="51448" x="3533775" y="3287713"/>
          <p14:tracePt t="51463" x="3684588" y="3460750"/>
          <p14:tracePt t="51479" x="3829050" y="3678238"/>
          <p14:tracePt t="51496" x="3987800" y="3979863"/>
          <p14:tracePt t="51514" x="4124325" y="4348163"/>
          <p14:tracePt t="51530" x="4175125" y="4572000"/>
          <p14:tracePt t="51546" x="4225925" y="4852988"/>
          <p14:tracePt t="51562" x="4260850" y="5127625"/>
          <p14:tracePt t="51579" x="4305300" y="5314950"/>
          <p14:tracePt t="51595" x="4333875" y="5457825"/>
          <p14:tracePt t="51613" x="4362450" y="5559425"/>
          <p14:tracePt t="51630" x="4413250" y="5703888"/>
          <p14:tracePt t="51646" x="4456113" y="5789613"/>
          <p14:tracePt t="51664" x="4478338" y="5854700"/>
          <p14:tracePt t="51684" x="4513263" y="5927725"/>
          <p14:tracePt t="51697" x="4527550" y="5934075"/>
          <p14:tracePt t="51715" x="4564063" y="5978525"/>
          <p14:tracePt t="51732" x="4586288" y="5992813"/>
          <p14:tracePt t="51747" x="4606925" y="6013450"/>
          <p14:tracePt t="51764" x="4622800" y="6027738"/>
          <p14:tracePt t="51768" x="4637088" y="6027738"/>
          <p14:tracePt t="51786" x="4643438" y="6035675"/>
          <p14:tracePt t="51796" x="4651375" y="6035675"/>
          <p14:tracePt t="51816" x="4665663" y="6035675"/>
          <p14:tracePt t="51831" x="4679950" y="6021388"/>
          <p14:tracePt t="51847" x="4700588" y="5999163"/>
          <p14:tracePt t="51865" x="4751388" y="5962650"/>
          <p14:tracePt t="51881" x="4830763" y="5905500"/>
          <p14:tracePt t="51897" x="4918075" y="5848350"/>
          <p14:tracePt t="51915" x="5040313" y="5761038"/>
          <p14:tracePt t="51931" x="5083175" y="5732463"/>
          <p14:tracePt t="51947" x="5105400" y="5710238"/>
          <p14:tracePt t="51965" x="5119688" y="5695950"/>
          <p14:tracePt t="51981" x="5119688" y="5681663"/>
          <p14:tracePt t="51997" x="5126038" y="5661025"/>
          <p14:tracePt t="52014" x="5126038" y="5653088"/>
          <p14:tracePt t="52031" x="5133975" y="5630863"/>
          <p14:tracePt t="52047" x="5133975" y="5624513"/>
          <p14:tracePt t="52064" x="5141913" y="5610225"/>
          <p14:tracePt t="52081" x="5156200" y="5595938"/>
          <p14:tracePt t="52098" x="5176838" y="5573713"/>
          <p14:tracePt t="52114" x="5191125" y="5553075"/>
          <p14:tracePt t="52131" x="5199063" y="5537200"/>
          <p14:tracePt t="52148" x="5205413" y="5530850"/>
          <p14:tracePt t="52199" x="5199063" y="5530850"/>
          <p14:tracePt t="52244" x="5191125" y="5530850"/>
          <p14:tracePt t="52289" x="5184775" y="5522913"/>
          <p14:tracePt t="52295" x="5176838" y="5522913"/>
          <p14:tracePt t="52303" x="5176838" y="5516563"/>
          <p14:tracePt t="52314" x="5170488" y="5516563"/>
          <p14:tracePt t="52333" x="5162550" y="5508625"/>
          <p14:tracePt t="52350" x="5162550" y="5502275"/>
          <p14:tracePt t="52368" x="5162550" y="5494338"/>
          <p14:tracePt t="52382" x="5162550" y="5487988"/>
          <p14:tracePt t="52453" x="5156200" y="5487988"/>
          <p14:tracePt t="52673" x="5156200" y="5480050"/>
          <p14:tracePt t="54775" x="5148263" y="5480050"/>
          <p14:tracePt t="54791" x="5148263" y="5487988"/>
          <p14:tracePt t="54799" x="5141913" y="5494338"/>
          <p14:tracePt t="54932" x="5133975" y="5494338"/>
          <p14:tracePt t="55152" x="5133975" y="5502275"/>
          <p14:tracePt t="58395" x="5119688" y="5502275"/>
          <p14:tracePt t="58402" x="5091113" y="5480050"/>
          <p14:tracePt t="58413" x="5032375" y="5429250"/>
          <p14:tracePt t="58428" x="4852988" y="5284788"/>
          <p14:tracePt t="58444" x="4629150" y="5119688"/>
          <p14:tracePt t="58462" x="4413250" y="4975225"/>
          <p14:tracePt t="58478" x="4052888" y="4759325"/>
          <p14:tracePt t="58495" x="3886200" y="4657725"/>
          <p14:tracePt t="58511" x="3763963" y="4564063"/>
          <p14:tracePt t="58528" x="3619500" y="4470400"/>
          <p14:tracePt t="58544" x="3475038" y="4362450"/>
          <p14:tracePt t="58561" x="3352800" y="4260850"/>
          <p14:tracePt t="58579" x="3173413" y="4132263"/>
          <p14:tracePt t="58596" x="3086100" y="4067175"/>
          <p14:tracePt t="58611" x="3000375" y="4008438"/>
          <p14:tracePt t="58628" x="2913063" y="3965575"/>
          <p14:tracePt t="58645" x="2833688" y="3914775"/>
          <p14:tracePt t="58662" x="2768600" y="3857625"/>
          <p14:tracePt t="58677" x="2697163" y="3792538"/>
          <p14:tracePt t="58679" x="2660650" y="3756025"/>
          <p14:tracePt t="58694" x="2609850" y="3706813"/>
          <p14:tracePt t="58712" x="2552700" y="3656013"/>
          <p14:tracePt t="58728" x="2524125" y="3613150"/>
          <p14:tracePt t="58744" x="2501900" y="3590925"/>
          <p14:tracePt t="58761" x="2481263" y="3568700"/>
          <p14:tracePt t="58764" x="2465388" y="3562350"/>
          <p14:tracePt t="58778" x="2459038" y="3554413"/>
          <p14:tracePt t="58795" x="2430463" y="3519488"/>
          <p14:tracePt t="58811" x="2416175" y="3505200"/>
          <p14:tracePt t="58829" x="2416175" y="3482975"/>
          <p14:tracePt t="58844" x="2416175" y="3460750"/>
          <p14:tracePt t="58862" x="2436813" y="3440113"/>
          <p14:tracePt t="58879" x="2465388" y="3403600"/>
          <p14:tracePt t="58895" x="2481263" y="3389313"/>
          <p14:tracePt t="58912" x="2509838" y="3360738"/>
          <p14:tracePt t="58927" x="2530475" y="3338513"/>
          <p14:tracePt t="58944" x="2552700" y="3316288"/>
          <p14:tracePt t="58962" x="2574925" y="3295650"/>
          <p14:tracePt t="58978" x="2609850" y="3236913"/>
          <p14:tracePt t="58995" x="2660650" y="3157538"/>
          <p14:tracePt t="59012" x="2740025" y="3035300"/>
          <p14:tracePt t="59028" x="2776538" y="2984500"/>
          <p14:tracePt t="59044" x="2797175" y="2949575"/>
          <p14:tracePt t="59061" x="2819400" y="2921000"/>
          <p14:tracePt t="59078" x="2841625" y="2898775"/>
          <p14:tracePt t="59096" x="2862263" y="2870200"/>
          <p14:tracePt t="59113" x="2884488" y="2855913"/>
          <p14:tracePt t="59128" x="2898775" y="2847975"/>
          <p14:tracePt t="59145" x="2913063" y="2827338"/>
          <p14:tracePt t="59162" x="2935288" y="2811463"/>
          <p14:tracePt t="59179" x="2955925" y="2790825"/>
          <p14:tracePt t="59196" x="2984500" y="2768600"/>
          <p14:tracePt t="59212" x="3006725" y="2754313"/>
          <p14:tracePt t="59229" x="3028950" y="2740025"/>
          <p14:tracePt t="59246" x="3043238" y="2733675"/>
          <p14:tracePt t="59261" x="3071813" y="2725738"/>
          <p14:tracePt t="59277" x="3114675" y="2725738"/>
          <p14:tracePt t="59293" x="3165475" y="2725738"/>
          <p14:tracePt t="59310" x="3194050" y="2740025"/>
          <p14:tracePt t="59327" x="3244850" y="2754313"/>
          <p14:tracePt t="59345" x="3287713" y="2768600"/>
          <p14:tracePt t="59360" x="3316288" y="2782888"/>
          <p14:tracePt t="59377" x="3352800" y="2797175"/>
          <p14:tracePt t="59394" x="3389313" y="2811463"/>
          <p14:tracePt t="59412" x="3440113" y="2847975"/>
          <p14:tracePt t="59430" x="3468688" y="2870200"/>
          <p14:tracePt t="59446" x="3489325" y="2884488"/>
          <p14:tracePt t="59462" x="3511550" y="2906713"/>
          <p14:tracePt t="59478" x="3525838" y="2935288"/>
          <p14:tracePt t="59495" x="3548063" y="2970213"/>
          <p14:tracePt t="59512" x="3605213" y="3114675"/>
          <p14:tracePt t="59529" x="3662363" y="3287713"/>
          <p14:tracePt t="59545" x="3786188" y="3562350"/>
          <p14:tracePt t="59561" x="3922713" y="3821113"/>
          <p14:tracePt t="59578" x="4067175" y="4073525"/>
          <p14:tracePt t="59594" x="4175125" y="4362450"/>
          <p14:tracePt t="59612" x="4232275" y="4629150"/>
          <p14:tracePt t="59629" x="4246563" y="4759325"/>
          <p14:tracePt t="59645" x="4246563" y="4875213"/>
          <p14:tracePt t="59661" x="4246563" y="4989513"/>
          <p14:tracePt t="59678" x="4246563" y="5068888"/>
          <p14:tracePt t="59695" x="4254500" y="5148263"/>
          <p14:tracePt t="59712" x="4276725" y="5249863"/>
          <p14:tracePt t="59729" x="4283075" y="5314950"/>
          <p14:tracePt t="59745" x="4311650" y="5378450"/>
          <p14:tracePt t="59762" x="4333875" y="5414963"/>
          <p14:tracePt t="59765" x="4348163" y="5429250"/>
          <p14:tracePt t="59778" x="4370388" y="5451475"/>
          <p14:tracePt t="59795" x="4413250" y="5494338"/>
          <p14:tracePt t="59812" x="4464050" y="5559425"/>
          <p14:tracePt t="59829" x="4527550" y="5661025"/>
          <p14:tracePt t="59845" x="4564063" y="5695950"/>
          <p14:tracePt t="59863" x="4586288" y="5718175"/>
          <p14:tracePt t="59878" x="4622800" y="5746750"/>
          <p14:tracePt t="59894" x="4657725" y="5768975"/>
          <p14:tracePt t="59911" x="4700588" y="5789613"/>
          <p14:tracePt t="59928" x="4737100" y="5797550"/>
          <p14:tracePt t="59945" x="4751388" y="5797550"/>
          <p14:tracePt t="59962" x="4773613" y="5797550"/>
          <p14:tracePt t="59978" x="4779963" y="5797550"/>
          <p14:tracePt t="59995" x="4802188" y="5797550"/>
          <p14:tracePt t="60011" x="4824413" y="5789613"/>
          <p14:tracePt t="60028" x="4852988" y="5783263"/>
          <p14:tracePt t="60045" x="4903788" y="5783263"/>
          <p14:tracePt t="60061" x="4932363" y="5761038"/>
          <p14:tracePt t="60078" x="4953000" y="5746750"/>
          <p14:tracePt t="60096" x="4975225" y="5732463"/>
          <p14:tracePt t="60112" x="4989513" y="5710238"/>
          <p14:tracePt t="60113" x="5003800" y="5703888"/>
          <p14:tracePt t="60128" x="5011738" y="5695950"/>
          <p14:tracePt t="60145" x="5048250" y="5667375"/>
          <p14:tracePt t="60161" x="5062538" y="5646738"/>
          <p14:tracePt t="60178" x="5083175" y="5638800"/>
          <p14:tracePt t="60194" x="5091113" y="5616575"/>
          <p14:tracePt t="60211" x="5091113" y="5602288"/>
          <p14:tracePt t="60227" x="5097463" y="5588000"/>
          <p14:tracePt t="60244" x="5097463" y="5581650"/>
          <p14:tracePt t="60262" x="5097463" y="5553075"/>
          <p14:tracePt t="60278" x="5097463" y="5537200"/>
          <p14:tracePt t="60294" x="5097463" y="5522913"/>
          <p14:tracePt t="60312" x="5097463" y="5516563"/>
          <p14:tracePt t="60330" x="5091113" y="5494338"/>
          <p14:tracePt t="60346" x="5091113" y="5487988"/>
          <p14:tracePt t="60363" x="5091113" y="5480050"/>
          <p14:tracePt t="60378" x="5091113" y="5473700"/>
          <p14:tracePt t="60394" x="5091113" y="5465763"/>
          <p14:tracePt t="60410" x="5091113" y="5451475"/>
          <p14:tracePt t="60426" x="5091113" y="5443538"/>
          <p14:tracePt t="60442" x="5091113" y="5437188"/>
          <p14:tracePt t="60489" x="5091113" y="5429250"/>
          <p14:tracePt t="60601" x="5083175" y="5429250"/>
          <p14:tracePt t="60621" x="5083175" y="5437188"/>
          <p14:tracePt t="60629" x="5076825" y="5443538"/>
          <p14:tracePt t="60637" x="5068888" y="5443538"/>
          <p14:tracePt t="60645" x="5068888" y="5457825"/>
          <p14:tracePt t="60661" x="5068888" y="5473700"/>
          <p14:tracePt t="60678" x="5068888" y="5494338"/>
          <p14:tracePt t="60694" x="5068888" y="5508625"/>
          <p14:tracePt t="60712" x="5068888" y="5537200"/>
          <p14:tracePt t="60729" x="5068888" y="5567363"/>
          <p14:tracePt t="60745" x="5076825" y="5602288"/>
          <p14:tracePt t="60761" x="5083175" y="5630863"/>
          <p14:tracePt t="60778" x="5097463" y="5667375"/>
          <p14:tracePt t="60794" x="5105400" y="5695950"/>
          <p14:tracePt t="60812" x="5126038" y="5746750"/>
          <p14:tracePt t="60829" x="5141913" y="5783263"/>
          <p14:tracePt t="60846" x="5156200" y="5840413"/>
          <p14:tracePt t="60861" x="5176838" y="5891213"/>
          <p14:tracePt t="60878" x="5191125" y="5962650"/>
          <p14:tracePt t="60896" x="5191125" y="6013450"/>
          <p14:tracePt t="60912" x="5213350" y="6092825"/>
          <p14:tracePt t="60929" x="5221288" y="6129338"/>
          <p14:tracePt t="60946" x="5221288" y="6157913"/>
          <p14:tracePt t="60961" x="5221288" y="6186488"/>
          <p14:tracePt t="60978" x="5221288" y="6208713"/>
          <p14:tracePt t="60995" x="5221288" y="6223000"/>
          <p14:tracePt t="61012" x="5227638" y="6245225"/>
          <p14:tracePt t="61028" x="5227638" y="6265863"/>
          <p14:tracePt t="61045" x="5227638" y="6280150"/>
          <p14:tracePt t="61060" x="5227638" y="6288088"/>
          <p14:tracePt t="61076" x="5227638" y="6308725"/>
          <p14:tracePt t="61093" x="5227638" y="6324600"/>
          <p14:tracePt t="61110" x="5227638" y="6330950"/>
          <p14:tracePt t="61128" x="5227638" y="6345238"/>
          <p14:tracePt t="61143" x="5221288" y="6359525"/>
          <p14:tracePt t="61160" x="5221288" y="6367463"/>
          <p14:tracePt t="61212" x="5213350" y="6367463"/>
          <p14:tracePt t="61255" x="5205413" y="6367463"/>
          <p14:tracePt t="61353" x="5199063" y="6367463"/>
          <p14:tracePt t="61473" x="5191125" y="6367463"/>
          <p14:tracePt t="61649" x="5184775" y="6367463"/>
          <p14:tracePt t="62171" x="5176838" y="6367463"/>
          <p14:tracePt t="62391" x="5170488" y="6367463"/>
          <p14:tracePt t="62420" x="5170488" y="6373813"/>
          <p14:tracePt t="62610" x="5162550" y="6373813"/>
          <p14:tracePt t="64429" x="5176838" y="6373813"/>
          <p14:tracePt t="64437" x="5191125" y="6359525"/>
          <p14:tracePt t="64446" x="5213350" y="6353175"/>
          <p14:tracePt t="64460" x="5256213" y="6330950"/>
          <p14:tracePt t="64476" x="5343525" y="6308725"/>
          <p14:tracePt t="64492" x="5480050" y="6294438"/>
          <p14:tracePt t="64509" x="5559425" y="6265863"/>
          <p14:tracePt t="64525" x="5689600" y="6237288"/>
          <p14:tracePt t="64543" x="5948363" y="6186488"/>
          <p14:tracePt t="64559" x="6129338" y="6135688"/>
          <p14:tracePt t="64576" x="6251575" y="6064250"/>
          <p14:tracePt t="64593" x="6338888" y="6007100"/>
          <p14:tracePt t="64610" x="6461125" y="5927725"/>
          <p14:tracePt t="64627" x="6691313" y="5826125"/>
          <p14:tracePt t="64645" x="6813550" y="5797550"/>
          <p14:tracePt t="64660" x="6900863" y="5768975"/>
          <p14:tracePt t="64676" x="6943725" y="5761038"/>
          <p14:tracePt t="64694" x="6951663" y="5754688"/>
          <p14:tracePt t="64769" x="6958013" y="5746750"/>
          <p14:tracePt t="64774" x="6958013" y="5740400"/>
          <p14:tracePt t="64783" x="6972300" y="5732463"/>
          <p14:tracePt t="64794" x="6972300" y="5726113"/>
          <p14:tracePt t="64811" x="6980238" y="5710238"/>
          <p14:tracePt t="64827" x="7008813" y="5689600"/>
          <p14:tracePt t="64844" x="7031038" y="5675313"/>
          <p14:tracePt t="64860" x="7051675" y="5653088"/>
          <p14:tracePt t="64877" x="7088188" y="5630863"/>
          <p14:tracePt t="64891" x="7116763" y="5610225"/>
          <p14:tracePt t="64909" x="7131050" y="5595938"/>
          <p14:tracePt t="64926" x="7131050" y="5588000"/>
          <p14:tracePt t="64942" x="7138988" y="5588000"/>
          <p14:tracePt t="65003" x="7138988" y="5581650"/>
          <p14:tracePt t="65041" x="7138988" y="5573713"/>
          <p14:tracePt t="65093" x="7138988" y="5567363"/>
          <p14:tracePt t="65103" x="7145338" y="5567363"/>
          <p14:tracePt t="65113" x="7145338" y="5559425"/>
          <p14:tracePt t="65127" x="7145338" y="5545138"/>
          <p14:tracePt t="65143" x="7145338" y="5537200"/>
          <p14:tracePt t="65220" x="7145338" y="5530850"/>
          <p14:tracePt t="65257" x="7145338" y="5522913"/>
          <p14:tracePt t="65269" x="7145338" y="5516563"/>
          <p14:tracePt t="65472" x="7153275" y="5516563"/>
          <p14:tracePt t="65517" x="7159625" y="5516563"/>
          <p14:tracePt t="65609" x="7167563" y="5522913"/>
          <p14:tracePt t="65617" x="7167563" y="5530850"/>
          <p14:tracePt t="65628" x="7173913" y="5537200"/>
          <p14:tracePt t="65643" x="7181850" y="5559425"/>
          <p14:tracePt t="65660" x="7181850" y="5573713"/>
          <p14:tracePt t="65676" x="7181850" y="5588000"/>
          <p14:tracePt t="65693" x="7181850" y="5595938"/>
          <p14:tracePt t="65709" x="7189788" y="5610225"/>
          <p14:tracePt t="65727" x="7196138" y="5624513"/>
          <p14:tracePt t="65743" x="7196138" y="5638800"/>
          <p14:tracePt t="65777" x="7196138" y="5646738"/>
          <p14:tracePt t="65793" x="7196138" y="5661025"/>
          <p14:tracePt t="65810" x="7204075" y="5675313"/>
          <p14:tracePt t="65827" x="7204075" y="5695950"/>
          <p14:tracePt t="65844" x="7204075" y="5703888"/>
          <p14:tracePt t="65861" x="7204075" y="5710238"/>
          <p14:tracePt t="65877" x="7210425" y="5710238"/>
          <p14:tracePt t="65894" x="7210425" y="5726113"/>
          <p14:tracePt t="66165" x="7210425" y="5710238"/>
          <p14:tracePt t="66173" x="7196138" y="5703888"/>
          <p14:tracePt t="66181" x="7196138" y="5681663"/>
          <p14:tracePt t="66194" x="7173913" y="5661025"/>
          <p14:tracePt t="66210" x="7153275" y="5624513"/>
          <p14:tracePt t="66227" x="7138988" y="5588000"/>
          <p14:tracePt t="66243" x="7124700" y="5537200"/>
          <p14:tracePt t="66259" x="7102475" y="5502275"/>
          <p14:tracePt t="66264" x="7102475" y="5487988"/>
          <p14:tracePt t="66276" x="7094538" y="5473700"/>
          <p14:tracePt t="66294" x="7080250" y="5437188"/>
          <p14:tracePt t="66310" x="7073900" y="5422900"/>
          <p14:tracePt t="66327" x="7073900" y="5394325"/>
          <p14:tracePt t="66343" x="7073900" y="5378450"/>
          <p14:tracePt t="66360" x="7065963" y="5349875"/>
          <p14:tracePt t="66377" x="7065963" y="5314950"/>
          <p14:tracePt t="66393" x="7065963" y="5284788"/>
          <p14:tracePt t="66410" x="7065963" y="5249863"/>
          <p14:tracePt t="66428" x="7080250" y="5227638"/>
          <p14:tracePt t="66443" x="7088188" y="5213350"/>
          <p14:tracePt t="66460" x="7102475" y="5191125"/>
          <p14:tracePt t="66476" x="7116763" y="5162550"/>
          <p14:tracePt t="66493" x="7131050" y="5141913"/>
          <p14:tracePt t="66510" x="7153275" y="5097463"/>
          <p14:tracePt t="66527" x="7153275" y="5076825"/>
          <p14:tracePt t="66543" x="7159625" y="5054600"/>
          <p14:tracePt t="66560" x="7167563" y="5032375"/>
          <p14:tracePt t="66576" x="7173913" y="5011738"/>
          <p14:tracePt t="66593" x="7181850" y="4997450"/>
          <p14:tracePt t="66611" x="7181850" y="4975225"/>
          <p14:tracePt t="66627" x="7196138" y="4954588"/>
          <p14:tracePt t="66643" x="7204075" y="4938713"/>
          <p14:tracePt t="66660" x="7210425" y="4918075"/>
          <p14:tracePt t="66676" x="7224713" y="4895850"/>
          <p14:tracePt t="66693" x="7239000" y="4881563"/>
          <p14:tracePt t="66710" x="7253288" y="4859338"/>
          <p14:tracePt t="66727" x="7269163" y="4830763"/>
          <p14:tracePt t="66743" x="7269163" y="4824413"/>
          <p14:tracePt t="66759" x="7275513" y="4824413"/>
          <p14:tracePt t="66778" x="7275513" y="4816475"/>
          <p14:tracePt t="67107" x="7275513" y="4824413"/>
          <p14:tracePt t="67155" x="7275513" y="4830763"/>
          <p14:tracePt t="67161" x="7275513" y="4838700"/>
          <p14:tracePt t="67175" x="7269163" y="4838700"/>
          <p14:tracePt t="67191" x="7269163" y="4845050"/>
          <p14:tracePt t="67207" x="7261225" y="4852988"/>
          <p14:tracePt t="67224" x="7261225" y="4875213"/>
          <p14:tracePt t="67241" x="7253288" y="4895850"/>
          <p14:tracePt t="67257" x="7253288" y="4910138"/>
          <p14:tracePt t="67275" x="7253288" y="4932363"/>
          <p14:tracePt t="67292" x="7253288" y="4946650"/>
          <p14:tracePt t="67308" x="7253288" y="4968875"/>
          <p14:tracePt t="67310" x="7253288" y="4975225"/>
          <p14:tracePt t="67325" x="7253288" y="5003800"/>
          <p14:tracePt t="67343" x="7253288" y="5026025"/>
          <p14:tracePt t="67360" x="7253288" y="5054600"/>
          <p14:tracePt t="67376" x="7253288" y="5091113"/>
          <p14:tracePt t="67394" x="7253288" y="5148263"/>
          <p14:tracePt t="67411" x="7253288" y="5184775"/>
          <p14:tracePt t="67428" x="7253288" y="5205413"/>
          <p14:tracePt t="67444" x="7253288" y="5227638"/>
          <p14:tracePt t="67460" x="7253288" y="5241925"/>
          <p14:tracePt t="67476" x="7261225" y="5264150"/>
          <p14:tracePt t="67494" x="7261225" y="5300663"/>
          <p14:tracePt t="67510" x="7261225" y="5314950"/>
          <p14:tracePt t="67527" x="7261225" y="5335588"/>
          <p14:tracePt t="67543" x="7261225" y="5378450"/>
          <p14:tracePt t="67559" x="7261225" y="5414963"/>
          <p14:tracePt t="67576" x="7253288" y="5443538"/>
          <p14:tracePt t="67592" x="7239000" y="5473700"/>
          <p14:tracePt t="67608" x="7224713" y="5502275"/>
          <p14:tracePt t="67609" x="7218363" y="5522913"/>
          <p14:tracePt t="67625" x="7210425" y="5545138"/>
          <p14:tracePt t="67641" x="7204075" y="5567363"/>
          <p14:tracePt t="67657" x="7189788" y="5588000"/>
          <p14:tracePt t="67674" x="7189788" y="5602288"/>
          <p14:tracePt t="67691" x="7189788" y="5624513"/>
          <p14:tracePt t="67707" x="7189788" y="5638800"/>
          <p14:tracePt t="67724" x="7181850" y="5653088"/>
          <p14:tracePt t="67741" x="7181850" y="5661025"/>
          <p14:tracePt t="67757" x="7173913" y="5675313"/>
          <p14:tracePt t="67774" x="7173913" y="5689600"/>
          <p14:tracePt t="67791" x="7167563" y="5710238"/>
          <p14:tracePt t="67807" x="7159625" y="5732463"/>
          <p14:tracePt t="67824" x="7145338" y="5754688"/>
          <p14:tracePt t="67841" x="7138988" y="5783263"/>
          <p14:tracePt t="67857" x="7138988" y="5797550"/>
          <p14:tracePt t="67874" x="7131050" y="5803900"/>
          <p14:tracePt t="67891" x="7131050" y="5819775"/>
          <p14:tracePt t="68007" x="7138988" y="5819775"/>
          <p14:tracePt t="68233" x="7145338" y="5819775"/>
          <p14:tracePt t="68261" x="7153275" y="5819775"/>
          <p14:tracePt t="68276" x="7159625" y="5819775"/>
          <p14:tracePt t="68283" x="7167563" y="5819775"/>
          <p14:tracePt t="68302" x="7167563" y="5811838"/>
          <p14:tracePt t="68311" x="7173913" y="5811838"/>
          <p14:tracePt t="68327" x="7181850" y="5811838"/>
          <p14:tracePt t="68398" x="7181850" y="5803900"/>
          <p14:tracePt t="68669" x="7189788" y="5803900"/>
          <p14:tracePt t="68692" x="7189788" y="5797550"/>
          <p14:tracePt t="69048" x="7181850" y="5797550"/>
          <p14:tracePt t="69055" x="7173913" y="5797550"/>
          <p14:tracePt t="69061" x="7159625" y="5797550"/>
          <p14:tracePt t="69076" x="7116763" y="5789613"/>
          <p14:tracePt t="69093" x="7016750" y="5775325"/>
          <p14:tracePt t="69109" x="6872288" y="5768975"/>
          <p14:tracePt t="69125" x="6677025" y="5783263"/>
          <p14:tracePt t="69144" x="6367463" y="5834063"/>
          <p14:tracePt t="69159" x="5992813" y="5891213"/>
          <p14:tracePt t="69161" x="5891213" y="5905500"/>
          <p14:tracePt t="69176" x="5732463" y="5927725"/>
          <p14:tracePt t="69192" x="5602288" y="5927725"/>
          <p14:tracePt t="69208" x="5508625" y="5934075"/>
          <p14:tracePt t="69224" x="5437188" y="5942013"/>
          <p14:tracePt t="69242" x="5372100" y="5942013"/>
          <p14:tracePt t="69257" x="5329238" y="5927725"/>
          <p14:tracePt t="69275" x="5292725" y="5913438"/>
          <p14:tracePt t="69294" x="5249863" y="5899150"/>
          <p14:tracePt t="69309" x="5235575" y="5883275"/>
          <p14:tracePt t="69325" x="5213350" y="5868988"/>
          <p14:tracePt t="69343" x="5199063" y="5854700"/>
          <p14:tracePt t="69359" x="5184775" y="5834063"/>
          <p14:tracePt t="69377" x="5176838" y="5811838"/>
          <p14:tracePt t="69393" x="5170488" y="5797550"/>
          <p14:tracePt t="69409" x="5170488" y="5789613"/>
          <p14:tracePt t="69428" x="5170488" y="5775325"/>
          <p14:tracePt t="69443" x="5170488" y="5754688"/>
          <p14:tracePt t="69459" x="5162550" y="5740400"/>
          <p14:tracePt t="69477" x="5148263" y="5703888"/>
          <p14:tracePt t="69493" x="5126038" y="5681663"/>
          <p14:tracePt t="69509" x="5105400" y="5661025"/>
          <p14:tracePt t="69527" x="5083175" y="5638800"/>
          <p14:tracePt t="69543" x="5068888" y="5616575"/>
          <p14:tracePt t="69560" x="5062538" y="5602288"/>
          <p14:tracePt t="69577" x="5048250" y="5595938"/>
          <p14:tracePt t="69593" x="5048250" y="5581650"/>
          <p14:tracePt t="69627" x="5048250" y="5573713"/>
          <p14:tracePt t="69679" x="5054600" y="5573713"/>
          <p14:tracePt t="69692" x="5054600" y="5567363"/>
          <p14:tracePt t="69791" x="5054600" y="5559425"/>
          <p14:tracePt t="69804" x="5054600" y="5553075"/>
          <p14:tracePt t="69817" x="5054600" y="5545138"/>
          <p14:tracePt t="69842" x="5054600" y="5537200"/>
          <p14:tracePt t="69903" x="5054600" y="5530850"/>
          <p14:tracePt t="70180" x="5054600" y="5537200"/>
          <p14:tracePt t="70194" x="5048250" y="5553075"/>
          <p14:tracePt t="70202" x="5048250" y="5559425"/>
          <p14:tracePt t="70209" x="5048250" y="5567363"/>
          <p14:tracePt t="70224" x="5048250" y="5581650"/>
          <p14:tracePt t="70241" x="5048250" y="5602288"/>
          <p14:tracePt t="70257" x="5054600" y="5624513"/>
          <p14:tracePt t="70275" x="5054600" y="5646738"/>
          <p14:tracePt t="70290" x="5054600" y="5661025"/>
          <p14:tracePt t="70307" x="5062538" y="5681663"/>
          <p14:tracePt t="70324" x="5062538" y="5695950"/>
          <p14:tracePt t="70341" x="5062538" y="5726113"/>
          <p14:tracePt t="70357" x="5062538" y="5746750"/>
          <p14:tracePt t="70374" x="5062538" y="5761038"/>
          <p14:tracePt t="70391" x="5062538" y="5783263"/>
          <p14:tracePt t="70408" x="5062538" y="5803900"/>
          <p14:tracePt t="70424" x="5062538" y="5819775"/>
          <p14:tracePt t="70441" x="5062538" y="5848350"/>
          <p14:tracePt t="70458" x="5062538" y="5868988"/>
          <p14:tracePt t="70474" x="5062538" y="5883275"/>
          <p14:tracePt t="70491" x="5062538" y="5905500"/>
          <p14:tracePt t="70507" x="5062538" y="5919788"/>
          <p14:tracePt t="70524" x="5062538" y="5942013"/>
          <p14:tracePt t="70541" x="5062538" y="5970588"/>
          <p14:tracePt t="70557" x="5054600" y="5984875"/>
          <p14:tracePt t="70573" x="5054600" y="6007100"/>
          <p14:tracePt t="70590" x="5054600" y="6027738"/>
          <p14:tracePt t="70607" x="5048250" y="6042025"/>
          <p14:tracePt t="70624" x="5048250" y="6056313"/>
          <p14:tracePt t="70642" x="5040313" y="6078538"/>
          <p14:tracePt t="70657" x="5032375" y="6100763"/>
          <p14:tracePt t="70674" x="5026025" y="6115050"/>
          <p14:tracePt t="70691" x="5026025" y="6135688"/>
          <p14:tracePt t="70707" x="5026025" y="6157913"/>
          <p14:tracePt t="70724" x="5011738" y="6172200"/>
          <p14:tracePt t="70741" x="5003800" y="6200775"/>
          <p14:tracePt t="70757" x="5003800" y="6215063"/>
          <p14:tracePt t="70774" x="5003800" y="6223000"/>
          <p14:tracePt t="70790" x="4997450" y="6229350"/>
          <p14:tracePt t="70824" x="4997450" y="6237288"/>
          <p14:tracePt t="70916" x="4997450" y="6245225"/>
          <p14:tracePt t="70954" x="4989513" y="6245225"/>
          <p14:tracePt t="71445" x="4983163" y="6251575"/>
          <p14:tracePt t="71640" x="4975225" y="6251575"/>
          <p14:tracePt t="71651" x="4975225" y="6259513"/>
          <p14:tracePt t="72977" x="4975225" y="6251575"/>
          <p14:tracePt t="72985" x="4968875" y="6251575"/>
          <p14:tracePt t="73366" x="4968875" y="6237288"/>
          <p14:tracePt t="73383" x="4968875" y="6229350"/>
          <p14:tracePt t="73392" x="4968875" y="6215063"/>
          <p14:tracePt t="73405" x="4968875" y="6200775"/>
          <p14:tracePt t="73615" x="4968875" y="6194425"/>
          <p14:tracePt t="73621" x="4968875" y="6186488"/>
          <p14:tracePt t="73629" x="4968875" y="6180138"/>
          <p14:tracePt t="73641" x="4975225" y="6165850"/>
          <p14:tracePt t="73658" x="4983163" y="6129338"/>
          <p14:tracePt t="73674" x="5011738" y="6064250"/>
          <p14:tracePt t="73676" x="5026025" y="6021388"/>
          <p14:tracePt t="73691" x="5054600" y="5919788"/>
          <p14:tracePt t="73708" x="5091113" y="5819775"/>
          <p14:tracePt t="73724" x="5133975" y="5710238"/>
          <p14:tracePt t="73741" x="5162550" y="5610225"/>
          <p14:tracePt t="73757" x="5191125" y="5522913"/>
          <p14:tracePt t="73761" x="5205413" y="5480050"/>
          <p14:tracePt t="73774" x="5213350" y="5443538"/>
          <p14:tracePt t="73792" x="5235575" y="5321300"/>
          <p14:tracePt t="73808" x="5241925" y="5256213"/>
          <p14:tracePt t="73826" x="5249863" y="5184775"/>
          <p14:tracePt t="73842" x="5249863" y="5111750"/>
          <p14:tracePt t="73858" x="5235575" y="5018088"/>
          <p14:tracePt t="73874" x="5221288" y="4924425"/>
          <p14:tracePt t="73892" x="5199063" y="4816475"/>
          <p14:tracePt t="73909" x="5199063" y="4751388"/>
          <p14:tracePt t="73924" x="5191125" y="4702175"/>
          <p14:tracePt t="73940" x="5176838" y="4651375"/>
          <p14:tracePt t="73958" x="5170488" y="4600575"/>
          <p14:tracePt t="73974" x="5156200" y="4578350"/>
          <p14:tracePt t="73992" x="5133975" y="4535488"/>
          <p14:tracePt t="74008" x="5111750" y="4513263"/>
          <p14:tracePt t="74024" x="5097463" y="4492625"/>
          <p14:tracePt t="74041" x="5076825" y="4464050"/>
          <p14:tracePt t="74057" x="5048250" y="4449763"/>
          <p14:tracePt t="74075" x="5018088" y="4413250"/>
          <p14:tracePt t="74092" x="4997450" y="4398963"/>
          <p14:tracePt t="74108" x="4975225" y="4398963"/>
          <p14:tracePt t="74124" x="4960938" y="4391025"/>
          <p14:tracePt t="74142" x="4953000" y="4391025"/>
          <p14:tracePt t="74158" x="4938713" y="4391025"/>
          <p14:tracePt t="74174" x="4924425" y="4398963"/>
          <p14:tracePt t="74176" x="4910138" y="4413250"/>
          <p14:tracePt t="74192" x="4895850" y="4427538"/>
          <p14:tracePt t="74208" x="4859338" y="4464050"/>
          <p14:tracePt t="74224" x="4795838" y="4535488"/>
          <p14:tracePt t="74241" x="4722813" y="4614863"/>
          <p14:tracePt t="74258" x="4651375" y="4730750"/>
          <p14:tracePt t="74262" x="4606925" y="4779963"/>
          <p14:tracePt t="74274" x="4578350" y="4845050"/>
          <p14:tracePt t="74292" x="4498975" y="4989513"/>
          <p14:tracePt t="74308" x="4478338" y="5062538"/>
          <p14:tracePt t="74324" x="4464050" y="5133975"/>
          <p14:tracePt t="74341" x="4464050" y="5184775"/>
          <p14:tracePt t="74358" x="4464050" y="5227638"/>
          <p14:tracePt t="74374" x="4464050" y="5264150"/>
          <p14:tracePt t="74392" x="4470400" y="5321300"/>
          <p14:tracePt t="74408" x="4470400" y="5364163"/>
          <p14:tracePt t="74426" x="4478338" y="5437188"/>
          <p14:tracePt t="74443" x="4492625" y="5516563"/>
          <p14:tracePt t="74459" x="4492625" y="5595938"/>
          <p14:tracePt t="74476" x="4506913" y="5675313"/>
          <p14:tracePt t="74492" x="4506913" y="5754688"/>
          <p14:tracePt t="74508" x="4506913" y="5797550"/>
          <p14:tracePt t="74525" x="4521200" y="5834063"/>
          <p14:tracePt t="74542" x="4521200" y="5854700"/>
          <p14:tracePt t="74556" x="4535488" y="5883275"/>
          <p14:tracePt t="74573" x="4557713" y="5905500"/>
          <p14:tracePt t="74590" x="4578350" y="5927725"/>
          <p14:tracePt t="74608" x="4606925" y="5962650"/>
          <p14:tracePt t="74623" x="4629150" y="5984875"/>
          <p14:tracePt t="74640" x="4651375" y="5999163"/>
          <p14:tracePt t="74656" x="4672013" y="6021388"/>
          <p14:tracePt t="74672" x="4700588" y="6042025"/>
          <p14:tracePt t="74689" x="4730750" y="6056313"/>
          <p14:tracePt t="74708" x="4759325" y="6056313"/>
          <p14:tracePt t="74724" x="4779963" y="6056313"/>
          <p14:tracePt t="74741" x="4795838" y="6042025"/>
          <p14:tracePt t="74757" x="4816475" y="6021388"/>
          <p14:tracePt t="74761" x="4830763" y="6013450"/>
          <p14:tracePt t="74774" x="4838700" y="6007100"/>
          <p14:tracePt t="74791" x="4859338" y="5984875"/>
          <p14:tracePt t="74807" x="4889500" y="5956300"/>
          <p14:tracePt t="74825" x="4924425" y="5899150"/>
          <p14:tracePt t="74842" x="4960938" y="5862638"/>
          <p14:tracePt t="74858" x="4983163" y="5840413"/>
          <p14:tracePt t="74874" x="5003800" y="5819775"/>
          <p14:tracePt t="74893" x="5018088" y="5803900"/>
          <p14:tracePt t="74908" x="5040313" y="5783263"/>
          <p14:tracePt t="74924" x="5068888" y="5746750"/>
          <p14:tracePt t="74943" x="5091113" y="5732463"/>
          <p14:tracePt t="74958" x="5111750" y="5710238"/>
          <p14:tracePt t="74974" x="5133975" y="5689600"/>
          <p14:tracePt t="74991" x="5156200" y="5667375"/>
          <p14:tracePt t="75007" x="5176838" y="5646738"/>
          <p14:tracePt t="75024" x="5184775" y="5624513"/>
          <p14:tracePt t="75041" x="5199063" y="5602288"/>
          <p14:tracePt t="75058" x="5205413" y="5588000"/>
          <p14:tracePt t="75075" x="5205413" y="5581650"/>
          <p14:tracePt t="75091" x="5205413" y="5573713"/>
          <p14:tracePt t="75108" x="5205413" y="5559425"/>
          <p14:tracePt t="75124" x="5205413" y="5553075"/>
          <p14:tracePt t="75158" x="5205413" y="5545138"/>
          <p14:tracePt t="75176" x="5199063" y="5530850"/>
          <p14:tracePt t="75192" x="5199063" y="5522913"/>
          <p14:tracePt t="75208" x="5191125" y="5508625"/>
          <p14:tracePt t="75224" x="5184775" y="5508625"/>
          <p14:tracePt t="75242" x="5176838" y="5502275"/>
          <p14:tracePt t="75286" x="5176838" y="5494338"/>
          <p14:tracePt t="75967" x="5176838" y="5487988"/>
          <p14:tracePt t="75979" x="5176838" y="5480050"/>
          <p14:tracePt t="75990" x="5170488" y="5480050"/>
          <p14:tracePt t="76007" x="5170488" y="5465763"/>
          <p14:tracePt t="76024" x="5170488" y="5457825"/>
          <p14:tracePt t="80853" x="5170488" y="5451475"/>
          <p14:tracePt t="80861" x="5156200" y="5422900"/>
          <p14:tracePt t="80872" x="5141913" y="5378450"/>
          <p14:tracePt t="80890" x="4932363" y="5141913"/>
          <p14:tracePt t="80906" x="4657725" y="4867275"/>
          <p14:tracePt t="80923" x="4348163" y="4665663"/>
          <p14:tracePt t="80939" x="4059238" y="4484688"/>
          <p14:tracePt t="80957" x="3835400" y="4325938"/>
          <p14:tracePt t="80973" x="3670300" y="4211638"/>
          <p14:tracePt t="80990" x="3519488" y="4132263"/>
          <p14:tracePt t="81006" x="3460750" y="4103688"/>
          <p14:tracePt t="81021" x="3417888" y="4081463"/>
          <p14:tracePt t="81038" x="3352800" y="4052888"/>
          <p14:tracePt t="81055" x="3267075" y="4030663"/>
          <p14:tracePt t="81071" x="3165475" y="4002088"/>
          <p14:tracePt t="81088" x="3079750" y="3973513"/>
          <p14:tracePt t="81106" x="2921000" y="3900488"/>
          <p14:tracePt t="81122" x="2811463" y="3857625"/>
          <p14:tracePt t="81138" x="2717800" y="3821113"/>
          <p14:tracePt t="81154" x="2632075" y="3792538"/>
          <p14:tracePt t="81171" x="2552700" y="3771900"/>
          <p14:tracePt t="81189" x="2473325" y="3741738"/>
          <p14:tracePt t="81205" x="2351088" y="3684588"/>
          <p14:tracePt t="81222" x="2263775" y="3633788"/>
          <p14:tracePt t="81239" x="2178050" y="3562350"/>
          <p14:tracePt t="81255" x="2084388" y="3468688"/>
          <p14:tracePt t="81259" x="2039938" y="3425825"/>
          <p14:tracePt t="81273" x="1997075" y="3381375"/>
          <p14:tracePt t="81290" x="1903413" y="3287713"/>
          <p14:tracePt t="81306" x="1824038" y="3222625"/>
          <p14:tracePt t="81323" x="1781175" y="3201988"/>
          <p14:tracePt t="81340" x="1752600" y="3179763"/>
          <p14:tracePt t="81355" x="1708150" y="3157538"/>
          <p14:tracePt t="81372" x="1687513" y="3136900"/>
          <p14:tracePt t="81390" x="1651000" y="3114675"/>
          <p14:tracePt t="81405" x="1608138" y="3071813"/>
          <p14:tracePt t="81407" x="1593850" y="3057525"/>
          <p14:tracePt t="81423" x="1550988" y="3028950"/>
          <p14:tracePt t="81440" x="1514475" y="3006725"/>
          <p14:tracePt t="81457" x="1477963" y="2984500"/>
          <p14:tracePt t="81473" x="1457325" y="2970213"/>
          <p14:tracePt t="81488" x="1441450" y="2963863"/>
          <p14:tracePt t="81505" x="1435100" y="2949575"/>
          <p14:tracePt t="81561" x="1435100" y="2941638"/>
          <p14:tracePt t="81580" x="1441450" y="2935288"/>
          <p14:tracePt t="81596" x="1457325" y="2921000"/>
          <p14:tracePt t="81612" x="1463675" y="2921000"/>
          <p14:tracePt t="81621" x="1463675" y="2913063"/>
          <p14:tracePt t="81626" x="1477963" y="2906713"/>
          <p14:tracePt t="81642" x="1485900" y="2898775"/>
          <p14:tracePt t="81659" x="1492250" y="2898775"/>
          <p14:tracePt t="81673" x="1506538" y="2890838"/>
          <p14:tracePt t="81689" x="1550988" y="2884488"/>
          <p14:tracePt t="81707" x="1636713" y="2884488"/>
          <p14:tracePt t="81723" x="1730375" y="2890838"/>
          <p14:tracePt t="81739" x="1846263" y="2890838"/>
          <p14:tracePt t="81757" x="1946275" y="2876550"/>
          <p14:tracePt t="81759" x="1990725" y="2870200"/>
          <p14:tracePt t="81773" x="2025650" y="2862263"/>
          <p14:tracePt t="81790" x="2105025" y="2862263"/>
          <p14:tracePt t="81807" x="2127250" y="2855913"/>
          <p14:tracePt t="81823" x="2141538" y="2847975"/>
          <p14:tracePt t="81838" x="2155825" y="2847975"/>
          <p14:tracePt t="81857" x="2192338" y="2841625"/>
          <p14:tracePt t="81873" x="2198688" y="2833688"/>
          <p14:tracePt t="81890" x="2278063" y="2819400"/>
          <p14:tracePt t="81906" x="2328863" y="2805113"/>
          <p14:tracePt t="81923" x="2386013" y="2782888"/>
          <p14:tracePt t="81940" x="2416175" y="2782888"/>
          <p14:tracePt t="81956" x="2444750" y="2776538"/>
          <p14:tracePt t="81972" x="2481263" y="2776538"/>
          <p14:tracePt t="81991" x="2509838" y="2776538"/>
          <p14:tracePt t="82006" x="2524125" y="2776538"/>
          <p14:tracePt t="82023" x="2544763" y="2768600"/>
          <p14:tracePt t="82040" x="2559050" y="2768600"/>
          <p14:tracePt t="82104" x="2552700" y="2768600"/>
          <p14:tracePt t="82207" x="2544763" y="2768600"/>
          <p14:tracePt t="83639" x="2559050" y="2776538"/>
          <p14:tracePt t="83645" x="2574925" y="2782888"/>
          <p14:tracePt t="83655" x="2595563" y="2790825"/>
          <p14:tracePt t="83671" x="2674938" y="2790825"/>
          <p14:tracePt t="83688" x="2754313" y="2797175"/>
          <p14:tracePt t="83706" x="2876550" y="2805113"/>
          <p14:tracePt t="83722" x="2949575" y="2805113"/>
          <p14:tracePt t="83739" x="3028950" y="2805113"/>
          <p14:tracePt t="83756" x="3100388" y="2805113"/>
          <p14:tracePt t="83759" x="3114675" y="2805113"/>
          <p14:tracePt t="83772" x="3128963" y="2805113"/>
          <p14:tracePt t="83788" x="3151188" y="2805113"/>
          <p14:tracePt t="83807" x="3173413" y="2805113"/>
          <p14:tracePt t="83822" x="3187700" y="2805113"/>
          <p14:tracePt t="83839" x="3208338" y="2805113"/>
          <p14:tracePt t="83856" x="3222625" y="2805113"/>
          <p14:tracePt t="83871" x="3236913" y="2805113"/>
          <p14:tracePt t="83888" x="3252788" y="2805113"/>
          <p14:tracePt t="83906" x="3267075" y="2805113"/>
          <p14:tracePt t="84265" x="3273425" y="2805113"/>
          <p14:tracePt t="84271" x="3281363" y="2797175"/>
          <p14:tracePt t="84288" x="3295650" y="2797175"/>
          <p14:tracePt t="84305" x="3309938" y="2797175"/>
          <p14:tracePt t="84324" x="3330575" y="2797175"/>
          <p14:tracePt t="84339" x="3338513" y="2797175"/>
          <p14:tracePt t="84355" x="3367088" y="2790825"/>
          <p14:tracePt t="84372" x="3381375" y="2790825"/>
          <p14:tracePt t="84387" x="3395663" y="2790825"/>
          <p14:tracePt t="84404" x="3409950" y="2782888"/>
          <p14:tracePt t="84422" x="3417888" y="2776538"/>
          <p14:tracePt t="84438" x="3440113" y="2776538"/>
          <p14:tracePt t="84455" x="3468688" y="2762250"/>
          <p14:tracePt t="84471" x="3482975" y="2762250"/>
          <p14:tracePt t="84487" x="3489325" y="2754313"/>
          <p14:tracePt t="84504" x="3497263" y="2754313"/>
          <p14:tracePt t="84521" x="3503613" y="2754313"/>
          <p14:tracePt t="84618" x="3497263" y="2754313"/>
          <p14:tracePt t="84632" x="3489325" y="2754313"/>
          <p14:tracePt t="84823" x="3482975" y="2754313"/>
          <p14:tracePt t="84831" x="3475038" y="2747963"/>
          <p14:tracePt t="84839" x="3460750" y="2733675"/>
          <p14:tracePt t="84855" x="3417888" y="2717800"/>
          <p14:tracePt t="84873" x="3346450" y="2682875"/>
          <p14:tracePt t="84888" x="3267075" y="2638425"/>
          <p14:tracePt t="84906" x="3108325" y="2524125"/>
          <p14:tracePt t="84923" x="3021013" y="2436813"/>
          <p14:tracePt t="84939" x="2847975" y="2343150"/>
          <p14:tracePt t="84957" x="2436813" y="2149475"/>
          <p14:tracePt t="84972" x="1997075" y="1990725"/>
          <p14:tracePt t="84988" x="1528763" y="1852613"/>
          <p14:tracePt t="85008" x="749300" y="1565275"/>
          <p14:tracePt t="85022" x="295275" y="1392238"/>
          <p14:tracePt t="86572" x="180975" y="433388"/>
          <p14:tracePt t="86589" x="793750" y="425450"/>
          <p14:tracePt t="86605" x="1160463" y="561975"/>
          <p14:tracePt t="86622" x="1398588" y="742950"/>
          <p14:tracePt t="86639" x="1535113" y="873125"/>
          <p14:tracePt t="86655" x="1679575" y="958850"/>
          <p14:tracePt t="86673" x="1787525" y="1023938"/>
          <p14:tracePt t="86688" x="1809750" y="1046163"/>
          <p14:tracePt t="86704" x="1831975" y="1052513"/>
          <p14:tracePt t="86720" x="1846263" y="1052513"/>
          <p14:tracePt t="86736" x="1824038" y="1125538"/>
          <p14:tracePt t="86753" x="1766888" y="1225550"/>
          <p14:tracePt t="86771" x="1693863" y="1254125"/>
          <p14:tracePt t="86787" x="1585913" y="1225550"/>
          <p14:tracePt t="86804" x="1477963" y="1168400"/>
          <p14:tracePt t="86823" x="1370013" y="1074738"/>
          <p14:tracePt t="86838" x="1268413" y="952500"/>
          <p14:tracePt t="86855" x="1081088" y="779463"/>
          <p14:tracePt t="86873" x="388938" y="482600"/>
          <p14:tracePt t="86888" x="150813" y="403225"/>
        </p14:tracePtLst>
      </p14:laserTraceLst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2132965" marR="5080" indent="-1908175">
              <a:lnSpc>
                <a:spcPts val="2850"/>
              </a:lnSpc>
              <a:spcBef>
                <a:spcPts val="220"/>
              </a:spcBef>
            </a:pPr>
            <a:r>
              <a:rPr dirty="0"/>
              <a:t>2. Estructura característica </a:t>
            </a:r>
            <a:r>
              <a:rPr spc="-5" dirty="0"/>
              <a:t>de una subestación  </a:t>
            </a:r>
            <a:r>
              <a:rPr dirty="0"/>
              <a:t>Partes</a:t>
            </a:r>
            <a:r>
              <a:rPr spc="5" dirty="0"/>
              <a:t> principales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8125" y="1240155"/>
            <a:ext cx="5026025" cy="144462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560"/>
              </a:spcBef>
              <a:buChar char="•"/>
              <a:tabLst>
                <a:tab pos="203200" algn="l"/>
              </a:tabLst>
            </a:pPr>
            <a:r>
              <a:rPr sz="1550" spc="15" dirty="0">
                <a:latin typeface="Arial"/>
                <a:cs typeface="Arial"/>
              </a:rPr>
              <a:t>Posición primario</a:t>
            </a:r>
            <a:r>
              <a:rPr sz="1550" spc="30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transformador</a:t>
            </a:r>
            <a:endParaRPr sz="1550">
              <a:latin typeface="Arial"/>
              <a:cs typeface="Arial"/>
            </a:endParaRPr>
          </a:p>
          <a:p>
            <a:pPr marL="831850" marR="5080" lvl="1" indent="-285750">
              <a:lnSpc>
                <a:spcPct val="100800"/>
              </a:lnSpc>
              <a:spcBef>
                <a:spcPts val="450"/>
              </a:spcBef>
              <a:buChar char="–"/>
              <a:tabLst>
                <a:tab pos="831215" algn="l"/>
                <a:tab pos="831850" algn="l"/>
              </a:tabLst>
            </a:pPr>
            <a:r>
              <a:rPr sz="1550" spc="20" dirty="0">
                <a:latin typeface="Arial"/>
                <a:cs typeface="Arial"/>
              </a:rPr>
              <a:t>Protección automática </a:t>
            </a:r>
            <a:r>
              <a:rPr sz="1550" spc="15" dirty="0">
                <a:latin typeface="Arial"/>
                <a:cs typeface="Arial"/>
              </a:rPr>
              <a:t>(interruptor </a:t>
            </a:r>
            <a:r>
              <a:rPr sz="1550" spc="20" dirty="0">
                <a:latin typeface="Arial"/>
                <a:cs typeface="Arial"/>
              </a:rPr>
              <a:t>automático-  </a:t>
            </a:r>
            <a:r>
              <a:rPr sz="1550" spc="15" dirty="0">
                <a:latin typeface="Arial"/>
                <a:cs typeface="Arial"/>
              </a:rPr>
              <a:t>S2)</a:t>
            </a:r>
            <a:endParaRPr sz="1550">
              <a:latin typeface="Arial"/>
              <a:cs typeface="Arial"/>
            </a:endParaRPr>
          </a:p>
          <a:p>
            <a:pPr marL="831850" lvl="1" indent="-285750">
              <a:lnSpc>
                <a:spcPct val="100000"/>
              </a:lnSpc>
              <a:spcBef>
                <a:spcPts val="465"/>
              </a:spcBef>
              <a:buChar char="–"/>
              <a:tabLst>
                <a:tab pos="831215" algn="l"/>
                <a:tab pos="831850" algn="l"/>
              </a:tabLst>
            </a:pPr>
            <a:r>
              <a:rPr sz="1550" spc="10" dirty="0">
                <a:latin typeface="Arial"/>
                <a:cs typeface="Arial"/>
              </a:rPr>
              <a:t>Medida </a:t>
            </a:r>
            <a:r>
              <a:rPr sz="1550" spc="20" dirty="0">
                <a:latin typeface="Arial"/>
                <a:cs typeface="Arial"/>
              </a:rPr>
              <a:t>(transf.</a:t>
            </a:r>
            <a:r>
              <a:rPr sz="1550" spc="40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Intensidad-TI)</a:t>
            </a:r>
            <a:endParaRPr sz="1550">
              <a:latin typeface="Arial"/>
              <a:cs typeface="Arial"/>
            </a:endParaRPr>
          </a:p>
          <a:p>
            <a:pPr marL="831850" lvl="1" indent="-285750">
              <a:lnSpc>
                <a:spcPct val="100000"/>
              </a:lnSpc>
              <a:spcBef>
                <a:spcPts val="465"/>
              </a:spcBef>
              <a:buChar char="–"/>
              <a:tabLst>
                <a:tab pos="831215" algn="l"/>
                <a:tab pos="831850" algn="l"/>
              </a:tabLst>
            </a:pPr>
            <a:r>
              <a:rPr sz="1550" spc="20" dirty="0">
                <a:latin typeface="Arial"/>
                <a:cs typeface="Arial"/>
              </a:rPr>
              <a:t>Protección </a:t>
            </a:r>
            <a:r>
              <a:rPr sz="1550" spc="15" dirty="0">
                <a:latin typeface="Arial"/>
                <a:cs typeface="Arial"/>
              </a:rPr>
              <a:t>frente </a:t>
            </a:r>
            <a:r>
              <a:rPr sz="1550" spc="10" dirty="0">
                <a:latin typeface="Arial"/>
                <a:cs typeface="Arial"/>
              </a:rPr>
              <a:t>a </a:t>
            </a:r>
            <a:r>
              <a:rPr sz="1550" spc="15" dirty="0">
                <a:latin typeface="Arial"/>
                <a:cs typeface="Arial"/>
              </a:rPr>
              <a:t>rayo</a:t>
            </a:r>
            <a:r>
              <a:rPr sz="1550" spc="70" dirty="0">
                <a:latin typeface="Arial"/>
                <a:cs typeface="Arial"/>
              </a:rPr>
              <a:t> </a:t>
            </a:r>
            <a:r>
              <a:rPr sz="1550" spc="5" dirty="0">
                <a:latin typeface="Arial"/>
                <a:cs typeface="Arial"/>
              </a:rPr>
              <a:t>(pararrayos-PA)</a:t>
            </a:r>
            <a:endParaRPr sz="1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27225" y="4213225"/>
            <a:ext cx="6133302" cy="21839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84850" y="1164470"/>
            <a:ext cx="2638425" cy="29820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0818"/>
    </mc:Choice>
    <mc:Fallback xmlns="">
      <p:transition spd="slow" advTm="280818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1695" x="122238" y="1931988"/>
          <p14:tracePt t="1704" x="195263" y="1946275"/>
          <p14:tracePt t="1721" x="323850" y="1976438"/>
          <p14:tracePt t="1739" x="496888" y="1997075"/>
          <p14:tracePt t="1756" x="584200" y="1997075"/>
          <p14:tracePt t="1771" x="655638" y="1982788"/>
          <p14:tracePt t="1788" x="728663" y="1982788"/>
          <p14:tracePt t="1804" x="808038" y="1976438"/>
          <p14:tracePt t="1821" x="915988" y="1990725"/>
          <p14:tracePt t="1839" x="1154113" y="2025650"/>
          <p14:tracePt t="1855" x="1319213" y="2047875"/>
          <p14:tracePt t="1872" x="1463675" y="2070100"/>
          <p14:tracePt t="1889" x="1571625" y="2070100"/>
          <p14:tracePt t="1905" x="1658938" y="2070100"/>
          <p14:tracePt t="1921" x="1724025" y="2047875"/>
          <p14:tracePt t="1939" x="1787525" y="2033588"/>
          <p14:tracePt t="1955" x="1824038" y="2033588"/>
          <p14:tracePt t="1972" x="1838325" y="2033588"/>
          <p14:tracePt t="1988" x="1874838" y="2062163"/>
          <p14:tracePt t="2006" x="1976438" y="2149475"/>
          <p14:tracePt t="2022" x="2133600" y="2286000"/>
          <p14:tracePt t="2039" x="2379663" y="2487613"/>
          <p14:tracePt t="2055" x="2487613" y="2595563"/>
          <p14:tracePt t="2072" x="2574925" y="2660650"/>
          <p14:tracePt t="2089" x="2609850" y="2682875"/>
          <p14:tracePt t="2105" x="2624138" y="2697163"/>
          <p14:tracePt t="2122" x="2632075" y="2711450"/>
          <p14:tracePt t="2139" x="2654300" y="2790825"/>
          <p14:tracePt t="2156" x="2660650" y="2890838"/>
          <p14:tracePt t="2173" x="2674938" y="2984500"/>
          <p14:tracePt t="2189" x="2660650" y="3071813"/>
          <p14:tracePt t="2205" x="2638425" y="3114675"/>
          <p14:tracePt t="2220" x="2574925" y="3122613"/>
          <p14:tracePt t="2237" x="2473325" y="3086100"/>
          <p14:tracePt t="2255" x="2336800" y="3063875"/>
          <p14:tracePt t="2270" x="2271713" y="3086100"/>
          <p14:tracePt t="2287" x="2192338" y="3071813"/>
          <p14:tracePt t="2303" x="2155825" y="3063875"/>
          <p14:tracePt t="2476" x="2155825" y="3057525"/>
          <p14:tracePt t="2484" x="2163763" y="3049588"/>
          <p14:tracePt t="2492" x="2184400" y="3049588"/>
          <p14:tracePt t="2505" x="2212975" y="3057525"/>
          <p14:tracePt t="2522" x="2300288" y="3100388"/>
          <p14:tracePt t="2540" x="2444750" y="3252788"/>
          <p14:tracePt t="2555" x="2581275" y="3425825"/>
          <p14:tracePt t="2571" x="2711450" y="3656013"/>
          <p14:tracePt t="2588" x="2841625" y="3965575"/>
          <p14:tracePt t="2605" x="2955925" y="4203700"/>
          <p14:tracePt t="2623" x="3028950" y="4391025"/>
          <p14:tracePt t="2639" x="3079750" y="4498975"/>
          <p14:tracePt t="2655" x="3128963" y="4564063"/>
          <p14:tracePt t="2672" x="3151188" y="4592638"/>
          <p14:tracePt t="2688" x="3165475" y="4614863"/>
          <p14:tracePt t="2705" x="3173413" y="4622800"/>
          <p14:tracePt t="2739" x="3173413" y="4629150"/>
          <p14:tracePt t="2848" x="3165475" y="4629150"/>
          <p14:tracePt t="3095" x="3157538" y="4643438"/>
          <p14:tracePt t="3102" x="3122613" y="4665663"/>
          <p14:tracePt t="3110" x="3079750" y="4708525"/>
          <p14:tracePt t="3121" x="3035300" y="4759325"/>
          <p14:tracePt t="3139" x="2905125" y="4889500"/>
          <p14:tracePt t="3156" x="2819400" y="4975225"/>
          <p14:tracePt t="3172" x="2732088" y="5011738"/>
          <p14:tracePt t="3188" x="2646363" y="5048250"/>
          <p14:tracePt t="3205" x="2559050" y="5083175"/>
          <p14:tracePt t="3222" x="2481263" y="5111750"/>
          <p14:tracePt t="3240" x="2444750" y="5141913"/>
          <p14:tracePt t="3255" x="2444750" y="5148263"/>
          <p14:tracePt t="3273" x="2430463" y="5156200"/>
          <p14:tracePt t="3277" x="2422525" y="5162550"/>
          <p14:tracePt t="3290" x="2401888" y="5184775"/>
          <p14:tracePt t="3307" x="2379663" y="5213350"/>
          <p14:tracePt t="3323" x="2357438" y="5249863"/>
          <p14:tracePt t="3338" x="2306638" y="5292725"/>
          <p14:tracePt t="3354" x="2257425" y="5335588"/>
          <p14:tracePt t="3370" x="2212975" y="5378450"/>
          <p14:tracePt t="3387" x="2170113" y="5422900"/>
          <p14:tracePt t="3404" x="2119313" y="5522913"/>
          <p14:tracePt t="3421" x="2090738" y="5595938"/>
          <p14:tracePt t="3438" x="2062163" y="5689600"/>
          <p14:tracePt t="3455" x="2055813" y="5768975"/>
          <p14:tracePt t="3472" x="2055813" y="5848350"/>
          <p14:tracePt t="3488" x="2076450" y="5919788"/>
          <p14:tracePt t="3505" x="2119313" y="6021388"/>
          <p14:tracePt t="3522" x="2178050" y="6092825"/>
          <p14:tracePt t="3539" x="2263775" y="6180138"/>
          <p14:tracePt t="3556" x="2343150" y="6223000"/>
          <p14:tracePt t="3574" x="2509838" y="6280150"/>
          <p14:tracePt t="3589" x="2566988" y="6288088"/>
          <p14:tracePt t="3605" x="2717800" y="6294438"/>
          <p14:tracePt t="3622" x="2992438" y="6294438"/>
          <p14:tracePt t="3639" x="3143250" y="6294438"/>
          <p14:tracePt t="3654" x="3287713" y="6280150"/>
          <p14:tracePt t="3671" x="3409950" y="6251575"/>
          <p14:tracePt t="3688" x="3503613" y="6215063"/>
          <p14:tracePt t="3705" x="3576638" y="6172200"/>
          <p14:tracePt t="3722" x="3619500" y="6129338"/>
          <p14:tracePt t="3739" x="3648075" y="6086475"/>
          <p14:tracePt t="3755" x="3678238" y="6027738"/>
          <p14:tracePt t="3772" x="3698875" y="5978525"/>
          <p14:tracePt t="3776" x="3721100" y="5934075"/>
          <p14:tracePt t="3788" x="3749675" y="5876925"/>
          <p14:tracePt t="3805" x="3821113" y="5789613"/>
          <p14:tracePt t="3821" x="3886200" y="5718175"/>
          <p14:tracePt t="3838" x="3965575" y="5653088"/>
          <p14:tracePt t="3855" x="3987800" y="5616575"/>
          <p14:tracePt t="3872" x="4002088" y="5588000"/>
          <p14:tracePt t="3888" x="4008438" y="5567363"/>
          <p14:tracePt t="3905" x="4008438" y="5545138"/>
          <p14:tracePt t="3922" x="4008438" y="5522913"/>
          <p14:tracePt t="3939" x="4038600" y="5457825"/>
          <p14:tracePt t="3955" x="4052888" y="5400675"/>
          <p14:tracePt t="3972" x="4081463" y="5343525"/>
          <p14:tracePt t="3988" x="4102100" y="5307013"/>
          <p14:tracePt t="4005" x="4124325" y="5270500"/>
          <p14:tracePt t="4007" x="4124325" y="5264150"/>
          <p14:tracePt t="4022" x="4124325" y="5256213"/>
          <p14:tracePt t="4039" x="4124325" y="5235575"/>
          <p14:tracePt t="4055" x="4110038" y="5213350"/>
          <p14:tracePt t="4071" x="4087813" y="5199063"/>
          <p14:tracePt t="4088" x="4067175" y="5184775"/>
          <p14:tracePt t="4105" x="4044950" y="5162550"/>
          <p14:tracePt t="4122" x="4030663" y="5148263"/>
          <p14:tracePt t="4139" x="4008438" y="5133975"/>
          <p14:tracePt t="4155" x="4002088" y="5127625"/>
          <p14:tracePt t="4172" x="3979863" y="5111750"/>
          <p14:tracePt t="4188" x="3951288" y="5105400"/>
          <p14:tracePt t="4205" x="3937000" y="5097463"/>
          <p14:tracePt t="4221" x="3908425" y="5091113"/>
          <p14:tracePt t="4239" x="3879850" y="5091113"/>
          <p14:tracePt t="4255" x="3857625" y="5091113"/>
          <p14:tracePt t="4271" x="3835400" y="5091113"/>
          <p14:tracePt t="4288" x="3814763" y="5105400"/>
          <p14:tracePt t="4304" x="3800475" y="5119688"/>
          <p14:tracePt t="4320" x="3778250" y="5133975"/>
          <p14:tracePt t="4338" x="3721100" y="5170488"/>
          <p14:tracePt t="4354" x="3662363" y="5205413"/>
          <p14:tracePt t="4371" x="3627438" y="5227638"/>
          <p14:tracePt t="4388" x="3598863" y="5249863"/>
          <p14:tracePt t="4405" x="3562350" y="5270500"/>
          <p14:tracePt t="4421" x="3548063" y="5284788"/>
          <p14:tracePt t="4436" x="3525838" y="5307013"/>
          <p14:tracePt t="4454" x="3503613" y="5335588"/>
          <p14:tracePt t="4470" x="3482975" y="5357813"/>
          <p14:tracePt t="4486" x="3475038" y="5378450"/>
          <p14:tracePt t="4503" x="3460750" y="5408613"/>
          <p14:tracePt t="4520" x="3446463" y="5451475"/>
          <p14:tracePt t="4537" x="3425825" y="5502275"/>
          <p14:tracePt t="4554" x="3403600" y="5530850"/>
          <p14:tracePt t="4555" x="3395663" y="5545138"/>
          <p14:tracePt t="4570" x="3381375" y="5581650"/>
          <p14:tracePt t="4587" x="3367088" y="5610225"/>
          <p14:tracePt t="4603" x="3360738" y="5638800"/>
          <p14:tracePt t="4620" x="3360738" y="5675313"/>
          <p14:tracePt t="4638" x="3360738" y="5726113"/>
          <p14:tracePt t="4655" x="3375025" y="5826125"/>
          <p14:tracePt t="4672" x="3395663" y="5891213"/>
          <p14:tracePt t="4689" x="3417888" y="5942013"/>
          <p14:tracePt t="4706" x="3440113" y="5984875"/>
          <p14:tracePt t="4721" x="3460750" y="6021388"/>
          <p14:tracePt t="4739" x="3475038" y="6056313"/>
          <p14:tracePt t="4756" x="3503613" y="6129338"/>
          <p14:tracePt t="4772" x="3525838" y="6186488"/>
          <p14:tracePt t="4789" x="3562350" y="6251575"/>
          <p14:tracePt t="4805" x="3605213" y="6316663"/>
          <p14:tracePt t="4821" x="3641725" y="6359525"/>
          <p14:tracePt t="4838" x="3678238" y="6396038"/>
          <p14:tracePt t="4855" x="3721100" y="6418263"/>
          <p14:tracePt t="4856" x="3735388" y="6424613"/>
          <p14:tracePt t="4872" x="3763963" y="6446838"/>
          <p14:tracePt t="4888" x="3778250" y="6467475"/>
          <p14:tracePt t="4904" x="3800475" y="6481763"/>
          <p14:tracePt t="4921" x="3829050" y="6481763"/>
          <p14:tracePt t="4938" x="3871913" y="6481763"/>
          <p14:tracePt t="4954" x="3951288" y="6481763"/>
          <p14:tracePt t="4972" x="4110038" y="6481763"/>
          <p14:tracePt t="4988" x="4225925" y="6481763"/>
          <p14:tracePt t="5005" x="4311650" y="6481763"/>
          <p14:tracePt t="5023" x="4391025" y="6481763"/>
          <p14:tracePt t="5038" x="4427538" y="6481763"/>
          <p14:tracePt t="5055" x="4456113" y="6481763"/>
          <p14:tracePt t="5072" x="4484688" y="6481763"/>
          <p14:tracePt t="5088" x="4506913" y="6475413"/>
          <p14:tracePt t="5105" x="4527550" y="6475413"/>
          <p14:tracePt t="5122" x="4564063" y="6467475"/>
          <p14:tracePt t="5138" x="4614863" y="6446838"/>
          <p14:tracePt t="5155" x="4665663" y="6432550"/>
          <p14:tracePt t="5172" x="4708525" y="6410325"/>
          <p14:tracePt t="5173" x="4730750" y="6402388"/>
          <p14:tracePt t="5188" x="4765675" y="6388100"/>
          <p14:tracePt t="5205" x="4802188" y="6373813"/>
          <p14:tracePt t="5222" x="4816475" y="6353175"/>
          <p14:tracePt t="5238" x="4852988" y="6330950"/>
          <p14:tracePt t="5255" x="4881563" y="6316663"/>
          <p14:tracePt t="5271" x="4903788" y="6294438"/>
          <p14:tracePt t="5276" x="4918075" y="6280150"/>
          <p14:tracePt t="5289" x="4938713" y="6259513"/>
          <p14:tracePt t="5305" x="4953000" y="6245225"/>
          <p14:tracePt t="5321" x="4975225" y="6223000"/>
          <p14:tracePt t="5338" x="4989513" y="6208713"/>
          <p14:tracePt t="5355" x="5003800" y="6186488"/>
          <p14:tracePt t="5371" x="5018088" y="6165850"/>
          <p14:tracePt t="5389" x="5040313" y="6135688"/>
          <p14:tracePt t="5405" x="5040313" y="6115050"/>
          <p14:tracePt t="5421" x="5054600" y="6100763"/>
          <p14:tracePt t="5438" x="5062538" y="6078538"/>
          <p14:tracePt t="5455" x="5068888" y="6042025"/>
          <p14:tracePt t="5471" x="5091113" y="5992813"/>
          <p14:tracePt t="5489" x="5119688" y="5927725"/>
          <p14:tracePt t="5506" x="5133975" y="5876925"/>
          <p14:tracePt t="5523" x="5148263" y="5826125"/>
          <p14:tracePt t="5540" x="5156200" y="5783263"/>
          <p14:tracePt t="5555" x="5156200" y="5768975"/>
          <p14:tracePt t="5570" x="5156200" y="5740400"/>
          <p14:tracePt t="5587" x="5156200" y="5726113"/>
          <p14:tracePt t="5602" x="5156200" y="5695950"/>
          <p14:tracePt t="5620" x="5156200" y="5675313"/>
          <p14:tracePt t="5637" x="5156200" y="5653088"/>
          <p14:tracePt t="5653" x="5156200" y="5630863"/>
          <p14:tracePt t="5670" x="5156200" y="5602288"/>
          <p14:tracePt t="5687" x="5148263" y="5573713"/>
          <p14:tracePt t="5705" x="5126038" y="5530850"/>
          <p14:tracePt t="5721" x="5111750" y="5508625"/>
          <p14:tracePt t="5738" x="5097463" y="5480050"/>
          <p14:tracePt t="5754" x="5076825" y="5451475"/>
          <p14:tracePt t="5771" x="5054600" y="5422900"/>
          <p14:tracePt t="5776" x="5048250" y="5408613"/>
          <p14:tracePt t="5789" x="5026025" y="5378450"/>
          <p14:tracePt t="5805" x="4997450" y="5349875"/>
          <p14:tracePt t="5822" x="4968875" y="5321300"/>
          <p14:tracePt t="5838" x="4946650" y="5300663"/>
          <p14:tracePt t="5854" x="4932363" y="5278438"/>
          <p14:tracePt t="5872" x="4918075" y="5278438"/>
          <p14:tracePt t="5988" x="4910138" y="5278438"/>
          <p14:tracePt t="6008" x="4903788" y="5278438"/>
          <p14:tracePt t="6034" x="4895850" y="5278438"/>
          <p14:tracePt t="6060" x="4889500" y="5278438"/>
          <p14:tracePt t="6085" x="4881563" y="5278438"/>
          <p14:tracePt t="6142" x="4875213" y="5278438"/>
          <p14:tracePt t="6158" x="4867275" y="5278438"/>
          <p14:tracePt t="6168" x="4859338" y="5278438"/>
          <p14:tracePt t="6183" x="4845050" y="5270500"/>
          <p14:tracePt t="6191" x="4830763" y="5270500"/>
          <p14:tracePt t="6207" x="4816475" y="5264150"/>
          <p14:tracePt t="6221" x="4795838" y="5256213"/>
          <p14:tracePt t="6238" x="4773613" y="5249863"/>
          <p14:tracePt t="6254" x="4759325" y="5249863"/>
          <p14:tracePt t="6270" x="4737100" y="5249863"/>
          <p14:tracePt t="6274" x="4730750" y="5249863"/>
          <p14:tracePt t="6287" x="4722813" y="5249863"/>
          <p14:tracePt t="6303" x="4700588" y="5249863"/>
          <p14:tracePt t="6319" x="4679950" y="5249863"/>
          <p14:tracePt t="6337" x="4657725" y="5249863"/>
          <p14:tracePt t="6352" x="4637088" y="5241925"/>
          <p14:tracePt t="6369" x="4614863" y="5235575"/>
          <p14:tracePt t="6385" x="4592638" y="5227638"/>
          <p14:tracePt t="6402" x="4578350" y="5221288"/>
          <p14:tracePt t="6419" x="4557713" y="5213350"/>
          <p14:tracePt t="6435" x="4535488" y="5205413"/>
          <p14:tracePt t="6454" x="4506913" y="5191125"/>
          <p14:tracePt t="6469" x="4492625" y="5176838"/>
          <p14:tracePt t="6486" x="4464050" y="5170488"/>
          <p14:tracePt t="6503" x="4433888" y="5148263"/>
          <p14:tracePt t="6520" x="4405313" y="5133975"/>
          <p14:tracePt t="6538" x="4354513" y="5105400"/>
          <p14:tracePt t="6555" x="4276725" y="5068888"/>
          <p14:tracePt t="6572" x="4211638" y="5032375"/>
          <p14:tracePt t="6588" x="4138613" y="4975225"/>
          <p14:tracePt t="6605" x="4067175" y="4924425"/>
          <p14:tracePt t="6622" x="3929063" y="4830763"/>
          <p14:tracePt t="6639" x="3851275" y="4751388"/>
          <p14:tracePt t="6656" x="3763963" y="4657725"/>
          <p14:tracePt t="6672" x="3678238" y="4572000"/>
          <p14:tracePt t="6689" x="3590925" y="4478338"/>
          <p14:tracePt t="6704" x="3497263" y="4356100"/>
          <p14:tracePt t="6720" x="3403600" y="4232275"/>
          <p14:tracePt t="6736" x="3302000" y="4087813"/>
          <p14:tracePt t="6752" x="3151188" y="3865563"/>
          <p14:tracePt t="6769" x="3035300" y="3735388"/>
          <p14:tracePt t="6785" x="2927350" y="3619500"/>
          <p14:tracePt t="6802" x="2819400" y="3497263"/>
          <p14:tracePt t="6818" x="2725738" y="3375025"/>
          <p14:tracePt t="6835" x="2638425" y="3273425"/>
          <p14:tracePt t="6852" x="2552700" y="3165475"/>
          <p14:tracePt t="6869" x="2416175" y="2978150"/>
          <p14:tracePt t="6885" x="2357438" y="2862263"/>
          <p14:tracePt t="6902" x="2322513" y="2754313"/>
          <p14:tracePt t="6919" x="2292350" y="2654300"/>
          <p14:tracePt t="6935" x="2271713" y="2574925"/>
          <p14:tracePt t="6952" x="2257425" y="2544763"/>
          <p14:tracePt t="6969" x="2235200" y="2516188"/>
          <p14:tracePt t="6985" x="2235200" y="2509838"/>
          <p14:tracePt t="7018" x="2228850" y="2509838"/>
          <p14:tracePt t="7228" x="2220913" y="2509838"/>
          <p14:tracePt t="7236" x="2220913" y="2516188"/>
          <p14:tracePt t="7242" x="2220913" y="2524125"/>
          <p14:tracePt t="7262" x="2212975" y="2524125"/>
          <p14:tracePt t="7271" x="2206625" y="2524125"/>
          <p14:tracePt t="7294" x="2198688" y="2524125"/>
          <p14:tracePt t="7308" x="2184400" y="2516188"/>
          <p14:tracePt t="7319" x="2178050" y="2495550"/>
          <p14:tracePt t="7336" x="2149475" y="2408238"/>
          <p14:tracePt t="7352" x="2098675" y="2322513"/>
          <p14:tracePt t="7369" x="2055813" y="2249488"/>
          <p14:tracePt t="7386" x="2005013" y="2141538"/>
          <p14:tracePt t="7403" x="1982788" y="2090738"/>
          <p14:tracePt t="7419" x="1960563" y="2039938"/>
          <p14:tracePt t="7436" x="1939925" y="2011363"/>
          <p14:tracePt t="7453" x="1917700" y="1990725"/>
          <p14:tracePt t="7469" x="1897063" y="1968500"/>
          <p14:tracePt t="7486" x="1874838" y="1939925"/>
          <p14:tracePt t="7504" x="1874838" y="1917700"/>
          <p14:tracePt t="7519" x="1860550" y="1903413"/>
          <p14:tracePt t="7536" x="1852613" y="1882775"/>
          <p14:tracePt t="7553" x="1846263" y="1874838"/>
          <p14:tracePt t="7569" x="1838325" y="1866900"/>
          <p14:tracePt t="7587" x="1831975" y="1860550"/>
          <p14:tracePt t="7620" x="1831975" y="1852613"/>
          <p14:tracePt t="7647" x="1824038" y="1852613"/>
          <p14:tracePt t="7655" x="1824038" y="1846263"/>
          <p14:tracePt t="7704" x="1817688" y="1846263"/>
          <p14:tracePt t="7724" x="1809750" y="1838325"/>
          <p14:tracePt t="7744" x="1803400" y="1838325"/>
          <p14:tracePt t="7758" x="1795463" y="1838325"/>
          <p14:tracePt t="7766" x="1787525" y="1838325"/>
          <p14:tracePt t="7782" x="1781175" y="1838325"/>
          <p14:tracePt t="7795" x="1773238" y="1838325"/>
          <p14:tracePt t="7963" x="1773238" y="1831975"/>
          <p14:tracePt t="7980" x="1781175" y="1831975"/>
          <p14:tracePt t="7995" x="1781175" y="1824038"/>
          <p14:tracePt t="8002" x="1787525" y="1824038"/>
          <p14:tracePt t="8008" x="1795463" y="1824038"/>
          <p14:tracePt t="8028" x="1803400" y="1824038"/>
          <p14:tracePt t="8044" x="1809750" y="1824038"/>
          <p14:tracePt t="8054" x="1817688" y="1824038"/>
          <p14:tracePt t="8070" x="1831975" y="1824038"/>
          <p14:tracePt t="8088" x="1846263" y="1824038"/>
          <p14:tracePt t="8090" x="1860550" y="1824038"/>
          <p14:tracePt t="8104" x="1874838" y="1824038"/>
          <p14:tracePt t="8121" x="1897063" y="1824038"/>
          <p14:tracePt t="8138" x="1917700" y="1838325"/>
          <p14:tracePt t="8154" x="1960563" y="1866900"/>
          <p14:tracePt t="8170" x="2033588" y="1925638"/>
          <p14:tracePt t="8188" x="2206625" y="2105025"/>
          <p14:tracePt t="8204" x="2278063" y="2178050"/>
          <p14:tracePt t="8221" x="2495550" y="2487613"/>
          <p14:tracePt t="8238" x="2654300" y="2768600"/>
          <p14:tracePt t="8255" x="2768600" y="2992438"/>
          <p14:tracePt t="8270" x="2890838" y="3216275"/>
          <p14:tracePt t="8274" x="2949575" y="3316288"/>
          <p14:tracePt t="8287" x="3000375" y="3403600"/>
          <p14:tracePt t="8305" x="3079750" y="3656013"/>
          <p14:tracePt t="8321" x="3128963" y="3829050"/>
          <p14:tracePt t="8338" x="3187700" y="4024313"/>
          <p14:tracePt t="8354" x="3236913" y="4203700"/>
          <p14:tracePt t="8371" x="3267075" y="4384675"/>
          <p14:tracePt t="8388" x="3295650" y="4513263"/>
          <p14:tracePt t="8406" x="3346450" y="4629150"/>
          <p14:tracePt t="8421" x="3375025" y="4672013"/>
          <p14:tracePt t="8438" x="3395663" y="4694238"/>
          <p14:tracePt t="8455" x="3425825" y="4716463"/>
          <p14:tracePt t="8470" x="3482975" y="4765675"/>
          <p14:tracePt t="8487" x="3590925" y="4859338"/>
          <p14:tracePt t="8504" x="3721100" y="4938713"/>
          <p14:tracePt t="8521" x="3914775" y="5026025"/>
          <p14:tracePt t="8538" x="4008438" y="5062538"/>
          <p14:tracePt t="8554" x="4044950" y="5083175"/>
          <p14:tracePt t="8570" x="4059238" y="5083175"/>
          <p14:tracePt t="8588" x="4059238" y="5091113"/>
          <p14:tracePt t="8621" x="4059238" y="5105400"/>
          <p14:tracePt t="8637" x="4073525" y="5141913"/>
          <p14:tracePt t="8653" x="4102100" y="5184775"/>
          <p14:tracePt t="8672" x="4146550" y="5221288"/>
          <p14:tracePt t="8688" x="4175125" y="5241925"/>
          <p14:tracePt t="8704" x="4189413" y="5241925"/>
          <p14:tracePt t="8720" x="4197350" y="5241925"/>
          <p14:tracePt t="8780" x="4197350" y="5249863"/>
          <p14:tracePt t="8800" x="4197350" y="5256213"/>
          <p14:tracePt t="8816" x="4189413" y="5256213"/>
          <p14:tracePt t="8823" x="4189413" y="5270500"/>
          <p14:tracePt t="8838" x="4181475" y="5278438"/>
          <p14:tracePt t="8854" x="4175125" y="5292725"/>
          <p14:tracePt t="8872" x="4167188" y="5307013"/>
          <p14:tracePt t="8888" x="4167188" y="5321300"/>
          <p14:tracePt t="8904" x="4167188" y="5329238"/>
          <p14:tracePt t="8920" x="4167188" y="5335588"/>
          <p14:tracePt t="8999" x="4167188" y="5343525"/>
          <p14:tracePt t="9015" x="4160838" y="5343525"/>
          <p14:tracePt t="9024" x="4160838" y="5349875"/>
          <p14:tracePt t="9042" x="4152900" y="5349875"/>
          <p14:tracePt t="9067" x="4146550" y="5349875"/>
          <p14:tracePt t="9170" x="4152900" y="5349875"/>
          <p14:tracePt t="9187" x="4160838" y="5349875"/>
          <p14:tracePt t="9195" x="4175125" y="5349875"/>
          <p14:tracePt t="9204" x="4181475" y="5357813"/>
          <p14:tracePt t="9220" x="4211638" y="5357813"/>
          <p14:tracePt t="9237" x="4240213" y="5357813"/>
          <p14:tracePt t="9254" x="4276725" y="5349875"/>
          <p14:tracePt t="9271" x="4291013" y="5343525"/>
          <p14:tracePt t="9288" x="4319588" y="5335588"/>
          <p14:tracePt t="9304" x="4354513" y="5335588"/>
          <p14:tracePt t="9320" x="4433888" y="5329238"/>
          <p14:tracePt t="9337" x="4506913" y="5329238"/>
          <p14:tracePt t="9354" x="4564063" y="5329238"/>
          <p14:tracePt t="9371" x="4665663" y="5329238"/>
          <p14:tracePt t="9387" x="4716463" y="5329238"/>
          <p14:tracePt t="9404" x="4745038" y="5329238"/>
          <p14:tracePt t="9420" x="4773613" y="5335588"/>
          <p14:tracePt t="9437" x="4795838" y="5335588"/>
          <p14:tracePt t="9454" x="4802188" y="5335588"/>
          <p14:tracePt t="9471" x="4830763" y="5335588"/>
          <p14:tracePt t="9487" x="4845050" y="5329238"/>
          <p14:tracePt t="9503" x="4852988" y="5321300"/>
          <p14:tracePt t="9520" x="4867275" y="5314950"/>
          <p14:tracePt t="9537" x="4881563" y="5314950"/>
          <p14:tracePt t="9539" x="4889500" y="5307013"/>
          <p14:tracePt t="9555" x="4910138" y="5300663"/>
          <p14:tracePt t="9571" x="4924425" y="5300663"/>
          <p14:tracePt t="9587" x="4932363" y="5300663"/>
          <p14:tracePt t="9621" x="4932363" y="5292725"/>
          <p14:tracePt t="9677" x="4924425" y="5292725"/>
          <p14:tracePt t="9711" x="4918075" y="5292725"/>
          <p14:tracePt t="9726" x="4910138" y="5292725"/>
          <p14:tracePt t="9743" x="4903788" y="5292725"/>
          <p14:tracePt t="9760" x="4889500" y="5292725"/>
          <p14:tracePt t="9769" x="4889500" y="5284788"/>
          <p14:tracePt t="9785" x="4881563" y="5284788"/>
          <p14:tracePt t="9792" x="4881563" y="5278438"/>
          <p14:tracePt t="9805" x="4875213" y="5270500"/>
          <p14:tracePt t="9821" x="4859338" y="5256213"/>
          <p14:tracePt t="9837" x="4845050" y="5241925"/>
          <p14:tracePt t="9854" x="4810125" y="5199063"/>
          <p14:tracePt t="9871" x="4716463" y="5111750"/>
          <p14:tracePt t="9887" x="4578350" y="4989513"/>
          <p14:tracePt t="9904" x="4254500" y="4708525"/>
          <p14:tracePt t="9920" x="3835400" y="4419600"/>
          <p14:tracePt t="9937" x="3389313" y="4138613"/>
          <p14:tracePt t="9954" x="2941638" y="3821113"/>
          <p14:tracePt t="9971" x="2371725" y="3375025"/>
          <p14:tracePt t="9988" x="2127250" y="3173413"/>
          <p14:tracePt t="10004" x="1903413" y="3014663"/>
          <p14:tracePt t="10022" x="1701800" y="2870200"/>
          <p14:tracePt t="10038" x="1449388" y="2703513"/>
          <p14:tracePt t="10054" x="1211263" y="2544763"/>
          <p14:tracePt t="10072" x="958850" y="2401888"/>
          <p14:tracePt t="10088" x="842963" y="2308225"/>
          <p14:tracePt t="10103" x="749300" y="2235200"/>
          <p14:tracePt t="10119" x="685800" y="2192338"/>
          <p14:tracePt t="10134" x="663575" y="2170113"/>
          <p14:tracePt t="10151" x="641350" y="2149475"/>
          <p14:tracePt t="10168" x="635000" y="2141538"/>
          <p14:tracePt t="10203" x="635000" y="2127250"/>
          <p14:tracePt t="10220" x="627063" y="2119313"/>
          <p14:tracePt t="10237" x="612775" y="2084388"/>
          <p14:tracePt t="10254" x="590550" y="2070100"/>
          <p14:tracePt t="10271" x="584200" y="2047875"/>
          <p14:tracePt t="10276" x="576263" y="2039938"/>
          <p14:tracePt t="10287" x="576263" y="2025650"/>
          <p14:tracePt t="10305" x="576263" y="2005013"/>
          <p14:tracePt t="10322" x="627063" y="1976438"/>
          <p14:tracePt t="10337" x="677863" y="1954213"/>
          <p14:tracePt t="10354" x="735013" y="1939925"/>
          <p14:tracePt t="10371" x="763588" y="1939925"/>
          <p14:tracePt t="10387" x="800100" y="1939925"/>
          <p14:tracePt t="10403" x="814388" y="1939925"/>
          <p14:tracePt t="10475" x="814388" y="1946275"/>
          <p14:tracePt t="10483" x="822325" y="1946275"/>
          <p14:tracePt t="10490" x="828675" y="1954213"/>
          <p14:tracePt t="10504" x="850900" y="1960563"/>
          <p14:tracePt t="10521" x="865188" y="1976438"/>
          <p14:tracePt t="10538" x="873125" y="1976438"/>
          <p14:tracePt t="10555" x="879475" y="1982788"/>
          <p14:tracePt t="10570" x="879475" y="1990725"/>
          <p14:tracePt t="10590" x="887413" y="1990725"/>
          <p14:tracePt t="10604" x="887413" y="1997075"/>
          <p14:tracePt t="10620" x="901700" y="1997075"/>
          <p14:tracePt t="10636" x="908050" y="2005013"/>
          <p14:tracePt t="10653" x="922338" y="2005013"/>
          <p14:tracePt t="10671" x="952500" y="2019300"/>
          <p14:tracePt t="10689" x="973138" y="2025650"/>
          <p14:tracePt t="10703" x="987425" y="2033588"/>
          <p14:tracePt t="10720" x="1009650" y="2047875"/>
          <p14:tracePt t="10737" x="1016000" y="2047875"/>
          <p14:tracePt t="10753" x="1023938" y="2047875"/>
          <p14:tracePt t="10823" x="1031875" y="2047875"/>
          <p14:tracePt t="10829" x="1038225" y="2047875"/>
          <p14:tracePt t="10845" x="1046163" y="2047875"/>
          <p14:tracePt t="10854" x="1052513" y="2047875"/>
          <p14:tracePt t="10870" x="1066800" y="2047875"/>
          <p14:tracePt t="10887" x="1074738" y="2047875"/>
          <p14:tracePt t="10985" x="1081088" y="2047875"/>
          <p14:tracePt t="10995" x="1081088" y="2039938"/>
          <p14:tracePt t="11004" x="1089025" y="2039938"/>
          <p14:tracePt t="11020" x="1089025" y="2033588"/>
          <p14:tracePt t="11080" x="1089025" y="2025650"/>
          <p14:tracePt t="11088" x="1095375" y="2025650"/>
          <p14:tracePt t="11146" x="1103313" y="2019300"/>
          <p14:tracePt t="11160" x="1103313" y="2011363"/>
          <p14:tracePt t="11171" x="1109663" y="2011363"/>
          <p14:tracePt t="11187" x="1117600" y="2005013"/>
          <p14:tracePt t="11205" x="1117600" y="1997075"/>
          <p14:tracePt t="11221" x="1117600" y="1990725"/>
          <p14:tracePt t="11255" x="1125538" y="1990725"/>
          <p14:tracePt t="11294" x="1125538" y="1982788"/>
          <p14:tracePt t="11311" x="1125538" y="1976438"/>
          <p14:tracePt t="11318" x="1131888" y="1976438"/>
          <p14:tracePt t="11325" x="1131888" y="1968500"/>
          <p14:tracePt t="11358" x="1139825" y="1960563"/>
          <p14:tracePt t="11385" x="1146175" y="1960563"/>
          <p14:tracePt t="11401" x="1146175" y="1954213"/>
          <p14:tracePt t="11417" x="1154113" y="1954213"/>
          <p14:tracePt t="11423" x="1154113" y="1946275"/>
          <p14:tracePt t="11458" x="1154113" y="1939925"/>
          <p14:tracePt t="11528" x="1160463" y="1931988"/>
          <p14:tracePt t="11562" x="1160463" y="1925638"/>
          <p14:tracePt t="11578" x="1160463" y="1917700"/>
          <p14:tracePt t="11604" x="1154113" y="1911350"/>
          <p14:tracePt t="11612" x="1146175" y="1911350"/>
          <p14:tracePt t="11622" x="1139825" y="1911350"/>
          <p14:tracePt t="11637" x="1125538" y="1911350"/>
          <p14:tracePt t="11653" x="1117600" y="1911350"/>
          <p14:tracePt t="11670" x="1109663" y="1911350"/>
          <p14:tracePt t="11686" x="1103313" y="1911350"/>
          <p14:tracePt t="11787" x="1095375" y="1911350"/>
          <p14:tracePt t="11813" x="1089025" y="1911350"/>
          <p14:tracePt t="11820" x="1089025" y="1917700"/>
          <p14:tracePt t="11836" x="1074738" y="1925638"/>
          <p14:tracePt t="11852" x="1074738" y="1931988"/>
          <p14:tracePt t="11983" x="1081088" y="1939925"/>
          <p14:tracePt t="11999" x="1089025" y="1946275"/>
          <p14:tracePt t="12007" x="1095375" y="1946275"/>
          <p14:tracePt t="12020" x="1103313" y="1954213"/>
          <p14:tracePt t="12037" x="1117600" y="1954213"/>
          <p14:tracePt t="12070" x="1125538" y="1960563"/>
          <p14:tracePt t="12087" x="1131888" y="1960563"/>
          <p14:tracePt t="12103" x="1139825" y="1968500"/>
          <p14:tracePt t="12120" x="1146175" y="1968500"/>
          <p14:tracePt t="12136" x="1154113" y="1968500"/>
          <p14:tracePt t="12153" x="1160463" y="1976438"/>
          <p14:tracePt t="12256" x="1168400" y="1982788"/>
          <p14:tracePt t="12277" x="1168400" y="1990725"/>
          <p14:tracePt t="12294" x="1168400" y="1997075"/>
          <p14:tracePt t="12319" x="1168400" y="2005013"/>
          <p14:tracePt t="12327" x="1168400" y="2011363"/>
          <p14:tracePt t="12365" x="1160463" y="2019300"/>
          <p14:tracePt t="12375" x="1154113" y="2019300"/>
          <p14:tracePt t="12510" x="1146175" y="2019300"/>
          <p14:tracePt t="12608" x="1146175" y="2025650"/>
          <p14:tracePt t="13074" x="1139825" y="2025650"/>
          <p14:tracePt t="13082" x="1139825" y="2055813"/>
          <p14:tracePt t="13090" x="1146175" y="2105025"/>
          <p14:tracePt t="13102" x="1168400" y="2155825"/>
          <p14:tracePt t="13120" x="1284288" y="2416175"/>
          <p14:tracePt t="13137" x="1406525" y="2646363"/>
          <p14:tracePt t="13153" x="1550988" y="2906713"/>
          <p14:tracePt t="13169" x="1679575" y="3216275"/>
          <p14:tracePt t="13186" x="1911350" y="3605213"/>
          <p14:tracePt t="13203" x="2178050" y="3930650"/>
          <p14:tracePt t="13220" x="2589213" y="4433888"/>
          <p14:tracePt t="13236" x="2776538" y="4629150"/>
          <p14:tracePt t="13253" x="3006725" y="4816475"/>
          <p14:tracePt t="13270" x="3179763" y="4924425"/>
          <p14:tracePt t="13275" x="3273425" y="4975225"/>
          <p14:tracePt t="13286" x="3381375" y="5032375"/>
          <p14:tracePt t="13302" x="3562350" y="5076825"/>
          <p14:tracePt t="13320" x="3922713" y="5119688"/>
          <p14:tracePt t="13336" x="4225925" y="5133975"/>
          <p14:tracePt t="13353" x="4535488" y="5170488"/>
          <p14:tracePt t="13369" x="4816475" y="5213350"/>
          <p14:tracePt t="13385" x="5032375" y="5241925"/>
          <p14:tracePt t="13402" x="5148263" y="5241925"/>
          <p14:tracePt t="13420" x="5205413" y="5241925"/>
          <p14:tracePt t="13437" x="5221288" y="5249863"/>
          <p14:tracePt t="13547" x="5235575" y="5256213"/>
          <p14:tracePt t="13568" x="5249863" y="5256213"/>
          <p14:tracePt t="13575" x="5256213" y="5256213"/>
          <p14:tracePt t="13585" x="5270500" y="5264150"/>
          <p14:tracePt t="13601" x="5278438" y="5264150"/>
          <p14:tracePt t="13651" x="5264150" y="5264150"/>
          <p14:tracePt t="13656" x="5256213" y="5264150"/>
          <p14:tracePt t="13669" x="5249863" y="5264150"/>
          <p14:tracePt t="13686" x="5227638" y="5264150"/>
          <p14:tracePt t="13705" x="5199063" y="5264150"/>
          <p14:tracePt t="13720" x="5184775" y="5264150"/>
          <p14:tracePt t="13735" x="5162550" y="5264150"/>
          <p14:tracePt t="13752" x="5148263" y="5264150"/>
          <p14:tracePt t="13770" x="5133975" y="5264150"/>
          <p14:tracePt t="13773" x="5126038" y="5264150"/>
          <p14:tracePt t="13789" x="5111750" y="5264150"/>
          <p14:tracePt t="13803" x="5097463" y="5256213"/>
          <p14:tracePt t="13819" x="5076825" y="5249863"/>
          <p14:tracePt t="13836" x="5054600" y="5249863"/>
          <p14:tracePt t="13852" x="5032375" y="5241925"/>
          <p14:tracePt t="13869" x="5011738" y="5235575"/>
          <p14:tracePt t="13887" x="4983163" y="5227638"/>
          <p14:tracePt t="13903" x="4968875" y="5227638"/>
          <p14:tracePt t="13920" x="4946650" y="5221288"/>
          <p14:tracePt t="13935" x="4924425" y="5213350"/>
          <p14:tracePt t="13952" x="4895850" y="5205413"/>
          <p14:tracePt t="13969" x="4845050" y="5199063"/>
          <p14:tracePt t="13986" x="4802188" y="5184775"/>
          <p14:tracePt t="14003" x="4773613" y="5176838"/>
          <p14:tracePt t="15640" x="4773613" y="5184775"/>
          <p14:tracePt t="15811" x="4773613" y="5199063"/>
          <p14:tracePt t="15834" x="4773613" y="5205413"/>
          <p14:tracePt t="15857" x="4773613" y="5213350"/>
          <p14:tracePt t="15869" x="4773613" y="5221288"/>
          <p14:tracePt t="15876" x="4773613" y="5227638"/>
          <p14:tracePt t="15899" x="4773613" y="5235575"/>
          <p14:tracePt t="15934" x="4773613" y="5241925"/>
          <p14:tracePt t="15943" x="4773613" y="5249863"/>
          <p14:tracePt t="15972" x="4773613" y="5256213"/>
          <p14:tracePt t="15993" x="4773613" y="5264150"/>
          <p14:tracePt t="16017" x="4773613" y="5270500"/>
          <p14:tracePt t="16028" x="4773613" y="5278438"/>
          <p14:tracePt t="16074" x="4773613" y="5284788"/>
          <p14:tracePt t="16098" x="4773613" y="5292725"/>
          <p14:tracePt t="16124" x="4773613" y="5300663"/>
          <p14:tracePt t="16140" x="4773613" y="5307013"/>
          <p14:tracePt t="16198" x="4773613" y="5314950"/>
          <p14:tracePt t="16346" x="4773613" y="5321300"/>
          <p14:tracePt t="16371" x="4779963" y="5321300"/>
          <p14:tracePt t="16502" x="4787900" y="5321300"/>
          <p14:tracePt t="16538" x="4795838" y="5321300"/>
          <p14:tracePt t="16610" x="4802188" y="5321300"/>
          <p14:tracePt t="16622" x="4810125" y="5321300"/>
          <p14:tracePt t="16680" x="4816475" y="5321300"/>
          <p14:tracePt t="16700" x="4824413" y="5321300"/>
          <p14:tracePt t="16714" x="4830763" y="5321300"/>
          <p14:tracePt t="16738" x="4838700" y="5321300"/>
          <p14:tracePt t="16750" x="4845050" y="5321300"/>
          <p14:tracePt t="16772" x="4852988" y="5321300"/>
          <p14:tracePt t="16804" x="4859338" y="5321300"/>
          <p14:tracePt t="16854" x="4867275" y="5321300"/>
          <p14:tracePt t="16867" x="4875213" y="5321300"/>
          <p14:tracePt t="16892" x="4881563" y="5314950"/>
          <p14:tracePt t="16920" x="4889500" y="5314950"/>
          <p14:tracePt t="16946" x="4895850" y="5307013"/>
          <p14:tracePt t="16967" x="4895850" y="5300663"/>
          <p14:tracePt t="16976" x="4903788" y="5300663"/>
          <p14:tracePt t="17008" x="4903788" y="5292725"/>
          <p14:tracePt t="17024" x="4910138" y="5292725"/>
          <p14:tracePt t="17046" x="4910138" y="5284788"/>
          <p14:tracePt t="17055" x="4918075" y="5284788"/>
          <p14:tracePt t="17068" x="4918075" y="5278438"/>
          <p14:tracePt t="17086" x="4918075" y="5270500"/>
          <p14:tracePt t="17100" x="4924425" y="5270500"/>
          <p14:tracePt t="17116" x="4932363" y="5264150"/>
          <p14:tracePt t="17150" x="4938713" y="5264150"/>
          <p14:tracePt t="17168" x="4938713" y="5256213"/>
          <p14:tracePt t="17198" x="4938713" y="5249863"/>
          <p14:tracePt t="17209" x="4938713" y="5241925"/>
          <p14:tracePt t="17222" x="4946650" y="5241925"/>
          <p14:tracePt t="17237" x="4946650" y="5235575"/>
          <p14:tracePt t="17252" x="4946650" y="5227638"/>
          <p14:tracePt t="17277" x="4946650" y="5221288"/>
          <p14:tracePt t="17285" x="4953000" y="5213350"/>
          <p14:tracePt t="17305" x="4953000" y="5205413"/>
          <p14:tracePt t="17321" x="4960938" y="5205413"/>
          <p14:tracePt t="17333" x="4960938" y="5199063"/>
          <p14:tracePt t="17350" x="4960938" y="5191125"/>
          <p14:tracePt t="17368" x="4960938" y="5176838"/>
          <p14:tracePt t="17384" x="4960938" y="5162550"/>
          <p14:tracePt t="17400" x="4960938" y="5148263"/>
          <p14:tracePt t="17417" x="4960938" y="5141913"/>
          <p14:tracePt t="17434" x="4960938" y="5127625"/>
          <p14:tracePt t="17450" x="4960938" y="5111750"/>
          <p14:tracePt t="17469" x="4960938" y="5105400"/>
          <p14:tracePt t="17486" x="4960938" y="5097463"/>
          <p14:tracePt t="17501" x="4960938" y="5091113"/>
          <p14:tracePt t="17533" x="4953000" y="5083175"/>
          <p14:tracePt t="17569" x="4946650" y="5076825"/>
          <p14:tracePt t="17591" x="4938713" y="5076825"/>
          <p14:tracePt t="17615" x="4932363" y="5068888"/>
          <p14:tracePt t="17623" x="4924425" y="5068888"/>
          <p14:tracePt t="17633" x="4924425" y="5062538"/>
          <p14:tracePt t="17650" x="4918075" y="5054600"/>
          <p14:tracePt t="17667" x="4910138" y="5054600"/>
          <p14:tracePt t="17844" x="4903788" y="5054600"/>
          <p14:tracePt t="17865" x="4895850" y="5062538"/>
          <p14:tracePt t="17892" x="4889500" y="5062538"/>
          <p14:tracePt t="17900" x="4889500" y="5068888"/>
          <p14:tracePt t="17919" x="4889500" y="5076825"/>
          <p14:tracePt t="17927" x="4881563" y="5076825"/>
          <p14:tracePt t="17958" x="4881563" y="5083175"/>
          <p14:tracePt t="17975" x="4875213" y="5083175"/>
          <p14:tracePt t="17986" x="4875213" y="5091113"/>
          <p14:tracePt t="17999" x="4867275" y="5091113"/>
          <p14:tracePt t="21225" x="4875213" y="5091113"/>
          <p14:tracePt t="21229" x="4889500" y="5105400"/>
          <p14:tracePt t="21238" x="4895850" y="5111750"/>
          <p14:tracePt t="21249" x="4910138" y="5127625"/>
          <p14:tracePt t="21267" x="4924425" y="5156200"/>
          <p14:tracePt t="21284" x="4946650" y="5176838"/>
          <p14:tracePt t="21300" x="4968875" y="5213350"/>
          <p14:tracePt t="21316" x="4989513" y="5249863"/>
          <p14:tracePt t="21333" x="5011738" y="5278438"/>
          <p14:tracePt t="21349" x="5032375" y="5300663"/>
          <p14:tracePt t="21366" x="5054600" y="5321300"/>
          <p14:tracePt t="21383" x="5083175" y="5343525"/>
          <p14:tracePt t="21400" x="5119688" y="5378450"/>
          <p14:tracePt t="21417" x="5141913" y="5408613"/>
          <p14:tracePt t="21433" x="5162550" y="5451475"/>
          <p14:tracePt t="21449" x="5191125" y="5487988"/>
          <p14:tracePt t="21466" x="5221288" y="5516563"/>
          <p14:tracePt t="21482" x="5235575" y="5537200"/>
          <p14:tracePt t="21499" x="5256213" y="5545138"/>
          <p14:tracePt t="21764" x="5256213" y="5553075"/>
          <p14:tracePt t="21785" x="5264150" y="5553075"/>
          <p14:tracePt t="21848" x="5270500" y="5553075"/>
          <p14:tracePt t="21878" x="5278438" y="5545138"/>
          <p14:tracePt t="21898" x="5284788" y="5545138"/>
          <p14:tracePt t="21906" x="5292725" y="5545138"/>
          <p14:tracePt t="21917" x="5299075" y="5545138"/>
          <p14:tracePt t="21933" x="5314950" y="5545138"/>
          <p14:tracePt t="21950" x="5335588" y="5537200"/>
          <p14:tracePt t="21967" x="5349875" y="5537200"/>
          <p14:tracePt t="21983" x="5357813" y="5537200"/>
          <p14:tracePt t="22001" x="5364163" y="5530850"/>
          <p14:tracePt t="22043" x="5372100" y="5530850"/>
          <p14:tracePt t="24754" x="5364163" y="5530850"/>
          <p14:tracePt t="24775" x="5357813" y="5537200"/>
          <p14:tracePt t="24780" x="5349875" y="5537200"/>
          <p14:tracePt t="24796" x="5335588" y="5537200"/>
          <p14:tracePt t="24812" x="5329238" y="5537200"/>
          <p14:tracePt t="24820" x="5307013" y="5537200"/>
          <p14:tracePt t="24835" x="5292725" y="5530850"/>
          <p14:tracePt t="24849" x="5278438" y="5522913"/>
          <p14:tracePt t="24865" x="5256213" y="5516563"/>
          <p14:tracePt t="24882" x="5235575" y="5508625"/>
          <p14:tracePt t="24899" x="5213350" y="5508625"/>
          <p14:tracePt t="24915" x="5176838" y="5508625"/>
          <p14:tracePt t="24932" x="5141913" y="5508625"/>
          <p14:tracePt t="24950" x="5083175" y="5508625"/>
          <p14:tracePt t="24966" x="5054600" y="5508625"/>
          <p14:tracePt t="24983" x="5040313" y="5508625"/>
          <p14:tracePt t="25000" x="5018088" y="5508625"/>
          <p14:tracePt t="25015" x="5011738" y="5508625"/>
          <p14:tracePt t="25032" x="5003800" y="5508625"/>
          <p14:tracePt t="25049" x="4997450" y="5508625"/>
          <p14:tracePt t="25066" x="4983163" y="5508625"/>
          <p14:tracePt t="25083" x="4968875" y="5508625"/>
          <p14:tracePt t="25100" x="4938713" y="5508625"/>
          <p14:tracePt t="25116" x="4918075" y="5508625"/>
          <p14:tracePt t="25133" x="4903788" y="5508625"/>
          <p14:tracePt t="25149" x="4881563" y="5508625"/>
          <p14:tracePt t="25166" x="4875213" y="5508625"/>
          <p14:tracePt t="25260" x="4867275" y="5508625"/>
          <p14:tracePt t="25270" x="4859338" y="5516563"/>
          <p14:tracePt t="25286" x="4859338" y="5522913"/>
          <p14:tracePt t="25299" x="4852988" y="5530850"/>
          <p14:tracePt t="25316" x="4838700" y="5537200"/>
          <p14:tracePt t="25332" x="4830763" y="5537200"/>
          <p14:tracePt t="25349" x="4824413" y="5537200"/>
          <p14:tracePt t="25365" x="4810125" y="5545138"/>
          <p14:tracePt t="25382" x="4795838" y="5545138"/>
          <p14:tracePt t="25399" x="4773613" y="5553075"/>
          <p14:tracePt t="25417" x="4745038" y="5559425"/>
          <p14:tracePt t="25433" x="4730750" y="5567363"/>
          <p14:tracePt t="25450" x="4708525" y="5567363"/>
          <p14:tracePt t="25467" x="4686300" y="5573713"/>
          <p14:tracePt t="25482" x="4657725" y="5588000"/>
          <p14:tracePt t="25498" x="4622800" y="5588000"/>
          <p14:tracePt t="25514" x="4572000" y="5595938"/>
          <p14:tracePt t="25531" x="4484688" y="5616575"/>
          <p14:tracePt t="25548" x="4441825" y="5616575"/>
          <p14:tracePt t="25564" x="4413250" y="5616575"/>
          <p14:tracePt t="25581" x="4384675" y="5616575"/>
          <p14:tracePt t="25599" x="4362450" y="5616575"/>
          <p14:tracePt t="25617" x="4333875" y="5624513"/>
          <p14:tracePt t="25633" x="4319588" y="5624513"/>
          <p14:tracePt t="25651" x="4305300" y="5630863"/>
          <p14:tracePt t="25666" x="4283075" y="5630863"/>
          <p14:tracePt t="25682" x="4268788" y="5638800"/>
          <p14:tracePt t="25700" x="4246563" y="5638800"/>
          <p14:tracePt t="25716" x="4232275" y="5646738"/>
          <p14:tracePt t="25733" x="4203700" y="5646738"/>
          <p14:tracePt t="25749" x="4189413" y="5646738"/>
          <p14:tracePt t="25766" x="4181475" y="5646738"/>
          <p14:tracePt t="25783" x="4175125" y="5646738"/>
          <p14:tracePt t="25806" x="4167188" y="5646738"/>
          <p14:tracePt t="25816" x="4160838" y="5646738"/>
          <p14:tracePt t="25832" x="4146550" y="5646738"/>
          <p14:tracePt t="25849" x="4124325" y="5646738"/>
          <p14:tracePt t="25867" x="4081463" y="5646738"/>
          <p14:tracePt t="25884" x="4024313" y="5646738"/>
          <p14:tracePt t="25900" x="3965575" y="5646738"/>
          <p14:tracePt t="25915" x="3886200" y="5646738"/>
          <p14:tracePt t="25933" x="3800475" y="5646738"/>
          <p14:tracePt t="25949" x="3721100" y="5646738"/>
          <p14:tracePt t="25966" x="3648075" y="5646738"/>
          <p14:tracePt t="25983" x="3605213" y="5646738"/>
          <p14:tracePt t="26000" x="3582988" y="5646738"/>
          <p14:tracePt t="26017" x="3568700" y="5646738"/>
          <p14:tracePt t="26033" x="3540125" y="5646738"/>
          <p14:tracePt t="26050" x="3525838" y="5646738"/>
          <p14:tracePt t="26066" x="3497263" y="5646738"/>
          <p14:tracePt t="26083" x="3468688" y="5646738"/>
          <p14:tracePt t="26100" x="3454400" y="5646738"/>
          <p14:tracePt t="26117" x="3432175" y="5638800"/>
          <p14:tracePt t="26132" x="3417888" y="5638800"/>
          <p14:tracePt t="26149" x="3403600" y="5638800"/>
          <p14:tracePt t="26166" x="3389313" y="5638800"/>
          <p14:tracePt t="26188" x="3367088" y="5638800"/>
          <p14:tracePt t="26202" x="3352800" y="5630863"/>
          <p14:tracePt t="26216" x="3330575" y="5630863"/>
          <p14:tracePt t="26233" x="3316288" y="5630863"/>
          <p14:tracePt t="26251" x="3295650" y="5624513"/>
          <p14:tracePt t="26265" x="3273425" y="5624513"/>
          <p14:tracePt t="26282" x="3259138" y="5624513"/>
          <p14:tracePt t="26286" x="3252788" y="5624513"/>
          <p14:tracePt t="26299" x="3230563" y="5624513"/>
          <p14:tracePt t="26315" x="3201988" y="5624513"/>
          <p14:tracePt t="26331" x="3165475" y="5616575"/>
          <p14:tracePt t="26348" x="3136900" y="5616575"/>
          <p14:tracePt t="26364" x="3094038" y="5616575"/>
          <p14:tracePt t="26381" x="3057525" y="5616575"/>
          <p14:tracePt t="26398" x="3014663" y="5616575"/>
          <p14:tracePt t="26414" x="2970213" y="5616575"/>
          <p14:tracePt t="26431" x="2941638" y="5616575"/>
          <p14:tracePt t="26447" x="2927350" y="5616575"/>
          <p14:tracePt t="26463" x="2898775" y="5616575"/>
          <p14:tracePt t="26480" x="2884488" y="5616575"/>
          <p14:tracePt t="26497" x="2862263" y="5616575"/>
          <p14:tracePt t="26514" x="2855913" y="5616575"/>
          <p14:tracePt t="26530" x="2833688" y="5616575"/>
          <p14:tracePt t="26547" x="2819400" y="5616575"/>
          <p14:tracePt t="26564" x="2805113" y="5616575"/>
          <p14:tracePt t="26580" x="2790825" y="5624513"/>
          <p14:tracePt t="26597" x="2768600" y="5624513"/>
          <p14:tracePt t="26615" x="2725738" y="5630863"/>
          <p14:tracePt t="26632" x="2703513" y="5630863"/>
          <p14:tracePt t="26648" x="2682875" y="5630863"/>
          <p14:tracePt t="26664" x="2668588" y="5630863"/>
          <p14:tracePt t="26681" x="2646363" y="5630863"/>
          <p14:tracePt t="26698" x="2632075" y="5630863"/>
          <p14:tracePt t="26716" x="2617788" y="5630863"/>
          <p14:tracePt t="26732" x="2603500" y="5630863"/>
          <p14:tracePt t="26765" x="2595563" y="5630863"/>
          <p14:tracePt t="27012" x="2603500" y="5630863"/>
          <p14:tracePt t="27028" x="2617788" y="5630863"/>
          <p14:tracePt t="27036" x="2624138" y="5630863"/>
          <p14:tracePt t="27046" x="2632075" y="5630863"/>
          <p14:tracePt t="27063" x="2668588" y="5638800"/>
          <p14:tracePt t="27080" x="2711450" y="5646738"/>
          <p14:tracePt t="27097" x="2776538" y="5646738"/>
          <p14:tracePt t="27114" x="2862263" y="5653088"/>
          <p14:tracePt t="27130" x="2890838" y="5653088"/>
          <p14:tracePt t="27147" x="2913063" y="5653088"/>
          <p14:tracePt t="27163" x="2941638" y="5653088"/>
          <p14:tracePt t="27180" x="2978150" y="5653088"/>
          <p14:tracePt t="27197" x="3021013" y="5653088"/>
          <p14:tracePt t="27214" x="3086100" y="5638800"/>
          <p14:tracePt t="27230" x="3136900" y="5624513"/>
          <p14:tracePt t="27247" x="3201988" y="5595938"/>
          <p14:tracePt t="27264" x="3244850" y="5581650"/>
          <p14:tracePt t="27280" x="3281363" y="5573713"/>
          <p14:tracePt t="27282" x="3295650" y="5567363"/>
          <p14:tracePt t="27297" x="3302000" y="5567363"/>
          <p14:tracePt t="27314" x="3330575" y="5553075"/>
          <p14:tracePt t="27330" x="3352800" y="5553075"/>
          <p14:tracePt t="27347" x="3375025" y="5545138"/>
          <p14:tracePt t="27363" x="3395663" y="5537200"/>
          <p14:tracePt t="27380" x="3425825" y="5530850"/>
          <p14:tracePt t="27399" x="3519488" y="5516563"/>
          <p14:tracePt t="27414" x="3590925" y="5516563"/>
          <p14:tracePt t="27432" x="3670300" y="5537200"/>
          <p14:tracePt t="27447" x="3756025" y="5559425"/>
          <p14:tracePt t="27464" x="3835400" y="5573713"/>
          <p14:tracePt t="27480" x="3900488" y="5573713"/>
          <p14:tracePt t="27498" x="3965575" y="5573713"/>
          <p14:tracePt t="27515" x="3987800" y="5573713"/>
          <p14:tracePt t="27532" x="4002088" y="5573713"/>
          <p14:tracePt t="27548" x="4024313" y="5573713"/>
          <p14:tracePt t="27565" x="4059238" y="5573713"/>
          <p14:tracePt t="27582" x="4102100" y="5573713"/>
          <p14:tracePt t="27599" x="4175125" y="5573713"/>
          <p14:tracePt t="27616" x="4217988" y="5573713"/>
          <p14:tracePt t="27633" x="4254500" y="5567363"/>
          <p14:tracePt t="27648" x="4319588" y="5567363"/>
          <p14:tracePt t="27665" x="4354513" y="5567363"/>
          <p14:tracePt t="27680" x="4391025" y="5567363"/>
          <p14:tracePt t="27697" x="4427538" y="5567363"/>
          <p14:tracePt t="27714" x="4464050" y="5559425"/>
          <p14:tracePt t="27731" x="4478338" y="5553075"/>
          <p14:tracePt t="27748" x="4498975" y="5553075"/>
          <p14:tracePt t="27765" x="4521200" y="5553075"/>
          <p14:tracePt t="27782" x="4535488" y="5545138"/>
          <p14:tracePt t="27785" x="4549775" y="5545138"/>
          <p14:tracePt t="27798" x="4572000" y="5545138"/>
          <p14:tracePt t="27816" x="4665663" y="5545138"/>
          <p14:tracePt t="27832" x="4730750" y="5553075"/>
          <p14:tracePt t="27849" x="4779963" y="5553075"/>
          <p14:tracePt t="27866" x="4802188" y="5553075"/>
          <p14:tracePt t="27882" x="4824413" y="5553075"/>
          <p14:tracePt t="27899" x="4838700" y="5553075"/>
          <p14:tracePt t="27916" x="4845050" y="5553075"/>
          <p14:tracePt t="27932" x="4867275" y="5553075"/>
          <p14:tracePt t="27949" x="4881563" y="5553075"/>
          <p14:tracePt t="27965" x="4903788" y="5553075"/>
          <p14:tracePt t="27982" x="4932363" y="5553075"/>
          <p14:tracePt t="28001" x="4983163" y="5545138"/>
          <p14:tracePt t="28017" x="5003800" y="5545138"/>
          <p14:tracePt t="28032" x="5026025" y="5545138"/>
          <p14:tracePt t="28049" x="5040313" y="5545138"/>
          <p14:tracePt t="28065" x="5054600" y="5545138"/>
          <p14:tracePt t="28082" x="5062538" y="5545138"/>
          <p14:tracePt t="28099" x="5083175" y="5545138"/>
          <p14:tracePt t="28101" x="5091113" y="5545138"/>
          <p14:tracePt t="28116" x="5097463" y="5545138"/>
          <p14:tracePt t="28133" x="5133975" y="5545138"/>
          <p14:tracePt t="28149" x="5170488" y="5537200"/>
          <p14:tracePt t="28165" x="5213350" y="5530850"/>
          <p14:tracePt t="28182" x="5284788" y="5530850"/>
          <p14:tracePt t="28199" x="5364163" y="5530850"/>
          <p14:tracePt t="28215" x="5429250" y="5530850"/>
          <p14:tracePt t="28217" x="5451475" y="5522913"/>
          <p14:tracePt t="28232" x="5473700" y="5522913"/>
          <p14:tracePt t="28249" x="5516563" y="5516563"/>
          <p14:tracePt t="28266" x="5537200" y="5502275"/>
          <p14:tracePt t="28282" x="5581650" y="5494338"/>
          <p14:tracePt t="28286" x="5595938" y="5487988"/>
          <p14:tracePt t="28298" x="5610225" y="5487988"/>
          <p14:tracePt t="28315" x="5638800" y="5473700"/>
          <p14:tracePt t="28316" x="5661025" y="5473700"/>
          <p14:tracePt t="28333" x="5695950" y="5465763"/>
          <p14:tracePt t="28349" x="5732463" y="5457825"/>
          <p14:tracePt t="28366" x="5761038" y="5457825"/>
          <p14:tracePt t="28381" x="5783263" y="5457825"/>
          <p14:tracePt t="28399" x="5803900" y="5457825"/>
          <p14:tracePt t="28415" x="5834063" y="5457825"/>
          <p14:tracePt t="28433" x="5883275" y="5473700"/>
          <p14:tracePt t="28449" x="5919788" y="5473700"/>
          <p14:tracePt t="28465" x="5948363" y="5480050"/>
          <p14:tracePt t="28483" x="5970588" y="5487988"/>
          <p14:tracePt t="28498" x="5992813" y="5487988"/>
          <p14:tracePt t="28515" x="6013450" y="5494338"/>
          <p14:tracePt t="28532" x="6042025" y="5494338"/>
          <p14:tracePt t="28549" x="6056313" y="5494338"/>
          <p14:tracePt t="28566" x="6078538" y="5494338"/>
          <p14:tracePt t="28582" x="6092825" y="5508625"/>
          <p14:tracePt t="28599" x="6115050" y="5508625"/>
          <p14:tracePt t="28615" x="6135688" y="5516563"/>
          <p14:tracePt t="28632" x="6165850" y="5522913"/>
          <p14:tracePt t="28649" x="6180138" y="5522913"/>
          <p14:tracePt t="28665" x="6200775" y="5522913"/>
          <p14:tracePt t="28681" x="6215063" y="5522913"/>
          <p14:tracePt t="28699" x="6237288" y="5522913"/>
          <p14:tracePt t="28715" x="6251575" y="5522913"/>
          <p14:tracePt t="28733" x="6265863" y="5522913"/>
          <p14:tracePt t="28749" x="6280150" y="5522913"/>
          <p14:tracePt t="28766" x="6288088" y="5522913"/>
          <p14:tracePt t="28782" x="6294438" y="5522913"/>
          <p14:tracePt t="28920" x="6302375" y="5522913"/>
          <p14:tracePt t="28955" x="6308725" y="5522913"/>
          <p14:tracePt t="28963" x="6316663" y="5522913"/>
          <p14:tracePt t="29005" x="6323013" y="5522913"/>
          <p14:tracePt t="30140" x="6323013" y="5530850"/>
          <p14:tracePt t="33662" x="6330950" y="5530850"/>
          <p14:tracePt t="33683" x="6345238" y="5530850"/>
          <p14:tracePt t="33689" x="6353175" y="5522913"/>
          <p14:tracePt t="33699" x="6359525" y="5516563"/>
          <p14:tracePt t="33713" x="6373813" y="5508625"/>
          <p14:tracePt t="33730" x="6396038" y="5502275"/>
          <p14:tracePt t="33746" x="6402388" y="5494338"/>
          <p14:tracePt t="33763" x="6424613" y="5487988"/>
          <p14:tracePt t="33780" x="6438900" y="5487988"/>
          <p14:tracePt t="33783" x="6453188" y="5480050"/>
          <p14:tracePt t="33798" x="6461125" y="5480050"/>
          <p14:tracePt t="33815" x="6467475" y="5480050"/>
          <p14:tracePt t="33831" x="6481763" y="5480050"/>
          <p14:tracePt t="33846" x="6489700" y="5480050"/>
          <p14:tracePt t="33863" x="6503988" y="5480050"/>
          <p14:tracePt t="33880" x="6511925" y="5473700"/>
          <p14:tracePt t="33897" x="6532563" y="5473700"/>
          <p14:tracePt t="33913" x="6546850" y="5465763"/>
          <p14:tracePt t="33929" x="6561138" y="5465763"/>
          <p14:tracePt t="33946" x="6583363" y="5465763"/>
          <p14:tracePt t="33963" x="6597650" y="5465763"/>
          <p14:tracePt t="33980" x="6619875" y="5457825"/>
          <p14:tracePt t="33997" x="6640513" y="5451475"/>
          <p14:tracePt t="34015" x="6654800" y="5437188"/>
          <p14:tracePt t="34030" x="6670675" y="5437188"/>
          <p14:tracePt t="34047" x="6691313" y="5422900"/>
          <p14:tracePt t="34063" x="6705600" y="5414963"/>
          <p14:tracePt t="34081" x="6734175" y="5400675"/>
          <p14:tracePt t="34098" x="6742113" y="5400675"/>
          <p14:tracePt t="34114" x="6756400" y="5386388"/>
          <p14:tracePt t="34130" x="6770688" y="5386388"/>
          <p14:tracePt t="34147" x="6792913" y="5372100"/>
          <p14:tracePt t="34163" x="6813550" y="5372100"/>
          <p14:tracePt t="34180" x="6827838" y="5372100"/>
          <p14:tracePt t="34198" x="6864350" y="5364163"/>
          <p14:tracePt t="34214" x="6886575" y="5364163"/>
          <p14:tracePt t="34231" x="6907213" y="5364163"/>
          <p14:tracePt t="34248" x="6929438" y="5364163"/>
          <p14:tracePt t="34265" x="6943725" y="5364163"/>
          <p14:tracePt t="34280" x="6965950" y="5364163"/>
          <p14:tracePt t="34282" x="6972300" y="5372100"/>
          <p14:tracePt t="34296" x="6986588" y="5372100"/>
          <p14:tracePt t="34312" x="6994525" y="5378450"/>
          <p14:tracePt t="34328" x="7016750" y="5378450"/>
          <p14:tracePt t="34345" x="7037388" y="5378450"/>
          <p14:tracePt t="34362" x="7051675" y="5378450"/>
          <p14:tracePt t="34380" x="7073900" y="5378450"/>
          <p14:tracePt t="34397" x="7094538" y="5378450"/>
          <p14:tracePt t="34399" x="7102475" y="5378450"/>
          <p14:tracePt t="34414" x="7124700" y="5386388"/>
          <p14:tracePt t="34430" x="7131050" y="5386388"/>
          <p14:tracePt t="34447" x="7145338" y="5394325"/>
          <p14:tracePt t="34464" x="7159625" y="5394325"/>
          <p14:tracePt t="34480" x="7173913" y="5394325"/>
          <p14:tracePt t="34497" x="7181850" y="5394325"/>
          <p14:tracePt t="34514" x="7204075" y="5394325"/>
          <p14:tracePt t="34531" x="7218363" y="5394325"/>
          <p14:tracePt t="34547" x="7232650" y="5394325"/>
          <p14:tracePt t="34563" x="7253288" y="5394325"/>
          <p14:tracePt t="34580" x="7269163" y="5394325"/>
          <p14:tracePt t="34597" x="7289800" y="5394325"/>
          <p14:tracePt t="34614" x="7304088" y="5394325"/>
          <p14:tracePt t="34630" x="7318375" y="5400675"/>
          <p14:tracePt t="34647" x="7326313" y="5400675"/>
          <p14:tracePt t="34663" x="7340600" y="5400675"/>
          <p14:tracePt t="34680" x="7354888" y="5400675"/>
          <p14:tracePt t="34697" x="7362825" y="5400675"/>
          <p14:tracePt t="34713" x="7377113" y="5400675"/>
          <p14:tracePt t="34730" x="7383463" y="5400675"/>
          <p14:tracePt t="34747" x="7391400" y="5400675"/>
          <p14:tracePt t="34765" x="7405688" y="5400675"/>
          <p14:tracePt t="34780" x="7412038" y="5400675"/>
          <p14:tracePt t="34798" x="7419975" y="5400675"/>
          <p14:tracePt t="34814" x="7426325" y="5400675"/>
          <p14:tracePt t="34831" x="7442200" y="5400675"/>
          <p14:tracePt t="34863" x="7456488" y="5400675"/>
          <p14:tracePt t="35133" x="7462838" y="5400675"/>
          <p14:tracePt t="35160" x="7470775" y="5400675"/>
          <p14:tracePt t="35183" x="7477125" y="5400675"/>
          <p14:tracePt t="35194" x="7485063" y="5400675"/>
          <p14:tracePt t="35214" x="7491413" y="5400675"/>
          <p14:tracePt t="35229" x="7499350" y="5400675"/>
          <p14:tracePt t="35252" x="7505700" y="5400675"/>
          <p14:tracePt t="35276" x="7513638" y="5400675"/>
          <p14:tracePt t="35281" x="7519988" y="5400675"/>
          <p14:tracePt t="35297" x="7527925" y="5400675"/>
          <p14:tracePt t="35316" x="7535863" y="5400675"/>
          <p14:tracePt t="35332" x="7542213" y="5400675"/>
          <p14:tracePt t="35347" x="7564438" y="5400675"/>
          <p14:tracePt t="35364" x="7570788" y="5400675"/>
          <p14:tracePt t="35381" x="7593013" y="5400675"/>
          <p14:tracePt t="35396" x="7607300" y="5400675"/>
          <p14:tracePt t="35412" x="7621588" y="5400675"/>
          <p14:tracePt t="35429" x="7629525" y="5400675"/>
          <p14:tracePt t="35445" x="7635875" y="5400675"/>
          <p14:tracePt t="35463" x="7650163" y="5400675"/>
          <p14:tracePt t="35479" x="7658100" y="5400675"/>
          <p14:tracePt t="35495" x="7664450" y="5400675"/>
          <p14:tracePt t="35513" x="7672388" y="5400675"/>
          <p14:tracePt t="35530" x="7678738" y="5400675"/>
          <p14:tracePt t="36152" x="7686675" y="5400675"/>
          <p14:tracePt t="36176" x="7693025" y="5400675"/>
          <p14:tracePt t="36188" x="7693025" y="5394325"/>
          <p14:tracePt t="36530" x="7700963" y="5394325"/>
          <p14:tracePt t="36543" x="7708900" y="5386388"/>
          <p14:tracePt t="36578" x="7708900" y="5378450"/>
          <p14:tracePt t="36600" x="7715250" y="5378450"/>
          <p14:tracePt t="36632" x="7723188" y="5378450"/>
          <p14:tracePt t="36646" x="7723188" y="5372100"/>
          <p14:tracePt t="36690" x="7729538" y="5372100"/>
          <p14:tracePt t="36700" x="7729538" y="5364163"/>
          <p14:tracePt t="36732" x="7737475" y="5364163"/>
          <p14:tracePt t="36998" x="7743825" y="5364163"/>
          <p14:tracePt t="37018" x="7751763" y="5364163"/>
          <p14:tracePt t="37091" x="7751763" y="5372100"/>
          <p14:tracePt t="37112" x="7751763" y="5378450"/>
          <p14:tracePt t="37119" x="7751763" y="5386388"/>
          <p14:tracePt t="37129" x="7751763" y="5394325"/>
          <p14:tracePt t="37145" x="7751763" y="5400675"/>
          <p14:tracePt t="37161" x="7758113" y="5414963"/>
          <p14:tracePt t="37178" x="7758113" y="5422900"/>
          <p14:tracePt t="37195" x="7758113" y="5429250"/>
          <p14:tracePt t="37247" x="7758113" y="5437188"/>
          <p14:tracePt t="37254" x="7758113" y="5443538"/>
          <p14:tracePt t="37276" x="7766050" y="5443538"/>
          <p14:tracePt t="37282" x="7766050" y="5451475"/>
          <p14:tracePt t="37298" x="7772400" y="5457825"/>
          <p14:tracePt t="37314" x="7772400" y="5473700"/>
          <p14:tracePt t="37331" x="7772400" y="5480050"/>
          <p14:tracePt t="37347" x="7772400" y="5487988"/>
          <p14:tracePt t="37362" x="7772400" y="5502275"/>
          <p14:tracePt t="37381" x="7772400" y="5516563"/>
          <p14:tracePt t="37397" x="7772400" y="5522913"/>
          <p14:tracePt t="37413" x="7772400" y="5530850"/>
          <p14:tracePt t="37430" x="7772400" y="5537200"/>
          <p14:tracePt t="37447" x="7772400" y="5545138"/>
          <p14:tracePt t="37464" x="7772400" y="5553075"/>
          <p14:tracePt t="37479" x="7772400" y="5559425"/>
          <p14:tracePt t="37495" x="7772400" y="5567363"/>
          <p14:tracePt t="37512" x="7772400" y="5573713"/>
          <p14:tracePt t="37546" x="7772400" y="5581650"/>
          <p14:tracePt t="37562" x="7772400" y="5588000"/>
          <p14:tracePt t="37579" x="7772400" y="5595938"/>
          <p14:tracePt t="37596" x="7766050" y="5610225"/>
          <p14:tracePt t="37612" x="7766050" y="5624513"/>
          <p14:tracePt t="37629" x="7766050" y="5630863"/>
          <p14:tracePt t="37644" x="7766050" y="5638800"/>
          <p14:tracePt t="37661" x="7766050" y="5653088"/>
          <p14:tracePt t="37695" x="7766050" y="5661025"/>
          <p14:tracePt t="37712" x="7766050" y="5667375"/>
          <p14:tracePt t="37730" x="7758113" y="5667375"/>
          <p14:tracePt t="38906" x="7751763" y="5667375"/>
          <p14:tracePt t="38929" x="7743825" y="5667375"/>
          <p14:tracePt t="38940" x="7737475" y="5667375"/>
          <p14:tracePt t="38956" x="7729538" y="5667375"/>
          <p14:tracePt t="38964" x="7723188" y="5667375"/>
          <p14:tracePt t="38980" x="7715250" y="5667375"/>
          <p14:tracePt t="38994" x="7708900" y="5667375"/>
          <p14:tracePt t="39021" x="7700963" y="5667375"/>
          <p14:tracePt t="39060" x="7693025" y="5667375"/>
          <p14:tracePt t="39122" x="7686675" y="5667375"/>
          <p14:tracePt t="39134" x="7686675" y="5661025"/>
          <p14:tracePt t="39146" x="7678738" y="5661025"/>
          <p14:tracePt t="39168" x="7672388" y="5661025"/>
          <p14:tracePt t="39188" x="7664450" y="5661025"/>
          <p14:tracePt t="39210" x="7658100" y="5661025"/>
          <p14:tracePt t="39218" x="7650163" y="5661025"/>
          <p14:tracePt t="39234" x="7643813" y="5661025"/>
          <p14:tracePt t="39248" x="7635875" y="5661025"/>
          <p14:tracePt t="39264" x="7629525" y="5661025"/>
          <p14:tracePt t="39279" x="7621588" y="5661025"/>
          <p14:tracePt t="39295" x="7615238" y="5661025"/>
          <p14:tracePt t="39312" x="7607300" y="5661025"/>
          <p14:tracePt t="39329" x="7593013" y="5653088"/>
          <p14:tracePt t="39345" x="7585075" y="5653088"/>
          <p14:tracePt t="39363" x="7570788" y="5646738"/>
          <p14:tracePt t="39379" x="7564438" y="5646738"/>
          <p14:tracePt t="39395" x="7556500" y="5646738"/>
          <p14:tracePt t="39414" x="7542213" y="5646738"/>
          <p14:tracePt t="39429" x="7535863" y="5646738"/>
          <p14:tracePt t="39446" x="7513638" y="5646738"/>
          <p14:tracePt t="39462" x="7499350" y="5646738"/>
          <p14:tracePt t="39478" x="7491413" y="5646738"/>
          <p14:tracePt t="39495" x="7477125" y="5646738"/>
          <p14:tracePt t="39512" x="7456488" y="5638800"/>
          <p14:tracePt t="39528" x="7442200" y="5638800"/>
          <p14:tracePt t="39545" x="7434263" y="5638800"/>
          <p14:tracePt t="39576" x="7426325" y="5638800"/>
          <p14:tracePt t="39601" x="7419975" y="5630863"/>
          <p14:tracePt t="39608" x="7412038" y="5630863"/>
          <p14:tracePt t="39616" x="7405688" y="5630863"/>
          <p14:tracePt t="39630" x="7391400" y="5624513"/>
          <p14:tracePt t="39647" x="7369175" y="5624513"/>
          <p14:tracePt t="39662" x="7346950" y="5624513"/>
          <p14:tracePt t="39679" x="7332663" y="5624513"/>
          <p14:tracePt t="39695" x="7312025" y="5624513"/>
          <p14:tracePt t="39712" x="7297738" y="5616575"/>
          <p14:tracePt t="39729" x="7275513" y="5616575"/>
          <p14:tracePt t="39746" x="7261225" y="5610225"/>
          <p14:tracePt t="39763" x="7253288" y="5610225"/>
          <p14:tracePt t="39780" x="7239000" y="5602288"/>
          <p14:tracePt t="39797" x="7224713" y="5602288"/>
          <p14:tracePt t="39813" x="7218363" y="5602288"/>
          <p14:tracePt t="39856" x="7210425" y="5602288"/>
          <p14:tracePt t="39954" x="7210425" y="5595938"/>
          <p14:tracePt t="41791" x="7204075" y="5595938"/>
          <p14:tracePt t="41826" x="7196138" y="5595938"/>
          <p14:tracePt t="41842" x="7189788" y="5595938"/>
          <p14:tracePt t="42682" x="7181850" y="5595938"/>
          <p14:tracePt t="42694" x="7173913" y="5595938"/>
          <p14:tracePt t="42702" x="7173913" y="5588000"/>
          <p14:tracePt t="42711" x="7159625" y="5588000"/>
          <p14:tracePt t="42728" x="7145338" y="5581650"/>
          <p14:tracePt t="42744" x="7124700" y="5573713"/>
          <p14:tracePt t="42760" x="7102475" y="5559425"/>
          <p14:tracePt t="42777" x="7073900" y="5537200"/>
          <p14:tracePt t="42780" x="7045325" y="5522913"/>
          <p14:tracePt t="42795" x="6965950" y="5494338"/>
          <p14:tracePt t="42811" x="6878638" y="5465763"/>
          <p14:tracePt t="42827" x="6799263" y="5437188"/>
          <p14:tracePt t="42844" x="6748463" y="5422900"/>
          <p14:tracePt t="42861" x="6727825" y="5414963"/>
          <p14:tracePt t="42878" x="6713538" y="5408613"/>
          <p14:tracePt t="42926" x="6705600" y="5408613"/>
          <p14:tracePt t="42942" x="6705600" y="5400675"/>
          <p14:tracePt t="42948" x="6691313" y="5394325"/>
          <p14:tracePt t="42961" x="6684963" y="5394325"/>
          <p14:tracePt t="42979" x="6654800" y="5372100"/>
          <p14:tracePt t="42995" x="6626225" y="5357813"/>
          <p14:tracePt t="43011" x="6591300" y="5335588"/>
          <p14:tracePt t="43028" x="6532563" y="5314950"/>
          <p14:tracePt t="43044" x="6461125" y="5292725"/>
          <p14:tracePt t="43060" x="6381750" y="5278438"/>
          <p14:tracePt t="43076" x="6330950" y="5278438"/>
          <p14:tracePt t="43094" x="6316663" y="5270500"/>
          <p14:tracePt t="43110" x="6308725" y="5270500"/>
          <p14:tracePt t="43172" x="6302375" y="5270500"/>
          <p14:tracePt t="43185" x="6294438" y="5270500"/>
          <p14:tracePt t="43194" x="6294438" y="5278438"/>
          <p14:tracePt t="43211" x="6288088" y="5284788"/>
          <p14:tracePt t="43229" x="6265863" y="5300663"/>
          <p14:tracePt t="43245" x="6251575" y="5307013"/>
          <p14:tracePt t="43262" x="6251575" y="5314950"/>
          <p14:tracePt t="43278" x="6245225" y="5314950"/>
          <p14:tracePt t="43342" x="6245225" y="5321300"/>
          <p14:tracePt t="43350" x="6237288" y="5329238"/>
          <p14:tracePt t="43372" x="6229350" y="5335588"/>
          <p14:tracePt t="43380" x="6223000" y="5343525"/>
          <p14:tracePt t="43394" x="6208713" y="5349875"/>
          <p14:tracePt t="43411" x="6200775" y="5357813"/>
          <p14:tracePt t="43428" x="6194425" y="5372100"/>
          <p14:tracePt t="43591" x="6186488" y="5372100"/>
          <p14:tracePt t="43616" x="6180138" y="5372100"/>
          <p14:tracePt t="43624" x="6180138" y="5378450"/>
          <p14:tracePt t="43653" x="6172200" y="5378450"/>
          <p14:tracePt t="49523" x="6172200" y="5386388"/>
          <p14:tracePt t="49599" x="6172200" y="5394325"/>
          <p14:tracePt t="49611" x="6165850" y="5394325"/>
          <p14:tracePt t="49619" x="6165850" y="5400675"/>
          <p14:tracePt t="49627" x="6149975" y="5408613"/>
          <p14:tracePt t="49644" x="6143625" y="5414963"/>
          <p14:tracePt t="49659" x="6121400" y="5429250"/>
          <p14:tracePt t="49676" x="6100763" y="5451475"/>
          <p14:tracePt t="49692" x="6086475" y="5473700"/>
          <p14:tracePt t="49710" x="6064250" y="5480050"/>
          <p14:tracePt t="49727" x="6035675" y="5494338"/>
          <p14:tracePt t="49743" x="6013450" y="5508625"/>
          <p14:tracePt t="49760" x="6007100" y="5508625"/>
          <p14:tracePt t="49775" x="5999163" y="5508625"/>
          <p14:tracePt t="49793" x="5984875" y="5516563"/>
          <p14:tracePt t="49810" x="5976938" y="5516563"/>
          <p14:tracePt t="49825" x="5970588" y="5516563"/>
          <p14:tracePt t="49842" x="5948363" y="5522913"/>
          <p14:tracePt t="49860" x="5927725" y="5530850"/>
          <p14:tracePt t="49876" x="5891213" y="5537200"/>
          <p14:tracePt t="49893" x="5834063" y="5545138"/>
          <p14:tracePt t="49910" x="5768975" y="5545138"/>
          <p14:tracePt t="49926" x="5724525" y="5545138"/>
          <p14:tracePt t="49942" x="5675313" y="5545138"/>
          <p14:tracePt t="49959" x="5653088" y="5545138"/>
          <p14:tracePt t="49976" x="5630863" y="5545138"/>
          <p14:tracePt t="49993" x="5624513" y="5545138"/>
          <p14:tracePt t="50010" x="5610225" y="5545138"/>
          <p14:tracePt t="50043" x="5595938" y="5545138"/>
          <p14:tracePt t="50059" x="5581650" y="5545138"/>
          <p14:tracePt t="50076" x="5559425" y="5545138"/>
          <p14:tracePt t="50092" x="5545138" y="5545138"/>
          <p14:tracePt t="50109" x="5522913" y="5545138"/>
          <p14:tracePt t="50125" x="5502275" y="5545138"/>
          <p14:tracePt t="50143" x="5480050" y="5530850"/>
          <p14:tracePt t="50161" x="5465763" y="5530850"/>
          <p14:tracePt t="50177" x="5457825" y="5530850"/>
          <p14:tracePt t="50257" x="5457825" y="5522913"/>
          <p14:tracePt t="50277" x="5465763" y="5516563"/>
          <p14:tracePt t="50284" x="5473700" y="5502275"/>
          <p14:tracePt t="50294" x="5487988" y="5502275"/>
          <p14:tracePt t="50310" x="5508625" y="5487988"/>
          <p14:tracePt t="50326" x="5537200" y="5465763"/>
          <p14:tracePt t="50342" x="5581650" y="5443538"/>
          <p14:tracePt t="50360" x="5653088" y="5422900"/>
          <p14:tracePt t="50376" x="5703888" y="5414963"/>
          <p14:tracePt t="50393" x="5775325" y="5414963"/>
          <p14:tracePt t="50410" x="5854700" y="5414963"/>
          <p14:tracePt t="50426" x="5927725" y="5414963"/>
          <p14:tracePt t="50443" x="5999163" y="5414963"/>
          <p14:tracePt t="50460" x="6107113" y="5408613"/>
          <p14:tracePt t="50477" x="6186488" y="5400675"/>
          <p14:tracePt t="50493" x="6245225" y="5400675"/>
          <p14:tracePt t="50509" x="6308725" y="5400675"/>
          <p14:tracePt t="50525" x="6330950" y="5400675"/>
          <p14:tracePt t="50541" x="6345238" y="5394325"/>
          <p14:tracePt t="50558" x="6367463" y="5386388"/>
          <p14:tracePt t="50575" x="6396038" y="5372100"/>
          <p14:tracePt t="50591" x="6432550" y="5357813"/>
          <p14:tracePt t="50608" x="6481763" y="5343525"/>
          <p14:tracePt t="50625" x="6554788" y="5321300"/>
          <p14:tracePt t="50641" x="6605588" y="5314950"/>
          <p14:tracePt t="50658" x="6654800" y="5307013"/>
          <p14:tracePt t="50675" x="6699250" y="5300663"/>
          <p14:tracePt t="50691" x="6719888" y="5292725"/>
          <p14:tracePt t="50762" x="6719888" y="5284788"/>
          <p14:tracePt t="50796" x="6719888" y="5278438"/>
          <p14:tracePt t="51012" x="6713538" y="5278438"/>
          <p14:tracePt t="51020" x="6705600" y="5278438"/>
          <p14:tracePt t="51028" x="6691313" y="5278438"/>
          <p14:tracePt t="51043" x="6677025" y="5292725"/>
          <p14:tracePt t="51060" x="6648450" y="5292725"/>
          <p14:tracePt t="51075" x="6611938" y="5314950"/>
          <p14:tracePt t="51093" x="6561138" y="5343525"/>
          <p14:tracePt t="51109" x="6532563" y="5364163"/>
          <p14:tracePt t="51127" x="6503988" y="5378450"/>
          <p14:tracePt t="51143" x="6489700" y="5386388"/>
          <p14:tracePt t="51161" x="6467475" y="5400675"/>
          <p14:tracePt t="51176" x="6446838" y="5408613"/>
          <p14:tracePt t="51193" x="6424613" y="5414963"/>
          <p14:tracePt t="51210" x="6396038" y="5429250"/>
          <p14:tracePt t="51227" x="6367463" y="5429250"/>
          <p14:tracePt t="51243" x="6345238" y="5437188"/>
          <p14:tracePt t="51259" x="6330950" y="5437188"/>
          <p14:tracePt t="51275" x="6323013" y="5443538"/>
          <p14:tracePt t="51293" x="6308725" y="5443538"/>
          <p14:tracePt t="51310" x="6294438" y="5451475"/>
          <p14:tracePt t="51326" x="6280150" y="5451475"/>
          <p14:tracePt t="51344" x="6251575" y="5465763"/>
          <p14:tracePt t="51359" x="6237288" y="5473700"/>
          <p14:tracePt t="51375" x="6215063" y="5480050"/>
          <p14:tracePt t="51392" x="6208713" y="5480050"/>
          <p14:tracePt t="51408" x="6194425" y="5480050"/>
          <p14:tracePt t="51425" x="6194425" y="5487988"/>
          <p14:tracePt t="51442" x="6180138" y="5487988"/>
          <p14:tracePt t="51458" x="6172200" y="5487988"/>
          <p14:tracePt t="51521" x="6165850" y="5487988"/>
          <p14:tracePt t="51544" x="6157913" y="5487988"/>
          <p14:tracePt t="51551" x="6149975" y="5487988"/>
          <p14:tracePt t="51563" x="6143625" y="5487988"/>
          <p14:tracePt t="51591" x="6135688" y="5487988"/>
          <p14:tracePt t="51902" x="6129338" y="5487988"/>
          <p14:tracePt t="51915" x="6121400" y="5487988"/>
          <p14:tracePt t="51928" x="6115050" y="5487988"/>
          <p14:tracePt t="51945" x="6107113" y="5487988"/>
          <p14:tracePt t="51960" x="6100763" y="5487988"/>
          <p14:tracePt t="51969" x="6092825" y="5487988"/>
          <p14:tracePt t="51992" x="6086475" y="5480050"/>
          <p14:tracePt t="52008" x="6078538" y="5480050"/>
          <p14:tracePt t="52026" x="6072188" y="5480050"/>
          <p14:tracePt t="52034" x="6064250" y="5480050"/>
          <p14:tracePt t="52048" x="6056313" y="5480050"/>
          <p14:tracePt t="52069" x="6049963" y="5480050"/>
          <p14:tracePt t="52085" x="6049963" y="5473700"/>
          <p14:tracePt t="52157" x="6042025" y="5473700"/>
          <p14:tracePt t="52177" x="6035675" y="5473700"/>
          <p14:tracePt t="52193" x="6027738" y="5473700"/>
          <p14:tracePt t="52201" x="6021388" y="5473700"/>
          <p14:tracePt t="52214" x="6007100" y="5473700"/>
          <p14:tracePt t="52231" x="5999163" y="5473700"/>
          <p14:tracePt t="52241" x="5992813" y="5473700"/>
          <p14:tracePt t="52258" x="5970588" y="5473700"/>
          <p14:tracePt t="52274" x="5962650" y="5473700"/>
          <p14:tracePt t="52291" x="5956300" y="5473700"/>
          <p14:tracePt t="52308" x="5942013" y="5473700"/>
          <p14:tracePt t="52341" x="5934075" y="5473700"/>
          <p14:tracePt t="52402" x="5927725" y="5473700"/>
          <p14:tracePt t="52558" x="5934075" y="5473700"/>
          <p14:tracePt t="52574" x="5942013" y="5473700"/>
          <p14:tracePt t="52585" x="5948363" y="5473700"/>
          <p14:tracePt t="52593" x="5948363" y="5465763"/>
          <p14:tracePt t="52609" x="5956300" y="5465763"/>
          <p14:tracePt t="52624" x="5970588" y="5465763"/>
          <p14:tracePt t="52641" x="5976938" y="5457825"/>
          <p14:tracePt t="52658" x="5992813" y="5457825"/>
          <p14:tracePt t="52674" x="6007100" y="5451475"/>
          <p14:tracePt t="52691" x="6027738" y="5443538"/>
          <p14:tracePt t="52709" x="6056313" y="5443538"/>
          <p14:tracePt t="52725" x="6072188" y="5443538"/>
          <p14:tracePt t="52741" x="6092825" y="5443538"/>
          <p14:tracePt t="52758" x="6107113" y="5443538"/>
          <p14:tracePt t="52775" x="6129338" y="5451475"/>
          <p14:tracePt t="52778" x="6135688" y="5451475"/>
          <p14:tracePt t="52808" x="6143625" y="5457825"/>
          <p14:tracePt t="52824" x="6149975" y="5457825"/>
          <p14:tracePt t="52840" x="6157913" y="5457825"/>
          <p14:tracePt t="52857" x="6165850" y="5457825"/>
          <p14:tracePt t="52875" x="6186488" y="5457825"/>
          <p14:tracePt t="52891" x="6208713" y="5457825"/>
          <p14:tracePt t="52908" x="6223000" y="5457825"/>
          <p14:tracePt t="52925" x="6229350" y="5457825"/>
          <p14:tracePt t="52942" x="6245225" y="5457825"/>
          <p14:tracePt t="52959" x="6251575" y="5457825"/>
          <p14:tracePt t="52976" x="6265863" y="5457825"/>
          <p14:tracePt t="52992" x="6273800" y="5457825"/>
          <p14:tracePt t="53117" x="6280150" y="5457825"/>
          <p14:tracePt t="53228" x="6288088" y="5457825"/>
          <p14:tracePt t="53459" x="6280150" y="5457825"/>
          <p14:tracePt t="53487" x="6273800" y="5457825"/>
          <p14:tracePt t="53494" x="6265863" y="5457825"/>
          <p14:tracePt t="53510" x="6259513" y="5465763"/>
          <p14:tracePt t="53526" x="6251575" y="5465763"/>
          <p14:tracePt t="53542" x="6237288" y="5480050"/>
          <p14:tracePt t="53557" x="6229350" y="5480050"/>
          <p14:tracePt t="53574" x="6223000" y="5487988"/>
          <p14:tracePt t="53590" x="6208713" y="5487988"/>
          <p14:tracePt t="53607" x="6200775" y="5487988"/>
          <p14:tracePt t="53624" x="6194425" y="5494338"/>
          <p14:tracePt t="53640" x="6186488" y="5494338"/>
          <p14:tracePt t="53657" x="6180138" y="5494338"/>
          <p14:tracePt t="53674" x="6172200" y="5494338"/>
          <p14:tracePt t="53690" x="6157913" y="5502275"/>
          <p14:tracePt t="53707" x="6149975" y="5508625"/>
          <p14:tracePt t="53725" x="6129338" y="5508625"/>
          <p14:tracePt t="53743" x="6115050" y="5508625"/>
          <p14:tracePt t="53759" x="6107113" y="5508625"/>
          <p14:tracePt t="53776" x="6092825" y="5508625"/>
          <p14:tracePt t="53792" x="6086475" y="5508625"/>
          <p14:tracePt t="53831" x="6078538" y="5508625"/>
          <p14:tracePt t="54600" x="6092825" y="5502275"/>
          <p14:tracePt t="54609" x="6100763" y="5494338"/>
          <p14:tracePt t="54617" x="6115050" y="5487988"/>
          <p14:tracePt t="54626" x="6121400" y="5480050"/>
          <p14:tracePt t="54641" x="6129338" y="5465763"/>
          <p14:tracePt t="54658" x="6135688" y="5465763"/>
          <p14:tracePt t="54674" x="6149975" y="5465763"/>
          <p14:tracePt t="54691" x="6157913" y="5457825"/>
          <p14:tracePt t="54709" x="6165850" y="5443538"/>
          <p14:tracePt t="54725" x="6180138" y="5443538"/>
          <p14:tracePt t="54742" x="6186488" y="5437188"/>
          <p14:tracePt t="54758" x="6208713" y="5422900"/>
          <p14:tracePt t="54775" x="6208713" y="5414963"/>
          <p14:tracePt t="54792" x="6215063" y="5414963"/>
          <p14:tracePt t="54809" x="6223000" y="5408613"/>
          <p14:tracePt t="54824" x="6237288" y="5400675"/>
          <p14:tracePt t="54840" x="6245225" y="5386388"/>
          <p14:tracePt t="54859" x="6259513" y="5372100"/>
          <p14:tracePt t="54874" x="6273800" y="5364163"/>
          <p14:tracePt t="54890" x="6288088" y="5349875"/>
          <p14:tracePt t="54907" x="6308725" y="5349875"/>
          <p14:tracePt t="54924" x="6323013" y="5343525"/>
          <p14:tracePt t="54941" x="6330950" y="5343525"/>
          <p14:tracePt t="54959" x="6345238" y="5343525"/>
          <p14:tracePt t="54975" x="6353175" y="5343525"/>
          <p14:tracePt t="54991" x="6359525" y="5343525"/>
          <p14:tracePt t="55008" x="6359525" y="5335588"/>
          <p14:tracePt t="55025" x="6373813" y="5335588"/>
          <p14:tracePt t="55056" x="6381750" y="5335588"/>
          <p14:tracePt t="55073" x="6388100" y="5335588"/>
          <p14:tracePt t="55105" x="6396038" y="5335588"/>
          <p14:tracePt t="55113" x="6402388" y="5335588"/>
          <p14:tracePt t="55123" x="6410325" y="5335588"/>
          <p14:tracePt t="55140" x="6424613" y="5329238"/>
          <p14:tracePt t="55159" x="6446838" y="5321300"/>
          <p14:tracePt t="55175" x="6461125" y="5321300"/>
          <p14:tracePt t="55191" x="6467475" y="5314950"/>
          <p14:tracePt t="55208" x="6489700" y="5314950"/>
          <p14:tracePt t="55225" x="6503988" y="5307013"/>
          <p14:tracePt t="55242" x="6518275" y="5300663"/>
          <p14:tracePt t="55259" x="6532563" y="5292725"/>
          <p14:tracePt t="55276" x="6546850" y="5292725"/>
          <p14:tracePt t="55294" x="6554788" y="5292725"/>
          <p14:tracePt t="55309" x="6561138" y="5292725"/>
          <p14:tracePt t="55326" x="6569075" y="5284788"/>
          <p14:tracePt t="55341" x="6575425" y="5284788"/>
          <p14:tracePt t="55358" x="6583363" y="5284788"/>
          <p14:tracePt t="55375" x="6597650" y="5278438"/>
          <p14:tracePt t="55392" x="6605588" y="5278438"/>
          <p14:tracePt t="55408" x="6619875" y="5270500"/>
          <p14:tracePt t="55424" x="6634163" y="5270500"/>
          <p14:tracePt t="55442" x="6640513" y="5270500"/>
          <p14:tracePt t="55459" x="6654800" y="5264150"/>
          <p14:tracePt t="55475" x="6670675" y="5264150"/>
          <p14:tracePt t="55509" x="6677025" y="5256213"/>
          <p14:tracePt t="55562" x="6684963" y="5256213"/>
          <p14:tracePt t="55568" x="6691313" y="5256213"/>
          <p14:tracePt t="55608" x="6699250" y="5256213"/>
          <p14:tracePt t="55630" x="6705600" y="5256213"/>
          <p14:tracePt t="55638" x="6705600" y="5249863"/>
          <p14:tracePt t="55662" x="6713538" y="5249863"/>
          <p14:tracePt t="55672" x="6719888" y="5249863"/>
          <p14:tracePt t="55693" x="6727825" y="5249863"/>
          <p14:tracePt t="55704" x="6727825" y="5241925"/>
          <p14:tracePt t="56336" x="6734175" y="5235575"/>
          <p14:tracePt t="56347" x="6734175" y="5227638"/>
          <p14:tracePt t="56358" x="6742113" y="5227638"/>
          <p14:tracePt t="56375" x="6748463" y="5221288"/>
          <p14:tracePt t="56410" x="6748463" y="5213350"/>
          <p14:tracePt t="56465" x="6748463" y="5205413"/>
          <p14:tracePt t="56473" x="6756400" y="5205413"/>
          <p14:tracePt t="56502" x="6756400" y="5199063"/>
          <p14:tracePt t="56510" x="6756400" y="5191125"/>
          <p14:tracePt t="56525" x="6764338" y="5184775"/>
          <p14:tracePt t="56542" x="6764338" y="5170488"/>
          <p14:tracePt t="56558" x="6770688" y="5162550"/>
          <p14:tracePt t="56575" x="6770688" y="5156200"/>
          <p14:tracePt t="56590" x="6778625" y="5148263"/>
          <p14:tracePt t="56622" x="6778625" y="5141913"/>
          <p14:tracePt t="56650" x="6778625" y="5133975"/>
          <p14:tracePt t="56674" x="6770688" y="5127625"/>
          <p14:tracePt t="56690" x="6770688" y="5119688"/>
          <p14:tracePt t="56698" x="6770688" y="5111750"/>
          <p14:tracePt t="56712" x="6764338" y="5105400"/>
          <p14:tracePt t="56728" x="6756400" y="5097463"/>
          <p14:tracePt t="56760" x="6756400" y="5091113"/>
          <p14:tracePt t="56766" x="6748463" y="5091113"/>
          <p14:tracePt t="56780" x="6742113" y="5083175"/>
          <p14:tracePt t="56832" x="6742113" y="5076825"/>
          <p14:tracePt t="56844" x="6734175" y="5076825"/>
          <p14:tracePt t="56878" x="6727825" y="5076825"/>
          <p14:tracePt t="56924" x="6719888" y="5076825"/>
          <p14:tracePt t="56960" x="6713538" y="5076825"/>
          <p14:tracePt t="56968" x="6705600" y="5076825"/>
          <p14:tracePt t="56990" x="6699250" y="5076825"/>
          <p14:tracePt t="57026" x="6691313" y="5076825"/>
          <p14:tracePt t="57056" x="6684963" y="5076825"/>
          <p14:tracePt t="57073" x="6677025" y="5076825"/>
          <p14:tracePt t="57086" x="6670675" y="5076825"/>
          <p14:tracePt t="57106" x="6662738" y="5076825"/>
          <p14:tracePt t="57114" x="6662738" y="5083175"/>
          <p14:tracePt t="57126" x="6654800" y="5083175"/>
          <p14:tracePt t="57139" x="6648450" y="5091113"/>
          <p14:tracePt t="57156" x="6640513" y="5091113"/>
          <p14:tracePt t="57174" x="6634163" y="5097463"/>
          <p14:tracePt t="57189" x="6626225" y="5097463"/>
          <p14:tracePt t="57207" x="6619875" y="5105400"/>
          <p14:tracePt t="57274" x="6611938" y="5111750"/>
          <p14:tracePt t="57308" x="6611938" y="5119688"/>
          <p14:tracePt t="57420" x="6605588" y="5119688"/>
          <p14:tracePt t="57444" x="6605588" y="5127625"/>
          <p14:tracePt t="57475" x="6605588" y="5133975"/>
          <p14:tracePt t="57540" x="6605588" y="5141913"/>
          <p14:tracePt t="57640" x="6605588" y="5148263"/>
          <p14:tracePt t="57665" x="6605588" y="5156200"/>
          <p14:tracePt t="57835" x="6605588" y="5162550"/>
          <p14:tracePt t="57842" x="6611938" y="5162550"/>
          <p14:tracePt t="57864" x="6619875" y="5162550"/>
          <p14:tracePt t="57885" x="6626225" y="5162550"/>
          <p14:tracePt t="57914" x="6634163" y="5162550"/>
          <p14:tracePt t="57930" x="6640513" y="5162550"/>
          <p14:tracePt t="57964" x="6648450" y="5162550"/>
          <p14:tracePt t="57980" x="6654800" y="5162550"/>
          <p14:tracePt t="58000" x="6662738" y="5162550"/>
          <p14:tracePt t="58026" x="6670675" y="5156200"/>
          <p14:tracePt t="58042" x="6670675" y="5148263"/>
          <p14:tracePt t="58062" x="6677025" y="5148263"/>
          <p14:tracePt t="58092" x="6684963" y="5148263"/>
          <p14:tracePt t="58142" x="6691313" y="5148263"/>
          <p14:tracePt t="58162" x="6699250" y="5148263"/>
          <p14:tracePt t="58205" x="6705600" y="5148263"/>
          <p14:tracePt t="58230" x="6713538" y="5148263"/>
          <p14:tracePt t="58302" x="6713538" y="5156200"/>
          <p14:tracePt t="58327" x="6719888" y="5156200"/>
          <p14:tracePt t="58337" x="6719888" y="5162550"/>
          <p14:tracePt t="58357" x="6719888" y="5176838"/>
          <p14:tracePt t="58366" x="6727825" y="5176838"/>
          <p14:tracePt t="58382" x="6727825" y="5184775"/>
          <p14:tracePt t="58396" x="6727825" y="5191125"/>
          <p14:tracePt t="58413" x="6727825" y="5199063"/>
          <p14:tracePt t="58426" x="6727825" y="5205413"/>
          <p14:tracePt t="58442" x="6727825" y="5213350"/>
          <p14:tracePt t="58461" x="6727825" y="5221288"/>
          <p14:tracePt t="58476" x="6727825" y="5227638"/>
          <p14:tracePt t="58492" x="6727825" y="5241925"/>
          <p14:tracePt t="58507" x="6727825" y="5249863"/>
          <p14:tracePt t="58524" x="6727825" y="5256213"/>
          <p14:tracePt t="58540" x="6727825" y="5264150"/>
          <p14:tracePt t="58558" x="6734175" y="5278438"/>
          <p14:tracePt t="58602" x="6734175" y="5284788"/>
          <p14:tracePt t="58625" x="6734175" y="5292725"/>
          <p14:tracePt t="58760" x="6734175" y="5300663"/>
          <p14:tracePt t="60508" x="6727825" y="5300663"/>
          <p14:tracePt t="60620" x="6719888" y="5300663"/>
          <p14:tracePt t="60717" x="6719888" y="5307013"/>
          <p14:tracePt t="60754" x="6713538" y="5307013"/>
          <p14:tracePt t="60778" x="6705600" y="5314950"/>
          <p14:tracePt t="60828" x="6705600" y="5321300"/>
          <p14:tracePt t="60874" x="6699250" y="5321300"/>
          <p14:tracePt t="60937" x="6691313" y="5321300"/>
          <p14:tracePt t="61144" x="6684963" y="5321300"/>
          <p14:tracePt t="61167" x="6677025" y="5321300"/>
          <p14:tracePt t="61202" x="6670675" y="5321300"/>
          <p14:tracePt t="61240" x="6670675" y="5314950"/>
          <p14:tracePt t="61278" x="6662738" y="5307013"/>
          <p14:tracePt t="61314" x="6654800" y="5307013"/>
          <p14:tracePt t="61323" x="6648450" y="5300663"/>
          <p14:tracePt t="61336" x="6640513" y="5300663"/>
          <p14:tracePt t="61344" x="6640513" y="5292725"/>
          <p14:tracePt t="61356" x="6634163" y="5284788"/>
          <p14:tracePt t="61373" x="6626225" y="5284788"/>
          <p14:tracePt t="61390" x="6611938" y="5278438"/>
          <p14:tracePt t="61407" x="6605588" y="5270500"/>
          <p14:tracePt t="61439" x="6591300" y="5264150"/>
          <p14:tracePt t="61456" x="6591300" y="5256213"/>
          <p14:tracePt t="61474" x="6583363" y="5249863"/>
          <p14:tracePt t="61490" x="6575425" y="5249863"/>
          <p14:tracePt t="61508" x="6575425" y="5241925"/>
          <p14:tracePt t="61525" x="6561138" y="5235575"/>
          <p14:tracePt t="61557" x="6554788" y="5227638"/>
          <p14:tracePt t="61589" x="6546850" y="5221288"/>
          <p14:tracePt t="61621" x="6546850" y="5213350"/>
          <p14:tracePt t="61641" x="6546850" y="5205413"/>
          <p14:tracePt t="61663" x="6540500" y="5199063"/>
          <p14:tracePt t="61684" x="6540500" y="5191125"/>
          <p14:tracePt t="61706" x="6540500" y="5184775"/>
          <p14:tracePt t="61724" x="6532563" y="5176838"/>
          <p14:tracePt t="61734" x="6532563" y="5170488"/>
          <p14:tracePt t="61754" x="6532563" y="5162550"/>
          <p14:tracePt t="61768" x="6532563" y="5156200"/>
          <p14:tracePt t="61784" x="6532563" y="5148263"/>
          <p14:tracePt t="61792" x="6532563" y="5141913"/>
          <p14:tracePt t="61807" x="6540500" y="5133975"/>
          <p14:tracePt t="61823" x="6540500" y="5127625"/>
          <p14:tracePt t="61842" x="6546850" y="5119688"/>
          <p14:tracePt t="61857" x="6546850" y="5111750"/>
          <p14:tracePt t="61873" x="6554788" y="5105400"/>
          <p14:tracePt t="61889" x="6554788" y="5097463"/>
          <p14:tracePt t="61907" x="6561138" y="5097463"/>
          <p14:tracePt t="61923" x="6569075" y="5091113"/>
          <p14:tracePt t="61940" x="6575425" y="5083175"/>
          <p14:tracePt t="61957" x="6575425" y="5076825"/>
          <p14:tracePt t="61973" x="6583363" y="5068888"/>
          <p14:tracePt t="61989" x="6591300" y="5062538"/>
          <p14:tracePt t="62007" x="6597650" y="5054600"/>
          <p14:tracePt t="62025" x="6605588" y="5048250"/>
          <p14:tracePt t="62057" x="6611938" y="5048250"/>
          <p14:tracePt t="62075" x="6619875" y="5040313"/>
          <p14:tracePt t="62093" x="6626225" y="5040313"/>
          <p14:tracePt t="62147" x="6634163" y="5040313"/>
          <p14:tracePt t="62200" x="6640513" y="5040313"/>
          <p14:tracePt t="62220" x="6640513" y="5032375"/>
          <p14:tracePt t="62232" x="6648450" y="5032375"/>
          <p14:tracePt t="62243" x="6654800" y="5026025"/>
          <p14:tracePt t="62302" x="6662738" y="5026025"/>
          <p14:tracePt t="62325" x="6670675" y="5026025"/>
          <p14:tracePt t="62345" x="6684963" y="5032375"/>
          <p14:tracePt t="62358" x="6691313" y="5048250"/>
          <p14:tracePt t="62366" x="6705600" y="5048250"/>
          <p14:tracePt t="62375" x="6713538" y="5062538"/>
          <p14:tracePt t="62390" x="6734175" y="5076825"/>
          <p14:tracePt t="62406" x="6764338" y="5097463"/>
          <p14:tracePt t="62423" x="6784975" y="5119688"/>
          <p14:tracePt t="62440" x="6799263" y="5133975"/>
          <p14:tracePt t="62457" x="6821488" y="5148263"/>
          <p14:tracePt t="62474" x="6827838" y="5156200"/>
          <p14:tracePt t="62628" x="6827838" y="5162550"/>
          <p14:tracePt t="62652" x="6827838" y="5170488"/>
          <p14:tracePt t="62678" x="6827838" y="5176838"/>
          <p14:tracePt t="62698" x="6827838" y="5184775"/>
          <p14:tracePt t="62739" x="6827838" y="5191125"/>
          <p14:tracePt t="62759" x="6821488" y="5199063"/>
          <p14:tracePt t="62772" x="6821488" y="5205413"/>
          <p14:tracePt t="62790" x="6821488" y="5213350"/>
          <p14:tracePt t="62809" x="6821488" y="5221288"/>
          <p14:tracePt t="62818" x="6813550" y="5221288"/>
          <p14:tracePt t="62865" x="6813550" y="5227638"/>
          <p14:tracePt t="62914" x="6807200" y="5227638"/>
          <p14:tracePt t="62923" x="6807200" y="5235575"/>
          <p14:tracePt t="62973" x="6807200" y="5241925"/>
          <p14:tracePt t="62980" x="6799263" y="5241925"/>
          <p14:tracePt t="63008" x="6799263" y="5249863"/>
          <p14:tracePt t="63027" x="6792913" y="5249863"/>
          <p14:tracePt t="63069" x="6784975" y="5249863"/>
          <p14:tracePt t="63093" x="6784975" y="5256213"/>
          <p14:tracePt t="63193" x="6778625" y="5256213"/>
          <p14:tracePt t="65148" x="6770688" y="5264150"/>
          <p14:tracePt t="65202" x="6770688" y="5270500"/>
          <p14:tracePt t="65218" x="6764338" y="5270500"/>
          <p14:tracePt t="65226" x="6756400" y="5270500"/>
          <p14:tracePt t="65239" x="6756400" y="5278438"/>
          <p14:tracePt t="65258" x="6748463" y="5284788"/>
          <p14:tracePt t="65291" x="6742113" y="5284788"/>
          <p14:tracePt t="65322" x="6742113" y="5292725"/>
          <p14:tracePt t="65350" x="6734175" y="5292725"/>
          <p14:tracePt t="65372" x="6727825" y="5292725"/>
          <p14:tracePt t="65400" x="6719888" y="5292725"/>
          <p14:tracePt t="65406" x="6719888" y="5300663"/>
          <p14:tracePt t="65422" x="6713538" y="5300663"/>
          <p14:tracePt t="65439" x="6699250" y="5300663"/>
          <p14:tracePt t="65456" x="6691313" y="5307013"/>
          <p14:tracePt t="65472" x="6684963" y="5314950"/>
          <p14:tracePt t="65490" x="6677025" y="5314950"/>
          <p14:tracePt t="65505" x="6670675" y="5321300"/>
          <p14:tracePt t="65522" x="6654800" y="5329238"/>
          <p14:tracePt t="65539" x="6634163" y="5335588"/>
          <p14:tracePt t="65555" x="6619875" y="5335588"/>
          <p14:tracePt t="65557" x="6605588" y="5343525"/>
          <p14:tracePt t="65571" x="6591300" y="5349875"/>
          <p14:tracePt t="65588" x="6569075" y="5357813"/>
          <p14:tracePt t="65605" x="6546850" y="5364163"/>
          <p14:tracePt t="65622" x="6532563" y="5372100"/>
          <p14:tracePt t="65639" x="6511925" y="5378450"/>
          <p14:tracePt t="65655" x="6489700" y="5386388"/>
          <p14:tracePt t="65657" x="6481763" y="5394325"/>
          <p14:tracePt t="65672" x="6446838" y="5400675"/>
          <p14:tracePt t="65689" x="6402388" y="5422900"/>
          <p14:tracePt t="65705" x="6353175" y="5437188"/>
          <p14:tracePt t="65721" x="6294438" y="5451475"/>
          <p14:tracePt t="65739" x="6259513" y="5465763"/>
          <p14:tracePt t="65756" x="6223000" y="5480050"/>
          <p14:tracePt t="65773" x="6200775" y="5487988"/>
          <p14:tracePt t="65789" x="6180138" y="5494338"/>
          <p14:tracePt t="65806" x="6172200" y="5502275"/>
          <p14:tracePt t="65821" x="6149975" y="5508625"/>
          <p14:tracePt t="65839" x="6135688" y="5522913"/>
          <p14:tracePt t="65855" x="6129338" y="5522913"/>
          <p14:tracePt t="65857" x="6115050" y="5530850"/>
          <p14:tracePt t="65873" x="6100763" y="5537200"/>
          <p14:tracePt t="65889" x="6078538" y="5545138"/>
          <p14:tracePt t="65905" x="6056313" y="5553075"/>
          <p14:tracePt t="65922" x="6042025" y="5567363"/>
          <p14:tracePt t="65940" x="6027738" y="5567363"/>
          <p14:tracePt t="65956" x="6021388" y="5567363"/>
          <p14:tracePt t="65973" x="6013450" y="5573713"/>
          <p14:tracePt t="66007" x="6007100" y="5573713"/>
          <p14:tracePt t="66048" x="5999163" y="5573713"/>
          <p14:tracePt t="66247" x="5999163" y="5581650"/>
          <p14:tracePt t="66259" x="5992813" y="5581650"/>
          <p14:tracePt t="66281" x="5984875" y="5581650"/>
          <p14:tracePt t="66293" x="5984875" y="5588000"/>
          <p14:tracePt t="66321" x="5976938" y="5588000"/>
          <p14:tracePt t="66327" x="5976938" y="5595938"/>
          <p14:tracePt t="66337" x="5970588" y="5595938"/>
          <p14:tracePt t="66354" x="5962650" y="5595938"/>
          <p14:tracePt t="66374" x="5956300" y="5602288"/>
          <p14:tracePt t="66398" x="5948363" y="5602288"/>
          <p14:tracePt t="66408" x="5948363" y="5610225"/>
          <p14:tracePt t="66422" x="5942013" y="5610225"/>
          <p14:tracePt t="66439" x="5934075" y="5610225"/>
          <p14:tracePt t="66456" x="5927725" y="5616575"/>
          <p14:tracePt t="66471" x="5913438" y="5624513"/>
          <p14:tracePt t="66487" x="5905500" y="5624513"/>
          <p14:tracePt t="66503" x="5897563" y="5624513"/>
          <p14:tracePt t="66520" x="5883275" y="5630863"/>
          <p14:tracePt t="66537" x="5868988" y="5630863"/>
          <p14:tracePt t="66553" x="5862638" y="5630863"/>
          <p14:tracePt t="66570" x="5840413" y="5638800"/>
          <p14:tracePt t="66587" x="5819775" y="5638800"/>
          <p14:tracePt t="66603" x="5797550" y="5646738"/>
          <p14:tracePt t="66620" x="5783263" y="5646738"/>
          <p14:tracePt t="66637" x="5761038" y="5646738"/>
          <p14:tracePt t="66653" x="5740400" y="5646738"/>
          <p14:tracePt t="66670" x="5689600" y="5624513"/>
          <p14:tracePt t="66687" x="5646738" y="5610225"/>
          <p14:tracePt t="66703" x="5595938" y="5581650"/>
          <p14:tracePt t="66720" x="5559425" y="5559425"/>
          <p14:tracePt t="66736" x="5522913" y="5537200"/>
          <p14:tracePt t="66753" x="5480050" y="5508625"/>
          <p14:tracePt t="66770" x="5422900" y="5465763"/>
          <p14:tracePt t="66787" x="5386388" y="5443538"/>
          <p14:tracePt t="66803" x="5364163" y="5414963"/>
          <p14:tracePt t="66820" x="5343525" y="5386388"/>
          <p14:tracePt t="66837" x="5321300" y="5357813"/>
          <p14:tracePt t="66853" x="5284788" y="5314950"/>
          <p14:tracePt t="66870" x="5241925" y="5256213"/>
          <p14:tracePt t="66887" x="5191125" y="5205413"/>
          <p14:tracePt t="66904" x="5156200" y="5148263"/>
          <p14:tracePt t="66920" x="5119688" y="5097463"/>
          <p14:tracePt t="66936" x="5062538" y="5026025"/>
          <p14:tracePt t="66953" x="5018088" y="4968875"/>
          <p14:tracePt t="66970" x="4975225" y="4918075"/>
          <p14:tracePt t="66987" x="4953000" y="4889500"/>
          <p14:tracePt t="67003" x="4932363" y="4859338"/>
          <p14:tracePt t="67020" x="4910138" y="4838700"/>
          <p14:tracePt t="67037" x="4889500" y="4816475"/>
          <p14:tracePt t="67053" x="4875213" y="4787900"/>
          <p14:tracePt t="67070" x="4859338" y="4773613"/>
          <p14:tracePt t="67087" x="4845050" y="4730750"/>
          <p14:tracePt t="67105" x="4838700" y="4694238"/>
          <p14:tracePt t="67120" x="4838700" y="4672013"/>
          <p14:tracePt t="67138" x="4845050" y="4651375"/>
          <p14:tracePt t="67153" x="4845050" y="4637088"/>
          <p14:tracePt t="67170" x="4845050" y="4614863"/>
          <p14:tracePt t="67187" x="4852988" y="4586288"/>
          <p14:tracePt t="67204" x="4859338" y="4572000"/>
          <p14:tracePt t="67221" x="4859338" y="4549775"/>
          <p14:tracePt t="67239" x="4859338" y="4529138"/>
          <p14:tracePt t="67255" x="4859338" y="4513263"/>
          <p14:tracePt t="67271" x="4859338" y="4492625"/>
          <p14:tracePt t="67290" x="4859338" y="4464050"/>
          <p14:tracePt t="67305" x="4859338" y="4449763"/>
          <p14:tracePt t="67322" x="4859338" y="4433888"/>
          <p14:tracePt t="67338" x="4859338" y="4419600"/>
          <p14:tracePt t="67355" x="4859338" y="4405313"/>
          <p14:tracePt t="67372" x="4845050" y="4391025"/>
          <p14:tracePt t="67389" x="4845050" y="4384675"/>
          <p14:tracePt t="67405" x="4838700" y="4376738"/>
          <p14:tracePt t="67439" x="4830763" y="4362450"/>
          <p14:tracePt t="67455" x="4830763" y="4356100"/>
          <p14:tracePt t="67489" x="4830763" y="4348163"/>
          <p14:tracePt t="67520" x="4830763" y="4340225"/>
          <p14:tracePt t="67544" x="4824413" y="4340225"/>
          <p14:tracePt t="67764" x="4816475" y="4340225"/>
          <p14:tracePt t="67836" x="4816475" y="4333875"/>
          <p14:tracePt t="67910" x="4816475" y="4325938"/>
          <p14:tracePt t="67948" x="4816475" y="4319588"/>
          <p14:tracePt t="67956" x="4824413" y="4319588"/>
          <p14:tracePt t="67974" x="4830763" y="4311650"/>
          <p14:tracePt t="67998" x="4838700" y="4311650"/>
          <p14:tracePt t="68018" x="4838700" y="4305300"/>
          <p14:tracePt t="68038" x="4845050" y="4297363"/>
          <p14:tracePt t="68053" x="4852988" y="4297363"/>
          <p14:tracePt t="68073" x="4852988" y="4291013"/>
          <p14:tracePt t="68092" x="4859338" y="4291013"/>
          <p14:tracePt t="68736" x="4852988" y="4291013"/>
          <p14:tracePt t="68762" x="4845050" y="4291013"/>
          <p14:tracePt t="77730" x="4838700" y="4291013"/>
          <p14:tracePt t="77750" x="4838700" y="4297363"/>
          <p14:tracePt t="77772" x="4838700" y="4305300"/>
          <p14:tracePt t="77784" x="4830763" y="4311650"/>
          <p14:tracePt t="77792" x="4824413" y="4311650"/>
          <p14:tracePt t="77802" x="4816475" y="4325938"/>
          <p14:tracePt t="77819" x="4773613" y="4384675"/>
          <p14:tracePt t="77836" x="4694238" y="4464050"/>
          <p14:tracePt t="77852" x="4549775" y="4535488"/>
          <p14:tracePt t="77867" x="4362450" y="4665663"/>
          <p14:tracePt t="77884" x="4291013" y="4745038"/>
          <p14:tracePt t="77900" x="4225925" y="4845050"/>
          <p14:tracePt t="77918" x="4181475" y="4889500"/>
          <p14:tracePt t="77934" x="4175125" y="4895850"/>
          <p14:tracePt t="78084" x="4175125" y="4889500"/>
          <p14:tracePt t="78096" x="4175125" y="4881563"/>
          <p14:tracePt t="78143" x="4175125" y="4875213"/>
          <p14:tracePt t="78158" x="4181475" y="4875213"/>
          <p14:tracePt t="78166" x="4197350" y="4859338"/>
          <p14:tracePt t="78173" x="4203700" y="4852988"/>
          <p14:tracePt t="78185" x="4217988" y="4845050"/>
          <p14:tracePt t="78203" x="4246563" y="4824413"/>
          <p14:tracePt t="78219" x="4268788" y="4802188"/>
          <p14:tracePt t="78236" x="4291013" y="4773613"/>
          <p14:tracePt t="78252" x="4311650" y="4737100"/>
          <p14:tracePt t="78270" x="4333875" y="4672013"/>
          <p14:tracePt t="78286" x="4354513" y="4606925"/>
          <p14:tracePt t="78290" x="4362450" y="4592638"/>
          <p14:tracePt t="78303" x="4370388" y="4578350"/>
          <p14:tracePt t="78319" x="4376738" y="4557713"/>
          <p14:tracePt t="78336" x="4376738" y="4535488"/>
          <p14:tracePt t="78352" x="4376738" y="4506913"/>
          <p14:tracePt t="78368" x="4354513" y="4484688"/>
          <p14:tracePt t="78385" x="4348163" y="4464050"/>
          <p14:tracePt t="78402" x="4348163" y="4449763"/>
          <p14:tracePt t="78419" x="4348163" y="4419600"/>
          <p14:tracePt t="78436" x="4348163" y="4398963"/>
          <p14:tracePt t="78452" x="4348163" y="4384675"/>
          <p14:tracePt t="78469" x="4354513" y="4362450"/>
          <p14:tracePt t="78485" x="4354513" y="4340225"/>
          <p14:tracePt t="78502" x="4362450" y="4319588"/>
          <p14:tracePt t="78519" x="4362450" y="4283075"/>
          <p14:tracePt t="78536" x="4370388" y="4240213"/>
          <p14:tracePt t="78553" x="4376738" y="4189413"/>
          <p14:tracePt t="78569" x="4384675" y="4138613"/>
          <p14:tracePt t="78585" x="4398963" y="4073525"/>
          <p14:tracePt t="78602" x="4419600" y="4016375"/>
          <p14:tracePt t="78619" x="4427538" y="3965575"/>
          <p14:tracePt t="78636" x="4449763" y="3900488"/>
          <p14:tracePt t="78653" x="4456113" y="3871913"/>
          <p14:tracePt t="78669" x="4464050" y="3851275"/>
          <p14:tracePt t="78686" x="4464050" y="3829050"/>
          <p14:tracePt t="78702" x="4470400" y="3800475"/>
          <p14:tracePt t="78719" x="4470400" y="3763963"/>
          <p14:tracePt t="78736" x="4470400" y="3727450"/>
          <p14:tracePt t="78752" x="4470400" y="3706813"/>
          <p14:tracePt t="78769" x="4470400" y="3692525"/>
          <p14:tracePt t="78786" x="4470400" y="3670300"/>
          <p14:tracePt t="78789" x="4470400" y="3662363"/>
          <p14:tracePt t="78802" x="4470400" y="3656013"/>
          <p14:tracePt t="78820" x="4478338" y="3641725"/>
          <p14:tracePt t="78835" x="4478338" y="3627438"/>
          <p14:tracePt t="78852" x="4484688" y="3605213"/>
          <p14:tracePt t="78869" x="4492625" y="3598863"/>
          <p14:tracePt t="78885" x="4492625" y="3590925"/>
          <p14:tracePt t="78903" x="4498975" y="3576638"/>
          <p14:tracePt t="78960" x="4506913" y="3576638"/>
          <p14:tracePt t="83764" x="4506913" y="3582988"/>
          <p14:tracePt t="83788" x="4498975" y="3582988"/>
          <p14:tracePt t="83805" x="4484688" y="3582988"/>
          <p14:tracePt t="83809" x="4470400" y="3582988"/>
          <p14:tracePt t="83819" x="4456113" y="3568700"/>
          <p14:tracePt t="83834" x="4419600" y="3568700"/>
          <p14:tracePt t="83850" x="4391025" y="3648075"/>
          <p14:tracePt t="83867" x="4376738" y="3721100"/>
          <p14:tracePt t="83884" x="4376738" y="3756025"/>
          <p14:tracePt t="83900" x="4398963" y="3792538"/>
          <p14:tracePt t="83918" x="4427538" y="3829050"/>
          <p14:tracePt t="83934" x="4441825" y="3851275"/>
          <p14:tracePt t="83950" x="4456113" y="3865563"/>
          <p14:tracePt t="83967" x="4464050" y="3879850"/>
          <p14:tracePt t="83984" x="4464050" y="3886200"/>
          <p14:tracePt t="84000" x="4470400" y="3886200"/>
          <p14:tracePt t="84017" x="4492625" y="3871913"/>
          <p14:tracePt t="84033" x="4521200" y="3851275"/>
          <p14:tracePt t="84050" x="4543425" y="3829050"/>
          <p14:tracePt t="84067" x="4572000" y="3771900"/>
          <p14:tracePt t="84083" x="4592638" y="3698875"/>
          <p14:tracePt t="84100" x="4572000" y="3684588"/>
          <p14:tracePt t="84162" x="4564063" y="3678238"/>
          <p14:tracePt t="84182" x="4557713" y="3678238"/>
          <p14:tracePt t="84197" x="4549775" y="3678238"/>
          <p14:tracePt t="84204" x="4543425" y="3678238"/>
          <p14:tracePt t="84217" x="4535488" y="3678238"/>
          <p14:tracePt t="84234" x="4527550" y="3678238"/>
          <p14:tracePt t="90362" x="4521200" y="3684588"/>
          <p14:tracePt t="90370" x="4513263" y="3692525"/>
          <p14:tracePt t="90383" x="4506913" y="3698875"/>
          <p14:tracePt t="90399" x="4484688" y="3727450"/>
          <p14:tracePt t="90415" x="4456113" y="3763963"/>
          <p14:tracePt t="90432" x="4433888" y="3792538"/>
          <p14:tracePt t="90450" x="4391025" y="3865563"/>
          <p14:tracePt t="90464" x="4325938" y="3944938"/>
          <p14:tracePt t="90481" x="4246563" y="4030663"/>
          <p14:tracePt t="90498" x="4160838" y="4117975"/>
          <p14:tracePt t="90514" x="4067175" y="4211638"/>
          <p14:tracePt t="90531" x="3944938" y="4325938"/>
          <p14:tracePt t="90548" x="3865563" y="4398963"/>
          <p14:tracePt t="90565" x="3786188" y="4456113"/>
          <p14:tracePt t="90582" x="3706813" y="4513263"/>
          <p14:tracePt t="90599" x="3627438" y="4557713"/>
          <p14:tracePt t="90617" x="3519488" y="4614863"/>
          <p14:tracePt t="90632" x="3446463" y="4651375"/>
          <p14:tracePt t="90649" x="3360738" y="4686300"/>
          <p14:tracePt t="90665" x="3273425" y="4730750"/>
          <p14:tracePt t="90682" x="3173413" y="4810125"/>
          <p14:tracePt t="90699" x="3057525" y="4895850"/>
          <p14:tracePt t="90715" x="2955925" y="4983163"/>
          <p14:tracePt t="90733" x="2811463" y="5119688"/>
          <p14:tracePt t="90749" x="2703513" y="5213350"/>
          <p14:tracePt t="90765" x="2595563" y="5314950"/>
          <p14:tracePt t="90782" x="2516188" y="5422900"/>
          <p14:tracePt t="90799" x="2436813" y="5522913"/>
          <p14:tracePt t="90804" x="2416175" y="5581650"/>
          <p14:tracePt t="90815" x="2401888" y="5616575"/>
          <p14:tracePt t="90833" x="2371725" y="5740400"/>
          <p14:tracePt t="90850" x="2365375" y="5819775"/>
          <p14:tracePt t="90866" x="2371725" y="5862638"/>
          <p14:tracePt t="90884" x="2393950" y="5891213"/>
          <p14:tracePt t="90900" x="2416175" y="5919788"/>
          <p14:tracePt t="90917" x="2465388" y="5948363"/>
          <p14:tracePt t="90934" x="2516188" y="5970588"/>
          <p14:tracePt t="90949" x="2574925" y="5984875"/>
          <p14:tracePt t="90964" x="2654300" y="5999163"/>
          <p14:tracePt t="90981" x="2827338" y="5992813"/>
          <p14:tracePt t="90998" x="3122613" y="5984875"/>
          <p14:tracePt t="91014" x="3425825" y="5962650"/>
          <p14:tracePt t="91031" x="3721100" y="5919788"/>
          <p14:tracePt t="91048" x="3965575" y="5891213"/>
          <p14:tracePt t="91065" x="4073525" y="5876925"/>
          <p14:tracePt t="91082" x="4146550" y="5848350"/>
          <p14:tracePt t="91099" x="4217988" y="5834063"/>
          <p14:tracePt t="91116" x="4333875" y="5789613"/>
          <p14:tracePt t="91133" x="4419600" y="5761038"/>
          <p14:tracePt t="91150" x="4513263" y="5746750"/>
          <p14:tracePt t="91166" x="4600575" y="5718175"/>
          <p14:tracePt t="91182" x="4694238" y="5689600"/>
          <p14:tracePt t="91200" x="4773613" y="5667375"/>
          <p14:tracePt t="91216" x="4852988" y="5653088"/>
          <p14:tracePt t="91233" x="4918075" y="5646738"/>
          <p14:tracePt t="91250" x="4960938" y="5638800"/>
          <p14:tracePt t="91266" x="5018088" y="5630863"/>
          <p14:tracePt t="91282" x="5111750" y="5616575"/>
          <p14:tracePt t="91299" x="5227638" y="5610225"/>
          <p14:tracePt t="91303" x="5284788" y="5610225"/>
          <p14:tracePt t="91317" x="5343525" y="5610225"/>
          <p14:tracePt t="91333" x="5487988" y="5610225"/>
          <p14:tracePt t="91349" x="5559425" y="5616575"/>
          <p14:tracePt t="91365" x="5602288" y="5624513"/>
          <p14:tracePt t="91383" x="5630863" y="5624513"/>
          <p14:tracePt t="91399" x="5646738" y="5630863"/>
          <p14:tracePt t="91415" x="5667375" y="5630863"/>
          <p14:tracePt t="91432" x="5689600" y="5646738"/>
          <p14:tracePt t="91450" x="5746750" y="5653088"/>
          <p14:tracePt t="91466" x="5819775" y="5667375"/>
          <p14:tracePt t="91482" x="5876925" y="5667375"/>
          <p14:tracePt t="91499" x="5919788" y="5675313"/>
          <p14:tracePt t="91515" x="5942013" y="5675313"/>
          <p14:tracePt t="91532" x="5962650" y="5675313"/>
          <p14:tracePt t="91549" x="5992813" y="5681663"/>
          <p14:tracePt t="91566" x="6007100" y="5689600"/>
          <p14:tracePt t="91582" x="6013450" y="5689600"/>
          <p14:tracePt t="91674" x="6007100" y="5689600"/>
          <p14:tracePt t="91699" x="5999163" y="5689600"/>
          <p14:tracePt t="91710" x="5992813" y="5689600"/>
          <p14:tracePt t="91752" x="5984875" y="5689600"/>
          <p14:tracePt t="91782" x="5976938" y="5689600"/>
          <p14:tracePt t="91790" x="5970588" y="5689600"/>
          <p14:tracePt t="91801" x="5962650" y="5681663"/>
          <p14:tracePt t="91816" x="5942013" y="5667375"/>
          <p14:tracePt t="91832" x="5919788" y="5653088"/>
          <p14:tracePt t="91849" x="5891213" y="5630863"/>
          <p14:tracePt t="91851" x="5876925" y="5616575"/>
          <p14:tracePt t="91866" x="5862638" y="5602288"/>
          <p14:tracePt t="91882" x="5811838" y="5553075"/>
          <p14:tracePt t="91899" x="5768975" y="5494338"/>
          <p14:tracePt t="91915" x="5732463" y="5422900"/>
          <p14:tracePt t="91932" x="5703888" y="5335588"/>
          <p14:tracePt t="91949" x="5667375" y="5241925"/>
          <p14:tracePt t="91951" x="5646738" y="5199063"/>
          <p14:tracePt t="91966" x="5630863" y="5162550"/>
          <p14:tracePt t="91982" x="5595938" y="5032375"/>
          <p14:tracePt t="92000" x="5567363" y="4954588"/>
          <p14:tracePt t="92016" x="5537200" y="4881563"/>
          <p14:tracePt t="92035" x="5451475" y="4751388"/>
          <p14:tracePt t="92050" x="5414963" y="4702175"/>
          <p14:tracePt t="92067" x="5307013" y="4578350"/>
          <p14:tracePt t="92084" x="5241925" y="4492625"/>
          <p14:tracePt t="92099" x="5184775" y="4433888"/>
          <p14:tracePt t="92114" x="5148263" y="4384675"/>
          <p14:tracePt t="92131" x="5126038" y="4340225"/>
          <p14:tracePt t="92147" x="5097463" y="4305300"/>
          <p14:tracePt t="92164" x="5054600" y="4254500"/>
          <p14:tracePt t="92181" x="4983163" y="4203700"/>
          <p14:tracePt t="92198" x="4889500" y="4132263"/>
          <p14:tracePt t="92216" x="4810125" y="4067175"/>
          <p14:tracePt t="92231" x="4745038" y="4002088"/>
          <p14:tracePt t="92249" x="4657725" y="3944938"/>
          <p14:tracePt t="92266" x="4578350" y="3900488"/>
          <p14:tracePt t="92283" x="4498975" y="3851275"/>
          <p14:tracePt t="92300" x="4470400" y="3829050"/>
          <p14:tracePt t="92304" x="4464050" y="3821113"/>
          <p14:tracePt t="92315" x="4449763" y="3814763"/>
          <p14:tracePt t="92332" x="4427538" y="3792538"/>
          <p14:tracePt t="92349" x="4405313" y="3771900"/>
          <p14:tracePt t="92366" x="4391025" y="3749675"/>
          <p14:tracePt t="92383" x="4362450" y="3727450"/>
          <p14:tracePt t="92400" x="4348163" y="3721100"/>
          <p14:tracePt t="92416" x="4348163" y="3713163"/>
          <p14:tracePt t="92628" x="4340225" y="3713163"/>
          <p14:tracePt t="92670" x="4333875" y="3713163"/>
          <p14:tracePt t="92700" x="4325938" y="3721100"/>
          <p14:tracePt t="92708" x="4319588" y="3721100"/>
          <p14:tracePt t="92746" x="4311650" y="3727450"/>
          <p14:tracePt t="107379" x="4305300" y="3727450"/>
          <p14:tracePt t="107588" x="4305300" y="3735388"/>
          <p14:tracePt t="107662" x="4297363" y="3735388"/>
          <p14:tracePt t="107734" x="4291013" y="3735388"/>
          <p14:tracePt t="110204" x="4283075" y="3735388"/>
          <p14:tracePt t="110450" x="4276725" y="3735388"/>
          <p14:tracePt t="110501" x="4276725" y="3741738"/>
          <p14:tracePt t="111332" x="4268788" y="3741738"/>
          <p14:tracePt t="111404" x="4268788" y="3749675"/>
          <p14:tracePt t="112164" x="4260850" y="3749675"/>
          <p14:tracePt t="113056" x="4254500" y="3749675"/>
          <p14:tracePt t="114230" x="4246563" y="3749675"/>
          <p14:tracePt t="121862" x="4240213" y="3749675"/>
          <p14:tracePt t="121869" x="4232275" y="3749675"/>
          <p14:tracePt t="121877" x="4232275" y="3756025"/>
          <p14:tracePt t="121890" x="4225925" y="3756025"/>
          <p14:tracePt t="121912" x="4217988" y="3756025"/>
          <p14:tracePt t="121935" x="4211638" y="3756025"/>
          <p14:tracePt t="121954" x="4203700" y="3756025"/>
          <p14:tracePt t="121961" x="4203700" y="3763963"/>
          <p14:tracePt t="121974" x="4197350" y="3763963"/>
          <p14:tracePt t="152457" x="4189413" y="3763963"/>
          <p14:tracePt t="152478" x="4189413" y="3771900"/>
          <p14:tracePt t="152483" x="4181475" y="3771900"/>
          <p14:tracePt t="152503" x="4167188" y="3778250"/>
          <p14:tracePt t="152516" x="4160838" y="3792538"/>
          <p14:tracePt t="152533" x="4102100" y="3806825"/>
          <p14:tracePt t="152549" x="3735388" y="3843338"/>
          <p14:tracePt t="152567" x="3511550" y="3973513"/>
          <p14:tracePt t="152583" x="3468688" y="4002088"/>
          <p14:tracePt t="152599" x="3460750" y="4024313"/>
          <p14:tracePt t="152616" x="3440113" y="4044950"/>
          <p14:tracePt t="152632" x="3432175" y="4067175"/>
          <p14:tracePt t="152634" x="3432175" y="4073525"/>
          <p14:tracePt t="152650" x="3432175" y="4095750"/>
          <p14:tracePt t="152667" x="3454400" y="4103688"/>
          <p14:tracePt t="152682" x="3475038" y="4103688"/>
          <p14:tracePt t="152700" x="3482975" y="4103688"/>
          <p14:tracePt t="152716" x="3497263" y="4095750"/>
          <p14:tracePt t="152732" x="3497263" y="4073525"/>
          <p14:tracePt t="152751" x="3497263" y="4038600"/>
          <p14:tracePt t="152766" x="3482975" y="4008438"/>
          <p14:tracePt t="152783" x="3454400" y="3914775"/>
          <p14:tracePt t="152799" x="3454400" y="3843338"/>
          <p14:tracePt t="152816" x="3468688" y="3800475"/>
          <p14:tracePt t="152832" x="3468688" y="3792538"/>
          <p14:tracePt t="152849" x="3475038" y="3786188"/>
          <p14:tracePt t="152865" x="3475038" y="3778250"/>
          <p14:tracePt t="152882" x="3489325" y="3721100"/>
          <p14:tracePt t="152899" x="3503613" y="3641725"/>
          <p14:tracePt t="152916" x="3540125" y="3497263"/>
          <p14:tracePt t="152933" x="3568700" y="3417888"/>
          <p14:tracePt t="152950" x="3590925" y="3332163"/>
          <p14:tracePt t="152967" x="3613150" y="3273425"/>
          <p14:tracePt t="152983" x="3619500" y="3236913"/>
          <p14:tracePt t="152999" x="3619500" y="3222625"/>
          <p14:tracePt t="153001" x="3619500" y="3208338"/>
          <p14:tracePt t="153017" x="3619500" y="3194050"/>
          <p14:tracePt t="153033" x="3613150" y="3187700"/>
          <p14:tracePt t="153050" x="3613150" y="3165475"/>
          <p14:tracePt t="153066" x="3605213" y="3143250"/>
          <p14:tracePt t="153083" x="3605213" y="3136900"/>
          <p14:tracePt t="153100" x="3613150" y="3100388"/>
          <p14:tracePt t="153117" x="3627438" y="3071813"/>
          <p14:tracePt t="153133" x="3633788" y="3043238"/>
          <p14:tracePt t="153149" x="3648075" y="3021013"/>
          <p14:tracePt t="153166" x="3662363" y="3000375"/>
          <p14:tracePt t="153184" x="3662363" y="2992438"/>
          <p14:tracePt t="153200" x="3662363" y="2984500"/>
          <p14:tracePt t="153264" x="3656013" y="2984500"/>
          <p14:tracePt t="153295" x="3648075" y="2984500"/>
          <p14:tracePt t="153309" x="3641725" y="2984500"/>
          <p14:tracePt t="153380" x="3633788" y="2984500"/>
          <p14:tracePt t="153410" x="3627438" y="2984500"/>
          <p14:tracePt t="153446" x="3619500" y="2992438"/>
          <p14:tracePt t="153484" x="3613150" y="2992438"/>
          <p14:tracePt t="153688" x="3619500" y="2992438"/>
          <p14:tracePt t="154282" x="3619500" y="3000375"/>
          <p14:tracePt t="235483" x="3613150" y="3000375"/>
          <p14:tracePt t="269803" x="3605213" y="3000375"/>
          <p14:tracePt t="269815" x="3605213" y="3006725"/>
          <p14:tracePt t="269823" x="3605213" y="3014663"/>
          <p14:tracePt t="269836" x="3598863" y="3014663"/>
          <p14:tracePt t="269853" x="3582988" y="3035300"/>
          <p14:tracePt t="269868" x="3582988" y="3049588"/>
          <p14:tracePt t="269884" x="3568700" y="3063875"/>
          <p14:tracePt t="269901" x="3548063" y="3114675"/>
          <p14:tracePt t="269918" x="3548063" y="3216275"/>
          <p14:tracePt t="269936" x="3540125" y="3281363"/>
          <p14:tracePt t="269952" x="3533775" y="3309938"/>
          <p14:tracePt t="269969" x="3540125" y="3346450"/>
          <p14:tracePt t="269986" x="3554413" y="3367088"/>
          <p14:tracePt t="270002" x="3576638" y="3395663"/>
          <p14:tracePt t="270019" x="3613150" y="3425825"/>
          <p14:tracePt t="270035" x="3662363" y="3425825"/>
          <p14:tracePt t="270051" x="3713163" y="3446463"/>
          <p14:tracePt t="270069" x="3786188" y="3440113"/>
          <p14:tracePt t="270085" x="3792538" y="3440113"/>
          <p14:tracePt t="270102" x="3792538" y="3432175"/>
          <p14:tracePt t="270119" x="3900488" y="3395663"/>
          <p14:tracePt t="270135" x="3944938" y="3367088"/>
          <p14:tracePt t="270152" x="3959225" y="3360738"/>
          <p14:tracePt t="270188" x="3951288" y="3375025"/>
          <p14:tracePt t="270202" x="3929063" y="3381375"/>
          <p14:tracePt t="270219" x="3908425" y="3403600"/>
          <p14:tracePt t="270236" x="3894138" y="3409950"/>
          <p14:tracePt t="270252" x="3871913" y="3425825"/>
          <p14:tracePt t="270271" x="3857625" y="3425825"/>
          <p14:tracePt t="270286" x="3851275" y="3425825"/>
          <p14:tracePt t="270303" x="3843338" y="3425825"/>
          <p14:tracePt t="270326" x="3843338" y="3417888"/>
          <p14:tracePt t="270343" x="3835400" y="3417888"/>
          <p14:tracePt t="270354" x="3821113" y="3417888"/>
          <p14:tracePt t="270369" x="3756025" y="3432175"/>
          <p14:tracePt t="270386" x="3656013" y="3446463"/>
          <p14:tracePt t="270403" x="3525838" y="3454400"/>
          <p14:tracePt t="270419" x="3295650" y="3440113"/>
          <p14:tracePt t="270421" x="3136900" y="3432175"/>
          <p14:tracePt t="270437" x="2862263" y="3403600"/>
          <p14:tracePt t="270453" x="2566988" y="3367088"/>
          <p14:tracePt t="270469" x="2314575" y="3338513"/>
          <p14:tracePt t="270486" x="2112963" y="3338513"/>
          <p14:tracePt t="270504" x="1889125" y="3338513"/>
          <p14:tracePt t="270520" x="1809750" y="3332163"/>
          <p14:tracePt t="270537" x="1766888" y="3324225"/>
          <p14:tracePt t="270552" x="1744663" y="3324225"/>
          <p14:tracePt t="270570" x="1738313" y="3316288"/>
          <p14:tracePt t="270586" x="1730375" y="3309938"/>
          <p14:tracePt t="270602" x="1724025" y="3302000"/>
          <p14:tracePt t="270620" x="1693863" y="3267075"/>
          <p14:tracePt t="270637" x="1658938" y="3244850"/>
          <p14:tracePt t="270653" x="1630363" y="3230563"/>
          <p14:tracePt t="270670" x="1579563" y="3216275"/>
          <p14:tracePt t="270685" x="1535113" y="3194050"/>
          <p14:tracePt t="270702" x="1500188" y="3187700"/>
          <p14:tracePt t="270719" x="1485900" y="3179763"/>
          <p14:tracePt t="270738" x="1457325" y="3173413"/>
          <p14:tracePt t="270753" x="1449388" y="3173413"/>
          <p14:tracePt t="270770" x="1441450" y="3165475"/>
          <p14:tracePt t="270787" x="1435100" y="3157538"/>
          <p14:tracePt t="270819" x="1420813" y="3151188"/>
          <p14:tracePt t="270838" x="1406525" y="3151188"/>
          <p14:tracePt t="270854" x="1377950" y="3216275"/>
          <p14:tracePt t="270870" x="1298575" y="3389313"/>
          <p14:tracePt t="270886" x="1219200" y="3554413"/>
          <p14:tracePt t="270903" x="1125538" y="3698875"/>
          <p14:tracePt t="270921" x="1089025" y="3792538"/>
          <p14:tracePt t="270937" x="1089025" y="3800475"/>
          <p14:tracePt t="270994" x="1089025" y="3806825"/>
          <p14:tracePt t="271002" x="1089025" y="3814763"/>
          <p14:tracePt t="271011" x="1095375" y="3821113"/>
          <p14:tracePt t="271021" x="1095375" y="3829050"/>
          <p14:tracePt t="271094" x="1103313" y="3829050"/>
          <p14:tracePt t="271101" x="1139825" y="3821113"/>
          <p14:tracePt t="271108" x="1182688" y="3800475"/>
          <p14:tracePt t="271120" x="1225550" y="3778250"/>
          <p14:tracePt t="271136" x="1319213" y="3721100"/>
          <p14:tracePt t="271153" x="1392238" y="3648075"/>
          <p14:tracePt t="271170" x="1370013" y="3627438"/>
          <p14:tracePt t="271187" x="1355725" y="3613150"/>
          <p14:tracePt t="271203" x="1355725" y="3605213"/>
          <p14:tracePt t="271222" x="1319213" y="3576638"/>
          <p14:tracePt t="271236" x="1298575" y="3562350"/>
          <p14:tracePt t="271253" x="1182688" y="3540125"/>
          <p14:tracePt t="271270" x="1095375" y="3511550"/>
          <p14:tracePt t="271288" x="1016000" y="3475038"/>
          <p14:tracePt t="271303" x="944563" y="3425825"/>
          <p14:tracePt t="271319" x="901700" y="3375025"/>
          <p14:tracePt t="271324" x="879475" y="3352800"/>
          <p14:tracePt t="271335" x="879475" y="3332163"/>
          <p14:tracePt t="271353" x="873125" y="3267075"/>
          <p14:tracePt t="271370" x="879475" y="3222625"/>
          <p14:tracePt t="271386" x="887413" y="3201988"/>
          <p14:tracePt t="271403" x="887413" y="3179763"/>
          <p14:tracePt t="271419" x="873125" y="3165475"/>
          <p14:tracePt t="271436" x="858838" y="3136900"/>
          <p14:tracePt t="271452" x="828675" y="3108325"/>
          <p14:tracePt t="271470" x="793750" y="3086100"/>
          <p14:tracePt t="271486" x="749300" y="3049588"/>
          <p14:tracePt t="271502" x="728663" y="3028950"/>
          <p14:tracePt t="271520" x="714375" y="3000375"/>
          <p14:tracePt t="271536" x="706438" y="2978150"/>
          <p14:tracePt t="271552" x="706438" y="2955925"/>
          <p14:tracePt t="271570" x="700088" y="2935288"/>
          <p14:tracePt t="271571" x="700088" y="2913063"/>
          <p14:tracePt t="271587" x="700088" y="2884488"/>
          <p14:tracePt t="271603" x="700088" y="2855913"/>
          <p14:tracePt t="271620" x="692150" y="2833688"/>
          <p14:tracePt t="271636" x="685800" y="2797175"/>
          <p14:tracePt t="271653" x="669925" y="2776538"/>
          <p14:tracePt t="271655" x="663575" y="2754313"/>
          <p14:tracePt t="271669" x="655638" y="2747963"/>
          <p14:tracePt t="271687" x="641350" y="2711450"/>
          <p14:tracePt t="271702" x="635000" y="2689225"/>
          <p14:tracePt t="271719" x="635000" y="2674938"/>
          <p14:tracePt t="271735" x="635000" y="2654300"/>
          <p14:tracePt t="271753" x="635000" y="2632075"/>
          <p14:tracePt t="271769" x="641350" y="2609850"/>
          <p14:tracePt t="271787" x="649288" y="2581275"/>
          <p14:tracePt t="271803" x="649288" y="2566988"/>
          <p14:tracePt t="271820" x="655638" y="2552700"/>
          <p14:tracePt t="271824" x="655638" y="2544763"/>
          <p14:tracePt t="271853" x="655638" y="2530475"/>
          <p14:tracePt t="271871" x="655638" y="2524125"/>
          <p14:tracePt t="271888" x="663575" y="2524125"/>
          <p14:tracePt t="271903" x="663575" y="2509838"/>
          <p14:tracePt t="271921" x="669925" y="2495550"/>
          <p14:tracePt t="271935" x="669925" y="2487613"/>
          <p14:tracePt t="271951" x="669925" y="2481263"/>
          <p14:tracePt t="271968" x="669925" y="2473325"/>
          <p14:tracePt t="271984" x="669925" y="2465388"/>
          <p14:tracePt t="272001" x="669925" y="2451100"/>
          <p14:tracePt t="272018" x="669925" y="2444750"/>
          <p14:tracePt t="272034" x="669925" y="2436813"/>
          <p14:tracePt t="272051" x="669925" y="2430463"/>
          <p14:tracePt t="272067" x="669925" y="2416175"/>
          <p14:tracePt t="272084" x="663575" y="2393950"/>
          <p14:tracePt t="272100" x="655638" y="2371725"/>
          <p14:tracePt t="272117" x="635000" y="2336800"/>
          <p14:tracePt t="272134" x="627063" y="2308225"/>
          <p14:tracePt t="272150" x="612775" y="2286000"/>
          <p14:tracePt t="272167" x="606425" y="2263775"/>
          <p14:tracePt t="272184" x="598488" y="2249488"/>
          <p14:tracePt t="272201" x="590550" y="2228850"/>
          <p14:tracePt t="272218" x="584200" y="2212975"/>
          <p14:tracePt t="272233" x="576263" y="2198688"/>
          <p14:tracePt t="272250" x="569913" y="2192338"/>
          <p14:tracePt t="272267" x="561975" y="2178050"/>
          <p14:tracePt t="272283" x="555625" y="2170113"/>
          <p14:tracePt t="272300" x="541338" y="2155825"/>
          <p14:tracePt t="272318" x="527050" y="2149475"/>
          <p14:tracePt t="272334" x="519113" y="2141538"/>
          <p14:tracePt t="272365" x="511175" y="2141538"/>
          <p14:tracePt t="272502" x="511175" y="2133600"/>
          <p14:tracePt t="272678" x="511175" y="2141538"/>
          <p14:tracePt t="273477" x="511175" y="2149475"/>
          <p14:tracePt t="273496" x="511175" y="2155825"/>
          <p14:tracePt t="273528" x="504825" y="2163763"/>
          <p14:tracePt t="273536" x="504825" y="2170113"/>
          <p14:tracePt t="273544" x="496888" y="2178050"/>
          <p14:tracePt t="273552" x="490538" y="2184400"/>
          <p14:tracePt t="273568" x="482600" y="2212975"/>
          <p14:tracePt t="273585" x="461963" y="2263775"/>
          <p14:tracePt t="273603" x="425450" y="2379663"/>
          <p14:tracePt t="273619" x="425450" y="2416175"/>
          <p14:tracePt t="273635" x="425450" y="2422525"/>
          <p14:tracePt t="273653" x="425450" y="2436813"/>
          <p14:tracePt t="273669" x="425450" y="2444750"/>
          <p14:tracePt t="273685" x="425450" y="2459038"/>
          <p14:tracePt t="273701" x="447675" y="2481263"/>
          <p14:tracePt t="273719" x="468313" y="2501900"/>
          <p14:tracePt t="273735" x="482600" y="2524125"/>
          <p14:tracePt t="273752" x="504825" y="2544763"/>
          <p14:tracePt t="273769" x="504825" y="2566988"/>
          <p14:tracePt t="273785" x="504825" y="2574925"/>
          <p14:tracePt t="273802" x="490538" y="2595563"/>
          <p14:tracePt t="273819" x="461963" y="2609850"/>
          <p14:tracePt t="273822" x="454025" y="2617788"/>
          <p14:tracePt t="273835" x="439738" y="2617788"/>
          <p14:tracePt t="273852" x="425450" y="2589213"/>
          <p14:tracePt t="273869" x="425450" y="2501900"/>
          <p14:tracePt t="273910" x="425450" y="2495550"/>
          <p14:tracePt t="273923" x="425450" y="2487613"/>
          <p14:tracePt t="273935" x="425450" y="2473325"/>
          <p14:tracePt t="273952" x="433388" y="2451100"/>
          <p14:tracePt t="273969" x="439738" y="2401888"/>
          <p14:tracePt t="273985" x="454025" y="2300288"/>
          <p14:tracePt t="274002" x="476250" y="2212975"/>
          <p14:tracePt t="274019" x="496888" y="2127250"/>
          <p14:tracePt t="274035" x="511175" y="2011363"/>
          <p14:tracePt t="274052" x="527050" y="1903413"/>
          <p14:tracePt t="274069" x="527050" y="1817688"/>
          <p14:tracePt t="274086" x="519113" y="1738313"/>
          <p14:tracePt t="274102" x="482600" y="1636713"/>
          <p14:tracePt t="274119" x="461963" y="1600200"/>
          <p14:tracePt t="274135" x="439738" y="1579563"/>
          <p14:tracePt t="274152" x="411163" y="1557338"/>
          <p14:tracePt t="274170" x="396875" y="1535113"/>
          <p14:tracePt t="274187" x="360363" y="1506538"/>
          <p14:tracePt t="274203" x="338138" y="1492250"/>
          <p14:tracePt t="274220" x="323850" y="1471613"/>
          <p14:tracePt t="274236" x="309563" y="1449388"/>
          <p14:tracePt t="274251" x="295275" y="1427163"/>
          <p14:tracePt t="274267" x="288925" y="1406525"/>
          <p14:tracePt t="274284" x="280988" y="1392238"/>
          <p14:tracePt t="274300" x="274638" y="1370013"/>
          <p14:tracePt t="274317" x="266700" y="1341438"/>
          <p14:tracePt t="274334" x="260350" y="1319213"/>
          <p14:tracePt t="274352" x="252413" y="1304925"/>
          <p14:tracePt t="274368" x="244475" y="1298575"/>
          <p14:tracePt t="274387" x="230188" y="1284288"/>
          <p14:tracePt t="274402" x="230188" y="1276350"/>
          <p14:tracePt t="274419" x="223838" y="1268413"/>
          <p14:tracePt t="274520" x="230188" y="1262063"/>
          <p14:tracePt t="274535" x="238125" y="1262063"/>
          <p14:tracePt t="274542" x="238125" y="1254125"/>
          <p14:tracePt t="274732" x="238125" y="1247775"/>
          <p14:tracePt t="275892" x="238125" y="1254125"/>
          <p14:tracePt t="275900" x="230188" y="1262063"/>
          <p14:tracePt t="275908" x="223838" y="1268413"/>
          <p14:tracePt t="275918" x="215900" y="1276350"/>
          <p14:tracePt t="275936" x="187325" y="1276350"/>
          <p14:tracePt t="275953" x="136525" y="1284288"/>
          <p14:tracePt t="275969" x="93663" y="1276350"/>
          <p14:tracePt t="275985" x="36513" y="1268413"/>
          <p14:tracePt t="276582" x="22225" y="1651000"/>
          <p14:tracePt t="276588" x="50800" y="1651000"/>
          <p14:tracePt t="276598" x="71438" y="1651000"/>
          <p14:tracePt t="276616" x="130175" y="1630363"/>
          <p14:tracePt t="276633" x="195263" y="1565275"/>
          <p14:tracePt t="276649" x="215900" y="1579563"/>
          <p14:tracePt t="276666" x="244475" y="1593850"/>
          <p14:tracePt t="276682" x="230188" y="1585913"/>
          <p14:tracePt t="276700" x="201613" y="1585913"/>
          <p14:tracePt t="276716" x="180975" y="1585913"/>
          <p14:tracePt t="276733" x="101600" y="1579563"/>
        </p14:tracePtLst>
      </p14:laserTraceLst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2132965" marR="5080" indent="-1908175">
              <a:lnSpc>
                <a:spcPts val="2850"/>
              </a:lnSpc>
              <a:spcBef>
                <a:spcPts val="220"/>
              </a:spcBef>
            </a:pPr>
            <a:r>
              <a:rPr dirty="0"/>
              <a:t>2. Estructura característica </a:t>
            </a:r>
            <a:r>
              <a:rPr spc="-5" dirty="0"/>
              <a:t>de una subestación  </a:t>
            </a:r>
            <a:r>
              <a:rPr dirty="0"/>
              <a:t>Partes</a:t>
            </a:r>
            <a:r>
              <a:rPr spc="5" dirty="0"/>
              <a:t> principales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1000" y="1383030"/>
            <a:ext cx="5340985" cy="119697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560"/>
              </a:spcBef>
              <a:buChar char="•"/>
              <a:tabLst>
                <a:tab pos="203200" algn="l"/>
              </a:tabLst>
            </a:pPr>
            <a:r>
              <a:rPr sz="1550" spc="15" dirty="0">
                <a:latin typeface="Arial"/>
                <a:cs typeface="Arial"/>
              </a:rPr>
              <a:t>Posición</a:t>
            </a:r>
            <a:r>
              <a:rPr sz="1550" spc="20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transformador</a:t>
            </a:r>
            <a:endParaRPr sz="1550">
              <a:latin typeface="Arial"/>
              <a:cs typeface="Arial"/>
            </a:endParaRPr>
          </a:p>
          <a:p>
            <a:pPr marL="831850" lvl="1" indent="-285750">
              <a:lnSpc>
                <a:spcPct val="100000"/>
              </a:lnSpc>
              <a:spcBef>
                <a:spcPts val="464"/>
              </a:spcBef>
              <a:buChar char="–"/>
              <a:tabLst>
                <a:tab pos="831215" algn="l"/>
                <a:tab pos="831850" algn="l"/>
              </a:tabLst>
            </a:pPr>
            <a:r>
              <a:rPr sz="1550" spc="20" dirty="0">
                <a:latin typeface="Arial"/>
                <a:cs typeface="Arial"/>
              </a:rPr>
              <a:t>Protección automática </a:t>
            </a:r>
            <a:r>
              <a:rPr sz="1550" spc="15" dirty="0">
                <a:latin typeface="Arial"/>
                <a:cs typeface="Arial"/>
              </a:rPr>
              <a:t>(interruptor</a:t>
            </a:r>
            <a:r>
              <a:rPr sz="1550" spc="30" dirty="0">
                <a:latin typeface="Arial"/>
                <a:cs typeface="Arial"/>
              </a:rPr>
              <a:t> </a:t>
            </a:r>
            <a:r>
              <a:rPr sz="1550" spc="20" dirty="0">
                <a:latin typeface="Arial"/>
                <a:cs typeface="Arial"/>
              </a:rPr>
              <a:t>automático-S2)</a:t>
            </a:r>
            <a:endParaRPr sz="1550">
              <a:latin typeface="Arial"/>
              <a:cs typeface="Arial"/>
            </a:endParaRPr>
          </a:p>
          <a:p>
            <a:pPr marL="831850" lvl="1" indent="-285750">
              <a:lnSpc>
                <a:spcPct val="100000"/>
              </a:lnSpc>
              <a:spcBef>
                <a:spcPts val="390"/>
              </a:spcBef>
              <a:buChar char="–"/>
              <a:tabLst>
                <a:tab pos="831215" algn="l"/>
                <a:tab pos="831850" algn="l"/>
              </a:tabLst>
            </a:pPr>
            <a:r>
              <a:rPr sz="1550" spc="10" dirty="0">
                <a:latin typeface="Arial"/>
                <a:cs typeface="Arial"/>
              </a:rPr>
              <a:t>Medida </a:t>
            </a:r>
            <a:r>
              <a:rPr sz="1550" spc="20" dirty="0">
                <a:latin typeface="Arial"/>
                <a:cs typeface="Arial"/>
              </a:rPr>
              <a:t>(transf.</a:t>
            </a:r>
            <a:r>
              <a:rPr sz="1550" spc="40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Intensidad-TI)</a:t>
            </a:r>
            <a:endParaRPr sz="1550">
              <a:latin typeface="Arial"/>
              <a:cs typeface="Arial"/>
            </a:endParaRPr>
          </a:p>
          <a:p>
            <a:pPr marL="831850" lvl="1" indent="-285750">
              <a:lnSpc>
                <a:spcPct val="100000"/>
              </a:lnSpc>
              <a:spcBef>
                <a:spcPts val="464"/>
              </a:spcBef>
              <a:buChar char="–"/>
              <a:tabLst>
                <a:tab pos="831215" algn="l"/>
                <a:tab pos="831850" algn="l"/>
              </a:tabLst>
            </a:pPr>
            <a:r>
              <a:rPr sz="1550" spc="20" dirty="0">
                <a:latin typeface="Arial"/>
                <a:cs typeface="Arial"/>
              </a:rPr>
              <a:t>Protección </a:t>
            </a:r>
            <a:r>
              <a:rPr sz="1550" spc="15" dirty="0">
                <a:latin typeface="Arial"/>
                <a:cs typeface="Arial"/>
              </a:rPr>
              <a:t>frente </a:t>
            </a:r>
            <a:r>
              <a:rPr sz="1550" spc="10" dirty="0">
                <a:latin typeface="Arial"/>
                <a:cs typeface="Arial"/>
              </a:rPr>
              <a:t>a </a:t>
            </a:r>
            <a:r>
              <a:rPr sz="1550" spc="15" dirty="0">
                <a:latin typeface="Arial"/>
                <a:cs typeface="Arial"/>
              </a:rPr>
              <a:t>rayo</a:t>
            </a:r>
            <a:r>
              <a:rPr sz="1550" spc="70" dirty="0">
                <a:latin typeface="Arial"/>
                <a:cs typeface="Arial"/>
              </a:rPr>
              <a:t> </a:t>
            </a:r>
            <a:r>
              <a:rPr sz="1550" spc="5" dirty="0">
                <a:latin typeface="Arial"/>
                <a:cs typeface="Arial"/>
              </a:rPr>
              <a:t>(pararrayos-PA)</a:t>
            </a:r>
            <a:endParaRPr sz="1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118225" y="1192602"/>
            <a:ext cx="2476500" cy="28313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79475" y="4125409"/>
            <a:ext cx="6667856" cy="23642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104"/>
    </mc:Choice>
    <mc:Fallback xmlns="">
      <p:transition spd="slow" advTm="61104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1549" x="360363" y="2682875"/>
          <p14:tracePt t="1565" x="547688" y="2790825"/>
          <p14:tracePt t="1582" x="706438" y="2890838"/>
          <p14:tracePt t="1598" x="828675" y="2935288"/>
          <p14:tracePt t="1615" x="952500" y="2978150"/>
          <p14:tracePt t="1632" x="1139825" y="3035300"/>
          <p14:tracePt t="1649" x="1268413" y="3063875"/>
          <p14:tracePt t="1665" x="1427163" y="3100388"/>
          <p14:tracePt t="1681" x="1585913" y="3143250"/>
          <p14:tracePt t="1698" x="1716088" y="3194050"/>
          <p14:tracePt t="1715" x="1817688" y="3236913"/>
          <p14:tracePt t="1732" x="1903413" y="3267075"/>
          <p14:tracePt t="1748" x="1925638" y="3267075"/>
          <p14:tracePt t="1765" x="1939925" y="3273425"/>
          <p14:tracePt t="1781" x="1960563" y="3281363"/>
          <p14:tracePt t="1798" x="1982788" y="3281363"/>
          <p14:tracePt t="1817" x="2076450" y="3302000"/>
          <p14:tracePt t="1831" x="2127250" y="3316288"/>
          <p14:tracePt t="1848" x="2314575" y="3395663"/>
          <p14:tracePt t="1865" x="2436813" y="3475038"/>
          <p14:tracePt t="1882" x="2524125" y="3548063"/>
          <p14:tracePt t="1898" x="2566988" y="3582988"/>
          <p14:tracePt t="1915" x="2581275" y="3605213"/>
          <p14:tracePt t="1932" x="2581275" y="3641725"/>
          <p14:tracePt t="1949" x="2581275" y="3662363"/>
          <p14:tracePt t="1966" x="2566988" y="3698875"/>
          <p14:tracePt t="1982" x="2544763" y="3756025"/>
          <p14:tracePt t="2000" x="2530475" y="3821113"/>
          <p14:tracePt t="2003" x="2516188" y="3843338"/>
          <p14:tracePt t="2015" x="2509838" y="3865563"/>
          <p14:tracePt t="2032" x="2487613" y="3951288"/>
          <p14:tracePt t="2050" x="2473325" y="4002088"/>
          <p14:tracePt t="2065" x="2465388" y="4030663"/>
          <p14:tracePt t="2082" x="2459038" y="4052888"/>
          <p14:tracePt t="2099" x="2459038" y="4067175"/>
          <p14:tracePt t="2115" x="2444750" y="4087813"/>
          <p14:tracePt t="2132" x="2436813" y="4124325"/>
          <p14:tracePt t="2149" x="2408238" y="4167188"/>
          <p14:tracePt t="2166" x="2386013" y="4203700"/>
          <p14:tracePt t="2182" x="2357438" y="4232275"/>
          <p14:tracePt t="2200" x="2328863" y="4254500"/>
          <p14:tracePt t="2215" x="2292350" y="4283075"/>
          <p14:tracePt t="2232" x="2257425" y="4305300"/>
          <p14:tracePt t="2249" x="2184400" y="4340225"/>
          <p14:tracePt t="2266" x="2112963" y="4376738"/>
          <p14:tracePt t="2282" x="2047875" y="4405313"/>
          <p14:tracePt t="2297" x="1976438" y="4433888"/>
          <p14:tracePt t="2313" x="1889125" y="4470400"/>
          <p14:tracePt t="2332" x="1809750" y="4506913"/>
          <p14:tracePt t="2348" x="1724025" y="4549775"/>
          <p14:tracePt t="2365" x="1585913" y="4600575"/>
          <p14:tracePt t="2383" x="1492250" y="4637088"/>
          <p14:tracePt t="2399" x="1398588" y="4679950"/>
          <p14:tracePt t="2415" x="1304925" y="4722813"/>
          <p14:tracePt t="2434" x="1168400" y="4795838"/>
          <p14:tracePt t="2448" x="1125538" y="4816475"/>
          <p14:tracePt t="2465" x="1052513" y="4867275"/>
          <p14:tracePt t="2482" x="958850" y="4932363"/>
          <p14:tracePt t="2499" x="930275" y="4954588"/>
          <p14:tracePt t="2517" x="908050" y="4983163"/>
          <p14:tracePt t="2532" x="887413" y="5018088"/>
          <p14:tracePt t="2548" x="865188" y="5048250"/>
          <p14:tracePt t="2567" x="828675" y="5133975"/>
          <p14:tracePt t="2582" x="800100" y="5213350"/>
          <p14:tracePt t="2599" x="771525" y="5292725"/>
          <p14:tracePt t="2616" x="749300" y="5378450"/>
          <p14:tracePt t="2632" x="735013" y="5451475"/>
          <p14:tracePt t="2650" x="735013" y="5530850"/>
          <p14:tracePt t="2666" x="749300" y="5661025"/>
          <p14:tracePt t="2683" x="771525" y="5740400"/>
          <p14:tracePt t="2699" x="808038" y="5826125"/>
          <p14:tracePt t="2716" x="865188" y="5913438"/>
          <p14:tracePt t="2732" x="952500" y="6007100"/>
          <p14:tracePt t="2750" x="1052513" y="6151563"/>
          <p14:tracePt t="2766" x="1103313" y="6237288"/>
          <p14:tracePt t="3032" x="1738313" y="6446838"/>
          <p14:tracePt t="3047" x="1831975" y="6432550"/>
          <p14:tracePt t="3063" x="1911350" y="6402388"/>
          <p14:tracePt t="3082" x="1982788" y="6373813"/>
          <p14:tracePt t="3098" x="2025650" y="6353175"/>
          <p14:tracePt t="3114" x="2047875" y="6338888"/>
          <p14:tracePt t="3131" x="2070100" y="6316663"/>
          <p14:tracePt t="3147" x="2084388" y="6302375"/>
          <p14:tracePt t="3163" x="2090738" y="6280150"/>
          <p14:tracePt t="3180" x="2090738" y="6265863"/>
          <p14:tracePt t="3197" x="2098675" y="6259513"/>
          <p14:tracePt t="3214" x="2098675" y="6251575"/>
          <p14:tracePt t="3231" x="2105025" y="6245225"/>
          <p14:tracePt t="3247" x="2112963" y="6229350"/>
          <p14:tracePt t="3265" x="2119313" y="6223000"/>
          <p14:tracePt t="3299" x="2127250" y="6215063"/>
          <p14:tracePt t="3317" x="2133600" y="6200775"/>
          <p14:tracePt t="3333" x="2149475" y="6186488"/>
          <p14:tracePt t="3350" x="2155825" y="6180138"/>
          <p14:tracePt t="3367" x="2163763" y="6165850"/>
          <p14:tracePt t="3382" x="2170113" y="6157913"/>
          <p14:tracePt t="3397" x="2178050" y="6143625"/>
          <p14:tracePt t="3414" x="2198688" y="6115050"/>
          <p14:tracePt t="3430" x="2206625" y="6092825"/>
          <p14:tracePt t="3447" x="2212975" y="6078538"/>
          <p14:tracePt t="3464" x="2228850" y="6056313"/>
          <p14:tracePt t="3480" x="2243138" y="6042025"/>
          <p14:tracePt t="3497" x="2249488" y="6021388"/>
          <p14:tracePt t="3514" x="2271713" y="5992813"/>
          <p14:tracePt t="3531" x="2278063" y="5984875"/>
          <p14:tracePt t="3548" x="2286000" y="5970588"/>
          <p14:tracePt t="3564" x="2292350" y="5956300"/>
          <p14:tracePt t="3580" x="2300288" y="5942013"/>
          <p14:tracePt t="3599" x="2306638" y="5934075"/>
          <p14:tracePt t="3615" x="2306638" y="5927725"/>
          <p14:tracePt t="3632" x="2314575" y="5927725"/>
          <p14:tracePt t="3650" x="2322513" y="5913438"/>
          <p14:tracePt t="3681" x="2322513" y="5905500"/>
          <p14:tracePt t="3728" x="2322513" y="5899150"/>
          <p14:tracePt t="4219" x="2322513" y="5891213"/>
          <p14:tracePt t="4242" x="2328863" y="5891213"/>
          <p14:tracePt t="4258" x="2328863" y="5883275"/>
          <p14:tracePt t="4272" x="2328863" y="5876925"/>
          <p14:tracePt t="4300" x="2336800" y="5876925"/>
          <p14:tracePt t="5214" x="2336800" y="5868988"/>
          <p14:tracePt t="5312" x="2336800" y="5854700"/>
          <p14:tracePt t="5328" x="2343150" y="5854700"/>
          <p14:tracePt t="5336" x="2351088" y="5848350"/>
          <p14:tracePt t="5352" x="2351088" y="5840413"/>
          <p14:tracePt t="7040" x="2351088" y="5834063"/>
          <p14:tracePt t="7048" x="2343150" y="5819775"/>
          <p14:tracePt t="7053" x="2343150" y="5789613"/>
          <p14:tracePt t="7064" x="2336800" y="5746750"/>
          <p14:tracePt t="7079" x="2322513" y="5661025"/>
          <p14:tracePt t="7096" x="2314575" y="5559425"/>
          <p14:tracePt t="7114" x="2306638" y="5408613"/>
          <p14:tracePt t="7130" x="2300288" y="5284788"/>
          <p14:tracePt t="7146" x="2300288" y="5170488"/>
          <p14:tracePt t="7164" x="2314575" y="5048250"/>
          <p14:tracePt t="7181" x="2343150" y="4889500"/>
          <p14:tracePt t="7197" x="2365375" y="4730750"/>
          <p14:tracePt t="7214" x="2401888" y="4464050"/>
          <p14:tracePt t="7231" x="2401888" y="4311650"/>
          <p14:tracePt t="7248" x="2386013" y="4160838"/>
          <p14:tracePt t="7264" x="2379663" y="4044950"/>
          <p14:tracePt t="7281" x="2351088" y="3930650"/>
          <p14:tracePt t="7298" x="2322513" y="3806825"/>
          <p14:tracePt t="7314" x="2292350" y="3678238"/>
          <p14:tracePt t="7331" x="2249488" y="3511550"/>
          <p14:tracePt t="7349" x="2220913" y="3381375"/>
          <p14:tracePt t="7364" x="2192338" y="3252788"/>
          <p14:tracePt t="7381" x="2170113" y="3151188"/>
          <p14:tracePt t="7398" x="2149475" y="3079750"/>
          <p14:tracePt t="7414" x="2127250" y="3014663"/>
          <p14:tracePt t="7431" x="2090738" y="2927350"/>
          <p14:tracePt t="7448" x="2062163" y="2862263"/>
          <p14:tracePt t="7464" x="2039938" y="2782888"/>
          <p14:tracePt t="7481" x="2011363" y="2717800"/>
          <p14:tracePt t="7497" x="1982788" y="2668588"/>
          <p14:tracePt t="7514" x="1976438" y="2609850"/>
          <p14:tracePt t="7518" x="1968500" y="2595563"/>
          <p14:tracePt t="7532" x="1960563" y="2566988"/>
          <p14:tracePt t="7548" x="1954213" y="2544763"/>
          <p14:tracePt t="7564" x="1946275" y="2530475"/>
          <p14:tracePt t="7581" x="1946275" y="2501900"/>
          <p14:tracePt t="7598" x="1946275" y="2481263"/>
          <p14:tracePt t="7614" x="1939925" y="2459038"/>
          <p14:tracePt t="7631" x="1939925" y="2444750"/>
          <p14:tracePt t="7648" x="1931988" y="2416175"/>
          <p14:tracePt t="7664" x="1931988" y="2401888"/>
          <p14:tracePt t="7681" x="1931988" y="2379663"/>
          <p14:tracePt t="7698" x="1931988" y="2365375"/>
          <p14:tracePt t="7715" x="1931988" y="2343150"/>
          <p14:tracePt t="7732" x="1931988" y="2314575"/>
          <p14:tracePt t="7749" x="1931988" y="2300288"/>
          <p14:tracePt t="7765" x="1931988" y="2286000"/>
          <p14:tracePt t="7781" x="1939925" y="2271713"/>
          <p14:tracePt t="7796" x="1946275" y="2257425"/>
          <p14:tracePt t="7813" x="1954213" y="2249488"/>
          <p14:tracePt t="7828" x="1968500" y="2235200"/>
          <p14:tracePt t="7846" x="1976438" y="2235200"/>
          <p14:tracePt t="7863" x="1982788" y="2220913"/>
          <p14:tracePt t="7880" x="2005013" y="2212975"/>
          <p14:tracePt t="7897" x="2025650" y="2198688"/>
          <p14:tracePt t="7914" x="2047875" y="2192338"/>
          <p14:tracePt t="7931" x="2062163" y="2178050"/>
          <p14:tracePt t="7946" x="2084388" y="2178050"/>
          <p14:tracePt t="7965" x="2119313" y="2178050"/>
          <p14:tracePt t="7980" x="2141538" y="2178050"/>
          <p14:tracePt t="7997" x="2163763" y="2178050"/>
          <p14:tracePt t="8014" x="2184400" y="2178050"/>
          <p14:tracePt t="8031" x="2220913" y="2178050"/>
          <p14:tracePt t="8049" x="2278063" y="2178050"/>
          <p14:tracePt t="8065" x="2306638" y="2178050"/>
          <p14:tracePt t="8081" x="2322513" y="2178050"/>
          <p14:tracePt t="8098" x="2343150" y="2170113"/>
          <p14:tracePt t="8114" x="2365375" y="2163763"/>
          <p14:tracePt t="8131" x="2379663" y="2163763"/>
          <p14:tracePt t="8149" x="2393950" y="2155825"/>
          <p14:tracePt t="8164" x="2416175" y="2155825"/>
          <p14:tracePt t="8181" x="2430463" y="2155825"/>
          <p14:tracePt t="8197" x="2451100" y="2155825"/>
          <p14:tracePt t="8214" x="2473325" y="2141538"/>
          <p14:tracePt t="8230" x="2509838" y="2133600"/>
          <p14:tracePt t="8247" x="2544763" y="2119313"/>
          <p14:tracePt t="8265" x="2574925" y="2119313"/>
          <p14:tracePt t="8282" x="2595563" y="2112963"/>
          <p14:tracePt t="8298" x="2603500" y="2112963"/>
          <p14:tracePt t="8314" x="2609850" y="2112963"/>
          <p14:tracePt t="8331" x="2617788" y="2112963"/>
          <p14:tracePt t="8364" x="2624138" y="2105025"/>
          <p14:tracePt t="8380" x="2632075" y="2105025"/>
          <p14:tracePt t="8397" x="2646363" y="2105025"/>
          <p14:tracePt t="8415" x="2654300" y="2098675"/>
          <p14:tracePt t="8431" x="2668588" y="2090738"/>
          <p14:tracePt t="8448" x="2674938" y="2084388"/>
          <p14:tracePt t="8464" x="2689225" y="2076450"/>
          <p14:tracePt t="8486" x="2717800" y="2062163"/>
          <p14:tracePt t="8497" x="2725738" y="2062163"/>
          <p14:tracePt t="8514" x="2732088" y="2055813"/>
          <p14:tracePt t="8517" x="2740025" y="2047875"/>
          <p14:tracePt t="8531" x="2754313" y="2047875"/>
          <p14:tracePt t="8547" x="2762250" y="2039938"/>
          <p14:tracePt t="8632" x="2754313" y="2039938"/>
          <p14:tracePt t="8652" x="2747963" y="2039938"/>
          <p14:tracePt t="8671" x="2740025" y="2039938"/>
          <p14:tracePt t="8681" x="2740025" y="2047875"/>
          <p14:tracePt t="8689" x="2732088" y="2047875"/>
          <p14:tracePt t="8767" x="2732088" y="2055813"/>
          <p14:tracePt t="10661" x="2740025" y="2055813"/>
          <p14:tracePt t="10678" x="2747963" y="2055813"/>
          <p14:tracePt t="10685" x="2754313" y="2047875"/>
          <p14:tracePt t="10697" x="2762250" y="2047875"/>
          <p14:tracePt t="10714" x="2819400" y="2047875"/>
          <p14:tracePt t="10729" x="2862263" y="2047875"/>
          <p14:tracePt t="10745" x="2941638" y="2047875"/>
          <p14:tracePt t="10761" x="3086100" y="2047875"/>
          <p14:tracePt t="10778" x="3222625" y="2047875"/>
          <p14:tracePt t="10795" x="3346450" y="2062163"/>
          <p14:tracePt t="10812" x="3468688" y="2062163"/>
          <p14:tracePt t="10828" x="3582988" y="2062163"/>
          <p14:tracePt t="10830" x="3627438" y="2062163"/>
          <p14:tracePt t="10846" x="3692525" y="2055813"/>
          <p14:tracePt t="10862" x="3865563" y="2047875"/>
          <p14:tracePt t="10878" x="3979863" y="2039938"/>
          <p14:tracePt t="10896" x="4095750" y="2025650"/>
          <p14:tracePt t="10912" x="4211638" y="2025650"/>
          <p14:tracePt t="10929" x="4325938" y="2019300"/>
          <p14:tracePt t="10947" x="4484688" y="2025650"/>
          <p14:tracePt t="10963" x="4586288" y="2025650"/>
          <p14:tracePt t="10979" x="4665663" y="2019300"/>
          <p14:tracePt t="10996" x="4745038" y="2005013"/>
          <p14:tracePt t="11013" x="4824413" y="1982788"/>
          <p14:tracePt t="11017" x="4867275" y="1976438"/>
          <p14:tracePt t="11029" x="4910138" y="1960563"/>
          <p14:tracePt t="11047" x="5040313" y="1939925"/>
          <p14:tracePt t="11064" x="5111750" y="1917700"/>
          <p14:tracePt t="11080" x="5199063" y="1889125"/>
          <p14:tracePt t="11097" x="5264150" y="1866900"/>
          <p14:tracePt t="11113" x="5284788" y="1866900"/>
          <p14:tracePt t="11130" x="5307013" y="1860550"/>
          <p14:tracePt t="11161" x="5314950" y="1860550"/>
          <p14:tracePt t="11179" x="5343525" y="1852613"/>
          <p14:tracePt t="11195" x="5357813" y="1852613"/>
          <p14:tracePt t="11212" x="5386388" y="1852613"/>
          <p14:tracePt t="11228" x="5400675" y="1852613"/>
          <p14:tracePt t="11245" x="5408613" y="1846263"/>
          <p14:tracePt t="11263" x="5437188" y="1846263"/>
          <p14:tracePt t="11280" x="5451475" y="1846263"/>
          <p14:tracePt t="11296" x="5473700" y="1846263"/>
          <p14:tracePt t="11313" x="5480050" y="1846263"/>
          <p14:tracePt t="11330" x="5494338" y="1846263"/>
          <p14:tracePt t="11807" x="5487988" y="1846263"/>
          <p14:tracePt t="11840" x="5480050" y="1846263"/>
          <p14:tracePt t="11894" x="5473700" y="1846263"/>
          <p14:tracePt t="11937" x="5465763" y="1846263"/>
          <p14:tracePt t="12056" x="5457825" y="1846263"/>
          <p14:tracePt t="12106" x="5457825" y="1852613"/>
          <p14:tracePt t="12202" x="5457825" y="1860550"/>
          <p14:tracePt t="12572" x="5457825" y="1866900"/>
          <p14:tracePt t="12646" x="5451475" y="1866900"/>
          <p14:tracePt t="12658" x="5451475" y="1874838"/>
          <p14:tracePt t="12710" x="5451475" y="1882775"/>
          <p14:tracePt t="12724" x="5451475" y="1889125"/>
          <p14:tracePt t="12768" x="5451475" y="1897063"/>
          <p14:tracePt t="12811" x="5451475" y="1903413"/>
          <p14:tracePt t="13103" x="5451475" y="1897063"/>
          <p14:tracePt t="13128" x="5451475" y="1889125"/>
          <p14:tracePt t="13136" x="5451475" y="1882775"/>
          <p14:tracePt t="13152" x="5451475" y="1874838"/>
          <p14:tracePt t="13168" x="5451475" y="1866900"/>
          <p14:tracePt t="13192" x="5451475" y="1860550"/>
          <p14:tracePt t="13200" x="5451475" y="1852613"/>
          <p14:tracePt t="13218" x="5451475" y="1846263"/>
          <p14:tracePt t="13252" x="5457825" y="1846263"/>
          <p14:tracePt t="13263" x="5457825" y="1838325"/>
          <p14:tracePt t="13300" x="5457825" y="1831975"/>
          <p14:tracePt t="15676" x="5451475" y="1831975"/>
          <p14:tracePt t="15692" x="5443538" y="1831975"/>
          <p14:tracePt t="15700" x="5437188" y="1838325"/>
          <p14:tracePt t="15710" x="5429250" y="1838325"/>
          <p14:tracePt t="15726" x="5408613" y="1852613"/>
          <p14:tracePt t="15743" x="5386388" y="1874838"/>
          <p14:tracePt t="15760" x="5335588" y="1897063"/>
          <p14:tracePt t="15776" x="5249863" y="1931988"/>
          <p14:tracePt t="15793" x="5076825" y="1982788"/>
          <p14:tracePt t="15809" x="4910138" y="2039938"/>
          <p14:tracePt t="15826" x="4722813" y="2112963"/>
          <p14:tracePt t="15843" x="4527550" y="2178050"/>
          <p14:tracePt t="15859" x="4305300" y="2220913"/>
          <p14:tracePt t="15876" x="4124325" y="2257425"/>
          <p14:tracePt t="15893" x="3922713" y="2292350"/>
          <p14:tracePt t="15909" x="3806825" y="2322513"/>
          <p14:tracePt t="15926" x="3684588" y="2351088"/>
          <p14:tracePt t="15943" x="3562350" y="2379663"/>
          <p14:tracePt t="15959" x="3446463" y="2416175"/>
          <p14:tracePt t="15976" x="3324225" y="2444750"/>
          <p14:tracePt t="15993" x="3194050" y="2473325"/>
          <p14:tracePt t="16009" x="3021013" y="2509838"/>
          <p14:tracePt t="16026" x="2905125" y="2538413"/>
          <p14:tracePt t="16043" x="2827338" y="2566988"/>
          <p14:tracePt t="16059" x="2754313" y="2595563"/>
          <p14:tracePt t="16076" x="2682875" y="2617788"/>
          <p14:tracePt t="16093" x="2624138" y="2624138"/>
          <p14:tracePt t="16109" x="2566988" y="2632075"/>
          <p14:tracePt t="16126" x="2524125" y="2632075"/>
          <p14:tracePt t="16143" x="2459038" y="2632075"/>
          <p14:tracePt t="16159" x="2386013" y="2632075"/>
          <p14:tracePt t="16176" x="2306638" y="2624138"/>
          <p14:tracePt t="16193" x="2249488" y="2609850"/>
          <p14:tracePt t="16209" x="2163763" y="2603500"/>
          <p14:tracePt t="16226" x="2133600" y="2595563"/>
          <p14:tracePt t="16243" x="2127250" y="2589213"/>
          <p14:tracePt t="16260" x="2112963" y="2589213"/>
          <p14:tracePt t="16277" x="2098675" y="2589213"/>
          <p14:tracePt t="16294" x="2084388" y="2589213"/>
          <p14:tracePt t="16311" x="2062163" y="2589213"/>
          <p14:tracePt t="16327" x="2039938" y="2589213"/>
          <p14:tracePt t="16343" x="2005013" y="2581275"/>
          <p14:tracePt t="16360" x="1960563" y="2566988"/>
          <p14:tracePt t="16378" x="1911350" y="2538413"/>
          <p14:tracePt t="16394" x="1882775" y="2516188"/>
          <p14:tracePt t="16411" x="1866900" y="2495550"/>
          <p14:tracePt t="16428" x="1846263" y="2481263"/>
          <p14:tracePt t="16444" x="1824038" y="2465388"/>
          <p14:tracePt t="16461" x="1817688" y="2459038"/>
          <p14:tracePt t="16501" x="1817688" y="2451100"/>
          <p14:tracePt t="16515" x="1817688" y="2444750"/>
          <p14:tracePt t="16527" x="1817688" y="2436813"/>
          <p14:tracePt t="16544" x="1817688" y="2430463"/>
          <p14:tracePt t="16561" x="1817688" y="2422525"/>
          <p14:tracePt t="16576" x="1817688" y="2416175"/>
          <p14:tracePt t="16594" x="1817688" y="2408238"/>
          <p14:tracePt t="16611" x="1817688" y="2401888"/>
          <p14:tracePt t="16681" x="1817688" y="2393950"/>
          <p14:tracePt t="16698" x="1824038" y="2393950"/>
          <p14:tracePt t="16724" x="1831975" y="2393950"/>
          <p14:tracePt t="16731" x="1831975" y="2386013"/>
          <p14:tracePt t="16744" x="1838325" y="2379663"/>
          <p14:tracePt t="16761" x="1866900" y="2371725"/>
          <p14:tracePt t="16778" x="1897063" y="2365375"/>
          <p14:tracePt t="16795" x="1939925" y="2365375"/>
          <p14:tracePt t="16812" x="1990725" y="2365375"/>
          <p14:tracePt t="16828" x="2062163" y="2365375"/>
          <p14:tracePt t="16844" x="2141538" y="2351088"/>
          <p14:tracePt t="16861" x="2235200" y="2328863"/>
          <p14:tracePt t="16879" x="2357438" y="2314575"/>
          <p14:tracePt t="16895" x="2422525" y="2314575"/>
          <p14:tracePt t="16912" x="2473325" y="2314575"/>
          <p14:tracePt t="16929" x="2524125" y="2314575"/>
          <p14:tracePt t="16944" x="2581275" y="2314575"/>
          <p14:tracePt t="16962" x="2689225" y="2300288"/>
          <p14:tracePt t="16978" x="2762250" y="2300288"/>
          <p14:tracePt t="16994" x="2841625" y="2300288"/>
          <p14:tracePt t="17011" x="2898775" y="2300288"/>
          <p14:tracePt t="17028" x="2935288" y="2300288"/>
          <p14:tracePt t="17044" x="2955925" y="2292350"/>
          <p14:tracePt t="17063" x="3000375" y="2278063"/>
          <p14:tracePt t="17079" x="3043238" y="2263775"/>
          <p14:tracePt t="17095" x="3108325" y="2243138"/>
          <p14:tracePt t="17112" x="3187700" y="2228850"/>
          <p14:tracePt t="17128" x="3267075" y="2220913"/>
          <p14:tracePt t="17144" x="3346450" y="2212975"/>
          <p14:tracePt t="17163" x="3432175" y="2206625"/>
          <p14:tracePt t="17178" x="3454400" y="2206625"/>
          <p14:tracePt t="17196" x="3475038" y="2206625"/>
          <p14:tracePt t="17211" x="3489325" y="2206625"/>
          <p14:tracePt t="17227" x="3503613" y="2206625"/>
          <p14:tracePt t="17245" x="3525838" y="2206625"/>
          <p14:tracePt t="17262" x="3540125" y="2206625"/>
          <p14:tracePt t="17279" x="3554413" y="2206625"/>
          <p14:tracePt t="17295" x="3568700" y="2206625"/>
          <p14:tracePt t="17311" x="3590925" y="2206625"/>
          <p14:tracePt t="17328" x="3605213" y="2206625"/>
          <p14:tracePt t="17346" x="3613150" y="2206625"/>
          <p14:tracePt t="17361" x="3627438" y="2206625"/>
          <p14:tracePt t="17378" x="3633788" y="2212975"/>
          <p14:tracePt t="17430" x="3633788" y="2220913"/>
          <p14:tracePt t="17447" x="3619500" y="2235200"/>
          <p14:tracePt t="17454" x="3613150" y="2278063"/>
          <p14:tracePt t="17463" x="3590925" y="2322513"/>
          <p14:tracePt t="17478" x="3511550" y="2436813"/>
          <p14:tracePt t="17495" x="3440113" y="2559050"/>
          <p14:tracePt t="17511" x="3389313" y="2697163"/>
          <p14:tracePt t="17515" x="3367088" y="2754313"/>
          <p14:tracePt t="17529" x="3338513" y="2876550"/>
          <p14:tracePt t="17545" x="3309938" y="2970213"/>
          <p14:tracePt t="17562" x="3295650" y="3057525"/>
          <p14:tracePt t="17579" x="3267075" y="3157538"/>
          <p14:tracePt t="17595" x="3236913" y="3281363"/>
          <p14:tracePt t="17613" x="3208338" y="3395663"/>
          <p14:tracePt t="17629" x="3165475" y="3582988"/>
          <p14:tracePt t="17646" x="3136900" y="3698875"/>
          <p14:tracePt t="17662" x="3108325" y="3806825"/>
          <p14:tracePt t="17680" x="3086100" y="3886200"/>
          <p14:tracePt t="17695" x="3079750" y="3973513"/>
          <p14:tracePt t="17711" x="3079750" y="4044950"/>
          <p14:tracePt t="17726" x="3071813" y="4117975"/>
          <p14:tracePt t="17745" x="3071813" y="4189413"/>
          <p14:tracePt t="17762" x="3071813" y="4232275"/>
          <p14:tracePt t="17778" x="3071813" y="4260850"/>
          <p14:tracePt t="17795" x="3057525" y="4325938"/>
          <p14:tracePt t="17812" x="3043238" y="4405313"/>
          <p14:tracePt t="17828" x="3021013" y="4513263"/>
          <p14:tracePt t="17845" x="3006725" y="4622800"/>
          <p14:tracePt t="17862" x="3000375" y="4751388"/>
          <p14:tracePt t="17878" x="3006725" y="4824413"/>
          <p14:tracePt t="17895" x="3021013" y="4852988"/>
          <p14:tracePt t="17912" x="3028950" y="4881563"/>
          <p14:tracePt t="17928" x="3043238" y="4895850"/>
          <p14:tracePt t="17944" x="3057525" y="4918075"/>
          <p14:tracePt t="17962" x="3094038" y="4997450"/>
          <p14:tracePt t="17978" x="3114675" y="5068888"/>
          <p14:tracePt t="17994" x="3136900" y="5162550"/>
          <p14:tracePt t="18012" x="3165475" y="5264150"/>
          <p14:tracePt t="18016" x="3179763" y="5307013"/>
          <p14:tracePt t="18027" x="3194050" y="5349875"/>
          <p14:tracePt t="18044" x="3208338" y="5394325"/>
          <p14:tracePt t="18061" x="3222625" y="5422900"/>
          <p14:tracePt t="18078" x="3236913" y="5457825"/>
          <p14:tracePt t="18095" x="3252788" y="5480050"/>
          <p14:tracePt t="18112" x="3267075" y="5502275"/>
          <p14:tracePt t="18128" x="3281363" y="5522913"/>
          <p14:tracePt t="18145" x="3302000" y="5537200"/>
          <p14:tracePt t="18161" x="3316288" y="5559425"/>
          <p14:tracePt t="18178" x="3338513" y="5588000"/>
          <p14:tracePt t="18195" x="3360738" y="5610225"/>
          <p14:tracePt t="18211" x="3381375" y="5630863"/>
          <p14:tracePt t="18227" x="3403600" y="5653088"/>
          <p14:tracePt t="18244" x="3432175" y="5675313"/>
          <p14:tracePt t="18261" x="3460750" y="5695950"/>
          <p14:tracePt t="18279" x="3533775" y="5732463"/>
          <p14:tracePt t="18295" x="3582988" y="5746750"/>
          <p14:tracePt t="18312" x="3605213" y="5746750"/>
          <p14:tracePt t="18328" x="3627438" y="5740400"/>
          <p14:tracePt t="18344" x="3641725" y="5726113"/>
          <p14:tracePt t="18362" x="3678238" y="5695950"/>
          <p14:tracePt t="18379" x="3706813" y="5675313"/>
          <p14:tracePt t="18394" x="3727450" y="5653088"/>
          <p14:tracePt t="18411" x="3749675" y="5638800"/>
          <p14:tracePt t="18428" x="3749675" y="5630863"/>
          <p14:tracePt t="18444" x="3756025" y="5624513"/>
          <p14:tracePt t="18461" x="3763963" y="5610225"/>
          <p14:tracePt t="18478" x="3763963" y="5581650"/>
          <p14:tracePt t="18511" x="3763963" y="5573713"/>
          <p14:tracePt t="18528" x="3763963" y="5559425"/>
          <p14:tracePt t="18545" x="3763963" y="5553075"/>
          <p14:tracePt t="18562" x="3763963" y="5537200"/>
          <p14:tracePt t="18578" x="3771900" y="5522913"/>
          <p14:tracePt t="18595" x="3771900" y="5508625"/>
          <p14:tracePt t="18613" x="3771900" y="5494338"/>
          <p14:tracePt t="18628" x="3771900" y="5473700"/>
          <p14:tracePt t="18646" x="3771900" y="5465763"/>
          <p14:tracePt t="18662" x="3771900" y="5451475"/>
          <p14:tracePt t="18695" x="3763963" y="5443538"/>
          <p14:tracePt t="18711" x="3756025" y="5443538"/>
          <p14:tracePt t="18727" x="3749675" y="5443538"/>
          <p14:tracePt t="18745" x="3735388" y="5437188"/>
          <p14:tracePt t="18779" x="3727450" y="5429250"/>
          <p14:tracePt t="18796" x="3713163" y="5422900"/>
          <p14:tracePt t="18812" x="3706813" y="5422900"/>
          <p14:tracePt t="18829" x="3678238" y="5422900"/>
          <p14:tracePt t="18845" x="3656013" y="5414963"/>
          <p14:tracePt t="18860" x="3641725" y="5414963"/>
          <p14:tracePt t="18877" x="3619500" y="5408613"/>
          <p14:tracePt t="18892" x="3582988" y="5400675"/>
          <p14:tracePt t="18909" x="3533775" y="5394325"/>
          <p14:tracePt t="18926" x="3454400" y="5364163"/>
          <p14:tracePt t="18944" x="3381375" y="5349875"/>
          <p14:tracePt t="18961" x="3281363" y="5321300"/>
          <p14:tracePt t="18978" x="3244850" y="5307013"/>
          <p14:tracePt t="18994" x="3230563" y="5300663"/>
          <p14:tracePt t="19011" x="3208338" y="5292725"/>
          <p14:tracePt t="19014" x="3194050" y="5284788"/>
          <p14:tracePt t="19028" x="3187700" y="5284788"/>
          <p14:tracePt t="19045" x="3157538" y="5270500"/>
          <p14:tracePt t="19062" x="3136900" y="5264150"/>
          <p14:tracePt t="19079" x="3094038" y="5256213"/>
          <p14:tracePt t="19095" x="3049588" y="5256213"/>
          <p14:tracePt t="19111" x="2992438" y="5249863"/>
          <p14:tracePt t="19129" x="2927350" y="5241925"/>
          <p14:tracePt t="19144" x="2884488" y="5227638"/>
          <p14:tracePt t="19162" x="2833688" y="5227638"/>
          <p14:tracePt t="19178" x="2811463" y="5227638"/>
          <p14:tracePt t="19194" x="2790825" y="5227638"/>
          <p14:tracePt t="19211" x="2776538" y="5227638"/>
          <p14:tracePt t="19227" x="2747963" y="5227638"/>
          <p14:tracePt t="19245" x="2703513" y="5221288"/>
          <p14:tracePt t="19262" x="2638425" y="5213350"/>
          <p14:tracePt t="19278" x="2589213" y="5213350"/>
          <p14:tracePt t="19294" x="2566988" y="5213350"/>
          <p14:tracePt t="19313" x="2544763" y="5213350"/>
          <p14:tracePt t="19328" x="2530475" y="5213350"/>
          <p14:tracePt t="19330" x="2516188" y="5213350"/>
          <p14:tracePt t="19362" x="2501900" y="5213350"/>
          <p14:tracePt t="19378" x="2481263" y="5221288"/>
          <p14:tracePt t="19394" x="2459038" y="5227638"/>
          <p14:tracePt t="19412" x="2422525" y="5249863"/>
          <p14:tracePt t="19428" x="2357438" y="5278438"/>
          <p14:tracePt t="19444" x="2271713" y="5300663"/>
          <p14:tracePt t="19461" x="2192338" y="5314950"/>
          <p14:tracePt t="19478" x="2062163" y="5329238"/>
          <p14:tracePt t="19494" x="1990725" y="5343525"/>
          <p14:tracePt t="19513" x="1946275" y="5357813"/>
          <p14:tracePt t="19517" x="1925638" y="5357813"/>
          <p14:tracePt t="19528" x="1917700" y="5364163"/>
          <p14:tracePt t="19544" x="1897063" y="5372100"/>
          <p14:tracePt t="19561" x="1882775" y="5386388"/>
          <p14:tracePt t="19578" x="1852613" y="5422900"/>
          <p14:tracePt t="19595" x="1831975" y="5443538"/>
          <p14:tracePt t="19611" x="1809750" y="5465763"/>
          <p14:tracePt t="19628" x="1787525" y="5494338"/>
          <p14:tracePt t="19647" x="1758950" y="5537200"/>
          <p14:tracePt t="19662" x="1752600" y="5545138"/>
          <p14:tracePt t="19678" x="1744663" y="5573713"/>
          <p14:tracePt t="19695" x="1744663" y="5595938"/>
          <p14:tracePt t="19711" x="1752600" y="5610225"/>
          <p14:tracePt t="19727" x="1758950" y="5638800"/>
          <p14:tracePt t="19744" x="1773238" y="5661025"/>
          <p14:tracePt t="19762" x="1795463" y="5689600"/>
          <p14:tracePt t="19778" x="1824038" y="5726113"/>
          <p14:tracePt t="19795" x="1846263" y="5761038"/>
          <p14:tracePt t="19812" x="1866900" y="5789613"/>
          <p14:tracePt t="19829" x="1889125" y="5819775"/>
          <p14:tracePt t="19844" x="1911350" y="5862638"/>
          <p14:tracePt t="19862" x="1946275" y="5919788"/>
          <p14:tracePt t="19879" x="1976438" y="5948363"/>
          <p14:tracePt t="19896" x="2011363" y="5984875"/>
          <p14:tracePt t="19912" x="2070100" y="6027738"/>
          <p14:tracePt t="19929" x="2112963" y="6056313"/>
          <p14:tracePt t="19945" x="2149475" y="6078538"/>
          <p14:tracePt t="19962" x="2192338" y="6092825"/>
          <p14:tracePt t="19978" x="2206625" y="6100763"/>
          <p14:tracePt t="19993" x="2220913" y="6107113"/>
          <p14:tracePt t="20009" x="2235200" y="6107113"/>
          <p14:tracePt t="20011" x="2243138" y="6107113"/>
          <p14:tracePt t="20025" x="2263775" y="6107113"/>
          <p14:tracePt t="20044" x="2328863" y="6107113"/>
          <p14:tracePt t="20060" x="2416175" y="6072188"/>
          <p14:tracePt t="20078" x="2501900" y="6042025"/>
          <p14:tracePt t="20095" x="2589213" y="5999163"/>
          <p14:tracePt t="20111" x="2638425" y="5970588"/>
          <p14:tracePt t="20128" x="2689225" y="5934075"/>
          <p14:tracePt t="20144" x="2711450" y="5913438"/>
          <p14:tracePt t="20161" x="2732088" y="5899150"/>
          <p14:tracePt t="20178" x="2762250" y="5862638"/>
          <p14:tracePt t="20195" x="2782888" y="5834063"/>
          <p14:tracePt t="20212" x="2805113" y="5797550"/>
          <p14:tracePt t="20228" x="2819400" y="5768975"/>
          <p14:tracePt t="20244" x="2833688" y="5740400"/>
          <p14:tracePt t="20262" x="2833688" y="5726113"/>
          <p14:tracePt t="20278" x="2833688" y="5710238"/>
          <p14:tracePt t="20294" x="2833688" y="5695950"/>
          <p14:tracePt t="20311" x="2833688" y="5689600"/>
          <p14:tracePt t="20328" x="2833688" y="5681663"/>
          <p14:tracePt t="20345" x="2833688" y="5675313"/>
          <p14:tracePt t="20362" x="2833688" y="5667375"/>
          <p14:tracePt t="20394" x="2833688" y="5661025"/>
          <p14:tracePt t="20432" x="2833688" y="5653088"/>
          <p14:tracePt t="20454" x="2827338" y="5653088"/>
          <p14:tracePt t="20462" x="2827338" y="5646738"/>
          <p14:tracePt t="20482" x="2819400" y="5646738"/>
          <p14:tracePt t="20498" x="2819400" y="5638800"/>
          <p14:tracePt t="20511" x="2811463" y="5638800"/>
          <p14:tracePt t="20537" x="2805113" y="5630863"/>
          <p14:tracePt t="20556" x="2797175" y="5630863"/>
          <p14:tracePt t="20753" x="2797175" y="5624513"/>
          <p14:tracePt t="21289" x="2797175" y="5616575"/>
          <p14:tracePt t="21338" x="2790825" y="5616575"/>
          <p14:tracePt t="22936" x="2782888" y="5616575"/>
          <p14:tracePt t="22956" x="2776538" y="5616575"/>
          <p14:tracePt t="23010" x="2768600" y="5616575"/>
          <p14:tracePt t="24662" x="2768600" y="5610225"/>
          <p14:tracePt t="24671" x="2762250" y="5602288"/>
          <p14:tracePt t="24677" x="2762250" y="5588000"/>
          <p14:tracePt t="24693" x="2754313" y="5581650"/>
          <p14:tracePt t="24709" x="2747963" y="5559425"/>
          <p14:tracePt t="24725" x="2740025" y="5537200"/>
          <p14:tracePt t="24743" x="2732088" y="5522913"/>
          <p14:tracePt t="24759" x="2725738" y="5502275"/>
          <p14:tracePt t="24760" x="2725738" y="5494338"/>
          <p14:tracePt t="24775" x="2717800" y="5480050"/>
          <p14:tracePt t="24792" x="2703513" y="5451475"/>
          <p14:tracePt t="24809" x="2697163" y="5437188"/>
          <p14:tracePt t="24825" x="2689225" y="5414963"/>
          <p14:tracePt t="24843" x="2682875" y="5394325"/>
          <p14:tracePt t="24860" x="2660650" y="5357813"/>
          <p14:tracePt t="24876" x="2654300" y="5335588"/>
          <p14:tracePt t="24892" x="2632075" y="5321300"/>
          <p14:tracePt t="24908" x="2632075" y="5307013"/>
          <p14:tracePt t="24925" x="2624138" y="5284788"/>
          <p14:tracePt t="24942" x="2617788" y="5264150"/>
          <p14:tracePt t="24959" x="2603500" y="5249863"/>
          <p14:tracePt t="24976" x="2589213" y="5221288"/>
          <p14:tracePt t="24993" x="2574925" y="5191125"/>
          <p14:tracePt t="25009" x="2566988" y="5162550"/>
          <p14:tracePt t="25025" x="2552700" y="5141913"/>
          <p14:tracePt t="25042" x="2530475" y="5119688"/>
          <p14:tracePt t="25060" x="2509838" y="5091113"/>
          <p14:tracePt t="25076" x="2501900" y="5083175"/>
          <p14:tracePt t="25093" x="2487613" y="5068888"/>
          <p14:tracePt t="25109" x="2481263" y="5068888"/>
          <p14:tracePt t="25125" x="2481263" y="5062538"/>
          <p14:tracePt t="25142" x="2473325" y="5062538"/>
          <p14:tracePt t="25215" x="2465388" y="5062538"/>
          <p14:tracePt t="25384" x="2459038" y="5062538"/>
          <p14:tracePt t="25982" x="2451100" y="5076825"/>
          <p14:tracePt t="25991" x="2451100" y="5097463"/>
          <p14:tracePt t="25998" x="2444750" y="5127625"/>
          <p14:tracePt t="26007" x="2444750" y="5156200"/>
          <p14:tracePt t="26023" x="2444750" y="5205413"/>
          <p14:tracePt t="26040" x="2459038" y="5270500"/>
          <p14:tracePt t="26058" x="2501900" y="5335588"/>
          <p14:tracePt t="26073" x="2581275" y="5408613"/>
          <p14:tracePt t="26091" x="2747963" y="5522913"/>
          <p14:tracePt t="26107" x="2862263" y="5573713"/>
          <p14:tracePt t="26123" x="2978150" y="5610225"/>
          <p14:tracePt t="26140" x="3079750" y="5638800"/>
          <p14:tracePt t="26157" x="3143250" y="5638800"/>
          <p14:tracePt t="26174" x="3165475" y="5638800"/>
          <p14:tracePt t="26190" x="3179763" y="5646738"/>
          <p14:tracePt t="26207" x="3208338" y="5646738"/>
          <p14:tracePt t="26224" x="3236913" y="5646738"/>
          <p14:tracePt t="26242" x="3316288" y="5667375"/>
          <p14:tracePt t="26258" x="3425825" y="5689600"/>
          <p14:tracePt t="26274" x="3548063" y="5718175"/>
          <p14:tracePt t="26291" x="3656013" y="5740400"/>
          <p14:tracePt t="26308" x="3735388" y="5754688"/>
          <p14:tracePt t="26324" x="3741738" y="5754688"/>
          <p14:tracePt t="26386" x="3741738" y="5740400"/>
          <p14:tracePt t="26402" x="3735388" y="5726113"/>
          <p14:tracePt t="26440" x="3735388" y="5718175"/>
          <p14:tracePt t="26457" x="3741738" y="5718175"/>
          <p14:tracePt t="26464" x="3741738" y="5710238"/>
          <p14:tracePt t="26476" x="3756025" y="5695950"/>
          <p14:tracePt t="26493" x="3771900" y="5675313"/>
          <p14:tracePt t="26510" x="3778250" y="5661025"/>
          <p14:tracePt t="26526" x="3778250" y="5646738"/>
          <p14:tracePt t="26558" x="3778250" y="5638800"/>
          <p14:tracePt t="26575" x="3778250" y="5630863"/>
          <p14:tracePt t="26591" x="3771900" y="5630863"/>
          <p14:tracePt t="26608" x="3756025" y="5624513"/>
          <p14:tracePt t="26642" x="3749675" y="5624513"/>
          <p14:tracePt t="26679" x="3749675" y="5616575"/>
          <p14:tracePt t="26702" x="3741738" y="5616575"/>
          <p14:tracePt t="26710" x="3741738" y="5610225"/>
          <p14:tracePt t="26741" x="3741738" y="5602288"/>
          <p14:tracePt t="26760" x="3735388" y="5602288"/>
          <p14:tracePt t="26772" x="3735388" y="5595938"/>
          <p14:tracePt t="26780" x="3727450" y="5595938"/>
          <p14:tracePt t="26810" x="3721100" y="5595938"/>
          <p14:tracePt t="26817" x="3721100" y="5588000"/>
          <p14:tracePt t="26838" x="3713163" y="5588000"/>
          <p14:tracePt t="30889" x="3713163" y="5581650"/>
          <p14:tracePt t="30989" x="3713163" y="5573713"/>
          <p14:tracePt t="31113" x="3713163" y="5567363"/>
          <p14:tracePt t="31161" x="3721100" y="5567363"/>
          <p14:tracePt t="31170" x="3721100" y="5559425"/>
          <p14:tracePt t="31194" x="3721100" y="5553075"/>
          <p14:tracePt t="31211" x="3721100" y="5545138"/>
          <p14:tracePt t="31236" x="3721100" y="5537200"/>
          <p14:tracePt t="31244" x="3727450" y="5537200"/>
          <p14:tracePt t="31276" x="3727450" y="5530850"/>
          <p14:tracePt t="31596" x="3727450" y="5522913"/>
          <p14:tracePt t="32414" x="3727450" y="5516563"/>
          <p14:tracePt t="32432" x="3727450" y="5508625"/>
          <p14:tracePt t="32448" x="3727450" y="5502275"/>
          <p14:tracePt t="32457" x="3727450" y="5494338"/>
          <p14:tracePt t="32464" x="3727450" y="5487988"/>
          <p14:tracePt t="32474" x="3727450" y="5473700"/>
          <p14:tracePt t="32490" x="3727450" y="5465763"/>
          <p14:tracePt t="32507" x="3727450" y="5443538"/>
          <p14:tracePt t="32524" x="3727450" y="5414963"/>
          <p14:tracePt t="32540" x="3727450" y="5408613"/>
          <p14:tracePt t="32557" x="3727450" y="5400675"/>
          <p14:tracePt t="32574" x="3727450" y="5386388"/>
          <p14:tracePt t="32590" x="3727450" y="5378450"/>
          <p14:tracePt t="32609" x="3727450" y="5372100"/>
          <p14:tracePt t="32624" x="3727450" y="5364163"/>
          <p14:tracePt t="32640" x="3727450" y="5357813"/>
          <p14:tracePt t="32659" x="3727450" y="5349875"/>
          <p14:tracePt t="32674" x="3727450" y="5343525"/>
          <p14:tracePt t="32691" x="3727450" y="5335588"/>
          <p14:tracePt t="32708" x="3727450" y="5321300"/>
          <p14:tracePt t="32724" x="3721100" y="5307013"/>
          <p14:tracePt t="32740" x="3721100" y="5300663"/>
          <p14:tracePt t="32776" x="3721100" y="5292725"/>
          <p14:tracePt t="32802" x="3721100" y="5284788"/>
          <p14:tracePt t="32830" x="3721100" y="5278438"/>
          <p14:tracePt t="32860" x="3721100" y="5270500"/>
          <p14:tracePt t="32868" x="3713163" y="5270500"/>
          <p14:tracePt t="32897" x="3706813" y="5270500"/>
          <p14:tracePt t="32908" x="3706813" y="5264150"/>
          <p14:tracePt t="32918" x="3698875" y="5264150"/>
          <p14:tracePt t="32980" x="3692525" y="5264150"/>
          <p14:tracePt t="32996" x="3684588" y="5264150"/>
          <p14:tracePt t="33017" x="3678238" y="5264150"/>
          <p14:tracePt t="33062" x="3670300" y="5264150"/>
          <p14:tracePt t="33221" x="3662363" y="5264150"/>
          <p14:tracePt t="33312" x="3656013" y="5264150"/>
          <p14:tracePt t="33332" x="3648075" y="5270500"/>
          <p14:tracePt t="33359" x="3641725" y="5270500"/>
          <p14:tracePt t="33370" x="3641725" y="5278438"/>
          <p14:tracePt t="33386" x="3633788" y="5278438"/>
          <p14:tracePt t="33459" x="3633788" y="5284788"/>
          <p14:tracePt t="33486" x="3627438" y="5284788"/>
          <p14:tracePt t="33509" x="3619500" y="5284788"/>
          <p14:tracePt t="33532" x="3619500" y="5292725"/>
          <p14:tracePt t="33581" x="3613150" y="5292725"/>
          <p14:tracePt t="33604" x="3613150" y="5300663"/>
          <p14:tracePt t="33631" x="3613150" y="5307013"/>
          <p14:tracePt t="33640" x="3605213" y="5307013"/>
          <p14:tracePt t="33673" x="3598863" y="5314950"/>
          <p14:tracePt t="33706" x="3590925" y="5321300"/>
          <p14:tracePt t="33723" x="3582988" y="5321300"/>
          <p14:tracePt t="33728" x="3582988" y="5329238"/>
          <p14:tracePt t="33742" x="3582988" y="5335588"/>
          <p14:tracePt t="33757" x="3576638" y="5335588"/>
          <p14:tracePt t="33773" x="3568700" y="5343525"/>
          <p14:tracePt t="33793" x="3562350" y="5349875"/>
          <p14:tracePt t="33807" x="3554413" y="5357813"/>
          <p14:tracePt t="33824" x="3554413" y="5364163"/>
          <p14:tracePt t="33841" x="3548063" y="5364163"/>
          <p14:tracePt t="33857" x="3548063" y="5372100"/>
          <p14:tracePt t="33876" x="3548063" y="5378450"/>
          <p14:tracePt t="33891" x="3548063" y="5386388"/>
          <p14:tracePt t="33907" x="3548063" y="5394325"/>
          <p14:tracePt t="33925" x="3548063" y="5400675"/>
          <p14:tracePt t="33940" x="3548063" y="5408613"/>
          <p14:tracePt t="33957" x="3548063" y="5414963"/>
          <p14:tracePt t="33976" x="3548063" y="5429250"/>
          <p14:tracePt t="33992" x="3548063" y="5443538"/>
          <p14:tracePt t="34007" x="3548063" y="5451475"/>
          <p14:tracePt t="34024" x="3548063" y="5465763"/>
          <p14:tracePt t="34040" x="3548063" y="5480050"/>
          <p14:tracePt t="34057" x="3548063" y="5487988"/>
          <p14:tracePt t="34073" x="3548063" y="5494338"/>
          <p14:tracePt t="34090" x="3548063" y="5502275"/>
          <p14:tracePt t="34107" x="3540125" y="5516563"/>
          <p14:tracePt t="34124" x="3533775" y="5530850"/>
          <p14:tracePt t="34141" x="3525838" y="5545138"/>
          <p14:tracePt t="34158" x="3525838" y="5553075"/>
          <p14:tracePt t="34175" x="3525838" y="5559425"/>
          <p14:tracePt t="34191" x="3525838" y="5567363"/>
          <p14:tracePt t="34209" x="3525838" y="5573713"/>
          <p14:tracePt t="34224" x="3525838" y="5588000"/>
          <p14:tracePt t="34241" x="3525838" y="5602288"/>
          <p14:tracePt t="34257" x="3525838" y="5610225"/>
          <p14:tracePt t="34272" x="3525838" y="5616575"/>
          <p14:tracePt t="34288" x="3519488" y="5624513"/>
          <p14:tracePt t="34290" x="3519488" y="5630863"/>
          <p14:tracePt t="34322" x="3519488" y="5638800"/>
          <p14:tracePt t="34339" x="3519488" y="5653088"/>
          <p14:tracePt t="34355" x="3519488" y="5661025"/>
          <p14:tracePt t="34373" x="3519488" y="5667375"/>
          <p14:tracePt t="34392" x="3519488" y="5681663"/>
          <p14:tracePt t="34407" x="3519488" y="5689600"/>
          <p14:tracePt t="34424" x="3519488" y="5703888"/>
          <p14:tracePt t="34482" x="3519488" y="5710238"/>
          <p14:tracePt t="34492" x="3525838" y="5710238"/>
          <p14:tracePt t="34533" x="3533775" y="5710238"/>
          <p14:tracePt t="34550" x="3540125" y="5710238"/>
          <p14:tracePt t="34574" x="3548063" y="5710238"/>
          <p14:tracePt t="34620" x="3554413" y="5710238"/>
          <p14:tracePt t="34671" x="3562350" y="5710238"/>
          <p14:tracePt t="34694" x="3568700" y="5710238"/>
          <p14:tracePt t="34716" x="3576638" y="5710238"/>
          <p14:tracePt t="34752" x="3582988" y="5710238"/>
          <p14:tracePt t="34783" x="3590925" y="5710238"/>
          <p14:tracePt t="34795" x="3598863" y="5710238"/>
          <p14:tracePt t="34813" x="3598863" y="5718175"/>
          <p14:tracePt t="34836" x="3605213" y="5718175"/>
          <p14:tracePt t="34936" x="3613150" y="5710238"/>
          <p14:tracePt t="34957" x="3613150" y="5703888"/>
          <p14:tracePt t="34973" x="3613150" y="5695950"/>
          <p14:tracePt t="34980" x="3619500" y="5695950"/>
          <p14:tracePt t="34990" x="3619500" y="5689600"/>
          <p14:tracePt t="35009" x="3627438" y="5675313"/>
          <p14:tracePt t="35024" x="3627438" y="5667375"/>
          <p14:tracePt t="35027" x="3633788" y="5667375"/>
          <p14:tracePt t="35040" x="3633788" y="5661025"/>
          <p14:tracePt t="35064" x="3641725" y="5653088"/>
          <p14:tracePt t="35086" x="3641725" y="5646738"/>
          <p14:tracePt t="35095" x="3648075" y="5646738"/>
          <p14:tracePt t="35107" x="3648075" y="5638800"/>
          <p14:tracePt t="35125" x="3656013" y="5638800"/>
          <p14:tracePt t="35142" x="3662363" y="5630863"/>
          <p14:tracePt t="35174" x="3670300" y="5624513"/>
          <p14:tracePt t="35208" x="3678238" y="5610225"/>
          <p14:tracePt t="35224" x="3684588" y="5610225"/>
          <p14:tracePt t="35241" x="3692525" y="5602288"/>
          <p14:tracePt t="35258" x="3698875" y="5588000"/>
          <p14:tracePt t="35274" x="3706813" y="5581650"/>
          <p14:tracePt t="35291" x="3713163" y="5573713"/>
          <p14:tracePt t="35308" x="3721100" y="5559425"/>
          <p14:tracePt t="35324" x="3727450" y="5553075"/>
          <p14:tracePt t="35340" x="3735388" y="5537200"/>
          <p14:tracePt t="35356" x="3756025" y="5522913"/>
          <p14:tracePt t="35372" x="3756025" y="5502275"/>
          <p14:tracePt t="35388" x="3771900" y="5487988"/>
          <p14:tracePt t="35405" x="3771900" y="5473700"/>
          <p14:tracePt t="35421" x="3771900" y="5465763"/>
          <p14:tracePt t="35438" x="3771900" y="5451475"/>
          <p14:tracePt t="35454" x="3771900" y="5437188"/>
          <p14:tracePt t="35471" x="3771900" y="5422900"/>
          <p14:tracePt t="35488" x="3771900" y="5414963"/>
          <p14:tracePt t="35504" x="3771900" y="5400675"/>
          <p14:tracePt t="35521" x="3771900" y="5378450"/>
          <p14:tracePt t="35538" x="3771900" y="5364163"/>
          <p14:tracePt t="35555" x="3771900" y="5357813"/>
          <p14:tracePt t="35572" x="3763963" y="5343525"/>
          <p14:tracePt t="35589" x="3756025" y="5321300"/>
          <p14:tracePt t="35607" x="3749675" y="5307013"/>
          <p14:tracePt t="35624" x="3749675" y="5300663"/>
          <p14:tracePt t="35640" x="3741738" y="5300663"/>
          <p14:tracePt t="35658" x="3741738" y="5292725"/>
          <p14:tracePt t="35674" x="3735388" y="5278438"/>
          <p14:tracePt t="35689" x="3727450" y="5270500"/>
          <p14:tracePt t="35724" x="3713163" y="5264150"/>
          <p14:tracePt t="35741" x="3706813" y="5264150"/>
          <p14:tracePt t="35773" x="3698875" y="5264150"/>
          <p14:tracePt t="35796" x="3692525" y="5264150"/>
          <p14:tracePt t="35810" x="3684588" y="5264150"/>
          <p14:tracePt t="35841" x="3678238" y="5264150"/>
          <p14:tracePt t="35865" x="3670300" y="5264150"/>
          <p14:tracePt t="35881" x="3662363" y="5264150"/>
          <p14:tracePt t="35890" x="3656013" y="5264150"/>
          <p14:tracePt t="35895" x="3648075" y="5270500"/>
          <p14:tracePt t="35911" x="3633788" y="5278438"/>
          <p14:tracePt t="35922" x="3627438" y="5284788"/>
          <p14:tracePt t="35939" x="3605213" y="5300663"/>
          <p14:tracePt t="35956" x="3590925" y="5307013"/>
          <p14:tracePt t="35973" x="3562350" y="5329238"/>
          <p14:tracePt t="35990" x="3548063" y="5343525"/>
          <p14:tracePt t="36005" x="3540125" y="5349875"/>
          <p14:tracePt t="36021" x="3525838" y="5357813"/>
          <p14:tracePt t="36038" x="3511550" y="5372100"/>
          <p14:tracePt t="36054" x="3503613" y="5378450"/>
          <p14:tracePt t="36071" x="3489325" y="5394325"/>
          <p14:tracePt t="36088" x="3475038" y="5414963"/>
          <p14:tracePt t="36104" x="3468688" y="5429250"/>
          <p14:tracePt t="36121" x="3460750" y="5451475"/>
          <p14:tracePt t="36138" x="3454400" y="5465763"/>
          <p14:tracePt t="36156" x="3454400" y="5480050"/>
          <p14:tracePt t="36172" x="3440113" y="5502275"/>
          <p14:tracePt t="36188" x="3440113" y="5516563"/>
          <p14:tracePt t="36204" x="3440113" y="5537200"/>
          <p14:tracePt t="36221" x="3440113" y="5553075"/>
          <p14:tracePt t="36237" x="3440113" y="5567363"/>
          <p14:tracePt t="36254" x="3440113" y="5581650"/>
          <p14:tracePt t="36271" x="3440113" y="5595938"/>
          <p14:tracePt t="36288" x="3440113" y="5616575"/>
          <p14:tracePt t="36304" x="3440113" y="5630863"/>
          <p14:tracePt t="36321" x="3440113" y="5638800"/>
          <p14:tracePt t="36337" x="3440113" y="5653088"/>
          <p14:tracePt t="36354" x="3440113" y="5661025"/>
          <p14:tracePt t="36371" x="3446463" y="5675313"/>
          <p14:tracePt t="36388" x="3446463" y="5681663"/>
          <p14:tracePt t="36405" x="3460750" y="5689600"/>
          <p14:tracePt t="36421" x="3460750" y="5695950"/>
          <p14:tracePt t="36438" x="3468688" y="5703888"/>
          <p14:tracePt t="36455" x="3475038" y="5710238"/>
          <p14:tracePt t="36471" x="3482975" y="5710238"/>
          <p14:tracePt t="36487" x="3489325" y="5718175"/>
          <p14:tracePt t="36504" x="3503613" y="5718175"/>
          <p14:tracePt t="36521" x="3519488" y="5726113"/>
          <p14:tracePt t="36538" x="3525838" y="5732463"/>
          <p14:tracePt t="36554" x="3540125" y="5732463"/>
          <p14:tracePt t="36571" x="3548063" y="5740400"/>
          <p14:tracePt t="36589" x="3562350" y="5740400"/>
          <p14:tracePt t="36606" x="3576638" y="5740400"/>
          <p14:tracePt t="36622" x="3590925" y="5746750"/>
          <p14:tracePt t="36640" x="3613150" y="5746750"/>
          <p14:tracePt t="36655" x="3619500" y="5746750"/>
          <p14:tracePt t="36672" x="3627438" y="5746750"/>
          <p14:tracePt t="36689" x="3633788" y="5746750"/>
          <p14:tracePt t="36705" x="3648075" y="5740400"/>
          <p14:tracePt t="36722" x="3656013" y="5732463"/>
          <p14:tracePt t="36741" x="3678238" y="5718175"/>
          <p14:tracePt t="36757" x="3684588" y="5695950"/>
          <p14:tracePt t="36773" x="3692525" y="5681663"/>
          <p14:tracePt t="36791" x="3692525" y="5667375"/>
          <p14:tracePt t="36806" x="3698875" y="5661025"/>
          <p14:tracePt t="36824" x="3698875" y="5653088"/>
          <p14:tracePt t="36841" x="3706813" y="5646738"/>
          <p14:tracePt t="36857" x="3706813" y="5630863"/>
          <p14:tracePt t="36873" x="3713163" y="5624513"/>
          <p14:tracePt t="36889" x="3713163" y="5616575"/>
          <p14:tracePt t="36925" x="3706813" y="5610225"/>
          <p14:tracePt t="36940" x="3706813" y="5602288"/>
          <p14:tracePt t="36956" x="3692525" y="5602288"/>
          <p14:tracePt t="36974" x="3684588" y="5602288"/>
          <p14:tracePt t="36990" x="3670300" y="5595938"/>
          <p14:tracePt t="37007" x="3662363" y="5595938"/>
          <p14:tracePt t="37024" x="3648075" y="5595938"/>
          <p14:tracePt t="37040" x="3641725" y="5595938"/>
          <p14:tracePt t="37063" x="3633788" y="5595938"/>
          <p14:tracePt t="37096" x="3627438" y="5595938"/>
          <p14:tracePt t="37121" x="3619500" y="5595938"/>
          <p14:tracePt t="37170" x="3613150" y="5595938"/>
          <p14:tracePt t="37232" x="3605213" y="5595938"/>
          <p14:tracePt t="37340" x="3598863" y="5595938"/>
          <p14:tracePt t="37352" x="3590925" y="5595938"/>
          <p14:tracePt t="37366" x="3582988" y="5595938"/>
          <p14:tracePt t="37386" x="3576638" y="5595938"/>
          <p14:tracePt t="37407" x="3568700" y="5595938"/>
          <p14:tracePt t="37414" x="3562350" y="5595938"/>
          <p14:tracePt t="37428" x="3554413" y="5595938"/>
          <p14:tracePt t="37440" x="3548063" y="5595938"/>
          <p14:tracePt t="37457" x="3533775" y="5595938"/>
          <p14:tracePt t="37474" x="3511550" y="5595938"/>
          <p14:tracePt t="37491" x="3497263" y="5595938"/>
          <p14:tracePt t="37507" x="3482975" y="5595938"/>
          <p14:tracePt t="37523" x="3468688" y="5595938"/>
          <p14:tracePt t="37527" x="3460750" y="5595938"/>
          <p14:tracePt t="37539" x="3454400" y="5595938"/>
          <p14:tracePt t="37554" x="3440113" y="5595938"/>
          <p14:tracePt t="37571" x="3425825" y="5595938"/>
          <p14:tracePt t="37588" x="3395663" y="5595938"/>
          <p14:tracePt t="37605" x="3381375" y="5588000"/>
          <p14:tracePt t="37622" x="3367088" y="5588000"/>
          <p14:tracePt t="37638" x="3360738" y="5581650"/>
          <p14:tracePt t="37657" x="3338513" y="5581650"/>
          <p14:tracePt t="37674" x="3324225" y="5573713"/>
          <p14:tracePt t="37690" x="3309938" y="5567363"/>
          <p14:tracePt t="37707" x="3287713" y="5559425"/>
          <p14:tracePt t="37724" x="3259138" y="5537200"/>
          <p14:tracePt t="37739" x="3230563" y="5530850"/>
          <p14:tracePt t="37756" x="3201988" y="5516563"/>
          <p14:tracePt t="37774" x="3173413" y="5502275"/>
          <p14:tracePt t="37791" x="3151188" y="5487988"/>
          <p14:tracePt t="37806" x="3128963" y="5487988"/>
          <p14:tracePt t="37824" x="3122613" y="5487988"/>
          <p14:tracePt t="37839" x="3114675" y="5480050"/>
          <p14:tracePt t="37856" x="3100388" y="5473700"/>
          <p14:tracePt t="37873" x="3086100" y="5473700"/>
          <p14:tracePt t="37889" x="3086100" y="5465763"/>
          <p14:tracePt t="37908" x="3079750" y="5457825"/>
          <p14:tracePt t="38147" x="3071813" y="5457825"/>
          <p14:tracePt t="38171" x="3063875" y="5457825"/>
          <p14:tracePt t="38197" x="3057525" y="5451475"/>
          <p14:tracePt t="38212" x="3049588" y="5443538"/>
          <p14:tracePt t="38228" x="3043238" y="5437188"/>
          <p14:tracePt t="38235" x="3035300" y="5437188"/>
          <p14:tracePt t="38242" x="3028950" y="5429250"/>
          <p14:tracePt t="38259" x="3014663" y="5422900"/>
          <p14:tracePt t="38274" x="3006725" y="5414963"/>
          <p14:tracePt t="38291" x="2992438" y="5408613"/>
          <p14:tracePt t="38306" x="2984500" y="5400675"/>
          <p14:tracePt t="38436" x="2978150" y="5400675"/>
          <p14:tracePt t="38486" x="2978150" y="5394325"/>
          <p14:tracePt t="38505" x="2984500" y="5394325"/>
          <p14:tracePt t="38532" x="2992438" y="5394325"/>
          <p14:tracePt t="38552" x="3000375" y="5386388"/>
          <p14:tracePt t="38571" x="3006725" y="5386388"/>
          <p14:tracePt t="38591" x="3014663" y="5386388"/>
          <p14:tracePt t="38607" x="3021013" y="5378450"/>
          <p14:tracePt t="38614" x="3028950" y="5378450"/>
          <p14:tracePt t="38641" x="3035300" y="5378450"/>
          <p14:tracePt t="38661" x="3043238" y="5378450"/>
          <p14:tracePt t="38678" x="3043238" y="5372100"/>
          <p14:tracePt t="38685" x="3049588" y="5372100"/>
          <p14:tracePt t="38693" x="3057525" y="5372100"/>
          <p14:tracePt t="38744" x="3063875" y="5372100"/>
          <p14:tracePt t="38760" x="3071813" y="5372100"/>
          <p14:tracePt t="38774" x="3079750" y="5372100"/>
          <p14:tracePt t="38785" x="3086100" y="5372100"/>
          <p14:tracePt t="38803" x="3094038" y="5372100"/>
          <p14:tracePt t="38810" x="3094038" y="5378450"/>
          <p14:tracePt t="38824" x="3100388" y="5378450"/>
          <p14:tracePt t="38872" x="3108325" y="5378450"/>
          <p14:tracePt t="38891" x="3114675" y="5378450"/>
          <p14:tracePt t="38918" x="3122613" y="5378450"/>
          <p14:tracePt t="38940" x="3128963" y="5386388"/>
          <p14:tracePt t="38953" x="3136900" y="5386388"/>
          <p14:tracePt t="38968" x="3143250" y="5386388"/>
          <p14:tracePt t="38976" x="3151188" y="5394325"/>
          <p14:tracePt t="39052" x="3157538" y="5394325"/>
          <p14:tracePt t="39081" x="3165475" y="5394325"/>
          <p14:tracePt t="39493" x="3173413" y="5400675"/>
          <p14:tracePt t="39513" x="3179763" y="5408613"/>
          <p14:tracePt t="39528" x="3179763" y="5414963"/>
          <p14:tracePt t="39542" x="3187700" y="5422900"/>
          <p14:tracePt t="39550" x="3187700" y="5429250"/>
          <p14:tracePt t="39558" x="3187700" y="5437188"/>
          <p14:tracePt t="39575" x="3187700" y="5443538"/>
          <p14:tracePt t="39593" x="3187700" y="5451475"/>
          <p14:tracePt t="39605" x="3187700" y="5457825"/>
          <p14:tracePt t="39622" x="3194050" y="5473700"/>
          <p14:tracePt t="39637" x="3194050" y="5494338"/>
          <p14:tracePt t="39654" x="3194050" y="5502275"/>
          <p14:tracePt t="39670" x="3194050" y="5516563"/>
          <p14:tracePt t="39689" x="3194050" y="5545138"/>
          <p14:tracePt t="39704" x="3194050" y="5567363"/>
          <p14:tracePt t="39721" x="3201988" y="5581650"/>
          <p14:tracePt t="39738" x="3201988" y="5602288"/>
          <p14:tracePt t="39754" x="3208338" y="5616575"/>
          <p14:tracePt t="39772" x="3216275" y="5646738"/>
          <p14:tracePt t="39789" x="3216275" y="5667375"/>
          <p14:tracePt t="39804" x="3216275" y="5689600"/>
          <p14:tracePt t="39821" x="3216275" y="5695950"/>
          <p14:tracePt t="39838" x="3216275" y="5718175"/>
          <p14:tracePt t="39853" x="3216275" y="5732463"/>
          <p14:tracePt t="39871" x="3216275" y="5754688"/>
          <p14:tracePt t="39889" x="3216275" y="5775325"/>
          <p14:tracePt t="39905" x="3216275" y="5789613"/>
          <p14:tracePt t="39922" x="3208338" y="5811838"/>
          <p14:tracePt t="39939" x="3208338" y="5826125"/>
          <p14:tracePt t="39955" x="3194050" y="5848350"/>
          <p14:tracePt t="39973" x="3187700" y="5876925"/>
          <p14:tracePt t="39989" x="3179763" y="5891213"/>
          <p14:tracePt t="40006" x="3173413" y="5913438"/>
          <p14:tracePt t="40022" x="3173413" y="5927725"/>
          <p14:tracePt t="40026" x="3165475" y="5934075"/>
          <p14:tracePt t="40039" x="3165475" y="5942013"/>
          <p14:tracePt t="40056" x="3157538" y="5962650"/>
          <p14:tracePt t="40073" x="3151188" y="5978525"/>
          <p14:tracePt t="40089" x="3151188" y="5999163"/>
          <p14:tracePt t="40108" x="3143250" y="6007100"/>
          <p14:tracePt t="40125" x="3143250" y="6013450"/>
          <p14:tracePt t="40141" x="3143250" y="6021388"/>
          <p14:tracePt t="40156" x="3143250" y="6027738"/>
          <p14:tracePt t="40202" x="3143250" y="6035675"/>
          <p14:tracePt t="40235" x="3143250" y="6042025"/>
          <p14:tracePt t="40376" x="3143250" y="6027738"/>
          <p14:tracePt t="40383" x="3143250" y="6021388"/>
          <p14:tracePt t="40391" x="3143250" y="6013450"/>
          <p14:tracePt t="40406" x="3151188" y="5978525"/>
          <p14:tracePt t="40422" x="3173413" y="5956300"/>
          <p14:tracePt t="40439" x="3194050" y="5913438"/>
          <p14:tracePt t="40455" x="3216275" y="5876925"/>
          <p14:tracePt t="40472" x="3244850" y="5834063"/>
          <p14:tracePt t="40488" x="3267075" y="5789613"/>
          <p14:tracePt t="40505" x="3287713" y="5732463"/>
          <p14:tracePt t="40522" x="3309938" y="5681663"/>
          <p14:tracePt t="40538" x="3316288" y="5653088"/>
          <p14:tracePt t="40556" x="3316288" y="5624513"/>
          <p14:tracePt t="40572" x="3316288" y="5602288"/>
          <p14:tracePt t="40588" x="3316288" y="5588000"/>
          <p14:tracePt t="40606" x="3324225" y="5567363"/>
          <p14:tracePt t="40622" x="3324225" y="5559425"/>
          <p14:tracePt t="40639" x="3324225" y="5553075"/>
          <p14:tracePt t="40655" x="3324225" y="5537200"/>
          <p14:tracePt t="40673" x="3324225" y="5522913"/>
          <p14:tracePt t="40690" x="3324225" y="5508625"/>
          <p14:tracePt t="40705" x="3324225" y="5494338"/>
          <p14:tracePt t="40721" x="3324225" y="5480050"/>
          <p14:tracePt t="40740" x="3316288" y="5457825"/>
          <p14:tracePt t="40772" x="3309938" y="5443538"/>
          <p14:tracePt t="40789" x="3295650" y="5437188"/>
          <p14:tracePt t="40805" x="3287713" y="5429250"/>
          <p14:tracePt t="40822" x="3281363" y="5422900"/>
          <p14:tracePt t="40840" x="3267075" y="5408613"/>
          <p14:tracePt t="40855" x="3259138" y="5408613"/>
          <p14:tracePt t="40873" x="3244850" y="5394325"/>
          <p14:tracePt t="40889" x="3230563" y="5378450"/>
          <p14:tracePt t="40906" x="3216275" y="5372100"/>
          <p14:tracePt t="40923" x="3201988" y="5372100"/>
          <p14:tracePt t="40939" x="3194050" y="5364163"/>
          <p14:tracePt t="40955" x="3187700" y="5357813"/>
          <p14:tracePt t="40971" x="3173413" y="5357813"/>
          <p14:tracePt t="41003" x="3165475" y="5357813"/>
          <p14:tracePt t="41125" x="3157538" y="5357813"/>
          <p14:tracePt t="41144" x="3151188" y="5364163"/>
          <p14:tracePt t="41152" x="3136900" y="5394325"/>
          <p14:tracePt t="41159" x="3122613" y="5429250"/>
          <p14:tracePt t="41174" x="3100388" y="5516563"/>
          <p14:tracePt t="41189" x="3071813" y="5567363"/>
          <p14:tracePt t="41206" x="3049588" y="5610225"/>
          <p14:tracePt t="41223" x="3043238" y="5638800"/>
          <p14:tracePt t="41239" x="3043238" y="5675313"/>
          <p14:tracePt t="41255" x="3043238" y="5689600"/>
          <p14:tracePt t="41273" x="3043238" y="5718175"/>
          <p14:tracePt t="41289" x="3043238" y="5740400"/>
          <p14:tracePt t="41306" x="3043238" y="5761038"/>
          <p14:tracePt t="41322" x="3043238" y="5789613"/>
          <p14:tracePt t="41338" x="3043238" y="5803900"/>
          <p14:tracePt t="41355" x="3035300" y="5840413"/>
          <p14:tracePt t="41372" x="3035300" y="5854700"/>
          <p14:tracePt t="41389" x="3035300" y="5883275"/>
          <p14:tracePt t="41407" x="3035300" y="5899150"/>
          <p14:tracePt t="41422" x="3035300" y="5919788"/>
          <p14:tracePt t="41438" x="3035300" y="5942013"/>
          <p14:tracePt t="41455" x="3035300" y="5956300"/>
          <p14:tracePt t="41472" x="3035300" y="5978525"/>
          <p14:tracePt t="41489" x="3035300" y="6007100"/>
          <p14:tracePt t="41506" x="3035300" y="6021388"/>
          <p14:tracePt t="41522" x="3043238" y="6042025"/>
          <p14:tracePt t="41539" x="3049588" y="6056313"/>
          <p14:tracePt t="41555" x="3057525" y="6072188"/>
          <p14:tracePt t="41572" x="3071813" y="6086475"/>
          <p14:tracePt t="41591" x="3079750" y="6107113"/>
          <p14:tracePt t="41605" x="3086100" y="6115050"/>
          <p14:tracePt t="41622" x="3094038" y="6121400"/>
          <p14:tracePt t="41639" x="3108325" y="6135688"/>
          <p14:tracePt t="41655" x="3114675" y="6143625"/>
          <p14:tracePt t="41672" x="3128963" y="6151563"/>
          <p14:tracePt t="41690" x="3136900" y="6157913"/>
          <p14:tracePt t="41706" x="3151188" y="6165850"/>
          <p14:tracePt t="41722" x="3157538" y="6180138"/>
          <p14:tracePt t="41768" x="3165475" y="6180138"/>
          <p14:tracePt t="41781" x="3165475" y="6186488"/>
          <p14:tracePt t="41800" x="3173413" y="6194425"/>
          <p14:tracePt t="41818" x="3179763" y="6200775"/>
          <p14:tracePt t="41826" x="3179763" y="6208713"/>
          <p14:tracePt t="41930" x="3187700" y="6208713"/>
          <p14:tracePt t="41980" x="3194050" y="6208713"/>
          <p14:tracePt t="41996" x="3201988" y="6208713"/>
          <p14:tracePt t="42012" x="3208338" y="6208713"/>
          <p14:tracePt t="42028" x="3216275" y="6200775"/>
          <p14:tracePt t="42042" x="3216275" y="6194425"/>
          <p14:tracePt t="42058" x="3216275" y="6186488"/>
          <p14:tracePt t="42066" x="3216275" y="6180138"/>
          <p14:tracePt t="42075" x="3216275" y="6172200"/>
          <p14:tracePt t="42089" x="3216275" y="6165850"/>
          <p14:tracePt t="42106" x="3216275" y="6151563"/>
          <p14:tracePt t="42120" x="3216275" y="6135688"/>
          <p14:tracePt t="42137" x="3222625" y="6115050"/>
          <p14:tracePt t="42153" x="3230563" y="6100763"/>
          <p14:tracePt t="42173" x="3236913" y="6072188"/>
          <p14:tracePt t="42189" x="3244850" y="6049963"/>
          <p14:tracePt t="42206" x="3244850" y="6027738"/>
          <p14:tracePt t="42222" x="3259138" y="6007100"/>
          <p14:tracePt t="42238" x="3267075" y="5984875"/>
          <p14:tracePt t="42256" x="3281363" y="5948363"/>
          <p14:tracePt t="42273" x="3287713" y="5919788"/>
          <p14:tracePt t="42289" x="3295650" y="5899150"/>
          <p14:tracePt t="42305" x="3295650" y="5883275"/>
          <p14:tracePt t="42322" x="3295650" y="5862638"/>
          <p14:tracePt t="42338" x="3295650" y="5848350"/>
          <p14:tracePt t="42355" x="3295650" y="5819775"/>
          <p14:tracePt t="42373" x="3302000" y="5783263"/>
          <p14:tracePt t="42389" x="3302000" y="5761038"/>
          <p14:tracePt t="42405" x="3302000" y="5740400"/>
          <p14:tracePt t="42422" x="3302000" y="5726113"/>
          <p14:tracePt t="42440" x="3302000" y="5703888"/>
          <p14:tracePt t="42455" x="3302000" y="5689600"/>
          <p14:tracePt t="42473" x="3302000" y="5661025"/>
          <p14:tracePt t="42490" x="3302000" y="5638800"/>
          <p14:tracePt t="42505" x="3302000" y="5624513"/>
          <p14:tracePt t="42522" x="3295650" y="5602288"/>
          <p14:tracePt t="42526" x="3287713" y="5595938"/>
          <p14:tracePt t="42539" x="3287713" y="5581650"/>
          <p14:tracePt t="42555" x="3273425" y="5559425"/>
          <p14:tracePt t="42572" x="3259138" y="5545138"/>
          <p14:tracePt t="42589" x="3244850" y="5516563"/>
          <p14:tracePt t="42606" x="3230563" y="5502275"/>
          <p14:tracePt t="42622" x="3222625" y="5487988"/>
          <p14:tracePt t="42639" x="3222625" y="5473700"/>
          <p14:tracePt t="42655" x="3222625" y="5465763"/>
          <p14:tracePt t="42672" x="3222625" y="5457825"/>
          <p14:tracePt t="42689" x="3222625" y="5451475"/>
          <p14:tracePt t="42705" x="3222625" y="5443538"/>
          <p14:tracePt t="42722" x="3222625" y="5437188"/>
          <p14:tracePt t="42738" x="3222625" y="5429250"/>
          <p14:tracePt t="42834" x="3222625" y="5422900"/>
          <p14:tracePt t="42977" x="3222625" y="5429250"/>
          <p14:tracePt t="42984" x="3216275" y="5443538"/>
          <p14:tracePt t="42992" x="3216275" y="5465763"/>
          <p14:tracePt t="43005" x="3208338" y="5502275"/>
          <p14:tracePt t="43022" x="3201988" y="5545138"/>
          <p14:tracePt t="43038" x="3187700" y="5616575"/>
          <p14:tracePt t="43054" x="3165475" y="5695950"/>
          <p14:tracePt t="43072" x="3136900" y="5775325"/>
          <p14:tracePt t="43088" x="3128963" y="5840413"/>
          <p14:tracePt t="43105" x="3122613" y="5876925"/>
          <p14:tracePt t="43122" x="3114675" y="5913438"/>
          <p14:tracePt t="43138" x="3100388" y="5942013"/>
          <p14:tracePt t="43155" x="3100388" y="5956300"/>
          <p14:tracePt t="43172" x="3094038" y="5978525"/>
          <p14:tracePt t="43190" x="3094038" y="6007100"/>
          <p14:tracePt t="43207" x="3094038" y="6021388"/>
          <p14:tracePt t="43223" x="3094038" y="6042025"/>
          <p14:tracePt t="43239" x="3094038" y="6064250"/>
          <p14:tracePt t="43255" x="3094038" y="6072188"/>
          <p14:tracePt t="43271" x="3094038" y="6086475"/>
          <p14:tracePt t="43287" x="3094038" y="6092825"/>
          <p14:tracePt t="43302" x="3094038" y="6100763"/>
          <p14:tracePt t="43321" x="3094038" y="6107113"/>
          <p14:tracePt t="43338" x="3094038" y="6115050"/>
          <p14:tracePt t="43373" x="3100388" y="6129338"/>
          <p14:tracePt t="43388" x="3100388" y="6135688"/>
          <p14:tracePt t="43405" x="3100388" y="6143625"/>
          <p14:tracePt t="43423" x="3100388" y="6157913"/>
          <p14:tracePt t="43438" x="3100388" y="6172200"/>
          <p14:tracePt t="43454" x="3108325" y="6180138"/>
          <p14:tracePt t="43474" x="3108325" y="6200775"/>
          <p14:tracePt t="43489" x="3108325" y="6208713"/>
          <p14:tracePt t="43505" x="3108325" y="6215063"/>
          <p14:tracePt t="43523" x="3108325" y="6223000"/>
          <p14:tracePt t="43539" x="3108325" y="6229350"/>
          <p14:tracePt t="43554" x="3114675" y="6237288"/>
          <p14:tracePt t="43572" x="3114675" y="6245225"/>
          <p14:tracePt t="43589" x="3114675" y="6251575"/>
          <p14:tracePt t="43622" x="3122613" y="6251575"/>
          <p14:tracePt t="43638" x="3122613" y="6259513"/>
          <p14:tracePt t="43656" x="3128963" y="6259513"/>
          <p14:tracePt t="43678" x="3128963" y="6251575"/>
          <p14:tracePt t="43688" x="3136900" y="6245225"/>
          <p14:tracePt t="43706" x="3151188" y="6215063"/>
          <p14:tracePt t="43722" x="3165475" y="6186488"/>
          <p14:tracePt t="43739" x="3179763" y="6157913"/>
          <p14:tracePt t="43756" x="3194050" y="6100763"/>
          <p14:tracePt t="43772" x="3222625" y="6027738"/>
          <p14:tracePt t="43788" x="3252788" y="5934075"/>
          <p14:tracePt t="43805" x="3273425" y="5834063"/>
          <p14:tracePt t="43822" x="3302000" y="5726113"/>
          <p14:tracePt t="43838" x="3346450" y="5545138"/>
          <p14:tracePt t="43856" x="3375025" y="5400675"/>
          <p14:tracePt t="43872" x="3409950" y="5241925"/>
          <p14:tracePt t="43888" x="3440113" y="5105400"/>
          <p14:tracePt t="43904" x="3468688" y="4983163"/>
          <p14:tracePt t="43922" x="3497263" y="4810125"/>
          <p14:tracePt t="43939" x="3497263" y="4702175"/>
          <p14:tracePt t="43955" x="3489325" y="4592638"/>
          <p14:tracePt t="43972" x="3468688" y="4498975"/>
          <p14:tracePt t="43990" x="3446463" y="4427538"/>
          <p14:tracePt t="44004" x="3417888" y="4376738"/>
          <p14:tracePt t="44022" x="3409950" y="4356100"/>
          <p14:tracePt t="44026" x="3403600" y="4356100"/>
          <p14:tracePt t="44038" x="3403600" y="4348163"/>
          <p14:tracePt t="44192" x="3389313" y="4348163"/>
          <p14:tracePt t="44198" x="3381375" y="4362450"/>
          <p14:tracePt t="44207" x="3367088" y="4384675"/>
          <p14:tracePt t="44222" x="3346450" y="4464050"/>
          <p14:tracePt t="44238" x="3330575" y="4535488"/>
          <p14:tracePt t="44254" x="3324225" y="4564063"/>
          <p14:tracePt t="44271" x="3324225" y="4578350"/>
          <p14:tracePt t="44363" x="3316288" y="4578350"/>
          <p14:tracePt t="44437" x="3309938" y="4586288"/>
          <p14:tracePt t="44501" x="3309938" y="4592638"/>
          <p14:tracePt t="44512" x="3302000" y="4592638"/>
          <p14:tracePt t="44522" x="3295650" y="4606925"/>
          <p14:tracePt t="44538" x="3273425" y="4679950"/>
          <p14:tracePt t="44555" x="3236913" y="4787900"/>
          <p14:tracePt t="44571" x="3179763" y="4997450"/>
          <p14:tracePt t="44588" x="3165475" y="5091113"/>
          <p14:tracePt t="44605" x="3165475" y="5127625"/>
          <p14:tracePt t="44621" x="3165475" y="5141913"/>
          <p14:tracePt t="44637" x="3165475" y="5162550"/>
          <p14:tracePt t="44654" x="3165475" y="5184775"/>
          <p14:tracePt t="44672" x="3157538" y="5235575"/>
          <p14:tracePt t="44689" x="3151188" y="5314950"/>
          <p14:tracePt t="44704" x="3128963" y="5394325"/>
          <p14:tracePt t="44721" x="3114675" y="5465763"/>
          <p14:tracePt t="44737" x="3108325" y="5494338"/>
          <p14:tracePt t="44754" x="3100388" y="5516563"/>
          <p14:tracePt t="44771" x="3100388" y="5530850"/>
          <p14:tracePt t="44788" x="3100388" y="5553075"/>
          <p14:tracePt t="44804" x="3100388" y="5567363"/>
          <p14:tracePt t="44822" x="3100388" y="5581650"/>
          <p14:tracePt t="44838" x="3100388" y="5602288"/>
          <p14:tracePt t="44854" x="3094038" y="5624513"/>
          <p14:tracePt t="44871" x="3079750" y="5653088"/>
          <p14:tracePt t="44889" x="3057525" y="5695950"/>
          <p14:tracePt t="44904" x="3049588" y="5710238"/>
          <p14:tracePt t="44923" x="3049588" y="5726113"/>
          <p14:tracePt t="45036" x="3057525" y="5726113"/>
          <p14:tracePt t="45056" x="3063875" y="5726113"/>
          <p14:tracePt t="45072" x="3071813" y="5726113"/>
          <p14:tracePt t="45078" x="3079750" y="5718175"/>
          <p14:tracePt t="45088" x="3086100" y="5718175"/>
          <p14:tracePt t="45104" x="3100388" y="5703888"/>
          <p14:tracePt t="45122" x="3114675" y="5681663"/>
          <p14:tracePt t="45138" x="3128963" y="5675313"/>
          <p14:tracePt t="45156" x="3157538" y="5638800"/>
          <p14:tracePt t="45172" x="3179763" y="5610225"/>
          <p14:tracePt t="45188" x="3201988" y="5588000"/>
          <p14:tracePt t="45206" x="3216275" y="5573713"/>
          <p14:tracePt t="45222" x="3244850" y="5537200"/>
          <p14:tracePt t="45238" x="3267075" y="5516563"/>
          <p14:tracePt t="45256" x="3267075" y="5508625"/>
          <p14:tracePt t="45273" x="3281363" y="5494338"/>
          <p14:tracePt t="45289" x="3281363" y="5487988"/>
          <p14:tracePt t="45303" x="3281363" y="5480050"/>
          <p14:tracePt t="45319" x="3281363" y="5473700"/>
          <p14:tracePt t="45337" x="3281363" y="5457825"/>
          <p14:tracePt t="45354" x="3281363" y="5451475"/>
          <p14:tracePt t="45369" x="3281363" y="5443538"/>
          <p14:tracePt t="45386" x="3281363" y="5437188"/>
          <p14:tracePt t="45419" x="3281363" y="5429250"/>
          <p14:tracePt t="45458" x="3281363" y="5422900"/>
          <p14:tracePt t="45466" x="3281363" y="5414963"/>
          <p14:tracePt t="45512" x="3273425" y="5408613"/>
          <p14:tracePt t="45540" x="3267075" y="5408613"/>
          <p14:tracePt t="45562" x="3259138" y="5408613"/>
          <p14:tracePt t="45578" x="3252788" y="5408613"/>
          <p14:tracePt t="45595" x="3244850" y="5408613"/>
          <p14:tracePt t="45618" x="3236913" y="5408613"/>
          <p14:tracePt t="45768" x="3236913" y="5400675"/>
          <p14:tracePt t="46959" x="3236913" y="5408613"/>
          <p14:tracePt t="46966" x="3236913" y="5414963"/>
          <p14:tracePt t="46972" x="3236913" y="5422900"/>
          <p14:tracePt t="46987" x="3236913" y="5437188"/>
          <p14:tracePt t="47005" x="3230563" y="5457825"/>
          <p14:tracePt t="47021" x="3230563" y="5473700"/>
          <p14:tracePt t="47037" x="3222625" y="5494338"/>
          <p14:tracePt t="47055" x="3222625" y="5516563"/>
          <p14:tracePt t="47070" x="3222625" y="5567363"/>
          <p14:tracePt t="47072" x="3216275" y="5573713"/>
          <p14:tracePt t="47087" x="3208338" y="5595938"/>
          <p14:tracePt t="47104" x="3208338" y="5610225"/>
          <p14:tracePt t="47120" x="3208338" y="5630863"/>
          <p14:tracePt t="47136" x="3208338" y="5638800"/>
          <p14:tracePt t="47153" x="3208338" y="5661025"/>
          <p14:tracePt t="47170" x="3208338" y="5681663"/>
          <p14:tracePt t="47188" x="3208338" y="5703888"/>
          <p14:tracePt t="47204" x="3208338" y="5726113"/>
          <p14:tracePt t="47220" x="3208338" y="5746750"/>
          <p14:tracePt t="47239" x="3208338" y="5754688"/>
          <p14:tracePt t="47254" x="3208338" y="5768975"/>
          <p14:tracePt t="47270" x="3208338" y="5775325"/>
          <p14:tracePt t="47288" x="3208338" y="5783263"/>
          <p14:tracePt t="47303" x="3208338" y="5797550"/>
          <p14:tracePt t="47320" x="3208338" y="5803900"/>
          <p14:tracePt t="47337" x="3208338" y="5811838"/>
          <p14:tracePt t="47353" x="3208338" y="5819775"/>
          <p14:tracePt t="47370" x="3216275" y="5826125"/>
          <p14:tracePt t="47387" x="3216275" y="5834063"/>
          <p14:tracePt t="47404" x="3216275" y="5848350"/>
          <p14:tracePt t="47422" x="3216275" y="5854700"/>
          <p14:tracePt t="47436" x="3216275" y="5862638"/>
          <p14:tracePt t="47471" x="3216275" y="5868988"/>
          <p14:tracePt t="47490" x="3216275" y="5876925"/>
          <p14:tracePt t="47565" x="3216275" y="5883275"/>
          <p14:tracePt t="47621" x="3230563" y="5876925"/>
          <p14:tracePt t="47628" x="3236913" y="5868988"/>
          <p14:tracePt t="47638" x="3244850" y="5854700"/>
          <p14:tracePt t="47653" x="3267075" y="5840413"/>
          <p14:tracePt t="47668" x="3267075" y="5803900"/>
          <p14:tracePt t="47685" x="3252788" y="5761038"/>
          <p14:tracePt t="47704" x="3244850" y="5710238"/>
          <p14:tracePt t="47718" x="3244850" y="5695950"/>
          <p14:tracePt t="47755" x="3244850" y="5689600"/>
          <p14:tracePt t="47771" x="3236913" y="5675313"/>
          <p14:tracePt t="47786" x="3236913" y="5638800"/>
          <p14:tracePt t="47804" x="3236913" y="5595938"/>
          <p14:tracePt t="47820" x="3236913" y="5530850"/>
          <p14:tracePt t="47837" x="3216275" y="5437188"/>
          <p14:tracePt t="47854" x="3208338" y="5235575"/>
          <p14:tracePt t="47870" x="3216275" y="5176838"/>
          <p14:tracePt t="47887" x="3222625" y="5162550"/>
          <p14:tracePt t="47903" x="3236913" y="5141913"/>
          <p14:tracePt t="47920" x="3236913" y="5119688"/>
          <p14:tracePt t="47938" x="3236913" y="5097463"/>
          <p14:tracePt t="47953" x="3236913" y="5076825"/>
          <p14:tracePt t="47971" x="3236913" y="5054600"/>
          <p14:tracePt t="47987" x="3236913" y="5032375"/>
          <p14:tracePt t="48003" x="3236913" y="5011738"/>
          <p14:tracePt t="48019" x="3236913" y="5003800"/>
          <p14:tracePt t="48039" x="3236913" y="4997450"/>
          <p14:tracePt t="48068" x="3236913" y="4989513"/>
          <p14:tracePt t="48096" x="3236913" y="4983163"/>
          <p14:tracePt t="48122" x="3244850" y="4983163"/>
          <p14:tracePt t="48158" x="3252788" y="4983163"/>
          <p14:tracePt t="48188" x="3252788" y="4975225"/>
          <p14:tracePt t="48504" x="3252788" y="4983163"/>
          <p14:tracePt t="48518" x="3252788" y="4989513"/>
          <p14:tracePt t="48554" x="3252788" y="4997450"/>
          <p14:tracePt t="48562" x="3252788" y="5003800"/>
          <p14:tracePt t="48578" x="3252788" y="5018088"/>
          <p14:tracePt t="48595" x="3259138" y="5032375"/>
          <p14:tracePt t="48603" x="3267075" y="5040313"/>
          <p14:tracePt t="48620" x="3273425" y="5048250"/>
          <p14:tracePt t="48637" x="3273425" y="5054600"/>
          <p14:tracePt t="48724" x="3273425" y="5062538"/>
          <p14:tracePt t="48732" x="3273425" y="5068888"/>
          <p14:tracePt t="48740" x="3273425" y="5076825"/>
          <p14:tracePt t="48755" x="3267075" y="5083175"/>
          <p14:tracePt t="48770" x="3259138" y="5105400"/>
          <p14:tracePt t="48787" x="3259138" y="5119688"/>
          <p14:tracePt t="48802" x="3252788" y="5133975"/>
          <p14:tracePt t="48818" x="3252788" y="5156200"/>
          <p14:tracePt t="48836" x="3244850" y="5176838"/>
          <p14:tracePt t="48853" x="3236913" y="5199063"/>
          <p14:tracePt t="48870" x="3236913" y="5235575"/>
          <p14:tracePt t="48886" x="3236913" y="5256213"/>
          <p14:tracePt t="48903" x="3236913" y="5278438"/>
          <p14:tracePt t="48920" x="3230563" y="5292725"/>
          <p14:tracePt t="48937" x="3222625" y="5307013"/>
          <p14:tracePt t="48954" x="3222625" y="5329238"/>
          <p14:tracePt t="48971" x="3222625" y="5349875"/>
          <p14:tracePt t="48987" x="3216275" y="5372100"/>
          <p14:tracePt t="49004" x="3208338" y="5400675"/>
          <p14:tracePt t="49020" x="3201988" y="5429250"/>
          <p14:tracePt t="49024" x="3194050" y="5437188"/>
          <p14:tracePt t="49037" x="3194050" y="5451475"/>
          <p14:tracePt t="49053" x="3187700" y="5480050"/>
          <p14:tracePt t="49055" x="3173413" y="5487988"/>
          <p14:tracePt t="49070" x="3173413" y="5508625"/>
          <p14:tracePt t="49087" x="3165475" y="5522913"/>
          <p14:tracePt t="49104" x="3157538" y="5545138"/>
          <p14:tracePt t="49119" x="3157538" y="5559425"/>
          <p14:tracePt t="49136" x="3157538" y="5573713"/>
          <p14:tracePt t="49154" x="3157538" y="5602288"/>
          <p14:tracePt t="49171" x="3157538" y="5624513"/>
          <p14:tracePt t="49187" x="3157538" y="5638800"/>
          <p14:tracePt t="49204" x="3157538" y="5661025"/>
          <p14:tracePt t="49220" x="3157538" y="5675313"/>
          <p14:tracePt t="49236" x="3157538" y="5689600"/>
          <p14:tracePt t="49252" x="3157538" y="5710238"/>
          <p14:tracePt t="49268" x="3157538" y="5726113"/>
          <p14:tracePt t="49285" x="3157538" y="5746750"/>
          <p14:tracePt t="49303" x="3157538" y="5768975"/>
          <p14:tracePt t="49318" x="3157538" y="5783263"/>
          <p14:tracePt t="49335" x="3157538" y="5797550"/>
          <p14:tracePt t="49353" x="3157538" y="5819775"/>
          <p14:tracePt t="49369" x="3157538" y="5834063"/>
          <p14:tracePt t="49387" x="3157538" y="5862638"/>
          <p14:tracePt t="49404" x="3157538" y="5868988"/>
          <p14:tracePt t="49419" x="3157538" y="5883275"/>
          <p14:tracePt t="49436" x="3157538" y="5905500"/>
          <p14:tracePt t="49454" x="3157538" y="5919788"/>
          <p14:tracePt t="49469" x="3157538" y="5942013"/>
          <p14:tracePt t="49487" x="3157538" y="5970588"/>
          <p14:tracePt t="49504" x="3157538" y="5984875"/>
          <p14:tracePt t="49520" x="3157538" y="6007100"/>
          <p14:tracePt t="49524" x="3157538" y="6013450"/>
          <p14:tracePt t="49536" x="3157538" y="6021388"/>
          <p14:tracePt t="49555" x="3157538" y="6042025"/>
          <p14:tracePt t="49569" x="3157538" y="6056313"/>
          <p14:tracePt t="49587" x="3165475" y="6064250"/>
          <p14:tracePt t="49605" x="3165475" y="6078538"/>
          <p14:tracePt t="49620" x="3165475" y="6100763"/>
          <p14:tracePt t="49636" x="3165475" y="6115050"/>
          <p14:tracePt t="49654" x="3165475" y="6121400"/>
          <p14:tracePt t="49669" x="3165475" y="6135688"/>
          <p14:tracePt t="49688" x="3165475" y="6151563"/>
          <p14:tracePt t="49703" x="3165475" y="6172200"/>
          <p14:tracePt t="49720" x="3165475" y="6186488"/>
          <p14:tracePt t="49737" x="3165475" y="6200775"/>
          <p14:tracePt t="49753" x="3165475" y="6208713"/>
          <p14:tracePt t="49770" x="3173413" y="6208713"/>
          <p14:tracePt t="49788" x="3173413" y="6215063"/>
          <p14:tracePt t="49804" x="3173413" y="6223000"/>
          <p14:tracePt t="49820" x="3173413" y="6229350"/>
          <p14:tracePt t="49839" x="3173413" y="6245225"/>
          <p14:tracePt t="49870" x="3173413" y="6251575"/>
          <p14:tracePt t="49887" x="3173413" y="6259513"/>
          <p14:tracePt t="49968" x="3173413" y="6265863"/>
          <p14:tracePt t="54960" x="3173413" y="6259513"/>
          <p14:tracePt t="54975" x="3173413" y="6251575"/>
          <p14:tracePt t="54985" x="3165475" y="6251575"/>
          <p14:tracePt t="54989" x="3165475" y="6245225"/>
          <p14:tracePt t="55009" x="3165475" y="6237288"/>
          <p14:tracePt t="55019" x="3165475" y="6229350"/>
          <p14:tracePt t="55035" x="3165475" y="6223000"/>
          <p14:tracePt t="55051" x="3165475" y="6215063"/>
          <p14:tracePt t="55071" x="3165475" y="6208713"/>
          <p14:tracePt t="55085" x="3165475" y="6200775"/>
          <p14:tracePt t="55114" x="3165475" y="6194425"/>
          <p14:tracePt t="55130" x="3157538" y="6186488"/>
          <p14:tracePt t="55146" x="3157538" y="6172200"/>
          <p14:tracePt t="55160" x="3157538" y="6165850"/>
          <p14:tracePt t="55176" x="3157538" y="6157913"/>
          <p14:tracePt t="55185" x="3157538" y="6143625"/>
          <p14:tracePt t="55212" x="3157538" y="6135688"/>
          <p14:tracePt t="55220" x="3157538" y="6129338"/>
          <p14:tracePt t="55233" x="3157538" y="6121400"/>
          <p14:tracePt t="55250" x="3157538" y="6100763"/>
          <p14:tracePt t="55267" x="3157538" y="6072188"/>
          <p14:tracePt t="55283" x="3157538" y="6056313"/>
          <p14:tracePt t="55299" x="3157538" y="6035675"/>
          <p14:tracePt t="55317" x="3157538" y="6021388"/>
          <p14:tracePt t="55333" x="3157538" y="5999163"/>
          <p14:tracePt t="55350" x="3165475" y="5984875"/>
          <p14:tracePt t="55366" x="3165475" y="5962650"/>
          <p14:tracePt t="55383" x="3173413" y="5942013"/>
          <p14:tracePt t="55399" x="3179763" y="5919788"/>
          <p14:tracePt t="55416" x="3179763" y="5899150"/>
          <p14:tracePt t="55433" x="3187700" y="5883275"/>
          <p14:tracePt t="55449" x="3194050" y="5862638"/>
          <p14:tracePt t="55467" x="3194050" y="5834063"/>
          <p14:tracePt t="55483" x="3201988" y="5803900"/>
          <p14:tracePt t="55501" x="3208338" y="5783263"/>
          <p14:tracePt t="55517" x="3208338" y="5761038"/>
          <p14:tracePt t="55534" x="3222625" y="5740400"/>
          <p14:tracePt t="55552" x="3230563" y="5710238"/>
          <p14:tracePt t="55568" x="3236913" y="5689600"/>
          <p14:tracePt t="55586" x="3244850" y="5675313"/>
          <p14:tracePt t="55601" x="3252788" y="5653088"/>
          <p14:tracePt t="55617" x="3259138" y="5630863"/>
          <p14:tracePt t="55635" x="3259138" y="5616575"/>
          <p14:tracePt t="55652" x="3259138" y="5602288"/>
          <p14:tracePt t="55668" x="3259138" y="5595938"/>
          <p14:tracePt t="55685" x="3259138" y="5581650"/>
          <p14:tracePt t="55700" x="3267075" y="5567363"/>
          <p14:tracePt t="55717" x="3273425" y="5553075"/>
          <p14:tracePt t="55734" x="3273425" y="5545138"/>
          <p14:tracePt t="55750" x="3281363" y="5522913"/>
          <p14:tracePt t="55766" x="3287713" y="5502275"/>
          <p14:tracePt t="55782" x="3287713" y="5487988"/>
          <p14:tracePt t="55799" x="3287713" y="5480050"/>
          <p14:tracePt t="55816" x="3287713" y="5465763"/>
          <p14:tracePt t="55832" x="3287713" y="5457825"/>
          <p14:tracePt t="55866" x="3287713" y="5451475"/>
          <p14:tracePt t="55882" x="3287713" y="5443538"/>
          <p14:tracePt t="55899" x="3287713" y="5437188"/>
          <p14:tracePt t="55916" x="3287713" y="5429250"/>
          <p14:tracePt t="55934" x="3287713" y="5422900"/>
          <p14:tracePt t="55949" x="3281363" y="5422900"/>
          <p14:tracePt t="55966" x="3281363" y="5414963"/>
          <p14:tracePt t="55982" x="3273425" y="5414963"/>
          <p14:tracePt t="55999" x="3267075" y="5400675"/>
          <p14:tracePt t="56016" x="3252788" y="5386388"/>
          <p14:tracePt t="56017" x="3252788" y="5378450"/>
          <p14:tracePt t="56032" x="3252788" y="5372100"/>
          <p14:tracePt t="56049" x="3236913" y="5364163"/>
          <p14:tracePt t="56066" x="3230563" y="5349875"/>
          <p14:tracePt t="56082" x="3222625" y="5343525"/>
          <p14:tracePt t="56116" x="3216275" y="5335588"/>
          <p14:tracePt t="56204" x="3208338" y="5335588"/>
          <p14:tracePt t="56238" x="3208338" y="5343525"/>
          <p14:tracePt t="56258" x="3201988" y="5349875"/>
          <p14:tracePt t="56274" x="3201988" y="5357813"/>
          <p14:tracePt t="56280" x="3201988" y="5364163"/>
          <p14:tracePt t="56288" x="3194050" y="5372100"/>
          <p14:tracePt t="56304" x="3187700" y="5378450"/>
          <p14:tracePt t="56316" x="3187700" y="5386388"/>
          <p14:tracePt t="56333" x="3187700" y="5400675"/>
          <p14:tracePt t="56350" x="3194050" y="5437188"/>
          <p14:tracePt t="56366" x="3201988" y="5457825"/>
          <p14:tracePt t="56384" x="3208338" y="5480050"/>
          <p14:tracePt t="56400" x="3216275" y="5494338"/>
          <p14:tracePt t="56416" x="3230563" y="5516563"/>
          <p14:tracePt t="56432" x="3252788" y="5545138"/>
          <p14:tracePt t="56449" x="3252788" y="5559425"/>
          <p14:tracePt t="56467" x="3259138" y="5588000"/>
          <p14:tracePt t="56484" x="3259138" y="5602288"/>
          <p14:tracePt t="56500" x="3259138" y="5616575"/>
          <p14:tracePt t="56517" x="3267075" y="5638800"/>
          <p14:tracePt t="56519" x="3267075" y="5646738"/>
          <p14:tracePt t="56534" x="3267075" y="5653088"/>
          <p14:tracePt t="56550" x="3267075" y="5675313"/>
          <p14:tracePt t="56567" x="3267075" y="5703888"/>
          <p14:tracePt t="56584" x="3267075" y="5718175"/>
          <p14:tracePt t="56601" x="3267075" y="5732463"/>
          <p14:tracePt t="56617" x="3267075" y="5754688"/>
          <p14:tracePt t="56636" x="3259138" y="5783263"/>
          <p14:tracePt t="56667" x="3259138" y="5803900"/>
          <p14:tracePt t="56684" x="3259138" y="5811838"/>
          <p14:tracePt t="57241" x="3252788" y="5811838"/>
          <p14:tracePt t="57270" x="3244850" y="5811838"/>
          <p14:tracePt t="57278" x="3244850" y="5819775"/>
          <p14:tracePt t="57287" x="3236913" y="5819775"/>
          <p14:tracePt t="57301" x="3230563" y="5834063"/>
          <p14:tracePt t="57318" x="3216275" y="5868988"/>
          <p14:tracePt t="57334" x="3187700" y="5956300"/>
          <p14:tracePt t="57350" x="3100388" y="6107113"/>
          <p14:tracePt t="57366" x="3006725" y="6245225"/>
          <p14:tracePt t="57384" x="2949575" y="6373813"/>
          <p14:tracePt t="57400" x="2949575" y="6396038"/>
          <p14:tracePt t="57417" x="2955925" y="6410325"/>
          <p14:tracePt t="57492" x="2970213" y="6402388"/>
          <p14:tracePt t="57500" x="2984500" y="6396038"/>
          <p14:tracePt t="57508" x="2992438" y="6388100"/>
          <p14:tracePt t="57518" x="3000375" y="6367463"/>
          <p14:tracePt t="57533" x="3028950" y="6324600"/>
          <p14:tracePt t="57549" x="3057525" y="6223000"/>
          <p14:tracePt t="57567" x="3071813" y="6165850"/>
          <p14:tracePt t="57583" x="3071813" y="6143625"/>
          <p14:tracePt t="57600" x="3063875" y="6064250"/>
          <p14:tracePt t="57617" x="3035300" y="5978525"/>
          <p14:tracePt t="57634" x="3000375" y="5862638"/>
          <p14:tracePt t="57650" x="2921000" y="5595938"/>
          <p14:tracePt t="57667" x="2811463" y="5343525"/>
          <p14:tracePt t="57684" x="2646363" y="4932363"/>
          <p14:tracePt t="57701" x="2465388" y="4543425"/>
          <p14:tracePt t="57717" x="2243138" y="4124325"/>
          <p14:tracePt t="57734" x="2025650" y="3727450"/>
          <p14:tracePt t="57753" x="1758950" y="3201988"/>
          <p14:tracePt t="57768" x="1651000" y="2913063"/>
          <p14:tracePt t="57785" x="1535113" y="2609850"/>
          <p14:tracePt t="57802" x="1435100" y="2343150"/>
          <p14:tracePt t="57818" x="1392238" y="2178050"/>
          <p14:tracePt t="57834" x="1384300" y="2076450"/>
          <p14:tracePt t="57852" x="1384300" y="1982788"/>
          <p14:tracePt t="57868" x="1392238" y="1946275"/>
          <p14:tracePt t="57884" x="1398588" y="1911350"/>
          <p14:tracePt t="57901" x="1398588" y="1860550"/>
          <p14:tracePt t="57917" x="1384300" y="1831975"/>
          <p14:tracePt t="57934" x="1362075" y="1817688"/>
          <p14:tracePt t="57952" x="1290638" y="1852613"/>
          <p14:tracePt t="57968" x="1239838" y="1931988"/>
          <p14:tracePt t="57986" x="1211263" y="2039938"/>
          <p14:tracePt t="58001" x="1182688" y="2198688"/>
          <p14:tracePt t="58017" x="1160463" y="2300288"/>
          <p14:tracePt t="58021" x="1160463" y="2308225"/>
          <p14:tracePt t="58175" x="1154113" y="2314575"/>
          <p14:tracePt t="58182" x="1146175" y="2314575"/>
          <p14:tracePt t="58190" x="1131888" y="2308225"/>
          <p14:tracePt t="58201" x="1125538" y="2292350"/>
          <p14:tracePt t="58219" x="1066800" y="2184400"/>
          <p14:tracePt t="58234" x="930275" y="2055813"/>
          <p14:tracePt t="58251" x="685800" y="1882775"/>
          <p14:tracePt t="58268" x="411163" y="1644650"/>
          <p14:tracePt t="58284" x="187325" y="1471613"/>
          <p14:tracePt t="58301" x="14288" y="1319213"/>
        </p14:tracePtLst>
      </p14:laserTraceLst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2132965" marR="5080" indent="-1908175">
              <a:lnSpc>
                <a:spcPts val="2850"/>
              </a:lnSpc>
              <a:spcBef>
                <a:spcPts val="220"/>
              </a:spcBef>
            </a:pPr>
            <a:r>
              <a:rPr dirty="0"/>
              <a:t>2. Estructura característica </a:t>
            </a:r>
            <a:r>
              <a:rPr spc="-5" dirty="0"/>
              <a:t>de una subestación  </a:t>
            </a:r>
            <a:r>
              <a:rPr dirty="0"/>
              <a:t>Partes</a:t>
            </a:r>
            <a:r>
              <a:rPr spc="5" dirty="0"/>
              <a:t> principales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8125" y="1202055"/>
            <a:ext cx="4093845" cy="119697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560"/>
              </a:spcBef>
              <a:buChar char="•"/>
              <a:tabLst>
                <a:tab pos="203200" algn="l"/>
              </a:tabLst>
            </a:pPr>
            <a:r>
              <a:rPr sz="1550" spc="15" dirty="0">
                <a:latin typeface="Arial"/>
                <a:cs typeface="Arial"/>
              </a:rPr>
              <a:t>Posición barras/celdas lado</a:t>
            </a:r>
            <a:r>
              <a:rPr sz="1550" spc="25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baja</a:t>
            </a:r>
            <a:endParaRPr sz="1550">
              <a:latin typeface="Arial"/>
              <a:cs typeface="Arial"/>
            </a:endParaRPr>
          </a:p>
          <a:p>
            <a:pPr marL="831850" lvl="1" indent="-285750">
              <a:lnSpc>
                <a:spcPct val="100000"/>
              </a:lnSpc>
              <a:spcBef>
                <a:spcPts val="464"/>
              </a:spcBef>
              <a:buChar char="–"/>
              <a:tabLst>
                <a:tab pos="831215" algn="l"/>
                <a:tab pos="831850" algn="l"/>
              </a:tabLst>
            </a:pPr>
            <a:r>
              <a:rPr sz="1550" spc="20" dirty="0">
                <a:latin typeface="Arial"/>
                <a:cs typeface="Arial"/>
              </a:rPr>
              <a:t>Media </a:t>
            </a:r>
            <a:r>
              <a:rPr sz="1550" spc="15" dirty="0">
                <a:latin typeface="Arial"/>
                <a:cs typeface="Arial"/>
              </a:rPr>
              <a:t>tensión: </a:t>
            </a:r>
            <a:r>
              <a:rPr sz="1550" spc="20" dirty="0">
                <a:latin typeface="Arial"/>
                <a:cs typeface="Arial"/>
              </a:rPr>
              <a:t>celdas</a:t>
            </a:r>
            <a:r>
              <a:rPr sz="1550" spc="15" dirty="0">
                <a:latin typeface="Arial"/>
                <a:cs typeface="Arial"/>
              </a:rPr>
              <a:t> </a:t>
            </a:r>
            <a:r>
              <a:rPr sz="1550" spc="20" dirty="0">
                <a:latin typeface="Arial"/>
                <a:cs typeface="Arial"/>
              </a:rPr>
              <a:t>prefabricadas</a:t>
            </a:r>
            <a:endParaRPr sz="1550">
              <a:latin typeface="Arial"/>
              <a:cs typeface="Arial"/>
            </a:endParaRPr>
          </a:p>
          <a:p>
            <a:pPr marL="831850" lvl="1" indent="-285750">
              <a:lnSpc>
                <a:spcPct val="100000"/>
              </a:lnSpc>
              <a:spcBef>
                <a:spcPts val="464"/>
              </a:spcBef>
              <a:buChar char="–"/>
              <a:tabLst>
                <a:tab pos="831215" algn="l"/>
                <a:tab pos="831850" algn="l"/>
              </a:tabLst>
            </a:pPr>
            <a:r>
              <a:rPr sz="1550" spc="5" dirty="0">
                <a:latin typeface="Arial"/>
                <a:cs typeface="Arial"/>
              </a:rPr>
              <a:t>Facilidad</a:t>
            </a:r>
            <a:r>
              <a:rPr sz="1550" spc="85" dirty="0">
                <a:latin typeface="Arial"/>
                <a:cs typeface="Arial"/>
              </a:rPr>
              <a:t> </a:t>
            </a:r>
            <a:r>
              <a:rPr sz="1550" spc="5" dirty="0">
                <a:latin typeface="Arial"/>
                <a:cs typeface="Arial"/>
              </a:rPr>
              <a:t>montaje</a:t>
            </a:r>
            <a:endParaRPr sz="1550">
              <a:latin typeface="Arial"/>
              <a:cs typeface="Arial"/>
            </a:endParaRPr>
          </a:p>
          <a:p>
            <a:pPr marL="831850" lvl="1" indent="-285750">
              <a:lnSpc>
                <a:spcPct val="100000"/>
              </a:lnSpc>
              <a:spcBef>
                <a:spcPts val="390"/>
              </a:spcBef>
              <a:buChar char="–"/>
              <a:tabLst>
                <a:tab pos="831215" algn="l"/>
                <a:tab pos="831850" algn="l"/>
              </a:tabLst>
            </a:pPr>
            <a:r>
              <a:rPr sz="1550" spc="15" dirty="0">
                <a:latin typeface="Arial"/>
                <a:cs typeface="Arial"/>
              </a:rPr>
              <a:t>Integración</a:t>
            </a:r>
            <a:r>
              <a:rPr sz="1550" spc="20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equipos</a:t>
            </a:r>
            <a:endParaRPr sz="1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03325" y="2746375"/>
            <a:ext cx="2705100" cy="37433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51425" y="1412048"/>
            <a:ext cx="3533775" cy="49753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096"/>
    </mc:Choice>
    <mc:Fallback xmlns="">
      <p:transition spd="slow" advTm="122096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1412" x="541338" y="1268413"/>
          <p14:tracePt t="1429" x="873125" y="1362075"/>
          <p14:tracePt t="1446" x="1066800" y="1412875"/>
          <p14:tracePt t="1461" x="1225550" y="1471613"/>
          <p14:tracePt t="1479" x="1362075" y="1500188"/>
          <p14:tracePt t="1496" x="1463675" y="1500188"/>
          <p14:tracePt t="1512" x="1550988" y="1500188"/>
          <p14:tracePt t="1529" x="1679575" y="1520825"/>
          <p14:tracePt t="1546" x="1766888" y="1543050"/>
          <p14:tracePt t="1561" x="1846263" y="1550988"/>
          <p14:tracePt t="1577" x="1925638" y="1565275"/>
          <p14:tracePt t="1595" x="1982788" y="1571625"/>
          <p14:tracePt t="1611" x="2047875" y="1593850"/>
          <p14:tracePt t="1628" x="2184400" y="1630363"/>
          <p14:tracePt t="1645" x="2292350" y="1651000"/>
          <p14:tracePt t="1662" x="2401888" y="1679575"/>
          <p14:tracePt t="1680" x="2524125" y="1709738"/>
          <p14:tracePt t="1695" x="2624138" y="1738313"/>
          <p14:tracePt t="1712" x="2703513" y="1758950"/>
          <p14:tracePt t="1730" x="2819400" y="1787525"/>
          <p14:tracePt t="1745" x="2841625" y="1803400"/>
          <p14:tracePt t="1761" x="2855913" y="1809750"/>
          <p14:tracePt t="1779" x="2870200" y="1817688"/>
          <p14:tracePt t="1795" x="2890838" y="1824038"/>
          <p14:tracePt t="1812" x="2935288" y="1831975"/>
          <p14:tracePt t="1828" x="3006725" y="1860550"/>
          <p14:tracePt t="1846" x="3122613" y="1897063"/>
          <p14:tracePt t="1862" x="3208338" y="1917700"/>
          <p14:tracePt t="1880" x="3281363" y="1939925"/>
          <p14:tracePt t="1896" x="3346450" y="1968500"/>
          <p14:tracePt t="1913" x="3425825" y="1990725"/>
          <p14:tracePt t="1928" x="3454400" y="1997075"/>
          <p14:tracePt t="1944" x="3511550" y="2011363"/>
          <p14:tracePt t="1961" x="3568700" y="2033588"/>
          <p14:tracePt t="1979" x="3605213" y="2047875"/>
          <p14:tracePt t="1994" x="3641725" y="2070100"/>
          <p14:tracePt t="2013" x="3662363" y="2084388"/>
          <p14:tracePt t="2029" x="3684588" y="2105025"/>
          <p14:tracePt t="2046" x="3735388" y="2133600"/>
          <p14:tracePt t="2062" x="3771900" y="2149475"/>
          <p14:tracePt t="2079" x="3800475" y="2163763"/>
          <p14:tracePt t="2095" x="3821113" y="2170113"/>
          <p14:tracePt t="2112" x="3835400" y="2178050"/>
          <p14:tracePt t="2129" x="3851275" y="2192338"/>
          <p14:tracePt t="2147" x="3871913" y="2206625"/>
          <p14:tracePt t="2163" x="3879850" y="2206625"/>
          <p14:tracePt t="2179" x="3886200" y="2212975"/>
          <p14:tracePt t="2197" x="3900488" y="2228850"/>
          <p14:tracePt t="2212" x="3922713" y="2243138"/>
          <p14:tracePt t="2229" x="3937000" y="2257425"/>
          <p14:tracePt t="2247" x="3937000" y="2271713"/>
          <p14:tracePt t="2262" x="3944938" y="2271713"/>
          <p14:tracePt t="2279" x="3944938" y="2278063"/>
          <p14:tracePt t="2398" x="3944938" y="2286000"/>
          <p14:tracePt t="2448" x="3937000" y="2286000"/>
          <p14:tracePt t="2456" x="3929063" y="2286000"/>
          <p14:tracePt t="2468" x="3929063" y="2292350"/>
          <p14:tracePt t="2510" x="3922713" y="2292350"/>
          <p14:tracePt t="3445" x="3914775" y="2292350"/>
          <p14:tracePt t="3580" x="3914775" y="2300288"/>
          <p14:tracePt t="3630" x="3914775" y="2308225"/>
          <p14:tracePt t="3638" x="3929063" y="2314575"/>
          <p14:tracePt t="3647" x="3929063" y="2328863"/>
          <p14:tracePt t="3662" x="3886200" y="2351088"/>
          <p14:tracePt t="3679" x="3800475" y="2393950"/>
          <p14:tracePt t="3697" x="3633788" y="2422525"/>
          <p14:tracePt t="3712" x="3525838" y="2422525"/>
          <p14:tracePt t="3729" x="3425825" y="2416175"/>
          <p14:tracePt t="3747" x="3330575" y="2401888"/>
          <p14:tracePt t="3762" x="3236913" y="2386013"/>
          <p14:tracePt t="3778" x="3122613" y="2357438"/>
          <p14:tracePt t="3797" x="3014663" y="2286000"/>
          <p14:tracePt t="3812" x="2921000" y="2155825"/>
          <p14:tracePt t="3829" x="2898775" y="2070100"/>
          <p14:tracePt t="3845" x="2890838" y="2055813"/>
          <p14:tracePt t="3862" x="2890838" y="2047875"/>
          <p14:tracePt t="3879" x="2884488" y="2047875"/>
          <p14:tracePt t="3895" x="2870200" y="2055813"/>
          <p14:tracePt t="3913" x="2847975" y="2076450"/>
          <p14:tracePt t="3916" x="2841625" y="2084388"/>
          <p14:tracePt t="3929" x="2833688" y="2090738"/>
          <p14:tracePt t="3945" x="2841625" y="2127250"/>
          <p14:tracePt t="3961" x="2941638" y="2163763"/>
          <p14:tracePt t="3980" x="3425825" y="2243138"/>
          <p14:tracePt t="3996" x="4024313" y="2393950"/>
          <p14:tracePt t="4012" x="4527550" y="2430463"/>
          <p14:tracePt t="4029" x="4889500" y="2436813"/>
          <p14:tracePt t="4045" x="5097463" y="2436813"/>
          <p14:tracePt t="4063" x="5221288" y="2430463"/>
          <p14:tracePt t="4080" x="5278438" y="2430463"/>
          <p14:tracePt t="4096" x="5299075" y="2430463"/>
          <p14:tracePt t="4113" x="5329238" y="2430463"/>
          <p14:tracePt t="4129" x="5422900" y="2451100"/>
          <p14:tracePt t="4145" x="5559425" y="2487613"/>
          <p14:tracePt t="4161" x="5740400" y="2524125"/>
          <p14:tracePt t="4177" x="5897563" y="2544763"/>
          <p14:tracePt t="4194" x="6100763" y="2559050"/>
          <p14:tracePt t="4213" x="6208713" y="2581275"/>
          <p14:tracePt t="4227" x="6265863" y="2603500"/>
          <p14:tracePt t="4243" x="6294438" y="2617788"/>
          <p14:tracePt t="4260" x="6316663" y="2632075"/>
          <p14:tracePt t="4276" x="6345238" y="2654300"/>
          <p14:tracePt t="4293" x="6410325" y="2674938"/>
          <p14:tracePt t="4310" x="6575425" y="2768600"/>
          <p14:tracePt t="4326" x="6677025" y="2805113"/>
          <p14:tracePt t="4343" x="6727825" y="2827338"/>
          <p14:tracePt t="4359" x="6748463" y="2833688"/>
          <p14:tracePt t="4376" x="6764338" y="2833688"/>
          <p14:tracePt t="4393" x="6784975" y="2819400"/>
          <p14:tracePt t="4410" x="6784975" y="2790825"/>
          <p14:tracePt t="4427" x="6770688" y="2776538"/>
          <p14:tracePt t="4445" x="6764338" y="2762250"/>
          <p14:tracePt t="4461" x="6742113" y="2747963"/>
          <p14:tracePt t="4478" x="6734175" y="2733675"/>
          <p14:tracePt t="4496" x="6713538" y="2703513"/>
          <p14:tracePt t="4510" x="6713538" y="2689225"/>
          <p14:tracePt t="4528" x="6727825" y="2660650"/>
          <p14:tracePt t="4545" x="6734175" y="2638425"/>
          <p14:tracePt t="4560" x="6748463" y="2617788"/>
          <p14:tracePt t="4578" x="6764338" y="2595563"/>
          <p14:tracePt t="4595" x="6770688" y="2581275"/>
          <p14:tracePt t="4651" x="6770688" y="2589213"/>
          <p14:tracePt t="4659" x="6770688" y="2595563"/>
          <p14:tracePt t="4667" x="6756400" y="2617788"/>
          <p14:tracePt t="4678" x="6742113" y="2660650"/>
          <p14:tracePt t="4693" x="6699250" y="2754313"/>
          <p14:tracePt t="4710" x="6654800" y="2841625"/>
          <p14:tracePt t="4727" x="6575425" y="2949575"/>
          <p14:tracePt t="4743" x="6511925" y="3071813"/>
          <p14:tracePt t="4760" x="6481763" y="3128963"/>
          <p14:tracePt t="4776" x="6461125" y="3179763"/>
          <p14:tracePt t="4793" x="6438900" y="3216275"/>
          <p14:tracePt t="4809" x="6410325" y="3273425"/>
          <p14:tracePt t="4826" x="6396038" y="3338513"/>
          <p14:tracePt t="4843" x="6353175" y="3460750"/>
          <p14:tracePt t="4859" x="6302375" y="3554413"/>
          <p14:tracePt t="4876" x="6245225" y="3670300"/>
          <p14:tracePt t="4892" x="6172200" y="3786188"/>
          <p14:tracePt t="4909" x="6107113" y="3879850"/>
          <p14:tracePt t="4926" x="6086475" y="3922713"/>
          <p14:tracePt t="4928" x="6078538" y="3930650"/>
          <p14:tracePt t="4942" x="6072188" y="3944938"/>
          <p14:tracePt t="4959" x="6042025" y="3973513"/>
          <p14:tracePt t="4976" x="6027738" y="3994150"/>
          <p14:tracePt t="4992" x="5984875" y="4016375"/>
          <p14:tracePt t="5009" x="5848350" y="4052888"/>
          <p14:tracePt t="5026" x="5724525" y="4095750"/>
          <p14:tracePt t="5043" x="5624513" y="4095750"/>
          <p14:tracePt t="5059" x="5443538" y="3994150"/>
          <p14:tracePt t="5076" x="5292725" y="4008438"/>
          <p14:tracePt t="5092" x="5176838" y="4008438"/>
          <p14:tracePt t="5109" x="5068888" y="3994150"/>
          <p14:tracePt t="5126" x="4983163" y="3979863"/>
          <p14:tracePt t="5142" x="4895850" y="3951288"/>
          <p14:tracePt t="5159" x="4773613" y="3914775"/>
          <p14:tracePt t="5176" x="4694238" y="3930650"/>
          <p14:tracePt t="5193" x="4600575" y="3959225"/>
          <p14:tracePt t="5210" x="4527550" y="3979863"/>
          <p14:tracePt t="5227" x="4449763" y="4052888"/>
          <p14:tracePt t="5243" x="4325938" y="4175125"/>
          <p14:tracePt t="5259" x="4132263" y="4362450"/>
          <p14:tracePt t="5276" x="4002088" y="4498975"/>
          <p14:tracePt t="5292" x="3922713" y="4592638"/>
          <p14:tracePt t="5311" x="3879850" y="4665663"/>
          <p14:tracePt t="5327" x="3865563" y="4702175"/>
          <p14:tracePt t="5342" x="3865563" y="4716463"/>
          <p14:tracePt t="5360" x="3879850" y="4745038"/>
          <p14:tracePt t="5376" x="3886200" y="4751388"/>
          <p14:tracePt t="5393" x="3908425" y="4765675"/>
          <p14:tracePt t="5410" x="3922713" y="4787900"/>
          <p14:tracePt t="5414" x="3937000" y="4795838"/>
          <p14:tracePt t="5428" x="3959225" y="4816475"/>
          <p14:tracePt t="5444" x="4024313" y="4838700"/>
          <p14:tracePt t="5461" x="4138613" y="4875213"/>
          <p14:tracePt t="5479" x="4246563" y="4903788"/>
          <p14:tracePt t="5494" x="4384675" y="4932363"/>
          <p14:tracePt t="5511" x="4506913" y="4954588"/>
          <p14:tracePt t="5528" x="4614863" y="4968875"/>
          <p14:tracePt t="5545" x="4751388" y="4975225"/>
          <p14:tracePt t="5561" x="4859338" y="4975225"/>
          <p14:tracePt t="5578" x="4975225" y="4954588"/>
          <p14:tracePt t="5595" x="5062538" y="4946650"/>
          <p14:tracePt t="5611" x="5156200" y="4938713"/>
          <p14:tracePt t="5628" x="5270500" y="4932363"/>
          <p14:tracePt t="5645" x="5443538" y="4932363"/>
          <p14:tracePt t="5663" x="5581650" y="4932363"/>
          <p14:tracePt t="5678" x="5710238" y="4938713"/>
          <p14:tracePt t="5695" x="5834063" y="4938713"/>
          <p14:tracePt t="5712" x="5919788" y="4946650"/>
          <p14:tracePt t="5728" x="5999163" y="4946650"/>
          <p14:tracePt t="5744" x="6078538" y="4946650"/>
          <p14:tracePt t="5762" x="6194425" y="4946650"/>
          <p14:tracePt t="5778" x="6273800" y="4946650"/>
          <p14:tracePt t="5794" x="6353175" y="4938713"/>
          <p14:tracePt t="5811" x="6446838" y="4932363"/>
          <p14:tracePt t="5828" x="6540500" y="4932363"/>
          <p14:tracePt t="5844" x="6619875" y="4932363"/>
          <p14:tracePt t="5861" x="6727825" y="4954588"/>
          <p14:tracePt t="5878" x="6907213" y="4997450"/>
          <p14:tracePt t="5896" x="7023100" y="5018088"/>
          <p14:tracePt t="5911" x="7138988" y="5026025"/>
          <p14:tracePt t="5916" x="7204075" y="5032375"/>
          <p14:tracePt t="5928" x="7246938" y="5040313"/>
          <p14:tracePt t="5945" x="7332663" y="5062538"/>
          <p14:tracePt t="5961" x="7419975" y="5076825"/>
          <p14:tracePt t="5978" x="7578725" y="5105400"/>
          <p14:tracePt t="5995" x="7700963" y="5127625"/>
          <p14:tracePt t="6011" x="7837488" y="5156200"/>
          <p14:tracePt t="6027" x="7967663" y="5156200"/>
          <p14:tracePt t="6044" x="8112125" y="5148263"/>
          <p14:tracePt t="6061" x="8220075" y="5148263"/>
          <p14:tracePt t="6078" x="8307388" y="5162550"/>
          <p14:tracePt t="6094" x="8313738" y="5162550"/>
          <p14:tracePt t="6131" x="8313738" y="5170488"/>
          <p14:tracePt t="6177" x="8307388" y="5170488"/>
          <p14:tracePt t="6375" x="8291513" y="5170488"/>
          <p14:tracePt t="6383" x="8285163" y="5170488"/>
          <p14:tracePt t="6395" x="8277225" y="5170488"/>
          <p14:tracePt t="6410" x="8248650" y="5170488"/>
          <p14:tracePt t="6413" x="8228013" y="5176838"/>
          <p14:tracePt t="6427" x="8197850" y="5176838"/>
          <p14:tracePt t="6443" x="8104188" y="5199063"/>
          <p14:tracePt t="6460" x="7989888" y="5241925"/>
          <p14:tracePt t="6477" x="7931150" y="5256213"/>
          <p14:tracePt t="6493" x="7867650" y="5264150"/>
          <p14:tracePt t="6511" x="7788275" y="5270500"/>
          <p14:tracePt t="6530" x="7615238" y="5264150"/>
          <p14:tracePt t="6546" x="7362825" y="5241925"/>
          <p14:tracePt t="6561" x="6972300" y="5241925"/>
          <p14:tracePt t="6579" x="6561138" y="5292725"/>
          <p14:tracePt t="6594" x="6194425" y="5321300"/>
          <p14:tracePt t="6611" x="5803900" y="5364163"/>
          <p14:tracePt t="6629" x="5349875" y="5386388"/>
          <p14:tracePt t="6645" x="5241925" y="5386388"/>
          <p14:tracePt t="6662" x="5156200" y="5364163"/>
          <p14:tracePt t="6678" x="5091113" y="5343525"/>
          <p14:tracePt t="6694" x="5062538" y="5321300"/>
          <p14:tracePt t="6710" x="5032375" y="5300663"/>
          <p14:tracePt t="6726" x="4968875" y="5249863"/>
          <p14:tracePt t="6743" x="4859338" y="5176838"/>
          <p14:tracePt t="6761" x="4629150" y="5054600"/>
          <p14:tracePt t="6777" x="4441825" y="4954588"/>
          <p14:tracePt t="6793" x="4311650" y="4859338"/>
          <p14:tracePt t="6811" x="4211638" y="4773613"/>
          <p14:tracePt t="6826" x="4117975" y="4672013"/>
          <p14:tracePt t="6845" x="3987800" y="4492625"/>
          <p14:tracePt t="6862" x="3944938" y="4376738"/>
          <p14:tracePt t="6877" x="3914775" y="4254500"/>
          <p14:tracePt t="6895" x="3894138" y="4132263"/>
          <p14:tracePt t="6911" x="3871913" y="4016375"/>
          <p14:tracePt t="6915" x="3851275" y="3959225"/>
          <p14:tracePt t="6930" x="3806825" y="3835400"/>
          <p14:tracePt t="6947" x="3763963" y="3713163"/>
          <p14:tracePt t="6961" x="3706813" y="3590925"/>
          <p14:tracePt t="6978" x="3656013" y="3489325"/>
          <p14:tracePt t="6996" x="3613150" y="3395663"/>
          <p14:tracePt t="7011" x="3582988" y="3309938"/>
          <p14:tracePt t="7028" x="3554413" y="3208338"/>
          <p14:tracePt t="7046" x="3497263" y="3063875"/>
          <p14:tracePt t="7061" x="3432175" y="2978150"/>
          <p14:tracePt t="7078" x="3352800" y="2870200"/>
          <p14:tracePt t="7095" x="3259138" y="2754313"/>
          <p14:tracePt t="7111" x="3165475" y="2646363"/>
          <p14:tracePt t="7128" x="3079750" y="2559050"/>
          <p14:tracePt t="7144" x="2992438" y="2473325"/>
          <p14:tracePt t="7162" x="2876550" y="2351088"/>
          <p14:tracePt t="7180" x="2797175" y="2278063"/>
          <p14:tracePt t="7195" x="2711450" y="2206625"/>
          <p14:tracePt t="7211" x="2624138" y="2112963"/>
          <p14:tracePt t="7229" x="2559050" y="2033588"/>
          <p14:tracePt t="7244" x="2481263" y="1968500"/>
          <p14:tracePt t="7261" x="2401888" y="1931988"/>
          <p14:tracePt t="7279" x="2286000" y="1889125"/>
          <p14:tracePt t="7295" x="2198688" y="1860550"/>
          <p14:tracePt t="7311" x="2141538" y="1852613"/>
          <p14:tracePt t="7328" x="2076450" y="1838325"/>
          <p14:tracePt t="7345" x="2019300" y="1824038"/>
          <p14:tracePt t="7362" x="1990725" y="1817688"/>
          <p14:tracePt t="7378" x="1954213" y="1817688"/>
          <p14:tracePt t="7394" x="1931988" y="1817688"/>
          <p14:tracePt t="7413" x="1903413" y="1817688"/>
          <p14:tracePt t="7418" x="1882775" y="1817688"/>
          <p14:tracePt t="7429" x="1866900" y="1817688"/>
          <p14:tracePt t="7445" x="1824038" y="1824038"/>
          <p14:tracePt t="7464" x="1781175" y="1831975"/>
          <p14:tracePt t="7479" x="1752600" y="1838325"/>
          <p14:tracePt t="7495" x="1738313" y="1838325"/>
          <p14:tracePt t="7513" x="1716088" y="1846263"/>
          <p14:tracePt t="7528" x="1693863" y="1852613"/>
          <p14:tracePt t="7544" x="1679575" y="1852613"/>
          <p14:tracePt t="7560" x="1665288" y="1852613"/>
          <p14:tracePt t="7575" x="1644650" y="1852613"/>
          <p14:tracePt t="7592" x="1622425" y="1852613"/>
          <p14:tracePt t="7609" x="1608138" y="1852613"/>
          <p14:tracePt t="7627" x="1585913" y="1852613"/>
          <p14:tracePt t="7643" x="1571625" y="1852613"/>
          <p14:tracePt t="7661" x="1565275" y="1852613"/>
          <p14:tracePt t="7677" x="1557338" y="1852613"/>
          <p14:tracePt t="8370" x="1565275" y="1852613"/>
          <p14:tracePt t="8378" x="1571625" y="1852613"/>
          <p14:tracePt t="8396" x="1585913" y="1846263"/>
          <p14:tracePt t="8412" x="1608138" y="1846263"/>
          <p14:tracePt t="8417" x="1614488" y="1846263"/>
          <p14:tracePt t="8428" x="1630363" y="1852613"/>
          <p14:tracePt t="8444" x="1644650" y="1860550"/>
          <p14:tracePt t="8459" x="1665288" y="1866900"/>
          <p14:tracePt t="8477" x="1708150" y="1874838"/>
          <p14:tracePt t="8493" x="1724025" y="1882775"/>
          <p14:tracePt t="8509" x="1752600" y="1882775"/>
          <p14:tracePt t="8525" x="1787525" y="1882775"/>
          <p14:tracePt t="8543" x="1838325" y="1874838"/>
          <p14:tracePt t="8559" x="1897063" y="1874838"/>
          <p14:tracePt t="8576" x="2019300" y="1866900"/>
          <p14:tracePt t="8594" x="2090738" y="1866900"/>
          <p14:tracePt t="8610" x="2170113" y="1852613"/>
          <p14:tracePt t="8627" x="2212975" y="1846263"/>
          <p14:tracePt t="8643" x="2257425" y="1838325"/>
          <p14:tracePt t="8660" x="2271713" y="1831975"/>
          <p14:tracePt t="8676" x="2292350" y="1831975"/>
          <p14:tracePt t="8693" x="2336800" y="1831975"/>
          <p14:tracePt t="8709" x="2365375" y="1824038"/>
          <p14:tracePt t="8726" x="2386013" y="1824038"/>
          <p14:tracePt t="8744" x="2408238" y="1817688"/>
          <p14:tracePt t="8764" x="2444750" y="1817688"/>
          <p14:tracePt t="8779" x="2459038" y="1809750"/>
          <p14:tracePt t="8794" x="2481263" y="1803400"/>
          <p14:tracePt t="8811" x="2501900" y="1803400"/>
          <p14:tracePt t="8828" x="2516188" y="1803400"/>
          <p14:tracePt t="8844" x="2544763" y="1795463"/>
          <p14:tracePt t="8861" x="2559050" y="1787525"/>
          <p14:tracePt t="8878" x="2603500" y="1781175"/>
          <p14:tracePt t="8894" x="2609850" y="1773238"/>
          <p14:tracePt t="8912" x="2654300" y="1766888"/>
          <p14:tracePt t="8927" x="2682875" y="1766888"/>
          <p14:tracePt t="8944" x="2717800" y="1766888"/>
          <p14:tracePt t="8962" x="2782888" y="1766888"/>
          <p14:tracePt t="8977" x="2797175" y="1758950"/>
          <p14:tracePt t="8994" x="2898775" y="1752600"/>
          <p14:tracePt t="9012" x="2955925" y="1744663"/>
          <p14:tracePt t="9028" x="3028950" y="1730375"/>
          <p14:tracePt t="9043" x="3108325" y="1724025"/>
          <p14:tracePt t="9061" x="3179763" y="1724025"/>
          <p14:tracePt t="9078" x="3244850" y="1724025"/>
          <p14:tracePt t="9094" x="3287713" y="1730375"/>
          <p14:tracePt t="9111" x="3309938" y="1738313"/>
          <p14:tracePt t="9127" x="3324225" y="1738313"/>
          <p14:tracePt t="9143" x="3346450" y="1744663"/>
          <p14:tracePt t="9161" x="3375025" y="1752600"/>
          <p14:tracePt t="9177" x="3417888" y="1758950"/>
          <p14:tracePt t="9196" x="3497263" y="1773238"/>
          <p14:tracePt t="9211" x="3525838" y="1781175"/>
          <p14:tracePt t="9227" x="3548063" y="1781175"/>
          <p14:tracePt t="9246" x="3562350" y="1781175"/>
          <p14:tracePt t="9261" x="3576638" y="1781175"/>
          <p14:tracePt t="9277" x="3582988" y="1781175"/>
          <p14:tracePt t="9328" x="3582988" y="1787525"/>
          <p14:tracePt t="9354" x="3582988" y="1795463"/>
          <p14:tracePt t="9362" x="3576638" y="1803400"/>
          <p14:tracePt t="9378" x="3568700" y="1824038"/>
          <p14:tracePt t="9394" x="3562350" y="1846263"/>
          <p14:tracePt t="9411" x="3548063" y="1874838"/>
          <p14:tracePt t="9415" x="3540125" y="1897063"/>
          <p14:tracePt t="9429" x="3525838" y="1939925"/>
          <p14:tracePt t="9444" x="3475038" y="2098675"/>
          <p14:tracePt t="9461" x="3417888" y="2243138"/>
          <p14:tracePt t="9478" x="3346450" y="2430463"/>
          <p14:tracePt t="9494" x="3281363" y="2632075"/>
          <p14:tracePt t="9510" x="3230563" y="2776538"/>
          <p14:tracePt t="9528" x="3201988" y="2884488"/>
          <p14:tracePt t="9545" x="3157538" y="3021013"/>
          <p14:tracePt t="9563" x="3136900" y="3086100"/>
          <p14:tracePt t="9578" x="3122613" y="3108325"/>
          <p14:tracePt t="9595" x="3114675" y="3128963"/>
          <p14:tracePt t="9611" x="3108325" y="3136900"/>
          <p14:tracePt t="9625" x="3108325" y="3143250"/>
          <p14:tracePt t="9642" x="3100388" y="3157538"/>
          <p14:tracePt t="9676" x="3094038" y="3165475"/>
          <p14:tracePt t="9693" x="3079750" y="3165475"/>
          <p14:tracePt t="9711" x="3063875" y="3179763"/>
          <p14:tracePt t="9726" x="3043238" y="3179763"/>
          <p14:tracePt t="9742" x="3035300" y="3179763"/>
          <p14:tracePt t="9759" x="3028950" y="3179763"/>
          <p14:tracePt t="9774" x="3021013" y="3179763"/>
          <p14:tracePt t="9793" x="3006725" y="3173413"/>
          <p14:tracePt t="9810" x="2984500" y="3157538"/>
          <p14:tracePt t="9826" x="2949575" y="3136900"/>
          <p14:tracePt t="9843" x="2905125" y="3122613"/>
          <p14:tracePt t="9860" x="2847975" y="3108325"/>
          <p14:tracePt t="9877" x="2776538" y="3100388"/>
          <p14:tracePt t="9893" x="2703513" y="3086100"/>
          <p14:tracePt t="9911" x="2632075" y="3086100"/>
          <p14:tracePt t="9914" x="2595563" y="3086100"/>
          <p14:tracePt t="9928" x="2524125" y="3086100"/>
          <p14:tracePt t="9945" x="2481263" y="3071813"/>
          <p14:tracePt t="9961" x="2465388" y="3063875"/>
          <p14:tracePt t="9977" x="2444750" y="3049588"/>
          <p14:tracePt t="9995" x="2436813" y="3043238"/>
          <p14:tracePt t="10011" x="2430463" y="3035300"/>
          <p14:tracePt t="10027" x="2430463" y="3028950"/>
          <p14:tracePt t="10048" x="2430463" y="3021013"/>
          <p14:tracePt t="10089" x="2430463" y="3014663"/>
          <p14:tracePt t="10131" x="2422525" y="3014663"/>
          <p14:tracePt t="10148" x="2422525" y="3006725"/>
          <p14:tracePt t="10156" x="2416175" y="3006725"/>
          <p14:tracePt t="10164" x="2408238" y="3006725"/>
          <p14:tracePt t="10246" x="2408238" y="3000375"/>
          <p14:tracePt t="10254" x="2416175" y="3000375"/>
          <p14:tracePt t="10280" x="2422525" y="3000375"/>
          <p14:tracePt t="10380" x="2416175" y="3000375"/>
          <p14:tracePt t="10388" x="2408238" y="3000375"/>
          <p14:tracePt t="10396" x="2393950" y="3000375"/>
          <p14:tracePt t="10412" x="2379663" y="3000375"/>
          <p14:tracePt t="10427" x="2357438" y="3000375"/>
          <p14:tracePt t="10444" x="2336800" y="3000375"/>
          <p14:tracePt t="10461" x="2314575" y="2992438"/>
          <p14:tracePt t="10477" x="2300288" y="2992438"/>
          <p14:tracePt t="10494" x="2278063" y="2992438"/>
          <p14:tracePt t="10512" x="2263775" y="2984500"/>
          <p14:tracePt t="10527" x="2243138" y="2978150"/>
          <p14:tracePt t="10543" x="2220913" y="2970213"/>
          <p14:tracePt t="10561" x="2206625" y="2955925"/>
          <p14:tracePt t="10577" x="2184400" y="2949575"/>
          <p14:tracePt t="10595" x="2155825" y="2935288"/>
          <p14:tracePt t="10611" x="2133600" y="2927350"/>
          <p14:tracePt t="10627" x="2112963" y="2913063"/>
          <p14:tracePt t="10644" x="2098675" y="2906713"/>
          <p14:tracePt t="10661" x="2090738" y="2898775"/>
          <p14:tracePt t="10677" x="2084388" y="2898775"/>
          <p14:tracePt t="10693" x="2084388" y="2890838"/>
          <p14:tracePt t="10709" x="2084388" y="2884488"/>
          <p14:tracePt t="10725" x="2084388" y="2876550"/>
          <p14:tracePt t="10742" x="2084388" y="2870200"/>
          <p14:tracePt t="10759" x="2084388" y="2862263"/>
          <p14:tracePt t="10830" x="2076450" y="2862263"/>
          <p14:tracePt t="10842" x="2070100" y="2862263"/>
          <p14:tracePt t="10901" x="2070100" y="2855913"/>
          <p14:tracePt t="10908" x="2070100" y="2847975"/>
          <p14:tracePt t="10924" x="2076450" y="2847975"/>
          <p14:tracePt t="10932" x="2084388" y="2841625"/>
          <p14:tracePt t="10948" x="2098675" y="2841625"/>
          <p14:tracePt t="10961" x="2119313" y="2841625"/>
          <p14:tracePt t="10978" x="2141538" y="2841625"/>
          <p14:tracePt t="10994" x="2178050" y="2855913"/>
          <p14:tracePt t="11010" x="2220913" y="2876550"/>
          <p14:tracePt t="11027" x="2271713" y="2898775"/>
          <p14:tracePt t="11043" x="2328863" y="2921000"/>
          <p14:tracePt t="11060" x="2365375" y="2927350"/>
          <p14:tracePt t="11078" x="2401888" y="2935288"/>
          <p14:tracePt t="11094" x="2416175" y="2935288"/>
          <p14:tracePt t="11111" x="2444750" y="2935288"/>
          <p14:tracePt t="11127" x="2495550" y="2941638"/>
          <p14:tracePt t="11143" x="2559050" y="2949575"/>
          <p14:tracePt t="11162" x="2689225" y="2949575"/>
          <p14:tracePt t="11177" x="2782888" y="2955925"/>
          <p14:tracePt t="11194" x="2876550" y="2978150"/>
          <p14:tracePt t="11212" x="2963863" y="2984500"/>
          <p14:tracePt t="11227" x="3021013" y="2992438"/>
          <p14:tracePt t="11243" x="3043238" y="3000375"/>
          <p14:tracePt t="11262" x="3071813" y="3006725"/>
          <p14:tracePt t="11277" x="3086100" y="3006725"/>
          <p14:tracePt t="11294" x="3128963" y="3014663"/>
          <p14:tracePt t="11311" x="3179763" y="3021013"/>
          <p14:tracePt t="11327" x="3281363" y="3028950"/>
          <p14:tracePt t="11343" x="3417888" y="3035300"/>
          <p14:tracePt t="11360" x="3590925" y="3057525"/>
          <p14:tracePt t="11377" x="3706813" y="3063875"/>
          <p14:tracePt t="11394" x="3829050" y="3063875"/>
          <p14:tracePt t="11410" x="3871913" y="3071813"/>
          <p14:tracePt t="11427" x="3886200" y="3071813"/>
          <p14:tracePt t="11445" x="3894138" y="3079750"/>
          <p14:tracePt t="11460" x="3900488" y="3079750"/>
          <p14:tracePt t="11476" x="3914775" y="3086100"/>
          <p14:tracePt t="11495" x="3944938" y="3114675"/>
          <p14:tracePt t="11511" x="3973513" y="3136900"/>
          <p14:tracePt t="11527" x="3994150" y="3157538"/>
          <p14:tracePt t="11544" x="4016375" y="3179763"/>
          <p14:tracePt t="11560" x="4024313" y="3194050"/>
          <p14:tracePt t="11576" x="4024313" y="3216275"/>
          <p14:tracePt t="11593" x="4008438" y="3259138"/>
          <p14:tracePt t="11610" x="3959225" y="3389313"/>
          <p14:tracePt t="11627" x="3908425" y="3489325"/>
          <p14:tracePt t="11645" x="3857625" y="3613150"/>
          <p14:tracePt t="11660" x="3806825" y="3735388"/>
          <p14:tracePt t="11678" x="3778250" y="3843338"/>
          <p14:tracePt t="11693" x="3778250" y="3879850"/>
          <p14:tracePt t="11710" x="3778250" y="3908425"/>
          <p14:tracePt t="11726" x="3778250" y="3922713"/>
          <p14:tracePt t="11759" x="3778250" y="3930650"/>
          <p14:tracePt t="11776" x="3778250" y="3944938"/>
          <p14:tracePt t="11792" x="3771900" y="3959225"/>
          <p14:tracePt t="11808" x="3763963" y="3965575"/>
          <p14:tracePt t="11825" x="3763963" y="3973513"/>
          <p14:tracePt t="11845" x="3771900" y="3965575"/>
          <p14:tracePt t="11860" x="3771900" y="3922713"/>
          <p14:tracePt t="11877" x="3756025" y="3908425"/>
          <p14:tracePt t="11912" x="3741738" y="3871913"/>
          <p14:tracePt t="11927" x="3727450" y="3851275"/>
          <p14:tracePt t="11944" x="3721100" y="3800475"/>
          <p14:tracePt t="11961" x="3721100" y="3698875"/>
          <p14:tracePt t="11977" x="3727450" y="3582988"/>
          <p14:tracePt t="11992" x="3749675" y="3505200"/>
          <p14:tracePt t="12008" x="3778250" y="3475038"/>
          <p14:tracePt t="12010" x="3792538" y="3454400"/>
          <p14:tracePt t="12024" x="3800475" y="3425825"/>
          <p14:tracePt t="12043" x="3821113" y="3360738"/>
          <p14:tracePt t="12060" x="3829050" y="3324225"/>
          <p14:tracePt t="12076" x="3843338" y="3302000"/>
          <p14:tracePt t="12093" x="3857625" y="3273425"/>
          <p14:tracePt t="12110" x="3857625" y="3252788"/>
          <p14:tracePt t="12127" x="3829050" y="3267075"/>
          <p14:tracePt t="12144" x="3741738" y="3367088"/>
          <p14:tracePt t="12160" x="3641725" y="3525838"/>
          <p14:tracePt t="12176" x="3511550" y="3835400"/>
          <p14:tracePt t="12194" x="3389313" y="4197350"/>
          <p14:tracePt t="12211" x="3287713" y="4643438"/>
          <p14:tracePt t="12227" x="3302000" y="4816475"/>
          <p14:tracePt t="12244" x="3367088" y="4968875"/>
          <p14:tracePt t="12260" x="3409950" y="5091113"/>
          <p14:tracePt t="12277" x="3432175" y="5184775"/>
          <p14:tracePt t="12293" x="3432175" y="5241925"/>
          <p14:tracePt t="12310" x="3432175" y="5329238"/>
          <p14:tracePt t="12327" x="3460750" y="5522913"/>
          <p14:tracePt t="12343" x="3489325" y="5646738"/>
          <p14:tracePt t="12360" x="3511550" y="5732463"/>
          <p14:tracePt t="12376" x="3540125" y="5819775"/>
          <p14:tracePt t="12392" x="3562350" y="5876925"/>
          <p14:tracePt t="12410" x="3590925" y="5913438"/>
          <p14:tracePt t="12428" x="3619500" y="5948363"/>
          <p14:tracePt t="12443" x="3633788" y="5970588"/>
          <p14:tracePt t="12460" x="3648075" y="5992813"/>
          <p14:tracePt t="12478" x="3656013" y="6021388"/>
          <p14:tracePt t="12493" x="3662363" y="6056313"/>
          <p14:tracePt t="12510" x="3662363" y="6078538"/>
          <p14:tracePt t="12528" x="3662363" y="6129338"/>
          <p14:tracePt t="12543" x="3662363" y="6200775"/>
          <p14:tracePt t="12561" x="3656013" y="6280150"/>
          <p14:tracePt t="12577" x="3656013" y="6330950"/>
          <p14:tracePt t="12592" x="3656013" y="6359525"/>
          <p14:tracePt t="12610" x="3656013" y="6373813"/>
          <p14:tracePt t="12626" x="3656013" y="6381750"/>
          <p14:tracePt t="12644" x="3656013" y="6388100"/>
          <p14:tracePt t="12660" x="3641725" y="6396038"/>
          <p14:tracePt t="12676" x="3619500" y="6410325"/>
          <p14:tracePt t="12693" x="3511550" y="6438900"/>
          <p14:tracePt t="12711" x="3375025" y="6438900"/>
          <p14:tracePt t="12727" x="3216275" y="6438900"/>
          <p14:tracePt t="12743" x="3086100" y="6438900"/>
          <p14:tracePt t="12761" x="2970213" y="6418263"/>
          <p14:tracePt t="12776" x="2884488" y="6418263"/>
          <p14:tracePt t="12792" x="2811463" y="6410325"/>
          <p14:tracePt t="12810" x="2768600" y="6402388"/>
          <p14:tracePt t="12827" x="2747963" y="6381750"/>
          <p14:tracePt t="12843" x="2717800" y="6345238"/>
          <p14:tracePt t="12860" x="2654300" y="6280150"/>
          <p14:tracePt t="12876" x="2566988" y="6186488"/>
          <p14:tracePt t="12893" x="2487613" y="6100763"/>
          <p14:tracePt t="12910" x="2393950" y="5927725"/>
          <p14:tracePt t="12927" x="2357438" y="5803900"/>
          <p14:tracePt t="12945" x="2328863" y="5681663"/>
          <p14:tracePt t="12960" x="2328863" y="5553075"/>
          <p14:tracePt t="12977" x="2351088" y="5364163"/>
          <p14:tracePt t="12993" x="2386013" y="5162550"/>
          <p14:tracePt t="13010" x="2430463" y="4867275"/>
          <p14:tracePt t="13027" x="2465388" y="4686300"/>
          <p14:tracePt t="13044" x="2487613" y="4564063"/>
          <p14:tracePt t="13061" x="2501900" y="4478338"/>
          <p14:tracePt t="13078" x="2524125" y="4362450"/>
          <p14:tracePt t="13094" x="2530475" y="4325938"/>
          <p14:tracePt t="13110" x="2559050" y="4240213"/>
          <p14:tracePt t="13125" x="2574925" y="4203700"/>
          <p14:tracePt t="13141" x="2595563" y="4146550"/>
          <p14:tracePt t="13157" x="2603500" y="4132263"/>
          <p14:tracePt t="13174" x="2609850" y="4110038"/>
          <p14:tracePt t="13191" x="2617788" y="4087813"/>
          <p14:tracePt t="13208" x="2638425" y="4067175"/>
          <p14:tracePt t="13226" x="2668588" y="4024313"/>
          <p14:tracePt t="13243" x="2689225" y="4002088"/>
          <p14:tracePt t="13260" x="2711450" y="3979863"/>
          <p14:tracePt t="13276" x="2725738" y="3959225"/>
          <p14:tracePt t="13292" x="2740025" y="3937000"/>
          <p14:tracePt t="13310" x="2754313" y="3908425"/>
          <p14:tracePt t="13326" x="2754313" y="3886200"/>
          <p14:tracePt t="13343" x="2754313" y="3871913"/>
          <p14:tracePt t="13360" x="2747963" y="3865563"/>
          <p14:tracePt t="13376" x="2740025" y="3857625"/>
          <p14:tracePt t="13393" x="2732088" y="3851275"/>
          <p14:tracePt t="13411" x="2725738" y="3851275"/>
          <p14:tracePt t="13822" x="2725738" y="3857625"/>
          <p14:tracePt t="13830" x="2725738" y="3865563"/>
          <p14:tracePt t="13843" x="2725738" y="3879850"/>
          <p14:tracePt t="13860" x="2717800" y="3894138"/>
          <p14:tracePt t="13976" x="2711450" y="3894138"/>
          <p14:tracePt t="13988" x="2703513" y="3894138"/>
          <p14:tracePt t="14006" x="2697163" y="3894138"/>
          <p14:tracePt t="14012" x="2682875" y="3894138"/>
          <p14:tracePt t="14026" x="2668588" y="3886200"/>
          <p14:tracePt t="14043" x="2638425" y="3865563"/>
          <p14:tracePt t="14062" x="2603500" y="3835400"/>
          <p14:tracePt t="14076" x="2589213" y="3829050"/>
          <p14:tracePt t="14094" x="2574925" y="3814763"/>
          <p14:tracePt t="14187" x="2574925" y="3806825"/>
          <p14:tracePt t="14324" x="2566988" y="3806825"/>
          <p14:tracePt t="14344" x="2559050" y="3806825"/>
          <p14:tracePt t="14352" x="2559050" y="3814763"/>
          <p14:tracePt t="14368" x="2552700" y="3814763"/>
          <p14:tracePt t="14559" x="2544763" y="3814763"/>
          <p14:tracePt t="14578" x="2538413" y="3814763"/>
          <p14:tracePt t="14609" x="2530475" y="3814763"/>
          <p14:tracePt t="14636" x="2524125" y="3814763"/>
          <p14:tracePt t="14730" x="2516188" y="3814763"/>
          <p14:tracePt t="14738" x="2516188" y="3806825"/>
          <p14:tracePt t="14746" x="2516188" y="3800475"/>
          <p14:tracePt t="14756" x="2516188" y="3792538"/>
          <p14:tracePt t="14773" x="2516188" y="3771900"/>
          <p14:tracePt t="14790" x="2524125" y="3749675"/>
          <p14:tracePt t="14807" x="2538413" y="3727450"/>
          <p14:tracePt t="14823" x="2552700" y="3698875"/>
          <p14:tracePt t="14840" x="2559050" y="3678238"/>
          <p14:tracePt t="14856" x="2559050" y="3656013"/>
          <p14:tracePt t="14874" x="2566988" y="3641725"/>
          <p14:tracePt t="14890" x="2574925" y="3619500"/>
          <p14:tracePt t="14907" x="2574925" y="3605213"/>
          <p14:tracePt t="14924" x="2574925" y="3582988"/>
          <p14:tracePt t="14940" x="2574925" y="3562350"/>
          <p14:tracePt t="14957" x="2574925" y="3540125"/>
          <p14:tracePt t="14973" x="2559050" y="3525838"/>
          <p14:tracePt t="14990" x="2559050" y="3511550"/>
          <p14:tracePt t="15007" x="2552700" y="3489325"/>
          <p14:tracePt t="15023" x="2538413" y="3475038"/>
          <p14:tracePt t="15040" x="2538413" y="3460750"/>
          <p14:tracePt t="15056" x="2530475" y="3454400"/>
          <p14:tracePt t="15073" x="2516188" y="3446463"/>
          <p14:tracePt t="15090" x="2509838" y="3440113"/>
          <p14:tracePt t="15107" x="2495550" y="3425825"/>
          <p14:tracePt t="15123" x="2465388" y="3403600"/>
          <p14:tracePt t="15140" x="2444750" y="3381375"/>
          <p14:tracePt t="15157" x="2422525" y="3375025"/>
          <p14:tracePt t="15173" x="2401888" y="3360738"/>
          <p14:tracePt t="15190" x="2386013" y="3346450"/>
          <p14:tracePt t="15207" x="2371725" y="3332163"/>
          <p14:tracePt t="15224" x="2365375" y="3324225"/>
          <p14:tracePt t="15282" x="2365375" y="3316288"/>
          <p14:tracePt t="15291" x="2365375" y="3309938"/>
          <p14:tracePt t="15298" x="2357438" y="3309938"/>
          <p14:tracePt t="15320" x="2357438" y="3302000"/>
          <p14:tracePt t="15328" x="2351088" y="3302000"/>
          <p14:tracePt t="15341" x="2351088" y="3295650"/>
          <p14:tracePt t="15359" x="2343150" y="3287713"/>
          <p14:tracePt t="15373" x="2343150" y="3281363"/>
          <p14:tracePt t="15395" x="2336800" y="3281363"/>
          <p14:tracePt t="15408" x="2328863" y="3273425"/>
          <p14:tracePt t="15436" x="2322513" y="3273425"/>
          <p14:tracePt t="15560" x="2328863" y="3267075"/>
          <p14:tracePt t="15580" x="2336800" y="3267075"/>
          <p14:tracePt t="15598" x="2343150" y="3267075"/>
          <p14:tracePt t="15618" x="2351088" y="3267075"/>
          <p14:tracePt t="15626" x="2351088" y="3259138"/>
          <p14:tracePt t="15660" x="2357438" y="3259138"/>
          <p14:tracePt t="15676" x="2365375" y="3259138"/>
          <p14:tracePt t="15684" x="2371725" y="3259138"/>
          <p14:tracePt t="15698" x="2379663" y="3252788"/>
          <p14:tracePt t="15708" x="2386013" y="3252788"/>
          <p14:tracePt t="15724" x="2401888" y="3252788"/>
          <p14:tracePt t="15740" x="2416175" y="3252788"/>
          <p14:tracePt t="15757" x="2422525" y="3252788"/>
          <p14:tracePt t="15774" x="2444750" y="3252788"/>
          <p14:tracePt t="15790" x="2459038" y="3252788"/>
          <p14:tracePt t="15808" x="2487613" y="3252788"/>
          <p14:tracePt t="15824" x="2501900" y="3259138"/>
          <p14:tracePt t="15840" x="2509838" y="3259138"/>
          <p14:tracePt t="15857" x="2516188" y="3273425"/>
          <p14:tracePt t="15873" x="2524125" y="3273425"/>
          <p14:tracePt t="15890" x="2530475" y="3273425"/>
          <p14:tracePt t="15907" x="2538413" y="3281363"/>
          <p14:tracePt t="15924" x="2544763" y="3287713"/>
          <p14:tracePt t="15976" x="2544763" y="3295650"/>
          <p14:tracePt t="16005" x="2544763" y="3302000"/>
          <p14:tracePt t="16013" x="2544763" y="3309938"/>
          <p14:tracePt t="16023" x="2538413" y="3316288"/>
          <p14:tracePt t="16040" x="2530475" y="3338513"/>
          <p14:tracePt t="16058" x="2495550" y="3432175"/>
          <p14:tracePt t="16074" x="2465388" y="3540125"/>
          <p14:tracePt t="16090" x="2430463" y="3656013"/>
          <p14:tracePt t="16106" x="2408238" y="3727450"/>
          <p14:tracePt t="16123" x="2393950" y="3756025"/>
          <p14:tracePt t="16140" x="2393950" y="3778250"/>
          <p14:tracePt t="16157" x="2393950" y="3792538"/>
          <p14:tracePt t="16173" x="2393950" y="3821113"/>
          <p14:tracePt t="16190" x="2393950" y="3843338"/>
          <p14:tracePt t="16207" x="2393950" y="3865563"/>
          <p14:tracePt t="16223" x="2386013" y="3886200"/>
          <p14:tracePt t="16240" x="2386013" y="3900488"/>
          <p14:tracePt t="16257" x="2386013" y="3930650"/>
          <p14:tracePt t="16273" x="2386013" y="3944938"/>
          <p14:tracePt t="16324" x="2386013" y="3951288"/>
          <p14:tracePt t="16337" x="2386013" y="3959225"/>
          <p14:tracePt t="16350" x="2386013" y="3965575"/>
          <p14:tracePt t="16366" x="2379663" y="3973513"/>
          <p14:tracePt t="16375" x="2379663" y="3979863"/>
          <p14:tracePt t="16390" x="2371725" y="4002088"/>
          <p14:tracePt t="16407" x="2351088" y="4030663"/>
          <p14:tracePt t="16423" x="2328863" y="4073525"/>
          <p14:tracePt t="16440" x="2300288" y="4152900"/>
          <p14:tracePt t="16457" x="2278063" y="4225925"/>
          <p14:tracePt t="16475" x="2243138" y="4348163"/>
          <p14:tracePt t="16491" x="2212975" y="4441825"/>
          <p14:tracePt t="16508" x="2184400" y="4543425"/>
          <p14:tracePt t="16525" x="2170113" y="4629150"/>
          <p14:tracePt t="16540" x="2155825" y="4694238"/>
          <p14:tracePt t="16557" x="2155825" y="4751388"/>
          <p14:tracePt t="16575" x="2155825" y="4824413"/>
          <p14:tracePt t="16590" x="2163763" y="4867275"/>
          <p14:tracePt t="16607" x="2170113" y="4924425"/>
          <p14:tracePt t="16623" x="2192338" y="5011738"/>
          <p14:tracePt t="16640" x="2220913" y="5091113"/>
          <p14:tracePt t="16656" x="2249488" y="5176838"/>
          <p14:tracePt t="16673" x="2278063" y="5256213"/>
          <p14:tracePt t="16690" x="2306638" y="5349875"/>
          <p14:tracePt t="16707" x="2322513" y="5386388"/>
          <p14:tracePt t="16723" x="2328863" y="5414963"/>
          <p14:tracePt t="16740" x="2336800" y="5429250"/>
          <p14:tracePt t="16756" x="2357438" y="5451475"/>
          <p14:tracePt t="16773" x="2379663" y="5473700"/>
          <p14:tracePt t="16790" x="2408238" y="5502275"/>
          <p14:tracePt t="16808" x="2430463" y="5522913"/>
          <p14:tracePt t="16823" x="2451100" y="5537200"/>
          <p14:tracePt t="16840" x="2473325" y="5553075"/>
          <p14:tracePt t="16857" x="2487613" y="5567363"/>
          <p14:tracePt t="16873" x="2516188" y="5581650"/>
          <p14:tracePt t="16890" x="2603500" y="5595938"/>
          <p14:tracePt t="16907" x="2682875" y="5602288"/>
          <p14:tracePt t="16923" x="2762250" y="5610225"/>
          <p14:tracePt t="16940" x="2819400" y="5616575"/>
          <p14:tracePt t="16956" x="2847975" y="5616575"/>
          <p14:tracePt t="16973" x="2870200" y="5624513"/>
          <p14:tracePt t="16991" x="2898775" y="5624513"/>
          <p14:tracePt t="17007" x="2905125" y="5616575"/>
          <p14:tracePt t="17023" x="2921000" y="5602288"/>
          <p14:tracePt t="17040" x="2935288" y="5581650"/>
          <p14:tracePt t="17056" x="2949575" y="5553075"/>
          <p14:tracePt t="17073" x="2970213" y="5522913"/>
          <p14:tracePt t="17091" x="2992438" y="5480050"/>
          <p14:tracePt t="17107" x="3028950" y="5400675"/>
          <p14:tracePt t="17123" x="3049588" y="5364163"/>
          <p14:tracePt t="17140" x="3063875" y="5307013"/>
          <p14:tracePt t="17156" x="3086100" y="5241925"/>
          <p14:tracePt t="17173" x="3094038" y="5170488"/>
          <p14:tracePt t="17190" x="3100388" y="5091113"/>
          <p14:tracePt t="17207" x="3100388" y="4946650"/>
          <p14:tracePt t="17224" x="3100388" y="4852988"/>
          <p14:tracePt t="17240" x="3094038" y="4751388"/>
          <p14:tracePt t="17256" x="3079750" y="4643438"/>
          <p14:tracePt t="17273" x="3057525" y="4557713"/>
          <p14:tracePt t="17290" x="3028950" y="4492625"/>
          <p14:tracePt t="17306" x="3006725" y="4456113"/>
          <p14:tracePt t="17323" x="2978150" y="4413250"/>
          <p14:tracePt t="17339" x="2963863" y="4384675"/>
          <p14:tracePt t="17356" x="2949575" y="4348163"/>
          <p14:tracePt t="17373" x="2941638" y="4283075"/>
          <p14:tracePt t="17390" x="2921000" y="4232275"/>
          <p14:tracePt t="17407" x="2905125" y="4181475"/>
          <p14:tracePt t="17423" x="2898775" y="4146550"/>
          <p14:tracePt t="17426" x="2898775" y="4132263"/>
          <p14:tracePt t="17440" x="2890838" y="4103688"/>
          <p14:tracePt t="17457" x="2890838" y="4087813"/>
          <p14:tracePt t="17472" x="2884488" y="4067175"/>
          <p14:tracePt t="17490" x="2884488" y="4044950"/>
          <p14:tracePt t="17508" x="2884488" y="4030663"/>
          <p14:tracePt t="17523" x="2884488" y="4008438"/>
          <p14:tracePt t="17539" x="2884488" y="3979863"/>
          <p14:tracePt t="17556" x="2884488" y="3973513"/>
          <p14:tracePt t="17574" x="2876550" y="3965575"/>
          <p14:tracePt t="17636" x="2876550" y="3959225"/>
          <p14:tracePt t="17696" x="2870200" y="3959225"/>
          <p14:tracePt t="17708" x="2870200" y="3965575"/>
          <p14:tracePt t="17716" x="2862263" y="3965575"/>
          <p14:tracePt t="17725" x="2862263" y="3973513"/>
          <p14:tracePt t="17741" x="2841625" y="4002088"/>
          <p14:tracePt t="17757" x="2811463" y="4073525"/>
          <p14:tracePt t="17773" x="2776538" y="4160838"/>
          <p14:tracePt t="17790" x="2747963" y="4225925"/>
          <p14:tracePt t="17806" x="2725738" y="4268788"/>
          <p14:tracePt t="17823" x="2711450" y="4291013"/>
          <p14:tracePt t="17840" x="2682875" y="4319588"/>
          <p14:tracePt t="17857" x="2674938" y="4333875"/>
          <p14:tracePt t="17873" x="2668588" y="4340225"/>
          <p14:tracePt t="17890" x="2654300" y="4362450"/>
          <p14:tracePt t="17906" x="2638425" y="4384675"/>
          <p14:tracePt t="17923" x="2624138" y="4405313"/>
          <p14:tracePt t="17925" x="2617788" y="4413250"/>
          <p14:tracePt t="17940" x="2603500" y="4433888"/>
          <p14:tracePt t="17957" x="2603500" y="4441825"/>
          <p14:tracePt t="17991" x="2603500" y="4449763"/>
          <p14:tracePt t="18021" x="2595563" y="4449763"/>
          <p14:tracePt t="18028" x="2595563" y="4456113"/>
          <p14:tracePt t="18039" x="2589213" y="4456113"/>
          <p14:tracePt t="18056" x="2581275" y="4470400"/>
          <p14:tracePt t="18073" x="2574925" y="4492625"/>
          <p14:tracePt t="18091" x="2552700" y="4521200"/>
          <p14:tracePt t="18106" x="2552700" y="4529138"/>
          <p14:tracePt t="18180" x="2559050" y="4521200"/>
          <p14:tracePt t="18198" x="2559050" y="4513263"/>
          <p14:tracePt t="18207" x="2574925" y="4506913"/>
          <p14:tracePt t="18214" x="2574925" y="4498975"/>
          <p14:tracePt t="18224" x="2581275" y="4484688"/>
          <p14:tracePt t="18240" x="2603500" y="4456113"/>
          <p14:tracePt t="18256" x="2632075" y="4370388"/>
          <p14:tracePt t="18273" x="2660650" y="4291013"/>
          <p14:tracePt t="18290" x="2697163" y="4175125"/>
          <p14:tracePt t="18307" x="2725738" y="4110038"/>
          <p14:tracePt t="18323" x="2740025" y="4067175"/>
          <p14:tracePt t="18340" x="2740025" y="4038600"/>
          <p14:tracePt t="18357" x="2747963" y="4008438"/>
          <p14:tracePt t="18373" x="2754313" y="3965575"/>
          <p14:tracePt t="18390" x="2754313" y="3944938"/>
          <p14:tracePt t="18408" x="2754313" y="3914775"/>
          <p14:tracePt t="18424" x="2754313" y="3894138"/>
          <p14:tracePt t="18443" x="2754313" y="3879850"/>
          <p14:tracePt t="18458" x="2754313" y="3865563"/>
          <p14:tracePt t="18475" x="2740025" y="3857625"/>
          <p14:tracePt t="18493" x="2732088" y="3843338"/>
          <p14:tracePt t="18525" x="2725738" y="3843338"/>
          <p14:tracePt t="18541" x="2725738" y="3835400"/>
          <p14:tracePt t="18996" x="2725738" y="3829050"/>
          <p14:tracePt t="19015" x="2725738" y="3821113"/>
          <p14:tracePt t="19022" x="2725738" y="3806825"/>
          <p14:tracePt t="19030" x="2725738" y="3800475"/>
          <p14:tracePt t="19041" x="2725738" y="3792538"/>
          <p14:tracePt t="19059" x="2717800" y="3763963"/>
          <p14:tracePt t="19075" x="2717800" y="3741738"/>
          <p14:tracePt t="19091" x="2703513" y="3721100"/>
          <p14:tracePt t="19108" x="2697163" y="3692525"/>
          <p14:tracePt t="19124" x="2682875" y="3662363"/>
          <p14:tracePt t="19141" x="2668588" y="3641725"/>
          <p14:tracePt t="19158" x="2654300" y="3619500"/>
          <p14:tracePt t="19175" x="2632075" y="3598863"/>
          <p14:tracePt t="19193" x="2617788" y="3582988"/>
          <p14:tracePt t="19208" x="2603500" y="3576638"/>
          <p14:tracePt t="19224" x="2581275" y="3554413"/>
          <p14:tracePt t="19244" x="2559050" y="3525838"/>
          <p14:tracePt t="19257" x="2544763" y="3525838"/>
          <p14:tracePt t="19275" x="2530475" y="3505200"/>
          <p14:tracePt t="19292" x="2516188" y="3497263"/>
          <p14:tracePt t="19308" x="2501900" y="3489325"/>
          <p14:tracePt t="19325" x="2487613" y="3475038"/>
          <p14:tracePt t="19341" x="2473325" y="3468688"/>
          <p14:tracePt t="19358" x="2459038" y="3460750"/>
          <p14:tracePt t="19374" x="2451100" y="3460750"/>
          <p14:tracePt t="19413" x="2444750" y="3460750"/>
          <p14:tracePt t="19424" x="2436813" y="3460750"/>
          <p14:tracePt t="19442" x="2430463" y="3454400"/>
          <p14:tracePt t="19458" x="2422525" y="3454400"/>
          <p14:tracePt t="19475" x="2416175" y="3440113"/>
          <p14:tracePt t="19491" x="2416175" y="3432175"/>
          <p14:tracePt t="19508" x="2408238" y="3425825"/>
          <p14:tracePt t="19526" x="2401888" y="3425825"/>
          <p14:tracePt t="19541" x="2401888" y="3409950"/>
          <p14:tracePt t="19558" x="2401888" y="3403600"/>
          <p14:tracePt t="19575" x="2401888" y="3395663"/>
          <p14:tracePt t="19592" x="2401888" y="3389313"/>
          <p14:tracePt t="19609" x="2401888" y="3381375"/>
          <p14:tracePt t="19670" x="2401888" y="3375025"/>
          <p14:tracePt t="19730" x="2408238" y="3367088"/>
          <p14:tracePt t="19755" x="2416175" y="3367088"/>
          <p14:tracePt t="19764" x="2422525" y="3367088"/>
          <p14:tracePt t="19781" x="2430463" y="3367088"/>
          <p14:tracePt t="19797" x="2430463" y="3360738"/>
          <p14:tracePt t="19809" x="2436813" y="3360738"/>
          <p14:tracePt t="19825" x="2444750" y="3360738"/>
          <p14:tracePt t="19840" x="2451100" y="3360738"/>
          <p14:tracePt t="19858" x="2459038" y="3360738"/>
          <p14:tracePt t="19874" x="2465388" y="3352800"/>
          <p14:tracePt t="19891" x="2473325" y="3352800"/>
          <p14:tracePt t="19908" x="2487613" y="3352800"/>
          <p14:tracePt t="19924" x="2501900" y="3352800"/>
          <p14:tracePt t="19941" x="2516188" y="3352800"/>
          <p14:tracePt t="19958" x="2530475" y="3352800"/>
          <p14:tracePt t="19974" x="2544763" y="3352800"/>
          <p14:tracePt t="19993" x="2566988" y="3352800"/>
          <p14:tracePt t="20008" x="2581275" y="3352800"/>
          <p14:tracePt t="20025" x="2595563" y="3352800"/>
          <p14:tracePt t="20042" x="2609850" y="3352800"/>
          <p14:tracePt t="20058" x="2632075" y="3352800"/>
          <p14:tracePt t="20074" x="2654300" y="3352800"/>
          <p14:tracePt t="20091" x="2660650" y="3352800"/>
          <p14:tracePt t="20108" x="2682875" y="3352800"/>
          <p14:tracePt t="20109" x="2689225" y="3352800"/>
          <p14:tracePt t="20125" x="2717800" y="3360738"/>
          <p14:tracePt t="20141" x="2747963" y="3367088"/>
          <p14:tracePt t="20157" x="2805113" y="3381375"/>
          <p14:tracePt t="20174" x="2870200" y="3409950"/>
          <p14:tracePt t="20190" x="2927350" y="3425825"/>
          <p14:tracePt t="20208" x="3043238" y="3454400"/>
          <p14:tracePt t="20226" x="3100388" y="3468688"/>
          <p14:tracePt t="20242" x="3173413" y="3482975"/>
          <p14:tracePt t="20257" x="3230563" y="3489325"/>
          <p14:tracePt t="20274" x="3295650" y="3505200"/>
          <p14:tracePt t="20291" x="3352800" y="3505200"/>
          <p14:tracePt t="20307" x="3409950" y="3519488"/>
          <p14:tracePt t="20325" x="3519488" y="3519488"/>
          <p14:tracePt t="20341" x="3576638" y="3519488"/>
          <p14:tracePt t="20357" x="3619500" y="3519488"/>
          <p14:tracePt t="20373" x="3656013" y="3525838"/>
          <p14:tracePt t="20391" x="3684588" y="3533775"/>
          <p14:tracePt t="20408" x="3713163" y="3533775"/>
          <p14:tracePt t="20425" x="3735388" y="3540125"/>
          <p14:tracePt t="20442" x="3763963" y="3548063"/>
          <p14:tracePt t="20459" x="3778250" y="3548063"/>
          <p14:tracePt t="20474" x="3800475" y="3554413"/>
          <p14:tracePt t="20491" x="3814763" y="3554413"/>
          <p14:tracePt t="20507" x="3835400" y="3554413"/>
          <p14:tracePt t="20526" x="3857625" y="3554413"/>
          <p14:tracePt t="20596" x="3857625" y="3562350"/>
          <p14:tracePt t="20612" x="3851275" y="3562350"/>
          <p14:tracePt t="20650" x="3843338" y="3562350"/>
          <p14:tracePt t="20682" x="3835400" y="3562350"/>
          <p14:tracePt t="20696" x="3829050" y="3562350"/>
          <p14:tracePt t="20704" x="3821113" y="3562350"/>
          <p14:tracePt t="20720" x="3814763" y="3562350"/>
          <p14:tracePt t="20732" x="3806825" y="3562350"/>
          <p14:tracePt t="20742" x="3800475" y="3562350"/>
          <p14:tracePt t="20760" x="3792538" y="3562350"/>
          <p14:tracePt t="20782" x="3786188" y="3562350"/>
          <p14:tracePt t="20796" x="3778250" y="3562350"/>
          <p14:tracePt t="20821" x="3771900" y="3562350"/>
          <p14:tracePt t="20828" x="3763963" y="3562350"/>
          <p14:tracePt t="20843" x="3741738" y="3562350"/>
          <p14:tracePt t="20858" x="3727450" y="3562350"/>
          <p14:tracePt t="20873" x="3698875" y="3562350"/>
          <p14:tracePt t="20889" x="3670300" y="3554413"/>
          <p14:tracePt t="20905" x="3619500" y="3554413"/>
          <p14:tracePt t="20923" x="3540125" y="3554413"/>
          <p14:tracePt t="20927" x="3497263" y="3554413"/>
          <p14:tracePt t="20940" x="3440113" y="3554413"/>
          <p14:tracePt t="20958" x="3252788" y="3554413"/>
          <p14:tracePt t="20975" x="3136900" y="3554413"/>
          <p14:tracePt t="20991" x="3035300" y="3562350"/>
          <p14:tracePt t="21008" x="2955925" y="3554413"/>
          <p14:tracePt t="21024" x="2890838" y="3540125"/>
          <p14:tracePt t="21041" x="2870200" y="3533775"/>
          <p14:tracePt t="21059" x="2833688" y="3525838"/>
          <p14:tracePt t="21074" x="2811463" y="3519488"/>
          <p14:tracePt t="21091" x="2790825" y="3519488"/>
          <p14:tracePt t="21107" x="2776538" y="3505200"/>
          <p14:tracePt t="21124" x="2754313" y="3497263"/>
          <p14:tracePt t="21141" x="2732088" y="3497263"/>
          <p14:tracePt t="21158" x="2703513" y="3482975"/>
          <p14:tracePt t="21174" x="2682875" y="3482975"/>
          <p14:tracePt t="21191" x="2660650" y="3482975"/>
          <p14:tracePt t="21209" x="2646363" y="3475038"/>
          <p14:tracePt t="21224" x="2632075" y="3468688"/>
          <p14:tracePt t="21240" x="2609850" y="3468688"/>
          <p14:tracePt t="21259" x="2595563" y="3468688"/>
          <p14:tracePt t="21274" x="2589213" y="3460750"/>
          <p14:tracePt t="21323" x="2581275" y="3460750"/>
          <p14:tracePt t="21418" x="2574925" y="3454400"/>
          <p14:tracePt t="21426" x="2566988" y="3446463"/>
          <p14:tracePt t="21441" x="2566988" y="3440113"/>
          <p14:tracePt t="21459" x="2566988" y="3425825"/>
          <p14:tracePt t="21586" x="2566988" y="3432175"/>
          <p14:tracePt t="21592" x="2559050" y="3446463"/>
          <p14:tracePt t="21607" x="2552700" y="3489325"/>
          <p14:tracePt t="21623" x="2530475" y="3568700"/>
          <p14:tracePt t="21641" x="2509838" y="3662363"/>
          <p14:tracePt t="21658" x="2487613" y="3756025"/>
          <p14:tracePt t="21675" x="2459038" y="3865563"/>
          <p14:tracePt t="21692" x="2451100" y="3922713"/>
          <p14:tracePt t="21708" x="2436813" y="3965575"/>
          <p14:tracePt t="21725" x="2422525" y="4002088"/>
          <p14:tracePt t="21741" x="2416175" y="4038600"/>
          <p14:tracePt t="21757" x="2401888" y="4081463"/>
          <p14:tracePt t="21776" x="2357438" y="4167188"/>
          <p14:tracePt t="21791" x="2328863" y="4254500"/>
          <p14:tracePt t="21808" x="2286000" y="4370388"/>
          <p14:tracePt t="21825" x="2235200" y="4470400"/>
          <p14:tracePt t="21841" x="2198688" y="4572000"/>
          <p14:tracePt t="21857" x="2170113" y="4657725"/>
          <p14:tracePt t="21874" x="2141538" y="4751388"/>
          <p14:tracePt t="21891" x="2119313" y="4824413"/>
          <p14:tracePt t="21908" x="2105025" y="4903788"/>
          <p14:tracePt t="21925" x="2105025" y="4968875"/>
          <p14:tracePt t="21929" x="2105025" y="4983163"/>
          <p14:tracePt t="21942" x="2105025" y="4997450"/>
          <p14:tracePt t="21958" x="2105025" y="5018088"/>
          <p14:tracePt t="21974" x="2105025" y="5040313"/>
          <p14:tracePt t="21992" x="2105025" y="5068888"/>
          <p14:tracePt t="22007" x="2105025" y="5083175"/>
          <p14:tracePt t="22023" x="2105025" y="5091113"/>
          <p14:tracePt t="22085" x="2112963" y="5076825"/>
          <p14:tracePt t="22091" x="2112963" y="5054600"/>
          <p14:tracePt t="22106" x="2127250" y="5032375"/>
          <p14:tracePt t="22124" x="2133600" y="4960938"/>
          <p14:tracePt t="22141" x="2133600" y="4881563"/>
          <p14:tracePt t="22157" x="2141538" y="4795838"/>
          <p14:tracePt t="22174" x="2149475" y="4708525"/>
          <p14:tracePt t="22191" x="2149475" y="4606925"/>
          <p14:tracePt t="22208" x="2133600" y="4478338"/>
          <p14:tracePt t="22224" x="2112963" y="4398963"/>
          <p14:tracePt t="22242" x="2098675" y="4362450"/>
          <p14:tracePt t="22257" x="2090738" y="4340225"/>
          <p14:tracePt t="22274" x="2084388" y="4319588"/>
          <p14:tracePt t="22293" x="2070100" y="4283075"/>
          <p14:tracePt t="22308" x="2062163" y="4268788"/>
          <p14:tracePt t="22324" x="2047875" y="4225925"/>
          <p14:tracePt t="22342" x="2039938" y="4175125"/>
          <p14:tracePt t="22357" x="2039938" y="4124325"/>
          <p14:tracePt t="22374" x="2033588" y="4052888"/>
          <p14:tracePt t="22393" x="2025650" y="3951288"/>
          <p14:tracePt t="22408" x="2025650" y="3922713"/>
          <p14:tracePt t="22424" x="2019300" y="3851275"/>
          <p14:tracePt t="22441" x="2025650" y="3821113"/>
          <p14:tracePt t="22458" x="2039938" y="3778250"/>
          <p14:tracePt t="22475" x="2062163" y="3749675"/>
          <p14:tracePt t="22491" x="2084388" y="3692525"/>
          <p14:tracePt t="22508" x="2112963" y="3627438"/>
          <p14:tracePt t="22526" x="2155825" y="3511550"/>
          <p14:tracePt t="22542" x="2170113" y="3460750"/>
          <p14:tracePt t="22558" x="2192338" y="3432175"/>
          <p14:tracePt t="22576" x="2206625" y="3395663"/>
          <p14:tracePt t="22591" x="2220913" y="3375025"/>
          <p14:tracePt t="22607" x="2235200" y="3352800"/>
          <p14:tracePt t="22626" x="2263775" y="3324225"/>
          <p14:tracePt t="22641" x="2278063" y="3302000"/>
          <p14:tracePt t="22657" x="2292350" y="3273425"/>
          <p14:tracePt t="22674" x="2306638" y="3259138"/>
          <p14:tracePt t="22690" x="2328863" y="3236913"/>
          <p14:tracePt t="22708" x="2343150" y="3208338"/>
          <p14:tracePt t="22724" x="2343150" y="3194050"/>
          <p14:tracePt t="22741" x="2357438" y="3165475"/>
          <p14:tracePt t="22758" x="2371725" y="3151188"/>
          <p14:tracePt t="22774" x="2371725" y="3128963"/>
          <p14:tracePt t="22790" x="2371725" y="3108325"/>
          <p14:tracePt t="22809" x="2371725" y="3086100"/>
          <p14:tracePt t="22825" x="2371725" y="3079750"/>
          <p14:tracePt t="22841" x="2371725" y="3057525"/>
          <p14:tracePt t="22859" x="2371725" y="3035300"/>
          <p14:tracePt t="22873" x="2371725" y="3021013"/>
          <p14:tracePt t="22890" x="2371725" y="3006725"/>
          <p14:tracePt t="22907" x="2371725" y="2992438"/>
          <p14:tracePt t="22925" x="2357438" y="2970213"/>
          <p14:tracePt t="22942" x="2357438" y="2955925"/>
          <p14:tracePt t="22957" x="2343150" y="2941638"/>
          <p14:tracePt t="22974" x="2336800" y="2941638"/>
          <p14:tracePt t="22992" x="2328863" y="2935288"/>
          <p14:tracePt t="23023" x="2314575" y="2935288"/>
          <p14:tracePt t="23042" x="2306638" y="2927350"/>
          <p14:tracePt t="23057" x="2286000" y="2927350"/>
          <p14:tracePt t="23075" x="2257425" y="2921000"/>
          <p14:tracePt t="23092" x="2243138" y="2921000"/>
          <p14:tracePt t="23109" x="2220913" y="2921000"/>
          <p14:tracePt t="23125" x="2206625" y="2921000"/>
          <p14:tracePt t="23141" x="2184400" y="2921000"/>
          <p14:tracePt t="23156" x="2170113" y="2921000"/>
          <p14:tracePt t="23172" x="2149475" y="2921000"/>
          <p14:tracePt t="23188" x="2127250" y="2921000"/>
          <p14:tracePt t="23205" x="2112963" y="2921000"/>
          <p14:tracePt t="23223" x="2090738" y="2921000"/>
          <p14:tracePt t="23239" x="2076450" y="2921000"/>
          <p14:tracePt t="23256" x="2062163" y="2921000"/>
          <p14:tracePt t="23273" x="2047875" y="2921000"/>
          <p14:tracePt t="23289" x="2033588" y="2921000"/>
          <p14:tracePt t="23308" x="2005013" y="2921000"/>
          <p14:tracePt t="23325" x="1982788" y="2927350"/>
          <p14:tracePt t="23341" x="1968500" y="2927350"/>
          <p14:tracePt t="23357" x="1946275" y="2927350"/>
          <p14:tracePt t="23374" x="1931988" y="2935288"/>
          <p14:tracePt t="23390" x="1911350" y="2935288"/>
          <p14:tracePt t="23407" x="1882775" y="2941638"/>
          <p14:tracePt t="23424" x="1866900" y="2941638"/>
          <p14:tracePt t="23441" x="1838325" y="2941638"/>
          <p14:tracePt t="23458" x="1824038" y="2941638"/>
          <p14:tracePt t="23473" x="1803400" y="2941638"/>
          <p14:tracePt t="23490" x="1781175" y="2949575"/>
          <p14:tracePt t="23508" x="1752600" y="2955925"/>
          <p14:tracePt t="23524" x="1738313" y="2963863"/>
          <p14:tracePt t="23541" x="1716088" y="2963863"/>
          <p14:tracePt t="23558" x="1693863" y="2963863"/>
          <p14:tracePt t="23573" x="1687513" y="2970213"/>
          <p14:tracePt t="23590" x="1679575" y="2970213"/>
          <p14:tracePt t="23608" x="1665288" y="2970213"/>
          <p14:tracePt t="23624" x="1658938" y="2970213"/>
          <p14:tracePt t="23640" x="1651000" y="2970213"/>
          <p14:tracePt t="23658" x="1636713" y="2978150"/>
          <p14:tracePt t="23674" x="1608138" y="2984500"/>
          <p14:tracePt t="23690" x="1579563" y="3000375"/>
          <p14:tracePt t="23707" x="1550988" y="3014663"/>
          <p14:tracePt t="23724" x="1506538" y="3028950"/>
          <p14:tracePt t="23742" x="1463675" y="3063875"/>
          <p14:tracePt t="23757" x="1457325" y="3071813"/>
          <p14:tracePt t="23774" x="1435100" y="3079750"/>
          <p14:tracePt t="23792" x="1427163" y="3086100"/>
          <p14:tracePt t="23808" x="1427163" y="3094038"/>
          <p14:tracePt t="23823" x="1420813" y="3094038"/>
          <p14:tracePt t="23841" x="1398588" y="3114675"/>
          <p14:tracePt t="23857" x="1384300" y="3128963"/>
          <p14:tracePt t="23873" x="1362075" y="3151188"/>
          <p14:tracePt t="23891" x="1341438" y="3173413"/>
          <p14:tracePt t="23906" x="1319213" y="3194050"/>
          <p14:tracePt t="23908" x="1312863" y="3201988"/>
          <p14:tracePt t="23924" x="1304925" y="3216275"/>
          <p14:tracePt t="23927" x="1298575" y="3222625"/>
          <p14:tracePt t="23941" x="1284288" y="3236913"/>
          <p14:tracePt t="23957" x="1268413" y="3259138"/>
          <p14:tracePt t="23974" x="1254125" y="3281363"/>
          <p14:tracePt t="23990" x="1247775" y="3295650"/>
          <p14:tracePt t="24007" x="1239838" y="3316288"/>
          <p14:tracePt t="24026" x="1225550" y="3367088"/>
          <p14:tracePt t="24041" x="1225550" y="3403600"/>
          <p14:tracePt t="24057" x="1225550" y="3460750"/>
          <p14:tracePt t="24075" x="1225550" y="3505200"/>
          <p14:tracePt t="24091" x="1211263" y="3548063"/>
          <p14:tracePt t="24108" x="1211263" y="3598863"/>
          <p14:tracePt t="24125" x="1204913" y="3648075"/>
          <p14:tracePt t="24141" x="1196975" y="3706813"/>
          <p14:tracePt t="24158" x="1196975" y="3771900"/>
          <p14:tracePt t="24173" x="1196975" y="3857625"/>
          <p14:tracePt t="24189" x="1196975" y="3979863"/>
          <p14:tracePt t="24206" x="1196975" y="4067175"/>
          <p14:tracePt t="24224" x="1196975" y="4146550"/>
          <p14:tracePt t="24240" x="1204913" y="4260850"/>
          <p14:tracePt t="24257" x="1211263" y="4356100"/>
          <p14:tracePt t="24271" x="1219200" y="4449763"/>
          <p14:tracePt t="24288" x="1219200" y="4535488"/>
          <p14:tracePt t="24304" x="1219200" y="4629150"/>
          <p14:tracePt t="24321" x="1219200" y="4730750"/>
          <p14:tracePt t="24338" x="1219200" y="4852988"/>
          <p14:tracePt t="24355" x="1219200" y="4946650"/>
          <p14:tracePt t="24371" x="1219200" y="5032375"/>
          <p14:tracePt t="24387" x="1247775" y="5148263"/>
          <p14:tracePt t="24404" x="1268413" y="5184775"/>
          <p14:tracePt t="24421" x="1276350" y="5221288"/>
          <p14:tracePt t="24437" x="1290638" y="5249863"/>
          <p14:tracePt t="24454" x="1312863" y="5292725"/>
          <p14:tracePt t="24472" x="1347788" y="5372100"/>
          <p14:tracePt t="24490" x="1377950" y="5437188"/>
          <p14:tracePt t="24506" x="1398588" y="5480050"/>
          <p14:tracePt t="24523" x="1420813" y="5516563"/>
          <p14:tracePt t="24542" x="1427163" y="5553075"/>
          <p14:tracePt t="24557" x="1427163" y="5567363"/>
          <p14:tracePt t="24574" x="1427163" y="5588000"/>
          <p14:tracePt t="24592" x="1427163" y="5610225"/>
          <p14:tracePt t="24607" x="1427163" y="5630863"/>
          <p14:tracePt t="24623" x="1427163" y="5646738"/>
          <p14:tracePt t="24641" x="1427163" y="5695950"/>
          <p14:tracePt t="24658" x="1427163" y="5718175"/>
          <p14:tracePt t="24674" x="1427163" y="5740400"/>
          <p14:tracePt t="24690" x="1427163" y="5754688"/>
          <p14:tracePt t="24707" x="1427163" y="5783263"/>
          <p14:tracePt t="24724" x="1427163" y="5797550"/>
          <p14:tracePt t="24740" x="1427163" y="5819775"/>
          <p14:tracePt t="24756" x="1427163" y="5848350"/>
          <p14:tracePt t="24773" x="1435100" y="5862638"/>
          <p14:tracePt t="24789" x="1457325" y="5883275"/>
          <p14:tracePt t="24805" x="1477963" y="5905500"/>
          <p14:tracePt t="24822" x="1500188" y="5927725"/>
          <p14:tracePt t="24838" x="1514475" y="5948363"/>
          <p14:tracePt t="24854" x="1565275" y="5970588"/>
          <p14:tracePt t="24871" x="1630363" y="5999163"/>
          <p14:tracePt t="24888" x="1738313" y="6027738"/>
          <p14:tracePt t="24905" x="1787525" y="6049963"/>
          <p14:tracePt t="24921" x="1824038" y="6064250"/>
          <p14:tracePt t="24937" x="1860550" y="6086475"/>
          <p14:tracePt t="24954" x="1903413" y="6092825"/>
          <p14:tracePt t="24971" x="1946275" y="6107113"/>
          <p14:tracePt t="24988" x="2005013" y="6129338"/>
          <p14:tracePt t="25005" x="2025650" y="6151563"/>
          <p14:tracePt t="25021" x="2047875" y="6157913"/>
          <p14:tracePt t="25037" x="2070100" y="6165850"/>
          <p14:tracePt t="25054" x="2090738" y="6180138"/>
          <p14:tracePt t="25071" x="2105025" y="6180138"/>
          <p14:tracePt t="25088" x="2133600" y="6194425"/>
          <p14:tracePt t="25105" x="2163763" y="6200775"/>
          <p14:tracePt t="25121" x="2178050" y="6200775"/>
          <p14:tracePt t="25137" x="2198688" y="6208713"/>
          <p14:tracePt t="25154" x="2212975" y="6208713"/>
          <p14:tracePt t="25171" x="2220913" y="6215063"/>
          <p14:tracePt t="25187" x="2235200" y="6215063"/>
          <p14:tracePt t="25204" x="2263775" y="6229350"/>
          <p14:tracePt t="25221" x="2286000" y="6237288"/>
          <p14:tracePt t="25238" x="2300288" y="6251575"/>
          <p14:tracePt t="25254" x="2314575" y="6259513"/>
          <p14:tracePt t="25271" x="2336800" y="6265863"/>
          <p14:tracePt t="25287" x="2357438" y="6273800"/>
          <p14:tracePt t="25305" x="2386013" y="6280150"/>
          <p14:tracePt t="25321" x="2393950" y="6280150"/>
          <p14:tracePt t="25338" x="2408238" y="6288088"/>
          <p14:tracePt t="25354" x="2416175" y="6288088"/>
          <p14:tracePt t="25371" x="2436813" y="6302375"/>
          <p14:tracePt t="25388" x="2459038" y="6308725"/>
          <p14:tracePt t="25404" x="2501900" y="6324600"/>
          <p14:tracePt t="25422" x="2559050" y="6345238"/>
          <p14:tracePt t="25438" x="2595563" y="6359525"/>
          <p14:tracePt t="25455" x="2624138" y="6367463"/>
          <p14:tracePt t="25471" x="2646363" y="6373813"/>
          <p14:tracePt t="25488" x="2668588" y="6373813"/>
          <p14:tracePt t="25506" x="2711450" y="6381750"/>
          <p14:tracePt t="25524" x="2762250" y="6381750"/>
          <p14:tracePt t="25540" x="2847975" y="6381750"/>
          <p14:tracePt t="25556" x="2927350" y="6388100"/>
          <p14:tracePt t="25574" x="3035300" y="6388100"/>
          <p14:tracePt t="25590" x="3079750" y="6388100"/>
          <p14:tracePt t="25607" x="3136900" y="6388100"/>
          <p14:tracePt t="25624" x="3216275" y="6388100"/>
          <p14:tracePt t="25640" x="3295650" y="6373813"/>
          <p14:tracePt t="25656" x="3367088" y="6367463"/>
          <p14:tracePt t="25672" x="3417888" y="6353175"/>
          <p14:tracePt t="25690" x="3454400" y="6345238"/>
          <p14:tracePt t="25691" x="3460750" y="6338888"/>
          <p14:tracePt t="25706" x="3489325" y="6330950"/>
          <p14:tracePt t="25723" x="3519488" y="6330950"/>
          <p14:tracePt t="25739" x="3540125" y="6324600"/>
          <p14:tracePt t="25757" x="3562350" y="6324600"/>
          <p14:tracePt t="25773" x="3576638" y="6324600"/>
          <p14:tracePt t="25790" x="3605213" y="6316663"/>
          <p14:tracePt t="25807" x="3627438" y="6302375"/>
          <p14:tracePt t="25823" x="3648075" y="6294438"/>
          <p14:tracePt t="25840" x="3670300" y="6288088"/>
          <p14:tracePt t="25857" x="3684588" y="6273800"/>
          <p14:tracePt t="25872" x="3698875" y="6259513"/>
          <p14:tracePt t="25890" x="3713163" y="6237288"/>
          <p14:tracePt t="25907" x="3727450" y="6215063"/>
          <p14:tracePt t="25923" x="3735388" y="6200775"/>
          <p14:tracePt t="25940" x="3741738" y="6157913"/>
          <p14:tracePt t="25956" x="3741738" y="6121400"/>
          <p14:tracePt t="25973" x="3749675" y="6086475"/>
          <p14:tracePt t="25991" x="3749675" y="6056313"/>
          <p14:tracePt t="26007" x="3763963" y="5956300"/>
          <p14:tracePt t="26023" x="3763963" y="5876925"/>
          <p14:tracePt t="26041" x="3763963" y="5797550"/>
          <p14:tracePt t="26055" x="3741738" y="5726113"/>
          <p14:tracePt t="26072" x="3713163" y="5638800"/>
          <p14:tracePt t="26091" x="3684588" y="5522913"/>
          <p14:tracePt t="26107" x="3619500" y="5335588"/>
          <p14:tracePt t="26123" x="3576638" y="5227638"/>
          <p14:tracePt t="26140" x="3519488" y="5119688"/>
          <p14:tracePt t="26156" x="3482975" y="5003800"/>
          <p14:tracePt t="26173" x="3440113" y="4889500"/>
          <p14:tracePt t="26190" x="3409950" y="4773613"/>
          <p14:tracePt t="26206" x="3381375" y="4672013"/>
          <p14:tracePt t="26225" x="3316288" y="4513263"/>
          <p14:tracePt t="26240" x="3281363" y="4419600"/>
          <p14:tracePt t="26256" x="3252788" y="4340225"/>
          <p14:tracePt t="26274" x="3222625" y="4254500"/>
          <p14:tracePt t="26289" x="3194050" y="4181475"/>
          <p14:tracePt t="26306" x="3165475" y="4110038"/>
          <p14:tracePt t="26324" x="3128963" y="4030663"/>
          <p14:tracePt t="26340" x="3108325" y="3994150"/>
          <p14:tracePt t="26356" x="3086100" y="3965575"/>
          <p14:tracePt t="26374" x="3071813" y="3951288"/>
          <p14:tracePt t="26390" x="3049588" y="3930650"/>
          <p14:tracePt t="26407" x="3035300" y="3908425"/>
          <p14:tracePt t="26425" x="3021013" y="3886200"/>
          <p14:tracePt t="26441" x="3000375" y="3865563"/>
          <p14:tracePt t="26456" x="2984500" y="3843338"/>
          <p14:tracePt t="26473" x="2978150" y="3829050"/>
          <p14:tracePt t="26490" x="2963863" y="3800475"/>
          <p14:tracePt t="26505" x="2941638" y="3778250"/>
          <p14:tracePt t="26521" x="2921000" y="3749675"/>
          <p14:tracePt t="26538" x="2898775" y="3727450"/>
          <p14:tracePt t="26556" x="2890838" y="3706813"/>
          <p14:tracePt t="26571" x="2876550" y="3692525"/>
          <p14:tracePt t="26588" x="2876550" y="3670300"/>
          <p14:tracePt t="26606" x="2870200" y="3648075"/>
          <p14:tracePt t="26623" x="2870200" y="3633788"/>
          <p14:tracePt t="26641" x="2870200" y="3613150"/>
          <p14:tracePt t="26657" x="2870200" y="3605213"/>
          <p14:tracePt t="26673" x="2870200" y="3590925"/>
          <p14:tracePt t="26690" x="2870200" y="3582988"/>
          <p14:tracePt t="26706" x="2870200" y="3576638"/>
          <p14:tracePt t="26723" x="2870200" y="3568700"/>
          <p14:tracePt t="26741" x="2870200" y="3554413"/>
          <p14:tracePt t="26756" x="2876550" y="3548063"/>
          <p14:tracePt t="26773" x="2884488" y="3533775"/>
          <p14:tracePt t="26791" x="2898775" y="3525838"/>
          <p14:tracePt t="26806" x="2898775" y="3519488"/>
          <p14:tracePt t="26823" x="2905125" y="3511550"/>
          <p14:tracePt t="26840" x="2905125" y="3505200"/>
          <p14:tracePt t="26856" x="2913063" y="3505200"/>
          <p14:tracePt t="26935" x="2913063" y="3497263"/>
          <p14:tracePt t="26962" x="2913063" y="3489325"/>
          <p14:tracePt t="26971" x="2905125" y="3489325"/>
          <p14:tracePt t="26989" x="2898775" y="3482975"/>
          <p14:tracePt t="26996" x="2890838" y="3482975"/>
          <p14:tracePt t="27012" x="2884488" y="3475038"/>
          <p14:tracePt t="27025" x="2870200" y="3475038"/>
          <p14:tracePt t="27040" x="2862263" y="3475038"/>
          <p14:tracePt t="27057" x="2841625" y="3460750"/>
          <p14:tracePt t="27074" x="2819400" y="3454400"/>
          <p14:tracePt t="27090" x="2811463" y="3446463"/>
          <p14:tracePt t="27106" x="2790825" y="3440113"/>
          <p14:tracePt t="27124" x="2768600" y="3432175"/>
          <p14:tracePt t="27140" x="2747963" y="3425825"/>
          <p14:tracePt t="27156" x="2703513" y="3403600"/>
          <p14:tracePt t="27174" x="2674938" y="3395663"/>
          <p14:tracePt t="27190" x="2638425" y="3389313"/>
          <p14:tracePt t="27205" x="2617788" y="3381375"/>
          <p14:tracePt t="27223" x="2581275" y="3381375"/>
          <p14:tracePt t="27240" x="2530475" y="3375025"/>
          <p14:tracePt t="27258" x="2501900" y="3367088"/>
          <p14:tracePt t="27273" x="2487613" y="3360738"/>
          <p14:tracePt t="27290" x="2465388" y="3360738"/>
          <p14:tracePt t="27306" x="2451100" y="3352800"/>
          <p14:tracePt t="27322" x="2436813" y="3352800"/>
          <p14:tracePt t="27339" x="2422525" y="3352800"/>
          <p14:tracePt t="27356" x="2393950" y="3352800"/>
          <p14:tracePt t="27373" x="2379663" y="3352800"/>
          <p14:tracePt t="27405" x="2371725" y="3346450"/>
          <p14:tracePt t="27466" x="2365375" y="3346450"/>
          <p14:tracePt t="27482" x="2351088" y="3346450"/>
          <p14:tracePt t="27493" x="2343150" y="3346450"/>
          <p14:tracePt t="27506" x="2322513" y="3346450"/>
          <p14:tracePt t="27522" x="2278063" y="3346450"/>
          <p14:tracePt t="27540" x="2235200" y="3346450"/>
          <p14:tracePt t="27558" x="2192338" y="3346450"/>
          <p14:tracePt t="27573" x="2141538" y="3346450"/>
          <p14:tracePt t="27591" x="2112963" y="3346450"/>
          <p14:tracePt t="27606" x="2090738" y="3352800"/>
          <p14:tracePt t="27623" x="2062163" y="3360738"/>
          <p14:tracePt t="27638" x="2047875" y="3367088"/>
          <p14:tracePt t="27654" x="2025650" y="3375025"/>
          <p14:tracePt t="27671" x="1997075" y="3389313"/>
          <p14:tracePt t="27687" x="1917700" y="3425825"/>
          <p14:tracePt t="27704" x="1831975" y="3454400"/>
          <p14:tracePt t="27721" x="1752600" y="3475038"/>
          <p14:tracePt t="27738" x="1673225" y="3505200"/>
          <p14:tracePt t="27756" x="1630363" y="3511550"/>
          <p14:tracePt t="27774" x="1593850" y="3519488"/>
          <p14:tracePt t="27790" x="1579563" y="3519488"/>
          <p14:tracePt t="27806" x="1571625" y="3525838"/>
          <p14:tracePt t="27839" x="1557338" y="3525838"/>
          <p14:tracePt t="27856" x="1543050" y="3533775"/>
          <p14:tracePt t="27872" x="1520825" y="3540125"/>
          <p14:tracePt t="27890" x="1506538" y="3540125"/>
          <p14:tracePt t="27906" x="1477963" y="3548063"/>
          <p14:tracePt t="27922" x="1457325" y="3548063"/>
          <p14:tracePt t="27939" x="1449388" y="3548063"/>
          <p14:tracePt t="27980" x="1457325" y="3540125"/>
          <p14:tracePt t="27989" x="1471613" y="3533775"/>
          <p14:tracePt t="27996" x="1477963" y="3533775"/>
          <p14:tracePt t="28008" x="1500188" y="3519488"/>
          <p14:tracePt t="28022" x="1506538" y="3511550"/>
          <p14:tracePt t="28039" x="1528763" y="3505200"/>
          <p14:tracePt t="28056" x="1557338" y="3482975"/>
          <p14:tracePt t="28073" x="1579563" y="3468688"/>
          <p14:tracePt t="28090" x="1593850" y="3468688"/>
          <p14:tracePt t="28105" x="1600200" y="3468688"/>
          <p14:tracePt t="28122" x="1614488" y="3460750"/>
          <p14:tracePt t="28141" x="1644650" y="3460750"/>
          <p14:tracePt t="28156" x="1673225" y="3454400"/>
          <p14:tracePt t="28173" x="1716088" y="3454400"/>
          <p14:tracePt t="28189" x="1773238" y="3454400"/>
          <p14:tracePt t="28205" x="1824038" y="3460750"/>
          <p14:tracePt t="28222" x="1866900" y="3468688"/>
          <p14:tracePt t="28240" x="1897063" y="3475038"/>
          <p14:tracePt t="28273" x="1903413" y="3475038"/>
          <p14:tracePt t="28470" x="1903413" y="3482975"/>
          <p14:tracePt t="28478" x="1897063" y="3489325"/>
          <p14:tracePt t="28494" x="1889125" y="3497263"/>
          <p14:tracePt t="28506" x="1874838" y="3505200"/>
          <p14:tracePt t="28525" x="1852613" y="3525838"/>
          <p14:tracePt t="28540" x="1831975" y="3540125"/>
          <p14:tracePt t="28556" x="1803400" y="3554413"/>
          <p14:tracePt t="28573" x="1781175" y="3568700"/>
          <p14:tracePt t="28589" x="1758950" y="3568700"/>
          <p14:tracePt t="28606" x="1730375" y="3576638"/>
          <p14:tracePt t="28624" x="1716088" y="3576638"/>
          <p14:tracePt t="28639" x="1708150" y="3582988"/>
          <p14:tracePt t="28656" x="1701800" y="3582988"/>
          <p14:tracePt t="28740" x="1693863" y="3582988"/>
          <p14:tracePt t="28748" x="1687513" y="3582988"/>
          <p14:tracePt t="28764" x="1679575" y="3582988"/>
          <p14:tracePt t="28851" x="1693863" y="3582988"/>
          <p14:tracePt t="28859" x="1701800" y="3576638"/>
          <p14:tracePt t="28870" x="1708150" y="3568700"/>
          <p14:tracePt t="28888" x="1738313" y="3562350"/>
          <p14:tracePt t="28906" x="1758950" y="3540125"/>
          <p14:tracePt t="28922" x="1781175" y="3533775"/>
          <p14:tracePt t="28938" x="1803400" y="3519488"/>
          <p14:tracePt t="28955" x="1817688" y="3511550"/>
          <p14:tracePt t="28972" x="1838325" y="3497263"/>
          <p14:tracePt t="28991" x="1866900" y="3482975"/>
          <p14:tracePt t="29006" x="1882775" y="3482975"/>
          <p14:tracePt t="29022" x="1889125" y="3482975"/>
          <p14:tracePt t="29218" x="1882775" y="3482975"/>
          <p14:tracePt t="29292" x="1874838" y="3482975"/>
          <p14:tracePt t="29806" x="1866900" y="3482975"/>
          <p14:tracePt t="29828" x="1866900" y="3489325"/>
          <p14:tracePt t="29914" x="1860550" y="3489325"/>
          <p14:tracePt t="30546" x="1866900" y="3489325"/>
          <p14:tracePt t="30555" x="1874838" y="3497263"/>
          <p14:tracePt t="30562" x="1889125" y="3511550"/>
          <p14:tracePt t="30572" x="1931988" y="3540125"/>
          <p14:tracePt t="30587" x="2105025" y="3735388"/>
          <p14:tracePt t="30604" x="2559050" y="4103688"/>
          <p14:tracePt t="30620" x="3014663" y="4325938"/>
          <p14:tracePt t="30637" x="3627438" y="4578350"/>
          <p14:tracePt t="30655" x="4044950" y="4737100"/>
          <p14:tracePt t="30671" x="4433888" y="4838700"/>
          <p14:tracePt t="30688" x="4637088" y="4859338"/>
          <p14:tracePt t="30704" x="4787900" y="4881563"/>
          <p14:tracePt t="30721" x="4875213" y="4881563"/>
          <p14:tracePt t="30723" x="4903788" y="4881563"/>
          <p14:tracePt t="30739" x="4932363" y="4881563"/>
          <p14:tracePt t="30754" x="4953000" y="4875213"/>
          <p14:tracePt t="30771" x="4960938" y="4875213"/>
          <p14:tracePt t="30789" x="4968875" y="4875213"/>
          <p14:tracePt t="30804" x="4989513" y="4867275"/>
          <p14:tracePt t="30821" x="5003800" y="4859338"/>
          <p14:tracePt t="30823" x="5018088" y="4859338"/>
          <p14:tracePt t="30838" x="5062538" y="4859338"/>
          <p14:tracePt t="30854" x="5097463" y="4859338"/>
          <p14:tracePt t="30871" x="5133975" y="4859338"/>
          <p14:tracePt t="30888" x="5148263" y="4859338"/>
          <p14:tracePt t="30904" x="5170488" y="4859338"/>
          <p14:tracePt t="30921" x="5184775" y="4859338"/>
          <p14:tracePt t="30923" x="5199063" y="4859338"/>
          <p14:tracePt t="30939" x="5256213" y="4881563"/>
          <p14:tracePt t="30955" x="5321300" y="4910138"/>
          <p14:tracePt t="30972" x="5343525" y="4918075"/>
          <p14:tracePt t="30989" x="5357813" y="4918075"/>
          <p14:tracePt t="31004" x="5364163" y="4918075"/>
          <p14:tracePt t="31021" x="5386388" y="4918075"/>
          <p14:tracePt t="31036" x="5408613" y="4903788"/>
          <p14:tracePt t="31053" x="5473700" y="4881563"/>
          <p14:tracePt t="31071" x="5530850" y="4852988"/>
          <p14:tracePt t="31086" x="5573713" y="4830763"/>
          <p14:tracePt t="31103" x="5610225" y="4810125"/>
          <p14:tracePt t="31120" x="5630863" y="4795838"/>
          <p14:tracePt t="31138" x="5638800" y="4779963"/>
          <p14:tracePt t="31156" x="5646738" y="4773613"/>
          <p14:tracePt t="31171" x="5653088" y="4765675"/>
          <p14:tracePt t="31187" x="5661025" y="4751388"/>
          <p14:tracePt t="31205" x="5667375" y="4745038"/>
          <p14:tracePt t="31221" x="5689600" y="4730750"/>
          <p14:tracePt t="31238" x="5695950" y="4722813"/>
          <p14:tracePt t="31257" x="5710238" y="4708525"/>
          <p14:tracePt t="31271" x="5724525" y="4702175"/>
          <p14:tracePt t="31288" x="5740400" y="4686300"/>
          <p14:tracePt t="31306" x="5746750" y="4679950"/>
          <p14:tracePt t="31338" x="5746750" y="4672013"/>
          <p14:tracePt t="31360" x="5740400" y="4665663"/>
          <p14:tracePt t="31373" x="5732463" y="4665663"/>
          <p14:tracePt t="31390" x="5724525" y="4665663"/>
          <p14:tracePt t="31476" x="5718175" y="4665663"/>
          <p14:tracePt t="31526" x="5718175" y="4672013"/>
          <p14:tracePt t="31536" x="5710238" y="4672013"/>
          <p14:tracePt t="31544" x="5710238" y="4679950"/>
          <p14:tracePt t="31555" x="5703888" y="4702175"/>
          <p14:tracePt t="31572" x="5703888" y="4716463"/>
          <p14:tracePt t="31588" x="5703888" y="4737100"/>
          <p14:tracePt t="31604" x="5703888" y="4751388"/>
          <p14:tracePt t="31621" x="5703888" y="4765675"/>
          <p14:tracePt t="31638" x="5703888" y="4787900"/>
          <p14:tracePt t="31655" x="5710238" y="4816475"/>
          <p14:tracePt t="31671" x="5710238" y="4838700"/>
          <p14:tracePt t="31688" x="5710238" y="4859338"/>
          <p14:tracePt t="31705" x="5710238" y="4881563"/>
          <p14:tracePt t="31721" x="5710238" y="4918075"/>
          <p14:tracePt t="31738" x="5710238" y="4954588"/>
          <p14:tracePt t="31754" x="5718175" y="4968875"/>
          <p14:tracePt t="31757" x="5718175" y="4983163"/>
          <p14:tracePt t="31773" x="5724525" y="5003800"/>
          <p14:tracePt t="31788" x="5724525" y="5026025"/>
          <p14:tracePt t="31805" x="5732463" y="5040313"/>
          <p14:tracePt t="31821" x="5732463" y="5062538"/>
          <p14:tracePt t="31837" x="5732463" y="5068888"/>
          <p14:tracePt t="31855" x="5732463" y="5091113"/>
          <p14:tracePt t="31872" x="5740400" y="5111750"/>
          <p14:tracePt t="31888" x="5746750" y="5133975"/>
          <p14:tracePt t="31905" x="5746750" y="5156200"/>
          <p14:tracePt t="31922" x="5746750" y="5170488"/>
          <p14:tracePt t="31926" x="5746750" y="5176838"/>
          <p14:tracePt t="31943" x="5746750" y="5184775"/>
          <p14:tracePt t="31955" x="5746750" y="5191125"/>
          <p14:tracePt t="31971" x="5746750" y="5199063"/>
          <p14:tracePt t="31988" x="5746750" y="5205413"/>
          <p14:tracePt t="32036" x="5746750" y="5213350"/>
          <p14:tracePt t="32116" x="5740400" y="5213350"/>
          <p14:tracePt t="32123" x="5732463" y="5213350"/>
          <p14:tracePt t="32136" x="5724525" y="5213350"/>
          <p14:tracePt t="32153" x="5681663" y="5176838"/>
          <p14:tracePt t="32169" x="5638800" y="5162550"/>
          <p14:tracePt t="32186" x="5551488" y="5133975"/>
          <p14:tracePt t="32203" x="5473700" y="5105400"/>
          <p14:tracePt t="32220" x="5414963" y="5076825"/>
          <p14:tracePt t="32237" x="5394325" y="5062538"/>
          <p14:tracePt t="32254" x="5386388" y="5062538"/>
          <p14:tracePt t="32379" x="5394325" y="5068888"/>
          <p14:tracePt t="32386" x="5400675" y="5068888"/>
          <p14:tracePt t="32394" x="5408613" y="5076825"/>
          <p14:tracePt t="32404" x="5414963" y="5076825"/>
          <p14:tracePt t="32421" x="5437188" y="5091113"/>
          <p14:tracePt t="32425" x="5443538" y="5097463"/>
          <p14:tracePt t="32438" x="5465763" y="5111750"/>
          <p14:tracePt t="32455" x="5473700" y="5111750"/>
          <p14:tracePt t="32471" x="5480050" y="5119688"/>
          <p14:tracePt t="32489" x="5487988" y="5119688"/>
          <p14:tracePt t="32505" x="5494338" y="5119688"/>
          <p14:tracePt t="32523" x="5502275" y="5119688"/>
          <p14:tracePt t="32539" x="5516563" y="5119688"/>
          <p14:tracePt t="32554" x="5537200" y="5111750"/>
          <p14:tracePt t="32574" x="5567363" y="5097463"/>
          <p14:tracePt t="32589" x="5588000" y="5091113"/>
          <p14:tracePt t="32605" x="5602288" y="5083175"/>
          <p14:tracePt t="32622" x="5624513" y="5068888"/>
          <p14:tracePt t="32637" x="5646738" y="5062538"/>
          <p14:tracePt t="32655" x="5661025" y="5054600"/>
          <p14:tracePt t="32672" x="5661025" y="5048250"/>
          <p14:tracePt t="32689" x="5667375" y="5040313"/>
          <p14:tracePt t="32704" x="5667375" y="5032375"/>
          <p14:tracePt t="32721" x="5675313" y="5026025"/>
          <p14:tracePt t="32738" x="5689600" y="4997450"/>
          <p14:tracePt t="32757" x="5695950" y="4989513"/>
          <p14:tracePt t="32772" x="5695950" y="4983163"/>
          <p14:tracePt t="32788" x="5703888" y="4968875"/>
          <p14:tracePt t="32806" x="5718175" y="4954588"/>
          <p14:tracePt t="32821" x="5732463" y="4938713"/>
          <p14:tracePt t="32838" x="5746750" y="4932363"/>
          <p14:tracePt t="32856" x="5754688" y="4924425"/>
          <p14:tracePt t="32871" x="5754688" y="4918075"/>
          <p14:tracePt t="32888" x="5761038" y="4918075"/>
          <p14:tracePt t="32906" x="5761038" y="4910138"/>
          <p14:tracePt t="32908" x="5761038" y="4903788"/>
          <p14:tracePt t="32940" x="5761038" y="4895850"/>
          <p14:tracePt t="33004" x="5761038" y="4889500"/>
          <p14:tracePt t="33170" x="5754688" y="4889500"/>
          <p14:tracePt t="33192" x="5746750" y="4889500"/>
          <p14:tracePt t="33200" x="5740400" y="4895850"/>
          <p14:tracePt t="33216" x="5732463" y="4895850"/>
          <p14:tracePt t="33231" x="5724525" y="4895850"/>
          <p14:tracePt t="33275" x="5718175" y="4895850"/>
          <p14:tracePt t="33284" x="5710238" y="4895850"/>
          <p14:tracePt t="33341" x="5710238" y="4903788"/>
          <p14:tracePt t="33354" x="5703888" y="4903788"/>
          <p14:tracePt t="33678" x="5695950" y="4903788"/>
          <p14:tracePt t="33698" x="5681663" y="4903788"/>
          <p14:tracePt t="33706" x="5653088" y="4903788"/>
          <p14:tracePt t="33721" x="5567363" y="4903788"/>
          <p14:tracePt t="33739" x="5451475" y="4903788"/>
          <p14:tracePt t="33754" x="5321300" y="4903788"/>
          <p14:tracePt t="33771" x="5119688" y="4903788"/>
          <p14:tracePt t="33789" x="4852988" y="4867275"/>
          <p14:tracePt t="33805" x="4745038" y="4852988"/>
          <p14:tracePt t="33821" x="4643438" y="4830763"/>
          <p14:tracePt t="33837" x="4578350" y="4810125"/>
          <p14:tracePt t="33854" x="4557713" y="4787900"/>
          <p14:tracePt t="33870" x="4535488" y="4773613"/>
          <p14:tracePt t="33888" x="4498975" y="4730750"/>
          <p14:tracePt t="33905" x="4464050" y="4694238"/>
          <p14:tracePt t="33921" x="4433888" y="4651375"/>
          <p14:tracePt t="33938" x="4376738" y="4600575"/>
          <p14:tracePt t="33953" x="4319588" y="4543425"/>
          <p14:tracePt t="33971" x="4260850" y="4498975"/>
          <p14:tracePt t="33988" x="4167188" y="4456113"/>
          <p14:tracePt t="34005" x="4110038" y="4427538"/>
          <p14:tracePt t="34022" x="4081463" y="4405313"/>
          <p14:tracePt t="34038" x="4044950" y="4391025"/>
          <p14:tracePt t="34054" x="4024313" y="4370388"/>
          <p14:tracePt t="34071" x="3979863" y="4348163"/>
          <p14:tracePt t="34088" x="3937000" y="4319588"/>
          <p14:tracePt t="34105" x="3851275" y="4276725"/>
          <p14:tracePt t="34123" x="3806825" y="4254500"/>
          <p14:tracePt t="34138" x="3778250" y="4232275"/>
          <p14:tracePt t="34155" x="3756025" y="4211638"/>
          <p14:tracePt t="34172" x="3741738" y="4197350"/>
          <p14:tracePt t="34189" x="3721100" y="4175125"/>
          <p14:tracePt t="34202" x="3706813" y="4167188"/>
          <p14:tracePt t="34221" x="3670300" y="4132263"/>
          <p14:tracePt t="34236" x="3641725" y="4110038"/>
          <p14:tracePt t="34255" x="3619500" y="4095750"/>
          <p14:tracePt t="34270" x="3590925" y="4073525"/>
          <p14:tracePt t="34286" x="3576638" y="4052888"/>
          <p14:tracePt t="34303" x="3554413" y="4030663"/>
          <p14:tracePt t="34320" x="3525838" y="4002088"/>
          <p14:tracePt t="34337" x="3519488" y="3994150"/>
          <p14:tracePt t="34353" x="3519488" y="3987800"/>
          <p14:tracePt t="34369" x="3519488" y="3965575"/>
          <p14:tracePt t="34385" x="3519488" y="3951288"/>
          <p14:tracePt t="34402" x="3519488" y="3937000"/>
          <p14:tracePt t="34418" x="3519488" y="3922713"/>
          <p14:tracePt t="34421" x="3519488" y="3914775"/>
          <p14:tracePt t="34435" x="3519488" y="3900488"/>
          <p14:tracePt t="34452" x="3519488" y="3871913"/>
          <p14:tracePt t="34469" x="3511550" y="3857625"/>
          <p14:tracePt t="34485" x="3497263" y="3843338"/>
          <p14:tracePt t="34502" x="3489325" y="3835400"/>
          <p14:tracePt t="34520" x="3468688" y="3829050"/>
          <p14:tracePt t="34537" x="3446463" y="3829050"/>
          <p14:tracePt t="34553" x="3425825" y="3829050"/>
          <p14:tracePt t="34571" x="3409950" y="3829050"/>
          <p14:tracePt t="34588" x="3389313" y="3851275"/>
          <p14:tracePt t="34604" x="3346450" y="3871913"/>
          <p14:tracePt t="34606" x="3316288" y="3900488"/>
          <p14:tracePt t="34621" x="3273425" y="3930650"/>
          <p14:tracePt t="34639" x="3136900" y="4052888"/>
          <p14:tracePt t="34654" x="3049588" y="4117975"/>
          <p14:tracePt t="34672" x="2992438" y="4152900"/>
          <p14:tracePt t="34688" x="2941638" y="4189413"/>
          <p14:tracePt t="34704" x="2905125" y="4217988"/>
          <p14:tracePt t="34722" x="2862263" y="4240213"/>
          <p14:tracePt t="34723" x="2847975" y="4254500"/>
          <p14:tracePt t="34738" x="2833688" y="4276725"/>
          <p14:tracePt t="34755" x="2797175" y="4297363"/>
          <p14:tracePt t="34772" x="2776538" y="4319588"/>
          <p14:tracePt t="34788" x="2754313" y="4333875"/>
          <p14:tracePt t="34805" x="2740025" y="4340225"/>
          <p14:tracePt t="34822" x="2725738" y="4348163"/>
          <p14:tracePt t="34865" x="2717800" y="4348163"/>
          <p14:tracePt t="34962" x="2717800" y="4356100"/>
          <p14:tracePt t="35000" x="2711450" y="4362450"/>
          <p14:tracePt t="35008" x="2703513" y="4370388"/>
          <p14:tracePt t="35017" x="2689225" y="4384675"/>
          <p14:tracePt t="35035" x="2668588" y="4433888"/>
          <p14:tracePt t="35051" x="2638425" y="4506913"/>
          <p14:tracePt t="35068" x="2617788" y="4578350"/>
          <p14:tracePt t="35085" x="2566988" y="4686300"/>
          <p14:tracePt t="35102" x="2544763" y="4730750"/>
          <p14:tracePt t="35118" x="2530475" y="4759325"/>
          <p14:tracePt t="35135" x="2516188" y="4787900"/>
          <p14:tracePt t="35151" x="2495550" y="4824413"/>
          <p14:tracePt t="35168" x="2495550" y="4867275"/>
          <p14:tracePt t="35185" x="2487613" y="4910138"/>
          <p14:tracePt t="35201" x="2481263" y="4938713"/>
          <p14:tracePt t="35218" x="2473325" y="4960938"/>
          <p14:tracePt t="35235" x="2465388" y="4989513"/>
          <p14:tracePt t="35251" x="2459038" y="5054600"/>
          <p14:tracePt t="35268" x="2451100" y="5111750"/>
          <p14:tracePt t="35285" x="2444750" y="5162550"/>
          <p14:tracePt t="35302" x="2436813" y="5199063"/>
          <p14:tracePt t="35318" x="2430463" y="5221288"/>
          <p14:tracePt t="35335" x="2430463" y="5235575"/>
          <p14:tracePt t="35351" x="2430463" y="5249863"/>
          <p14:tracePt t="35368" x="2430463" y="5270500"/>
          <p14:tracePt t="35385" x="2430463" y="5278438"/>
          <p14:tracePt t="35401" x="2430463" y="5284788"/>
          <p14:tracePt t="35419" x="2436813" y="5284788"/>
          <p14:tracePt t="35436" x="2436813" y="5278438"/>
          <p14:tracePt t="35452" x="2451100" y="5264150"/>
          <p14:tracePt t="35468" x="2459038" y="5256213"/>
          <p14:tracePt t="35485" x="2473325" y="5235575"/>
          <p14:tracePt t="35502" x="2495550" y="5213350"/>
          <p14:tracePt t="35518" x="2509838" y="5191125"/>
          <p14:tracePt t="35553" x="2509838" y="5184775"/>
          <p14:tracePt t="35570" x="2524125" y="5170488"/>
          <p14:tracePt t="35586" x="2544763" y="5148263"/>
          <p14:tracePt t="35604" x="2566988" y="5127625"/>
          <p14:tracePt t="35620" x="2589213" y="5097463"/>
          <p14:tracePt t="35637" x="2609850" y="5068888"/>
          <p14:tracePt t="35653" x="2632075" y="5032375"/>
          <p14:tracePt t="35671" x="2654300" y="4997450"/>
          <p14:tracePt t="35688" x="2674938" y="4968875"/>
          <p14:tracePt t="35704" x="2697163" y="4932363"/>
          <p14:tracePt t="35721" x="2717800" y="4889500"/>
          <p14:tracePt t="35737" x="2740025" y="4830763"/>
          <p14:tracePt t="35753" x="2768600" y="4759325"/>
          <p14:tracePt t="35771" x="2790825" y="4708525"/>
          <p14:tracePt t="35788" x="2811463" y="4643438"/>
          <p14:tracePt t="35805" x="2811463" y="4606925"/>
          <p14:tracePt t="35821" x="2811463" y="4572000"/>
          <p14:tracePt t="35838" x="2811463" y="4549775"/>
          <p14:tracePt t="35853" x="2811463" y="4521200"/>
          <p14:tracePt t="35870" x="2811463" y="4506913"/>
          <p14:tracePt t="35888" x="2811463" y="4478338"/>
          <p14:tracePt t="35903" x="2811463" y="4470400"/>
          <p14:tracePt t="35920" x="2805113" y="4470400"/>
          <p14:tracePt t="35937" x="2797175" y="4470400"/>
          <p14:tracePt t="35954" x="2776538" y="4470400"/>
          <p14:tracePt t="35971" x="2762250" y="4484688"/>
          <p14:tracePt t="35987" x="2740025" y="4506913"/>
          <p14:tracePt t="36004" x="2711450" y="4543425"/>
          <p14:tracePt t="36021" x="2668588" y="4600575"/>
          <p14:tracePt t="36038" x="2566988" y="4730750"/>
          <p14:tracePt t="36053" x="2538413" y="4810125"/>
          <p14:tracePt t="36071" x="2501900" y="4881563"/>
          <p14:tracePt t="36088" x="2481263" y="4932363"/>
          <p14:tracePt t="36104" x="2459038" y="4960938"/>
          <p14:tracePt t="36121" x="2436813" y="4983163"/>
          <p14:tracePt t="36137" x="2422525" y="5003800"/>
          <p14:tracePt t="36155" x="2401888" y="5032375"/>
          <p14:tracePt t="36171" x="2386013" y="5054600"/>
          <p14:tracePt t="36188" x="2365375" y="5076825"/>
          <p14:tracePt t="36203" x="2343150" y="5105400"/>
          <p14:tracePt t="36220" x="2336800" y="5141913"/>
          <p14:tracePt t="36237" x="2328863" y="5156200"/>
          <p14:tracePt t="36254" x="2322513" y="5191125"/>
          <p14:tracePt t="36272" x="2314575" y="5213350"/>
          <p14:tracePt t="36287" x="2314575" y="5227638"/>
          <p14:tracePt t="36304" x="2314575" y="5235575"/>
          <p14:tracePt t="36320" x="2322513" y="5241925"/>
          <p14:tracePt t="36337" x="2328863" y="5241925"/>
          <p14:tracePt t="36355" x="2357438" y="5227638"/>
          <p14:tracePt t="36371" x="2371725" y="5205413"/>
          <p14:tracePt t="36387" x="2393950" y="5191125"/>
          <p14:tracePt t="36404" x="2408238" y="5170488"/>
          <p14:tracePt t="36420" x="2430463" y="5141913"/>
          <p14:tracePt t="36425" x="2444750" y="5119688"/>
          <p14:tracePt t="36437" x="2459038" y="5083175"/>
          <p14:tracePt t="36454" x="2495550" y="4989513"/>
          <p14:tracePt t="36471" x="2524125" y="4903788"/>
          <p14:tracePt t="36487" x="2552700" y="4802188"/>
          <p14:tracePt t="36505" x="2581275" y="4708525"/>
          <p14:tracePt t="36521" x="2603500" y="4651375"/>
          <p14:tracePt t="36539" x="2609850" y="4600575"/>
          <p14:tracePt t="36555" x="2617788" y="4578350"/>
          <p14:tracePt t="36571" x="2617788" y="4564063"/>
          <p14:tracePt t="36587" x="2617788" y="4557713"/>
          <p14:tracePt t="36603" x="2617788" y="4549775"/>
          <p14:tracePt t="36618" x="2617788" y="4543425"/>
          <p14:tracePt t="36635" x="2617788" y="4529138"/>
          <p14:tracePt t="36652" x="2603500" y="4506913"/>
          <p14:tracePt t="36670" x="2589213" y="4484688"/>
          <p14:tracePt t="36687" x="2566988" y="4470400"/>
          <p14:tracePt t="36704" x="2544763" y="4449763"/>
          <p14:tracePt t="36721" x="2509838" y="4433888"/>
          <p14:tracePt t="36738" x="2481263" y="4427538"/>
          <p14:tracePt t="36753" x="2416175" y="4405313"/>
          <p14:tracePt t="36771" x="2343150" y="4384675"/>
          <p14:tracePt t="36788" x="2271713" y="4370388"/>
          <p14:tracePt t="36804" x="2155825" y="4370388"/>
          <p14:tracePt t="36821" x="2084388" y="4370388"/>
          <p14:tracePt t="36838" x="2062163" y="4370388"/>
          <p14:tracePt t="36854" x="2047875" y="4370388"/>
          <p14:tracePt t="37366" x="2039938" y="4370388"/>
          <p14:tracePt t="37386" x="2033588" y="4370388"/>
          <p14:tracePt t="37396" x="2025650" y="4376738"/>
          <p14:tracePt t="37404" x="2019300" y="4376738"/>
          <p14:tracePt t="37420" x="1997075" y="4384675"/>
          <p14:tracePt t="37425" x="1982788" y="4391025"/>
          <p14:tracePt t="37436" x="1960563" y="4391025"/>
          <p14:tracePt t="37453" x="1889125" y="4391025"/>
          <p14:tracePt t="37470" x="1766888" y="4376738"/>
          <p14:tracePt t="37487" x="1701800" y="4362450"/>
          <p14:tracePt t="37503" x="1651000" y="4356100"/>
          <p14:tracePt t="37520" x="1630363" y="4356100"/>
          <p14:tracePt t="37538" x="1614488" y="4356100"/>
          <p14:tracePt t="37554" x="1608138" y="4356100"/>
          <p14:tracePt t="37606" x="1600200" y="4356100"/>
          <p14:tracePt t="37644" x="1593850" y="4356100"/>
          <p14:tracePt t="37660" x="1585913" y="4356100"/>
          <p14:tracePt t="37676" x="1579563" y="4356100"/>
          <p14:tracePt t="37690" x="1571625" y="4356100"/>
          <p14:tracePt t="37698" x="1565275" y="4356100"/>
          <p14:tracePt t="37818" x="1565275" y="4348163"/>
          <p14:tracePt t="37825" x="1571625" y="4348163"/>
          <p14:tracePt t="37837" x="1579563" y="4340225"/>
          <p14:tracePt t="37854" x="1593850" y="4333875"/>
          <p14:tracePt t="37871" x="1614488" y="4319588"/>
          <p14:tracePt t="37887" x="1630363" y="4319588"/>
          <p14:tracePt t="37903" x="1651000" y="4305300"/>
          <p14:tracePt t="37920" x="1687513" y="4297363"/>
          <p14:tracePt t="37936" x="1716088" y="4297363"/>
          <p14:tracePt t="37953" x="1781175" y="4305300"/>
          <p14:tracePt t="37970" x="1889125" y="4325938"/>
          <p14:tracePt t="37987" x="1960563" y="4340225"/>
          <p14:tracePt t="38003" x="2025650" y="4356100"/>
          <p14:tracePt t="38020" x="2047875" y="4356100"/>
          <p14:tracePt t="38036" x="2070100" y="4356100"/>
          <p14:tracePt t="38162" x="2076450" y="4356100"/>
          <p14:tracePt t="38172" x="2084388" y="4356100"/>
          <p14:tracePt t="38254" x="2076450" y="4362450"/>
          <p14:tracePt t="38280" x="2070100" y="4370388"/>
          <p14:tracePt t="38304" x="2062163" y="4370388"/>
          <p14:tracePt t="38312" x="2062163" y="4376738"/>
          <p14:tracePt t="38354" x="2055813" y="4376738"/>
          <p14:tracePt t="38371" x="2055813" y="4384675"/>
          <p14:tracePt t="38383" x="2047875" y="4384675"/>
          <p14:tracePt t="38490" x="2039938" y="4391025"/>
          <p14:tracePt t="38515" x="2039938" y="4398963"/>
          <p14:tracePt t="38548" x="2033588" y="4398963"/>
          <p14:tracePt t="38686" x="2033588" y="4405313"/>
          <p14:tracePt t="38748" x="2033588" y="4413250"/>
          <p14:tracePt t="39608" x="2033588" y="4427538"/>
          <p14:tracePt t="39632" x="2033588" y="4456113"/>
          <p14:tracePt t="39639" x="2033588" y="4484688"/>
          <p14:tracePt t="39653" x="2033588" y="4557713"/>
          <p14:tracePt t="39670" x="2039938" y="4614863"/>
          <p14:tracePt t="39686" x="2062163" y="4672013"/>
          <p14:tracePt t="39702" x="2076450" y="4730750"/>
          <p14:tracePt t="39719" x="2098675" y="4765675"/>
          <p14:tracePt t="39735" x="2119313" y="4802188"/>
          <p14:tracePt t="39752" x="2133600" y="4838700"/>
          <p14:tracePt t="39770" x="2170113" y="4918075"/>
          <p14:tracePt t="39787" x="2198688" y="4989513"/>
          <p14:tracePt t="39803" x="2220913" y="5048250"/>
          <p14:tracePt t="39819" x="2243138" y="5091113"/>
          <p14:tracePt t="39835" x="2263775" y="5111750"/>
          <p14:tracePt t="39851" x="2278063" y="5127625"/>
          <p14:tracePt t="39868" x="2292350" y="5148263"/>
          <p14:tracePt t="39886" x="2300288" y="5148263"/>
          <p14:tracePt t="39901" x="2306638" y="5156200"/>
          <p14:tracePt t="39917" x="2322513" y="5162550"/>
          <p14:tracePt t="39933" x="2343150" y="5170488"/>
          <p14:tracePt t="39951" x="2357438" y="5176838"/>
          <p14:tracePt t="39968" x="2365375" y="5184775"/>
          <p14:tracePt t="40020" x="2365375" y="5191125"/>
          <p14:tracePt t="40044" x="2365375" y="5199063"/>
          <p14:tracePt t="40072" x="2357438" y="5199063"/>
          <p14:tracePt t="40078" x="2357438" y="5205413"/>
          <p14:tracePt t="40144" x="2357438" y="5213350"/>
          <p14:tracePt t="40164" x="2357438" y="5221288"/>
          <p14:tracePt t="40172" x="2357438" y="5227638"/>
          <p14:tracePt t="40186" x="2351088" y="5249863"/>
          <p14:tracePt t="40203" x="2343150" y="5256213"/>
          <p14:tracePt t="40219" x="2343150" y="5264150"/>
          <p14:tracePt t="40235" x="2343150" y="5284788"/>
          <p14:tracePt t="40254" x="2343150" y="5307013"/>
          <p14:tracePt t="40270" x="2343150" y="5329238"/>
          <p14:tracePt t="40286" x="2343150" y="5335588"/>
          <p14:tracePt t="40303" x="2343150" y="5357813"/>
          <p14:tracePt t="40319" x="2343150" y="5372100"/>
          <p14:tracePt t="40336" x="2343150" y="5386388"/>
          <p14:tracePt t="40351" x="2343150" y="5400675"/>
          <p14:tracePt t="40581" x="2343150" y="5408613"/>
          <p14:tracePt t="40588" x="2351088" y="5408613"/>
          <p14:tracePt t="40602" x="2357438" y="5414963"/>
          <p14:tracePt t="40635" x="2365375" y="5429250"/>
          <p14:tracePt t="40652" x="2371725" y="5437188"/>
          <p14:tracePt t="40669" x="2379663" y="5457825"/>
          <p14:tracePt t="40686" x="2379663" y="5480050"/>
          <p14:tracePt t="40702" x="2379663" y="5508625"/>
          <p14:tracePt t="40719" x="2379663" y="5516563"/>
          <p14:tracePt t="40735" x="2379663" y="5522913"/>
          <p14:tracePt t="40752" x="2386013" y="5545138"/>
          <p14:tracePt t="40769" x="2386013" y="5553075"/>
          <p14:tracePt t="40786" x="2386013" y="5567363"/>
          <p14:tracePt t="40803" x="2393950" y="5581650"/>
          <p14:tracePt t="40819" x="2401888" y="5602288"/>
          <p14:tracePt t="40835" x="2408238" y="5624513"/>
          <p14:tracePt t="40852" x="2422525" y="5638800"/>
          <p14:tracePt t="40869" x="2444750" y="5661025"/>
          <p14:tracePt t="40885" x="2465388" y="5675313"/>
          <p14:tracePt t="40903" x="2487613" y="5695950"/>
          <p14:tracePt t="40919" x="2509838" y="5703888"/>
          <p14:tracePt t="40936" x="2530475" y="5718175"/>
          <p14:tracePt t="40952" x="2544763" y="5732463"/>
          <p14:tracePt t="40970" x="2566988" y="5740400"/>
          <p14:tracePt t="40986" x="2589213" y="5754688"/>
          <p14:tracePt t="41003" x="2609850" y="5768975"/>
          <p14:tracePt t="41020" x="2646363" y="5789613"/>
          <p14:tracePt t="41036" x="2674938" y="5789613"/>
          <p14:tracePt t="41052" x="2703513" y="5789613"/>
          <p14:tracePt t="41067" x="2732088" y="5775325"/>
          <p14:tracePt t="41084" x="2754313" y="5761038"/>
          <p14:tracePt t="41101" x="2762250" y="5754688"/>
          <p14:tracePt t="41118" x="2790825" y="5740400"/>
          <p14:tracePt t="41135" x="2797175" y="5740400"/>
          <p14:tracePt t="41152" x="2805113" y="5732463"/>
          <p14:tracePt t="41169" x="2805113" y="5726113"/>
          <p14:tracePt t="41186" x="2827338" y="5718175"/>
          <p14:tracePt t="41202" x="2847975" y="5695950"/>
          <p14:tracePt t="41220" x="2870200" y="5667375"/>
          <p14:tracePt t="41236" x="2890838" y="5646738"/>
          <p14:tracePt t="41252" x="2905125" y="5630863"/>
          <p14:tracePt t="41270" x="2921000" y="5616575"/>
          <p14:tracePt t="41287" x="2935288" y="5595938"/>
          <p14:tracePt t="41302" x="2955925" y="5573713"/>
          <p14:tracePt t="41319" x="2978150" y="5553075"/>
          <p14:tracePt t="41321" x="2984500" y="5545138"/>
          <p14:tracePt t="41337" x="3006725" y="5508625"/>
          <p14:tracePt t="41352" x="3028950" y="5487988"/>
          <p14:tracePt t="41370" x="3035300" y="5443538"/>
          <p14:tracePt t="41385" x="3043238" y="5414963"/>
          <p14:tracePt t="41402" x="3049588" y="5394325"/>
          <p14:tracePt t="41419" x="3057525" y="5357813"/>
          <p14:tracePt t="41423" x="3057525" y="5349875"/>
          <p14:tracePt t="41436" x="3063875" y="5329238"/>
          <p14:tracePt t="41452" x="3063875" y="5307013"/>
          <p14:tracePt t="41469" x="3063875" y="5278438"/>
          <p14:tracePt t="41485" x="3063875" y="5264150"/>
          <p14:tracePt t="41502" x="3063875" y="5241925"/>
          <p14:tracePt t="41520" x="3063875" y="5227638"/>
          <p14:tracePt t="41536" x="3063875" y="5199063"/>
          <p14:tracePt t="41552" x="3057525" y="5176838"/>
          <p14:tracePt t="41570" x="3049588" y="5156200"/>
          <p14:tracePt t="41585" x="3043238" y="5141913"/>
          <p14:tracePt t="41602" x="3035300" y="5127625"/>
          <p14:tracePt t="41620" x="3035300" y="5105400"/>
          <p14:tracePt t="41636" x="3028950" y="5091113"/>
          <p14:tracePt t="41653" x="3028950" y="5076825"/>
          <p14:tracePt t="41671" x="3028950" y="5062538"/>
          <p14:tracePt t="41686" x="3028950" y="5040313"/>
          <p14:tracePt t="41702" x="3028950" y="5018088"/>
          <p14:tracePt t="41721" x="3014663" y="4989513"/>
          <p14:tracePt t="41736" x="3014663" y="4983163"/>
          <p14:tracePt t="41753" x="3006725" y="4960938"/>
          <p14:tracePt t="41770" x="3000375" y="4938713"/>
          <p14:tracePt t="41786" x="2992438" y="4924425"/>
          <p14:tracePt t="41803" x="2984500" y="4910138"/>
          <p14:tracePt t="41819" x="2978150" y="4895850"/>
          <p14:tracePt t="41837" x="2963863" y="4875213"/>
          <p14:tracePt t="41853" x="2941638" y="4859338"/>
          <p14:tracePt t="41869" x="2921000" y="4845050"/>
          <p14:tracePt t="41886" x="2898775" y="4830763"/>
          <p14:tracePt t="41903" x="2862263" y="4824413"/>
          <p14:tracePt t="41919" x="2833688" y="4802188"/>
          <p14:tracePt t="41922" x="2811463" y="4802188"/>
          <p14:tracePt t="41936" x="2797175" y="4787900"/>
          <p14:tracePt t="41953" x="2754313" y="4773613"/>
          <p14:tracePt t="41969" x="2717800" y="4759325"/>
          <p14:tracePt t="41986" x="2703513" y="4759325"/>
          <p14:tracePt t="42002" x="2682875" y="4751388"/>
          <p14:tracePt t="42019" x="2660650" y="4751388"/>
          <p14:tracePt t="42037" x="2632075" y="4745038"/>
          <p14:tracePt t="42053" x="2617788" y="4745038"/>
          <p14:tracePt t="42069" x="2595563" y="4745038"/>
          <p14:tracePt t="42087" x="2581275" y="4745038"/>
          <p14:tracePt t="42103" x="2559050" y="4745038"/>
          <p14:tracePt t="42120" x="2544763" y="4745038"/>
          <p14:tracePt t="42137" x="2538413" y="4751388"/>
          <p14:tracePt t="42153" x="2524125" y="4751388"/>
          <p14:tracePt t="42170" x="2516188" y="4759325"/>
          <p14:tracePt t="42186" x="2501900" y="4773613"/>
          <p14:tracePt t="42202" x="2487613" y="4787900"/>
          <p14:tracePt t="42218" x="2465388" y="4810125"/>
          <p14:tracePt t="42233" x="2444750" y="4859338"/>
          <p14:tracePt t="42250" x="2408238" y="4918075"/>
          <p14:tracePt t="42269" x="2365375" y="4983163"/>
          <p14:tracePt t="42285" x="2336800" y="5040313"/>
          <p14:tracePt t="42302" x="2300288" y="5111750"/>
          <p14:tracePt t="42319" x="2278063" y="5176838"/>
          <p14:tracePt t="42335" x="2257425" y="5221288"/>
          <p14:tracePt t="42352" x="2243138" y="5264150"/>
          <p14:tracePt t="42369" x="2235200" y="5314950"/>
          <p14:tracePt t="42386" x="2235200" y="5372100"/>
          <p14:tracePt t="42402" x="2235200" y="5422900"/>
          <p14:tracePt t="42419" x="2243138" y="5473700"/>
          <p14:tracePt t="42423" x="2249488" y="5508625"/>
          <p14:tracePt t="42435" x="2263775" y="5537200"/>
          <p14:tracePt t="42452" x="2278063" y="5588000"/>
          <p14:tracePt t="42470" x="2306638" y="5638800"/>
          <p14:tracePt t="42486" x="2314575" y="5661025"/>
          <p14:tracePt t="42501" x="2322513" y="5681663"/>
          <p14:tracePt t="42519" x="2328863" y="5695950"/>
          <p14:tracePt t="42537" x="2336800" y="5718175"/>
          <p14:tracePt t="42553" x="2336800" y="5740400"/>
          <p14:tracePt t="42569" x="2343150" y="5746750"/>
          <p14:tracePt t="42586" x="2357438" y="5768975"/>
          <p14:tracePt t="42603" x="2357438" y="5783263"/>
          <p14:tracePt t="42619" x="2365375" y="5789613"/>
          <p14:tracePt t="42636" x="2365375" y="5797550"/>
          <p14:tracePt t="42669" x="2365375" y="5803900"/>
          <p14:tracePt t="42688" x="2371725" y="5803900"/>
          <p14:tracePt t="42710" x="2371725" y="5811838"/>
          <p14:tracePt t="42776" x="2371725" y="5819775"/>
          <p14:tracePt t="42892" x="2371725" y="5826125"/>
          <p14:tracePt t="43088" x="2371725" y="5834063"/>
          <p14:tracePt t="43234" x="2371725" y="5840413"/>
          <p14:tracePt t="43255" x="2371725" y="5848350"/>
          <p14:tracePt t="43262" x="2371725" y="5854700"/>
          <p14:tracePt t="43271" x="2371725" y="5862638"/>
          <p14:tracePt t="43286" x="2371725" y="5876925"/>
          <p14:tracePt t="43303" x="2386013" y="5883275"/>
          <p14:tracePt t="43319" x="2401888" y="5883275"/>
          <p14:tracePt t="43335" x="2422525" y="5891213"/>
          <p14:tracePt t="43350" x="2444750" y="5899150"/>
          <p14:tracePt t="43366" x="2451100" y="5899150"/>
          <p14:tracePt t="43385" x="2465388" y="5899150"/>
          <p14:tracePt t="43402" x="2473325" y="5899150"/>
          <p14:tracePt t="43466" x="2473325" y="5905500"/>
          <p14:tracePt t="43478" x="2473325" y="5913438"/>
          <p14:tracePt t="43520" x="2465388" y="5913438"/>
          <p14:tracePt t="43740" x="2473325" y="5913438"/>
          <p14:tracePt t="43752" x="2473325" y="5905500"/>
          <p14:tracePt t="43780" x="2487613" y="5899150"/>
          <p14:tracePt t="43786" x="2487613" y="5891213"/>
          <p14:tracePt t="43802" x="2501900" y="5876925"/>
          <p14:tracePt t="43819" x="2516188" y="5854700"/>
          <p14:tracePt t="43834" x="2538413" y="5848350"/>
          <p14:tracePt t="43852" x="2559050" y="5834063"/>
          <p14:tracePt t="43869" x="2566988" y="5834063"/>
          <p14:tracePt t="43884" x="2574925" y="5826125"/>
          <p14:tracePt t="43902" x="2589213" y="5819775"/>
          <p14:tracePt t="43919" x="2603500" y="5819775"/>
          <p14:tracePt t="43935" x="2617788" y="5803900"/>
          <p14:tracePt t="43952" x="2632075" y="5797550"/>
          <p14:tracePt t="43970" x="2638425" y="5789613"/>
          <p14:tracePt t="43984" x="2646363" y="5789613"/>
          <p14:tracePt t="44002" x="2660650" y="5775325"/>
          <p14:tracePt t="44019" x="2674938" y="5761038"/>
          <p14:tracePt t="44035" x="2682875" y="5754688"/>
          <p14:tracePt t="44053" x="2697163" y="5740400"/>
          <p14:tracePt t="44069" x="2697163" y="5732463"/>
          <p14:tracePt t="44086" x="2711450" y="5726113"/>
          <p14:tracePt t="44103" x="2717800" y="5718175"/>
          <p14:tracePt t="44119" x="2725738" y="5710238"/>
          <p14:tracePt t="44135" x="2732088" y="5703888"/>
          <p14:tracePt t="44303" x="2732088" y="5710238"/>
          <p14:tracePt t="44319" x="2725738" y="5710238"/>
          <p14:tracePt t="44822" x="2732088" y="5710238"/>
          <p14:tracePt t="44834" x="2740025" y="5703888"/>
          <p14:tracePt t="44854" x="2747963" y="5695950"/>
          <p14:tracePt t="44862" x="2754313" y="5695950"/>
          <p14:tracePt t="44870" x="2762250" y="5689600"/>
          <p14:tracePt t="44882" x="2782888" y="5681663"/>
          <p14:tracePt t="44900" x="2949575" y="5675313"/>
          <p14:tracePt t="44916" x="3222625" y="5675313"/>
          <p14:tracePt t="44932" x="3576638" y="5661025"/>
          <p14:tracePt t="44949" x="3959225" y="5653088"/>
          <p14:tracePt t="44965" x="4305300" y="5573713"/>
          <p14:tracePt t="44982" x="4527550" y="5494338"/>
          <p14:tracePt t="45000" x="4730750" y="5400675"/>
          <p14:tracePt t="45016" x="4773613" y="5372100"/>
          <p14:tracePt t="45032" x="4838700" y="5335588"/>
          <p14:tracePt t="45049" x="4881563" y="5307013"/>
          <p14:tracePt t="45065" x="4960938" y="5241925"/>
          <p14:tracePt t="45083" x="5048250" y="5191125"/>
          <p14:tracePt t="45099" x="5176838" y="5127625"/>
          <p14:tracePt t="45116" x="5249863" y="5091113"/>
          <p14:tracePt t="45132" x="5299075" y="5068888"/>
          <p14:tracePt t="45149" x="5335588" y="5048250"/>
          <p14:tracePt t="45165" x="5357813" y="5032375"/>
          <p14:tracePt t="45182" x="5378450" y="5018088"/>
          <p14:tracePt t="45199" x="5400675" y="5003800"/>
          <p14:tracePt t="45215" x="5422900" y="4989513"/>
          <p14:tracePt t="45232" x="5465763" y="4968875"/>
          <p14:tracePt t="45249" x="5516563" y="4946650"/>
          <p14:tracePt t="45265" x="5602288" y="4924425"/>
          <p14:tracePt t="45283" x="5661025" y="4903788"/>
          <p14:tracePt t="45299" x="5703888" y="4889500"/>
          <p14:tracePt t="45317" x="5724525" y="4881563"/>
          <p14:tracePt t="45928" x="5718175" y="4881563"/>
          <p14:tracePt t="45944" x="5710238" y="4881563"/>
          <p14:tracePt t="45953" x="5703888" y="4881563"/>
          <p14:tracePt t="45967" x="5681663" y="4889500"/>
          <p14:tracePt t="45984" x="5616575" y="4910138"/>
          <p14:tracePt t="46001" x="5502275" y="4938713"/>
          <p14:tracePt t="46018" x="5264150" y="4983163"/>
          <p14:tracePt t="46034" x="5119688" y="5011738"/>
          <p14:tracePt t="46051" x="4960938" y="5040313"/>
          <p14:tracePt t="46069" x="4787900" y="5062538"/>
          <p14:tracePt t="46084" x="4651375" y="5076825"/>
          <p14:tracePt t="46102" x="4535488" y="5083175"/>
          <p14:tracePt t="46118" x="4413250" y="5083175"/>
          <p14:tracePt t="46135" x="4232275" y="5097463"/>
          <p14:tracePt t="46151" x="4117975" y="5119688"/>
          <p14:tracePt t="46169" x="4002088" y="5119688"/>
          <p14:tracePt t="46184" x="3879850" y="5091113"/>
          <p14:tracePt t="46201" x="3756025" y="5062538"/>
          <p14:tracePt t="46217" x="3656013" y="5032375"/>
          <p14:tracePt t="46234" x="3554413" y="5003800"/>
          <p14:tracePt t="46251" x="3519488" y="5003800"/>
          <p14:tracePt t="46269" x="3489325" y="4997450"/>
          <p14:tracePt t="46284" x="3475038" y="4989513"/>
          <p14:tracePt t="46301" x="3440113" y="4983163"/>
          <p14:tracePt t="46317" x="3409950" y="4983163"/>
          <p14:tracePt t="46334" x="3346450" y="4983163"/>
          <p14:tracePt t="46352" x="3216275" y="4983163"/>
          <p14:tracePt t="46368" x="3108325" y="4983163"/>
          <p14:tracePt t="46384" x="3000375" y="4954588"/>
          <p14:tracePt t="46402" x="2913063" y="4924425"/>
          <p14:tracePt t="46418" x="2847975" y="4918075"/>
          <p14:tracePt t="46422" x="2811463" y="4903788"/>
          <p14:tracePt t="46433" x="2782888" y="4889500"/>
          <p14:tracePt t="46450" x="2762250" y="4875213"/>
          <p14:tracePt t="46468" x="2740025" y="4859338"/>
          <p14:tracePt t="46484" x="2740025" y="4852988"/>
          <p14:tracePt t="46501" x="2740025" y="4845050"/>
          <p14:tracePt t="46518" x="2732088" y="4830763"/>
          <p14:tracePt t="46535" x="2717800" y="4824413"/>
          <p14:tracePt t="46552" x="2703513" y="4816475"/>
          <p14:tracePt t="46568" x="2668588" y="4795838"/>
          <p14:tracePt t="46586" x="2654300" y="4787900"/>
          <p14:tracePt t="46602" x="2632075" y="4787900"/>
          <p14:tracePt t="46618" x="2617788" y="4787900"/>
          <p14:tracePt t="46634" x="2609850" y="4787900"/>
          <p14:tracePt t="46667" x="2603500" y="4787900"/>
          <p14:tracePt t="46687" x="2595563" y="4787900"/>
          <p14:tracePt t="46703" x="2589213" y="4795838"/>
          <p14:tracePt t="46716" x="2581275" y="4795838"/>
          <p14:tracePt t="46733" x="2552700" y="4824413"/>
          <p14:tracePt t="46751" x="2530475" y="4838700"/>
          <p14:tracePt t="46767" x="2509838" y="4859338"/>
          <p14:tracePt t="46783" x="2487613" y="4889500"/>
          <p14:tracePt t="46801" x="2465388" y="4918075"/>
          <p14:tracePt t="46819" x="2430463" y="5011738"/>
          <p14:tracePt t="46834" x="2408238" y="5083175"/>
          <p14:tracePt t="46852" x="2393950" y="5148263"/>
          <p14:tracePt t="46868" x="2371725" y="5227638"/>
          <p14:tracePt t="46884" x="2365375" y="5307013"/>
          <p14:tracePt t="46901" x="2365375" y="5378450"/>
          <p14:tracePt t="46919" x="2357438" y="5457825"/>
          <p14:tracePt t="46934" x="2351088" y="5494338"/>
          <p14:tracePt t="46951" x="2351088" y="5530850"/>
          <p14:tracePt t="46967" x="2351088" y="5559425"/>
          <p14:tracePt t="46983" x="2351088" y="5573713"/>
          <p14:tracePt t="47001" x="2351088" y="5595938"/>
          <p14:tracePt t="47018" x="2357438" y="5624513"/>
          <p14:tracePt t="47035" x="2357438" y="5638800"/>
          <p14:tracePt t="47052" x="2357438" y="5661025"/>
          <p14:tracePt t="47068" x="2365375" y="5681663"/>
          <p14:tracePt t="47084" x="2371725" y="5695950"/>
          <p14:tracePt t="47102" x="2401888" y="5732463"/>
          <p14:tracePt t="47119" x="2408238" y="5746750"/>
          <p14:tracePt t="47135" x="2422525" y="5754688"/>
          <p14:tracePt t="47152" x="2436813" y="5768975"/>
          <p14:tracePt t="47168" x="2444750" y="5783263"/>
          <p14:tracePt t="47184" x="2459038" y="5797550"/>
          <p14:tracePt t="47200" x="2473325" y="5819775"/>
          <p14:tracePt t="47218" x="2501900" y="5848350"/>
          <p14:tracePt t="47235" x="2524125" y="5868988"/>
          <p14:tracePt t="47251" x="2544763" y="5891213"/>
          <p14:tracePt t="47268" x="2566988" y="5905500"/>
          <p14:tracePt t="47284" x="2589213" y="5913438"/>
          <p14:tracePt t="47301" x="2603500" y="5913438"/>
          <p14:tracePt t="47318" x="2624138" y="5919788"/>
          <p14:tracePt t="47335" x="2654300" y="5919788"/>
          <p14:tracePt t="47351" x="2668588" y="5927725"/>
          <p14:tracePt t="47368" x="2674938" y="5927725"/>
          <p14:tracePt t="47384" x="2697163" y="5927725"/>
          <p14:tracePt t="47401" x="2717800" y="5913438"/>
          <p14:tracePt t="47418" x="2732088" y="5899150"/>
          <p14:tracePt t="47422" x="2747963" y="5891213"/>
          <p14:tracePt t="47435" x="2768600" y="5868988"/>
          <p14:tracePt t="47451" x="2782888" y="5848350"/>
          <p14:tracePt t="47468" x="2805113" y="5826125"/>
          <p14:tracePt t="47484" x="2819400" y="5811838"/>
          <p14:tracePt t="47500" x="2841625" y="5789613"/>
          <p14:tracePt t="47517" x="2855913" y="5761038"/>
          <p14:tracePt t="47536" x="2870200" y="5732463"/>
          <p14:tracePt t="47551" x="2898775" y="5695950"/>
          <p14:tracePt t="47569" x="2913063" y="5675313"/>
          <p14:tracePt t="47584" x="2913063" y="5653088"/>
          <p14:tracePt t="47601" x="2913063" y="5630863"/>
          <p14:tracePt t="47618" x="2927350" y="5595938"/>
          <p14:tracePt t="47634" x="2935288" y="5553075"/>
          <p14:tracePt t="47652" x="2955925" y="5451475"/>
          <p14:tracePt t="47669" x="2970213" y="5408613"/>
          <p14:tracePt t="47685" x="2970213" y="5357813"/>
          <p14:tracePt t="47701" x="2970213" y="5321300"/>
          <p14:tracePt t="47718" x="2978150" y="5264150"/>
          <p14:tracePt t="47734" x="2978150" y="5213350"/>
          <p14:tracePt t="47752" x="2978150" y="5097463"/>
          <p14:tracePt t="47767" x="2970213" y="5032375"/>
          <p14:tracePt t="47783" x="2941638" y="4997450"/>
          <p14:tracePt t="47799" x="2921000" y="4946650"/>
          <p14:tracePt t="47815" x="2905125" y="4903788"/>
          <p14:tracePt t="47833" x="2876550" y="4838700"/>
          <p14:tracePt t="47851" x="2847975" y="4765675"/>
          <p14:tracePt t="47867" x="2811463" y="4679950"/>
          <p14:tracePt t="47884" x="2790825" y="4643438"/>
          <p14:tracePt t="47901" x="2768600" y="4614863"/>
          <p14:tracePt t="47918" x="2754313" y="4592638"/>
          <p14:tracePt t="47921" x="2747963" y="4578350"/>
          <p14:tracePt t="47933" x="2740025" y="4572000"/>
          <p14:tracePt t="47950" x="2732088" y="4549775"/>
          <p14:tracePt t="47968" x="2717800" y="4521200"/>
          <p14:tracePt t="47984" x="2711450" y="4498975"/>
          <p14:tracePt t="48001" x="2711450" y="4484688"/>
          <p14:tracePt t="48018" x="2711450" y="4464050"/>
          <p14:tracePt t="48033" x="2711450" y="4449763"/>
          <p14:tracePt t="48051" x="2711450" y="4427538"/>
          <p14:tracePt t="48068" x="2703513" y="4398963"/>
          <p14:tracePt t="48084" x="2697163" y="4376738"/>
          <p14:tracePt t="48101" x="2689225" y="4370388"/>
          <p14:tracePt t="48118" x="2674938" y="4356100"/>
          <p14:tracePt t="48134" x="2668588" y="4340225"/>
          <p14:tracePt t="48150" x="2654300" y="4319588"/>
          <p14:tracePt t="48167" x="2638425" y="4297363"/>
          <p14:tracePt t="48184" x="2632075" y="4283075"/>
          <p14:tracePt t="48201" x="2624138" y="4260850"/>
          <p14:tracePt t="48217" x="2624138" y="4254500"/>
          <p14:tracePt t="48232" x="2617788" y="4254500"/>
          <p14:tracePt t="48248" x="2617788" y="4246563"/>
          <p14:tracePt t="48265" x="2617788" y="4240213"/>
          <p14:tracePt t="48282" x="2617788" y="4232275"/>
          <p14:tracePt t="48344" x="2617788" y="4225925"/>
          <p14:tracePt t="48649" x="2609850" y="4225925"/>
          <p14:tracePt t="48656" x="2603500" y="4225925"/>
          <p14:tracePt t="48667" x="2603500" y="4232275"/>
          <p14:tracePt t="48684" x="2595563" y="4254500"/>
          <p14:tracePt t="48701" x="2589213" y="4283075"/>
          <p14:tracePt t="48717" x="2589213" y="4319588"/>
          <p14:tracePt t="48733" x="2589213" y="4356100"/>
          <p14:tracePt t="48750" x="2581275" y="4384675"/>
          <p14:tracePt t="48767" x="2581275" y="4413250"/>
          <p14:tracePt t="48783" x="2581275" y="4433888"/>
          <p14:tracePt t="48801" x="2581275" y="4464050"/>
          <p14:tracePt t="48818" x="2581275" y="4506913"/>
          <p14:tracePt t="48835" x="2581275" y="4543425"/>
          <p14:tracePt t="48851" x="2581275" y="4586288"/>
          <p14:tracePt t="48866" x="2574925" y="4614863"/>
          <p14:tracePt t="48882" x="2566988" y="4643438"/>
          <p14:tracePt t="48898" x="2559050" y="4657725"/>
          <p14:tracePt t="48915" x="2559050" y="4679950"/>
          <p14:tracePt t="48917" x="2559050" y="4686300"/>
          <p14:tracePt t="48932" x="2559050" y="4708525"/>
          <p14:tracePt t="48949" x="2559050" y="4722813"/>
          <p14:tracePt t="48965" x="2559050" y="4737100"/>
          <p14:tracePt t="48983" x="2559050" y="4751388"/>
          <p14:tracePt t="49001" x="2559050" y="4779963"/>
          <p14:tracePt t="49018" x="2559050" y="4795838"/>
          <p14:tracePt t="49034" x="2552700" y="4830763"/>
          <p14:tracePt t="49050" x="2538413" y="4852988"/>
          <p14:tracePt t="49067" x="2524125" y="4881563"/>
          <p14:tracePt t="49084" x="2524125" y="4895850"/>
          <p14:tracePt t="49102" x="2524125" y="4924425"/>
          <p14:tracePt t="49119" x="2524125" y="4946650"/>
          <p14:tracePt t="49134" x="2524125" y="4960938"/>
          <p14:tracePt t="49151" x="2524125" y="4983163"/>
          <p14:tracePt t="49167" x="2524125" y="5003800"/>
          <p14:tracePt t="49183" x="2524125" y="5032375"/>
          <p14:tracePt t="49200" x="2524125" y="5062538"/>
          <p14:tracePt t="49217" x="2524125" y="5119688"/>
          <p14:tracePt t="49234" x="2524125" y="5148263"/>
          <p14:tracePt t="49250" x="2516188" y="5170488"/>
          <p14:tracePt t="49267" x="2516188" y="5205413"/>
          <p14:tracePt t="49284" x="2516188" y="5227638"/>
          <p14:tracePt t="49302" x="2516188" y="5270500"/>
          <p14:tracePt t="49317" x="2516188" y="5292725"/>
          <p14:tracePt t="49334" x="2530475" y="5329238"/>
          <p14:tracePt t="49350" x="2538413" y="5364163"/>
          <p14:tracePt t="49367" x="2552700" y="5386388"/>
          <p14:tracePt t="49383" x="2566988" y="5408613"/>
          <p14:tracePt t="49400" x="2574925" y="5422900"/>
          <p14:tracePt t="49417" x="2581275" y="5443538"/>
          <p14:tracePt t="49434" x="2589213" y="5451475"/>
          <p14:tracePt t="49450" x="2589213" y="5457825"/>
          <p14:tracePt t="49467" x="2589213" y="5473700"/>
          <p14:tracePt t="49484" x="2589213" y="5480050"/>
          <p14:tracePt t="49501" x="2589213" y="5494338"/>
          <p14:tracePt t="49517" x="2589213" y="5502275"/>
          <p14:tracePt t="49534" x="2589213" y="5516563"/>
          <p14:tracePt t="49550" x="2589213" y="5530850"/>
          <p14:tracePt t="49568" x="2589213" y="5545138"/>
          <p14:tracePt t="49584" x="2589213" y="5553075"/>
          <p14:tracePt t="49600" x="2589213" y="5559425"/>
          <p14:tracePt t="49618" x="2589213" y="5573713"/>
          <p14:tracePt t="49635" x="2589213" y="5595938"/>
          <p14:tracePt t="49650" x="2589213" y="5602288"/>
          <p14:tracePt t="49667" x="2589213" y="5624513"/>
          <p14:tracePt t="49684" x="2581275" y="5646738"/>
          <p14:tracePt t="49700" x="2581275" y="5661025"/>
          <p14:tracePt t="49717" x="2574925" y="5681663"/>
          <p14:tracePt t="49734" x="2574925" y="5710238"/>
          <p14:tracePt t="49751" x="2574925" y="5726113"/>
          <p14:tracePt t="49767" x="2574925" y="5740400"/>
          <p14:tracePt t="49784" x="2574925" y="5746750"/>
          <p14:tracePt t="49800" x="2574925" y="5754688"/>
          <p14:tracePt t="49886" x="2589213" y="5754688"/>
          <p14:tracePt t="49894" x="2609850" y="5746750"/>
          <p14:tracePt t="49902" x="2638425" y="5732463"/>
          <p14:tracePt t="49918" x="2703513" y="5703888"/>
          <p14:tracePt t="49922" x="2747963" y="5675313"/>
          <p14:tracePt t="49935" x="2790825" y="5638800"/>
          <p14:tracePt t="49951" x="2876550" y="5553075"/>
          <p14:tracePt t="49967" x="2970213" y="5465763"/>
          <p14:tracePt t="49985" x="3094038" y="5343525"/>
          <p14:tracePt t="50002" x="3157538" y="5249863"/>
          <p14:tracePt t="50018" x="3236913" y="5176838"/>
          <p14:tracePt t="50034" x="3330575" y="5105400"/>
          <p14:tracePt t="50049" x="3367088" y="5083175"/>
          <p14:tracePt t="50065" x="3389313" y="5068888"/>
          <p14:tracePt t="50081" x="3395663" y="5054600"/>
          <p14:tracePt t="50100" x="3417888" y="5032375"/>
          <p14:tracePt t="50117" x="3432175" y="5011738"/>
          <p14:tracePt t="50133" x="3454400" y="4989513"/>
          <p14:tracePt t="50150" x="3475038" y="4968875"/>
          <p14:tracePt t="50167" x="3497263" y="4946650"/>
          <p14:tracePt t="50183" x="3511550" y="4924425"/>
          <p14:tracePt t="50200" x="3540125" y="4895850"/>
          <p14:tracePt t="50218" x="3548063" y="4881563"/>
          <p14:tracePt t="50234" x="3548063" y="4875213"/>
          <p14:tracePt t="50293" x="3540125" y="4875213"/>
          <p14:tracePt t="50307" x="3533775" y="4875213"/>
          <p14:tracePt t="50318" x="3533775" y="4881563"/>
          <p14:tracePt t="50333" x="3511550" y="4895850"/>
          <p14:tracePt t="50351" x="3475038" y="4938713"/>
          <p14:tracePt t="50367" x="3454400" y="4997450"/>
          <p14:tracePt t="50384" x="3432175" y="5026025"/>
          <p14:tracePt t="50401" x="3417888" y="5040313"/>
          <p14:tracePt t="50417" x="3409950" y="5054600"/>
          <p14:tracePt t="50584" x="3409950" y="5062538"/>
          <p14:tracePt t="50592" x="3409950" y="5068888"/>
          <p14:tracePt t="50602" x="3409950" y="5076825"/>
          <p14:tracePt t="50616" x="3403600" y="5111750"/>
          <p14:tracePt t="50633" x="3395663" y="5162550"/>
          <p14:tracePt t="50650" x="3389313" y="5227638"/>
          <p14:tracePt t="50667" x="3381375" y="5278438"/>
          <p14:tracePt t="50684" x="3352800" y="5349875"/>
          <p14:tracePt t="50702" x="3346450" y="5394325"/>
          <p14:tracePt t="50716" x="3338513" y="5414963"/>
          <p14:tracePt t="50733" x="3338513" y="5429250"/>
          <p14:tracePt t="50752" x="3330575" y="5451475"/>
          <p14:tracePt t="50766" x="3330575" y="5457825"/>
          <p14:tracePt t="50783" x="3330575" y="5465763"/>
          <p14:tracePt t="50800" x="3324225" y="5473700"/>
          <p14:tracePt t="50904" x="3324225" y="5465763"/>
          <p14:tracePt t="50913" x="3324225" y="5451475"/>
          <p14:tracePt t="50920" x="3338513" y="5429250"/>
          <p14:tracePt t="50934" x="3346450" y="5394325"/>
          <p14:tracePt t="50951" x="3352800" y="5372100"/>
          <p14:tracePt t="50967" x="3360738" y="5357813"/>
          <p14:tracePt t="50984" x="3375025" y="5321300"/>
          <p14:tracePt t="50999" x="3381375" y="5300663"/>
          <p14:tracePt t="51016" x="3395663" y="5264150"/>
          <p14:tracePt t="51034" x="3403600" y="5199063"/>
          <p14:tracePt t="51051" x="3425825" y="5141913"/>
          <p14:tracePt t="51068" x="3440113" y="5068888"/>
          <p14:tracePt t="51084" x="3460750" y="5018088"/>
          <p14:tracePt t="51101" x="3475038" y="4960938"/>
          <p14:tracePt t="51118" x="3482975" y="4859338"/>
          <p14:tracePt t="51134" x="3482975" y="4779963"/>
          <p14:tracePt t="51151" x="3482975" y="4694238"/>
          <p14:tracePt t="51168" x="3475038" y="4564063"/>
          <p14:tracePt t="51184" x="3454400" y="4427538"/>
          <p14:tracePt t="51199" x="3432175" y="4254500"/>
          <p14:tracePt t="51215" x="3403600" y="4081463"/>
          <p14:tracePt t="51231" x="3375025" y="3937000"/>
          <p14:tracePt t="51247" x="3346450" y="3800475"/>
          <p14:tracePt t="51265" x="3281363" y="3678238"/>
          <p14:tracePt t="51281" x="3230563" y="3540125"/>
          <p14:tracePt t="51298" x="3201988" y="3454400"/>
          <p14:tracePt t="51317" x="3165475" y="3375025"/>
          <p14:tracePt t="51333" x="3136900" y="3287713"/>
          <p14:tracePt t="51352" x="3079750" y="3157538"/>
          <p14:tracePt t="51367" x="3028950" y="3079750"/>
          <p14:tracePt t="51384" x="2978150" y="3000375"/>
          <p14:tracePt t="51401" x="2927350" y="2921000"/>
          <p14:tracePt t="51416" x="2862263" y="2847975"/>
          <p14:tracePt t="51420" x="2833688" y="2819400"/>
          <p14:tracePt t="51433" x="2805113" y="2782888"/>
          <p14:tracePt t="51452" x="2762250" y="2725738"/>
          <p14:tracePt t="51467" x="2740025" y="2682875"/>
          <p14:tracePt t="51483" x="2711450" y="2638425"/>
          <p14:tracePt t="51500" x="2689225" y="2574925"/>
          <p14:tracePt t="51516" x="2654300" y="2495550"/>
          <p14:tracePt t="51533" x="2609850" y="2408238"/>
          <p14:tracePt t="51550" x="2516188" y="2300288"/>
          <p14:tracePt t="51567" x="2459038" y="2220913"/>
          <p14:tracePt t="51584" x="2401888" y="2155825"/>
          <p14:tracePt t="51600" x="2365375" y="2127250"/>
          <p14:tracePt t="51616" x="2336800" y="2105025"/>
          <p14:tracePt t="51635" x="2306638" y="2084388"/>
          <p14:tracePt t="51650" x="2278063" y="2070100"/>
          <p14:tracePt t="51667" x="2257425" y="2055813"/>
          <p14:tracePt t="51684" x="2243138" y="2055813"/>
          <p14:tracePt t="51700" x="2220913" y="2055813"/>
          <p14:tracePt t="51716" x="2198688" y="2047875"/>
          <p14:tracePt t="51733" x="2184400" y="2047875"/>
          <p14:tracePt t="51750" x="2163763" y="2047875"/>
          <p14:tracePt t="51766" x="2133600" y="2047875"/>
          <p14:tracePt t="51784" x="2119313" y="2055813"/>
          <p14:tracePt t="51800" x="2098675" y="2062163"/>
          <p14:tracePt t="51818" x="2076450" y="2062163"/>
          <p14:tracePt t="51832" x="2062163" y="2062163"/>
          <p14:tracePt t="51850" x="2039938" y="2062163"/>
          <p14:tracePt t="51868" x="2005013" y="2062163"/>
          <p14:tracePt t="51883" x="1960563" y="2062163"/>
          <p14:tracePt t="51900" x="1946275" y="2070100"/>
          <p14:tracePt t="51917" x="1917700" y="2070100"/>
          <p14:tracePt t="51933" x="1897063" y="2070100"/>
          <p14:tracePt t="51950" x="1874838" y="2070100"/>
          <p14:tracePt t="51967" x="1852613" y="2070100"/>
          <p14:tracePt t="51983" x="1824038" y="2070100"/>
          <p14:tracePt t="52000" x="1809750" y="2062163"/>
          <p14:tracePt t="52016" x="1795463" y="2062163"/>
          <p14:tracePt t="52032" x="1787525" y="2062163"/>
          <p14:tracePt t="52050" x="1781175" y="2055813"/>
          <p14:tracePt t="52066" x="1773238" y="2055813"/>
          <p14:tracePt t="52512" x="1773238" y="2062163"/>
          <p14:tracePt t="52518" x="1773238" y="2084388"/>
          <p14:tracePt t="52534" x="1781175" y="2249488"/>
          <p14:tracePt t="52550" x="1781175" y="2501900"/>
          <p14:tracePt t="52568" x="1831975" y="2841625"/>
          <p14:tracePt t="52583" x="1946275" y="3063875"/>
          <p14:tracePt t="52599" x="2033588" y="3194050"/>
          <p14:tracePt t="52618" x="2070100" y="3252788"/>
          <p14:tracePt t="52702" x="2070100" y="3259138"/>
          <p14:tracePt t="52718" x="2062163" y="3259138"/>
          <p14:tracePt t="52727" x="2062163" y="3267075"/>
          <p14:tracePt t="52742" x="2062163" y="3273425"/>
          <p14:tracePt t="52750" x="2055813" y="3273425"/>
          <p14:tracePt t="52788" x="2047875" y="3273425"/>
          <p14:tracePt t="52814" x="2047875" y="3267075"/>
          <p14:tracePt t="52864" x="2047875" y="3259138"/>
          <p14:tracePt t="52880" x="2055813" y="3252788"/>
          <p14:tracePt t="52897" x="2062163" y="3244850"/>
          <p14:tracePt t="52904" x="2062163" y="3236913"/>
          <p14:tracePt t="52916" x="2070100" y="3230563"/>
          <p14:tracePt t="52934" x="2076450" y="3222625"/>
          <p14:tracePt t="52950" x="2084388" y="3216275"/>
          <p14:tracePt t="52966" x="2090738" y="3208338"/>
          <p14:tracePt t="52982" x="2105025" y="3194050"/>
          <p14:tracePt t="52999" x="2127250" y="3173413"/>
          <p14:tracePt t="53017" x="2155825" y="3136900"/>
          <p14:tracePt t="53033" x="2178050" y="3114675"/>
          <p14:tracePt t="53050" x="2198688" y="3094038"/>
          <p14:tracePt t="53065" x="2220913" y="3071813"/>
          <p14:tracePt t="53083" x="2235200" y="3057525"/>
          <p14:tracePt t="53099" x="2257425" y="3043238"/>
          <p14:tracePt t="53117" x="2286000" y="3028950"/>
          <p14:tracePt t="53133" x="2306638" y="3021013"/>
          <p14:tracePt t="53150" x="2328863" y="3021013"/>
          <p14:tracePt t="53166" x="2351088" y="3014663"/>
          <p14:tracePt t="53183" x="2371725" y="3014663"/>
          <p14:tracePt t="53199" x="2386013" y="3014663"/>
          <p14:tracePt t="53216" x="2416175" y="3014663"/>
          <p14:tracePt t="53233" x="2481263" y="3014663"/>
          <p14:tracePt t="53250" x="2552700" y="3021013"/>
          <p14:tracePt t="53266" x="2632075" y="3035300"/>
          <p14:tracePt t="53282" x="2717800" y="3049588"/>
          <p14:tracePt t="53299" x="2805113" y="3063875"/>
          <p14:tracePt t="53316" x="2884488" y="3079750"/>
          <p14:tracePt t="53333" x="2970213" y="3108325"/>
          <p14:tracePt t="53350" x="3006725" y="3114675"/>
          <p14:tracePt t="53367" x="3043238" y="3114675"/>
          <p14:tracePt t="53383" x="3079750" y="3114675"/>
          <p14:tracePt t="53400" x="3114675" y="3122613"/>
          <p14:tracePt t="53416" x="3173413" y="3128963"/>
          <p14:tracePt t="53421" x="3208338" y="3128963"/>
          <p14:tracePt t="53434" x="3302000" y="3128963"/>
          <p14:tracePt t="53450" x="3403600" y="3128963"/>
          <p14:tracePt t="53467" x="3511550" y="3136900"/>
          <p14:tracePt t="53483" x="3613150" y="3151188"/>
          <p14:tracePt t="53498" x="3698875" y="3157538"/>
          <p14:tracePt t="53515" x="3771900" y="3173413"/>
          <p14:tracePt t="53531" x="3829050" y="3187700"/>
          <p14:tracePt t="53547" x="3851275" y="3187700"/>
          <p14:tracePt t="53566" x="3871913" y="3194050"/>
          <p14:tracePt t="53583" x="3894138" y="3194050"/>
          <p14:tracePt t="53601" x="3914775" y="3194050"/>
          <p14:tracePt t="53616" x="3929063" y="3194050"/>
          <p14:tracePt t="53632" x="3951288" y="3201988"/>
          <p14:tracePt t="53650" x="3979863" y="3201988"/>
          <p14:tracePt t="53666" x="3994150" y="3201988"/>
          <p14:tracePt t="53682" x="4002088" y="3201988"/>
          <p14:tracePt t="53699" x="4008438" y="3201988"/>
          <p14:tracePt t="53749" x="4002088" y="3208338"/>
          <p14:tracePt t="53778" x="3994150" y="3216275"/>
          <p14:tracePt t="53787" x="3987800" y="3216275"/>
          <p14:tracePt t="53800" x="3979863" y="3222625"/>
          <p14:tracePt t="53817" x="3959225" y="3252788"/>
          <p14:tracePt t="53833" x="3944938" y="3273425"/>
          <p14:tracePt t="53849" x="3922713" y="3295650"/>
          <p14:tracePt t="53866" x="3900488" y="3324225"/>
          <p14:tracePt t="53883" x="3886200" y="3360738"/>
          <p14:tracePt t="53900" x="3879850" y="3381375"/>
          <p14:tracePt t="53901" x="3879850" y="3395663"/>
          <p14:tracePt t="53916" x="3871913" y="3417888"/>
          <p14:tracePt t="53932" x="3857625" y="3440113"/>
          <p14:tracePt t="53950" x="3843338" y="3475038"/>
          <p14:tracePt t="53965" x="3821113" y="3525838"/>
          <p14:tracePt t="53982" x="3806825" y="3590925"/>
          <p14:tracePt t="54000" x="3786188" y="3670300"/>
          <p14:tracePt t="54016" x="3763963" y="3814763"/>
          <p14:tracePt t="54033" x="3749675" y="3930650"/>
          <p14:tracePt t="54049" x="3727450" y="4044950"/>
          <p14:tracePt t="54065" x="3713163" y="4167188"/>
          <p14:tracePt t="54082" x="3698875" y="4276725"/>
          <p14:tracePt t="54101" x="3698875" y="4419600"/>
          <p14:tracePt t="54117" x="3698875" y="4498975"/>
          <p14:tracePt t="54134" x="3698875" y="4578350"/>
          <p14:tracePt t="54151" x="3706813" y="4643438"/>
          <p14:tracePt t="54167" x="3706813" y="4716463"/>
          <p14:tracePt t="54183" x="3706813" y="4787900"/>
          <p14:tracePt t="54198" x="3713163" y="4867275"/>
          <p14:tracePt t="54214" x="3727450" y="4924425"/>
          <p14:tracePt t="54231" x="3735388" y="4997450"/>
          <p14:tracePt t="54248" x="3749675" y="5062538"/>
          <p14:tracePt t="54265" x="3771900" y="5091113"/>
          <p14:tracePt t="54281" x="3792538" y="5148263"/>
          <p14:tracePt t="54297" x="3806825" y="5199063"/>
          <p14:tracePt t="54314" x="3821113" y="5256213"/>
          <p14:tracePt t="54330" x="3843338" y="5321300"/>
          <p14:tracePt t="54348" x="3857625" y="5394325"/>
          <p14:tracePt t="54364" x="3865563" y="5429250"/>
          <p14:tracePt t="54381" x="3865563" y="5465763"/>
          <p14:tracePt t="54397" x="3865563" y="5502275"/>
          <p14:tracePt t="54413" x="3865563" y="5522913"/>
          <p14:tracePt t="54416" x="3865563" y="5545138"/>
          <p14:tracePt t="54431" x="3871913" y="5559425"/>
          <p14:tracePt t="54448" x="3879850" y="5616575"/>
          <p14:tracePt t="54464" x="3886200" y="5646738"/>
          <p14:tracePt t="54480" x="3886200" y="5667375"/>
          <p14:tracePt t="54496" x="3894138" y="5681663"/>
          <p14:tracePt t="54513" x="3894138" y="5703888"/>
          <p14:tracePt t="54530" x="3894138" y="5726113"/>
          <p14:tracePt t="54548" x="3894138" y="5746750"/>
          <p14:tracePt t="54564" x="3894138" y="5761038"/>
          <p14:tracePt t="54581" x="3900488" y="5783263"/>
          <p14:tracePt t="54598" x="3900488" y="5797550"/>
          <p14:tracePt t="54614" x="3908425" y="5819775"/>
          <p14:tracePt t="54631" x="3908425" y="5834063"/>
          <p14:tracePt t="54647" x="3908425" y="5848350"/>
          <p14:tracePt t="54664" x="3908425" y="5854700"/>
          <p14:tracePt t="54680" x="3908425" y="5862638"/>
          <p14:tracePt t="54698" x="3908425" y="5876925"/>
          <p14:tracePt t="54732" x="3908425" y="5883275"/>
          <p14:tracePt t="54749" x="3908425" y="5891213"/>
          <p14:tracePt t="54770" x="3908425" y="5899150"/>
          <p14:tracePt t="54783" x="3908425" y="5905500"/>
          <p14:tracePt t="54799" x="3900488" y="5905500"/>
          <p14:tracePt t="54820" x="3900488" y="5913438"/>
          <p14:tracePt t="54839" x="3900488" y="5919788"/>
          <p14:tracePt t="54853" x="3900488" y="5927725"/>
          <p14:tracePt t="54864" x="3894138" y="5934075"/>
          <p14:tracePt t="54880" x="3894138" y="5942013"/>
          <p14:tracePt t="54898" x="3894138" y="5948363"/>
          <p14:tracePt t="54913" x="3894138" y="5956300"/>
          <p14:tracePt t="54930" x="3894138" y="5962650"/>
          <p14:tracePt t="54946" x="3894138" y="5970588"/>
          <p14:tracePt t="54963" x="3894138" y="5978525"/>
          <p14:tracePt t="54980" x="3894138" y="5999163"/>
          <p14:tracePt t="54996" x="3886200" y="6021388"/>
          <p14:tracePt t="55013" x="3886200" y="6035675"/>
          <p14:tracePt t="55030" x="3886200" y="6042025"/>
          <p14:tracePt t="55063" x="3886200" y="6049963"/>
          <p14:tracePt t="55088" x="3886200" y="6056313"/>
          <p14:tracePt t="55104" x="3886200" y="6064250"/>
          <p14:tracePt t="55122" x="3886200" y="6072188"/>
          <p14:tracePt t="55138" x="3879850" y="6078538"/>
          <p14:tracePt t="55170" x="3879850" y="6086475"/>
          <p14:tracePt t="55216" x="3871913" y="6086475"/>
          <p14:tracePt t="55242" x="3871913" y="6092825"/>
          <p14:tracePt t="55254" x="3865563" y="6092825"/>
          <p14:tracePt t="55278" x="3857625" y="6092825"/>
          <p14:tracePt t="55284" x="3857625" y="6100763"/>
          <p14:tracePt t="55304" x="3851275" y="6100763"/>
          <p14:tracePt t="55332" x="3843338" y="6107113"/>
          <p14:tracePt t="55338" x="3835400" y="6107113"/>
          <p14:tracePt t="55348" x="3821113" y="6107113"/>
          <p14:tracePt t="55363" x="3806825" y="6107113"/>
          <p14:tracePt t="55380" x="3786188" y="6107113"/>
          <p14:tracePt t="55396" x="3763963" y="6107113"/>
          <p14:tracePt t="55413" x="3741738" y="6107113"/>
          <p14:tracePt t="55415" x="3735388" y="6107113"/>
          <p14:tracePt t="55431" x="3713163" y="6115050"/>
          <p14:tracePt t="55447" x="3692525" y="6115050"/>
          <p14:tracePt t="55463" x="3613150" y="6121400"/>
          <p14:tracePt t="55480" x="3540125" y="6135688"/>
          <p14:tracePt t="55497" x="3460750" y="6143625"/>
          <p14:tracePt t="55514" x="3381375" y="6151563"/>
          <p14:tracePt t="55532" x="3309938" y="6151563"/>
          <p14:tracePt t="55548" x="3173413" y="6151563"/>
          <p14:tracePt t="55564" x="3094038" y="6151563"/>
          <p14:tracePt t="55580" x="3014663" y="6135688"/>
          <p14:tracePt t="55597" x="2949575" y="6129338"/>
          <p14:tracePt t="55615" x="2905125" y="6121400"/>
          <p14:tracePt t="55631" x="2855913" y="6115050"/>
          <p14:tracePt t="55650" x="2776538" y="6100763"/>
          <p14:tracePt t="55666" x="2703513" y="6092825"/>
          <p14:tracePt t="55683" x="2617788" y="6072188"/>
          <p14:tracePt t="55699" x="2544763" y="6042025"/>
          <p14:tracePt t="55716" x="2451100" y="5999163"/>
          <p14:tracePt t="55733" x="2401888" y="5978525"/>
          <p14:tracePt t="55748" x="2343150" y="5956300"/>
          <p14:tracePt t="55764" x="2300288" y="5927725"/>
          <p14:tracePt t="55780" x="2263775" y="5899150"/>
          <p14:tracePt t="55796" x="2220913" y="5868988"/>
          <p14:tracePt t="55813" x="2198688" y="5826125"/>
          <p14:tracePt t="55830" x="2192338" y="5783263"/>
          <p14:tracePt t="55848" x="2170113" y="5667375"/>
          <p14:tracePt t="55865" x="2155825" y="5610225"/>
          <p14:tracePt t="55882" x="2141538" y="5530850"/>
          <p14:tracePt t="55900" x="2141538" y="5451475"/>
          <p14:tracePt t="55915" x="2155825" y="5357813"/>
          <p14:tracePt t="55919" x="2163763" y="5314950"/>
          <p14:tracePt t="55932" x="2170113" y="5249863"/>
          <p14:tracePt t="55949" x="2178050" y="5221288"/>
          <p14:tracePt t="55966" x="2184400" y="5205413"/>
          <p14:tracePt t="55982" x="2184400" y="5184775"/>
          <p14:tracePt t="55999" x="2192338" y="5162550"/>
          <p14:tracePt t="56015" x="2198688" y="5148263"/>
          <p14:tracePt t="56032" x="2220913" y="5111750"/>
          <p14:tracePt t="56049" x="2228850" y="5062538"/>
          <p14:tracePt t="56065" x="2235200" y="5032375"/>
          <p14:tracePt t="56083" x="2243138" y="5018088"/>
          <p14:tracePt t="56099" x="2243138" y="4997450"/>
          <p14:tracePt t="56116" x="2243138" y="4975225"/>
          <p14:tracePt t="56132" x="2243138" y="4968875"/>
          <p14:tracePt t="56149" x="2243138" y="4954588"/>
          <p14:tracePt t="56166" x="2243138" y="4924425"/>
          <p14:tracePt t="56182" x="2243138" y="4903788"/>
          <p14:tracePt t="56199" x="2243138" y="4889500"/>
          <p14:tracePt t="56215" x="2243138" y="4875213"/>
          <p14:tracePt t="56231" x="2243138" y="4867275"/>
          <p14:tracePt t="56306" x="2235200" y="4867275"/>
          <p14:tracePt t="56378" x="2228850" y="4867275"/>
          <p14:tracePt t="56418" x="2228850" y="4875213"/>
          <p14:tracePt t="56856" x="2228850" y="4867275"/>
          <p14:tracePt t="56870" x="2228850" y="4859338"/>
          <p14:tracePt t="56878" x="2228850" y="4852988"/>
          <p14:tracePt t="56887" x="2228850" y="4845050"/>
          <p14:tracePt t="56897" x="2235200" y="4830763"/>
          <p14:tracePt t="56913" x="2243138" y="4795838"/>
          <p14:tracePt t="56915" x="2243138" y="4787900"/>
          <p14:tracePt t="56930" x="2249488" y="4773613"/>
          <p14:tracePt t="56947" x="2257425" y="4730750"/>
          <p14:tracePt t="56964" x="2271713" y="4672013"/>
          <p14:tracePt t="56980" x="2292350" y="4606925"/>
          <p14:tracePt t="56998" x="2292350" y="4564063"/>
          <p14:tracePt t="57013" x="2292350" y="4529138"/>
          <p14:tracePt t="57030" x="2292350" y="4498975"/>
          <p14:tracePt t="57049" x="2300288" y="4456113"/>
          <p14:tracePt t="57066" x="2300288" y="4441825"/>
          <p14:tracePt t="57083" x="2306638" y="4419600"/>
          <p14:tracePt t="57098" x="2306638" y="4405313"/>
          <p14:tracePt t="57115" x="2306638" y="4391025"/>
          <p14:tracePt t="57133" x="2306638" y="4384675"/>
          <p14:tracePt t="57147" x="2306638" y="4376738"/>
          <p14:tracePt t="57183" x="2306638" y="4370388"/>
          <p14:tracePt t="57208" x="2306638" y="4362450"/>
          <p14:tracePt t="57254" x="2306638" y="4356100"/>
          <p14:tracePt t="57304" x="2306638" y="4348163"/>
          <p14:tracePt t="57325" x="2306638" y="4340225"/>
          <p14:tracePt t="57332" x="2306638" y="4333875"/>
          <p14:tracePt t="57348" x="2306638" y="4325938"/>
          <p14:tracePt t="57366" x="2306638" y="4305300"/>
          <p14:tracePt t="57382" x="2306638" y="4291013"/>
          <p14:tracePt t="57398" x="2300288" y="4283075"/>
          <p14:tracePt t="57416" x="2292350" y="4260850"/>
          <p14:tracePt t="57432" x="2292350" y="4246563"/>
          <p14:tracePt t="57448" x="2292350" y="4240213"/>
          <p14:tracePt t="57465" x="2292350" y="4225925"/>
          <p14:tracePt t="57481" x="2286000" y="4217988"/>
          <p14:tracePt t="57498" x="2286000" y="4197350"/>
          <p14:tracePt t="57516" x="2286000" y="4181475"/>
          <p14:tracePt t="57531" x="2278063" y="4167188"/>
          <p14:tracePt t="57548" x="2271713" y="4160838"/>
          <p14:tracePt t="57565" x="2271713" y="4146550"/>
          <p14:tracePt t="57581" x="2271713" y="4138613"/>
          <p14:tracePt t="57599" x="2271713" y="4132263"/>
          <p14:tracePt t="57615" x="2271713" y="4117975"/>
          <p14:tracePt t="57631" x="2271713" y="4110038"/>
          <p14:tracePt t="57649" x="2263775" y="4087813"/>
          <p14:tracePt t="57664" x="2263775" y="4081463"/>
          <p14:tracePt t="57681" x="2263775" y="4073525"/>
          <p14:tracePt t="57700" x="2263775" y="4067175"/>
          <p14:tracePt t="57715" x="2263775" y="4059238"/>
          <p14:tracePt t="57731" x="2257425" y="4059238"/>
          <p14:tracePt t="58276" x="2257425" y="4052888"/>
          <p14:tracePt t="58284" x="2257425" y="4044950"/>
          <p14:tracePt t="58298" x="2257425" y="4030663"/>
          <p14:tracePt t="58316" x="2249488" y="4008438"/>
          <p14:tracePt t="58331" x="2243138" y="3994150"/>
          <p14:tracePt t="58348" x="2235200" y="3973513"/>
          <p14:tracePt t="58365" x="2228850" y="3951288"/>
          <p14:tracePt t="58381" x="2228850" y="3908425"/>
          <p14:tracePt t="58400" x="2206625" y="3814763"/>
          <p14:tracePt t="58416" x="2198688" y="3749675"/>
          <p14:tracePt t="58432" x="2178050" y="3692525"/>
          <p14:tracePt t="58448" x="2163763" y="3633788"/>
          <p14:tracePt t="58465" x="2149475" y="3590925"/>
          <p14:tracePt t="58481" x="2141538" y="3562350"/>
          <p14:tracePt t="58499" x="2119313" y="3519488"/>
          <p14:tracePt t="58515" x="2105025" y="3497263"/>
          <p14:tracePt t="58531" x="2090738" y="3482975"/>
          <p14:tracePt t="58548" x="2084388" y="3460750"/>
          <p14:tracePt t="58566" x="2084388" y="3440113"/>
          <p14:tracePt t="58581" x="2084388" y="3409950"/>
          <p14:tracePt t="58599" x="2084388" y="3375025"/>
          <p14:tracePt t="58614" x="2084388" y="3352800"/>
          <p14:tracePt t="58632" x="2084388" y="3332163"/>
          <p14:tracePt t="58649" x="2084388" y="3309938"/>
          <p14:tracePt t="58664" x="2084388" y="3287713"/>
          <p14:tracePt t="58681" x="2084388" y="3267075"/>
          <p14:tracePt t="58698" x="2084388" y="3244850"/>
          <p14:tracePt t="58715" x="2076450" y="3222625"/>
          <p14:tracePt t="58732" x="2070100" y="3201988"/>
          <p14:tracePt t="58748" x="2070100" y="3194050"/>
          <p14:tracePt t="58764" x="2070100" y="3187700"/>
          <p14:tracePt t="58781" x="2070100" y="3179763"/>
          <p14:tracePt t="58798" x="2070100" y="3165475"/>
          <p14:tracePt t="58814" x="2070100" y="3151188"/>
          <p14:tracePt t="58832" x="2070100" y="3136900"/>
          <p14:tracePt t="58848" x="2070100" y="3122613"/>
          <p14:tracePt t="58865" x="2076450" y="3100388"/>
          <p14:tracePt t="58882" x="2076450" y="3094038"/>
          <p14:tracePt t="58898" x="2084388" y="3086100"/>
          <p14:tracePt t="58914" x="2090738" y="3071813"/>
          <p14:tracePt t="58918" x="2098675" y="3063875"/>
          <p14:tracePt t="58932" x="2112963" y="3049588"/>
          <p14:tracePt t="58948" x="2119313" y="3035300"/>
          <p14:tracePt t="58965" x="2127250" y="3028950"/>
          <p14:tracePt t="58982" x="2127250" y="3021013"/>
          <p14:tracePt t="58998" x="2141538" y="3006725"/>
          <p14:tracePt t="59015" x="2149475" y="2992438"/>
          <p14:tracePt t="59031" x="2155825" y="2992438"/>
          <p14:tracePt t="59048" x="2178050" y="2970213"/>
          <p14:tracePt t="59065" x="2192338" y="2963863"/>
          <p14:tracePt t="59080" x="2198688" y="2955925"/>
          <p14:tracePt t="59096" x="2206625" y="2949575"/>
          <p14:tracePt t="59112" x="2220913" y="2941638"/>
          <p14:tracePt t="59130" x="2228850" y="2935288"/>
          <p14:tracePt t="59148" x="2243138" y="2935288"/>
          <p14:tracePt t="59181" x="2249488" y="2935288"/>
          <p14:tracePt t="59198" x="2278063" y="2927350"/>
          <p14:tracePt t="59215" x="2286000" y="2927350"/>
          <p14:tracePt t="59231" x="2306638" y="2927350"/>
          <p14:tracePt t="59248" x="2322513" y="2927350"/>
          <p14:tracePt t="59264" x="2351088" y="2927350"/>
          <p14:tracePt t="59281" x="2379663" y="2927350"/>
          <p14:tracePt t="59299" x="2465388" y="2949575"/>
          <p14:tracePt t="59314" x="2501900" y="2955925"/>
          <p14:tracePt t="59331" x="2530475" y="2955925"/>
          <p14:tracePt t="59348" x="2544763" y="2970213"/>
          <p14:tracePt t="59364" x="2574925" y="2970213"/>
          <p14:tracePt t="59381" x="2595563" y="2970213"/>
          <p14:tracePt t="59399" x="2654300" y="2978150"/>
          <p14:tracePt t="59415" x="2689225" y="2984500"/>
          <p14:tracePt t="59431" x="2747963" y="3000375"/>
          <p14:tracePt t="59448" x="2811463" y="3000375"/>
          <p14:tracePt t="59463" x="2870200" y="3006725"/>
          <p14:tracePt t="59482" x="2927350" y="3014663"/>
          <p14:tracePt t="59498" x="2955925" y="3021013"/>
          <p14:tracePt t="59514" x="2978150" y="3021013"/>
          <p14:tracePt t="59532" x="2992438" y="3021013"/>
          <p14:tracePt t="59548" x="3014663" y="3021013"/>
          <p14:tracePt t="59563" x="3035300" y="3028950"/>
          <p14:tracePt t="59581" x="3071813" y="3035300"/>
          <p14:tracePt t="59597" x="3108325" y="3043238"/>
          <p14:tracePt t="59615" x="3165475" y="3057525"/>
          <p14:tracePt t="59633" x="3187700" y="3057525"/>
          <p14:tracePt t="59648" x="3201988" y="3063875"/>
          <p14:tracePt t="59664" x="3230563" y="3063875"/>
          <p14:tracePt t="59682" x="3267075" y="3063875"/>
          <p14:tracePt t="59698" x="3273425" y="3071813"/>
          <p14:tracePt t="59715" x="3302000" y="3071813"/>
          <p14:tracePt t="59732" x="3316288" y="3079750"/>
          <p14:tracePt t="59747" x="3338513" y="3079750"/>
          <p14:tracePt t="59764" x="3352800" y="3079750"/>
          <p14:tracePt t="59780" x="3375025" y="3079750"/>
          <p14:tracePt t="59798" x="3395663" y="3079750"/>
          <p14:tracePt t="59815" x="3417888" y="3079750"/>
          <p14:tracePt t="59831" x="3432175" y="3086100"/>
          <p14:tracePt t="59848" x="3446463" y="3086100"/>
          <p14:tracePt t="59865" x="3454400" y="3086100"/>
          <p14:tracePt t="59881" x="3468688" y="3086100"/>
          <p14:tracePt t="59898" x="3475038" y="3086100"/>
          <p14:tracePt t="59915" x="3489325" y="3086100"/>
          <p14:tracePt t="59931" x="3503613" y="3094038"/>
          <p14:tracePt t="59947" x="3519488" y="3094038"/>
          <p14:tracePt t="59964" x="3548063" y="3094038"/>
          <p14:tracePt t="59981" x="3576638" y="3100388"/>
          <p14:tracePt t="59998" x="3605213" y="3100388"/>
          <p14:tracePt t="60015" x="3641725" y="3108325"/>
          <p14:tracePt t="60031" x="3662363" y="3108325"/>
          <p14:tracePt t="60048" x="3678238" y="3108325"/>
          <p14:tracePt t="60064" x="3692525" y="3108325"/>
          <p14:tracePt t="60081" x="3698875" y="3108325"/>
          <p14:tracePt t="60098" x="3706813" y="3108325"/>
          <p14:tracePt t="60114" x="3713163" y="3108325"/>
          <p14:tracePt t="60131" x="3721100" y="3108325"/>
          <p14:tracePt t="60149" x="3727450" y="3108325"/>
          <p14:tracePt t="60182" x="3735388" y="3108325"/>
          <p14:tracePt t="60198" x="3741738" y="3108325"/>
          <p14:tracePt t="60215" x="3749675" y="3108325"/>
          <p14:tracePt t="60246" x="3756025" y="3114675"/>
          <p14:tracePt t="60267" x="3763963" y="3114675"/>
          <p14:tracePt t="60330" x="3763963" y="3122613"/>
          <p14:tracePt t="60364" x="3771900" y="3128963"/>
          <p14:tracePt t="60381" x="3771900" y="3136900"/>
          <p14:tracePt t="60394" x="3771900" y="3143250"/>
          <p14:tracePt t="60402" x="3771900" y="3151188"/>
          <p14:tracePt t="60416" x="3771900" y="3157538"/>
          <p14:tracePt t="60430" x="3771900" y="3165475"/>
          <p14:tracePt t="60449" x="3771900" y="3194050"/>
          <p14:tracePt t="60464" x="3771900" y="3216275"/>
          <p14:tracePt t="60481" x="3771900" y="3230563"/>
          <p14:tracePt t="60498" x="3771900" y="3252788"/>
          <p14:tracePt t="60514" x="3771900" y="3273425"/>
          <p14:tracePt t="60531" x="3763963" y="3295650"/>
          <p14:tracePt t="60549" x="3756025" y="3338513"/>
          <p14:tracePt t="60564" x="3756025" y="3375025"/>
          <p14:tracePt t="60581" x="3756025" y="3425825"/>
          <p14:tracePt t="60598" x="3756025" y="3505200"/>
          <p14:tracePt t="60614" x="3778250" y="3576638"/>
          <p14:tracePt t="60632" x="3786188" y="3648075"/>
          <p14:tracePt t="60633" x="3792538" y="3678238"/>
          <p14:tracePt t="60649" x="3806825" y="3741738"/>
          <p14:tracePt t="60664" x="3821113" y="3814763"/>
          <p14:tracePt t="60681" x="3821113" y="3879850"/>
          <p14:tracePt t="60698" x="3821113" y="3951288"/>
          <p14:tracePt t="60714" x="3821113" y="4030663"/>
          <p14:tracePt t="60731" x="3814763" y="4110038"/>
          <p14:tracePt t="60747" x="3800475" y="4189413"/>
          <p14:tracePt t="60749" x="3792538" y="4232275"/>
          <p14:tracePt t="60764" x="3778250" y="4311650"/>
          <p14:tracePt t="60781" x="3771900" y="4405313"/>
          <p14:tracePt t="60798" x="3763963" y="4464050"/>
          <p14:tracePt t="60814" x="3756025" y="4543425"/>
          <p14:tracePt t="60830" x="3749675" y="4592638"/>
          <p14:tracePt t="60848" x="3741738" y="4672013"/>
          <p14:tracePt t="60864" x="3741738" y="4716463"/>
          <p14:tracePt t="60881" x="3727450" y="4765675"/>
          <p14:tracePt t="60898" x="3706813" y="4816475"/>
          <p14:tracePt t="60913" x="3684588" y="4875213"/>
          <p14:tracePt t="60931" x="3662363" y="4954588"/>
          <p14:tracePt t="60948" x="3633788" y="5068888"/>
          <p14:tracePt t="60964" x="3633788" y="5097463"/>
          <p14:tracePt t="60981" x="3633788" y="5170488"/>
          <p14:tracePt t="60997" x="3633788" y="5213350"/>
          <p14:tracePt t="61013" x="3641725" y="5235575"/>
          <p14:tracePt t="61031" x="3648075" y="5270500"/>
          <p14:tracePt t="61048" x="3648075" y="5329238"/>
          <p14:tracePt t="61064" x="3648075" y="5364163"/>
          <p14:tracePt t="61081" x="3656013" y="5480050"/>
          <p14:tracePt t="61097" x="3656013" y="5537200"/>
          <p14:tracePt t="61113" x="3662363" y="5573713"/>
          <p14:tracePt t="61130" x="3670300" y="5602288"/>
          <p14:tracePt t="61145" x="3670300" y="5630863"/>
          <p14:tracePt t="61162" x="3670300" y="5653088"/>
          <p14:tracePt t="61179" x="3678238" y="5675313"/>
          <p14:tracePt t="61195" x="3692525" y="5703888"/>
          <p14:tracePt t="61211" x="3698875" y="5726113"/>
          <p14:tracePt t="61229" x="3713163" y="5746750"/>
          <p14:tracePt t="61245" x="3721100" y="5761038"/>
          <p14:tracePt t="61263" x="3727450" y="5783263"/>
          <p14:tracePt t="61279" x="3735388" y="5803900"/>
          <p14:tracePt t="61280" x="3735388" y="5811838"/>
          <p14:tracePt t="61295" x="3749675" y="5834063"/>
          <p14:tracePt t="61312" x="3756025" y="5854700"/>
          <p14:tracePt t="61328" x="3763963" y="5868988"/>
          <p14:tracePt t="61345" x="3763963" y="5883275"/>
          <p14:tracePt t="61362" x="3771900" y="5899150"/>
          <p14:tracePt t="61379" x="3778250" y="5913438"/>
          <p14:tracePt t="61396" x="3778250" y="5934075"/>
          <p14:tracePt t="61413" x="3786188" y="5948363"/>
          <p14:tracePt t="61429" x="3786188" y="5962650"/>
          <p14:tracePt t="61445" x="3786188" y="5978525"/>
          <p14:tracePt t="61462" x="3786188" y="5984875"/>
          <p14:tracePt t="61479" x="3786188" y="5999163"/>
          <p14:tracePt t="61496" x="3786188" y="6021388"/>
          <p14:tracePt t="61512" x="3786188" y="6035675"/>
          <p14:tracePt t="61529" x="3786188" y="6049963"/>
          <p14:tracePt t="61546" x="3786188" y="6064250"/>
          <p14:tracePt t="61562" x="3786188" y="6086475"/>
          <p14:tracePt t="61579" x="3786188" y="6100763"/>
          <p14:tracePt t="61596" x="3786188" y="6115050"/>
          <p14:tracePt t="61630" x="3786188" y="6129338"/>
          <p14:tracePt t="61646" x="3786188" y="6135688"/>
          <p14:tracePt t="61996" x="3778250" y="6135688"/>
          <p14:tracePt t="62013" x="3771900" y="6143625"/>
          <p14:tracePt t="62046" x="3763963" y="6143625"/>
          <p14:tracePt t="62088" x="3756025" y="6143625"/>
          <p14:tracePt t="65636" x="3749675" y="6143625"/>
          <p14:tracePt t="65645" x="3741738" y="6143625"/>
          <p14:tracePt t="65652" x="3741738" y="6151563"/>
          <p14:tracePt t="65669" x="3735388" y="6151563"/>
          <p14:tracePt t="65699" x="3727450" y="6157913"/>
          <p14:tracePt t="65782" x="3721100" y="6157913"/>
          <p14:tracePt t="65800" x="3713163" y="6157913"/>
          <p14:tracePt t="65824" x="3706813" y="6157913"/>
          <p14:tracePt t="65854" x="3698875" y="6157913"/>
          <p14:tracePt t="65874" x="3692525" y="6157913"/>
          <p14:tracePt t="65890" x="3678238" y="6157913"/>
          <p14:tracePt t="65904" x="3670300" y="6157913"/>
          <p14:tracePt t="65915" x="3662363" y="6157913"/>
          <p14:tracePt t="65929" x="3648075" y="6157913"/>
          <p14:tracePt t="65946" x="3633788" y="6157913"/>
          <p14:tracePt t="65962" x="3619500" y="6157913"/>
          <p14:tracePt t="65979" x="3598863" y="6157913"/>
          <p14:tracePt t="65996" x="3576638" y="6157913"/>
          <p14:tracePt t="66012" x="3562350" y="6165850"/>
          <p14:tracePt t="66029" x="3540125" y="6165850"/>
          <p14:tracePt t="66045" x="3519488" y="6172200"/>
          <p14:tracePt t="66065" x="3489325" y="6180138"/>
          <p14:tracePt t="66079" x="3482975" y="6180138"/>
          <p14:tracePt t="66096" x="3454400" y="6186488"/>
          <p14:tracePt t="66112" x="3440113" y="6186488"/>
          <p14:tracePt t="66130" x="3425825" y="6186488"/>
          <p14:tracePt t="66147" x="3403600" y="6186488"/>
          <p14:tracePt t="66162" x="3389313" y="6186488"/>
          <p14:tracePt t="66180" x="3367088" y="6186488"/>
          <p14:tracePt t="66197" x="3352800" y="6186488"/>
          <p14:tracePt t="66213" x="3338513" y="6186488"/>
          <p14:tracePt t="66229" x="3324225" y="6186488"/>
          <p14:tracePt t="66247" x="3309938" y="6186488"/>
          <p14:tracePt t="66262" x="3295650" y="6186488"/>
          <p14:tracePt t="66279" x="3281363" y="6186488"/>
          <p14:tracePt t="66297" x="3259138" y="6186488"/>
          <p14:tracePt t="66313" x="3244850" y="6186488"/>
          <p14:tracePt t="66329" x="3230563" y="6186488"/>
          <p14:tracePt t="66345" x="3216275" y="6186488"/>
          <p14:tracePt t="66362" x="3201988" y="6186488"/>
          <p14:tracePt t="66380" x="3187700" y="6186488"/>
          <p14:tracePt t="66396" x="3165475" y="6186488"/>
          <p14:tracePt t="66413" x="3157538" y="6186488"/>
          <p14:tracePt t="66431" x="3136900" y="6180138"/>
          <p14:tracePt t="66446" x="3114675" y="6180138"/>
          <p14:tracePt t="66463" x="3108325" y="6180138"/>
          <p14:tracePt t="66480" x="3086100" y="6180138"/>
          <p14:tracePt t="66496" x="3057525" y="6172200"/>
          <p14:tracePt t="66513" x="3035300" y="6172200"/>
          <p14:tracePt t="66531" x="3028950" y="6172200"/>
          <p14:tracePt t="66546" x="3014663" y="6172200"/>
          <p14:tracePt t="66563" x="3006725" y="6172200"/>
          <p14:tracePt t="66580" x="2984500" y="6172200"/>
          <p14:tracePt t="66596" x="2970213" y="6172200"/>
          <p14:tracePt t="66614" x="2949575" y="6172200"/>
          <p14:tracePt t="66629" x="2935288" y="6172200"/>
          <p14:tracePt t="66645" x="2913063" y="6172200"/>
          <p14:tracePt t="66661" x="2898775" y="6172200"/>
          <p14:tracePt t="66678" x="2884488" y="6165850"/>
          <p14:tracePt t="66694" x="2862263" y="6165850"/>
          <p14:tracePt t="66712" x="2833688" y="6157913"/>
          <p14:tracePt t="66727" x="2819400" y="6157913"/>
          <p14:tracePt t="66744" x="2805113" y="6151563"/>
          <p14:tracePt t="66762" x="2782888" y="6151563"/>
          <p14:tracePt t="66777" x="2768600" y="6151563"/>
          <p14:tracePt t="66793" x="2754313" y="6151563"/>
          <p14:tracePt t="66810" x="2740025" y="6151563"/>
          <p14:tracePt t="66827" x="2725738" y="6151563"/>
          <p14:tracePt t="66844" x="2717800" y="6143625"/>
          <p14:tracePt t="66861" x="2711450" y="6143625"/>
          <p14:tracePt t="66912" x="2703513" y="6143625"/>
          <p14:tracePt t="66957" x="2697163" y="6143625"/>
          <p14:tracePt t="66968" x="2697163" y="6135688"/>
          <p14:tracePt t="66978" x="2689225" y="6135688"/>
          <p14:tracePt t="66995" x="2674938" y="6121400"/>
          <p14:tracePt t="67011" x="2660650" y="6107113"/>
          <p14:tracePt t="67028" x="2632075" y="6092825"/>
          <p14:tracePt t="67045" x="2617788" y="6078538"/>
          <p14:tracePt t="67061" x="2603500" y="6072188"/>
          <p14:tracePt t="67078" x="2581275" y="6064250"/>
          <p14:tracePt t="67095" x="2566988" y="6064250"/>
          <p14:tracePt t="67111" x="2544763" y="6064250"/>
          <p14:tracePt t="67128" x="2524125" y="6056313"/>
          <p14:tracePt t="67146" x="2509838" y="6049963"/>
          <p14:tracePt t="67163" x="2495550" y="6049963"/>
          <p14:tracePt t="67180" x="2481263" y="6049963"/>
          <p14:tracePt t="67195" x="2473325" y="6042025"/>
          <p14:tracePt t="67212" x="2465388" y="6042025"/>
          <p14:tracePt t="67230" x="2451100" y="6042025"/>
          <p14:tracePt t="67312" x="2444750" y="6042025"/>
          <p14:tracePt t="67336" x="2444750" y="6035675"/>
          <p14:tracePt t="67356" x="2436813" y="6035675"/>
          <p14:tracePt t="67367" x="2436813" y="6027738"/>
          <p14:tracePt t="67440" x="2430463" y="6027738"/>
          <p14:tracePt t="67478" x="2422525" y="6021388"/>
          <p14:tracePt t="67523" x="2416175" y="6021388"/>
          <p14:tracePt t="67593" x="2408238" y="6021388"/>
          <p14:tracePt t="68069" x="2401888" y="6021388"/>
          <p14:tracePt t="68120" x="2393950" y="6021388"/>
          <p14:tracePt t="69011" x="2393950" y="6027738"/>
          <p14:tracePt t="69056" x="2386013" y="6027738"/>
          <p14:tracePt t="69311" x="2379663" y="6035675"/>
          <p14:tracePt t="69351" x="2371725" y="6035675"/>
          <p14:tracePt t="70935" x="2371725" y="6027738"/>
          <p14:tracePt t="70945" x="2365375" y="6021388"/>
          <p14:tracePt t="70952" x="2365375" y="6007100"/>
          <p14:tracePt t="70961" x="2365375" y="5999163"/>
          <p14:tracePt t="70978" x="2365375" y="5984875"/>
          <p14:tracePt t="70996" x="2357438" y="5956300"/>
          <p14:tracePt t="71012" x="2351088" y="5942013"/>
          <p14:tracePt t="71027" x="2343150" y="5883275"/>
          <p14:tracePt t="71043" x="2314575" y="5834063"/>
          <p14:tracePt t="71059" x="2306638" y="5789613"/>
          <p14:tracePt t="71076" x="2286000" y="5746750"/>
          <p14:tracePt t="71093" x="2263775" y="5695950"/>
          <p14:tracePt t="71109" x="2249488" y="5630863"/>
          <p14:tracePt t="71126" x="2243138" y="5553075"/>
          <p14:tracePt t="71144" x="2206625" y="5394325"/>
          <p14:tracePt t="71162" x="2192338" y="5278438"/>
          <p14:tracePt t="71179" x="2178050" y="5148263"/>
          <p14:tracePt t="71194" x="2155825" y="5018088"/>
          <p14:tracePt t="71211" x="2141538" y="4852988"/>
          <p14:tracePt t="71228" x="2127250" y="4672013"/>
          <p14:tracePt t="71245" x="2127250" y="4572000"/>
          <p14:tracePt t="71261" x="2119313" y="4478338"/>
          <p14:tracePt t="71277" x="2119313" y="4391025"/>
          <p14:tracePt t="71294" x="2127250" y="4283075"/>
          <p14:tracePt t="71311" x="2149475" y="4181475"/>
          <p14:tracePt t="71328" x="2155825" y="4030663"/>
          <p14:tracePt t="71345" x="2155825" y="3937000"/>
          <p14:tracePt t="71361" x="2133600" y="3843338"/>
          <p14:tracePt t="71377" x="2105025" y="3763963"/>
          <p14:tracePt t="71394" x="2084388" y="3678238"/>
          <p14:tracePt t="71412" x="2047875" y="3548063"/>
          <p14:tracePt t="71429" x="2019300" y="3446463"/>
          <p14:tracePt t="71445" x="1990725" y="3332163"/>
          <p14:tracePt t="71463" x="1960563" y="3244850"/>
          <p14:tracePt t="71478" x="1939925" y="3157538"/>
          <p14:tracePt t="71495" x="1911350" y="3079750"/>
          <p14:tracePt t="71510" x="1882775" y="3000375"/>
          <p14:tracePt t="71528" x="1846263" y="2906713"/>
          <p14:tracePt t="71545" x="1831975" y="2862263"/>
          <p14:tracePt t="71562" x="1803400" y="2827338"/>
          <p14:tracePt t="71577" x="1781175" y="2790825"/>
          <p14:tracePt t="71594" x="1758950" y="2754313"/>
          <p14:tracePt t="71612" x="1738313" y="2725738"/>
          <p14:tracePt t="71627" x="1724025" y="2703513"/>
          <p14:tracePt t="71645" x="1687513" y="2674938"/>
          <p14:tracePt t="71661" x="1665288" y="2654300"/>
          <p14:tracePt t="71677" x="1651000" y="2632075"/>
          <p14:tracePt t="71695" x="1622425" y="2603500"/>
          <p14:tracePt t="71710" x="1593850" y="2581275"/>
          <p14:tracePt t="71727" x="1565275" y="2559050"/>
          <p14:tracePt t="71746" x="1528763" y="2530475"/>
          <p14:tracePt t="71761" x="1506538" y="2509838"/>
          <p14:tracePt t="71778" x="1485900" y="2495550"/>
          <p14:tracePt t="71795" x="1471613" y="2481263"/>
          <p14:tracePt t="71811" x="1457325" y="2473325"/>
          <p14:tracePt t="71827" x="1435100" y="2459038"/>
          <p14:tracePt t="71846" x="1420813" y="2444750"/>
          <p14:tracePt t="71860" x="1398588" y="2430463"/>
          <p14:tracePt t="71878" x="1377950" y="2416175"/>
          <p14:tracePt t="71894" x="1355725" y="2401888"/>
          <p14:tracePt t="71910" x="1333500" y="2386013"/>
          <p14:tracePt t="71928" x="1304925" y="2371725"/>
          <p14:tracePt t="71944" x="1268413" y="2357438"/>
          <p14:tracePt t="71961" x="1239838" y="2343150"/>
          <p14:tracePt t="71979" x="1225550" y="2336800"/>
          <p14:tracePt t="71994" x="1211263" y="2336800"/>
          <p14:tracePt t="72010" x="1196975" y="2328863"/>
          <p14:tracePt t="72029" x="1174750" y="2322513"/>
          <p14:tracePt t="72044" x="1168400" y="2314575"/>
          <p14:tracePt t="72046" x="1160463" y="2308225"/>
          <p14:tracePt t="72061" x="1146175" y="2300288"/>
          <p14:tracePt t="72079" x="1131888" y="2292350"/>
          <p14:tracePt t="72095" x="1117600" y="2292350"/>
          <p14:tracePt t="72112" x="1109663" y="2292350"/>
          <p14:tracePt t="72144" x="1103313" y="2292350"/>
          <p14:tracePt t="72270" x="1103313" y="2308225"/>
          <p14:tracePt t="72424" x="1103313" y="2300288"/>
          <p14:tracePt t="72530" x="1103313" y="2308225"/>
          <p14:tracePt t="72545" x="1103313" y="2314575"/>
          <p14:tracePt t="72552" x="1117600" y="2328863"/>
          <p14:tracePt t="72568" x="1125538" y="2343150"/>
          <p14:tracePt t="72578" x="1139825" y="2351088"/>
          <p14:tracePt t="72593" x="1154113" y="2357438"/>
          <p14:tracePt t="72611" x="1168400" y="2365375"/>
          <p14:tracePt t="72628" x="1189038" y="2371725"/>
          <p14:tracePt t="72644" x="1211263" y="2379663"/>
          <p14:tracePt t="72661" x="1225550" y="2386013"/>
          <p14:tracePt t="72679" x="1239838" y="2386013"/>
          <p14:tracePt t="72694" x="1254125" y="2393950"/>
          <p14:tracePt t="72773" x="1262063" y="2393950"/>
          <p14:tracePt t="72780" x="1268413" y="2393950"/>
          <p14:tracePt t="72794" x="1276350" y="2401888"/>
          <p14:tracePt t="72811" x="1284288" y="2401888"/>
          <p14:tracePt t="72829" x="1284288" y="2408238"/>
          <p14:tracePt t="72845" x="1290638" y="2408238"/>
          <p14:tracePt t="72861" x="1298575" y="2408238"/>
          <p14:tracePt t="72878" x="1312863" y="2408238"/>
          <p14:tracePt t="72895" x="1319213" y="2416175"/>
          <p14:tracePt t="72913" x="1333500" y="2416175"/>
          <p14:tracePt t="72928" x="1347788" y="2416175"/>
          <p14:tracePt t="72944" x="1362075" y="2416175"/>
          <p14:tracePt t="72962" x="1377950" y="2416175"/>
          <p14:tracePt t="72977" x="1392238" y="2416175"/>
          <p14:tracePt t="72994" x="1412875" y="2416175"/>
          <p14:tracePt t="73013" x="1427163" y="2416175"/>
          <p14:tracePt t="73028" x="1441450" y="2416175"/>
          <p14:tracePt t="73043" x="1457325" y="2416175"/>
          <p14:tracePt t="73062" x="1471613" y="2416175"/>
          <p14:tracePt t="73077" x="1485900" y="2416175"/>
          <p14:tracePt t="73095" x="1514475" y="2416175"/>
          <p14:tracePt t="73112" x="1535113" y="2416175"/>
          <p14:tracePt t="73128" x="1550988" y="2416175"/>
          <p14:tracePt t="73145" x="1571625" y="2408238"/>
          <p14:tracePt t="73161" x="1585913" y="2408238"/>
          <p14:tracePt t="73177" x="1600200" y="2408238"/>
          <p14:tracePt t="73195" x="1630363" y="2393950"/>
          <p14:tracePt t="73211" x="1651000" y="2393950"/>
          <p14:tracePt t="73228" x="1673225" y="2386013"/>
          <p14:tracePt t="73246" x="1687513" y="2379663"/>
          <p14:tracePt t="73262" x="1708150" y="2379663"/>
          <p14:tracePt t="73278" x="1730375" y="2371725"/>
          <p14:tracePt t="73297" x="1758950" y="2365375"/>
          <p14:tracePt t="73311" x="1766888" y="2365375"/>
          <p14:tracePt t="73343" x="1773238" y="2365375"/>
          <p14:tracePt t="74218" x="1781175" y="2365375"/>
          <p14:tracePt t="74226" x="1787525" y="2365375"/>
          <p14:tracePt t="74252" x="1795463" y="2365375"/>
          <p14:tracePt t="74260" x="1803400" y="2365375"/>
          <p14:tracePt t="74268" x="1809750" y="2365375"/>
          <p14:tracePt t="74276" x="1817688" y="2365375"/>
          <p14:tracePt t="74292" x="1824038" y="2365375"/>
          <p14:tracePt t="74308" x="1831975" y="2365375"/>
          <p14:tracePt t="74325" x="1846263" y="2365375"/>
          <p14:tracePt t="74342" x="1852613" y="2365375"/>
          <p14:tracePt t="74359" x="1866900" y="2365375"/>
          <p14:tracePt t="74376" x="1882775" y="2365375"/>
          <p14:tracePt t="74392" x="1889125" y="2365375"/>
          <p14:tracePt t="74409" x="1903413" y="2365375"/>
          <p14:tracePt t="74425" x="1911350" y="2365375"/>
          <p14:tracePt t="74441" x="1925638" y="2357438"/>
          <p14:tracePt t="74459" x="1931988" y="2357438"/>
          <p14:tracePt t="74476" x="1954213" y="2357438"/>
          <p14:tracePt t="74492" x="1960563" y="2351088"/>
          <p14:tracePt t="74509" x="1976438" y="2351088"/>
          <p14:tracePt t="74527" x="1982788" y="2351088"/>
          <p14:tracePt t="74542" x="1990725" y="2343150"/>
          <p14:tracePt t="74560" x="2011363" y="2343150"/>
          <p14:tracePt t="74577" x="2025650" y="2343150"/>
          <p14:tracePt t="74593" x="2039938" y="2343150"/>
          <p14:tracePt t="74609" x="2047875" y="2336800"/>
          <p14:tracePt t="74626" x="2062163" y="2336800"/>
          <p14:tracePt t="74642" x="2084388" y="2328863"/>
          <p14:tracePt t="74659" x="2098675" y="2328863"/>
          <p14:tracePt t="74675" x="2105025" y="2328863"/>
          <p14:tracePt t="74691" x="2112963" y="2328863"/>
          <p14:tracePt t="74708" x="2127250" y="2328863"/>
          <p14:tracePt t="74741" x="2133600" y="2322513"/>
          <p14:tracePt t="74762" x="2141538" y="2322513"/>
          <p14:tracePt t="74796" x="2149475" y="2322513"/>
          <p14:tracePt t="76594" x="2141538" y="2322513"/>
          <p14:tracePt t="76662" x="2133600" y="2322513"/>
          <p14:tracePt t="76669" x="2133600" y="2328863"/>
          <p14:tracePt t="76688" x="2133600" y="2336800"/>
          <p14:tracePt t="76704" x="2127250" y="2336800"/>
          <p14:tracePt t="76715" x="2119313" y="2336800"/>
          <p14:tracePt t="76762" x="2112963" y="2336800"/>
          <p14:tracePt t="76792" x="2105025" y="2336800"/>
          <p14:tracePt t="76800" x="2105025" y="2328863"/>
          <p14:tracePt t="76828" x="2098675" y="2328863"/>
          <p14:tracePt t="76836" x="2090738" y="2328863"/>
          <p14:tracePt t="76850" x="2084388" y="2328863"/>
          <p14:tracePt t="76867" x="2076450" y="2328863"/>
          <p14:tracePt t="76882" x="2070100" y="2328863"/>
          <p14:tracePt t="76892" x="2062163" y="2328863"/>
          <p14:tracePt t="76910" x="2055813" y="2328863"/>
          <p14:tracePt t="76926" x="2039938" y="2328863"/>
          <p14:tracePt t="76943" x="2033588" y="2328863"/>
          <p14:tracePt t="76961" x="2019300" y="2328863"/>
          <p14:tracePt t="76976" x="2005013" y="2328863"/>
          <p14:tracePt t="76992" x="1997075" y="2328863"/>
          <p14:tracePt t="77012" x="1968500" y="2328863"/>
          <p14:tracePt t="77027" x="1954213" y="2322513"/>
          <p14:tracePt t="77043" x="1931988" y="2322513"/>
          <p14:tracePt t="77061" x="1917700" y="2322513"/>
          <p14:tracePt t="77076" x="1903413" y="2322513"/>
          <p14:tracePt t="77093" x="1889125" y="2322513"/>
          <p14:tracePt t="77109" x="1882775" y="2322513"/>
          <p14:tracePt t="77126" x="1866900" y="2322513"/>
          <p14:tracePt t="77142" x="1852613" y="2322513"/>
          <p14:tracePt t="77160" x="1846263" y="2322513"/>
          <p14:tracePt t="77176" x="1824038" y="2322513"/>
          <p14:tracePt t="77194" x="1809750" y="2322513"/>
          <p14:tracePt t="77210" x="1803400" y="2322513"/>
          <p14:tracePt t="77226" x="1787525" y="2322513"/>
          <p14:tracePt t="77244" x="1781175" y="2322513"/>
          <p14:tracePt t="77276" x="1773238" y="2322513"/>
          <p14:tracePt t="77395" x="1787525" y="2322513"/>
          <p14:tracePt t="77402" x="1787525" y="2314575"/>
          <p14:tracePt t="77411" x="1795463" y="2314575"/>
          <p14:tracePt t="77426" x="1817688" y="2308225"/>
          <p14:tracePt t="77443" x="1838325" y="2308225"/>
          <p14:tracePt t="77459" x="1852613" y="2308225"/>
          <p14:tracePt t="77476" x="1889125" y="2314575"/>
          <p14:tracePt t="77492" x="1917700" y="2314575"/>
          <p14:tracePt t="77510" x="1960563" y="2314575"/>
          <p14:tracePt t="77527" x="1997075" y="2314575"/>
          <p14:tracePt t="77544" x="2033588" y="2314575"/>
          <p14:tracePt t="77560" x="2070100" y="2314575"/>
          <p14:tracePt t="77576" x="2098675" y="2322513"/>
          <p14:tracePt t="77593" x="2127250" y="2328863"/>
          <p14:tracePt t="77610" x="2155825" y="2336800"/>
          <p14:tracePt t="77626" x="2178050" y="2336800"/>
          <p14:tracePt t="77643" x="2192338" y="2343150"/>
          <p14:tracePt t="77661" x="2198688" y="2343150"/>
          <p14:tracePt t="77677" x="2206625" y="2343150"/>
          <p14:tracePt t="77693" x="2212975" y="2343150"/>
          <p14:tracePt t="77716" x="2220913" y="2343150"/>
          <p14:tracePt t="77727" x="2228850" y="2343150"/>
          <p14:tracePt t="77744" x="2235200" y="2343150"/>
          <p14:tracePt t="77908" x="2243138" y="2343150"/>
          <p14:tracePt t="78070" x="2243138" y="2351088"/>
          <p14:tracePt t="78555" x="2243138" y="2357438"/>
          <p14:tracePt t="78571" x="2235200" y="2357438"/>
          <p14:tracePt t="78962" x="2228850" y="2357438"/>
          <p14:tracePt t="79796" x="2220913" y="2357438"/>
          <p14:tracePt t="79838" x="2212975" y="2357438"/>
          <p14:tracePt t="79845" x="2212975" y="2343150"/>
          <p14:tracePt t="79859" x="2198688" y="2336800"/>
          <p14:tracePt t="79876" x="2192338" y="2328863"/>
          <p14:tracePt t="79893" x="2178050" y="2322513"/>
          <p14:tracePt t="79908" x="2178050" y="2314575"/>
          <p14:tracePt t="79924" x="2163763" y="2308225"/>
          <p14:tracePt t="79940" x="2141538" y="2300288"/>
          <p14:tracePt t="79958" x="2127250" y="2292350"/>
          <p14:tracePt t="79976" x="2090738" y="2278063"/>
          <p14:tracePt t="79991" x="2019300" y="2257425"/>
          <p14:tracePt t="80008" x="1911350" y="2220913"/>
          <p14:tracePt t="80026" x="1738313" y="2163763"/>
          <p14:tracePt t="80041" x="1622425" y="2133600"/>
          <p14:tracePt t="80058" x="1528763" y="2105025"/>
          <p14:tracePt t="80077" x="1441450" y="2090738"/>
          <p14:tracePt t="80092" x="1398588" y="2062163"/>
          <p14:tracePt t="80110" x="1377950" y="2062163"/>
          <p14:tracePt t="80143" x="1370013" y="2062163"/>
          <p14:tracePt t="80167" x="1355725" y="2062163"/>
          <p14:tracePt t="80180" x="1347788" y="2062163"/>
          <p14:tracePt t="80194" x="1333500" y="2062163"/>
          <p14:tracePt t="80210" x="1319213" y="2062163"/>
          <p14:tracePt t="80225" x="1312863" y="2062163"/>
          <p14:tracePt t="80242" x="1304925" y="2062163"/>
          <p14:tracePt t="80444" x="1304925" y="2055813"/>
          <p14:tracePt t="80486" x="1298575" y="2055813"/>
          <p14:tracePt t="80497" x="1290638" y="2055813"/>
          <p14:tracePt t="80520" x="1284288" y="2055813"/>
          <p14:tracePt t="80548" x="1276350" y="2055813"/>
          <p14:tracePt t="80570" x="1268413" y="2055813"/>
          <p14:tracePt t="80578" x="1268413" y="2047875"/>
          <p14:tracePt t="80591" x="1262063" y="2047875"/>
          <p14:tracePt t="80609" x="1247775" y="2047875"/>
          <p14:tracePt t="80625" x="1233488" y="2047875"/>
          <p14:tracePt t="80643" x="1225550" y="2039938"/>
          <p14:tracePt t="80675" x="1219200" y="2039938"/>
          <p14:tracePt t="80692" x="1196975" y="2033588"/>
          <p14:tracePt t="80709" x="1182688" y="2033588"/>
          <p14:tracePt t="80726" x="1174750" y="2033588"/>
          <p14:tracePt t="80741" x="1160463" y="2033588"/>
          <p14:tracePt t="80758" x="1160463" y="2025650"/>
          <p14:tracePt t="80865" x="1154113" y="2025650"/>
          <p14:tracePt t="80894" x="1146175" y="2025650"/>
          <p14:tracePt t="81033" x="1146175" y="2019300"/>
          <p14:tracePt t="81066" x="1154113" y="2019300"/>
          <p14:tracePt t="81083" x="1154113" y="2011363"/>
          <p14:tracePt t="81091" x="1168400" y="2011363"/>
          <p14:tracePt t="81113" x="1174750" y="2011363"/>
          <p14:tracePt t="81121" x="1174750" y="2005013"/>
          <p14:tracePt t="81129" x="1182688" y="2005013"/>
          <p14:tracePt t="81140" x="1189038" y="2005013"/>
          <p14:tracePt t="81158" x="1196975" y="2005013"/>
          <p14:tracePt t="81174" x="1211263" y="2005013"/>
          <p14:tracePt t="81191" x="1225550" y="2005013"/>
          <p14:tracePt t="81208" x="1239838" y="2005013"/>
          <p14:tracePt t="81225" x="1247775" y="2005013"/>
          <p14:tracePt t="81243" x="1262063" y="2005013"/>
          <p14:tracePt t="81258" x="1284288" y="1997075"/>
          <p14:tracePt t="81276" x="1312863" y="1997075"/>
          <p14:tracePt t="81294" x="1327150" y="1997075"/>
          <p14:tracePt t="81308" x="1341438" y="1997075"/>
          <p14:tracePt t="81325" x="1355725" y="1997075"/>
          <p14:tracePt t="81343" x="1370013" y="2005013"/>
          <p14:tracePt t="81360" x="1398588" y="2005013"/>
          <p14:tracePt t="81375" x="1427163" y="2011363"/>
          <p14:tracePt t="81392" x="1457325" y="2019300"/>
          <p14:tracePt t="81409" x="1485900" y="2025650"/>
          <p14:tracePt t="81425" x="1506538" y="2025650"/>
          <p14:tracePt t="81429" x="1520825" y="2033588"/>
          <p14:tracePt t="81441" x="1528763" y="2033588"/>
          <p14:tracePt t="81459" x="1543050" y="2039938"/>
          <p14:tracePt t="81477" x="1571625" y="2039938"/>
          <p14:tracePt t="81492" x="1593850" y="2039938"/>
          <p14:tracePt t="81509" x="1608138" y="2039938"/>
          <p14:tracePt t="81527" x="1622425" y="2039938"/>
          <p14:tracePt t="81541" x="1644650" y="2047875"/>
          <p14:tracePt t="81558" x="1665288" y="2055813"/>
          <p14:tracePt t="81577" x="1693863" y="2055813"/>
          <p14:tracePt t="81591" x="1708150" y="2055813"/>
          <p14:tracePt t="81609" x="1730375" y="2070100"/>
          <p14:tracePt t="81626" x="1744663" y="2070100"/>
          <p14:tracePt t="81641" x="1766888" y="2070100"/>
          <p14:tracePt t="81658" x="1795463" y="2076450"/>
          <p14:tracePt t="81675" x="1817688" y="2076450"/>
          <p14:tracePt t="81691" x="1838325" y="2084388"/>
          <p14:tracePt t="81709" x="1860550" y="2084388"/>
          <p14:tracePt t="81725" x="1866900" y="2084388"/>
          <p14:tracePt t="81742" x="1882775" y="2084388"/>
          <p14:tracePt t="81760" x="1911350" y="2090738"/>
          <p14:tracePt t="81776" x="1931988" y="2090738"/>
          <p14:tracePt t="81792" x="1946275" y="2090738"/>
          <p14:tracePt t="81810" x="1968500" y="2090738"/>
          <p14:tracePt t="81825" x="1982788" y="2090738"/>
          <p14:tracePt t="81842" x="2005013" y="2090738"/>
          <p14:tracePt t="81859" x="2025650" y="2090738"/>
          <p14:tracePt t="81875" x="2039938" y="2090738"/>
          <p14:tracePt t="81891" x="2070100" y="2090738"/>
          <p14:tracePt t="81908" x="2105025" y="2090738"/>
          <p14:tracePt t="81925" x="2141538" y="2098675"/>
          <p14:tracePt t="81943" x="2170113" y="2105025"/>
          <p14:tracePt t="81959" x="2192338" y="2105025"/>
          <p14:tracePt t="81976" x="2198688" y="2105025"/>
          <p14:tracePt t="81993" x="2220913" y="2105025"/>
          <p14:tracePt t="82009" x="2228850" y="2105025"/>
          <p14:tracePt t="82026" x="2235200" y="2105025"/>
          <p14:tracePt t="82043" x="2243138" y="2105025"/>
          <p14:tracePt t="82059" x="2249488" y="2105025"/>
          <p14:tracePt t="82076" x="2263775" y="2105025"/>
          <p14:tracePt t="82092" x="2271713" y="2105025"/>
          <p14:tracePt t="82201" x="2271713" y="2112963"/>
          <p14:tracePt t="82220" x="2263775" y="2112963"/>
          <p14:tracePt t="82255" x="2263775" y="2119313"/>
          <p14:tracePt t="82278" x="2263775" y="2127250"/>
          <p14:tracePt t="82296" x="2263775" y="2133600"/>
          <p14:tracePt t="82310" x="2263775" y="2149475"/>
          <p14:tracePt t="82318" x="2263775" y="2155825"/>
          <p14:tracePt t="82327" x="2263775" y="2163763"/>
          <p14:tracePt t="82342" x="2263775" y="2184400"/>
          <p14:tracePt t="82358" x="2263775" y="2198688"/>
          <p14:tracePt t="82375" x="2263775" y="2212975"/>
          <p14:tracePt t="82391" x="2263775" y="2235200"/>
          <p14:tracePt t="82408" x="2263775" y="2243138"/>
          <p14:tracePt t="82425" x="2263775" y="2257425"/>
          <p14:tracePt t="82442" x="2271713" y="2263775"/>
          <p14:tracePt t="82500" x="2271713" y="2271713"/>
          <p14:tracePt t="82562" x="2271713" y="2278063"/>
          <p14:tracePt t="82570" x="2271713" y="2286000"/>
          <p14:tracePt t="82588" x="2271713" y="2292350"/>
          <p14:tracePt t="82609" x="2271713" y="2300288"/>
          <p14:tracePt t="82628" x="2271713" y="2308225"/>
          <p14:tracePt t="82634" x="2271713" y="2314575"/>
          <p14:tracePt t="82654" x="2271713" y="2322513"/>
          <p14:tracePt t="82670" x="2271713" y="2336800"/>
          <p14:tracePt t="82678" x="2271713" y="2343150"/>
          <p14:tracePt t="82693" x="2271713" y="2357438"/>
          <p14:tracePt t="82709" x="2271713" y="2386013"/>
          <p14:tracePt t="82725" x="2271713" y="2422525"/>
          <p14:tracePt t="82742" x="2278063" y="2481263"/>
          <p14:tracePt t="82759" x="2278063" y="2574925"/>
          <p14:tracePt t="82760" x="2292350" y="2624138"/>
          <p14:tracePt t="82775" x="2300288" y="2660650"/>
          <p14:tracePt t="82791" x="2322513" y="2782888"/>
          <p14:tracePt t="82808" x="2336800" y="2855913"/>
          <p14:tracePt t="82825" x="2343150" y="2906713"/>
          <p14:tracePt t="82841" x="2351088" y="2955925"/>
          <p14:tracePt t="82858" x="2351088" y="2984500"/>
          <p14:tracePt t="82875" x="2351088" y="3014663"/>
          <p14:tracePt t="82891" x="2351088" y="3035300"/>
          <p14:tracePt t="82893" x="2351088" y="3043238"/>
          <p14:tracePt t="82908" x="2357438" y="3057525"/>
          <p14:tracePt t="82924" x="2365375" y="3063875"/>
          <p14:tracePt t="82941" x="2371725" y="3071813"/>
          <p14:tracePt t="82998" x="2379663" y="3071813"/>
          <p14:tracePt t="83016" x="2386013" y="3071813"/>
          <p14:tracePt t="83132" x="2379663" y="3071813"/>
          <p14:tracePt t="83148" x="2371725" y="3079750"/>
          <p14:tracePt t="83156" x="2365375" y="3086100"/>
          <p14:tracePt t="83164" x="2351088" y="3100388"/>
          <p14:tracePt t="83176" x="2343150" y="3122613"/>
          <p14:tracePt t="83191" x="2314575" y="3157538"/>
          <p14:tracePt t="83210" x="2257425" y="3273425"/>
          <p14:tracePt t="83226" x="2212975" y="3352800"/>
          <p14:tracePt t="83243" x="2184400" y="3446463"/>
          <p14:tracePt t="83259" x="2155825" y="3540125"/>
          <p14:tracePt t="83276" x="2127250" y="3662363"/>
          <p14:tracePt t="83293" x="2090738" y="3865563"/>
          <p14:tracePt t="83309" x="2070100" y="4052888"/>
          <p14:tracePt t="83326" x="2039938" y="4225925"/>
          <p14:tracePt t="83342" x="2033588" y="4384675"/>
          <p14:tracePt t="83357" x="2047875" y="4521200"/>
          <p14:tracePt t="83373" x="2084388" y="4651375"/>
          <p14:tracePt t="83391" x="2112963" y="4779963"/>
          <p14:tracePt t="83408" x="2163763" y="4960938"/>
          <p14:tracePt t="83424" x="2198688" y="5083175"/>
          <p14:tracePt t="83442" x="2228850" y="5199063"/>
          <p14:tracePt t="83458" x="2263775" y="5300663"/>
          <p14:tracePt t="83475" x="2300288" y="5386388"/>
          <p14:tracePt t="83492" x="2357438" y="5473700"/>
          <p14:tracePt t="83509" x="2487613" y="5595938"/>
          <p14:tracePt t="83526" x="2581275" y="5667375"/>
          <p14:tracePt t="83542" x="2682875" y="5732463"/>
          <p14:tracePt t="83558" x="2768600" y="5797550"/>
          <p14:tracePt t="83575" x="2847975" y="5834063"/>
          <p14:tracePt t="83592" x="2941638" y="5854700"/>
          <p14:tracePt t="83608" x="3100388" y="5891213"/>
          <p14:tracePt t="83625" x="3201988" y="5899150"/>
          <p14:tracePt t="83642" x="3281363" y="5913438"/>
          <p14:tracePt t="83659" x="3360738" y="5927725"/>
          <p14:tracePt t="83674" x="3440113" y="5934075"/>
          <p14:tracePt t="83692" x="3482975" y="5942013"/>
          <p14:tracePt t="83708" x="3489325" y="5956300"/>
          <p14:tracePt t="83725" x="3497263" y="5956300"/>
          <p14:tracePt t="83741" x="3503613" y="5948363"/>
          <p14:tracePt t="83758" x="3525838" y="5927725"/>
          <p14:tracePt t="83776" x="3568700" y="5862638"/>
          <p14:tracePt t="83792" x="3590925" y="5797550"/>
          <p14:tracePt t="83808" x="3633788" y="5710238"/>
          <p14:tracePt t="83826" x="3698875" y="5588000"/>
          <p14:tracePt t="83841" x="3749675" y="5465763"/>
          <p14:tracePt t="83858" x="3778250" y="5349875"/>
          <p14:tracePt t="83877" x="3806825" y="5184775"/>
          <p14:tracePt t="83892" x="3821113" y="5068888"/>
          <p14:tracePt t="83908" x="3857625" y="4946650"/>
          <p14:tracePt t="83925" x="3857625" y="4838700"/>
          <p14:tracePt t="83941" x="3871913" y="4759325"/>
          <p14:tracePt t="83960" x="3886200" y="4629150"/>
          <p14:tracePt t="83974" x="3894138" y="4592638"/>
          <p14:tracePt t="83992" x="3908425" y="4433888"/>
          <p14:tracePt t="84009" x="3914775" y="4340225"/>
          <p14:tracePt t="84025" x="3922713" y="4260850"/>
          <p14:tracePt t="84041" x="3937000" y="4181475"/>
          <p14:tracePt t="84060" x="3944938" y="4073525"/>
          <p14:tracePt t="84075" x="3944938" y="4038600"/>
          <p14:tracePt t="84093" x="3944938" y="3951288"/>
          <p14:tracePt t="84110" x="3922713" y="3930650"/>
          <p14:tracePt t="84125" x="3914775" y="3894138"/>
          <p14:tracePt t="84142" x="3900488" y="3865563"/>
          <p14:tracePt t="84158" x="3900488" y="3835400"/>
          <p14:tracePt t="84175" x="3894138" y="3821113"/>
          <p14:tracePt t="84192" x="3894138" y="3792538"/>
          <p14:tracePt t="84207" x="3886200" y="3763963"/>
          <p14:tracePt t="84223" x="3886200" y="3741738"/>
          <p14:tracePt t="84246" x="3879850" y="3713163"/>
          <p14:tracePt t="84259" x="3865563" y="3684588"/>
          <p14:tracePt t="84274" x="3851275" y="3662363"/>
          <p14:tracePt t="84293" x="3835400" y="3633788"/>
          <p14:tracePt t="84308" x="3829050" y="3619500"/>
          <p14:tracePt t="84324" x="3821113" y="3598863"/>
          <p14:tracePt t="84341" x="3814763" y="3576638"/>
          <p14:tracePt t="84356" x="3800475" y="3554413"/>
          <p14:tracePt t="84373" x="3778250" y="3533775"/>
          <p14:tracePt t="84389" x="3763963" y="3519488"/>
          <p14:tracePt t="84406" x="3749675" y="3497263"/>
          <p14:tracePt t="84423" x="3727450" y="3482975"/>
          <p14:tracePt t="84425" x="3713163" y="3468688"/>
          <p14:tracePt t="84439" x="3692525" y="3446463"/>
          <p14:tracePt t="84455" x="3678238" y="3432175"/>
          <p14:tracePt t="84472" x="3656013" y="3409950"/>
          <p14:tracePt t="84489" x="3633788" y="3389313"/>
          <p14:tracePt t="84505" x="3613150" y="3367088"/>
          <p14:tracePt t="84523" x="3590925" y="3346450"/>
          <p14:tracePt t="84540" x="3562350" y="3316288"/>
          <p14:tracePt t="84557" x="3540125" y="3295650"/>
          <p14:tracePt t="84574" x="3519488" y="3273425"/>
          <p14:tracePt t="84589" x="3497263" y="3252788"/>
          <p14:tracePt t="84606" x="3475038" y="3236913"/>
          <p14:tracePt t="84624" x="3440113" y="3201988"/>
          <p14:tracePt t="84640" x="3425825" y="3179763"/>
          <p14:tracePt t="84658" x="3395663" y="3157538"/>
          <p14:tracePt t="84674" x="3367088" y="3143250"/>
          <p14:tracePt t="84691" x="3330575" y="3122613"/>
          <p14:tracePt t="84710" x="3267075" y="3100388"/>
          <p14:tracePt t="84725" x="3216275" y="3086100"/>
          <p14:tracePt t="84742" x="3157538" y="3071813"/>
          <p14:tracePt t="84759" x="3114675" y="3057525"/>
          <p14:tracePt t="84775" x="3057525" y="3035300"/>
          <p14:tracePt t="84791" x="2992438" y="3014663"/>
          <p14:tracePt t="84808" x="2890838" y="2992438"/>
          <p14:tracePt t="84823" x="2862263" y="2984500"/>
          <p14:tracePt t="84839" x="2805113" y="2963863"/>
          <p14:tracePt t="84840" x="2782888" y="2963863"/>
          <p14:tracePt t="84855" x="2747963" y="2955925"/>
          <p14:tracePt t="84872" x="2711450" y="2941638"/>
          <p14:tracePt t="84889" x="2682875" y="2935288"/>
          <p14:tracePt t="84906" x="2646363" y="2935288"/>
          <p14:tracePt t="84922" x="2609850" y="2921000"/>
          <p14:tracePt t="84924" x="2595563" y="2921000"/>
          <p14:tracePt t="84939" x="2581275" y="2921000"/>
          <p14:tracePt t="84956" x="2544763" y="2921000"/>
          <p14:tracePt t="84972" x="2516188" y="2927350"/>
          <p14:tracePt t="84990" x="2495550" y="2949575"/>
          <p14:tracePt t="85005" x="2473325" y="2963863"/>
          <p14:tracePt t="85022" x="2451100" y="2992438"/>
          <p14:tracePt t="85039" x="2422525" y="3021013"/>
          <p14:tracePt t="85056" x="2336800" y="3122613"/>
          <p14:tracePt t="85072" x="2263775" y="3222625"/>
          <p14:tracePt t="85089" x="2178050" y="3338513"/>
          <p14:tracePt t="85105" x="2090738" y="3482975"/>
          <p14:tracePt t="85122" x="1990725" y="3662363"/>
          <p14:tracePt t="85139" x="1874838" y="3900488"/>
          <p14:tracePt t="85155" x="1758950" y="4138613"/>
          <p14:tracePt t="85172" x="1679575" y="4376738"/>
          <p14:tracePt t="85189" x="1630363" y="4529138"/>
          <p14:tracePt t="85205" x="1565275" y="4651375"/>
          <p14:tracePt t="85222" x="1514475" y="4765675"/>
          <p14:tracePt t="85239" x="1477963" y="4867275"/>
          <p14:tracePt t="85255" x="1427163" y="5011738"/>
          <p14:tracePt t="85272" x="1392238" y="5105400"/>
          <p14:tracePt t="85289" x="1362075" y="5205413"/>
          <p14:tracePt t="85305" x="1333500" y="5284788"/>
          <p14:tracePt t="85322" x="1304925" y="5372100"/>
          <p14:tracePt t="85339" x="1290638" y="5437188"/>
          <p14:tracePt t="85355" x="1276350" y="5473700"/>
          <p14:tracePt t="85372" x="1268413" y="5516563"/>
          <p14:tracePt t="85389" x="1268413" y="5559425"/>
          <p14:tracePt t="85405" x="1268413" y="5624513"/>
          <p14:tracePt t="85422" x="1268413" y="5675313"/>
          <p14:tracePt t="85439" x="1268413" y="5726113"/>
          <p14:tracePt t="85455" x="1298575" y="5797550"/>
          <p14:tracePt t="85473" x="1312863" y="5834063"/>
          <p14:tracePt t="85489" x="1333500" y="5868988"/>
          <p14:tracePt t="85506" x="1355725" y="5913438"/>
          <p14:tracePt t="85523" x="1377950" y="5948363"/>
          <p14:tracePt t="85540" x="1406525" y="5978525"/>
          <p14:tracePt t="85556" x="1457325" y="5999163"/>
          <p14:tracePt t="85573" x="1550988" y="6042025"/>
          <p14:tracePt t="85589" x="1622425" y="6064250"/>
          <p14:tracePt t="85606" x="1673225" y="6092825"/>
          <p14:tracePt t="85622" x="1701800" y="6115050"/>
          <p14:tracePt t="85640" x="1724025" y="6135688"/>
          <p14:tracePt t="85658" x="1744663" y="6165850"/>
          <p14:tracePt t="85674" x="1787525" y="6215063"/>
          <p14:tracePt t="85691" x="1846263" y="6259513"/>
          <p14:tracePt t="85707" x="1931988" y="6302375"/>
          <p14:tracePt t="85723" x="2025650" y="6345238"/>
          <p14:tracePt t="85742" x="2149475" y="6388100"/>
          <p14:tracePt t="85758" x="2192338" y="6402388"/>
          <p14:tracePt t="85775" x="2249488" y="6438900"/>
          <p14:tracePt t="85791" x="2271713" y="6453188"/>
          <p14:tracePt t="85807" x="2286000" y="6461125"/>
          <p14:tracePt t="85823" x="2306638" y="6467475"/>
          <p14:tracePt t="85840" x="2343150" y="6475413"/>
          <p14:tracePt t="85857" x="2416175" y="6475413"/>
          <p14:tracePt t="85874" x="2530475" y="6475413"/>
          <p14:tracePt t="85891" x="2624138" y="6481763"/>
          <p14:tracePt t="85907" x="2703513" y="6481763"/>
          <p14:tracePt t="85923" x="2790825" y="6481763"/>
          <p14:tracePt t="85928" x="2841625" y="6481763"/>
          <p14:tracePt t="85940" x="2890838" y="6481763"/>
          <p14:tracePt t="85957" x="2978150" y="6481763"/>
          <p14:tracePt t="85959" x="3021013" y="6481763"/>
          <p14:tracePt t="85975" x="3086100" y="6481763"/>
          <p14:tracePt t="85991" x="3143250" y="6475413"/>
          <p14:tracePt t="86008" x="3173413" y="6461125"/>
          <p14:tracePt t="86024" x="3187700" y="6446838"/>
          <p14:tracePt t="86041" x="3222625" y="6438900"/>
          <p14:tracePt t="86058" x="3273425" y="6410325"/>
          <p14:tracePt t="86075" x="3316288" y="6388100"/>
          <p14:tracePt t="86091" x="3375025" y="6353175"/>
          <p14:tracePt t="86107" x="3432175" y="6330950"/>
          <p14:tracePt t="86125" x="3489325" y="6302375"/>
          <p14:tracePt t="86141" x="3519488" y="6280150"/>
          <p14:tracePt t="86158" x="3540125" y="6259513"/>
          <p14:tracePt t="86175" x="3576638" y="6180138"/>
          <p14:tracePt t="86192" x="3598863" y="6143625"/>
          <p14:tracePt t="86208" x="3627438" y="6072188"/>
          <p14:tracePt t="86225" x="3648075" y="5999163"/>
          <p14:tracePt t="86241" x="3678238" y="5913438"/>
          <p14:tracePt t="86257" x="3706813" y="5840413"/>
          <p14:tracePt t="86276" x="3741738" y="5761038"/>
          <p14:tracePt t="86291" x="3756025" y="5740400"/>
          <p14:tracePt t="86308" x="3771900" y="5710238"/>
          <p14:tracePt t="86325" x="3792538" y="5675313"/>
          <p14:tracePt t="86341" x="3800475" y="5638800"/>
          <p14:tracePt t="86358" x="3821113" y="5573713"/>
          <p14:tracePt t="86376" x="3843338" y="5502275"/>
          <p14:tracePt t="86392" x="3851275" y="5480050"/>
          <p14:tracePt t="86408" x="3857625" y="5457825"/>
          <p14:tracePt t="86425" x="3865563" y="5437188"/>
          <p14:tracePt t="86429" x="3865563" y="5429250"/>
          <p14:tracePt t="86441" x="3865563" y="5422900"/>
          <p14:tracePt t="86459" x="3865563" y="5414963"/>
          <p14:tracePt t="91547" x="3857625" y="5414963"/>
          <p14:tracePt t="91557" x="3851275" y="5408613"/>
          <p14:tracePt t="91563" x="3835400" y="5394325"/>
          <p14:tracePt t="91573" x="3829050" y="5378450"/>
          <p14:tracePt t="91588" x="3800475" y="5329238"/>
          <p14:tracePt t="91605" x="3713163" y="5221288"/>
          <p14:tracePt t="91622" x="3619500" y="5097463"/>
          <p14:tracePt t="91640" x="3468688" y="4867275"/>
          <p14:tracePt t="91655" x="3389313" y="4722813"/>
          <p14:tracePt t="91672" x="3295650" y="4549775"/>
          <p14:tracePt t="91688" x="3208338" y="4376738"/>
          <p14:tracePt t="91705" x="3136900" y="4217988"/>
          <p14:tracePt t="91722" x="3057525" y="4081463"/>
          <p14:tracePt t="91740" x="2978150" y="3922713"/>
          <p14:tracePt t="91755" x="2949575" y="3829050"/>
          <p14:tracePt t="91772" x="2913063" y="3741738"/>
          <p14:tracePt t="91790" x="2884488" y="3662363"/>
          <p14:tracePt t="91805" x="2847975" y="3576638"/>
          <p14:tracePt t="91821" x="2797175" y="3489325"/>
          <p14:tracePt t="91838" x="2754313" y="3417888"/>
          <p14:tracePt t="91855" x="2689225" y="3287713"/>
          <p14:tracePt t="91871" x="2646363" y="3201988"/>
          <p14:tracePt t="91889" x="2617788" y="3122613"/>
          <p14:tracePt t="91905" x="2574925" y="3043238"/>
          <p14:tracePt t="91922" x="2530475" y="2992438"/>
          <p14:tracePt t="91925" x="2509838" y="2955925"/>
          <p14:tracePt t="91938" x="2487613" y="2935288"/>
          <p14:tracePt t="91955" x="2444750" y="2870200"/>
          <p14:tracePt t="91971" x="2386013" y="2805113"/>
          <p14:tracePt t="91988" x="2351088" y="2762250"/>
          <p14:tracePt t="92005" x="2278063" y="2703513"/>
          <p14:tracePt t="92022" x="2212975" y="2660650"/>
          <p14:tracePt t="92039" x="2178050" y="2632075"/>
          <p14:tracePt t="92055" x="2119313" y="2603500"/>
          <p14:tracePt t="92072" x="2033588" y="2544763"/>
          <p14:tracePt t="92088" x="1968500" y="2495550"/>
          <p14:tracePt t="92105" x="1897063" y="2451100"/>
          <p14:tracePt t="92120" x="1831975" y="2422525"/>
          <p14:tracePt t="92137" x="1766888" y="2393950"/>
          <p14:tracePt t="92154" x="1701800" y="2371725"/>
          <p14:tracePt t="92171" x="1651000" y="2351088"/>
          <p14:tracePt t="92188" x="1593850" y="2322513"/>
          <p14:tracePt t="92204" x="1579563" y="2322513"/>
          <p14:tracePt t="93014" x="1579563" y="2314575"/>
          <p14:tracePt t="93022" x="1585913" y="2308225"/>
          <p14:tracePt t="93029" x="1593850" y="2292350"/>
          <p14:tracePt t="93039" x="1600200" y="2278063"/>
          <p14:tracePt t="93056" x="1614488" y="2257425"/>
          <p14:tracePt t="93071" x="1622425" y="2243138"/>
          <p14:tracePt t="93088" x="1630363" y="2228850"/>
          <p14:tracePt t="93106" x="1630363" y="2206625"/>
          <p14:tracePt t="93122" x="1630363" y="2198688"/>
          <p14:tracePt t="93139" x="1630363" y="2192338"/>
          <p14:tracePt t="93156" x="1630363" y="2184400"/>
          <p14:tracePt t="93172" x="1636713" y="2170113"/>
          <p14:tracePt t="93187" x="1636713" y="2155825"/>
          <p14:tracePt t="93203" x="1651000" y="2141538"/>
          <p14:tracePt t="93220" x="1651000" y="2119313"/>
          <p14:tracePt t="93238" x="1658938" y="2105025"/>
          <p14:tracePt t="93254" x="1665288" y="2090738"/>
          <p14:tracePt t="93271" x="1673225" y="2070100"/>
          <p14:tracePt t="93304" x="1673225" y="2062163"/>
          <p14:tracePt t="93322" x="1673225" y="2055813"/>
          <p14:tracePt t="93340" x="1679575" y="2033588"/>
          <p14:tracePt t="93356" x="1687513" y="2025650"/>
          <p14:tracePt t="93372" x="1693863" y="1997075"/>
          <p14:tracePt t="93389" x="1701800" y="1982788"/>
          <p14:tracePt t="93405" x="1708150" y="1968500"/>
          <p14:tracePt t="93422" x="1716088" y="1946275"/>
          <p14:tracePt t="93426" x="1716088" y="1939925"/>
          <p14:tracePt t="93438" x="1716088" y="1931988"/>
          <p14:tracePt t="93455" x="1724025" y="1911350"/>
          <p14:tracePt t="93472" x="1724025" y="1897063"/>
          <p14:tracePt t="93489" x="1724025" y="1882775"/>
          <p14:tracePt t="93505" x="1730375" y="1866900"/>
          <p14:tracePt t="93523" x="1730375" y="1846263"/>
          <p14:tracePt t="93540" x="1738313" y="1817688"/>
          <p14:tracePt t="93557" x="1738313" y="1809750"/>
          <p14:tracePt t="93574" x="1738313" y="1795463"/>
          <p14:tracePt t="93590" x="1744663" y="1781175"/>
          <p14:tracePt t="93606" x="1752600" y="1773238"/>
          <p14:tracePt t="93623" x="1752600" y="1758950"/>
          <p14:tracePt t="93638" x="1752600" y="1752600"/>
          <p14:tracePt t="93671" x="1752600" y="1744663"/>
          <p14:tracePt t="93688" x="1758950" y="1738313"/>
          <p14:tracePt t="93705" x="1758950" y="1730375"/>
          <p14:tracePt t="93739" x="1758950" y="1724025"/>
          <p14:tracePt t="93758" x="1766888" y="1716088"/>
          <p14:tracePt t="94072" x="1766888" y="1709738"/>
          <p14:tracePt t="97127" x="1766888" y="1716088"/>
          <p14:tracePt t="97136" x="1773238" y="1716088"/>
          <p14:tracePt t="97150" x="1773238" y="1724025"/>
          <p14:tracePt t="97195" x="1773238" y="1730375"/>
          <p14:tracePt t="97290" x="1773238" y="1738313"/>
          <p14:tracePt t="97534" x="1781175" y="1738313"/>
          <p14:tracePt t="97989" x="1781175" y="1744663"/>
          <p14:tracePt t="98049" x="1787525" y="1744663"/>
          <p14:tracePt t="98095" x="1787525" y="1752600"/>
          <p14:tracePt t="98135" x="1795463" y="1752600"/>
          <p14:tracePt t="98146" x="1795463" y="1758950"/>
          <p14:tracePt t="98178" x="1795463" y="1766888"/>
          <p14:tracePt t="98185" x="1803400" y="1766888"/>
          <p14:tracePt t="98219" x="1803400" y="1773238"/>
          <p14:tracePt t="98289" x="1803400" y="1781175"/>
          <p14:tracePt t="98320" x="1809750" y="1781175"/>
          <p14:tracePt t="98327" x="1809750" y="1787525"/>
          <p14:tracePt t="98390" x="1809750" y="1795463"/>
          <p14:tracePt t="98461" x="1809750" y="1803400"/>
          <p14:tracePt t="98689" x="1809750" y="1809750"/>
          <p14:tracePt t="98710" x="1809750" y="1817688"/>
          <p14:tracePt t="98718" x="1809750" y="1824038"/>
          <p14:tracePt t="98760" x="1809750" y="1831975"/>
          <p14:tracePt t="98772" x="1817688" y="1831975"/>
          <p14:tracePt t="98779" x="1817688" y="1838325"/>
          <p14:tracePt t="98790" x="1824038" y="1852613"/>
          <p14:tracePt t="98804" x="1824038" y="1866900"/>
          <p14:tracePt t="98820" x="1824038" y="1882775"/>
          <p14:tracePt t="98838" x="1831975" y="1897063"/>
          <p14:tracePt t="98853" x="1831975" y="1911350"/>
          <p14:tracePt t="98870" x="1831975" y="1917700"/>
          <p14:tracePt t="98887" x="1838325" y="1931988"/>
          <p14:tracePt t="98904" x="1846263" y="1946275"/>
          <p14:tracePt t="98920" x="1846263" y="1954213"/>
          <p14:tracePt t="98946" x="1846263" y="1960563"/>
          <p14:tracePt t="98963" x="1846263" y="1968500"/>
          <p14:tracePt t="98973" x="1852613" y="1976438"/>
          <p14:tracePt t="98992" x="1852613" y="1982788"/>
          <p14:tracePt t="99003" x="1852613" y="1990725"/>
          <p14:tracePt t="99022" x="1860550" y="2019300"/>
          <p14:tracePt t="99037" x="1860550" y="2033588"/>
          <p14:tracePt t="99053" x="1866900" y="2055813"/>
          <p14:tracePt t="99070" x="1866900" y="2076450"/>
          <p14:tracePt t="99087" x="1866900" y="2105025"/>
          <p14:tracePt t="99103" x="1866900" y="2141538"/>
          <p14:tracePt t="99120" x="1866900" y="2228850"/>
          <p14:tracePt t="99137" x="1866900" y="2292350"/>
          <p14:tracePt t="99154" x="1866900" y="2365375"/>
          <p14:tracePt t="99170" x="1866900" y="2416175"/>
          <p14:tracePt t="99187" x="1866900" y="2459038"/>
          <p14:tracePt t="99203" x="1866900" y="2495550"/>
          <p14:tracePt t="99220" x="1874838" y="2516188"/>
          <p14:tracePt t="99237" x="1874838" y="2538413"/>
          <p14:tracePt t="99255" x="1882775" y="2552700"/>
          <p14:tracePt t="99271" x="1882775" y="2559050"/>
          <p14:tracePt t="99287" x="1882775" y="2566988"/>
          <p14:tracePt t="99304" x="1882775" y="2574925"/>
          <p14:tracePt t="99320" x="1882775" y="2581275"/>
          <p14:tracePt t="99338" x="1889125" y="2589213"/>
          <p14:tracePt t="99354" x="1889125" y="2595563"/>
          <p14:tracePt t="99370" x="1889125" y="2603500"/>
          <p14:tracePt t="99387" x="1889125" y="2617788"/>
          <p14:tracePt t="99403" x="1889125" y="2632075"/>
          <p14:tracePt t="99420" x="1889125" y="2646363"/>
          <p14:tracePt t="99424" x="1889125" y="2654300"/>
          <p14:tracePt t="99437" x="1889125" y="2660650"/>
          <p14:tracePt t="99453" x="1882775" y="2674938"/>
          <p14:tracePt t="99470" x="1882775" y="2682875"/>
          <p14:tracePt t="99487" x="1882775" y="2703513"/>
          <p14:tracePt t="99503" x="1882775" y="2717800"/>
          <p14:tracePt t="99521" x="1882775" y="2733675"/>
          <p14:tracePt t="99538" x="1882775" y="2740025"/>
          <p14:tracePt t="99553" x="1882775" y="2747963"/>
          <p14:tracePt t="99570" x="1882775" y="2762250"/>
          <p14:tracePt t="99603" x="1882775" y="2768600"/>
          <p14:tracePt t="99632" x="1882775" y="2776538"/>
          <p14:tracePt t="99648" x="1889125" y="2776538"/>
          <p14:tracePt t="99662" x="1897063" y="2782888"/>
          <p14:tracePt t="99682" x="1903413" y="2782888"/>
          <p14:tracePt t="99690" x="1903413" y="2790825"/>
          <p14:tracePt t="99704" x="1917700" y="2797175"/>
          <p14:tracePt t="99720" x="1931988" y="2797175"/>
          <p14:tracePt t="99736" x="1954213" y="2805113"/>
          <p14:tracePt t="99752" x="1960563" y="2805113"/>
          <p14:tracePt t="99770" x="1982788" y="2811463"/>
          <p14:tracePt t="99786" x="1997075" y="2811463"/>
          <p14:tracePt t="99804" x="2025650" y="2811463"/>
          <p14:tracePt t="99821" x="2039938" y="2811463"/>
          <p14:tracePt t="99837" x="2062163" y="2811463"/>
          <p14:tracePt t="99853" x="2076450" y="2811463"/>
          <p14:tracePt t="99870" x="2112963" y="2819400"/>
          <p14:tracePt t="99888" x="2141538" y="2819400"/>
          <p14:tracePt t="99904" x="2184400" y="2827338"/>
          <p14:tracePt t="99921" x="2212975" y="2827338"/>
          <p14:tracePt t="99937" x="2235200" y="2833688"/>
          <p14:tracePt t="99953" x="2249488" y="2833688"/>
          <p14:tracePt t="99971" x="2271713" y="2833688"/>
          <p14:tracePt t="99987" x="2286000" y="2833688"/>
          <p14:tracePt t="100005" x="2300288" y="2841625"/>
          <p14:tracePt t="100021" x="2314575" y="2841625"/>
          <p14:tracePt t="100038" x="2328863" y="2847975"/>
          <p14:tracePt t="100055" x="2336800" y="2847975"/>
          <p14:tracePt t="100071" x="2357438" y="2855913"/>
          <p14:tracePt t="100087" x="2379663" y="2855913"/>
          <p14:tracePt t="100104" x="2408238" y="2862263"/>
          <p14:tracePt t="100121" x="2422525" y="2870200"/>
          <p14:tracePt t="100137" x="2451100" y="2876550"/>
          <p14:tracePt t="100155" x="2473325" y="2890838"/>
          <p14:tracePt t="100171" x="2487613" y="2906713"/>
          <p14:tracePt t="100187" x="2516188" y="2906713"/>
          <p14:tracePt t="100204" x="2544763" y="2921000"/>
          <p14:tracePt t="100220" x="2559050" y="2921000"/>
          <p14:tracePt t="100238" x="2581275" y="2921000"/>
          <p14:tracePt t="100254" x="2603500" y="2927350"/>
          <p14:tracePt t="100271" x="2617788" y="2935288"/>
          <p14:tracePt t="100288" x="2638425" y="2935288"/>
          <p14:tracePt t="100304" x="2668588" y="2941638"/>
          <p14:tracePt t="100321" x="2689225" y="2949575"/>
          <p14:tracePt t="100339" x="2703513" y="2955925"/>
          <p14:tracePt t="100353" x="2725738" y="2955925"/>
          <p14:tracePt t="100370" x="2747963" y="2963863"/>
          <p14:tracePt t="100388" x="2762250" y="2970213"/>
          <p14:tracePt t="100404" x="2782888" y="2970213"/>
          <p14:tracePt t="100421" x="2819400" y="2978150"/>
          <p14:tracePt t="100437" x="2847975" y="2978150"/>
          <p14:tracePt t="100454" x="2876550" y="2984500"/>
          <p14:tracePt t="100470" x="2913063" y="2992438"/>
          <p14:tracePt t="100488" x="2949575" y="2992438"/>
          <p14:tracePt t="100504" x="2978150" y="2992438"/>
          <p14:tracePt t="100522" x="3021013" y="3000375"/>
          <p14:tracePt t="100539" x="3043238" y="3006725"/>
          <p14:tracePt t="100554" x="3071813" y="3006725"/>
          <p14:tracePt t="100571" x="3086100" y="3014663"/>
          <p14:tracePt t="100588" x="3108325" y="3021013"/>
          <p14:tracePt t="100603" x="3128963" y="3035300"/>
          <p14:tracePt t="100620" x="3143250" y="3035300"/>
          <p14:tracePt t="100639" x="3173413" y="3049588"/>
          <p14:tracePt t="100654" x="3187700" y="3057525"/>
          <p14:tracePt t="100671" x="3208338" y="3063875"/>
          <p14:tracePt t="100687" x="3230563" y="3071813"/>
          <p14:tracePt t="100704" x="3244850" y="3079750"/>
          <p14:tracePt t="100720" x="3267075" y="3094038"/>
          <p14:tracePt t="100738" x="3295650" y="3094038"/>
          <p14:tracePt t="100754" x="3316288" y="3100388"/>
          <p14:tracePt t="100772" x="3346450" y="3100388"/>
          <p14:tracePt t="100788" x="3375025" y="3108325"/>
          <p14:tracePt t="100803" x="3395663" y="3108325"/>
          <p14:tracePt t="100821" x="3425825" y="3108325"/>
          <p14:tracePt t="100838" x="3460750" y="3114675"/>
          <p14:tracePt t="100854" x="3482975" y="3114675"/>
          <p14:tracePt t="100869" x="3511550" y="3122613"/>
          <p14:tracePt t="100885" x="3525838" y="3122613"/>
          <p14:tracePt t="100902" x="3554413" y="3128963"/>
          <p14:tracePt t="100919" x="3576638" y="3128963"/>
          <p14:tracePt t="100935" x="3590925" y="3128963"/>
          <p14:tracePt t="100952" x="3613150" y="3128963"/>
          <p14:tracePt t="100969" x="3641725" y="3128963"/>
          <p14:tracePt t="100987" x="3648075" y="3128963"/>
          <p14:tracePt t="101021" x="3656013" y="3128963"/>
          <p14:tracePt t="101037" x="3678238" y="3143250"/>
          <p14:tracePt t="101054" x="3698875" y="3143250"/>
          <p14:tracePt t="101070" x="3713163" y="3157538"/>
          <p14:tracePt t="101087" x="3727450" y="3165475"/>
          <p14:tracePt t="101103" x="3741738" y="3165475"/>
          <p14:tracePt t="101121" x="3763963" y="3173413"/>
          <p14:tracePt t="101137" x="3771900" y="3179763"/>
          <p14:tracePt t="101153" x="3786188" y="3187700"/>
          <p14:tracePt t="101171" x="3792538" y="3194050"/>
          <p14:tracePt t="101187" x="3814763" y="3216275"/>
          <p14:tracePt t="101204" x="3843338" y="3244850"/>
          <p14:tracePt t="101221" x="3857625" y="3267075"/>
          <p14:tracePt t="101237" x="3879850" y="3287713"/>
          <p14:tracePt t="101253" x="3900488" y="3316288"/>
          <p14:tracePt t="101270" x="3922713" y="3338513"/>
          <p14:tracePt t="101288" x="3951288" y="3375025"/>
          <p14:tracePt t="101304" x="3979863" y="3417888"/>
          <p14:tracePt t="101321" x="4002088" y="3489325"/>
          <p14:tracePt t="101337" x="4030663" y="3554413"/>
          <p14:tracePt t="101354" x="4038600" y="3627438"/>
          <p14:tracePt t="101370" x="4038600" y="3698875"/>
          <p14:tracePt t="101387" x="4030663" y="3778250"/>
          <p14:tracePt t="101404" x="4008438" y="3886200"/>
          <p14:tracePt t="101421" x="3994150" y="3965575"/>
          <p14:tracePt t="101437" x="3973513" y="4038600"/>
          <p14:tracePt t="101454" x="3951288" y="4103688"/>
          <p14:tracePt t="101470" x="3944938" y="4138613"/>
          <p14:tracePt t="101487" x="3929063" y="4189413"/>
          <p14:tracePt t="101505" x="3900488" y="4291013"/>
          <p14:tracePt t="101522" x="3894138" y="4362450"/>
          <p14:tracePt t="101538" x="3871913" y="4427538"/>
          <p14:tracePt t="101553" x="3851275" y="4513263"/>
          <p14:tracePt t="101570" x="3829050" y="4564063"/>
          <p14:tracePt t="101587" x="3806825" y="4606925"/>
          <p14:tracePt t="101603" x="3792538" y="4643438"/>
          <p14:tracePt t="101622" x="3763963" y="4708525"/>
          <p14:tracePt t="101637" x="3749675" y="4730750"/>
          <p14:tracePt t="101654" x="3735388" y="4773613"/>
          <p14:tracePt t="101671" x="3713163" y="4795838"/>
          <p14:tracePt t="101686" x="3706813" y="4816475"/>
          <p14:tracePt t="101703" x="3698875" y="4845050"/>
          <p14:tracePt t="101722" x="3684588" y="4881563"/>
          <p14:tracePt t="101738" x="3684588" y="4910138"/>
          <p14:tracePt t="101756" x="3670300" y="4968875"/>
          <p14:tracePt t="101771" x="3662363" y="5040313"/>
          <p14:tracePt t="101787" x="3662363" y="5119688"/>
          <p14:tracePt t="101805" x="3678238" y="5199063"/>
          <p14:tracePt t="101820" x="3698875" y="5292725"/>
          <p14:tracePt t="101822" x="3706813" y="5335588"/>
          <p14:tracePt t="101838" x="3727450" y="5414963"/>
          <p14:tracePt t="101855" x="3735388" y="5465763"/>
          <p14:tracePt t="101870" x="3741738" y="5508625"/>
          <p14:tracePt t="101887" x="3741738" y="5530850"/>
          <p14:tracePt t="101905" x="3741738" y="5553075"/>
          <p14:tracePt t="101920" x="3741738" y="5573713"/>
          <p14:tracePt t="101924" x="3741738" y="5581650"/>
          <p14:tracePt t="101937" x="3749675" y="5616575"/>
          <p14:tracePt t="101955" x="3749675" y="5630863"/>
          <p14:tracePt t="101971" x="3756025" y="5653088"/>
          <p14:tracePt t="101988" x="3763963" y="5675313"/>
          <p14:tracePt t="102004" x="3771900" y="5681663"/>
          <p14:tracePt t="102020" x="3771900" y="5703888"/>
          <p14:tracePt t="102036" x="3778250" y="5726113"/>
          <p14:tracePt t="102052" x="3786188" y="5754688"/>
          <p14:tracePt t="102068" x="3786188" y="5768975"/>
          <p14:tracePt t="102087" x="3786188" y="5783263"/>
          <p14:tracePt t="102103" x="3786188" y="5803900"/>
          <p14:tracePt t="102120" x="3786188" y="5811838"/>
          <p14:tracePt t="102138" x="3786188" y="5826125"/>
          <p14:tracePt t="102154" x="3786188" y="5840413"/>
          <p14:tracePt t="102170" x="3792538" y="5854700"/>
          <p14:tracePt t="102188" x="3792538" y="5876925"/>
          <p14:tracePt t="102203" x="3800475" y="5891213"/>
          <p14:tracePt t="102220" x="3800475" y="5905500"/>
          <p14:tracePt t="102238" x="3800475" y="5919788"/>
          <p14:tracePt t="102253" x="3800475" y="5927725"/>
          <p14:tracePt t="102271" x="3800475" y="5948363"/>
          <p14:tracePt t="102287" x="3806825" y="5970588"/>
          <p14:tracePt t="102303" x="3806825" y="5984875"/>
          <p14:tracePt t="102322" x="3806825" y="6013450"/>
          <p14:tracePt t="102354" x="3806825" y="6035675"/>
          <p14:tracePt t="102372" x="3806825" y="6056313"/>
          <p14:tracePt t="102387" x="3814763" y="6064250"/>
          <p14:tracePt t="102403" x="3814763" y="6078538"/>
          <p14:tracePt t="102421" x="3814763" y="6086475"/>
          <p14:tracePt t="102426" x="3821113" y="6092825"/>
          <p14:tracePt t="102437" x="3821113" y="6100763"/>
          <p14:tracePt t="102454" x="3821113" y="6107113"/>
          <p14:tracePt t="102470" x="3821113" y="6121400"/>
          <p14:tracePt t="102487" x="3829050" y="6129338"/>
          <p14:tracePt t="102580" x="3829050" y="6135688"/>
          <p14:tracePt t="102958" x="3821113" y="6135688"/>
          <p14:tracePt t="102975" x="3814763" y="6135688"/>
          <p14:tracePt t="102996" x="3806825" y="6129338"/>
          <p14:tracePt t="103016" x="3800475" y="6129338"/>
          <p14:tracePt t="103042" x="3792538" y="6121400"/>
          <p14:tracePt t="103054" x="3786188" y="6121400"/>
          <p14:tracePt t="103062" x="3786188" y="6115050"/>
          <p14:tracePt t="103078" x="3778250" y="6115050"/>
          <p14:tracePt t="103096" x="3771900" y="6107113"/>
          <p14:tracePt t="103112" x="3756025" y="6107113"/>
          <p14:tracePt t="103122" x="3749675" y="6107113"/>
          <p14:tracePt t="103137" x="3727450" y="6100763"/>
          <p14:tracePt t="103152" x="3706813" y="6100763"/>
          <p14:tracePt t="103168" x="3684588" y="6100763"/>
          <p14:tracePt t="103184" x="3656013" y="6092825"/>
          <p14:tracePt t="103202" x="3627438" y="6092825"/>
          <p14:tracePt t="103218" x="3613150" y="6092825"/>
          <p14:tracePt t="103234" x="3598863" y="6092825"/>
          <p14:tracePt t="103252" x="3590925" y="6092825"/>
          <p14:tracePt t="103270" x="3576638" y="6092825"/>
          <p14:tracePt t="103286" x="3562350" y="6092825"/>
          <p14:tracePt t="103304" x="3533775" y="6092825"/>
          <p14:tracePt t="103320" x="3525838" y="6100763"/>
          <p14:tracePt t="103337" x="3503613" y="6100763"/>
          <p14:tracePt t="103355" x="3482975" y="6107113"/>
          <p14:tracePt t="103370" x="3468688" y="6115050"/>
          <p14:tracePt t="103372" x="3454400" y="6115050"/>
          <p14:tracePt t="103386" x="3446463" y="6121400"/>
          <p14:tracePt t="103404" x="3417888" y="6129338"/>
          <p14:tracePt t="103420" x="3395663" y="6129338"/>
          <p14:tracePt t="103437" x="3381375" y="6129338"/>
          <p14:tracePt t="103453" x="3360738" y="6129338"/>
          <p14:tracePt t="103470" x="3346450" y="6129338"/>
          <p14:tracePt t="103486" x="3324225" y="6135688"/>
          <p14:tracePt t="103502" x="3309938" y="6135688"/>
          <p14:tracePt t="103520" x="3281363" y="6143625"/>
          <p14:tracePt t="103538" x="3267075" y="6143625"/>
          <p14:tracePt t="103553" x="3252788" y="6151563"/>
          <p14:tracePt t="103570" x="3244850" y="6151563"/>
          <p14:tracePt t="103588" x="3216275" y="6165850"/>
          <p14:tracePt t="103603" x="3208338" y="6165850"/>
          <p14:tracePt t="103620" x="3173413" y="6180138"/>
          <p14:tracePt t="103637" x="3165475" y="6186488"/>
          <p14:tracePt t="103653" x="3143250" y="6194425"/>
          <p14:tracePt t="103670" x="3128963" y="6200775"/>
          <p14:tracePt t="103686" x="3114675" y="6208713"/>
          <p14:tracePt t="103703" x="3100388" y="6208713"/>
          <p14:tracePt t="103720" x="3094038" y="6223000"/>
          <p14:tracePt t="103736" x="3079750" y="6223000"/>
          <p14:tracePt t="103753" x="3071813" y="6223000"/>
          <p14:tracePt t="103771" x="3063875" y="6229350"/>
          <p14:tracePt t="103786" x="3057525" y="6229350"/>
          <p14:tracePt t="103803" x="3049588" y="6229350"/>
          <p14:tracePt t="103839" x="3043238" y="6229350"/>
          <p14:tracePt t="103917" x="3043238" y="6215063"/>
          <p14:tracePt t="103922" x="3043238" y="6208713"/>
          <p14:tracePt t="103937" x="3035300" y="6186488"/>
          <p14:tracePt t="103953" x="3035300" y="6180138"/>
          <p14:tracePt t="103970" x="3035300" y="6165850"/>
          <p14:tracePt t="103985" x="3035300" y="6151563"/>
          <p14:tracePt t="104003" x="3035300" y="6143625"/>
          <p14:tracePt t="104020" x="3035300" y="6121400"/>
          <p14:tracePt t="104037" x="3035300" y="6100763"/>
          <p14:tracePt t="104054" x="3035300" y="6078538"/>
          <p14:tracePt t="104070" x="3035300" y="6072188"/>
          <p14:tracePt t="104086" x="3035300" y="6064250"/>
          <p14:tracePt t="104120" x="3035300" y="6056313"/>
          <p14:tracePt t="104866" x="3035300" y="6064250"/>
          <p14:tracePt t="104878" x="3028950" y="6064250"/>
          <p14:tracePt t="104928" x="3028950" y="6072188"/>
          <p14:tracePt t="106014" x="3028950" y="6049963"/>
          <p14:tracePt t="106022" x="3043238" y="6021388"/>
          <p14:tracePt t="106035" x="3063875" y="5934075"/>
          <p14:tracePt t="106052" x="3094038" y="5803900"/>
          <p14:tracePt t="106070" x="3100388" y="5646738"/>
          <p14:tracePt t="106085" x="3100388" y="5457825"/>
          <p14:tracePt t="106102" x="3114675" y="5284788"/>
          <p14:tracePt t="106120" x="3151188" y="5091113"/>
          <p14:tracePt t="106136" x="3165475" y="4910138"/>
          <p14:tracePt t="106152" x="3187700" y="4529138"/>
          <p14:tracePt t="106169" x="3201988" y="4246563"/>
          <p14:tracePt t="106185" x="3230563" y="3937000"/>
          <p14:tracePt t="106203" x="3230563" y="3633788"/>
          <p14:tracePt t="106219" x="3208338" y="3367088"/>
          <p14:tracePt t="106221" x="3201988" y="3244850"/>
          <p14:tracePt t="106235" x="3194050" y="3151188"/>
          <p14:tracePt t="106252" x="3165475" y="2913063"/>
          <p14:tracePt t="106269" x="3143250" y="2797175"/>
          <p14:tracePt t="106283" x="3114675" y="2703513"/>
          <p14:tracePt t="106302" x="3094038" y="2624138"/>
          <p14:tracePt t="106318" x="3063875" y="2544763"/>
          <p14:tracePt t="106334" x="3035300" y="2473325"/>
          <p14:tracePt t="106352" x="3006725" y="2430463"/>
          <p14:tracePt t="106370" x="2984500" y="2408238"/>
          <p14:tracePt t="106386" x="2963863" y="2386013"/>
          <p14:tracePt t="106403" x="2949575" y="2365375"/>
          <p14:tracePt t="106420" x="2921000" y="2336800"/>
          <p14:tracePt t="106437" x="2898775" y="2314575"/>
          <p14:tracePt t="106453" x="2876550" y="2292350"/>
          <p14:tracePt t="106468" x="2855913" y="2278063"/>
          <p14:tracePt t="106484" x="2827338" y="2257425"/>
          <p14:tracePt t="106500" x="2782888" y="2235200"/>
          <p14:tracePt t="106517" x="2740025" y="2220913"/>
          <p14:tracePt t="106534" x="2697163" y="2206625"/>
          <p14:tracePt t="106550" x="2668588" y="2184400"/>
          <p14:tracePt t="106568" x="2609850" y="2170113"/>
          <p14:tracePt t="106585" x="2559050" y="2155825"/>
          <p14:tracePt t="106600" x="2530475" y="2141538"/>
          <p14:tracePt t="106618" x="2501900" y="2141538"/>
          <p14:tracePt t="106636" x="2487613" y="2127250"/>
          <p14:tracePt t="106652" x="2459038" y="2119313"/>
          <p14:tracePt t="106669" x="2436813" y="2112963"/>
          <p14:tracePt t="106686" x="2416175" y="2105025"/>
          <p14:tracePt t="106702" x="2401888" y="2105025"/>
          <p14:tracePt t="106719" x="2379663" y="2105025"/>
          <p14:tracePt t="106735" x="2357438" y="2098675"/>
          <p14:tracePt t="106752" x="2351088" y="2098675"/>
          <p14:tracePt t="106769" x="2322513" y="2098675"/>
          <p14:tracePt t="106786" x="2300288" y="2090738"/>
          <p14:tracePt t="106802" x="2278063" y="2084388"/>
          <p14:tracePt t="106819" x="2263775" y="2076450"/>
          <p14:tracePt t="106835" x="2243138" y="2070100"/>
          <p14:tracePt t="106853" x="2212975" y="2062163"/>
          <p14:tracePt t="106870" x="2192338" y="2055813"/>
          <p14:tracePt t="106886" x="2155825" y="2047875"/>
          <p14:tracePt t="106902" x="2127250" y="2039938"/>
          <p14:tracePt t="106919" x="2076450" y="2033588"/>
          <p14:tracePt t="106922" x="2047875" y="2033588"/>
          <p14:tracePt t="106935" x="2011363" y="2025650"/>
          <p14:tracePt t="106951" x="1946275" y="2025650"/>
          <p14:tracePt t="106969" x="1831975" y="2005013"/>
          <p14:tracePt t="106986" x="1787525" y="2005013"/>
          <p14:tracePt t="107002" x="1758950" y="1997075"/>
          <p14:tracePt t="107018" x="1744663" y="1990725"/>
          <p14:tracePt t="107168" x="1738313" y="1990725"/>
          <p14:tracePt t="108380" x="1744663" y="1990725"/>
          <p14:tracePt t="108385" x="1744663" y="1997075"/>
          <p14:tracePt t="108421" x="1744663" y="2005013"/>
          <p14:tracePt t="108430" x="1752600" y="2011363"/>
          <p14:tracePt t="108444" x="1758950" y="2019300"/>
          <p14:tracePt t="108453" x="1758950" y="2025650"/>
          <p14:tracePt t="108468" x="1766888" y="2039938"/>
          <p14:tracePt t="108485" x="1773238" y="2055813"/>
          <p14:tracePt t="108501" x="1795463" y="2070100"/>
          <p14:tracePt t="108518" x="1809750" y="2084388"/>
          <p14:tracePt t="108536" x="1817688" y="2105025"/>
          <p14:tracePt t="108553" x="1831975" y="2127250"/>
          <p14:tracePt t="108567" x="1852613" y="2141538"/>
          <p14:tracePt t="108583" x="1866900" y="2163763"/>
          <p14:tracePt t="108601" x="1889125" y="2184400"/>
          <p14:tracePt t="108618" x="1897063" y="2192338"/>
          <p14:tracePt t="108633" x="1917700" y="2212975"/>
          <p14:tracePt t="108651" x="1925638" y="2235200"/>
          <p14:tracePt t="108667" x="1939925" y="2249488"/>
          <p14:tracePt t="108683" x="1946275" y="2271713"/>
          <p14:tracePt t="108700" x="1954213" y="2278063"/>
          <p14:tracePt t="108717" x="1960563" y="2278063"/>
          <p14:tracePt t="108733" x="1960563" y="2292350"/>
          <p14:tracePt t="108750" x="1960563" y="2300288"/>
          <p14:tracePt t="108766" x="1968500" y="2308225"/>
          <p14:tracePt t="108800" x="1968500" y="2314575"/>
          <p14:tracePt t="108858" x="1976438" y="2314575"/>
          <p14:tracePt t="108908" x="1976438" y="2322513"/>
          <p14:tracePt t="109078" x="1982788" y="2328863"/>
          <p14:tracePt t="109101" x="1982788" y="2336800"/>
          <p14:tracePt t="109108" x="1990725" y="2336800"/>
          <p14:tracePt t="109124" x="1990725" y="2343150"/>
          <p14:tracePt t="109140" x="1990725" y="2351088"/>
          <p14:tracePt t="109151" x="1997075" y="2351088"/>
          <p14:tracePt t="110423" x="1997075" y="2357438"/>
          <p14:tracePt t="110440" x="1997075" y="2371725"/>
          <p14:tracePt t="110448" x="1997075" y="2386013"/>
          <p14:tracePt t="110454" x="1990725" y="2408238"/>
          <p14:tracePt t="110468" x="1990725" y="2487613"/>
          <p14:tracePt t="110485" x="1990725" y="2574925"/>
          <p14:tracePt t="110501" x="1990725" y="2697163"/>
          <p14:tracePt t="110517" x="2011363" y="2797175"/>
          <p14:tracePt t="110534" x="2033588" y="2884488"/>
          <p14:tracePt t="110550" x="2055813" y="2941638"/>
          <p14:tracePt t="110569" x="2084388" y="2970213"/>
          <p14:tracePt t="110585" x="2098675" y="2992438"/>
          <p14:tracePt t="110601" x="2112963" y="3000375"/>
          <p14:tracePt t="110618" x="2119313" y="3006725"/>
          <p14:tracePt t="110634" x="2127250" y="3014663"/>
          <p14:tracePt t="110650" x="2133600" y="3021013"/>
          <p14:tracePt t="110668" x="2149475" y="3028950"/>
          <p14:tracePt t="110684" x="2178050" y="3028950"/>
          <p14:tracePt t="110701" x="2184400" y="3028950"/>
          <p14:tracePt t="110717" x="2198688" y="3028950"/>
          <p14:tracePt t="110734" x="2206625" y="3028950"/>
          <p14:tracePt t="110750" x="2212975" y="3028950"/>
          <p14:tracePt t="110767" x="2235200" y="3028950"/>
          <p14:tracePt t="110784" x="2286000" y="3028950"/>
          <p14:tracePt t="110802" x="2322513" y="3021013"/>
          <p14:tracePt t="110818" x="2357438" y="3014663"/>
          <p14:tracePt t="110834" x="2386013" y="3000375"/>
          <p14:tracePt t="110852" x="2401888" y="2984500"/>
          <p14:tracePt t="110868" x="2422525" y="2963863"/>
          <p14:tracePt t="110884" x="2444750" y="2949575"/>
          <p14:tracePt t="110902" x="2473325" y="2927350"/>
          <p14:tracePt t="110917" x="2516188" y="2913063"/>
          <p14:tracePt t="110933" x="2566988" y="2890838"/>
          <p14:tracePt t="110950" x="2632075" y="2884488"/>
          <p14:tracePt t="110967" x="2689225" y="2884488"/>
          <p14:tracePt t="110984" x="2747963" y="2898775"/>
          <p14:tracePt t="111001" x="2841625" y="2927350"/>
          <p14:tracePt t="111017" x="2921000" y="2955925"/>
          <p14:tracePt t="111034" x="3014663" y="2984500"/>
          <p14:tracePt t="111051" x="3100388" y="3006725"/>
          <p14:tracePt t="111067" x="3173413" y="3014663"/>
          <p14:tracePt t="111086" x="3287713" y="3021013"/>
          <p14:tracePt t="111101" x="3316288" y="3028950"/>
          <p14:tracePt t="111118" x="3375025" y="3035300"/>
          <p14:tracePt t="111136" x="3403600" y="3043238"/>
          <p14:tracePt t="111152" x="3440113" y="3049588"/>
          <p14:tracePt t="111168" x="3511550" y="3071813"/>
          <p14:tracePt t="111184" x="3598863" y="3086100"/>
          <p14:tracePt t="111202" x="3678238" y="3108325"/>
          <p14:tracePt t="111218" x="3771900" y="3128963"/>
          <p14:tracePt t="111234" x="3806825" y="3136900"/>
          <p14:tracePt t="111251" x="3829050" y="3143250"/>
          <p14:tracePt t="111267" x="3851275" y="3143250"/>
          <p14:tracePt t="111285" x="3871913" y="3151188"/>
          <p14:tracePt t="111301" x="3894138" y="3157538"/>
          <p14:tracePt t="111319" x="3900488" y="3157538"/>
          <p14:tracePt t="111354" x="3908425" y="3165475"/>
          <p14:tracePt t="111370" x="3908425" y="3173413"/>
          <p14:tracePt t="111384" x="3914775" y="3194050"/>
          <p14:tracePt t="111401" x="3914775" y="3208338"/>
          <p14:tracePt t="111418" x="3922713" y="3230563"/>
          <p14:tracePt t="111422" x="3922713" y="3244850"/>
          <p14:tracePt t="111434" x="3922713" y="3252788"/>
          <p14:tracePt t="111451" x="3922713" y="3281363"/>
          <p14:tracePt t="111468" x="3908425" y="3316288"/>
          <p14:tracePt t="111484" x="3894138" y="3375025"/>
          <p14:tracePt t="111501" x="3865563" y="3440113"/>
          <p14:tracePt t="111517" x="3843338" y="3519488"/>
          <p14:tracePt t="111535" x="3835400" y="3598863"/>
          <p14:tracePt t="111553" x="3821113" y="3721100"/>
          <p14:tracePt t="111568" x="3814763" y="3763963"/>
          <p14:tracePt t="111585" x="3800475" y="3871913"/>
          <p14:tracePt t="111603" x="3792538" y="3944938"/>
          <p14:tracePt t="111617" x="3792538" y="4008438"/>
          <p14:tracePt t="111634" x="3792538" y="4095750"/>
          <p14:tracePt t="111652" x="3800475" y="4211638"/>
          <p14:tracePt t="111668" x="3800475" y="4283075"/>
          <p14:tracePt t="111685" x="3792538" y="4348163"/>
          <p14:tracePt t="111702" x="3778250" y="4433888"/>
          <p14:tracePt t="111717" x="3763963" y="4506913"/>
          <p14:tracePt t="111734" x="3763963" y="4578350"/>
          <p14:tracePt t="111751" x="3778250" y="4665663"/>
          <p14:tracePt t="111768" x="3814763" y="4745038"/>
          <p14:tracePt t="111769" x="3829050" y="4787900"/>
          <p14:tracePt t="111785" x="3851275" y="4875213"/>
          <p14:tracePt t="111801" x="3871913" y="4938713"/>
          <p14:tracePt t="111818" x="3894138" y="4983163"/>
          <p14:tracePt t="111835" x="3908425" y="5018088"/>
          <p14:tracePt t="111851" x="3914775" y="5068888"/>
          <p14:tracePt t="111868" x="3914775" y="5148263"/>
          <p14:tracePt t="111886" x="3929063" y="5221288"/>
          <p14:tracePt t="111901" x="3959225" y="5307013"/>
          <p14:tracePt t="111918" x="3979863" y="5386388"/>
          <p14:tracePt t="111934" x="4002088" y="5457825"/>
          <p14:tracePt t="111951" x="4016375" y="5530850"/>
          <p14:tracePt t="111968" x="4030663" y="5573713"/>
          <p14:tracePt t="111985" x="4044950" y="5638800"/>
          <p14:tracePt t="112002" x="4044950" y="5695950"/>
          <p14:tracePt t="112019" x="4052888" y="5761038"/>
          <p14:tracePt t="112034" x="4052888" y="5834063"/>
          <p14:tracePt t="112051" x="4052888" y="5905500"/>
          <p14:tracePt t="112069" x="4052888" y="5984875"/>
          <p14:tracePt t="112083" x="4038600" y="6042025"/>
          <p14:tracePt t="112100" x="4016375" y="6092825"/>
          <p14:tracePt t="112117" x="4002088" y="6121400"/>
          <p14:tracePt t="112133" x="3994150" y="6151563"/>
          <p14:tracePt t="112149" x="3979863" y="6172200"/>
          <p14:tracePt t="112167" x="3965575" y="6194425"/>
          <p14:tracePt t="112183" x="3951288" y="6208713"/>
          <p14:tracePt t="112201" x="3929063" y="6237288"/>
          <p14:tracePt t="112218" x="3914775" y="6259513"/>
          <p14:tracePt t="112234" x="3894138" y="6280150"/>
          <p14:tracePt t="112251" x="3871913" y="6302375"/>
          <p14:tracePt t="112267" x="3851275" y="6308725"/>
          <p14:tracePt t="112283" x="3829050" y="6324600"/>
          <p14:tracePt t="112303" x="3806825" y="6324600"/>
          <p14:tracePt t="112317" x="3786188" y="6324600"/>
          <p14:tracePt t="112333" x="3756025" y="6324600"/>
          <p14:tracePt t="112352" x="3727450" y="6324600"/>
          <p14:tracePt t="112367" x="3684588" y="6324600"/>
          <p14:tracePt t="112384" x="3619500" y="6316663"/>
          <p14:tracePt t="112402" x="3525838" y="6302375"/>
          <p14:tracePt t="112418" x="3475038" y="6294438"/>
          <p14:tracePt t="112434" x="3440113" y="6288088"/>
          <p14:tracePt t="112451" x="3403600" y="6280150"/>
          <p14:tracePt t="112467" x="3375025" y="6280150"/>
          <p14:tracePt t="112484" x="3338513" y="6273800"/>
          <p14:tracePt t="112501" x="3309938" y="6273800"/>
          <p14:tracePt t="112518" x="3273425" y="6265863"/>
          <p14:tracePt t="112535" x="3252788" y="6265863"/>
          <p14:tracePt t="112552" x="3236913" y="6259513"/>
          <p14:tracePt t="112567" x="3216275" y="6259513"/>
          <p14:tracePt t="112586" x="3179763" y="6259513"/>
          <p14:tracePt t="112602" x="3165475" y="6259513"/>
          <p14:tracePt t="112617" x="3151188" y="6259513"/>
          <p14:tracePt t="112634" x="3122613" y="6251575"/>
          <p14:tracePt t="112651" x="3086100" y="6245225"/>
          <p14:tracePt t="112667" x="3063875" y="6245225"/>
          <p14:tracePt t="112683" x="3043238" y="6245225"/>
          <p14:tracePt t="112700" x="3028950" y="6237288"/>
          <p14:tracePt t="112718" x="3006725" y="6237288"/>
          <p14:tracePt t="112734" x="2978150" y="6237288"/>
          <p14:tracePt t="112751" x="2963863" y="6237288"/>
          <p14:tracePt t="112768" x="2941638" y="6237288"/>
          <p14:tracePt t="112783" x="2927350" y="6237288"/>
          <p14:tracePt t="112801" x="2905125" y="6237288"/>
          <p14:tracePt t="112819" x="2876550" y="6237288"/>
          <p14:tracePt t="112834" x="2862263" y="6237288"/>
          <p14:tracePt t="112851" x="2841625" y="6237288"/>
          <p14:tracePt t="112868" x="2819400" y="6237288"/>
          <p14:tracePt t="112884" x="2805113" y="6245225"/>
          <p14:tracePt t="112901" x="2782888" y="6245225"/>
          <p14:tracePt t="112918" x="2747963" y="6251575"/>
          <p14:tracePt t="112934" x="2717800" y="6251575"/>
          <p14:tracePt t="112951" x="2703513" y="6251575"/>
          <p14:tracePt t="112967" x="2682875" y="6251575"/>
          <p14:tracePt t="112984" x="2660650" y="6259513"/>
          <p14:tracePt t="113000" x="2638425" y="6259513"/>
          <p14:tracePt t="113017" x="2617788" y="6259513"/>
          <p14:tracePt t="113019" x="2603500" y="6259513"/>
          <p14:tracePt t="113035" x="2574925" y="6259513"/>
          <p14:tracePt t="113052" x="2552700" y="6251575"/>
          <p14:tracePt t="113067" x="2530475" y="6245225"/>
          <p14:tracePt t="113083" x="2487613" y="6237288"/>
          <p14:tracePt t="113101" x="2444750" y="6229350"/>
          <p14:tracePt t="113118" x="2336800" y="6200775"/>
          <p14:tracePt t="113135" x="2249488" y="6186488"/>
          <p14:tracePt t="113152" x="2192338" y="6180138"/>
          <p14:tracePt t="113169" x="2155825" y="6180138"/>
          <p14:tracePt t="113184" x="2141538" y="6180138"/>
          <p14:tracePt t="113201" x="2127250" y="6180138"/>
          <p14:tracePt t="113218" x="2119313" y="6180138"/>
          <p14:tracePt t="113286" x="2119313" y="6186488"/>
          <p14:tracePt t="113337" x="2112963" y="6186488"/>
          <p14:tracePt t="113506" x="2112963" y="6194425"/>
          <p14:tracePt t="113677" x="2119313" y="6180138"/>
          <p14:tracePt t="113684" x="2133600" y="6157913"/>
          <p14:tracePt t="113700" x="2149475" y="6129338"/>
          <p14:tracePt t="113716" x="2170113" y="6078538"/>
          <p14:tracePt t="113734" x="2198688" y="5999163"/>
          <p14:tracePt t="113751" x="2235200" y="5913438"/>
          <p14:tracePt t="113767" x="2278063" y="5789613"/>
          <p14:tracePt t="113784" x="2306638" y="5689600"/>
          <p14:tracePt t="113802" x="2336800" y="5567363"/>
          <p14:tracePt t="113817" x="2357438" y="5465763"/>
          <p14:tracePt t="113833" x="2357438" y="5386388"/>
          <p14:tracePt t="113852" x="2351088" y="5270500"/>
          <p14:tracePt t="113867" x="2336800" y="5191125"/>
          <p14:tracePt t="113884" x="2328863" y="5083175"/>
          <p14:tracePt t="113902" x="2322513" y="4975225"/>
          <p14:tracePt t="113917" x="2322513" y="4875213"/>
          <p14:tracePt t="113921" x="2322513" y="4838700"/>
          <p14:tracePt t="113933" x="2322513" y="4795838"/>
          <p14:tracePt t="113952" x="2322513" y="4730750"/>
          <p14:tracePt t="113967" x="2336800" y="4651375"/>
          <p14:tracePt t="113984" x="2351088" y="4543425"/>
          <p14:tracePt t="114000" x="2351088" y="4484688"/>
          <p14:tracePt t="114017" x="2351088" y="4427538"/>
          <p14:tracePt t="114034" x="2351088" y="4370388"/>
          <p14:tracePt t="114050" x="2351088" y="4305300"/>
          <p14:tracePt t="114067" x="2351088" y="4240213"/>
          <p14:tracePt t="114085" x="2328863" y="4160838"/>
          <p14:tracePt t="114102" x="2322513" y="4138613"/>
          <p14:tracePt t="114118" x="2306638" y="4117975"/>
          <p14:tracePt t="114135" x="2300288" y="4095750"/>
          <p14:tracePt t="114151" x="2292350" y="4081463"/>
          <p14:tracePt t="114169" x="2286000" y="4059238"/>
          <p14:tracePt t="114186" x="2278063" y="4044950"/>
          <p14:tracePt t="114199" x="2271713" y="4038600"/>
          <p14:tracePt t="114215" x="2263775" y="4024313"/>
          <p14:tracePt t="114231" x="2263775" y="4002088"/>
          <p14:tracePt t="114251" x="2263775" y="3979863"/>
          <p14:tracePt t="114265" x="2249488" y="3965575"/>
          <p14:tracePt t="114282" x="2249488" y="3944938"/>
          <p14:tracePt t="114298" x="2243138" y="3922713"/>
          <p14:tracePt t="114315" x="2235200" y="3900488"/>
          <p14:tracePt t="114332" x="2235200" y="3871913"/>
          <p14:tracePt t="114348" x="2235200" y="3851275"/>
          <p14:tracePt t="114364" x="2228850" y="3835400"/>
          <p14:tracePt t="114381" x="2220913" y="3821113"/>
          <p14:tracePt t="114398" x="2220913" y="3800475"/>
          <p14:tracePt t="114415" x="2220913" y="3771900"/>
          <p14:tracePt t="114431" x="2220913" y="3763963"/>
          <p14:tracePt t="114448" x="2220913" y="3749675"/>
          <p14:tracePt t="114464" x="2220913" y="3741738"/>
          <p14:tracePt t="114507" x="2220913" y="3735388"/>
          <p14:tracePt t="114578" x="2220913" y="3727450"/>
          <p14:tracePt t="114590" x="2220913" y="3721100"/>
          <p14:tracePt t="114602" x="2220913" y="3713163"/>
          <p14:tracePt t="114616" x="2220913" y="3698875"/>
          <p14:tracePt t="114634" x="2212975" y="3670300"/>
          <p14:tracePt t="114652" x="2212975" y="3648075"/>
          <p14:tracePt t="114668" x="2212975" y="3633788"/>
          <p14:tracePt t="114683" x="2212975" y="3613150"/>
          <p14:tracePt t="114701" x="2212975" y="3590925"/>
          <p14:tracePt t="114718" x="2212975" y="3576638"/>
          <p14:tracePt t="114734" x="2220913" y="3554413"/>
          <p14:tracePt t="114751" x="2220913" y="3525838"/>
          <p14:tracePt t="114767" x="2220913" y="3511550"/>
          <p14:tracePt t="114784" x="2220913" y="3505200"/>
          <p14:tracePt t="114800" x="2220913" y="3489325"/>
          <p14:tracePt t="114815" x="2220913" y="3475038"/>
          <p14:tracePt t="114833" x="2220913" y="3468688"/>
          <p14:tracePt t="114850" x="2220913" y="3460750"/>
          <p14:tracePt t="115098" x="2220913" y="3454400"/>
          <p14:tracePt t="115115" x="2220913" y="3440113"/>
          <p14:tracePt t="115120" x="2220913" y="3432175"/>
          <p14:tracePt t="115131" x="2228850" y="3425825"/>
          <p14:tracePt t="115148" x="2228850" y="3403600"/>
          <p14:tracePt t="115164" x="2243138" y="3381375"/>
          <p14:tracePt t="115181" x="2249488" y="3352800"/>
          <p14:tracePt t="115198" x="2257425" y="3338513"/>
          <p14:tracePt t="115214" x="2263775" y="3324225"/>
          <p14:tracePt t="115231" x="2271713" y="3302000"/>
          <p14:tracePt t="115248" x="2271713" y="3287713"/>
          <p14:tracePt t="115264" x="2278063" y="3267075"/>
          <p14:tracePt t="115281" x="2286000" y="3244850"/>
          <p14:tracePt t="115298" x="2286000" y="3216275"/>
          <p14:tracePt t="115314" x="2286000" y="3201988"/>
          <p14:tracePt t="115331" x="2292350" y="3187700"/>
          <p14:tracePt t="115348" x="2292350" y="3173413"/>
          <p14:tracePt t="115365" x="2292350" y="3157538"/>
          <p14:tracePt t="115381" x="2292350" y="3151188"/>
          <p14:tracePt t="115398" x="2292350" y="3143250"/>
          <p14:tracePt t="115414" x="2292350" y="3136900"/>
          <p14:tracePt t="115460" x="2292350" y="3128963"/>
          <p14:tracePt t="115485" x="2300288" y="3122613"/>
          <p14:tracePt t="115499" x="2300288" y="3114675"/>
          <p14:tracePt t="115528" x="2300288" y="3108325"/>
          <p14:tracePt t="115555" x="2300288" y="3100388"/>
          <p14:tracePt t="115574" x="2300288" y="3094038"/>
          <p14:tracePt t="115590" x="2300288" y="3086100"/>
          <p14:tracePt t="115599" x="2300288" y="3079750"/>
          <p14:tracePt t="115620" x="2300288" y="3071813"/>
          <p14:tracePt t="115628" x="2300288" y="3063875"/>
          <p14:tracePt t="115640" x="2300288" y="3057525"/>
          <p14:tracePt t="115651" x="2300288" y="3049588"/>
          <p14:tracePt t="115666" x="2306638" y="3049588"/>
          <p14:tracePt t="115690" x="2306638" y="3043238"/>
          <p14:tracePt t="115865" x="2306638" y="3035300"/>
          <p14:tracePt t="117133" x="2306638" y="3028950"/>
          <p14:tracePt t="117152" x="2306638" y="3021013"/>
          <p14:tracePt t="117160" x="2314575" y="3021013"/>
          <p14:tracePt t="117168" x="2314575" y="3014663"/>
          <p14:tracePt t="117202" x="2322513" y="3014663"/>
          <p14:tracePt t="117210" x="2322513" y="3006725"/>
          <p14:tracePt t="117234" x="2328863" y="3006725"/>
          <p14:tracePt t="117249" x="2336800" y="3006725"/>
          <p14:tracePt t="117272" x="2343150" y="3006725"/>
          <p14:tracePt t="117280" x="2343150" y="3000375"/>
          <p14:tracePt t="117288" x="2351088" y="3000375"/>
          <p14:tracePt t="117306" x="2357438" y="3000375"/>
          <p14:tracePt t="117317" x="2365375" y="3000375"/>
          <p14:tracePt t="117332" x="2379663" y="3000375"/>
          <p14:tracePt t="117350" x="2408238" y="3000375"/>
          <p14:tracePt t="117367" x="2422525" y="2992438"/>
          <p14:tracePt t="117383" x="2444750" y="2992438"/>
          <p14:tracePt t="117400" x="2473325" y="2984500"/>
          <p14:tracePt t="117416" x="2487613" y="2978150"/>
          <p14:tracePt t="117420" x="2495550" y="2978150"/>
          <p14:tracePt t="117433" x="2509838" y="2978150"/>
          <p14:tracePt t="117449" x="2530475" y="2970213"/>
          <p14:tracePt t="117466" x="2609850" y="2970213"/>
          <p14:tracePt t="117483" x="2682875" y="2984500"/>
          <p14:tracePt t="117500" x="2762250" y="3000375"/>
          <p14:tracePt t="117516" x="2841625" y="3014663"/>
          <p14:tracePt t="117534" x="2921000" y="3021013"/>
          <p14:tracePt t="117550" x="3000375" y="3021013"/>
          <p14:tracePt t="117567" x="3114675" y="3014663"/>
          <p14:tracePt t="117583" x="3187700" y="3014663"/>
          <p14:tracePt t="117599" x="3244850" y="3014663"/>
          <p14:tracePt t="117615" x="3295650" y="3014663"/>
          <p14:tracePt t="117630" x="3338513" y="3021013"/>
          <p14:tracePt t="117649" x="3381375" y="3028950"/>
          <p14:tracePt t="117665" x="3432175" y="3028950"/>
          <p14:tracePt t="117683" x="3475038" y="3043238"/>
          <p14:tracePt t="117699" x="3489325" y="3043238"/>
          <p14:tracePt t="117716" x="3511550" y="3043238"/>
          <p14:tracePt t="117732" x="3525838" y="3043238"/>
          <p14:tracePt t="117749" x="3540125" y="3043238"/>
          <p14:tracePt t="117766" x="3554413" y="3043238"/>
          <p14:tracePt t="117782" x="3562350" y="3043238"/>
          <p14:tracePt t="117800" x="3576638" y="3035300"/>
          <p14:tracePt t="117816" x="3582988" y="3035300"/>
          <p14:tracePt t="117834" x="3590925" y="3035300"/>
          <p14:tracePt t="117849" x="3598863" y="3035300"/>
          <p14:tracePt t="117866" x="3605213" y="3035300"/>
          <p14:tracePt t="117884" x="3619500" y="3057525"/>
          <p14:tracePt t="117900" x="3627438" y="3079750"/>
          <p14:tracePt t="117915" x="3627438" y="3094038"/>
          <p14:tracePt t="117933" x="3633788" y="3108325"/>
          <p14:tracePt t="117950" x="3648075" y="3128963"/>
          <p14:tracePt t="117966" x="3662363" y="3151188"/>
          <p14:tracePt t="117982" x="3678238" y="3173413"/>
          <p14:tracePt t="118000" x="3706813" y="3201988"/>
          <p14:tracePt t="118016" x="3721100" y="3222625"/>
          <p14:tracePt t="118033" x="3741738" y="3252788"/>
          <p14:tracePt t="118049" x="3763963" y="3302000"/>
          <p14:tracePt t="118065" x="3792538" y="3375025"/>
          <p14:tracePt t="118082" x="3814763" y="3446463"/>
          <p14:tracePt t="118100" x="3857625" y="3554413"/>
          <p14:tracePt t="118117" x="3865563" y="3627438"/>
          <p14:tracePt t="118132" x="3865563" y="3678238"/>
          <p14:tracePt t="118150" x="3865563" y="3749675"/>
          <p14:tracePt t="118166" x="3843338" y="3821113"/>
          <p14:tracePt t="118183" x="3814763" y="3894138"/>
          <p14:tracePt t="118200" x="3792538" y="3973513"/>
          <p14:tracePt t="118201" x="3778250" y="4016375"/>
          <p14:tracePt t="118216" x="3749675" y="4117975"/>
          <p14:tracePt t="118232" x="3721100" y="4217988"/>
          <p14:tracePt t="118249" x="3692525" y="4311650"/>
          <p14:tracePt t="118266" x="3662363" y="4398963"/>
          <p14:tracePt t="118282" x="3633788" y="4470400"/>
          <p14:tracePt t="118299" x="3605213" y="4549775"/>
          <p14:tracePt t="118316" x="3576638" y="4637088"/>
          <p14:tracePt t="118332" x="3554413" y="4759325"/>
          <p14:tracePt t="118351" x="3540125" y="4838700"/>
          <p14:tracePt t="118366" x="3540125" y="4918075"/>
          <p14:tracePt t="118383" x="3533775" y="5003800"/>
          <p14:tracePt t="118401" x="3511550" y="5127625"/>
          <p14:tracePt t="118416" x="3482975" y="5227638"/>
          <p14:tracePt t="118432" x="3468688" y="5321300"/>
          <p14:tracePt t="118451" x="3446463" y="5400675"/>
          <p14:tracePt t="118466" x="3432175" y="5480050"/>
          <p14:tracePt t="118482" x="3425825" y="5545138"/>
          <p14:tracePt t="118501" x="3425825" y="5630863"/>
          <p14:tracePt t="118517" x="3440113" y="5695950"/>
          <p14:tracePt t="118534" x="3460750" y="5761038"/>
          <p14:tracePt t="118550" x="3460750" y="5803900"/>
          <p14:tracePt t="118565" x="3460750" y="5840413"/>
          <p14:tracePt t="118583" x="3468688" y="5876925"/>
          <p14:tracePt t="118600" x="3468688" y="5905500"/>
          <p14:tracePt t="118616" x="3468688" y="5934075"/>
          <p14:tracePt t="118634" x="3468688" y="5948363"/>
          <p14:tracePt t="118650" x="3468688" y="5978525"/>
          <p14:tracePt t="118667" x="3468688" y="5992813"/>
          <p14:tracePt t="118683" x="3468688" y="6035675"/>
          <p14:tracePt t="118700" x="3482975" y="6056313"/>
          <p14:tracePt t="118717" x="3503613" y="6100763"/>
          <p14:tracePt t="118734" x="3503613" y="6121400"/>
          <p14:tracePt t="118750" x="3511550" y="6135688"/>
          <p14:tracePt t="118764" x="3511550" y="6143625"/>
          <p14:tracePt t="118781" x="3511550" y="6151563"/>
          <p14:tracePt t="118799" x="3511550" y="6157913"/>
          <p14:tracePt t="118815" x="3511550" y="6165850"/>
          <p14:tracePt t="118832" x="3497263" y="6180138"/>
          <p14:tracePt t="118849" x="3489325" y="6186488"/>
          <p14:tracePt t="118867" x="3482975" y="6194425"/>
          <p14:tracePt t="118883" x="3482975" y="6200775"/>
          <p14:tracePt t="118900" x="3468688" y="6208713"/>
          <p14:tracePt t="118917" x="3460750" y="6215063"/>
          <p14:tracePt t="118933" x="3460750" y="6223000"/>
          <p14:tracePt t="118949" x="3446463" y="6223000"/>
          <p14:tracePt t="118967" x="3440113" y="6229350"/>
          <p14:tracePt t="118983" x="3417888" y="6229350"/>
          <p14:tracePt t="119000" x="3395663" y="6229350"/>
          <p14:tracePt t="119016" x="3381375" y="6229350"/>
          <p14:tracePt t="119032" x="3360738" y="6237288"/>
          <p14:tracePt t="119049" x="3346450" y="6237288"/>
          <p14:tracePt t="119065" x="3324225" y="6237288"/>
          <p14:tracePt t="119083" x="3295650" y="6237288"/>
          <p14:tracePt t="119101" x="3287713" y="6237288"/>
          <p14:tracePt t="119116" x="3281363" y="6237288"/>
          <p14:tracePt t="119132" x="3273425" y="6237288"/>
          <p14:tracePt t="119151" x="3267075" y="6237288"/>
          <p14:tracePt t="119186" x="3259138" y="6237288"/>
          <p14:tracePt t="119208" x="3252788" y="6237288"/>
          <p14:tracePt t="119282" x="3244850" y="6237288"/>
          <p14:tracePt t="119299" x="3244850" y="6245225"/>
          <p14:tracePt t="119308" x="3236913" y="6245225"/>
          <p14:tracePt t="119324" x="3230563" y="6245225"/>
          <p14:tracePt t="119335" x="3222625" y="6245225"/>
          <p14:tracePt t="119351" x="3208338" y="6245225"/>
          <p14:tracePt t="119366" x="3194050" y="6245225"/>
          <p14:tracePt t="119383" x="3179763" y="6245225"/>
          <p14:tracePt t="119399" x="3165475" y="6245225"/>
          <p14:tracePt t="119416" x="3114675" y="6215063"/>
          <p14:tracePt t="119434" x="3057525" y="6180138"/>
          <p14:tracePt t="119450" x="2978150" y="6107113"/>
          <p14:tracePt t="119466" x="2913063" y="6021388"/>
          <p14:tracePt t="119482" x="2870200" y="5934075"/>
          <p14:tracePt t="119499" x="2827338" y="5826125"/>
          <p14:tracePt t="119515" x="2797175" y="5740400"/>
          <p14:tracePt t="119532" x="2768600" y="5695950"/>
          <p14:tracePt t="119550" x="2762250" y="5689600"/>
          <p14:tracePt t="119644" x="2754313" y="5689600"/>
          <p14:tracePt t="119834" x="2740025" y="5689600"/>
          <p14:tracePt t="119841" x="2725738" y="5675313"/>
          <p14:tracePt t="119850" x="2703513" y="5675313"/>
          <p14:tracePt t="119866" x="2660650" y="5646738"/>
          <p14:tracePt t="119881" x="2603500" y="5638800"/>
          <p14:tracePt t="119898" x="2559050" y="5638800"/>
          <p14:tracePt t="119913" x="2544763" y="5638800"/>
          <p14:tracePt t="119915" x="2538413" y="5638800"/>
          <p14:tracePt t="119936" x="2530475" y="5646738"/>
          <p14:tracePt t="119954" x="2530475" y="5653088"/>
          <p14:tracePt t="119964" x="2524125" y="5661025"/>
          <p14:tracePt t="119980" x="2516188" y="5689600"/>
          <p14:tracePt t="119999" x="2481263" y="5740400"/>
          <p14:tracePt t="120016" x="2430463" y="5826125"/>
          <p14:tracePt t="120033" x="2386013" y="5942013"/>
          <p14:tracePt t="120049" x="2386013" y="5970588"/>
          <p14:tracePt t="120065" x="2393950" y="6027738"/>
          <p14:tracePt t="120083" x="2408238" y="6049963"/>
          <p14:tracePt t="120098" x="2430463" y="6072188"/>
          <p14:tracePt t="120115" x="2459038" y="6092825"/>
          <p14:tracePt t="120133" x="2574925" y="6121400"/>
          <p14:tracePt t="120212" x="2589213" y="6115050"/>
          <p14:tracePt t="120220" x="2632075" y="6078538"/>
          <p14:tracePt t="120232" x="2740025" y="5934075"/>
          <p14:tracePt t="120249" x="2747963" y="5913438"/>
          <p14:tracePt t="120266" x="2754313" y="5876925"/>
          <p14:tracePt t="120282" x="2703513" y="5775325"/>
          <p14:tracePt t="120298" x="2538413" y="5602288"/>
          <p14:tracePt t="120315" x="2257425" y="5307013"/>
          <p14:tracePt t="120333" x="1636713" y="4651375"/>
          <p14:tracePt t="120350" x="1268413" y="4203700"/>
          <p14:tracePt t="120367" x="865188" y="3771900"/>
          <p14:tracePt t="120382" x="490538" y="3346450"/>
          <p14:tracePt t="120399" x="144463" y="2941638"/>
        </p14:tracePtLst>
      </p14:laserTraceLst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0025" y="209550"/>
            <a:ext cx="34194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3. </a:t>
            </a:r>
            <a:r>
              <a:rPr spc="-10" dirty="0"/>
              <a:t>Aislamiento</a:t>
            </a:r>
            <a:r>
              <a:rPr spc="-70" dirty="0"/>
              <a:t> </a:t>
            </a:r>
            <a:r>
              <a:rPr spc="-5" dirty="0"/>
              <a:t>eléctrico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8125" y="802005"/>
            <a:ext cx="2901315" cy="1206500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560"/>
              </a:spcBef>
              <a:buChar char="•"/>
              <a:tabLst>
                <a:tab pos="203200" algn="l"/>
              </a:tabLst>
            </a:pPr>
            <a:r>
              <a:rPr sz="1550" spc="15" dirty="0">
                <a:latin typeface="Arial"/>
                <a:cs typeface="Arial"/>
              </a:rPr>
              <a:t>Necesario distancias</a:t>
            </a:r>
            <a:r>
              <a:rPr sz="1550" spc="-10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mínimas</a:t>
            </a:r>
            <a:endParaRPr sz="1550">
              <a:latin typeface="Arial"/>
              <a:cs typeface="Arial"/>
            </a:endParaRPr>
          </a:p>
          <a:p>
            <a:pPr marL="831850" lvl="1" indent="-285750">
              <a:lnSpc>
                <a:spcPct val="100000"/>
              </a:lnSpc>
              <a:spcBef>
                <a:spcPts val="464"/>
              </a:spcBef>
              <a:buChar char="–"/>
              <a:tabLst>
                <a:tab pos="831215" algn="l"/>
                <a:tab pos="831850" algn="l"/>
              </a:tabLst>
            </a:pPr>
            <a:r>
              <a:rPr sz="1550" spc="30" dirty="0">
                <a:latin typeface="Arial"/>
                <a:cs typeface="Arial"/>
              </a:rPr>
              <a:t>Fase-fase</a:t>
            </a:r>
            <a:endParaRPr sz="1550">
              <a:latin typeface="Arial"/>
              <a:cs typeface="Arial"/>
            </a:endParaRPr>
          </a:p>
          <a:p>
            <a:pPr marL="831850" lvl="1" indent="-285750">
              <a:lnSpc>
                <a:spcPct val="100000"/>
              </a:lnSpc>
              <a:spcBef>
                <a:spcPts val="464"/>
              </a:spcBef>
              <a:buChar char="–"/>
              <a:tabLst>
                <a:tab pos="831215" algn="l"/>
                <a:tab pos="831850" algn="l"/>
              </a:tabLst>
            </a:pPr>
            <a:r>
              <a:rPr sz="1550" spc="15" dirty="0">
                <a:latin typeface="Arial"/>
                <a:cs typeface="Arial"/>
              </a:rPr>
              <a:t>Fase-masa</a:t>
            </a:r>
            <a:endParaRPr sz="1550">
              <a:latin typeface="Arial"/>
              <a:cs typeface="Arial"/>
            </a:endParaRPr>
          </a:p>
          <a:p>
            <a:pPr marL="831850" lvl="1" indent="-285750">
              <a:lnSpc>
                <a:spcPct val="100000"/>
              </a:lnSpc>
              <a:spcBef>
                <a:spcPts val="464"/>
              </a:spcBef>
              <a:buChar char="–"/>
              <a:tabLst>
                <a:tab pos="831215" algn="l"/>
                <a:tab pos="831850" algn="l"/>
              </a:tabLst>
            </a:pPr>
            <a:r>
              <a:rPr sz="1550" spc="20" dirty="0">
                <a:latin typeface="Arial"/>
                <a:cs typeface="Arial"/>
              </a:rPr>
              <a:t>Fase-tierra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22300" y="2441575"/>
            <a:ext cx="7486650" cy="3971925"/>
            <a:chOff x="622300" y="2441575"/>
            <a:chExt cx="7486650" cy="3971925"/>
          </a:xfrm>
        </p:grpSpPr>
        <p:sp>
          <p:nvSpPr>
            <p:cNvPr id="5" name="object 5"/>
            <p:cNvSpPr/>
            <p:nvPr/>
          </p:nvSpPr>
          <p:spPr>
            <a:xfrm>
              <a:off x="1155700" y="2660650"/>
              <a:ext cx="6953250" cy="375285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051425" y="3527425"/>
              <a:ext cx="504825" cy="76200"/>
            </a:xfrm>
            <a:custGeom>
              <a:avLst/>
              <a:gdLst/>
              <a:ahLst/>
              <a:cxnLst/>
              <a:rect l="l" t="t" r="r" b="b"/>
              <a:pathLst>
                <a:path w="504825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7625"/>
                  </a:lnTo>
                  <a:lnTo>
                    <a:pt x="66675" y="47625"/>
                  </a:lnTo>
                  <a:lnTo>
                    <a:pt x="66675" y="28575"/>
                  </a:lnTo>
                  <a:lnTo>
                    <a:pt x="76200" y="28575"/>
                  </a:lnTo>
                  <a:lnTo>
                    <a:pt x="76200" y="0"/>
                  </a:lnTo>
                  <a:close/>
                </a:path>
                <a:path w="504825" h="76200">
                  <a:moveTo>
                    <a:pt x="428625" y="0"/>
                  </a:moveTo>
                  <a:lnTo>
                    <a:pt x="428625" y="76200"/>
                  </a:lnTo>
                  <a:lnTo>
                    <a:pt x="485775" y="47625"/>
                  </a:lnTo>
                  <a:lnTo>
                    <a:pt x="447675" y="47625"/>
                  </a:lnTo>
                  <a:lnTo>
                    <a:pt x="447675" y="28575"/>
                  </a:lnTo>
                  <a:lnTo>
                    <a:pt x="485775" y="28575"/>
                  </a:lnTo>
                  <a:lnTo>
                    <a:pt x="428625" y="0"/>
                  </a:lnTo>
                  <a:close/>
                </a:path>
                <a:path w="504825" h="76200">
                  <a:moveTo>
                    <a:pt x="76200" y="28575"/>
                  </a:moveTo>
                  <a:lnTo>
                    <a:pt x="66675" y="28575"/>
                  </a:lnTo>
                  <a:lnTo>
                    <a:pt x="66675" y="47625"/>
                  </a:lnTo>
                  <a:lnTo>
                    <a:pt x="76200" y="47625"/>
                  </a:lnTo>
                  <a:lnTo>
                    <a:pt x="76200" y="28575"/>
                  </a:lnTo>
                  <a:close/>
                </a:path>
                <a:path w="504825" h="76200">
                  <a:moveTo>
                    <a:pt x="428625" y="28575"/>
                  </a:moveTo>
                  <a:lnTo>
                    <a:pt x="76200" y="28575"/>
                  </a:lnTo>
                  <a:lnTo>
                    <a:pt x="76200" y="47625"/>
                  </a:lnTo>
                  <a:lnTo>
                    <a:pt x="428625" y="47625"/>
                  </a:lnTo>
                  <a:lnTo>
                    <a:pt x="428625" y="28575"/>
                  </a:lnTo>
                  <a:close/>
                </a:path>
                <a:path w="504825" h="76200">
                  <a:moveTo>
                    <a:pt x="485775" y="28575"/>
                  </a:moveTo>
                  <a:lnTo>
                    <a:pt x="447675" y="28575"/>
                  </a:lnTo>
                  <a:lnTo>
                    <a:pt x="447675" y="47625"/>
                  </a:lnTo>
                  <a:lnTo>
                    <a:pt x="485775" y="47625"/>
                  </a:lnTo>
                  <a:lnTo>
                    <a:pt x="504825" y="38100"/>
                  </a:lnTo>
                  <a:lnTo>
                    <a:pt x="485775" y="285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346700" y="2451100"/>
              <a:ext cx="323850" cy="1009650"/>
            </a:xfrm>
            <a:custGeom>
              <a:avLst/>
              <a:gdLst/>
              <a:ahLst/>
              <a:cxnLst/>
              <a:rect l="l" t="t" r="r" b="b"/>
              <a:pathLst>
                <a:path w="323850" h="1009650">
                  <a:moveTo>
                    <a:pt x="0" y="1009650"/>
                  </a:moveTo>
                  <a:lnTo>
                    <a:pt x="323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22400" y="4137025"/>
              <a:ext cx="76200" cy="323850"/>
            </a:xfrm>
            <a:custGeom>
              <a:avLst/>
              <a:gdLst/>
              <a:ahLst/>
              <a:cxnLst/>
              <a:rect l="l" t="t" r="r" b="b"/>
              <a:pathLst>
                <a:path w="76200" h="323850">
                  <a:moveTo>
                    <a:pt x="19050" y="247650"/>
                  </a:moveTo>
                  <a:lnTo>
                    <a:pt x="0" y="247650"/>
                  </a:lnTo>
                  <a:lnTo>
                    <a:pt x="38100" y="323850"/>
                  </a:lnTo>
                  <a:lnTo>
                    <a:pt x="66675" y="266700"/>
                  </a:lnTo>
                  <a:lnTo>
                    <a:pt x="19050" y="266700"/>
                  </a:lnTo>
                  <a:lnTo>
                    <a:pt x="19050" y="247650"/>
                  </a:lnTo>
                  <a:close/>
                </a:path>
                <a:path w="76200" h="323850">
                  <a:moveTo>
                    <a:pt x="47625" y="66675"/>
                  </a:moveTo>
                  <a:lnTo>
                    <a:pt x="19050" y="66675"/>
                  </a:lnTo>
                  <a:lnTo>
                    <a:pt x="19050" y="266700"/>
                  </a:lnTo>
                  <a:lnTo>
                    <a:pt x="47625" y="266700"/>
                  </a:lnTo>
                  <a:lnTo>
                    <a:pt x="47625" y="66675"/>
                  </a:lnTo>
                  <a:close/>
                </a:path>
                <a:path w="76200" h="323850">
                  <a:moveTo>
                    <a:pt x="76200" y="247650"/>
                  </a:moveTo>
                  <a:lnTo>
                    <a:pt x="47625" y="247650"/>
                  </a:lnTo>
                  <a:lnTo>
                    <a:pt x="47625" y="266700"/>
                  </a:lnTo>
                  <a:lnTo>
                    <a:pt x="66675" y="266700"/>
                  </a:lnTo>
                  <a:lnTo>
                    <a:pt x="76200" y="247650"/>
                  </a:lnTo>
                  <a:close/>
                </a:path>
                <a:path w="76200" h="323850">
                  <a:moveTo>
                    <a:pt x="38100" y="0"/>
                  </a:moveTo>
                  <a:lnTo>
                    <a:pt x="0" y="76200"/>
                  </a:lnTo>
                  <a:lnTo>
                    <a:pt x="19050" y="76200"/>
                  </a:lnTo>
                  <a:lnTo>
                    <a:pt x="19050" y="66675"/>
                  </a:lnTo>
                  <a:lnTo>
                    <a:pt x="71437" y="66675"/>
                  </a:lnTo>
                  <a:lnTo>
                    <a:pt x="38100" y="0"/>
                  </a:lnTo>
                  <a:close/>
                </a:path>
                <a:path w="76200" h="323850">
                  <a:moveTo>
                    <a:pt x="71437" y="66675"/>
                  </a:moveTo>
                  <a:lnTo>
                    <a:pt x="47625" y="66675"/>
                  </a:lnTo>
                  <a:lnTo>
                    <a:pt x="47625" y="76200"/>
                  </a:lnTo>
                  <a:lnTo>
                    <a:pt x="76200" y="76200"/>
                  </a:lnTo>
                  <a:lnTo>
                    <a:pt x="71437" y="666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98500" y="4213225"/>
              <a:ext cx="609600" cy="76200"/>
            </a:xfrm>
            <a:custGeom>
              <a:avLst/>
              <a:gdLst/>
              <a:ahLst/>
              <a:cxnLst/>
              <a:rect l="l" t="t" r="r" b="b"/>
              <a:pathLst>
                <a:path w="609600" h="76200">
                  <a:moveTo>
                    <a:pt x="609600" y="76200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070100" y="4965700"/>
              <a:ext cx="76200" cy="942975"/>
            </a:xfrm>
            <a:custGeom>
              <a:avLst/>
              <a:gdLst/>
              <a:ahLst/>
              <a:cxnLst/>
              <a:rect l="l" t="t" r="r" b="b"/>
              <a:pathLst>
                <a:path w="76200" h="942975">
                  <a:moveTo>
                    <a:pt x="19050" y="866775"/>
                  </a:moveTo>
                  <a:lnTo>
                    <a:pt x="0" y="866775"/>
                  </a:lnTo>
                  <a:lnTo>
                    <a:pt x="38100" y="942975"/>
                  </a:lnTo>
                  <a:lnTo>
                    <a:pt x="71437" y="876300"/>
                  </a:lnTo>
                  <a:lnTo>
                    <a:pt x="19050" y="876300"/>
                  </a:lnTo>
                  <a:lnTo>
                    <a:pt x="19050" y="866775"/>
                  </a:lnTo>
                  <a:close/>
                </a:path>
                <a:path w="76200" h="942975">
                  <a:moveTo>
                    <a:pt x="47625" y="66675"/>
                  </a:moveTo>
                  <a:lnTo>
                    <a:pt x="19050" y="66675"/>
                  </a:lnTo>
                  <a:lnTo>
                    <a:pt x="19050" y="876300"/>
                  </a:lnTo>
                  <a:lnTo>
                    <a:pt x="47625" y="876300"/>
                  </a:lnTo>
                  <a:lnTo>
                    <a:pt x="47625" y="66675"/>
                  </a:lnTo>
                  <a:close/>
                </a:path>
                <a:path w="76200" h="942975">
                  <a:moveTo>
                    <a:pt x="76200" y="866775"/>
                  </a:moveTo>
                  <a:lnTo>
                    <a:pt x="47625" y="866775"/>
                  </a:lnTo>
                  <a:lnTo>
                    <a:pt x="47625" y="876300"/>
                  </a:lnTo>
                  <a:lnTo>
                    <a:pt x="71437" y="876300"/>
                  </a:lnTo>
                  <a:lnTo>
                    <a:pt x="76200" y="866775"/>
                  </a:lnTo>
                  <a:close/>
                </a:path>
                <a:path w="76200" h="942975">
                  <a:moveTo>
                    <a:pt x="38100" y="0"/>
                  </a:moveTo>
                  <a:lnTo>
                    <a:pt x="0" y="76200"/>
                  </a:lnTo>
                  <a:lnTo>
                    <a:pt x="19050" y="76200"/>
                  </a:lnTo>
                  <a:lnTo>
                    <a:pt x="19050" y="66675"/>
                  </a:lnTo>
                  <a:lnTo>
                    <a:pt x="71437" y="66675"/>
                  </a:lnTo>
                  <a:lnTo>
                    <a:pt x="38100" y="0"/>
                  </a:lnTo>
                  <a:close/>
                </a:path>
                <a:path w="76200" h="942975">
                  <a:moveTo>
                    <a:pt x="71437" y="66675"/>
                  </a:moveTo>
                  <a:lnTo>
                    <a:pt x="47625" y="66675"/>
                  </a:lnTo>
                  <a:lnTo>
                    <a:pt x="47625" y="76200"/>
                  </a:lnTo>
                  <a:lnTo>
                    <a:pt x="76200" y="76200"/>
                  </a:lnTo>
                  <a:lnTo>
                    <a:pt x="71437" y="666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31825" y="4937125"/>
              <a:ext cx="1295400" cy="142875"/>
            </a:xfrm>
            <a:custGeom>
              <a:avLst/>
              <a:gdLst/>
              <a:ahLst/>
              <a:cxnLst/>
              <a:rect l="l" t="t" r="r" b="b"/>
              <a:pathLst>
                <a:path w="1295400" h="142875">
                  <a:moveTo>
                    <a:pt x="1295400" y="142875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991100" y="2066925"/>
            <a:ext cx="14516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Separación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f-f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150" y="3810000"/>
            <a:ext cx="540385" cy="144272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17475" marR="5080" indent="-66675">
              <a:lnSpc>
                <a:spcPct val="100699"/>
              </a:lnSpc>
              <a:spcBef>
                <a:spcPts val="85"/>
              </a:spcBef>
            </a:pPr>
            <a:r>
              <a:rPr sz="1800" spc="10" dirty="0">
                <a:latin typeface="Arial"/>
                <a:cs typeface="Arial"/>
              </a:rPr>
              <a:t>Sep.  </a:t>
            </a:r>
            <a:r>
              <a:rPr sz="1800" spc="5" dirty="0">
                <a:latin typeface="Arial"/>
                <a:cs typeface="Arial"/>
              </a:rPr>
              <a:t>f-m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50">
              <a:latin typeface="Arial"/>
              <a:cs typeface="Arial"/>
            </a:endParaRPr>
          </a:p>
          <a:p>
            <a:pPr marL="79375" marR="43180" indent="-66675">
              <a:lnSpc>
                <a:spcPct val="100699"/>
              </a:lnSpc>
            </a:pPr>
            <a:r>
              <a:rPr sz="1800" spc="10" dirty="0">
                <a:latin typeface="Arial"/>
                <a:cs typeface="Arial"/>
              </a:rPr>
              <a:t>Sep.  </a:t>
            </a:r>
            <a:r>
              <a:rPr sz="1800" spc="5" dirty="0">
                <a:latin typeface="Arial"/>
                <a:cs typeface="Arial"/>
              </a:rPr>
              <a:t>f-t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9898"/>
    </mc:Choice>
    <mc:Fallback xmlns="">
      <p:transition spd="slow" advTm="169898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1786" x="223838" y="1262063"/>
          <p14:tracePt t="1801" x="331788" y="1290638"/>
          <p14:tracePt t="1818" x="417513" y="1319213"/>
          <p14:tracePt t="1821" x="454025" y="1327150"/>
          <p14:tracePt t="1836" x="533400" y="1333500"/>
          <p14:tracePt t="1852" x="576263" y="1341438"/>
          <p14:tracePt t="1869" x="720725" y="1347788"/>
          <p14:tracePt t="1886" x="836613" y="1355725"/>
          <p14:tracePt t="1901" x="958850" y="1377950"/>
          <p14:tracePt t="1918" x="1095375" y="1392238"/>
          <p14:tracePt t="1934" x="1239838" y="1412875"/>
          <p14:tracePt t="1952" x="1477963" y="1406525"/>
          <p14:tracePt t="1969" x="1614488" y="1384300"/>
          <p14:tracePt t="1984" x="1738313" y="1370013"/>
          <p14:tracePt t="2002" x="1838325" y="1347788"/>
          <p14:tracePt t="2019" x="1939925" y="1327150"/>
          <p14:tracePt t="2035" x="2047875" y="1298575"/>
          <p14:tracePt t="2053" x="2243138" y="1247775"/>
          <p14:tracePt t="2069" x="2379663" y="1239838"/>
          <p14:tracePt t="2085" x="2544763" y="1239838"/>
          <p14:tracePt t="2101" x="2682875" y="1247775"/>
          <p14:tracePt t="2117" x="2827338" y="1276350"/>
          <p14:tracePt t="2135" x="2949575" y="1290638"/>
          <p14:tracePt t="2150" x="3043238" y="1312863"/>
          <p14:tracePt t="2166" x="3122613" y="1319213"/>
          <p14:tracePt t="2184" x="3201988" y="1333500"/>
          <p14:tracePt t="2199" x="3216275" y="1333500"/>
          <p14:tracePt t="2216" x="3244850" y="1333500"/>
          <p14:tracePt t="2232" x="3267075" y="1341438"/>
          <p14:tracePt t="2249" x="3287713" y="1355725"/>
          <p14:tracePt t="2266" x="3295650" y="1355725"/>
          <p14:tracePt t="2283" x="3302000" y="1355725"/>
          <p14:tracePt t="2300" x="3316288" y="1362075"/>
          <p14:tracePt t="2316" x="3324225" y="1370013"/>
          <p14:tracePt t="3211" x="3316288" y="1377950"/>
          <p14:tracePt t="3219" x="3302000" y="1392238"/>
          <p14:tracePt t="3234" x="3273425" y="1441450"/>
          <p14:tracePt t="3249" x="3244850" y="1528763"/>
          <p14:tracePt t="3267" x="3216275" y="1630363"/>
          <p14:tracePt t="3282" x="3208338" y="1709738"/>
          <p14:tracePt t="3299" x="3208338" y="1738313"/>
          <p14:tracePt t="3317" x="3252788" y="1744663"/>
          <p14:tracePt t="3319" x="3273425" y="1758950"/>
          <p14:tracePt t="3335" x="3360738" y="1787525"/>
          <p14:tracePt t="3350" x="3454400" y="1817688"/>
          <p14:tracePt t="3367" x="3511550" y="1838325"/>
          <p14:tracePt t="3385" x="3511550" y="1860550"/>
          <p14:tracePt t="3400" x="3503613" y="1882775"/>
          <p14:tracePt t="3418" x="3440113" y="1911350"/>
          <p14:tracePt t="3435" x="3367088" y="1946275"/>
          <p14:tracePt t="3450" x="3273425" y="1990725"/>
          <p14:tracePt t="3467" x="3179763" y="2047875"/>
          <p14:tracePt t="3483" x="3114675" y="2076450"/>
          <p14:tracePt t="3500" x="3071813" y="2098675"/>
          <p14:tracePt t="3517" x="3043238" y="2105025"/>
          <p14:tracePt t="3518" x="3035300" y="2105025"/>
          <p14:tracePt t="3534" x="3014663" y="2098675"/>
          <p14:tracePt t="3551" x="3006725" y="2084388"/>
          <p14:tracePt t="3584" x="3006725" y="2076450"/>
          <p14:tracePt t="3601" x="3014663" y="2062163"/>
          <p14:tracePt t="3620" x="3043238" y="2039938"/>
          <p14:tracePt t="3635" x="3063875" y="2019300"/>
          <p14:tracePt t="3651" x="3079750" y="1997075"/>
          <p14:tracePt t="3669" x="3086100" y="1990725"/>
          <p14:tracePt t="3684" x="3100388" y="1982788"/>
          <p14:tracePt t="3701" x="3108325" y="1976438"/>
          <p14:tracePt t="3718" x="3122613" y="1968500"/>
          <p14:tracePt t="3734" x="3151188" y="1960563"/>
          <p14:tracePt t="3751" x="3173413" y="1960563"/>
          <p14:tracePt t="3768" x="3216275" y="1960563"/>
          <p14:tracePt t="3784" x="3287713" y="1968500"/>
          <p14:tracePt t="3802" x="3352800" y="1990725"/>
          <p14:tracePt t="3817" x="3375025" y="2005013"/>
          <p14:tracePt t="3853" x="3375025" y="2011363"/>
          <p14:tracePt t="3860" x="3375025" y="2019300"/>
          <p14:tracePt t="3869" x="3367088" y="2025650"/>
          <p14:tracePt t="3884" x="3352800" y="2033588"/>
          <p14:tracePt t="3902" x="3346450" y="2039938"/>
          <p14:tracePt t="3918" x="3330575" y="2047875"/>
          <p14:tracePt t="3934" x="3309938" y="2047875"/>
          <p14:tracePt t="3951" x="3236913" y="2019300"/>
          <p14:tracePt t="3967" x="3136900" y="2025650"/>
          <p14:tracePt t="3984" x="3035300" y="2070100"/>
          <p14:tracePt t="4000" x="2955925" y="2127250"/>
          <p14:tracePt t="4018" x="2862263" y="2155825"/>
          <p14:tracePt t="4036" x="2782888" y="2163763"/>
          <p14:tracePt t="4288" x="2797175" y="2163763"/>
          <p14:tracePt t="4295" x="2833688" y="2163763"/>
          <p14:tracePt t="4304" x="2870200" y="2163763"/>
          <p14:tracePt t="4317" x="2927350" y="2163763"/>
          <p14:tracePt t="4319" x="2978150" y="2163763"/>
          <p14:tracePt t="4333" x="3108325" y="2170113"/>
          <p14:tracePt t="4349" x="3230563" y="2170113"/>
          <p14:tracePt t="4366" x="3367088" y="2149475"/>
          <p14:tracePt t="4383" x="3468688" y="2112963"/>
          <p14:tracePt t="4401" x="3482975" y="2112963"/>
          <p14:tracePt t="4450" x="3475038" y="2119313"/>
          <p14:tracePt t="4458" x="3468688" y="2119313"/>
          <p14:tracePt t="4468" x="3468688" y="2127250"/>
          <p14:tracePt t="4484" x="3454400" y="2127250"/>
          <p14:tracePt t="4501" x="3446463" y="2127250"/>
          <p14:tracePt t="4518" x="3446463" y="2105025"/>
          <p14:tracePt t="4539" x="3440113" y="2098675"/>
          <p14:tracePt t="4552" x="3432175" y="2090738"/>
          <p14:tracePt t="4568" x="3425825" y="2076450"/>
          <p14:tracePt t="4603" x="3425825" y="2062163"/>
          <p14:tracePt t="4618" x="3417888" y="2055813"/>
          <p14:tracePt t="4702" x="3417888" y="2047875"/>
          <p14:tracePt t="7364" x="3446463" y="2062163"/>
          <p14:tracePt t="7371" x="3489325" y="2076450"/>
          <p14:tracePt t="7383" x="3533775" y="2098675"/>
          <p14:tracePt t="7400" x="3678238" y="2228850"/>
          <p14:tracePt t="7416" x="3749675" y="2322513"/>
          <p14:tracePt t="7434" x="3786188" y="2393950"/>
          <p14:tracePt t="7450" x="3792538" y="2430463"/>
          <p14:tracePt t="7465" x="3800475" y="2465388"/>
          <p14:tracePt t="7482" x="3800475" y="2481263"/>
          <p14:tracePt t="7498" x="3800475" y="2501900"/>
          <p14:tracePt t="7515" x="3786188" y="2509838"/>
          <p14:tracePt t="7550" x="3792538" y="2509838"/>
          <p14:tracePt t="7574" x="3792538" y="2495550"/>
          <p14:tracePt t="7584" x="3806825" y="2459038"/>
          <p14:tracePt t="7598" x="3835400" y="2351088"/>
          <p14:tracePt t="7614" x="3857625" y="2314575"/>
          <p14:tracePt t="7648" x="3857625" y="2308225"/>
          <p14:tracePt t="7666" x="3843338" y="2300288"/>
          <p14:tracePt t="7682" x="3821113" y="2286000"/>
          <p14:tracePt t="7698" x="3806825" y="2278063"/>
          <p14:tracePt t="7715" x="3786188" y="2271713"/>
          <p14:tracePt t="7733" x="3763963" y="2257425"/>
          <p14:tracePt t="7750" x="3662363" y="2220913"/>
          <p14:tracePt t="7767" x="3540125" y="2192338"/>
          <p14:tracePt t="7784" x="3440113" y="2149475"/>
          <p14:tracePt t="7799" x="3352800" y="2112963"/>
          <p14:tracePt t="7817" x="3287713" y="2084388"/>
          <p14:tracePt t="7820" x="3267075" y="2070100"/>
          <p14:tracePt t="7833" x="3236913" y="2047875"/>
          <p14:tracePt t="7850" x="3216275" y="2033588"/>
          <p14:tracePt t="7868" x="3179763" y="2005013"/>
          <p14:tracePt t="7884" x="3157538" y="1982788"/>
          <p14:tracePt t="7901" x="3100388" y="1960563"/>
          <p14:tracePt t="7917" x="3014663" y="1931988"/>
          <p14:tracePt t="7933" x="2927350" y="1903413"/>
          <p14:tracePt t="7950" x="2827338" y="1874838"/>
          <p14:tracePt t="7967" x="2697163" y="1831975"/>
          <p14:tracePt t="7984" x="2624138" y="1803400"/>
          <p14:tracePt t="8000" x="2589213" y="1781175"/>
          <p14:tracePt t="8017" x="2566988" y="1766888"/>
          <p14:tracePt t="8033" x="2566988" y="1752600"/>
          <p14:tracePt t="8051" x="2559050" y="1738313"/>
          <p14:tracePt t="8068" x="2552700" y="1716088"/>
          <p14:tracePt t="8084" x="2538413" y="1701800"/>
          <p14:tracePt t="8100" x="2516188" y="1679575"/>
          <p14:tracePt t="8116" x="2495550" y="1658938"/>
          <p14:tracePt t="8133" x="2473325" y="1644650"/>
          <p14:tracePt t="8150" x="2459038" y="1622425"/>
          <p14:tracePt t="8166" x="2436813" y="1600200"/>
          <p14:tracePt t="8183" x="2416175" y="1579563"/>
          <p14:tracePt t="8200" x="2401888" y="1571625"/>
          <p14:tracePt t="8217" x="2393950" y="1557338"/>
          <p14:tracePt t="8233" x="2379663" y="1550988"/>
          <p14:tracePt t="8250" x="2371725" y="1543050"/>
          <p14:tracePt t="8266" x="2365375" y="1535113"/>
          <p14:tracePt t="8284" x="2343150" y="1520825"/>
          <p14:tracePt t="8299" x="2328863" y="1506538"/>
          <p14:tracePt t="8317" x="2314575" y="1492250"/>
          <p14:tracePt t="8335" x="2292350" y="1477963"/>
          <p14:tracePt t="8349" x="2278063" y="1457325"/>
          <p14:tracePt t="8367" x="2257425" y="1441450"/>
          <p14:tracePt t="8385" x="2249488" y="1420813"/>
          <p14:tracePt t="8401" x="2235200" y="1412875"/>
          <p14:tracePt t="8417" x="2228850" y="1412875"/>
          <p14:tracePt t="8434" x="2220913" y="1412875"/>
          <p14:tracePt t="8450" x="2212975" y="1406525"/>
          <p14:tracePt t="8467" x="2198688" y="1406525"/>
          <p14:tracePt t="8485" x="2192338" y="1406525"/>
          <p14:tracePt t="8500" x="2184400" y="1406525"/>
          <p14:tracePt t="8517" x="2178050" y="1406525"/>
          <p14:tracePt t="8533" x="2170113" y="1406525"/>
          <p14:tracePt t="8550" x="2155825" y="1406525"/>
          <p14:tracePt t="8583" x="2149475" y="1398588"/>
          <p14:tracePt t="8602" x="2141538" y="1398588"/>
          <p14:tracePt t="8627" x="2133600" y="1398588"/>
          <p14:tracePt t="8643" x="2127250" y="1398588"/>
          <p14:tracePt t="8652" x="2119313" y="1398588"/>
          <p14:tracePt t="8667" x="2112963" y="1398588"/>
          <p14:tracePt t="8682" x="2098675" y="1398588"/>
          <p14:tracePt t="8698" x="2084388" y="1392238"/>
          <p14:tracePt t="8714" x="2070100" y="1392238"/>
          <p14:tracePt t="8731" x="2055813" y="1392238"/>
          <p14:tracePt t="8748" x="2033588" y="1392238"/>
          <p14:tracePt t="8765" x="2019300" y="1392238"/>
          <p14:tracePt t="8781" x="1990725" y="1377950"/>
          <p14:tracePt t="8801" x="1968500" y="1370013"/>
          <p14:tracePt t="8816" x="1946275" y="1362075"/>
          <p14:tracePt t="8820" x="1939925" y="1362075"/>
          <p14:tracePt t="8833" x="1925638" y="1355725"/>
          <p14:tracePt t="8851" x="1903413" y="1347788"/>
          <p14:tracePt t="8868" x="1882775" y="1347788"/>
          <p14:tracePt t="8883" x="1866900" y="1347788"/>
          <p14:tracePt t="8899" x="1860550" y="1341438"/>
          <p14:tracePt t="8917" x="1852613" y="1341438"/>
          <p14:tracePt t="8933" x="1846263" y="1333500"/>
          <p14:tracePt t="8949" x="1831975" y="1333500"/>
          <p14:tracePt t="8983" x="1824038" y="1333500"/>
          <p14:tracePt t="9010" x="1817688" y="1333500"/>
          <p14:tracePt t="9035" x="1809750" y="1333500"/>
          <p14:tracePt t="9046" x="1803400" y="1333500"/>
          <p14:tracePt t="9556" x="1803400" y="1341438"/>
          <p14:tracePt t="9581" x="1803400" y="1347788"/>
          <p14:tracePt t="9588" x="1803400" y="1362075"/>
          <p14:tracePt t="9598" x="1803400" y="1370013"/>
          <p14:tracePt t="9615" x="1795463" y="1392238"/>
          <p14:tracePt t="9631" x="1795463" y="1398588"/>
          <p14:tracePt t="9649" x="1795463" y="1420813"/>
          <p14:tracePt t="9666" x="1795463" y="1435100"/>
          <p14:tracePt t="9683" x="1795463" y="1441450"/>
          <p14:tracePt t="9699" x="1795463" y="1449388"/>
          <p14:tracePt t="9716" x="1795463" y="1463675"/>
          <p14:tracePt t="9751" x="1795463" y="1485900"/>
          <p14:tracePt t="9765" x="1795463" y="1492250"/>
          <p14:tracePt t="9782" x="1795463" y="1500188"/>
          <p14:tracePt t="9797" x="1795463" y="1514475"/>
          <p14:tracePt t="9814" x="1803400" y="1520825"/>
          <p14:tracePt t="9832" x="1803400" y="1535113"/>
          <p14:tracePt t="9848" x="1803400" y="1543050"/>
          <p14:tracePt t="9865" x="1809750" y="1557338"/>
          <p14:tracePt t="9881" x="1809750" y="1565275"/>
          <p14:tracePt t="9898" x="1817688" y="1565275"/>
          <p14:tracePt t="9915" x="1817688" y="1571625"/>
          <p14:tracePt t="9986" x="1817688" y="1579563"/>
          <p14:tracePt t="10098" x="1817688" y="1585913"/>
          <p14:tracePt t="10110" x="1817688" y="1593850"/>
          <p14:tracePt t="10176" x="1817688" y="1600200"/>
          <p14:tracePt t="10202" x="1809750" y="1600200"/>
          <p14:tracePt t="10422" x="1809750" y="1608138"/>
          <p14:tracePt t="10766" x="1803400" y="1608138"/>
          <p14:tracePt t="10911" x="1803400" y="1614488"/>
          <p14:tracePt t="15067" x="1795463" y="1614488"/>
          <p14:tracePt t="15129" x="1795463" y="1622425"/>
          <p14:tracePt t="15202" x="1787525" y="1622425"/>
          <p14:tracePt t="15212" x="1781175" y="1622425"/>
          <p14:tracePt t="15261" x="1773238" y="1630363"/>
          <p14:tracePt t="15284" x="1766888" y="1630363"/>
          <p14:tracePt t="15319" x="1758950" y="1630363"/>
          <p14:tracePt t="15325" x="1752600" y="1636713"/>
          <p14:tracePt t="15350" x="1744663" y="1636713"/>
          <p14:tracePt t="15365" x="1738313" y="1636713"/>
          <p14:tracePt t="15391" x="1730375" y="1636713"/>
          <p14:tracePt t="15399" x="1724025" y="1636713"/>
          <p14:tracePt t="15416" x="1716088" y="1636713"/>
          <p14:tracePt t="15432" x="1708150" y="1636713"/>
          <p14:tracePt t="15448" x="1693863" y="1636713"/>
          <p14:tracePt t="15464" x="1687513" y="1644650"/>
          <p14:tracePt t="15480" x="1673225" y="1644650"/>
          <p14:tracePt t="15497" x="1658938" y="1651000"/>
          <p14:tracePt t="15514" x="1644650" y="1651000"/>
          <p14:tracePt t="15530" x="1636713" y="1651000"/>
          <p14:tracePt t="15547" x="1622425" y="1651000"/>
          <p14:tracePt t="15565" x="1614488" y="1651000"/>
          <p14:tracePt t="15582" x="1600200" y="1651000"/>
          <p14:tracePt t="15597" x="1593850" y="1651000"/>
          <p14:tracePt t="15614" x="1579563" y="1651000"/>
          <p14:tracePt t="15631" x="1571625" y="1651000"/>
          <p14:tracePt t="15647" x="1565275" y="1651000"/>
          <p14:tracePt t="15664" x="1557338" y="1651000"/>
          <p14:tracePt t="15698" x="1543050" y="1651000"/>
          <p14:tracePt t="15714" x="1535113" y="1651000"/>
          <p14:tracePt t="15731" x="1528763" y="1651000"/>
          <p14:tracePt t="15764" x="1514475" y="1651000"/>
          <p14:tracePt t="15780" x="1506538" y="1651000"/>
          <p14:tracePt t="15798" x="1492250" y="1651000"/>
          <p14:tracePt t="15814" x="1485900" y="1651000"/>
          <p14:tracePt t="15831" x="1477963" y="1651000"/>
          <p14:tracePt t="16286" x="1492250" y="1651000"/>
          <p14:tracePt t="16300" x="1492250" y="1644650"/>
          <p14:tracePt t="16308" x="1500188" y="1644650"/>
          <p14:tracePt t="16330" x="1506538" y="1644650"/>
          <p14:tracePt t="16351" x="1514475" y="1636713"/>
          <p14:tracePt t="16358" x="1520825" y="1636713"/>
          <p14:tracePt t="16375" x="1528763" y="1636713"/>
          <p14:tracePt t="16395" x="1535113" y="1636713"/>
          <p14:tracePt t="16414" x="1543050" y="1636713"/>
          <p14:tracePt t="16421" x="1550988" y="1636713"/>
          <p14:tracePt t="16438" x="1557338" y="1636713"/>
          <p14:tracePt t="16450" x="1565275" y="1636713"/>
          <p14:tracePt t="16467" x="1571625" y="1636713"/>
          <p14:tracePt t="16481" x="1579563" y="1636713"/>
          <p14:tracePt t="16498" x="1585913" y="1636713"/>
          <p14:tracePt t="16514" x="1600200" y="1636713"/>
          <p14:tracePt t="16531" x="1614488" y="1636713"/>
          <p14:tracePt t="16547" x="1630363" y="1636713"/>
          <p14:tracePt t="16564" x="1644650" y="1636713"/>
          <p14:tracePt t="16581" x="1665288" y="1636713"/>
          <p14:tracePt t="16599" x="1693863" y="1636713"/>
          <p14:tracePt t="16614" x="1708150" y="1636713"/>
          <p14:tracePt t="16631" x="1730375" y="1636713"/>
          <p14:tracePt t="16647" x="1744663" y="1636713"/>
          <p14:tracePt t="16664" x="1758950" y="1636713"/>
          <p14:tracePt t="16681" x="1773238" y="1644650"/>
          <p14:tracePt t="16698" x="1781175" y="1644650"/>
          <p14:tracePt t="16714" x="1787525" y="1644650"/>
          <p14:tracePt t="16807" x="1787525" y="1651000"/>
          <p14:tracePt t="16819" x="1781175" y="1651000"/>
          <p14:tracePt t="16838" x="1773238" y="1658938"/>
          <p14:tracePt t="16857" x="1773238" y="1665288"/>
          <p14:tracePt t="16867" x="1773238" y="1673225"/>
          <p14:tracePt t="16881" x="1766888" y="1673225"/>
          <p14:tracePt t="16897" x="1758950" y="1687513"/>
          <p14:tracePt t="16913" x="1744663" y="1693863"/>
          <p14:tracePt t="16931" x="1744663" y="1701800"/>
          <p14:tracePt t="16947" x="1730375" y="1716088"/>
          <p14:tracePt t="16965" x="1724025" y="1716088"/>
          <p14:tracePt t="16981" x="1716088" y="1724025"/>
          <p14:tracePt t="16997" x="1708150" y="1730375"/>
          <p14:tracePt t="17014" x="1701800" y="1744663"/>
          <p14:tracePt t="17030" x="1687513" y="1744663"/>
          <p14:tracePt t="17048" x="1679575" y="1758950"/>
          <p14:tracePt t="17066" x="1665288" y="1773238"/>
          <p14:tracePt t="17081" x="1651000" y="1781175"/>
          <p14:tracePt t="17097" x="1644650" y="1787525"/>
          <p14:tracePt t="17116" x="1630363" y="1795463"/>
          <p14:tracePt t="17130" x="1630363" y="1803400"/>
          <p14:tracePt t="17147" x="1622425" y="1809750"/>
          <p14:tracePt t="17165" x="1608138" y="1824038"/>
          <p14:tracePt t="17181" x="1600200" y="1831975"/>
          <p14:tracePt t="17197" x="1593850" y="1831975"/>
          <p14:tracePt t="17215" x="1585913" y="1838325"/>
          <p14:tracePt t="17231" x="1579563" y="1852613"/>
          <p14:tracePt t="17247" x="1571625" y="1860550"/>
          <p14:tracePt t="17266" x="1565275" y="1866900"/>
          <p14:tracePt t="17282" x="1557338" y="1874838"/>
          <p14:tracePt t="17298" x="1550988" y="1882775"/>
          <p14:tracePt t="17315" x="1543050" y="1889125"/>
          <p14:tracePt t="17331" x="1535113" y="1897063"/>
          <p14:tracePt t="17349" x="1528763" y="1903413"/>
          <p14:tracePt t="17365" x="1520825" y="1911350"/>
          <p14:tracePt t="17379" x="1520825" y="1917700"/>
          <p14:tracePt t="17396" x="1514475" y="1917700"/>
          <p14:tracePt t="17412" x="1514475" y="1925638"/>
          <p14:tracePt t="17429" x="1506538" y="1931988"/>
          <p14:tracePt t="17448" x="1500188" y="1939925"/>
          <p14:tracePt t="17485" x="1500188" y="1946275"/>
          <p14:tracePt t="17522" x="1492250" y="1946275"/>
          <p14:tracePt t="17685" x="1492250" y="1954213"/>
          <p14:tracePt t="17760" x="1506538" y="1960563"/>
          <p14:tracePt t="17777" x="1514475" y="1960563"/>
          <p14:tracePt t="17784" x="1528763" y="1960563"/>
          <p14:tracePt t="17798" x="1543050" y="1968500"/>
          <p14:tracePt t="17831" x="1550988" y="1968500"/>
          <p14:tracePt t="17848" x="1565275" y="1968500"/>
          <p14:tracePt t="17865" x="1571625" y="1976438"/>
          <p14:tracePt t="17880" x="1579563" y="1976438"/>
          <p14:tracePt t="17898" x="1593850" y="1982788"/>
          <p14:tracePt t="17916" x="1622425" y="1990725"/>
          <p14:tracePt t="17931" x="1630363" y="2005013"/>
          <p14:tracePt t="17948" x="1658938" y="2019300"/>
          <p14:tracePt t="17966" x="1673225" y="2025650"/>
          <p14:tracePt t="17981" x="1693863" y="2039938"/>
          <p14:tracePt t="17998" x="1708150" y="2039938"/>
          <p14:tracePt t="18015" x="1730375" y="2055813"/>
          <p14:tracePt t="18030" x="1752600" y="2055813"/>
          <p14:tracePt t="18047" x="1766888" y="2062163"/>
          <p14:tracePt t="18064" x="1787525" y="2062163"/>
          <p14:tracePt t="18081" x="1795463" y="2062163"/>
          <p14:tracePt t="18099" x="1803400" y="2062163"/>
          <p14:tracePt t="18182" x="1803400" y="2055813"/>
          <p14:tracePt t="18188" x="1803400" y="2033588"/>
          <p14:tracePt t="18198" x="1803400" y="2025650"/>
          <p14:tracePt t="18213" x="1803400" y="2011363"/>
          <p14:tracePt t="18230" x="1803400" y="1982788"/>
          <p14:tracePt t="18249" x="1795463" y="1911350"/>
          <p14:tracePt t="18265" x="1787525" y="1874838"/>
          <p14:tracePt t="18281" x="1787525" y="1831975"/>
          <p14:tracePt t="18297" x="1787525" y="1803400"/>
          <p14:tracePt t="18314" x="1787525" y="1787525"/>
          <p14:tracePt t="18332" x="1787525" y="1766888"/>
          <p14:tracePt t="18336" x="1787525" y="1758950"/>
          <p14:tracePt t="18347" x="1787525" y="1752600"/>
          <p14:tracePt t="18364" x="1781175" y="1724025"/>
          <p14:tracePt t="18382" x="1781175" y="1701800"/>
          <p14:tracePt t="18398" x="1773238" y="1679575"/>
          <p14:tracePt t="18414" x="1773238" y="1665288"/>
          <p14:tracePt t="18432" x="1758950" y="1658938"/>
          <p14:tracePt t="18449" x="1758950" y="1651000"/>
          <p14:tracePt t="18465" x="1752600" y="1636713"/>
          <p14:tracePt t="18482" x="1744663" y="1630363"/>
          <p14:tracePt t="18498" x="1744663" y="1614488"/>
          <p14:tracePt t="18515" x="1724025" y="1585913"/>
          <p14:tracePt t="18529" x="1708150" y="1571625"/>
          <p14:tracePt t="18546" x="1701800" y="1557338"/>
          <p14:tracePt t="18562" x="1701800" y="1543050"/>
          <p14:tracePt t="18580" x="1687513" y="1535113"/>
          <p14:tracePt t="18597" x="1687513" y="1528763"/>
          <p14:tracePt t="18615" x="1687513" y="1520825"/>
          <p14:tracePt t="18631" x="1679575" y="1520825"/>
          <p14:tracePt t="18649" x="1679575" y="1514475"/>
          <p14:tracePt t="18698" x="1679575" y="1506538"/>
          <p14:tracePt t="19162" x="1679575" y="1500188"/>
          <p14:tracePt t="19188" x="1679575" y="1492250"/>
          <p14:tracePt t="19200" x="1679575" y="1485900"/>
          <p14:tracePt t="19220" x="1687513" y="1485900"/>
          <p14:tracePt t="19266" x="1687513" y="1477963"/>
          <p14:tracePt t="19420" x="1687513" y="1485900"/>
          <p14:tracePt t="20874" x="1687513" y="1492250"/>
          <p14:tracePt t="20883" x="1679575" y="1500188"/>
          <p14:tracePt t="20896" x="1673225" y="1543050"/>
          <p14:tracePt t="20913" x="1665288" y="1614488"/>
          <p14:tracePt t="20931" x="1658938" y="1716088"/>
          <p14:tracePt t="20946" x="1636713" y="1838325"/>
          <p14:tracePt t="20963" x="1608138" y="1968500"/>
          <p14:tracePt t="20981" x="1550988" y="2243138"/>
          <p14:tracePt t="20997" x="1506538" y="2430463"/>
          <p14:tracePt t="21013" x="1477963" y="2566988"/>
          <p14:tracePt t="21030" x="1457325" y="2697163"/>
          <p14:tracePt t="21046" x="1427163" y="2819400"/>
          <p14:tracePt t="21063" x="1406525" y="2935288"/>
          <p14:tracePt t="21080" x="1384300" y="3086100"/>
          <p14:tracePt t="21097" x="1362075" y="3173413"/>
          <p14:tracePt t="21114" x="1362075" y="3252788"/>
          <p14:tracePt t="21129" x="1362075" y="3332163"/>
          <p14:tracePt t="21146" x="1362075" y="3409950"/>
          <p14:tracePt t="21164" x="1362075" y="3468688"/>
          <p14:tracePt t="21181" x="1362075" y="3519488"/>
          <p14:tracePt t="21197" x="1370013" y="3554413"/>
          <p14:tracePt t="21214" x="1370013" y="3576638"/>
          <p14:tracePt t="21229" x="1377950" y="3598863"/>
          <p14:tracePt t="21246" x="1377950" y="3613150"/>
          <p14:tracePt t="21264" x="1384300" y="3641725"/>
          <p14:tracePt t="21280" x="1392238" y="3678238"/>
          <p14:tracePt t="21297" x="1406525" y="3741738"/>
          <p14:tracePt t="21313" x="1427163" y="3792538"/>
          <p14:tracePt t="21329" x="1457325" y="3835400"/>
          <p14:tracePt t="21347" x="1471613" y="3894138"/>
          <p14:tracePt t="21363" x="1500188" y="3944938"/>
          <p14:tracePt t="21380" x="1514475" y="3965575"/>
          <p14:tracePt t="21397" x="1543050" y="4002088"/>
          <p14:tracePt t="21413" x="1565275" y="4016375"/>
          <p14:tracePt t="21429" x="1585913" y="4038600"/>
          <p14:tracePt t="21448" x="1600200" y="4059238"/>
          <p14:tracePt t="21464" x="1622425" y="4081463"/>
          <p14:tracePt t="21481" x="1644650" y="4110038"/>
          <p14:tracePt t="21498" x="1673225" y="4160838"/>
          <p14:tracePt t="21513" x="1693863" y="4197350"/>
          <p14:tracePt t="21529" x="1716088" y="4232275"/>
          <p14:tracePt t="21546" x="1744663" y="4283075"/>
          <p14:tracePt t="21562" x="1766888" y="4348163"/>
          <p14:tracePt t="21579" x="1809750" y="4427538"/>
          <p14:tracePt t="21596" x="1846263" y="4492625"/>
          <p14:tracePt t="21613" x="1911350" y="4600575"/>
          <p14:tracePt t="21631" x="1960563" y="4686300"/>
          <p14:tracePt t="21647" x="2025650" y="4759325"/>
          <p14:tracePt t="21664" x="2090738" y="4830763"/>
          <p14:tracePt t="21681" x="2141538" y="4895850"/>
          <p14:tracePt t="21697" x="2178050" y="4932363"/>
          <p14:tracePt t="21714" x="2206625" y="4954588"/>
          <p14:tracePt t="21730" x="2212975" y="4968875"/>
          <p14:tracePt t="21747" x="2220913" y="4983163"/>
          <p14:tracePt t="21764" x="2228850" y="4989513"/>
          <p14:tracePt t="21780" x="2243138" y="5003800"/>
          <p14:tracePt t="21797" x="2257425" y="5011738"/>
          <p14:tracePt t="21813" x="2278063" y="5011738"/>
          <p14:tracePt t="21831" x="2365375" y="5011738"/>
          <p14:tracePt t="21848" x="2436813" y="5003800"/>
          <p14:tracePt t="21863" x="2509838" y="4983163"/>
          <p14:tracePt t="21878" x="2574925" y="4954588"/>
          <p14:tracePt t="21894" x="2654300" y="4924425"/>
          <p14:tracePt t="21912" x="2732088" y="4910138"/>
          <p14:tracePt t="21931" x="2890838" y="4895850"/>
          <p14:tracePt t="21946" x="3035300" y="4910138"/>
          <p14:tracePt t="21964" x="3194050" y="4924425"/>
          <p14:tracePt t="21981" x="3324225" y="4924425"/>
          <p14:tracePt t="21998" x="3440113" y="4924425"/>
          <p14:tracePt t="22015" x="3613150" y="4881563"/>
          <p14:tracePt t="22031" x="3713163" y="4816475"/>
          <p14:tracePt t="22047" x="3821113" y="4730750"/>
          <p14:tracePt t="22064" x="3922713" y="4629150"/>
          <p14:tracePt t="22080" x="4038600" y="4529138"/>
          <p14:tracePt t="22096" x="4181475" y="4370388"/>
          <p14:tracePt t="22112" x="4319588" y="4203700"/>
          <p14:tracePt t="22132" x="4578350" y="3951288"/>
          <p14:tracePt t="22147" x="4700588" y="3829050"/>
          <p14:tracePt t="22162" x="4787900" y="3749675"/>
          <p14:tracePt t="22178" x="4859338" y="3684588"/>
          <p14:tracePt t="22196" x="4910138" y="3627438"/>
          <p14:tracePt t="22212" x="4946650" y="3568700"/>
          <p14:tracePt t="22228" x="4975225" y="3505200"/>
          <p14:tracePt t="22246" x="5048250" y="3381375"/>
          <p14:tracePt t="22262" x="5111750" y="3295650"/>
          <p14:tracePt t="22279" x="5184775" y="3216275"/>
          <p14:tracePt t="22295" x="5221288" y="3165475"/>
          <p14:tracePt t="22312" x="5241925" y="3122613"/>
          <p14:tracePt t="22328" x="5264150" y="3100388"/>
          <p14:tracePt t="22331" x="5270500" y="3086100"/>
          <p14:tracePt t="22345" x="5284788" y="3079750"/>
          <p14:tracePt t="22362" x="5314950" y="3043238"/>
          <p14:tracePt t="22379" x="5335588" y="3028950"/>
          <p14:tracePt t="22395" x="5357813" y="3006725"/>
          <p14:tracePt t="22411" x="5378450" y="2984500"/>
          <p14:tracePt t="22431" x="5408613" y="2955925"/>
          <p14:tracePt t="22444" x="5414963" y="2941638"/>
          <p14:tracePt t="22461" x="5437188" y="2921000"/>
          <p14:tracePt t="22478" x="5451475" y="2906713"/>
          <p14:tracePt t="22495" x="5457825" y="2906713"/>
          <p14:tracePt t="22544" x="5457825" y="2898775"/>
          <p14:tracePt t="23176" x="5457825" y="2906713"/>
          <p14:tracePt t="23182" x="5457825" y="2913063"/>
          <p14:tracePt t="23193" x="5457825" y="2927350"/>
          <p14:tracePt t="23210" x="5457825" y="2949575"/>
          <p14:tracePt t="23227" x="5473700" y="2978150"/>
          <p14:tracePt t="23244" x="5487988" y="3014663"/>
          <p14:tracePt t="23261" x="5494338" y="3035300"/>
          <p14:tracePt t="23278" x="5494338" y="3057525"/>
          <p14:tracePt t="23295" x="5502275" y="3071813"/>
          <p14:tracePt t="23311" x="5508625" y="3086100"/>
          <p14:tracePt t="23328" x="5508625" y="3094038"/>
          <p14:tracePt t="23347" x="5508625" y="3100388"/>
          <p14:tracePt t="23394" x="5508625" y="3108325"/>
          <p14:tracePt t="23402" x="5508625" y="3114675"/>
          <p14:tracePt t="23425" x="5508625" y="3122613"/>
          <p14:tracePt t="23440" x="5508625" y="3128963"/>
          <p14:tracePt t="23457" x="5508625" y="3136900"/>
          <p14:tracePt t="23464" x="5508625" y="3143250"/>
          <p14:tracePt t="23488" x="5508625" y="3151188"/>
          <p14:tracePt t="23511" x="5508625" y="3157538"/>
          <p14:tracePt t="23533" x="5508625" y="3165475"/>
          <p14:tracePt t="23540" x="5508625" y="3173413"/>
          <p14:tracePt t="23556" x="5508625" y="3179763"/>
          <p14:tracePt t="23571" x="5508625" y="3187700"/>
          <p14:tracePt t="23594" x="5508625" y="3194050"/>
          <p14:tracePt t="23605" x="5508625" y="3201988"/>
          <p14:tracePt t="23635" x="5508625" y="3208338"/>
          <p14:tracePt t="23665" x="5508625" y="3216275"/>
          <p14:tracePt t="23698" x="5508625" y="3222625"/>
          <p14:tracePt t="23710" x="5508625" y="3230563"/>
          <p14:tracePt t="23830" x="5508625" y="3236913"/>
          <p14:tracePt t="23856" x="5502275" y="3236913"/>
          <p14:tracePt t="23864" x="5502275" y="3244850"/>
          <p14:tracePt t="23884" x="5502275" y="3252788"/>
          <p14:tracePt t="23902" x="5502275" y="3259138"/>
          <p14:tracePt t="23915" x="5502275" y="3267075"/>
          <p14:tracePt t="23929" x="5494338" y="3267075"/>
          <p14:tracePt t="23948" x="5494338" y="3273425"/>
          <p14:tracePt t="23968" x="5494338" y="3281363"/>
          <p14:tracePt t="23981" x="5487988" y="3281363"/>
          <p14:tracePt t="23997" x="5487988" y="3287713"/>
          <p14:tracePt t="24013" x="5473700" y="3302000"/>
          <p14:tracePt t="24032" x="5465763" y="3302000"/>
          <p14:tracePt t="24046" x="5457825" y="3309938"/>
          <p14:tracePt t="24061" x="5443538" y="3324225"/>
          <p14:tracePt t="24077" x="5437188" y="3332163"/>
          <p14:tracePt t="24093" x="5422900" y="3332163"/>
          <p14:tracePt t="24111" x="5414963" y="3346450"/>
          <p14:tracePt t="24128" x="5400675" y="3352800"/>
          <p14:tracePt t="24145" x="5394325" y="3352800"/>
          <p14:tracePt t="24162" x="5386388" y="3360738"/>
          <p14:tracePt t="24179" x="5372100" y="3367088"/>
          <p14:tracePt t="24196" x="5357813" y="3375025"/>
          <p14:tracePt t="24213" x="5335588" y="3389313"/>
          <p14:tracePt t="24230" x="5292725" y="3409950"/>
          <p14:tracePt t="24246" x="5241925" y="3417888"/>
          <p14:tracePt t="24262" x="5213350" y="3432175"/>
          <p14:tracePt t="24279" x="5191125" y="3432175"/>
          <p14:tracePt t="24296" x="5170488" y="3432175"/>
          <p14:tracePt t="24313" x="5156200" y="3432175"/>
          <p14:tracePt t="24330" x="5148263" y="3440113"/>
          <p14:tracePt t="24371" x="5141913" y="3440113"/>
          <p14:tracePt t="24379" x="5133975" y="3446463"/>
          <p14:tracePt t="24400" x="5126038" y="3446463"/>
          <p14:tracePt t="24421" x="5119688" y="3446463"/>
          <p14:tracePt t="24430" x="5119688" y="3454400"/>
          <p14:tracePt t="24442" x="5111750" y="3454400"/>
          <p14:tracePt t="24454" x="5105400" y="3454400"/>
          <p14:tracePt t="24463" x="5105400" y="3460750"/>
          <p14:tracePt t="24480" x="5097463" y="3460750"/>
          <p14:tracePt t="24505" x="5091113" y="3460750"/>
          <p14:tracePt t="24844" x="5091113" y="3468688"/>
          <p14:tracePt t="24860" x="5083175" y="3468688"/>
          <p14:tracePt t="24868" x="5076825" y="3482975"/>
          <p14:tracePt t="24881" x="5054600" y="3497263"/>
          <p14:tracePt t="24897" x="5032375" y="3519488"/>
          <p14:tracePt t="24913" x="5018088" y="3540125"/>
          <p14:tracePt t="24931" x="4997450" y="3562350"/>
          <p14:tracePt t="24945" x="4983163" y="3582988"/>
          <p14:tracePt t="24962" x="4968875" y="3605213"/>
          <p14:tracePt t="24981" x="4938713" y="3633788"/>
          <p14:tracePt t="24996" x="4918075" y="3656013"/>
          <p14:tracePt t="25013" x="4895850" y="3678238"/>
          <p14:tracePt t="25030" x="4875213" y="3692525"/>
          <p14:tracePt t="25046" x="4852988" y="3727450"/>
          <p14:tracePt t="25062" x="4830763" y="3749675"/>
          <p14:tracePt t="25080" x="4810125" y="3771900"/>
          <p14:tracePt t="25097" x="4795838" y="3800475"/>
          <p14:tracePt t="25114" x="4779963" y="3814763"/>
          <p14:tracePt t="25130" x="4773613" y="3821113"/>
          <p14:tracePt t="25146" x="4765675" y="3829050"/>
          <p14:tracePt t="25164" x="4751388" y="3843338"/>
          <p14:tracePt t="25180" x="4737100" y="3851275"/>
          <p14:tracePt t="25197" x="4708525" y="3871913"/>
          <p14:tracePt t="25212" x="4686300" y="3879850"/>
          <p14:tracePt t="25228" x="4672013" y="3886200"/>
          <p14:tracePt t="25245" x="4651375" y="3908425"/>
          <p14:tracePt t="25261" x="4629150" y="3930650"/>
          <p14:tracePt t="25277" x="4600575" y="3951288"/>
          <p14:tracePt t="25294" x="4578350" y="3973513"/>
          <p14:tracePt t="25311" x="4557713" y="3979863"/>
          <p14:tracePt t="25328" x="4535488" y="3994150"/>
          <p14:tracePt t="25347" x="4513263" y="4002088"/>
          <p14:tracePt t="25362" x="4498975" y="4002088"/>
          <p14:tracePt t="25379" x="4478338" y="4002088"/>
          <p14:tracePt t="25397" x="4456113" y="4002088"/>
          <p14:tracePt t="25413" x="4405313" y="3994150"/>
          <p14:tracePt t="25430" x="4376738" y="3987800"/>
          <p14:tracePt t="25448" x="4354513" y="3979863"/>
          <p14:tracePt t="25462" x="4348163" y="3965575"/>
          <p14:tracePt t="25479" x="4348163" y="3959225"/>
          <p14:tracePt t="25497" x="4348163" y="3944938"/>
          <p14:tracePt t="25512" x="4340225" y="3922713"/>
          <p14:tracePt t="25530" x="4340225" y="3900488"/>
          <p14:tracePt t="25546" x="4340225" y="3886200"/>
          <p14:tracePt t="25562" x="4340225" y="3857625"/>
          <p14:tracePt t="25579" x="4362450" y="3821113"/>
          <p14:tracePt t="25595" x="4370388" y="3771900"/>
          <p14:tracePt t="25612" x="4391025" y="3698875"/>
          <p14:tracePt t="25631" x="4427538" y="3590925"/>
          <p14:tracePt t="25646" x="4441825" y="3525838"/>
          <p14:tracePt t="25663" x="4456113" y="3475038"/>
          <p14:tracePt t="25680" x="4464050" y="3425825"/>
          <p14:tracePt t="25696" x="4464050" y="3381375"/>
          <p14:tracePt t="25712" x="4470400" y="3332163"/>
          <p14:tracePt t="25731" x="4470400" y="3259138"/>
          <p14:tracePt t="25746" x="4464050" y="3201988"/>
          <p14:tracePt t="25763" x="4456113" y="3173413"/>
          <p14:tracePt t="25779" x="4449763" y="3143250"/>
          <p14:tracePt t="25796" x="4441825" y="3128963"/>
          <p14:tracePt t="25812" x="4441825" y="3122613"/>
          <p14:tracePt t="25829" x="4441825" y="3114675"/>
          <p14:tracePt t="25982" x="4433888" y="3114675"/>
          <p14:tracePt t="25998" x="4427538" y="3122613"/>
          <p14:tracePt t="26005" x="4427538" y="3136900"/>
          <p14:tracePt t="26014" x="4419600" y="3136900"/>
          <p14:tracePt t="26029" x="4413250" y="3157538"/>
          <p14:tracePt t="26047" x="4405313" y="3179763"/>
          <p14:tracePt t="26062" x="4405313" y="3201988"/>
          <p14:tracePt t="26079" x="4405313" y="3230563"/>
          <p14:tracePt t="26097" x="4405313" y="3281363"/>
          <p14:tracePt t="26112" x="4405313" y="3302000"/>
          <p14:tracePt t="26129" x="4405313" y="3324225"/>
          <p14:tracePt t="26147" x="4413250" y="3346450"/>
          <p14:tracePt t="26162" x="4419600" y="3367088"/>
          <p14:tracePt t="26180" x="4427538" y="3395663"/>
          <p14:tracePt t="26197" x="4427538" y="3409950"/>
          <p14:tracePt t="26213" x="4427538" y="3417888"/>
          <p14:tracePt t="26229" x="4427538" y="3432175"/>
          <p14:tracePt t="26247" x="4427538" y="3454400"/>
          <p14:tracePt t="26263" x="4427538" y="3468688"/>
          <p14:tracePt t="26280" x="4427538" y="3497263"/>
          <p14:tracePt t="26296" x="4427538" y="3505200"/>
          <p14:tracePt t="26313" x="4419600" y="3525838"/>
          <p14:tracePt t="26330" x="4413250" y="3548063"/>
          <p14:tracePt t="26335" x="4413250" y="3554413"/>
          <p14:tracePt t="26346" x="4405313" y="3562350"/>
          <p14:tracePt t="26361" x="4391025" y="3582988"/>
          <p14:tracePt t="26378" x="4370388" y="3613150"/>
          <p14:tracePt t="26394" x="4348163" y="3633788"/>
          <p14:tracePt t="26412" x="4319588" y="3684588"/>
          <p14:tracePt t="26431" x="4268788" y="3763963"/>
          <p14:tracePt t="26447" x="4260850" y="3763963"/>
          <p14:tracePt t="26483" x="4276725" y="3763963"/>
          <p14:tracePt t="26495" x="4297363" y="3735388"/>
          <p14:tracePt t="26511" x="4319588" y="3713163"/>
          <p14:tracePt t="26527" x="4340225" y="3684588"/>
          <p14:tracePt t="26544" x="4362450" y="3656013"/>
          <p14:tracePt t="26560" x="4391025" y="3605213"/>
          <p14:tracePt t="26578" x="4464050" y="3497263"/>
          <p14:tracePt t="26594" x="4521200" y="3409950"/>
          <p14:tracePt t="26611" x="4586288" y="3332163"/>
          <p14:tracePt t="26627" x="4622800" y="3273425"/>
          <p14:tracePt t="26643" x="4657725" y="3222625"/>
          <p14:tracePt t="26662" x="4694238" y="3165475"/>
          <p14:tracePt t="26678" x="4716463" y="3122613"/>
          <p14:tracePt t="26694" x="4737100" y="3086100"/>
          <p14:tracePt t="26710" x="4751388" y="3063875"/>
          <p14:tracePt t="26727" x="4751388" y="3049588"/>
          <p14:tracePt t="26744" x="4745038" y="3043238"/>
          <p14:tracePt t="26761" x="4737100" y="3028950"/>
          <p14:tracePt t="26777" x="4722813" y="3028950"/>
          <p14:tracePt t="26794" x="4708525" y="3028950"/>
          <p14:tracePt t="26811" x="4694238" y="3021013"/>
          <p14:tracePt t="26828" x="4679950" y="3021013"/>
          <p14:tracePt t="26846" x="4672013" y="3021013"/>
          <p14:tracePt t="26862" x="4665663" y="3021013"/>
          <p14:tracePt t="26877" x="4657725" y="3021013"/>
          <p14:tracePt t="26893" x="4651375" y="3021013"/>
          <p14:tracePt t="26911" x="4643438" y="3021013"/>
          <p14:tracePt t="26929" x="4637088" y="3021013"/>
          <p14:tracePt t="26945" x="4629150" y="3021013"/>
          <p14:tracePt t="26961" x="4622800" y="3021013"/>
          <p14:tracePt t="27035" x="4629150" y="3021013"/>
          <p14:tracePt t="27042" x="4637088" y="3021013"/>
          <p14:tracePt t="27050" x="4643438" y="3021013"/>
          <p14:tracePt t="27061" x="4651375" y="3021013"/>
          <p14:tracePt t="27078" x="4665663" y="3021013"/>
          <p14:tracePt t="27095" x="4686300" y="3021013"/>
          <p14:tracePt t="27111" x="4708525" y="3035300"/>
          <p14:tracePt t="27130" x="4737100" y="3049588"/>
          <p14:tracePt t="27145" x="4759325" y="3063875"/>
          <p14:tracePt t="27161" x="4802188" y="3071813"/>
          <p14:tracePt t="27180" x="4903788" y="3094038"/>
          <p14:tracePt t="27195" x="4946650" y="3100388"/>
          <p14:tracePt t="27212" x="5068888" y="3100388"/>
          <p14:tracePt t="27229" x="5176838" y="3108325"/>
          <p14:tracePt t="27245" x="5292725" y="3114675"/>
          <p14:tracePt t="27262" x="5408613" y="3114675"/>
          <p14:tracePt t="27280" x="5508625" y="3114675"/>
          <p14:tracePt t="27296" x="5646738" y="3100388"/>
          <p14:tracePt t="27312" x="5732463" y="3071813"/>
          <p14:tracePt t="27328" x="5819775" y="3057525"/>
          <p14:tracePt t="27345" x="5905500" y="3035300"/>
          <p14:tracePt t="27364" x="6027738" y="3014663"/>
          <p14:tracePt t="27378" x="6056313" y="3006725"/>
          <p14:tracePt t="27396" x="6092825" y="2992438"/>
          <p14:tracePt t="27413" x="6129338" y="2984500"/>
          <p14:tracePt t="27429" x="6149975" y="2978150"/>
          <p14:tracePt t="27446" x="6165850" y="2970213"/>
          <p14:tracePt t="27464" x="6180138" y="2963863"/>
          <p14:tracePt t="27480" x="6200775" y="2963863"/>
          <p14:tracePt t="27496" x="6229350" y="2955925"/>
          <p14:tracePt t="27511" x="6245225" y="2955925"/>
          <p14:tracePt t="27527" x="6251575" y="2955925"/>
          <p14:tracePt t="27607" x="6245225" y="2963863"/>
          <p14:tracePt t="27632" x="6245225" y="2970213"/>
          <p14:tracePt t="27639" x="6237288" y="2970213"/>
          <p14:tracePt t="27648" x="6229350" y="2978150"/>
          <p14:tracePt t="27662" x="6223000" y="2984500"/>
          <p14:tracePt t="27679" x="6215063" y="3006725"/>
          <p14:tracePt t="27696" x="6208713" y="3021013"/>
          <p14:tracePt t="27711" x="6186488" y="3035300"/>
          <p14:tracePt t="27728" x="6165850" y="3057525"/>
          <p14:tracePt t="27747" x="6135688" y="3086100"/>
          <p14:tracePt t="27762" x="6100763" y="3114675"/>
          <p14:tracePt t="27779" x="6049963" y="3157538"/>
          <p14:tracePt t="27795" x="6007100" y="3194050"/>
          <p14:tracePt t="27811" x="5976938" y="3216275"/>
          <p14:tracePt t="27828" x="5934075" y="3236913"/>
          <p14:tracePt t="27844" x="5905500" y="3259138"/>
          <p14:tracePt t="27862" x="5876925" y="3287713"/>
          <p14:tracePt t="27880" x="5862638" y="3302000"/>
          <p14:tracePt t="27896" x="5840413" y="3316288"/>
          <p14:tracePt t="27912" x="5819775" y="3338513"/>
          <p14:tracePt t="27929" x="5797550" y="3360738"/>
          <p14:tracePt t="27945" x="5783263" y="3375025"/>
          <p14:tracePt t="27963" x="5724525" y="3409950"/>
          <p14:tracePt t="27980" x="5661025" y="3446463"/>
          <p14:tracePt t="27996" x="5581650" y="3489325"/>
          <p14:tracePt t="28011" x="5508625" y="3525838"/>
          <p14:tracePt t="28028" x="5465763" y="3554413"/>
          <p14:tracePt t="28045" x="5443538" y="3576638"/>
          <p14:tracePt t="28063" x="5422900" y="3605213"/>
          <p14:tracePt t="28079" x="5400675" y="3619500"/>
          <p14:tracePt t="28095" x="5394325" y="3633788"/>
          <p14:tracePt t="28113" x="5372100" y="3656013"/>
          <p14:tracePt t="28128" x="5357813" y="3678238"/>
          <p14:tracePt t="28145" x="5329238" y="3698875"/>
          <p14:tracePt t="28163" x="5264150" y="3749675"/>
          <p14:tracePt t="28179" x="5119688" y="3829050"/>
          <p14:tracePt t="28196" x="5048250" y="3851275"/>
          <p14:tracePt t="28212" x="5018088" y="3871913"/>
          <p14:tracePt t="28229" x="4989513" y="3894138"/>
          <p14:tracePt t="28244" x="4968875" y="3900488"/>
          <p14:tracePt t="28261" x="4968875" y="3908425"/>
          <p14:tracePt t="28280" x="4960938" y="3914775"/>
          <p14:tracePt t="28295" x="4938713" y="3922713"/>
          <p14:tracePt t="28311" x="4924425" y="3937000"/>
          <p14:tracePt t="28328" x="4910138" y="3944938"/>
          <p14:tracePt t="28344" x="4881563" y="3944938"/>
          <p14:tracePt t="28361" x="4852988" y="3944938"/>
          <p14:tracePt t="28379" x="4816475" y="3944938"/>
          <p14:tracePt t="28396" x="4745038" y="3944938"/>
          <p14:tracePt t="28412" x="4700588" y="3951288"/>
          <p14:tracePt t="28430" x="4665663" y="3959225"/>
          <p14:tracePt t="28445" x="4629150" y="3973513"/>
          <p14:tracePt t="28461" x="4578350" y="3987800"/>
          <p14:tracePt t="28478" x="4535488" y="4002088"/>
          <p14:tracePt t="28495" x="4498975" y="4008438"/>
          <p14:tracePt t="28512" x="4464050" y="4008438"/>
          <p14:tracePt t="28528" x="4449763" y="4008438"/>
          <p14:tracePt t="28545" x="4427538" y="4008438"/>
          <p14:tracePt t="28562" x="4413250" y="4008438"/>
          <p14:tracePt t="28579" x="4391025" y="4008438"/>
          <p14:tracePt t="28595" x="4384675" y="4008438"/>
          <p14:tracePt t="28612" x="4376738" y="4008438"/>
          <p14:tracePt t="28631" x="4370388" y="4008438"/>
          <p14:tracePt t="28718" x="4370388" y="4016375"/>
          <p14:tracePt t="28806" x="4370388" y="4024313"/>
          <p14:tracePt t="28834" x="4370388" y="4030663"/>
          <p14:tracePt t="28840" x="4370388" y="4038600"/>
          <p14:tracePt t="28856" x="4376738" y="4038600"/>
          <p14:tracePt t="28864" x="4384675" y="4044950"/>
          <p14:tracePt t="28895" x="4384675" y="4052888"/>
          <p14:tracePt t="28918" x="4384675" y="4059238"/>
          <p14:tracePt t="28934" x="4384675" y="4067175"/>
          <p14:tracePt t="28941" x="4384675" y="4073525"/>
          <p14:tracePt t="28948" x="4384675" y="4081463"/>
          <p14:tracePt t="28964" x="4384675" y="4087813"/>
          <p14:tracePt t="28979" x="4384675" y="4095750"/>
          <p14:tracePt t="28995" x="4384675" y="4110038"/>
          <p14:tracePt t="29011" x="4376738" y="4117975"/>
          <p14:tracePt t="29029" x="4376738" y="4124325"/>
          <p14:tracePt t="29044" x="4376738" y="4132263"/>
          <p14:tracePt t="29062" x="4376738" y="4138613"/>
          <p14:tracePt t="29079" x="4384675" y="4146550"/>
          <p14:tracePt t="29096" x="4391025" y="4152900"/>
          <p14:tracePt t="29113" x="4398963" y="4152900"/>
          <p14:tracePt t="29128" x="4413250" y="4152900"/>
          <p14:tracePt t="29144" x="4419600" y="4152900"/>
          <p14:tracePt t="29164" x="4427538" y="4152900"/>
          <p14:tracePt t="29178" x="4433888" y="4152900"/>
          <p14:tracePt t="29212" x="4441825" y="4152900"/>
          <p14:tracePt t="29228" x="4449763" y="4152900"/>
          <p14:tracePt t="29244" x="4456113" y="4152900"/>
          <p14:tracePt t="29264" x="4464050" y="4152900"/>
          <p14:tracePt t="29281" x="4470400" y="4152900"/>
          <p14:tracePt t="29295" x="4484688" y="4152900"/>
          <p14:tracePt t="29311" x="4484688" y="4146550"/>
          <p14:tracePt t="29329" x="4498975" y="4146550"/>
          <p14:tracePt t="29348" x="4506913" y="4146550"/>
          <p14:tracePt t="29368" x="4513263" y="4146550"/>
          <p14:tracePt t="29558" x="4513263" y="4138613"/>
          <p14:tracePt t="29655" x="4513263" y="4132263"/>
          <p14:tracePt t="29728" x="4513263" y="4138613"/>
          <p14:tracePt t="29736" x="4506913" y="4146550"/>
          <p14:tracePt t="29746" x="4506913" y="4152900"/>
          <p14:tracePt t="29762" x="4498975" y="4160838"/>
          <p14:tracePt t="29780" x="4492625" y="4175125"/>
          <p14:tracePt t="29795" x="4484688" y="4189413"/>
          <p14:tracePt t="29812" x="4478338" y="4217988"/>
          <p14:tracePt t="29827" x="4464050" y="4240213"/>
          <p14:tracePt t="29843" x="4464050" y="4260850"/>
          <p14:tracePt t="29859" x="4464050" y="4283075"/>
          <p14:tracePt t="29876" x="4464050" y="4311650"/>
          <p14:tracePt t="29893" x="4464050" y="4325938"/>
          <p14:tracePt t="29911" x="4464050" y="4356100"/>
          <p14:tracePt t="29927" x="4464050" y="4362450"/>
          <p14:tracePt t="29944" x="4464050" y="4376738"/>
          <p14:tracePt t="29962" x="4464050" y="4398963"/>
          <p14:tracePt t="29978" x="4470400" y="4413250"/>
          <p14:tracePt t="29995" x="4478338" y="4427538"/>
          <p14:tracePt t="30014" x="4478338" y="4449763"/>
          <p14:tracePt t="30028" x="4478338" y="4456113"/>
          <p14:tracePt t="30044" x="4478338" y="4470400"/>
          <p14:tracePt t="30061" x="4478338" y="4484688"/>
          <p14:tracePt t="30140" x="4478338" y="4470400"/>
          <p14:tracePt t="30148" x="4478338" y="4464050"/>
          <p14:tracePt t="30161" x="4464050" y="4441825"/>
          <p14:tracePt t="30178" x="4433888" y="4405313"/>
          <p14:tracePt t="30196" x="4413250" y="4384675"/>
          <p14:tracePt t="30211" x="4391025" y="4370388"/>
          <p14:tracePt t="30228" x="4376738" y="4356100"/>
          <p14:tracePt t="30245" x="4370388" y="4348163"/>
          <p14:tracePt t="30261" x="4348163" y="4340225"/>
          <p14:tracePt t="30279" x="4319588" y="4340225"/>
          <p14:tracePt t="30294" x="4297363" y="4333875"/>
          <p14:tracePt t="30311" x="4276725" y="4325938"/>
          <p14:tracePt t="30328" x="4246563" y="4319588"/>
          <p14:tracePt t="30332" x="4217988" y="4319588"/>
          <p14:tracePt t="30344" x="4189413" y="4319588"/>
          <p14:tracePt t="30362" x="4067175" y="4311650"/>
          <p14:tracePt t="30380" x="3944938" y="4305300"/>
          <p14:tracePt t="30395" x="3835400" y="4291013"/>
          <p14:tracePt t="30411" x="3727450" y="4283075"/>
          <p14:tracePt t="30429" x="3641725" y="4260850"/>
          <p14:tracePt t="30444" x="3548063" y="4232275"/>
          <p14:tracePt t="30461" x="3454400" y="4203700"/>
          <p14:tracePt t="30478" x="3302000" y="4160838"/>
          <p14:tracePt t="30495" x="3187700" y="4132263"/>
          <p14:tracePt t="30511" x="3057525" y="4103688"/>
          <p14:tracePt t="30528" x="2935288" y="4073525"/>
          <p14:tracePt t="30544" x="2819400" y="4038600"/>
          <p14:tracePt t="30560" x="2689225" y="4016375"/>
          <p14:tracePt t="30578" x="2544763" y="4016375"/>
          <p14:tracePt t="30595" x="2473325" y="4030663"/>
          <p14:tracePt t="30612" x="2416175" y="4052888"/>
          <p14:tracePt t="30628" x="2379663" y="4059238"/>
          <p14:tracePt t="30644" x="2336800" y="4073525"/>
          <p14:tracePt t="30662" x="2286000" y="4081463"/>
          <p14:tracePt t="30679" x="2155825" y="4095750"/>
          <p14:tracePt t="30695" x="2070100" y="4095750"/>
          <p14:tracePt t="30712" x="1968500" y="4095750"/>
          <p14:tracePt t="30728" x="1889125" y="4095750"/>
          <p14:tracePt t="30744" x="1831975" y="4095750"/>
          <p14:tracePt t="30761" x="1803400" y="4103688"/>
          <p14:tracePt t="30778" x="1787525" y="4103688"/>
          <p14:tracePt t="30835" x="1795463" y="4110038"/>
          <p14:tracePt t="30842" x="1803400" y="4110038"/>
          <p14:tracePt t="30850" x="1817688" y="4117975"/>
          <p14:tracePt t="30861" x="1824038" y="4117975"/>
          <p14:tracePt t="30879" x="1846263" y="4124325"/>
          <p14:tracePt t="30896" x="1911350" y="4138613"/>
          <p14:tracePt t="30912" x="1990725" y="4152900"/>
          <p14:tracePt t="30928" x="2070100" y="4181475"/>
          <p14:tracePt t="30946" x="2192338" y="4203700"/>
          <p14:tracePt t="30960" x="2336800" y="4232275"/>
          <p14:tracePt t="30976" x="2509838" y="4254500"/>
          <p14:tracePt t="30992" x="2660650" y="4254500"/>
          <p14:tracePt t="31011" x="2876550" y="4254500"/>
          <p14:tracePt t="31028" x="2992438" y="4246563"/>
          <p14:tracePt t="31044" x="3122613" y="4217988"/>
          <p14:tracePt t="31060" x="3236913" y="4197350"/>
          <p14:tracePt t="31077" x="3352800" y="4167188"/>
          <p14:tracePt t="31094" x="3460750" y="4138613"/>
          <p14:tracePt t="31111" x="3627438" y="4110038"/>
          <p14:tracePt t="31130" x="3735388" y="4103688"/>
          <p14:tracePt t="31145" x="3821113" y="4095750"/>
          <p14:tracePt t="31161" x="3914775" y="4095750"/>
          <p14:tracePt t="31178" x="4002088" y="4110038"/>
          <p14:tracePt t="31194" x="4102100" y="4132263"/>
          <p14:tracePt t="31211" x="4232275" y="4146550"/>
          <p14:tracePt t="31228" x="4305300" y="4146550"/>
          <p14:tracePt t="31244" x="4384675" y="4132263"/>
          <p14:tracePt t="31261" x="4478338" y="4110038"/>
          <p14:tracePt t="31278" x="4557713" y="4103688"/>
          <p14:tracePt t="31294" x="4637088" y="4095750"/>
          <p14:tracePt t="31311" x="4745038" y="4087813"/>
          <p14:tracePt t="31328" x="4918075" y="4087813"/>
          <p14:tracePt t="31344" x="5032375" y="4081463"/>
          <p14:tracePt t="31362" x="5141913" y="4081463"/>
          <p14:tracePt t="31378" x="5227638" y="4067175"/>
          <p14:tracePt t="31394" x="5314950" y="4044950"/>
          <p14:tracePt t="31413" x="5386388" y="4024313"/>
          <p14:tracePt t="31428" x="5414963" y="4024313"/>
          <p14:tracePt t="31445" x="5457825" y="4016375"/>
          <p14:tracePt t="31461" x="5545138" y="3994150"/>
          <p14:tracePt t="31478" x="5667375" y="3965575"/>
          <p14:tracePt t="31494" x="5803900" y="3944938"/>
          <p14:tracePt t="31510" x="5919788" y="3937000"/>
          <p14:tracePt t="31528" x="6072188" y="3914775"/>
          <p14:tracePt t="31544" x="6149975" y="3914775"/>
          <p14:tracePt t="31561" x="6229350" y="3900488"/>
          <p14:tracePt t="31578" x="6302375" y="3886200"/>
          <p14:tracePt t="31594" x="6330950" y="3879850"/>
          <p14:tracePt t="31610" x="6359525" y="3871913"/>
          <p14:tracePt t="31628" x="6388100" y="3871913"/>
          <p14:tracePt t="31646" x="6432550" y="3857625"/>
          <p14:tracePt t="31660" x="6496050" y="3857625"/>
          <p14:tracePt t="31678" x="6575425" y="3857625"/>
          <p14:tracePt t="31694" x="6654800" y="3857625"/>
          <p14:tracePt t="31710" x="6705600" y="3871913"/>
          <p14:tracePt t="31728" x="6742113" y="3879850"/>
          <p14:tracePt t="31745" x="6792913" y="3900488"/>
          <p14:tracePt t="31761" x="6813550" y="3914775"/>
          <p14:tracePt t="31778" x="6843713" y="3922713"/>
          <p14:tracePt t="31795" x="6872288" y="3937000"/>
          <p14:tracePt t="31810" x="6921500" y="3951288"/>
          <p14:tracePt t="31827" x="7000875" y="3973513"/>
          <p14:tracePt t="31831" x="7045325" y="3979863"/>
          <p14:tracePt t="31845" x="7131050" y="4008438"/>
          <p14:tracePt t="31861" x="7224713" y="4030663"/>
          <p14:tracePt t="31879" x="7283450" y="4044950"/>
          <p14:tracePt t="31894" x="7304088" y="4059238"/>
          <p14:tracePt t="31911" x="7326313" y="4059238"/>
          <p14:tracePt t="31928" x="7369175" y="4059238"/>
          <p14:tracePt t="31945" x="7426325" y="4081463"/>
          <p14:tracePt t="31961" x="7513638" y="4103688"/>
          <p14:tracePt t="31977" x="7615238" y="4132263"/>
          <p14:tracePt t="31994" x="7723188" y="4152900"/>
          <p14:tracePt t="32012" x="7823200" y="4167188"/>
          <p14:tracePt t="32029" x="7961313" y="4181475"/>
          <p14:tracePt t="32045" x="8047038" y="4181475"/>
          <p14:tracePt t="32062" x="8118475" y="4181475"/>
          <p14:tracePt t="32078" x="8162925" y="4181475"/>
          <p14:tracePt t="32093" x="8220075" y="4175125"/>
          <p14:tracePt t="32109" x="8285163" y="4167188"/>
          <p14:tracePt t="32126" x="8328025" y="4167188"/>
          <p14:tracePt t="32142" x="8364538" y="4167188"/>
          <p14:tracePt t="32160" x="8421688" y="4160838"/>
          <p14:tracePt t="32175" x="8466138" y="4146550"/>
          <p14:tracePt t="32192" x="8494713" y="4138613"/>
          <p14:tracePt t="32209" x="8501063" y="4138613"/>
          <p14:tracePt t="32241" x="8509000" y="4138613"/>
          <p14:tracePt t="32298" x="8509000" y="4132263"/>
          <p14:tracePt t="32320" x="8501063" y="4132263"/>
          <p14:tracePt t="32327" x="8494713" y="4132263"/>
          <p14:tracePt t="32343" x="8486775" y="4132263"/>
          <p14:tracePt t="32351" x="8472488" y="4132263"/>
          <p14:tracePt t="32359" x="8466138" y="4132263"/>
          <p14:tracePt t="32375" x="8450263" y="4132263"/>
          <p14:tracePt t="32394" x="8421688" y="4132263"/>
          <p14:tracePt t="32411" x="8378825" y="4138613"/>
          <p14:tracePt t="32429" x="8328025" y="4146550"/>
          <p14:tracePt t="32444" x="8285163" y="4152900"/>
          <p14:tracePt t="32462" x="8220075" y="4160838"/>
          <p14:tracePt t="32477" x="8148638" y="4175125"/>
          <p14:tracePt t="32494" x="8061325" y="4189413"/>
          <p14:tracePt t="32511" x="7916863" y="4217988"/>
          <p14:tracePt t="32528" x="7788275" y="4232275"/>
          <p14:tracePt t="32544" x="7678738" y="4240213"/>
          <p14:tracePt t="32561" x="7599363" y="4240213"/>
          <p14:tracePt t="32577" x="7542213" y="4240213"/>
          <p14:tracePt t="32594" x="7470775" y="4246563"/>
          <p14:tracePt t="32610" x="7412038" y="4246563"/>
          <p14:tracePt t="32626" x="7283450" y="4260850"/>
          <p14:tracePt t="32642" x="7173913" y="4260850"/>
          <p14:tracePt t="32659" x="7059613" y="4260850"/>
          <p14:tracePt t="32675" x="6943725" y="4260850"/>
          <p14:tracePt t="32692" x="6835775" y="4260850"/>
          <p14:tracePt t="32708" x="6748463" y="4260850"/>
          <p14:tracePt t="32724" x="6691313" y="4260850"/>
          <p14:tracePt t="32742" x="6654800" y="4260850"/>
          <p14:tracePt t="32758" x="6634163" y="4260850"/>
          <p14:tracePt t="32775" x="6619875" y="4254500"/>
          <p14:tracePt t="32791" x="6597650" y="4246563"/>
          <p14:tracePt t="32808" x="6569075" y="4246563"/>
          <p14:tracePt t="32824" x="6526213" y="4240213"/>
          <p14:tracePt t="32842" x="6432550" y="4232275"/>
          <p14:tracePt t="32858" x="6359525" y="4211638"/>
          <p14:tracePt t="32875" x="6273800" y="4197350"/>
          <p14:tracePt t="32891" x="6194425" y="4181475"/>
          <p14:tracePt t="32908" x="6143625" y="4181475"/>
          <p14:tracePt t="32925" x="6107113" y="4175125"/>
          <p14:tracePt t="32941" x="6086475" y="4167188"/>
          <p14:tracePt t="32958" x="6056313" y="4167188"/>
          <p14:tracePt t="32974" x="6035675" y="4160838"/>
          <p14:tracePt t="32991" x="6027738" y="4160838"/>
          <p14:tracePt t="33008" x="6007100" y="4160838"/>
          <p14:tracePt t="33025" x="5984875" y="4160838"/>
          <p14:tracePt t="33041" x="5970588" y="4160838"/>
          <p14:tracePt t="33058" x="5934075" y="4152900"/>
          <p14:tracePt t="33075" x="5913438" y="4152900"/>
          <p14:tracePt t="33091" x="5876925" y="4152900"/>
          <p14:tracePt t="33108" x="5819775" y="4152900"/>
          <p14:tracePt t="33125" x="5740400" y="4152900"/>
          <p14:tracePt t="33141" x="5638800" y="4152900"/>
          <p14:tracePt t="33159" x="5457825" y="4167188"/>
          <p14:tracePt t="33175" x="5307013" y="4181475"/>
          <p14:tracePt t="33192" x="5148263" y="4203700"/>
          <p14:tracePt t="33208" x="5018088" y="4203700"/>
          <p14:tracePt t="33224" x="4895850" y="4211638"/>
          <p14:tracePt t="33241" x="4787900" y="4225925"/>
          <p14:tracePt t="33258" x="4708525" y="4232275"/>
          <p14:tracePt t="33275" x="4637088" y="4232275"/>
          <p14:tracePt t="33292" x="4606925" y="4240213"/>
          <p14:tracePt t="33308" x="4586288" y="4240213"/>
          <p14:tracePt t="33325" x="4564063" y="4240213"/>
          <p14:tracePt t="33328" x="4557713" y="4240213"/>
          <p14:tracePt t="33342" x="4549775" y="4240213"/>
          <p14:tracePt t="33360" x="4527550" y="4246563"/>
          <p14:tracePt t="33378" x="4506913" y="4246563"/>
          <p14:tracePt t="33393" x="4492625" y="4246563"/>
          <p14:tracePt t="33410" x="4478338" y="4246563"/>
          <p14:tracePt t="33428" x="4449763" y="4246563"/>
          <p14:tracePt t="33444" x="4427538" y="4246563"/>
          <p14:tracePt t="33461" x="4405313" y="4240213"/>
          <p14:tracePt t="33477" x="4376738" y="4232275"/>
          <p14:tracePt t="33493" x="4348163" y="4217988"/>
          <p14:tracePt t="33510" x="4305300" y="4211638"/>
          <p14:tracePt t="33527" x="4254500" y="4189413"/>
          <p14:tracePt t="33543" x="4211638" y="4167188"/>
          <p14:tracePt t="33561" x="4152900" y="4138613"/>
          <p14:tracePt t="33578" x="4132263" y="4124325"/>
          <p14:tracePt t="33593" x="4110038" y="4117975"/>
          <p14:tracePt t="33610" x="4081463" y="4103688"/>
          <p14:tracePt t="33627" x="4059238" y="4095750"/>
          <p14:tracePt t="33645" x="4016375" y="4087813"/>
          <p14:tracePt t="33661" x="3979863" y="4081463"/>
          <p14:tracePt t="33677" x="3959225" y="4081463"/>
          <p14:tracePt t="33693" x="3951288" y="4073525"/>
          <p14:tracePt t="33732" x="3951288" y="4067175"/>
          <p14:tracePt t="33743" x="3959225" y="4059238"/>
          <p14:tracePt t="33761" x="3987800" y="4038600"/>
          <p14:tracePt t="33777" x="4016375" y="4038600"/>
          <p14:tracePt t="33794" x="4059238" y="4038600"/>
          <p14:tracePt t="33810" x="4087813" y="4038600"/>
          <p14:tracePt t="33827" x="4124325" y="4038600"/>
          <p14:tracePt t="33831" x="4146550" y="4038600"/>
          <p14:tracePt t="33843" x="4175125" y="4038600"/>
          <p14:tracePt t="33859" x="4240213" y="4038600"/>
          <p14:tracePt t="33877" x="4362450" y="4016375"/>
          <p14:tracePt t="33896" x="4456113" y="3994150"/>
          <p14:tracePt t="33910" x="4543425" y="3973513"/>
          <p14:tracePt t="33927" x="4586288" y="3951288"/>
          <p14:tracePt t="33943" x="4606925" y="3944938"/>
          <p14:tracePt t="33960" x="4614863" y="3944938"/>
          <p14:tracePt t="33977" x="4614863" y="3937000"/>
          <p14:tracePt t="33995" x="4622800" y="3937000"/>
          <p14:tracePt t="34012" x="4637088" y="3930650"/>
          <p14:tracePt t="34027" x="4643438" y="3922713"/>
          <p14:tracePt t="34044" x="4651375" y="3914775"/>
          <p14:tracePt t="34060" x="4665663" y="3914775"/>
          <p14:tracePt t="34094" x="4672013" y="3908425"/>
          <p14:tracePt t="34148" x="4672013" y="3900488"/>
          <p14:tracePt t="34156" x="4672013" y="3894138"/>
          <p14:tracePt t="34173" x="4672013" y="3886200"/>
          <p14:tracePt t="34180" x="4672013" y="3879850"/>
          <p14:tracePt t="34194" x="4657725" y="3871913"/>
          <p14:tracePt t="34211" x="4637088" y="3857625"/>
          <p14:tracePt t="34228" x="4622800" y="3843338"/>
          <p14:tracePt t="34245" x="4606925" y="3821113"/>
          <p14:tracePt t="34262" x="4592638" y="3800475"/>
          <p14:tracePt t="34276" x="4578350" y="3771900"/>
          <p14:tracePt t="34292" x="4578350" y="3749675"/>
          <p14:tracePt t="34308" x="4578350" y="3713163"/>
          <p14:tracePt t="34324" x="4592638" y="3684588"/>
          <p14:tracePt t="34342" x="4600575" y="3641725"/>
          <p14:tracePt t="34358" x="4614863" y="3613150"/>
          <p14:tracePt t="34375" x="4622800" y="3568700"/>
          <p14:tracePt t="34392" x="4629150" y="3533775"/>
          <p14:tracePt t="34411" x="4651375" y="3482975"/>
          <p14:tracePt t="34428" x="4672013" y="3446463"/>
          <p14:tracePt t="34443" x="4694238" y="3417888"/>
          <p14:tracePt t="34462" x="4716463" y="3381375"/>
          <p14:tracePt t="34477" x="4730750" y="3367088"/>
          <p14:tracePt t="34494" x="4737100" y="3338513"/>
          <p14:tracePt t="34512" x="4745038" y="3316288"/>
          <p14:tracePt t="34528" x="4745038" y="3302000"/>
          <p14:tracePt t="34543" x="4745038" y="3281363"/>
          <p14:tracePt t="34561" x="4730750" y="3259138"/>
          <p14:tracePt t="34577" x="4722813" y="3252788"/>
          <p14:tracePt t="34594" x="4700588" y="3222625"/>
          <p14:tracePt t="34610" x="4700588" y="3216275"/>
          <p14:tracePt t="34627" x="4694238" y="3208338"/>
          <p14:tracePt t="34645" x="4679950" y="3208338"/>
          <p14:tracePt t="34660" x="4672013" y="3208338"/>
          <p14:tracePt t="34677" x="4665663" y="3208338"/>
          <p14:tracePt t="34711" x="4651375" y="3222625"/>
          <p14:tracePt t="34727" x="4629150" y="3236913"/>
          <p14:tracePt t="34745" x="4606925" y="3267075"/>
          <p14:tracePt t="34760" x="4557713" y="3332163"/>
          <p14:tracePt t="34777" x="4513263" y="3409950"/>
          <p14:tracePt t="34795" x="4464050" y="3540125"/>
          <p14:tracePt t="34810" x="4441825" y="3619500"/>
          <p14:tracePt t="34827" x="4427538" y="3684588"/>
          <p14:tracePt t="34844" x="4419600" y="3721100"/>
          <p14:tracePt t="34860" x="4419600" y="3741738"/>
          <p14:tracePt t="34876" x="4427538" y="3756025"/>
          <p14:tracePt t="34894" x="4449763" y="3778250"/>
          <p14:tracePt t="34910" x="4484688" y="3806825"/>
          <p14:tracePt t="34928" x="4521200" y="3814763"/>
          <p14:tracePt t="34944" x="4549775" y="3821113"/>
          <p14:tracePt t="34960" x="4606925" y="3814763"/>
          <p14:tracePt t="34977" x="4686300" y="3786188"/>
          <p14:tracePt t="34993" x="4730750" y="3771900"/>
          <p14:tracePt t="35010" x="4816475" y="3741738"/>
          <p14:tracePt t="35028" x="4852988" y="3721100"/>
          <p14:tracePt t="35044" x="4903788" y="3698875"/>
          <p14:tracePt t="35060" x="4953000" y="3678238"/>
          <p14:tracePt t="35077" x="4997450" y="3656013"/>
          <p14:tracePt t="35093" x="5040313" y="3633788"/>
          <p14:tracePt t="35110" x="5076825" y="3605213"/>
          <p14:tracePt t="35127" x="5111750" y="3582988"/>
          <p14:tracePt t="35145" x="5133975" y="3562350"/>
          <p14:tracePt t="35161" x="5156200" y="3554413"/>
          <p14:tracePt t="35176" x="5156200" y="3548063"/>
          <p14:tracePt t="35193" x="5156200" y="3540125"/>
          <p14:tracePt t="35290" x="5156200" y="3548063"/>
          <p14:tracePt t="35298" x="5148263" y="3548063"/>
          <p14:tracePt t="35309" x="5141913" y="3554413"/>
          <p14:tracePt t="35328" x="5119688" y="3582988"/>
          <p14:tracePt t="35344" x="5097463" y="3605213"/>
          <p14:tracePt t="35361" x="5076825" y="3619500"/>
          <p14:tracePt t="35378" x="5054600" y="3641725"/>
          <p14:tracePt t="35396" x="5026025" y="3678238"/>
          <p14:tracePt t="35410" x="5018088" y="3684588"/>
          <p14:tracePt t="35426" x="5003800" y="3706813"/>
          <p14:tracePt t="35442" x="4983163" y="3735388"/>
          <p14:tracePt t="35458" x="4975225" y="3741738"/>
          <p14:tracePt t="35505" x="4968875" y="3741738"/>
          <p14:tracePt t="35529" x="4968875" y="3749675"/>
          <p14:tracePt t="35592" x="4960938" y="3749675"/>
          <p14:tracePt t="35626" x="4953000" y="3756025"/>
          <p14:tracePt t="35830" x="4960938" y="3756025"/>
          <p14:tracePt t="35838" x="4960938" y="3749675"/>
          <p14:tracePt t="35846" x="4960938" y="3741738"/>
          <p14:tracePt t="35860" x="4968875" y="3735388"/>
          <p14:tracePt t="35876" x="4975225" y="3727450"/>
          <p14:tracePt t="35893" x="4989513" y="3713163"/>
          <p14:tracePt t="35911" x="4997450" y="3706813"/>
          <p14:tracePt t="35926" x="4997450" y="3692525"/>
          <p14:tracePt t="35944" x="4997450" y="3662363"/>
          <p14:tracePt t="35961" x="4997450" y="3648075"/>
          <p14:tracePt t="35977" x="4997450" y="3641725"/>
          <p14:tracePt t="35993" x="4997450" y="3627438"/>
          <p14:tracePt t="36011" x="4997450" y="3619500"/>
          <p14:tracePt t="36027" x="4997450" y="3605213"/>
          <p14:tracePt t="36043" x="4997450" y="3590925"/>
          <p14:tracePt t="36060" x="4997450" y="3568700"/>
          <p14:tracePt t="36077" x="5003800" y="3548063"/>
          <p14:tracePt t="36092" x="5018088" y="3533775"/>
          <p14:tracePt t="36110" x="5026025" y="3505200"/>
          <p14:tracePt t="36127" x="5032375" y="3489325"/>
          <p14:tracePt t="36144" x="5040313" y="3475038"/>
          <p14:tracePt t="36160" x="5040313" y="3468688"/>
          <p14:tracePt t="36176" x="5048250" y="3454400"/>
          <p14:tracePt t="36195" x="5048250" y="3432175"/>
          <p14:tracePt t="36210" x="5054600" y="3425825"/>
          <p14:tracePt t="36227" x="5054600" y="3417888"/>
          <p14:tracePt t="36260" x="5062538" y="3409950"/>
          <p14:tracePt t="36277" x="5068888" y="3409950"/>
          <p14:tracePt t="36293" x="5076825" y="3403600"/>
          <p14:tracePt t="36326" x="5083175" y="3395663"/>
          <p14:tracePt t="36348" x="5083175" y="3389313"/>
          <p14:tracePt t="36360" x="5091113" y="3381375"/>
          <p14:tracePt t="36378" x="5091113" y="3375025"/>
          <p14:tracePt t="36393" x="5097463" y="3367088"/>
          <p14:tracePt t="36410" x="5105400" y="3360738"/>
          <p14:tracePt t="36427" x="5111750" y="3352800"/>
          <p14:tracePt t="36444" x="5111750" y="3346450"/>
          <p14:tracePt t="36606" x="5111750" y="3352800"/>
          <p14:tracePt t="36622" x="5105400" y="3360738"/>
          <p14:tracePt t="36630" x="5097463" y="3360738"/>
          <p14:tracePt t="36643" x="5097463" y="3367088"/>
          <p14:tracePt t="36661" x="5091113" y="3367088"/>
          <p14:tracePt t="36678" x="5091113" y="3375025"/>
          <p14:tracePt t="36707" x="5091113" y="3381375"/>
          <p14:tracePt t="36714" x="5083175" y="3381375"/>
          <p14:tracePt t="36728" x="5083175" y="3389313"/>
          <p14:tracePt t="37035" x="5076825" y="3395663"/>
          <p14:tracePt t="37050" x="5068888" y="3395663"/>
          <p14:tracePt t="37077" x="5068888" y="3403600"/>
          <p14:tracePt t="37122" x="5062538" y="3403600"/>
          <p14:tracePt t="37196" x="5062538" y="3409950"/>
          <p14:tracePt t="37204" x="5062538" y="3417888"/>
          <p14:tracePt t="37212" x="5054600" y="3425825"/>
          <p14:tracePt t="37229" x="5054600" y="3432175"/>
          <p14:tracePt t="37242" x="5048250" y="3446463"/>
          <p14:tracePt t="37260" x="5040313" y="3454400"/>
          <p14:tracePt t="37277" x="5040313" y="3460750"/>
          <p14:tracePt t="37294" x="5040313" y="3468688"/>
          <p14:tracePt t="37310" x="5032375" y="3475038"/>
          <p14:tracePt t="37343" x="5032375" y="3482975"/>
          <p14:tracePt t="37359" x="5026025" y="3482975"/>
          <p14:tracePt t="37396" x="5026025" y="3489325"/>
          <p14:tracePt t="37420" x="5026025" y="3497263"/>
          <p14:tracePt t="37463" x="5026025" y="3505200"/>
          <p14:tracePt t="37528" x="5026025" y="3511550"/>
          <p14:tracePt t="37570" x="5026025" y="3519488"/>
          <p14:tracePt t="37643" x="5026025" y="3525838"/>
          <p14:tracePt t="38073" x="5018088" y="3533775"/>
          <p14:tracePt t="38620" x="5011738" y="3540125"/>
          <p14:tracePt t="38650" x="5003800" y="3540125"/>
          <p14:tracePt t="38693" x="5003800" y="3548063"/>
          <p14:tracePt t="38817" x="5003800" y="3554413"/>
          <p14:tracePt t="38860" x="5003800" y="3562350"/>
          <p14:tracePt t="40205" x="5011738" y="3562350"/>
          <p14:tracePt t="40217" x="5018088" y="3562350"/>
          <p14:tracePt t="40231" x="5026025" y="3562350"/>
          <p14:tracePt t="40268" x="5032375" y="3562350"/>
          <p14:tracePt t="40329" x="5040313" y="3562350"/>
          <p14:tracePt t="40337" x="5048250" y="3562350"/>
          <p14:tracePt t="40352" x="5054600" y="3562350"/>
          <p14:tracePt t="40360" x="5054600" y="3568700"/>
          <p14:tracePt t="40374" x="5062538" y="3568700"/>
          <p14:tracePt t="40392" x="5068888" y="3568700"/>
          <p14:tracePt t="40409" x="5076825" y="3568700"/>
          <p14:tracePt t="40425" x="5083175" y="3576638"/>
          <p14:tracePt t="40442" x="5105400" y="3576638"/>
          <p14:tracePt t="40459" x="5119688" y="3576638"/>
          <p14:tracePt t="40474" x="5133975" y="3576638"/>
          <p14:tracePt t="40491" x="5148263" y="3576638"/>
          <p14:tracePt t="40508" x="5162550" y="3576638"/>
          <p14:tracePt t="40524" x="5176838" y="3576638"/>
          <p14:tracePt t="40541" x="5191125" y="3576638"/>
          <p14:tracePt t="40559" x="5213350" y="3582988"/>
          <p14:tracePt t="40576" x="5227638" y="3582988"/>
          <p14:tracePt t="40591" x="5235575" y="3582988"/>
          <p14:tracePt t="40609" x="5256213" y="3582988"/>
          <p14:tracePt t="40625" x="5270500" y="3582988"/>
          <p14:tracePt t="40641" x="5284788" y="3582988"/>
          <p14:tracePt t="40658" x="5292725" y="3582988"/>
          <p14:tracePt t="40674" x="5307013" y="3582988"/>
          <p14:tracePt t="40693" x="5314950" y="3582988"/>
          <p14:tracePt t="40708" x="5329238" y="3582988"/>
          <p14:tracePt t="40725" x="5335588" y="3582988"/>
          <p14:tracePt t="40742" x="5343525" y="3582988"/>
          <p14:tracePt t="40774" x="5357813" y="3582988"/>
          <p14:tracePt t="40806" x="5364163" y="3582988"/>
          <p14:tracePt t="40823" x="5372100" y="3582988"/>
          <p14:tracePt t="40840" x="5394325" y="3582988"/>
          <p14:tracePt t="40857" x="5408613" y="3582988"/>
          <p14:tracePt t="40873" x="5429250" y="3582988"/>
          <p14:tracePt t="40890" x="5451475" y="3582988"/>
          <p14:tracePt t="40906" x="5457825" y="3582988"/>
          <p14:tracePt t="40923" x="5480050" y="3582988"/>
          <p14:tracePt t="40940" x="5494338" y="3582988"/>
          <p14:tracePt t="40957" x="5502275" y="3582988"/>
          <p14:tracePt t="40975" x="5516563" y="3582988"/>
          <p14:tracePt t="40990" x="5530850" y="3582988"/>
          <p14:tracePt t="41007" x="5545138" y="3582988"/>
          <p14:tracePt t="41026" x="5573713" y="3582988"/>
          <p14:tracePt t="41042" x="5595938" y="3582988"/>
          <p14:tracePt t="41059" x="5610225" y="3582988"/>
          <p14:tracePt t="41232" x="5602288" y="3582988"/>
          <p14:tracePt t="41240" x="5595938" y="3582988"/>
          <p14:tracePt t="41248" x="5588000" y="3582988"/>
          <p14:tracePt t="41258" x="5581650" y="3582988"/>
          <p14:tracePt t="41275" x="5567363" y="3582988"/>
          <p14:tracePt t="41292" x="5551488" y="3582988"/>
          <p14:tracePt t="41309" x="5537200" y="3582988"/>
          <p14:tracePt t="41324" x="5530850" y="3576638"/>
          <p14:tracePt t="41342" x="5522913" y="3576638"/>
          <p14:tracePt t="41358" x="5502275" y="3576638"/>
          <p14:tracePt t="41374" x="5480050" y="3576638"/>
          <p14:tracePt t="41391" x="5465763" y="3576638"/>
          <p14:tracePt t="41409" x="5437188" y="3576638"/>
          <p14:tracePt t="41425" x="5414963" y="3576638"/>
          <p14:tracePt t="41443" x="5400675" y="3576638"/>
          <p14:tracePt t="41457" x="5378450" y="3582988"/>
          <p14:tracePt t="41475" x="5364163" y="3582988"/>
          <p14:tracePt t="41493" x="5335588" y="3582988"/>
          <p14:tracePt t="41509" x="5314950" y="3582988"/>
          <p14:tracePt t="41525" x="5299075" y="3582988"/>
          <p14:tracePt t="41541" x="5292725" y="3582988"/>
          <p14:tracePt t="41558" x="5278438" y="3582988"/>
          <p14:tracePt t="41574" x="5270500" y="3582988"/>
          <p14:tracePt t="41591" x="5249863" y="3582988"/>
          <p14:tracePt t="41609" x="5221288" y="3582988"/>
          <p14:tracePt t="41625" x="5205413" y="3582988"/>
          <p14:tracePt t="41641" x="5184775" y="3582988"/>
          <p14:tracePt t="41658" x="5170488" y="3582988"/>
          <p14:tracePt t="41675" x="5148263" y="3582988"/>
          <p14:tracePt t="41691" x="5133975" y="3582988"/>
          <p14:tracePt t="41709" x="5126038" y="3582988"/>
          <p14:tracePt t="41725" x="5119688" y="3582988"/>
          <p14:tracePt t="41758" x="5111750" y="3582988"/>
          <p14:tracePt t="41806" x="5105400" y="3582988"/>
          <p14:tracePt t="41915" x="5105400" y="3576638"/>
          <p14:tracePt t="41922" x="5111750" y="3568700"/>
          <p14:tracePt t="41929" x="5119688" y="3568700"/>
          <p14:tracePt t="41941" x="5126038" y="3562350"/>
          <p14:tracePt t="41960" x="5141913" y="3554413"/>
          <p14:tracePt t="41975" x="5156200" y="3554413"/>
          <p14:tracePt t="41992" x="5162550" y="3554413"/>
          <p14:tracePt t="42010" x="5176838" y="3554413"/>
          <p14:tracePt t="42026" x="5199063" y="3562350"/>
          <p14:tracePt t="42042" x="5213350" y="3562350"/>
          <p14:tracePt t="42057" x="5235575" y="3576638"/>
          <p14:tracePt t="42073" x="5264150" y="3590925"/>
          <p14:tracePt t="42089" x="5307013" y="3605213"/>
          <p14:tracePt t="42106" x="5329238" y="3619500"/>
          <p14:tracePt t="42124" x="5357813" y="3619500"/>
          <p14:tracePt t="42139" x="5378450" y="3619500"/>
          <p14:tracePt t="42156" x="5394325" y="3627438"/>
          <p14:tracePt t="42172" x="5400675" y="3627438"/>
          <p14:tracePt t="42189" x="5414963" y="3633788"/>
          <p14:tracePt t="42206" x="5437188" y="3633788"/>
          <p14:tracePt t="42222" x="5451475" y="3633788"/>
          <p14:tracePt t="42242" x="5480050" y="3641725"/>
          <p14:tracePt t="42256" x="5487988" y="3641725"/>
          <p14:tracePt t="42272" x="5508625" y="3648075"/>
          <p14:tracePt t="42291" x="5522913" y="3648075"/>
          <p14:tracePt t="42306" x="5537200" y="3648075"/>
          <p14:tracePt t="42323" x="5551488" y="3656013"/>
          <p14:tracePt t="42326" x="5559425" y="3656013"/>
          <p14:tracePt t="42340" x="5567363" y="3656013"/>
          <p14:tracePt t="42357" x="5581650" y="3656013"/>
          <p14:tracePt t="42374" x="5588000" y="3656013"/>
          <p14:tracePt t="42408" x="5595938" y="3656013"/>
          <p14:tracePt t="42427" x="5602288" y="3656013"/>
          <p14:tracePt t="42442" x="5610225" y="3656013"/>
          <p14:tracePt t="42600" x="5602288" y="3656013"/>
          <p14:tracePt t="42660" x="5595938" y="3648075"/>
          <p14:tracePt t="42676" x="5588000" y="3641725"/>
          <p14:tracePt t="42684" x="5581650" y="3641725"/>
          <p14:tracePt t="42692" x="5573713" y="3641725"/>
          <p14:tracePt t="42706" x="5573713" y="3633788"/>
          <p14:tracePt t="42722" x="5567363" y="3627438"/>
          <p14:tracePt t="42739" x="5559425" y="3619500"/>
          <p14:tracePt t="42756" x="5559425" y="3613150"/>
          <p14:tracePt t="42772" x="5559425" y="3598863"/>
          <p14:tracePt t="42789" x="5551488" y="3590925"/>
          <p14:tracePt t="42806" x="5551488" y="3582988"/>
          <p14:tracePt t="43100" x="5545138" y="3582988"/>
          <p14:tracePt t="43120" x="5537200" y="3582988"/>
          <p14:tracePt t="43128" x="5530850" y="3582988"/>
          <p14:tracePt t="43138" x="5522913" y="3582988"/>
          <p14:tracePt t="43158" x="5502275" y="3576638"/>
          <p14:tracePt t="43172" x="5494338" y="3576638"/>
          <p14:tracePt t="43190" x="5480050" y="3576638"/>
          <p14:tracePt t="43208" x="5465763" y="3576638"/>
          <p14:tracePt t="43224" x="5451475" y="3576638"/>
          <p14:tracePt t="43240" x="5437188" y="3576638"/>
          <p14:tracePt t="43256" x="5422900" y="3576638"/>
          <p14:tracePt t="43275" x="5394325" y="3576638"/>
          <p14:tracePt t="43290" x="5378450" y="3576638"/>
          <p14:tracePt t="43307" x="5364163" y="3576638"/>
          <p14:tracePt t="43325" x="5357813" y="3576638"/>
          <p14:tracePt t="43392" x="5349875" y="3576638"/>
          <p14:tracePt t="43762" x="5343525" y="3576638"/>
          <p14:tracePt t="43770" x="5335588" y="3582988"/>
          <p14:tracePt t="43778" x="5329238" y="3590925"/>
          <p14:tracePt t="43789" x="5314950" y="3605213"/>
          <p14:tracePt t="43806" x="5213350" y="3641725"/>
          <p14:tracePt t="43823" x="5126038" y="3670300"/>
          <p14:tracePt t="43839" x="5018088" y="3698875"/>
          <p14:tracePt t="43856" x="4895850" y="3727450"/>
          <p14:tracePt t="43872" x="4759325" y="3756025"/>
          <p14:tracePt t="43890" x="4557713" y="3937000"/>
          <p14:tracePt t="43908" x="3786188" y="4672013"/>
          <p14:tracePt t="43924" x="3582988" y="4759325"/>
          <p14:tracePt t="43942" x="3482975" y="4779963"/>
          <p14:tracePt t="43958" x="3375025" y="4810125"/>
          <p14:tracePt t="43974" x="3252788" y="4838700"/>
          <p14:tracePt t="43990" x="3143250" y="4867275"/>
          <p14:tracePt t="44008" x="2970213" y="4910138"/>
          <p14:tracePt t="44024" x="2811463" y="4954588"/>
          <p14:tracePt t="44040" x="2682875" y="4997450"/>
          <p14:tracePt t="44057" x="2574925" y="5032375"/>
          <p14:tracePt t="44074" x="2473325" y="5062538"/>
          <p14:tracePt t="44090" x="2371725" y="5091113"/>
          <p14:tracePt t="44108" x="2257425" y="5127625"/>
          <p14:tracePt t="44124" x="2235200" y="5127625"/>
          <p14:tracePt t="44141" x="2220913" y="5127625"/>
          <p14:tracePt t="44157" x="2206625" y="5127625"/>
          <p14:tracePt t="44175" x="2192338" y="5127625"/>
          <p14:tracePt t="44191" x="2170113" y="5127625"/>
          <p14:tracePt t="44209" x="2133600" y="5111750"/>
          <p14:tracePt t="44225" x="2070100" y="5083175"/>
          <p14:tracePt t="44241" x="1976438" y="5062538"/>
          <p14:tracePt t="44258" x="1874838" y="5011738"/>
          <p14:tracePt t="44275" x="1758950" y="4946650"/>
          <p14:tracePt t="44289" x="1679575" y="4881563"/>
          <p14:tracePt t="44305" x="1644650" y="4838700"/>
          <p14:tracePt t="44324" x="1614488" y="4787900"/>
          <p14:tracePt t="44341" x="1608138" y="4765675"/>
          <p14:tracePt t="44357" x="1600200" y="4751388"/>
          <p14:tracePt t="44374" x="1600200" y="4730750"/>
          <p14:tracePt t="44390" x="1593850" y="4716463"/>
          <p14:tracePt t="44409" x="1593850" y="4672013"/>
          <p14:tracePt t="44425" x="1585913" y="4629150"/>
          <p14:tracePt t="44442" x="1579563" y="4586288"/>
          <p14:tracePt t="44459" x="1579563" y="4549775"/>
          <p14:tracePt t="44474" x="1565275" y="4521200"/>
          <p14:tracePt t="44491" x="1557338" y="4498975"/>
          <p14:tracePt t="44509" x="1557338" y="4470400"/>
          <p14:tracePt t="44525" x="1557338" y="4449763"/>
          <p14:tracePt t="44541" x="1557338" y="4427538"/>
          <p14:tracePt t="44560" x="1550988" y="4405313"/>
          <p14:tracePt t="44574" x="1550988" y="4384675"/>
          <p14:tracePt t="44590" x="1550988" y="4376738"/>
          <p14:tracePt t="44610" x="1550988" y="4362450"/>
          <p14:tracePt t="44641" x="1550988" y="4356100"/>
          <p14:tracePt t="44668" x="1557338" y="4356100"/>
          <p14:tracePt t="44689" x="1557338" y="4348163"/>
          <p14:tracePt t="44716" x="1557338" y="4340225"/>
          <p14:tracePt t="44726" x="1557338" y="4333875"/>
          <p14:tracePt t="44744" x="1557338" y="4325938"/>
          <p14:tracePt t="44758" x="1565275" y="4319588"/>
          <p14:tracePt t="44774" x="1565275" y="4311650"/>
          <p14:tracePt t="44792" x="1565275" y="4305300"/>
          <p14:tracePt t="44808" x="1571625" y="4291013"/>
          <p14:tracePt t="44824" x="1579563" y="4283075"/>
          <p14:tracePt t="44828" x="1579563" y="4276725"/>
          <p14:tracePt t="44858" x="1579563" y="4268788"/>
          <p14:tracePt t="44874" x="1585913" y="4260850"/>
          <p14:tracePt t="44892" x="1593850" y="4246563"/>
          <p14:tracePt t="44932" x="1600200" y="4246563"/>
          <p14:tracePt t="44942" x="1608138" y="4240213"/>
          <p14:tracePt t="44966" x="1614488" y="4240213"/>
          <p14:tracePt t="44976" x="1614488" y="4232275"/>
          <p14:tracePt t="44992" x="1622425" y="4232275"/>
          <p14:tracePt t="45008" x="1630363" y="4225925"/>
          <p14:tracePt t="45024" x="1636713" y="4217988"/>
          <p14:tracePt t="45043" x="1644650" y="4217988"/>
          <p14:tracePt t="45058" x="1658938" y="4211638"/>
          <p14:tracePt t="45074" x="1673225" y="4211638"/>
          <p14:tracePt t="45092" x="1687513" y="4203700"/>
          <p14:tracePt t="45108" x="1693863" y="4203700"/>
          <p14:tracePt t="45198" x="1687513" y="4203700"/>
          <p14:tracePt t="45225" x="1679575" y="4203700"/>
          <p14:tracePt t="45271" x="1679575" y="4197350"/>
          <p14:tracePt t="45278" x="1679575" y="4189413"/>
          <p14:tracePt t="45317" x="1679575" y="4181475"/>
          <p14:tracePt t="45352" x="1679575" y="4175125"/>
          <p14:tracePt t="45360" x="1673225" y="4175125"/>
          <p14:tracePt t="45375" x="1673225" y="4167188"/>
          <p14:tracePt t="45392" x="1673225" y="4160838"/>
          <p14:tracePt t="45408" x="1665288" y="4152900"/>
          <p14:tracePt t="45424" x="1658938" y="4146550"/>
          <p14:tracePt t="45439" x="1651000" y="4146550"/>
          <p14:tracePt t="45476" x="1651000" y="4138613"/>
          <p14:tracePt t="45490" x="1644650" y="4138613"/>
          <p14:tracePt t="45561" x="1636713" y="4138613"/>
          <p14:tracePt t="45580" x="1636713" y="4132263"/>
          <p14:tracePt t="45590" x="1630363" y="4132263"/>
          <p14:tracePt t="45638" x="1622425" y="4132263"/>
          <p14:tracePt t="45649" x="1614488" y="4132263"/>
          <p14:tracePt t="45739" x="1614488" y="4138613"/>
          <p14:tracePt t="45757" x="1608138" y="4146550"/>
          <p14:tracePt t="45772" x="1608138" y="4152900"/>
          <p14:tracePt t="45780" x="1608138" y="4160838"/>
          <p14:tracePt t="45791" x="1608138" y="4167188"/>
          <p14:tracePt t="45808" x="1608138" y="4189413"/>
          <p14:tracePt t="45824" x="1608138" y="4203700"/>
          <p14:tracePt t="45841" x="1608138" y="4211638"/>
          <p14:tracePt t="45857" x="1608138" y="4232275"/>
          <p14:tracePt t="45874" x="1614488" y="4254500"/>
          <p14:tracePt t="45890" x="1622425" y="4260850"/>
          <p14:tracePt t="45907" x="1622425" y="4276725"/>
          <p14:tracePt t="45925" x="1630363" y="4291013"/>
          <p14:tracePt t="45941" x="1630363" y="4297363"/>
          <p14:tracePt t="45957" x="1630363" y="4305300"/>
          <p14:tracePt t="45975" x="1630363" y="4311650"/>
          <p14:tracePt t="45991" x="1630363" y="4325938"/>
          <p14:tracePt t="46008" x="1630363" y="4333875"/>
          <p14:tracePt t="46025" x="1630363" y="4340225"/>
          <p14:tracePt t="46041" x="1630363" y="4348163"/>
          <p14:tracePt t="46057" x="1630363" y="4356100"/>
          <p14:tracePt t="46075" x="1630363" y="4370388"/>
          <p14:tracePt t="46105" x="1630363" y="4376738"/>
          <p14:tracePt t="46122" x="1630363" y="4384675"/>
          <p14:tracePt t="46170" x="1630363" y="4391025"/>
          <p14:tracePt t="46209" x="1630363" y="4398963"/>
          <p14:tracePt t="46263" x="1630363" y="4405313"/>
          <p14:tracePt t="46275" x="1622425" y="4405313"/>
          <p14:tracePt t="46296" x="1622425" y="4413250"/>
          <p14:tracePt t="46458" x="1614488" y="4413250"/>
          <p14:tracePt t="46495" x="1614488" y="4419600"/>
          <p14:tracePt t="46605" x="1614488" y="4427538"/>
          <p14:tracePt t="46623" x="1614488" y="4433888"/>
          <p14:tracePt t="46656" x="1614488" y="4441825"/>
          <p14:tracePt t="46664" x="1614488" y="4449763"/>
          <p14:tracePt t="46710" x="1622425" y="4449763"/>
          <p14:tracePt t="46718" x="1622425" y="4456113"/>
          <p14:tracePt t="46732" x="1630363" y="4456113"/>
          <p14:tracePt t="46742" x="1630363" y="4464050"/>
          <p14:tracePt t="46760" x="1636713" y="4464050"/>
          <p14:tracePt t="46774" x="1644650" y="4470400"/>
          <p14:tracePt t="46790" x="1651000" y="4470400"/>
          <p14:tracePt t="46807" x="1658938" y="4478338"/>
          <p14:tracePt t="46825" x="1665288" y="4478338"/>
          <p14:tracePt t="46842" x="1673225" y="4478338"/>
          <p14:tracePt t="46857" x="1673225" y="4484688"/>
          <p14:tracePt t="46877" x="1679575" y="4484688"/>
          <p14:tracePt t="46894" x="1679575" y="4492625"/>
          <p14:tracePt t="46923" x="1679575" y="4498975"/>
          <p14:tracePt t="46930" x="1687513" y="4506913"/>
          <p14:tracePt t="46941" x="1687513" y="4513263"/>
          <p14:tracePt t="46958" x="1687513" y="4549775"/>
          <p14:tracePt t="46974" x="1687513" y="4564063"/>
          <p14:tracePt t="46991" x="1693863" y="4600575"/>
          <p14:tracePt t="47009" x="1701800" y="4629150"/>
          <p14:tracePt t="47023" x="1708150" y="4651375"/>
          <p14:tracePt t="47040" x="1724025" y="4679950"/>
          <p14:tracePt t="47059" x="1738313" y="4708525"/>
          <p14:tracePt t="47074" x="1744663" y="4730750"/>
          <p14:tracePt t="47091" x="1752600" y="4751388"/>
          <p14:tracePt t="47108" x="1758950" y="4765675"/>
          <p14:tracePt t="47124" x="1766888" y="4802188"/>
          <p14:tracePt t="47141" x="1766888" y="4875213"/>
          <p14:tracePt t="47157" x="1766888" y="4954588"/>
          <p14:tracePt t="47173" x="1758950" y="5032375"/>
          <p14:tracePt t="47192" x="1738313" y="5127625"/>
          <p14:tracePt t="47207" x="1738313" y="5170488"/>
          <p14:tracePt t="47224" x="1738313" y="5205413"/>
          <p14:tracePt t="47241" x="1730375" y="5241925"/>
          <p14:tracePt t="47256" x="1730375" y="5256213"/>
          <p14:tracePt t="47274" x="1730375" y="5284788"/>
          <p14:tracePt t="47292" x="1730375" y="5307013"/>
          <p14:tracePt t="47308" x="1730375" y="5321300"/>
          <p14:tracePt t="47323" x="1730375" y="5343525"/>
          <p14:tracePt t="47340" x="1724025" y="5357813"/>
          <p14:tracePt t="47357" x="1724025" y="5386388"/>
          <p14:tracePt t="47373" x="1724025" y="5408613"/>
          <p14:tracePt t="47391" x="1724025" y="5437188"/>
          <p14:tracePt t="47407" x="1724025" y="5457825"/>
          <p14:tracePt t="47425" x="1716088" y="5473700"/>
          <p14:tracePt t="47441" x="1716088" y="5494338"/>
          <p14:tracePt t="47456" x="1708150" y="5516563"/>
          <p14:tracePt t="47475" x="1701800" y="5530850"/>
          <p14:tracePt t="47491" x="1687513" y="5567363"/>
          <p14:tracePt t="47507" x="1673225" y="5595938"/>
          <p14:tracePt t="47525" x="1665288" y="5630863"/>
          <p14:tracePt t="47540" x="1651000" y="5675313"/>
          <p14:tracePt t="47557" x="1644650" y="5710238"/>
          <p14:tracePt t="47573" x="1644650" y="5726113"/>
          <p14:tracePt t="47590" x="1644650" y="5746750"/>
          <p14:tracePt t="47607" x="1644650" y="5768975"/>
          <p14:tracePt t="47624" x="1644650" y="5783263"/>
          <p14:tracePt t="47641" x="1644650" y="5803900"/>
          <p14:tracePt t="47658" x="1644650" y="5819775"/>
          <p14:tracePt t="47674" x="1644650" y="5840413"/>
          <p14:tracePt t="47691" x="1636713" y="5854700"/>
          <p14:tracePt t="47707" x="1622425" y="5876925"/>
          <p14:tracePt t="47722" x="1622425" y="5891213"/>
          <p14:tracePt t="47739" x="1622425" y="5913438"/>
          <p14:tracePt t="47756" x="1622425" y="5919788"/>
          <p14:tracePt t="47771" x="1614488" y="5919788"/>
          <p14:tracePt t="47788" x="1614488" y="5927725"/>
          <p14:tracePt t="47874" x="1614488" y="5919788"/>
          <p14:tracePt t="47882" x="1608138" y="5905500"/>
          <p14:tracePt t="47891" x="1608138" y="5891213"/>
          <p14:tracePt t="47907" x="1608138" y="5854700"/>
          <p14:tracePt t="47923" x="1600200" y="5811838"/>
          <p14:tracePt t="47942" x="1600200" y="5775325"/>
          <p14:tracePt t="47957" x="1600200" y="5761038"/>
          <p14:tracePt t="47974" x="1600200" y="5726113"/>
          <p14:tracePt t="47992" x="1600200" y="5689600"/>
          <p14:tracePt t="48007" x="1600200" y="5661025"/>
          <p14:tracePt t="48023" x="1600200" y="5616575"/>
          <p14:tracePt t="48041" x="1593850" y="5567363"/>
          <p14:tracePt t="48056" x="1585913" y="5508625"/>
          <p14:tracePt t="48074" x="1579563" y="5429250"/>
          <p14:tracePt t="48090" x="1579563" y="5394325"/>
          <p14:tracePt t="48107" x="1579563" y="5349875"/>
          <p14:tracePt t="48123" x="1579563" y="5314950"/>
          <p14:tracePt t="48140" x="1593850" y="5278438"/>
          <p14:tracePt t="48156" x="1593850" y="5256213"/>
          <p14:tracePt t="48159" x="1600200" y="5235575"/>
          <p14:tracePt t="48175" x="1608138" y="5221288"/>
          <p14:tracePt t="48190" x="1614488" y="5176838"/>
          <p14:tracePt t="48207" x="1622425" y="5141913"/>
          <p14:tracePt t="48224" x="1630363" y="5105400"/>
          <p14:tracePt t="48240" x="1636713" y="5076825"/>
          <p14:tracePt t="48258" x="1644650" y="5054600"/>
          <p14:tracePt t="48274" x="1651000" y="5018088"/>
          <p14:tracePt t="48291" x="1658938" y="4989513"/>
          <p14:tracePt t="48307" x="1665288" y="4954588"/>
          <p14:tracePt t="48323" x="1673225" y="4932363"/>
          <p14:tracePt t="48328" x="1679575" y="4918075"/>
          <p14:tracePt t="48340" x="1679575" y="4903788"/>
          <p14:tracePt t="48356" x="1687513" y="4867275"/>
          <p14:tracePt t="48373" x="1687513" y="4830763"/>
          <p14:tracePt t="48390" x="1701800" y="4787900"/>
          <p14:tracePt t="48407" x="1701800" y="4765675"/>
          <p14:tracePt t="48423" x="1701800" y="4745038"/>
          <p14:tracePt t="48440" x="1701800" y="4716463"/>
          <p14:tracePt t="48458" x="1693863" y="4672013"/>
          <p14:tracePt t="48473" x="1693863" y="4665663"/>
          <p14:tracePt t="48491" x="1687513" y="4629150"/>
          <p14:tracePt t="48508" x="1679575" y="4614863"/>
          <p14:tracePt t="48523" x="1679575" y="4592638"/>
          <p14:tracePt t="48540" x="1679575" y="4578350"/>
          <p14:tracePt t="48556" x="1679575" y="4564063"/>
          <p14:tracePt t="48573" x="1679575" y="4549775"/>
          <p14:tracePt t="48590" x="1679575" y="4535488"/>
          <p14:tracePt t="48634" x="1679575" y="4529138"/>
          <p14:tracePt t="48658" x="1679575" y="4521200"/>
          <p14:tracePt t="48676" x="1679575" y="4513263"/>
          <p14:tracePt t="48700" x="1687513" y="4513263"/>
          <p14:tracePt t="48762" x="1693863" y="4513263"/>
          <p14:tracePt t="48796" x="1701800" y="4513263"/>
          <p14:tracePt t="48833" x="1708150" y="4521200"/>
          <p14:tracePt t="48839" x="1708150" y="4529138"/>
          <p14:tracePt t="48857" x="1730375" y="4529138"/>
          <p14:tracePt t="48872" x="1752600" y="4543425"/>
          <p14:tracePt t="48888" x="1766888" y="4549775"/>
          <p14:tracePt t="48905" x="1787525" y="4557713"/>
          <p14:tracePt t="48920" x="1809750" y="4557713"/>
          <p14:tracePt t="48938" x="1831975" y="4564063"/>
          <p14:tracePt t="48955" x="1852613" y="4564063"/>
          <p14:tracePt t="48973" x="1860550" y="4564063"/>
          <p14:tracePt t="48990" x="1866900" y="4564063"/>
          <p14:tracePt t="49032" x="1874838" y="4564063"/>
          <p14:tracePt t="49144" x="1874838" y="4572000"/>
          <p14:tracePt t="49160" x="1866900" y="4586288"/>
          <p14:tracePt t="49166" x="1860550" y="4592638"/>
          <p14:tracePt t="49175" x="1860550" y="4600575"/>
          <p14:tracePt t="49190" x="1846263" y="4622800"/>
          <p14:tracePt t="49208" x="1846263" y="4643438"/>
          <p14:tracePt t="49223" x="1838325" y="4686300"/>
          <p14:tracePt t="49240" x="1824038" y="4708525"/>
          <p14:tracePt t="49258" x="1824038" y="4759325"/>
          <p14:tracePt t="49274" x="1817688" y="4779963"/>
          <p14:tracePt t="49291" x="1817688" y="4810125"/>
          <p14:tracePt t="49306" x="1817688" y="4852988"/>
          <p14:tracePt t="49323" x="1817688" y="4910138"/>
          <p14:tracePt t="49327" x="1817688" y="4938713"/>
          <p14:tracePt t="49340" x="1824038" y="4983163"/>
          <p14:tracePt t="49356" x="1838325" y="5062538"/>
          <p14:tracePt t="49373" x="1846263" y="5162550"/>
          <p14:tracePt t="49390" x="1846263" y="5221288"/>
          <p14:tracePt t="49407" x="1852613" y="5284788"/>
          <p14:tracePt t="49422" x="1852613" y="5329238"/>
          <p14:tracePt t="49442" x="1852613" y="5378450"/>
          <p14:tracePt t="49458" x="1852613" y="5414963"/>
          <p14:tracePt t="49475" x="1852613" y="5429250"/>
          <p14:tracePt t="49491" x="1852613" y="5451475"/>
          <p14:tracePt t="49506" x="1852613" y="5465763"/>
          <p14:tracePt t="49523" x="1852613" y="5487988"/>
          <p14:tracePt t="49540" x="1852613" y="5502275"/>
          <p14:tracePt t="49556" x="1852613" y="5522913"/>
          <p14:tracePt t="49572" x="1852613" y="5545138"/>
          <p14:tracePt t="49590" x="1852613" y="5573713"/>
          <p14:tracePt t="49607" x="1852613" y="5602288"/>
          <p14:tracePt t="49622" x="1838325" y="5624513"/>
          <p14:tracePt t="49640" x="1838325" y="5646738"/>
          <p14:tracePt t="49656" x="1838325" y="5675313"/>
          <p14:tracePt t="49672" x="1838325" y="5695950"/>
          <p14:tracePt t="49690" x="1831975" y="5718175"/>
          <p14:tracePt t="49707" x="1831975" y="5740400"/>
          <p14:tracePt t="49724" x="1824038" y="5746750"/>
          <p14:tracePt t="49740" x="1824038" y="5761038"/>
          <p14:tracePt t="49757" x="1824038" y="5768975"/>
          <p14:tracePt t="49774" x="1824038" y="5783263"/>
          <p14:tracePt t="49790" x="1817688" y="5789613"/>
          <p14:tracePt t="49806" x="1817688" y="5797550"/>
          <p14:tracePt t="49823" x="1809750" y="5811838"/>
          <p14:tracePt t="49826" x="1809750" y="5819775"/>
          <p14:tracePt t="49840" x="1795463" y="5819775"/>
          <p14:tracePt t="49856" x="1787525" y="5834063"/>
          <p14:tracePt t="49872" x="1781175" y="5840413"/>
          <p14:tracePt t="49891" x="1766888" y="5848350"/>
          <p14:tracePt t="49909" x="1758950" y="5848350"/>
          <p14:tracePt t="49922" x="1744663" y="5854700"/>
          <p14:tracePt t="49941" x="1738313" y="5854700"/>
          <p14:tracePt t="49958" x="1730375" y="5854700"/>
          <p14:tracePt t="49974" x="1701800" y="5840413"/>
          <p14:tracePt t="49991" x="1687513" y="5819775"/>
          <p14:tracePt t="50008" x="1679575" y="5797550"/>
          <p14:tracePt t="50021" x="1665288" y="5746750"/>
          <p14:tracePt t="50038" x="1651000" y="5675313"/>
          <p14:tracePt t="50055" x="1644650" y="5595938"/>
          <p14:tracePt t="50071" x="1636713" y="5516563"/>
          <p14:tracePt t="50087" x="1630363" y="5422900"/>
          <p14:tracePt t="50104" x="1630363" y="5364163"/>
          <p14:tracePt t="50121" x="1636713" y="5300663"/>
          <p14:tracePt t="50139" x="1651000" y="5227638"/>
          <p14:tracePt t="50158" x="1658938" y="5191125"/>
          <p14:tracePt t="50172" x="1665288" y="5156200"/>
          <p14:tracePt t="50192" x="1679575" y="5097463"/>
          <p14:tracePt t="50206" x="1687513" y="5054600"/>
          <p14:tracePt t="50223" x="1693863" y="4997450"/>
          <p14:tracePt t="50241" x="1701800" y="4932363"/>
          <p14:tracePt t="50256" x="1701800" y="4852988"/>
          <p14:tracePt t="50273" x="1701800" y="4787900"/>
          <p14:tracePt t="50291" x="1701800" y="4694238"/>
          <p14:tracePt t="50306" x="1693863" y="4622800"/>
          <p14:tracePt t="50323" x="1693863" y="4572000"/>
          <p14:tracePt t="50340" x="1693863" y="4521200"/>
          <p14:tracePt t="50355" x="1693863" y="4492625"/>
          <p14:tracePt t="50373" x="1693863" y="4464050"/>
          <p14:tracePt t="50389" x="1701800" y="4427538"/>
          <p14:tracePt t="50407" x="1716088" y="4384675"/>
          <p14:tracePt t="50425" x="1724025" y="4362450"/>
          <p14:tracePt t="50440" x="1724025" y="4340225"/>
          <p14:tracePt t="50456" x="1724025" y="4325938"/>
          <p14:tracePt t="50474" x="1724025" y="4311650"/>
          <p14:tracePt t="50489" x="1716088" y="4297363"/>
          <p14:tracePt t="50507" x="1708150" y="4268788"/>
          <p14:tracePt t="50524" x="1701800" y="4254500"/>
          <p14:tracePt t="50540" x="1693863" y="4240213"/>
          <p14:tracePt t="50556" x="1693863" y="4225925"/>
          <p14:tracePt t="50573" x="1687513" y="4217988"/>
          <p14:tracePt t="50589" x="1687513" y="4211638"/>
          <p14:tracePt t="50606" x="1687513" y="4203700"/>
          <p14:tracePt t="50644" x="1687513" y="4197350"/>
          <p14:tracePt t="50668" x="1687513" y="4189413"/>
          <p14:tracePt t="50690" x="1679575" y="4189413"/>
          <p14:tracePt t="50698" x="1679575" y="4181475"/>
          <p14:tracePt t="50718" x="1679575" y="4175125"/>
          <p14:tracePt t="50725" x="1679575" y="4167188"/>
          <p14:tracePt t="50753" x="1673225" y="4167188"/>
          <p14:tracePt t="50764" x="1673225" y="4160838"/>
          <p14:tracePt t="50774" x="1665288" y="4160838"/>
          <p14:tracePt t="50890" x="1658938" y="4160838"/>
          <p14:tracePt t="50918" x="1651000" y="4160838"/>
          <p14:tracePt t="51158" x="1644650" y="4160838"/>
          <p14:tracePt t="51358" x="1636713" y="4160838"/>
          <p14:tracePt t="51492" x="1630363" y="4160838"/>
          <p14:tracePt t="51537" x="1622425" y="4160838"/>
          <p14:tracePt t="51558" x="1622425" y="4167188"/>
          <p14:tracePt t="51578" x="1622425" y="4175125"/>
          <p14:tracePt t="51590" x="1614488" y="4175125"/>
          <p14:tracePt t="51612" x="1614488" y="4181475"/>
          <p14:tracePt t="51620" x="1608138" y="4181475"/>
          <p14:tracePt t="51662" x="1608138" y="4189413"/>
          <p14:tracePt t="51724" x="1608138" y="4197350"/>
          <p14:tracePt t="51770" x="1608138" y="4203700"/>
          <p14:tracePt t="51906" x="1608138" y="4211638"/>
          <p14:tracePt t="51920" x="1608138" y="4217988"/>
          <p14:tracePt t="51940" x="1608138" y="4232275"/>
          <p14:tracePt t="51957" x="1608138" y="4240213"/>
          <p14:tracePt t="51964" x="1614488" y="4254500"/>
          <p14:tracePt t="51973" x="1614488" y="4260850"/>
          <p14:tracePt t="51990" x="1614488" y="4276725"/>
          <p14:tracePt t="52007" x="1622425" y="4283075"/>
          <p14:tracePt t="52022" x="1622425" y="4297363"/>
          <p14:tracePt t="52038" x="1622425" y="4305300"/>
          <p14:tracePt t="52055" x="1622425" y="4319588"/>
          <p14:tracePt t="52070" x="1622425" y="4325938"/>
          <p14:tracePt t="52088" x="1622425" y="4340225"/>
          <p14:tracePt t="52106" x="1622425" y="4348163"/>
          <p14:tracePt t="52120" x="1622425" y="4356100"/>
          <p14:tracePt t="52136" x="1622425" y="4362450"/>
          <p14:tracePt t="52153" x="1622425" y="4370388"/>
          <p14:tracePt t="52170" x="1622425" y="4376738"/>
          <p14:tracePt t="52216" x="1622425" y="4384675"/>
          <p14:tracePt t="52250" x="1622425" y="4391025"/>
          <p14:tracePt t="52262" x="1622425" y="4398963"/>
          <p14:tracePt t="52326" x="1622425" y="4405313"/>
          <p14:tracePt t="52860" x="1622425" y="4413250"/>
          <p14:tracePt t="52876" x="1614488" y="4413250"/>
          <p14:tracePt t="52948" x="1608138" y="4413250"/>
          <p14:tracePt t="53123" x="1608138" y="4398963"/>
          <p14:tracePt t="53132" x="1600200" y="4391025"/>
          <p14:tracePt t="53140" x="1600200" y="4384675"/>
          <p14:tracePt t="53155" x="1600200" y="4370388"/>
          <p14:tracePt t="53171" x="1600200" y="4362450"/>
          <p14:tracePt t="53188" x="1600200" y="4340225"/>
          <p14:tracePt t="53205" x="1600200" y="4325938"/>
          <p14:tracePt t="53221" x="1600200" y="4319588"/>
          <p14:tracePt t="53256" x="1600200" y="4311650"/>
          <p14:tracePt t="53270" x="1600200" y="4297363"/>
          <p14:tracePt t="53287" x="1600200" y="4291013"/>
          <p14:tracePt t="53303" x="1600200" y="4276725"/>
          <p14:tracePt t="53320" x="1600200" y="4268788"/>
          <p14:tracePt t="53323" x="1600200" y="4260850"/>
          <p14:tracePt t="53339" x="1600200" y="4254500"/>
          <p14:tracePt t="53371" x="1600200" y="4246563"/>
          <p14:tracePt t="53382" x="1600200" y="4240213"/>
          <p14:tracePt t="53426" x="1600200" y="4232275"/>
          <p14:tracePt t="53464" x="1600200" y="4225925"/>
          <p14:tracePt t="53580" x="1600200" y="4217988"/>
          <p14:tracePt t="53642" x="1600200" y="4211638"/>
          <p14:tracePt t="53714" x="1600200" y="4203700"/>
          <p14:tracePt t="53772" x="1600200" y="4197350"/>
          <p14:tracePt t="53810" x="1600200" y="4189413"/>
          <p14:tracePt t="53819" x="1600200" y="4181475"/>
          <p14:tracePt t="53842" x="1600200" y="4175125"/>
          <p14:tracePt t="53870" x="1600200" y="4167188"/>
          <p14:tracePt t="53908" x="1600200" y="4160838"/>
          <p14:tracePt t="53920" x="1600200" y="4152900"/>
          <p14:tracePt t="53976" x="1600200" y="4146550"/>
          <p14:tracePt t="54032" x="1600200" y="4138613"/>
          <p14:tracePt t="54419" x="1593850" y="4138613"/>
          <p14:tracePt t="54447" x="1593850" y="4146550"/>
          <p14:tracePt t="55329" x="1600200" y="4146550"/>
          <p14:tracePt t="55523" x="1608138" y="4146550"/>
          <p14:tracePt t="55587" x="1614488" y="4146550"/>
          <p14:tracePt t="55744" x="1622425" y="4146550"/>
          <p14:tracePt t="55819" x="1622425" y="4138613"/>
          <p14:tracePt t="56038" x="1630363" y="4138613"/>
          <p14:tracePt t="56416" x="1622425" y="4138613"/>
          <p14:tracePt t="56599" x="1614488" y="4138613"/>
          <p14:tracePt t="56674" x="1608138" y="4138613"/>
          <p14:tracePt t="56781" x="1608138" y="4146550"/>
          <p14:tracePt t="56832" x="1600200" y="4146550"/>
          <p14:tracePt t="56844" x="1600200" y="4152900"/>
          <p14:tracePt t="56863" x="1600200" y="4160838"/>
          <p14:tracePt t="56873" x="1593850" y="4160838"/>
          <p14:tracePt t="56887" x="1593850" y="4167188"/>
          <p14:tracePt t="56903" x="1593850" y="4181475"/>
          <p14:tracePt t="56920" x="1579563" y="4189413"/>
          <p14:tracePt t="56936" x="1579563" y="4203700"/>
          <p14:tracePt t="56954" x="1571625" y="4232275"/>
          <p14:tracePt t="56970" x="1565275" y="4254500"/>
          <p14:tracePt t="56986" x="1565275" y="4268788"/>
          <p14:tracePt t="57004" x="1565275" y="4291013"/>
          <p14:tracePt t="57020" x="1565275" y="4305300"/>
          <p14:tracePt t="57037" x="1565275" y="4325938"/>
          <p14:tracePt t="57055" x="1565275" y="4340225"/>
          <p14:tracePt t="57071" x="1565275" y="4348163"/>
          <p14:tracePt t="57086" x="1565275" y="4356100"/>
          <p14:tracePt t="57104" x="1565275" y="4362450"/>
          <p14:tracePt t="57120" x="1565275" y="4376738"/>
          <p14:tracePt t="57136" x="1565275" y="4384675"/>
          <p14:tracePt t="57154" x="1565275" y="4391025"/>
          <p14:tracePt t="57170" x="1565275" y="4405313"/>
          <p14:tracePt t="57188" x="1571625" y="4419600"/>
          <p14:tracePt t="57204" x="1571625" y="4433888"/>
          <p14:tracePt t="57237" x="1571625" y="4441825"/>
          <p14:tracePt t="57253" x="1579563" y="4441825"/>
          <p14:tracePt t="57326" x="1579563" y="4449763"/>
          <p14:tracePt t="57367" x="1579563" y="4456113"/>
          <p14:tracePt t="57408" x="1585913" y="4456113"/>
          <p14:tracePt t="57414" x="1585913" y="4464050"/>
          <p14:tracePt t="57558" x="1593850" y="4470400"/>
          <p14:tracePt t="57573" x="1600200" y="4470400"/>
          <p14:tracePt t="57588" x="1608138" y="4470400"/>
          <p14:tracePt t="57619" x="1614488" y="4470400"/>
          <p14:tracePt t="57640" x="1622425" y="4470400"/>
          <p14:tracePt t="57652" x="1622425" y="4478338"/>
          <p14:tracePt t="57660" x="1630363" y="4478338"/>
          <p14:tracePt t="57670" x="1636713" y="4478338"/>
          <p14:tracePt t="57686" x="1644650" y="4478338"/>
          <p14:tracePt t="57702" x="1651000" y="4478338"/>
          <p14:tracePt t="57719" x="1665288" y="4492625"/>
          <p14:tracePt t="57736" x="1687513" y="4498975"/>
          <p14:tracePt t="57755" x="1708150" y="4506913"/>
          <p14:tracePt t="57771" x="1730375" y="4513263"/>
          <p14:tracePt t="57787" x="1744663" y="4521200"/>
          <p14:tracePt t="57806" x="1766888" y="4521200"/>
          <p14:tracePt t="57820" x="1766888" y="4529138"/>
          <p14:tracePt t="57823" x="1773238" y="4529138"/>
          <p14:tracePt t="57837" x="1781175" y="4529138"/>
          <p14:tracePt t="57858" x="1787525" y="4529138"/>
          <p14:tracePt t="57887" x="1795463" y="4529138"/>
          <p14:tracePt t="57895" x="1795463" y="4535488"/>
          <p14:tracePt t="57994" x="1803400" y="4535488"/>
          <p14:tracePt t="58044" x="1803400" y="4543425"/>
          <p14:tracePt t="58057" x="1803400" y="4549775"/>
          <p14:tracePt t="58086" x="1803400" y="4557713"/>
          <p14:tracePt t="58102" x="1803400" y="4564063"/>
          <p14:tracePt t="58116" x="1803400" y="4578350"/>
          <p14:tracePt t="58124" x="1803400" y="4586288"/>
          <p14:tracePt t="58136" x="1803400" y="4592638"/>
          <p14:tracePt t="58154" x="1803400" y="4622800"/>
          <p14:tracePt t="58170" x="1795463" y="4643438"/>
          <p14:tracePt t="58187" x="1787525" y="4672013"/>
          <p14:tracePt t="58203" x="1787525" y="4722813"/>
          <p14:tracePt t="58222" x="1773238" y="4810125"/>
          <p14:tracePt t="58238" x="1766888" y="4838700"/>
          <p14:tracePt t="58254" x="1738313" y="4938713"/>
          <p14:tracePt t="58272" x="1730375" y="4983163"/>
          <p14:tracePt t="58287" x="1716088" y="5003800"/>
          <p14:tracePt t="58303" x="1716088" y="5018088"/>
          <p14:tracePt t="58320" x="1701800" y="5048250"/>
          <p14:tracePt t="58324" x="1701800" y="5054600"/>
          <p14:tracePt t="58339" x="1687513" y="5076825"/>
          <p14:tracePt t="58354" x="1687513" y="5091113"/>
          <p14:tracePt t="58370" x="1673225" y="5127625"/>
          <p14:tracePt t="58387" x="1658938" y="5148263"/>
          <p14:tracePt t="58403" x="1651000" y="5176838"/>
          <p14:tracePt t="58420" x="1636713" y="5205413"/>
          <p14:tracePt t="58438" x="1614488" y="5241925"/>
          <p14:tracePt t="58454" x="1614488" y="5264150"/>
          <p14:tracePt t="58470" x="1608138" y="5284788"/>
          <p14:tracePt t="58488" x="1608138" y="5307013"/>
          <p14:tracePt t="58504" x="1608138" y="5329238"/>
          <p14:tracePt t="58520" x="1608138" y="5343525"/>
          <p14:tracePt t="58537" x="1608138" y="5364163"/>
          <p14:tracePt t="58555" x="1608138" y="5394325"/>
          <p14:tracePt t="58571" x="1608138" y="5408613"/>
          <p14:tracePt t="58588" x="1614488" y="5414963"/>
          <p14:tracePt t="58603" x="1614488" y="5437188"/>
          <p14:tracePt t="58620" x="1622425" y="5457825"/>
          <p14:tracePt t="58637" x="1630363" y="5473700"/>
          <p14:tracePt t="58654" x="1636713" y="5502275"/>
          <p14:tracePt t="58671" x="1651000" y="5522913"/>
          <p14:tracePt t="58687" x="1658938" y="5545138"/>
          <p14:tracePt t="58705" x="1665288" y="5559425"/>
          <p14:tracePt t="58721" x="1673225" y="5581650"/>
          <p14:tracePt t="58738" x="1687513" y="5602288"/>
          <p14:tracePt t="58754" x="1693863" y="5616575"/>
          <p14:tracePt t="58771" x="1701800" y="5646738"/>
          <p14:tracePt t="58787" x="1708150" y="5653088"/>
          <p14:tracePt t="58802" x="1708150" y="5667375"/>
          <p14:tracePt t="58818" x="1716088" y="5689600"/>
          <p14:tracePt t="58837" x="1724025" y="5718175"/>
          <p14:tracePt t="58853" x="1730375" y="5726113"/>
          <p14:tracePt t="58870" x="1738313" y="5754688"/>
          <p14:tracePt t="58887" x="1752600" y="5775325"/>
          <p14:tracePt t="58904" x="1758950" y="5783263"/>
          <p14:tracePt t="58920" x="1758950" y="5789613"/>
          <p14:tracePt t="58937" x="1758950" y="5797550"/>
          <p14:tracePt t="58953" x="1758950" y="5803900"/>
          <p14:tracePt t="58972" x="1758950" y="5811838"/>
          <p14:tracePt t="58987" x="1758950" y="5826125"/>
          <p14:tracePt t="59004" x="1758950" y="5840413"/>
          <p14:tracePt t="59022" x="1766888" y="5854700"/>
          <p14:tracePt t="59038" x="1766888" y="5862638"/>
          <p14:tracePt t="59054" x="1766888" y="5876925"/>
          <p14:tracePt t="59071" x="1773238" y="5883275"/>
          <p14:tracePt t="59087" x="1773238" y="5891213"/>
          <p14:tracePt t="59103" x="1773238" y="5905500"/>
          <p14:tracePt t="59120" x="1773238" y="5913438"/>
          <p14:tracePt t="59137" x="1773238" y="5927725"/>
          <p14:tracePt t="59153" x="1773238" y="5942013"/>
          <p14:tracePt t="59170" x="1773238" y="5956300"/>
          <p14:tracePt t="59187" x="1773238" y="5962650"/>
          <p14:tracePt t="59220" x="1773238" y="5970588"/>
          <p14:tracePt t="60608" x="1766888" y="5970588"/>
          <p14:tracePt t="60624" x="1758950" y="5962650"/>
          <p14:tracePt t="60632" x="1744663" y="5948363"/>
          <p14:tracePt t="60640" x="1738313" y="5942013"/>
          <p14:tracePt t="60652" x="1724025" y="5927725"/>
          <p14:tracePt t="60670" x="1708150" y="5899150"/>
          <p14:tracePt t="60686" x="1687513" y="5876925"/>
          <p14:tracePt t="60703" x="1644650" y="5854700"/>
          <p14:tracePt t="60720" x="1600200" y="5834063"/>
          <p14:tracePt t="60736" x="1543050" y="5811838"/>
          <p14:tracePt t="60755" x="1420813" y="5761038"/>
          <p14:tracePt t="60770" x="1355725" y="5718175"/>
          <p14:tracePt t="60787" x="1312863" y="5681663"/>
          <p14:tracePt t="60804" x="1239838" y="5602288"/>
          <p14:tracePt t="60819" x="1146175" y="5494338"/>
          <p14:tracePt t="60823" x="1095375" y="5451475"/>
          <p14:tracePt t="60836" x="1052513" y="5408613"/>
          <p14:tracePt t="60854" x="922338" y="5284788"/>
          <p14:tracePt t="60870" x="842963" y="5221288"/>
          <p14:tracePt t="60886" x="779463" y="5170488"/>
          <p14:tracePt t="60903" x="728663" y="5111750"/>
          <p14:tracePt t="60919" x="669925" y="5068888"/>
          <p14:tracePt t="60936" x="612775" y="5032375"/>
          <p14:tracePt t="60953" x="555625" y="4997450"/>
          <p14:tracePt t="60971" x="519113" y="4968875"/>
          <p14:tracePt t="60988" x="496888" y="4946650"/>
          <p14:tracePt t="61003" x="490538" y="4932363"/>
          <p14:tracePt t="61019" x="476250" y="4910138"/>
          <p14:tracePt t="61036" x="468313" y="4910138"/>
          <p14:tracePt t="61051" x="461963" y="4895850"/>
          <p14:tracePt t="61068" x="454025" y="4895850"/>
          <p14:tracePt t="61086" x="447675" y="4889500"/>
          <p14:tracePt t="61102" x="439738" y="4881563"/>
          <p14:tracePt t="61118" x="433388" y="4881563"/>
          <p14:tracePt t="61137" x="425450" y="4881563"/>
          <p14:tracePt t="61153" x="417513" y="4881563"/>
          <p14:tracePt t="61170" x="403225" y="4881563"/>
          <p14:tracePt t="61310" x="403225" y="4889500"/>
          <p14:tracePt t="61321" x="411163" y="4895850"/>
          <p14:tracePt t="61327" x="411163" y="4903788"/>
          <p14:tracePt t="61342" x="411163" y="4910138"/>
          <p14:tracePt t="61352" x="417513" y="4910138"/>
          <p14:tracePt t="61370" x="417513" y="4918075"/>
          <p14:tracePt t="61404" x="417513" y="4924425"/>
          <p14:tracePt t="61454" x="425450" y="4924425"/>
          <p14:tracePt t="61476" x="425450" y="4932363"/>
          <p14:tracePt t="61509" x="433388" y="4932363"/>
          <p14:tracePt t="61516" x="433388" y="4938713"/>
          <p14:tracePt t="61525" x="439738" y="4938713"/>
          <p14:tracePt t="61539" x="439738" y="4946650"/>
          <p14:tracePt t="61562" x="447675" y="4954588"/>
          <p14:tracePt t="61571" x="454025" y="4954588"/>
          <p14:tracePt t="61586" x="468313" y="4960938"/>
          <p14:tracePt t="61606" x="482600" y="4968875"/>
          <p14:tracePt t="61620" x="490538" y="4975225"/>
          <p14:tracePt t="61636" x="511175" y="4989513"/>
          <p14:tracePt t="61652" x="555625" y="5011738"/>
          <p14:tracePt t="61669" x="635000" y="5040313"/>
          <p14:tracePt t="61687" x="785813" y="5083175"/>
          <p14:tracePt t="61703" x="908050" y="5111750"/>
          <p14:tracePt t="61719" x="1023938" y="5141913"/>
          <p14:tracePt t="61737" x="1146175" y="5170488"/>
          <p14:tracePt t="61753" x="1262063" y="5199063"/>
          <p14:tracePt t="61770" x="1384300" y="5213350"/>
          <p14:tracePt t="61787" x="1514475" y="5235575"/>
          <p14:tracePt t="61803" x="1658938" y="5256213"/>
          <p14:tracePt t="61820" x="1730375" y="5264150"/>
          <p14:tracePt t="61837" x="1773238" y="5270500"/>
          <p14:tracePt t="61853" x="1803400" y="5278438"/>
          <p14:tracePt t="61869" x="1838325" y="5284788"/>
          <p14:tracePt t="61886" x="1852613" y="5284788"/>
          <p14:tracePt t="61903" x="1882775" y="5292725"/>
          <p14:tracePt t="61919" x="1903413" y="5300663"/>
          <p14:tracePt t="61937" x="1925638" y="5300663"/>
          <p14:tracePt t="61953" x="1946275" y="5307013"/>
          <p14:tracePt t="61970" x="1976438" y="5314950"/>
          <p14:tracePt t="61987" x="2011363" y="5314950"/>
          <p14:tracePt t="62004" x="2033588" y="5314950"/>
          <p14:tracePt t="62021" x="2047875" y="5314950"/>
          <p14:tracePt t="62037" x="2070100" y="5307013"/>
          <p14:tracePt t="62054" x="2076450" y="5307013"/>
          <p14:tracePt t="62071" x="2084388" y="5292725"/>
          <p14:tracePt t="62086" x="2098675" y="5284788"/>
          <p14:tracePt t="62102" x="2105025" y="5270500"/>
          <p14:tracePt t="62118" x="2112963" y="5264150"/>
          <p14:tracePt t="62137" x="2119313" y="5256213"/>
          <p14:tracePt t="62153" x="2127250" y="5235575"/>
          <p14:tracePt t="62167" x="2127250" y="5213350"/>
          <p14:tracePt t="62184" x="2133600" y="5191125"/>
          <p14:tracePt t="62200" x="2141538" y="5170488"/>
          <p14:tracePt t="62217" x="2141538" y="5156200"/>
          <p14:tracePt t="62234" x="2149475" y="5127625"/>
          <p14:tracePt t="62251" x="2155825" y="5105400"/>
          <p14:tracePt t="62267" x="2155825" y="5097463"/>
          <p14:tracePt t="62285" x="2155825" y="5091113"/>
          <p14:tracePt t="62301" x="2155825" y="5076825"/>
          <p14:tracePt t="62320" x="2155825" y="5062538"/>
          <p14:tracePt t="62336" x="2155825" y="5054600"/>
          <p14:tracePt t="62368" x="2155825" y="5048250"/>
          <p14:tracePt t="62376" x="2155825" y="5040313"/>
          <p14:tracePt t="62399" x="2155825" y="5032375"/>
          <p14:tracePt t="62414" x="2155825" y="5026025"/>
          <p14:tracePt t="62430" x="2155825" y="5018088"/>
          <p14:tracePt t="62438" x="2155825" y="5011738"/>
          <p14:tracePt t="62454" x="2155825" y="5003800"/>
          <p14:tracePt t="62476" x="2155825" y="4997450"/>
          <p14:tracePt t="62518" x="2155825" y="4989513"/>
          <p14:tracePt t="62602" x="2155825" y="4983163"/>
          <p14:tracePt t="62624" x="2163763" y="4975225"/>
          <p14:tracePt t="62632" x="2170113" y="4975225"/>
          <p14:tracePt t="62656" x="2178050" y="4975225"/>
          <p14:tracePt t="62666" x="2184400" y="4975225"/>
          <p14:tracePt t="62674" x="2192338" y="4975225"/>
          <p14:tracePt t="62698" x="2198688" y="4975225"/>
          <p14:tracePt t="62711" x="2206625" y="4975225"/>
          <p14:tracePt t="62720" x="2212975" y="4975225"/>
          <p14:tracePt t="62733" x="2220913" y="4975225"/>
          <p14:tracePt t="62750" x="2235200" y="4975225"/>
          <p14:tracePt t="62767" x="2257425" y="4989513"/>
          <p14:tracePt t="62784" x="2278063" y="4997450"/>
          <p14:tracePt t="62800" x="2300288" y="5003800"/>
          <p14:tracePt t="62817" x="2314575" y="5011738"/>
          <p14:tracePt t="62834" x="2336800" y="5018088"/>
          <p14:tracePt t="62850" x="2357438" y="5018088"/>
          <p14:tracePt t="62867" x="2371725" y="5026025"/>
          <p14:tracePt t="62883" x="2386013" y="5026025"/>
          <p14:tracePt t="62900" x="2401888" y="5026025"/>
          <p14:tracePt t="62917" x="2408238" y="5026025"/>
          <p14:tracePt t="62934" x="2416175" y="5026025"/>
          <p14:tracePt t="62950" x="2422525" y="5026025"/>
          <p14:tracePt t="62967" x="2430463" y="5026025"/>
          <p14:tracePt t="62998" x="2436813" y="5026025"/>
          <p14:tracePt t="63030" x="2444750" y="5026025"/>
          <p14:tracePt t="63072" x="2451100" y="5026025"/>
          <p14:tracePt t="63090" x="2451100" y="5018088"/>
          <p14:tracePt t="63102" x="2459038" y="5018088"/>
          <p14:tracePt t="63118" x="2465388" y="5018088"/>
          <p14:tracePt t="63134" x="2473325" y="5018088"/>
          <p14:tracePt t="63148" x="2487613" y="5011738"/>
          <p14:tracePt t="63169" x="2495550" y="5011738"/>
          <p14:tracePt t="63176" x="2495550" y="5003800"/>
          <p14:tracePt t="63186" x="2501900" y="5003800"/>
          <p14:tracePt t="63201" x="2509838" y="4997450"/>
          <p14:tracePt t="63217" x="2516188" y="4997450"/>
          <p14:tracePt t="63252" x="2524125" y="4997450"/>
          <p14:tracePt t="63272" x="2530475" y="4989513"/>
          <p14:tracePt t="63287" x="2538413" y="4989513"/>
          <p14:tracePt t="63569" x="2530475" y="4989513"/>
          <p14:tracePt t="63630" x="2524125" y="4989513"/>
          <p14:tracePt t="63656" x="2516188" y="4989513"/>
          <p14:tracePt t="63690" x="2509838" y="4989513"/>
          <p14:tracePt t="63703" x="2501900" y="4989513"/>
          <p14:tracePt t="63722" x="2495550" y="4989513"/>
          <p14:tracePt t="63748" x="2487613" y="4989513"/>
          <p14:tracePt t="63776" x="2481263" y="4989513"/>
          <p14:tracePt t="63788" x="2473325" y="4989513"/>
          <p14:tracePt t="63850" x="2465388" y="4989513"/>
          <p14:tracePt t="63856" x="2465388" y="4983163"/>
          <p14:tracePt t="63872" x="2459038" y="4983163"/>
          <p14:tracePt t="63888" x="2451100" y="4983163"/>
          <p14:tracePt t="63903" x="2444750" y="4975225"/>
          <p14:tracePt t="63920" x="2436813" y="4968875"/>
          <p14:tracePt t="63936" x="2430463" y="4960938"/>
          <p14:tracePt t="63952" x="2422525" y="4960938"/>
          <p14:tracePt t="63970" x="2401888" y="4954588"/>
          <p14:tracePt t="63986" x="2386013" y="4946650"/>
          <p14:tracePt t="64002" x="2379663" y="4946650"/>
          <p14:tracePt t="64020" x="2365375" y="4938713"/>
          <p14:tracePt t="64037" x="2357438" y="4938713"/>
          <p14:tracePt t="64053" x="2351088" y="4938713"/>
          <p14:tracePt t="64069" x="2343150" y="4938713"/>
          <p14:tracePt t="64086" x="2343150" y="4932363"/>
          <p14:tracePt t="64102" x="2336800" y="4932363"/>
          <p14:tracePt t="64177" x="2328863" y="4932363"/>
          <p14:tracePt t="64209" x="2322513" y="4932363"/>
          <p14:tracePt t="64225" x="2314575" y="4932363"/>
          <p14:tracePt t="64238" x="2314575" y="4938713"/>
          <p14:tracePt t="64319" x="2306638" y="4946650"/>
          <p14:tracePt t="64325" x="2306638" y="4954588"/>
          <p14:tracePt t="64338" x="2300288" y="4954588"/>
          <p14:tracePt t="64353" x="2292350" y="4960938"/>
          <p14:tracePt t="64368" x="2286000" y="4968875"/>
          <p14:tracePt t="64400" x="2278063" y="4968875"/>
          <p14:tracePt t="64418" x="2271713" y="4975225"/>
          <p14:tracePt t="64434" x="2263775" y="4983163"/>
          <p14:tracePt t="64450" x="2249488" y="4983163"/>
          <p14:tracePt t="64468" x="2235200" y="4989513"/>
          <p14:tracePt t="64484" x="2228850" y="4989513"/>
          <p14:tracePt t="64502" x="2212975" y="4989513"/>
          <p14:tracePt t="64536" x="2206625" y="4989513"/>
          <p14:tracePt t="64556" x="2198688" y="4989513"/>
          <p14:tracePt t="64573" x="2192338" y="4989513"/>
          <p14:tracePt t="64589" x="2184400" y="4989513"/>
          <p14:tracePt t="64603" x="2178050" y="4989513"/>
          <p14:tracePt t="64618" x="2170113" y="4989513"/>
          <p14:tracePt t="64634" x="2163763" y="4989513"/>
          <p14:tracePt t="64651" x="2149475" y="4989513"/>
          <p14:tracePt t="64668" x="2141538" y="4989513"/>
          <p14:tracePt t="64902" x="2149475" y="4989513"/>
          <p14:tracePt t="64919" x="2155825" y="4983163"/>
          <p14:tracePt t="64932" x="2163763" y="4983163"/>
          <p14:tracePt t="64956" x="2170113" y="4975225"/>
          <p14:tracePt t="64973" x="2170113" y="4968875"/>
          <p14:tracePt t="64985" x="2178050" y="4968875"/>
          <p14:tracePt t="64998" x="2184400" y="4968875"/>
          <p14:tracePt t="65007" x="2192338" y="4968875"/>
          <p14:tracePt t="65022" x="2198688" y="4968875"/>
          <p14:tracePt t="65040" x="2206625" y="4968875"/>
          <p14:tracePt t="65066" x="2212975" y="4968875"/>
          <p14:tracePt t="65085" x="2220913" y="4968875"/>
          <p14:tracePt t="65098" x="2228850" y="4968875"/>
          <p14:tracePt t="65115" x="2243138" y="4968875"/>
          <p14:tracePt t="65126" x="2243138" y="4975225"/>
          <p14:tracePt t="65137" x="2249488" y="4975225"/>
          <p14:tracePt t="65153" x="2257425" y="4975225"/>
          <p14:tracePt t="65170" x="2263775" y="4975225"/>
          <p14:tracePt t="65186" x="2271713" y="4975225"/>
          <p14:tracePt t="65203" x="2278063" y="4975225"/>
          <p14:tracePt t="65221" x="2286000" y="4975225"/>
          <p14:tracePt t="65237" x="2292350" y="4975225"/>
          <p14:tracePt t="65254" x="2300288" y="4975225"/>
          <p14:tracePt t="65275" x="2306638" y="4975225"/>
          <p14:tracePt t="65376" x="2306638" y="4983163"/>
          <p14:tracePt t="65401" x="2300288" y="4983163"/>
          <p14:tracePt t="65408" x="2292350" y="4989513"/>
          <p14:tracePt t="65435" x="2286000" y="4989513"/>
          <p14:tracePt t="65443" x="2286000" y="4997450"/>
          <p14:tracePt t="65462" x="2278063" y="4997450"/>
          <p14:tracePt t="65477" x="2271713" y="4997450"/>
          <p14:tracePt t="65488" x="2263775" y="4997450"/>
          <p14:tracePt t="65502" x="2257425" y="4997450"/>
          <p14:tracePt t="65518" x="2249488" y="4997450"/>
          <p14:tracePt t="65534" x="2243138" y="4997450"/>
          <p14:tracePt t="65550" x="2235200" y="4997450"/>
          <p14:tracePt t="65568" x="2228850" y="4989513"/>
          <p14:tracePt t="65585" x="2220913" y="4989513"/>
          <p14:tracePt t="65601" x="2206625" y="4989513"/>
          <p14:tracePt t="65619" x="2184400" y="4989513"/>
          <p14:tracePt t="65636" x="2163763" y="4983163"/>
          <p14:tracePt t="65652" x="2155825" y="4983163"/>
          <p14:tracePt t="65704" x="2149475" y="4975225"/>
          <p14:tracePt t="65725" x="2141538" y="4975225"/>
          <p14:tracePt t="68042" x="2133600" y="4975225"/>
          <p14:tracePt t="68051" x="2133600" y="4989513"/>
          <p14:tracePt t="68067" x="2133600" y="4997450"/>
          <p14:tracePt t="68082" x="2127250" y="5003800"/>
          <p14:tracePt t="68088" x="2127250" y="5011738"/>
          <p14:tracePt t="68104" x="2127250" y="5018088"/>
          <p14:tracePt t="68121" x="2127250" y="5026025"/>
          <p14:tracePt t="68135" x="2127250" y="5040313"/>
          <p14:tracePt t="68152" x="2127250" y="5054600"/>
          <p14:tracePt t="68168" x="2112963" y="5076825"/>
          <p14:tracePt t="68184" x="2105025" y="5097463"/>
          <p14:tracePt t="68200" x="2098675" y="5111750"/>
          <p14:tracePt t="68218" x="2084388" y="5141913"/>
          <p14:tracePt t="68234" x="2084388" y="5162550"/>
          <p14:tracePt t="68251" x="2084388" y="5184775"/>
          <p14:tracePt t="68267" x="2076450" y="5191125"/>
          <p14:tracePt t="68284" x="2070100" y="5199063"/>
          <p14:tracePt t="68302" x="2070100" y="5227638"/>
          <p14:tracePt t="68318" x="2070100" y="5241925"/>
          <p14:tracePt t="68335" x="2062163" y="5264150"/>
          <p14:tracePt t="68352" x="2062163" y="5278438"/>
          <p14:tracePt t="68367" x="2055813" y="5300663"/>
          <p14:tracePt t="68384" x="2047875" y="5321300"/>
          <p14:tracePt t="68403" x="2039938" y="5349875"/>
          <p14:tracePt t="68418" x="2033588" y="5378450"/>
          <p14:tracePt t="68434" x="2025650" y="5408613"/>
          <p14:tracePt t="68451" x="2019300" y="5422900"/>
          <p14:tracePt t="68467" x="2005013" y="5443538"/>
          <p14:tracePt t="68484" x="1997075" y="5473700"/>
          <p14:tracePt t="68500" x="1982788" y="5516563"/>
          <p14:tracePt t="68518" x="1968500" y="5559425"/>
          <p14:tracePt t="68535" x="1968500" y="5595938"/>
          <p14:tracePt t="68551" x="1960563" y="5616575"/>
          <p14:tracePt t="68567" x="1960563" y="5638800"/>
          <p14:tracePt t="68584" x="1960563" y="5667375"/>
          <p14:tracePt t="68599" x="1954213" y="5689600"/>
          <p14:tracePt t="68616" x="1954213" y="5710238"/>
          <p14:tracePt t="68633" x="1954213" y="5732463"/>
          <p14:tracePt t="68650" x="1954213" y="5754688"/>
          <p14:tracePt t="68667" x="1954213" y="5775325"/>
          <p14:tracePt t="68684" x="1960563" y="5797550"/>
          <p14:tracePt t="68700" x="1976438" y="5826125"/>
          <p14:tracePt t="68717" x="1982788" y="5848350"/>
          <p14:tracePt t="68734" x="1990725" y="5876925"/>
          <p14:tracePt t="68751" x="1997075" y="5891213"/>
          <p14:tracePt t="68768" x="2005013" y="5905500"/>
          <p14:tracePt t="68783" x="2011363" y="5913438"/>
          <p14:tracePt t="68799" x="2019300" y="5919788"/>
          <p14:tracePt t="68817" x="2033588" y="5927725"/>
          <p14:tracePt t="68837" x="2039938" y="5927725"/>
          <p14:tracePt t="68865" x="2047875" y="5927725"/>
          <p14:tracePt t="68876" x="2055813" y="5927725"/>
          <p14:tracePt t="68890" x="2062163" y="5927725"/>
          <p14:tracePt t="68911" x="2070100" y="5934075"/>
          <p14:tracePt t="68942" x="2076450" y="5942013"/>
          <p14:tracePt t="68972" x="2084388" y="5942013"/>
          <p14:tracePt t="69158" x="2090738" y="5942013"/>
          <p14:tracePt t="69291" x="2098675" y="5942013"/>
          <p14:tracePt t="69547" x="2098675" y="5934075"/>
          <p14:tracePt t="72654" x="2098675" y="5919788"/>
          <p14:tracePt t="72662" x="2090738" y="5905500"/>
          <p14:tracePt t="72670" x="2084388" y="5899150"/>
          <p14:tracePt t="72681" x="2084388" y="5883275"/>
          <p14:tracePt t="72698" x="2084388" y="5862638"/>
          <p14:tracePt t="72714" x="2076450" y="5854700"/>
          <p14:tracePt t="72731" x="2076450" y="5811838"/>
          <p14:tracePt t="72748" x="2076450" y="5789613"/>
          <p14:tracePt t="72764" x="2076450" y="5746750"/>
          <p14:tracePt t="72781" x="2090738" y="5653088"/>
          <p14:tracePt t="72798" x="2098675" y="5595938"/>
          <p14:tracePt t="72815" x="2105025" y="5522913"/>
          <p14:tracePt t="72831" x="2112963" y="5451475"/>
          <p14:tracePt t="72848" x="2112963" y="5394325"/>
          <p14:tracePt t="72865" x="2127250" y="5343525"/>
          <p14:tracePt t="72881" x="2141538" y="5284788"/>
          <p14:tracePt t="72898" x="2149475" y="5256213"/>
          <p14:tracePt t="72915" x="2163763" y="5235575"/>
          <p14:tracePt t="72931" x="2163763" y="5213350"/>
          <p14:tracePt t="72948" x="2170113" y="5191125"/>
          <p14:tracePt t="72965" x="2178050" y="5162550"/>
          <p14:tracePt t="72982" x="2184400" y="5127625"/>
          <p14:tracePt t="72999" x="2192338" y="5105400"/>
          <p14:tracePt t="73015" x="2198688" y="5091113"/>
          <p14:tracePt t="73033" x="2198688" y="5076825"/>
          <p14:tracePt t="73050" x="2198688" y="5054600"/>
          <p14:tracePt t="73065" x="2198688" y="5048250"/>
          <p14:tracePt t="73081" x="2198688" y="5032375"/>
          <p14:tracePt t="73100" x="2198688" y="5026025"/>
          <p14:tracePt t="73174" x="2198688" y="5018088"/>
          <p14:tracePt t="73211" x="2198688" y="5011738"/>
          <p14:tracePt t="73243" x="2198688" y="5003800"/>
          <p14:tracePt t="73267" x="2198688" y="4997450"/>
          <p14:tracePt t="73469" x="2206625" y="4997450"/>
          <p14:tracePt t="73477" x="2212975" y="4997450"/>
          <p14:tracePt t="73486" x="2220913" y="4997450"/>
          <p14:tracePt t="73500" x="2228850" y="5011738"/>
          <p14:tracePt t="73520" x="2249488" y="5011738"/>
          <p14:tracePt t="73534" x="2271713" y="5018088"/>
          <p14:tracePt t="73549" x="2286000" y="5026025"/>
          <p14:tracePt t="73567" x="2314575" y="5026025"/>
          <p14:tracePt t="73583" x="2343150" y="5026025"/>
          <p14:tracePt t="73600" x="2422525" y="5032375"/>
          <p14:tracePt t="73619" x="2501900" y="5048250"/>
          <p14:tracePt t="73633" x="2581275" y="5048250"/>
          <p14:tracePt t="73649" x="2660650" y="5054600"/>
          <p14:tracePt t="73667" x="2740025" y="5054600"/>
          <p14:tracePt t="73683" x="2811463" y="5062538"/>
          <p14:tracePt t="73700" x="2927350" y="5062538"/>
          <p14:tracePt t="73718" x="2978150" y="5062538"/>
          <p14:tracePt t="73734" x="3028950" y="5048250"/>
          <p14:tracePt t="73749" x="3079750" y="5032375"/>
          <p14:tracePt t="73766" x="3128963" y="5011738"/>
          <p14:tracePt t="73783" x="3157538" y="5003800"/>
          <p14:tracePt t="73802" x="3208338" y="4989513"/>
          <p14:tracePt t="73817" x="3230563" y="4975225"/>
          <p14:tracePt t="73833" x="3259138" y="4968875"/>
          <p14:tracePt t="73851" x="3273425" y="4960938"/>
          <p14:tracePt t="73866" x="3295650" y="4938713"/>
          <p14:tracePt t="73883" x="3316288" y="4938713"/>
          <p14:tracePt t="73901" x="3346450" y="4918075"/>
          <p14:tracePt t="73917" x="3367088" y="4910138"/>
          <p14:tracePt t="73933" x="3381375" y="4910138"/>
          <p14:tracePt t="73950" x="3403600" y="4903788"/>
          <p14:tracePt t="73966" x="3425825" y="4895850"/>
          <p14:tracePt t="73983" x="3440113" y="4895850"/>
          <p14:tracePt t="74000" x="3460750" y="4889500"/>
          <p14:tracePt t="74017" x="3489325" y="4881563"/>
          <p14:tracePt t="74035" x="3503613" y="4881563"/>
          <p14:tracePt t="74051" x="3511550" y="4881563"/>
          <p14:tracePt t="74067" x="3525838" y="4875213"/>
          <p14:tracePt t="74100" x="3533775" y="4867275"/>
          <p14:tracePt t="74134" x="3540125" y="4859338"/>
          <p14:tracePt t="74273" x="3533775" y="4859338"/>
          <p14:tracePt t="74279" x="3533775" y="4867275"/>
          <p14:tracePt t="74288" x="3525838" y="4867275"/>
          <p14:tracePt t="74299" x="3519488" y="4875213"/>
          <p14:tracePt t="74317" x="3503613" y="4889500"/>
          <p14:tracePt t="74333" x="3482975" y="4895850"/>
          <p14:tracePt t="74350" x="3468688" y="4895850"/>
          <p14:tracePt t="74367" x="3446463" y="4903788"/>
          <p14:tracePt t="74383" x="3381375" y="4924425"/>
          <p14:tracePt t="74400" x="3273425" y="4954588"/>
          <p14:tracePt t="74417" x="3165475" y="4983163"/>
          <p14:tracePt t="74434" x="2984500" y="5011738"/>
          <p14:tracePt t="74450" x="2855913" y="5040313"/>
          <p14:tracePt t="74467" x="2674938" y="5054600"/>
          <p14:tracePt t="74483" x="2473325" y="5068888"/>
          <p14:tracePt t="74499" x="2292350" y="5068888"/>
          <p14:tracePt t="74516" x="2105025" y="5054600"/>
          <p14:tracePt t="74533" x="1954213" y="5040313"/>
          <p14:tracePt t="74551" x="1693863" y="5011738"/>
          <p14:tracePt t="74567" x="1550988" y="4997450"/>
          <p14:tracePt t="74583" x="1435100" y="4983163"/>
          <p14:tracePt t="74602" x="1327150" y="4975225"/>
          <p14:tracePt t="74617" x="1304925" y="4975225"/>
          <p14:tracePt t="74634" x="1276350" y="4975225"/>
          <p14:tracePt t="74651" x="1233488" y="4975225"/>
          <p14:tracePt t="74667" x="1204913" y="4975225"/>
          <p14:tracePt t="74683" x="1174750" y="4960938"/>
          <p14:tracePt t="74700" x="1139825" y="4960938"/>
          <p14:tracePt t="74716" x="1089025" y="4954588"/>
          <p14:tracePt t="74733" x="1001713" y="4946650"/>
          <p14:tracePt t="74750" x="901700" y="4918075"/>
          <p14:tracePt t="74767" x="865188" y="4910138"/>
          <p14:tracePt t="74783" x="836613" y="4895850"/>
          <p14:tracePt t="74799" x="822325" y="4895850"/>
          <p14:tracePt t="74816" x="808038" y="4889500"/>
          <p14:tracePt t="74834" x="800100" y="4889500"/>
          <p14:tracePt t="74902" x="793750" y="4889500"/>
          <p14:tracePt t="74922" x="785813" y="4889500"/>
          <p14:tracePt t="74928" x="779463" y="4889500"/>
          <p14:tracePt t="74936" x="763588" y="4889500"/>
          <p14:tracePt t="74949" x="757238" y="4889500"/>
          <p14:tracePt t="74967" x="728663" y="4903788"/>
          <p14:tracePt t="74983" x="706438" y="4903788"/>
          <p14:tracePt t="74999" x="692150" y="4910138"/>
          <p14:tracePt t="75016" x="669925" y="4910138"/>
          <p14:tracePt t="75033" x="655638" y="4910138"/>
          <p14:tracePt t="75049" x="635000" y="4910138"/>
          <p14:tracePt t="75067" x="590550" y="4895850"/>
          <p14:tracePt t="75083" x="569913" y="4889500"/>
          <p14:tracePt t="75099" x="547688" y="4881563"/>
          <p14:tracePt t="75117" x="527050" y="4881563"/>
          <p14:tracePt t="75133" x="519113" y="4875213"/>
          <p14:tracePt t="75201" x="511175" y="4867275"/>
          <p14:tracePt t="75221" x="504825" y="4867275"/>
          <p14:tracePt t="75230" x="496888" y="4859338"/>
          <p14:tracePt t="75257" x="490538" y="4859338"/>
          <p14:tracePt t="75264" x="490538" y="4852988"/>
          <p14:tracePt t="75280" x="490538" y="4845050"/>
          <p14:tracePt t="75287" x="490538" y="4838700"/>
          <p14:tracePt t="75301" x="490538" y="4816475"/>
          <p14:tracePt t="75316" x="490538" y="4802188"/>
          <p14:tracePt t="75332" x="490538" y="4765675"/>
          <p14:tracePt t="75348" x="490538" y="4702175"/>
          <p14:tracePt t="75365" x="496888" y="4622800"/>
          <p14:tracePt t="75382" x="496888" y="4543425"/>
          <p14:tracePt t="75400" x="504825" y="4470400"/>
          <p14:tracePt t="75417" x="511175" y="4427538"/>
          <p14:tracePt t="75433" x="519113" y="4398963"/>
          <p14:tracePt t="75449" x="527050" y="4376738"/>
          <p14:tracePt t="75467" x="533400" y="4348163"/>
          <p14:tracePt t="75482" x="533400" y="4319588"/>
          <p14:tracePt t="75499" x="541338" y="4283075"/>
          <p14:tracePt t="75517" x="555625" y="4225925"/>
          <p14:tracePt t="75534" x="555625" y="4197350"/>
          <p14:tracePt t="75550" x="555625" y="4175125"/>
          <p14:tracePt t="75566" x="555625" y="4160838"/>
          <p14:tracePt t="75584" x="547688" y="4138613"/>
          <p14:tracePt t="75599" x="547688" y="4124325"/>
          <p14:tracePt t="75616" x="547688" y="4117975"/>
          <p14:tracePt t="75712" x="541338" y="4117975"/>
          <p14:tracePt t="75910" x="533400" y="4117975"/>
          <p14:tracePt t="75929" x="533400" y="4110038"/>
          <p14:tracePt t="76030" x="533400" y="4103688"/>
          <p14:tracePt t="76118" x="527050" y="4103688"/>
          <p14:tracePt t="76124" x="527050" y="4110038"/>
          <p14:tracePt t="76133" x="519113" y="4110038"/>
          <p14:tracePt t="76150" x="511175" y="4117975"/>
          <p14:tracePt t="76166" x="504825" y="4132263"/>
          <p14:tracePt t="76182" x="504825" y="4146550"/>
          <p14:tracePt t="76199" x="496888" y="4160838"/>
          <p14:tracePt t="76216" x="490538" y="4175125"/>
          <p14:tracePt t="76232" x="490538" y="4181475"/>
          <p14:tracePt t="76265" x="490538" y="4189413"/>
          <p14:tracePt t="76284" x="490538" y="4197350"/>
          <p14:tracePt t="76299" x="482600" y="4197350"/>
          <p14:tracePt t="76315" x="482600" y="4203700"/>
          <p14:tracePt t="76332" x="482600" y="4211638"/>
          <p14:tracePt t="76379" x="482600" y="4217988"/>
          <p14:tracePt t="76396" x="482600" y="4232275"/>
          <p14:tracePt t="76404" x="482600" y="4246563"/>
          <p14:tracePt t="76414" x="482600" y="4268788"/>
          <p14:tracePt t="76430" x="511175" y="4356100"/>
          <p14:tracePt t="76447" x="533400" y="4470400"/>
          <p14:tracePt t="76465" x="569913" y="4600575"/>
          <p14:tracePt t="76481" x="649288" y="4702175"/>
          <p14:tracePt t="76498" x="800100" y="4810125"/>
          <p14:tracePt t="76514" x="922338" y="4859338"/>
          <p14:tracePt t="76532" x="1060450" y="4903788"/>
          <p14:tracePt t="76550" x="1327150" y="4975225"/>
          <p14:tracePt t="76568" x="1492250" y="4989513"/>
          <p14:tracePt t="76583" x="1608138" y="5011738"/>
          <p14:tracePt t="76599" x="1693863" y="5018088"/>
          <p14:tracePt t="76616" x="1781175" y="5026025"/>
          <p14:tracePt t="76632" x="1809750" y="5032375"/>
          <p14:tracePt t="76649" x="1824038" y="5032375"/>
          <p14:tracePt t="76667" x="1852613" y="5032375"/>
          <p14:tracePt t="76683" x="1874838" y="5032375"/>
          <p14:tracePt t="76700" x="1889125" y="5032375"/>
          <p14:tracePt t="76716" x="1917700" y="5032375"/>
          <p14:tracePt t="76732" x="1960563" y="5032375"/>
          <p14:tracePt t="76749" x="2019300" y="5040313"/>
          <p14:tracePt t="76767" x="2112963" y="5054600"/>
          <p14:tracePt t="76783" x="2141538" y="5054600"/>
          <p14:tracePt t="76801" x="2170113" y="5054600"/>
          <p14:tracePt t="76816" x="2206625" y="5054600"/>
          <p14:tracePt t="76820" x="2235200" y="5054600"/>
          <p14:tracePt t="76832" x="2249488" y="5054600"/>
          <p14:tracePt t="76850" x="2271713" y="5054600"/>
          <p14:tracePt t="76866" x="2292350" y="5054600"/>
          <p14:tracePt t="76899" x="2300288" y="5054600"/>
          <p14:tracePt t="76966" x="2300288" y="5048250"/>
          <p14:tracePt t="76979" x="2300288" y="5040313"/>
          <p14:tracePt t="76996" x="2300288" y="5032375"/>
          <p14:tracePt t="77039" x="2300288" y="5026025"/>
          <p14:tracePt t="77054" x="2292350" y="5026025"/>
          <p14:tracePt t="77062" x="2292350" y="5018088"/>
          <p14:tracePt t="77070" x="2292350" y="5011738"/>
          <p14:tracePt t="77084" x="2286000" y="5003800"/>
          <p14:tracePt t="77100" x="2263775" y="4997450"/>
          <p14:tracePt t="77116" x="2243138" y="4983163"/>
          <p14:tracePt t="77133" x="2220913" y="4968875"/>
          <p14:tracePt t="77149" x="2206625" y="4960938"/>
          <p14:tracePt t="77166" x="2170113" y="4954588"/>
          <p14:tracePt t="77183" x="2133600" y="4954588"/>
          <p14:tracePt t="77200" x="2105025" y="4954588"/>
          <p14:tracePt t="77216" x="2090738" y="4954588"/>
          <p14:tracePt t="77232" x="2084388" y="4954588"/>
          <p14:tracePt t="77298" x="2076450" y="4954588"/>
          <p14:tracePt t="77374" x="2076450" y="4960938"/>
          <p14:tracePt t="77402" x="2084388" y="4960938"/>
          <p14:tracePt t="77411" x="2084388" y="4968875"/>
          <p14:tracePt t="77420" x="2090738" y="4968875"/>
          <p14:tracePt t="77433" x="2090738" y="4975225"/>
          <p14:tracePt t="77450" x="2105025" y="4975225"/>
          <p14:tracePt t="77483" x="2105025" y="4983163"/>
          <p14:tracePt t="77516" x="2112963" y="4983163"/>
          <p14:tracePt t="77589" x="2119313" y="4983163"/>
          <p14:tracePt t="78301" x="2112963" y="4983163"/>
          <p14:tracePt t="78324" x="2105025" y="4983163"/>
          <p14:tracePt t="78333" x="2105025" y="4989513"/>
          <p14:tracePt t="78342" x="2098675" y="4989513"/>
          <p14:tracePt t="78524" x="2090738" y="4989513"/>
          <p14:tracePt t="78574" x="2090738" y="4997450"/>
          <p14:tracePt t="78992" x="2090738" y="5003800"/>
          <p14:tracePt t="79034" x="2090738" y="5011738"/>
          <p14:tracePt t="79042" x="2090738" y="5026025"/>
          <p14:tracePt t="79056" x="2090738" y="5032375"/>
          <p14:tracePt t="79071" x="2090738" y="5048250"/>
          <p14:tracePt t="79081" x="2090738" y="5054600"/>
          <p14:tracePt t="79098" x="2076450" y="5076825"/>
          <p14:tracePt t="79114" x="2076450" y="5091113"/>
          <p14:tracePt t="79132" x="2070100" y="5119688"/>
          <p14:tracePt t="79149" x="2062163" y="5141913"/>
          <p14:tracePt t="79165" x="2055813" y="5156200"/>
          <p14:tracePt t="79181" x="2055813" y="5184775"/>
          <p14:tracePt t="79200" x="2047875" y="5205413"/>
          <p14:tracePt t="79215" x="2039938" y="5235575"/>
          <p14:tracePt t="79232" x="2033588" y="5264150"/>
          <p14:tracePt t="79250" x="2033588" y="5284788"/>
          <p14:tracePt t="79265" x="2033588" y="5307013"/>
          <p14:tracePt t="79281" x="2025650" y="5329238"/>
          <p14:tracePt t="79298" x="2025650" y="5343525"/>
          <p14:tracePt t="79315" x="2025650" y="5364163"/>
          <p14:tracePt t="79319" x="2025650" y="5372100"/>
          <p14:tracePt t="79333" x="2019300" y="5394325"/>
          <p14:tracePt t="79349" x="2011363" y="5408613"/>
          <p14:tracePt t="79365" x="2011363" y="5429250"/>
          <p14:tracePt t="79382" x="2011363" y="5443538"/>
          <p14:tracePt t="79398" x="2011363" y="5457825"/>
          <p14:tracePt t="79415" x="2011363" y="5480050"/>
          <p14:tracePt t="79433" x="2005013" y="5508625"/>
          <p14:tracePt t="79449" x="1997075" y="5522913"/>
          <p14:tracePt t="79466" x="1997075" y="5545138"/>
          <p14:tracePt t="79483" x="1997075" y="5567363"/>
          <p14:tracePt t="79498" x="1997075" y="5581650"/>
          <p14:tracePt t="79515" x="1997075" y="5602288"/>
          <p14:tracePt t="79531" x="1997075" y="5616575"/>
          <p14:tracePt t="79549" x="1997075" y="5646738"/>
          <p14:tracePt t="79566" x="1997075" y="5667375"/>
          <p14:tracePt t="79581" x="1990725" y="5681663"/>
          <p14:tracePt t="79598" x="1982788" y="5695950"/>
          <p14:tracePt t="79616" x="1982788" y="5718175"/>
          <p14:tracePt t="79632" x="1976438" y="5732463"/>
          <p14:tracePt t="79649" x="1976438" y="5761038"/>
          <p14:tracePt t="79667" x="1976438" y="5789613"/>
          <p14:tracePt t="79682" x="1976438" y="5803900"/>
          <p14:tracePt t="79699" x="1982788" y="5826125"/>
          <p14:tracePt t="79715" x="1982788" y="5840413"/>
          <p14:tracePt t="79731" x="1990725" y="5854700"/>
          <p14:tracePt t="79746" x="1997075" y="5868988"/>
          <p14:tracePt t="79763" x="1997075" y="5876925"/>
          <p14:tracePt t="79780" x="2011363" y="5899150"/>
          <p14:tracePt t="79797" x="2019300" y="5905500"/>
          <p14:tracePt t="79813" x="2033588" y="5927725"/>
          <p14:tracePt t="79830" x="2047875" y="5942013"/>
          <p14:tracePt t="79848" x="2062163" y="5948363"/>
          <p14:tracePt t="79865" x="2076450" y="5956300"/>
          <p14:tracePt t="79882" x="2076450" y="5962650"/>
          <p14:tracePt t="79898" x="2090738" y="5970588"/>
          <p14:tracePt t="79915" x="2098675" y="5970588"/>
          <p14:tracePt t="79931" x="2098675" y="5978525"/>
          <p14:tracePt t="79948" x="2105025" y="5978525"/>
          <p14:tracePt t="80018" x="2112963" y="5978525"/>
          <p14:tracePt t="80114" x="2112963" y="5970588"/>
          <p14:tracePt t="80121" x="2112963" y="5962650"/>
          <p14:tracePt t="80136" x="2112963" y="5956300"/>
          <p14:tracePt t="80160" x="2112963" y="5948363"/>
          <p14:tracePt t="80226" x="2112963" y="5942013"/>
          <p14:tracePt t="80240" x="2112963" y="5934075"/>
          <p14:tracePt t="80256" x="2112963" y="5927725"/>
          <p14:tracePt t="80272" x="2112963" y="5919788"/>
          <p14:tracePt t="80282" x="2112963" y="5905500"/>
          <p14:tracePt t="80298" x="2112963" y="5891213"/>
          <p14:tracePt t="80317" x="2112963" y="5868988"/>
          <p14:tracePt t="80332" x="2112963" y="5854700"/>
          <p14:tracePt t="80349" x="2112963" y="5834063"/>
          <p14:tracePt t="80366" x="2112963" y="5811838"/>
          <p14:tracePt t="80381" x="2112963" y="5789613"/>
          <p14:tracePt t="80398" x="2112963" y="5775325"/>
          <p14:tracePt t="80416" x="2112963" y="5746750"/>
          <p14:tracePt t="80431" x="2112963" y="5732463"/>
          <p14:tracePt t="80448" x="2112963" y="5703888"/>
          <p14:tracePt t="80466" x="2119313" y="5681663"/>
          <p14:tracePt t="80481" x="2127250" y="5646738"/>
          <p14:tracePt t="80498" x="2141538" y="5602288"/>
          <p14:tracePt t="80516" x="2155825" y="5537200"/>
          <p14:tracePt t="80531" x="2163763" y="5522913"/>
          <p14:tracePt t="80549" x="2163763" y="5494338"/>
          <p14:tracePt t="80564" x="2163763" y="5480050"/>
          <p14:tracePt t="80581" x="2141538" y="5473700"/>
          <p14:tracePt t="80599" x="2119313" y="5465763"/>
          <p14:tracePt t="80615" x="2084388" y="5443538"/>
          <p14:tracePt t="80632" x="1939925" y="5422900"/>
          <p14:tracePt t="80650" x="1817688" y="5414963"/>
          <p14:tracePt t="80665" x="1644650" y="5408613"/>
          <p14:tracePt t="80681" x="1449388" y="5386388"/>
          <p14:tracePt t="80699" x="1254125" y="5349875"/>
          <p14:tracePt t="80714" x="1074738" y="5292725"/>
          <p14:tracePt t="80732" x="865188" y="5235575"/>
          <p14:tracePt t="80750" x="785813" y="5199063"/>
          <p14:tracePt t="80766" x="757238" y="5176838"/>
          <p14:tracePt t="80783" x="742950" y="5162550"/>
          <p14:tracePt t="80815" x="742950" y="5156200"/>
          <p14:tracePt t="80833" x="763588" y="5127625"/>
          <p14:tracePt t="80849" x="785813" y="5105400"/>
          <p14:tracePt t="80866" x="808038" y="5083175"/>
          <p14:tracePt t="80883" x="836613" y="5062538"/>
          <p14:tracePt t="80897" x="873125" y="5032375"/>
          <p14:tracePt t="80913" x="952500" y="4975225"/>
          <p14:tracePt t="80929" x="1038225" y="4932363"/>
          <p14:tracePt t="80946" x="1103313" y="4910138"/>
          <p14:tracePt t="80964" x="1219200" y="4889500"/>
          <p14:tracePt t="80981" x="1284288" y="4889500"/>
          <p14:tracePt t="80997" x="1362075" y="4889500"/>
          <p14:tracePt t="81015" x="1441450" y="4910138"/>
          <p14:tracePt t="81031" x="1520825" y="4918075"/>
          <p14:tracePt t="81049" x="1614488" y="4918075"/>
          <p14:tracePt t="81066" x="1636713" y="4910138"/>
          <p14:tracePt t="81082" x="1644650" y="4895850"/>
          <p14:tracePt t="81178" x="1644650" y="4889500"/>
          <p14:tracePt t="81186" x="1651000" y="4881563"/>
          <p14:tracePt t="81197" x="1658938" y="4875213"/>
          <p14:tracePt t="81217" x="1665288" y="4838700"/>
          <p14:tracePt t="81231" x="1665288" y="4802188"/>
          <p14:tracePt t="81249" x="1665288" y="4765675"/>
          <p14:tracePt t="81266" x="1665288" y="4745038"/>
          <p14:tracePt t="81281" x="1658938" y="4708525"/>
          <p14:tracePt t="81301" x="1636713" y="4672013"/>
          <p14:tracePt t="81315" x="1630363" y="4665663"/>
          <p14:tracePt t="81319" x="1622425" y="4657725"/>
          <p14:tracePt t="81332" x="1608138" y="4637088"/>
          <p14:tracePt t="81350" x="1593850" y="4614863"/>
          <p14:tracePt t="81365" x="1585913" y="4592638"/>
          <p14:tracePt t="81381" x="1579563" y="4578350"/>
          <p14:tracePt t="81399" x="1579563" y="4549775"/>
          <p14:tracePt t="81414" x="1579563" y="4521200"/>
          <p14:tracePt t="81432" x="1565275" y="4492625"/>
          <p14:tracePt t="81450" x="1550988" y="4470400"/>
          <p14:tracePt t="81465" x="1543050" y="4449763"/>
          <p14:tracePt t="81481" x="1535113" y="4433888"/>
          <p14:tracePt t="81500" x="1528763" y="4405313"/>
          <p14:tracePt t="81516" x="1528763" y="4384675"/>
          <p14:tracePt t="81548" x="1528763" y="4356100"/>
          <p14:tracePt t="81565" x="1528763" y="4340225"/>
          <p14:tracePt t="81583" x="1528763" y="4319588"/>
          <p14:tracePt t="81598" x="1528763" y="4305300"/>
          <p14:tracePt t="81615" x="1528763" y="4283075"/>
          <p14:tracePt t="81616" x="1528763" y="4276725"/>
          <p14:tracePt t="81633" x="1528763" y="4260850"/>
          <p14:tracePt t="81648" x="1528763" y="4246563"/>
          <p14:tracePt t="81665" x="1528763" y="4232275"/>
          <p14:tracePt t="81683" x="1528763" y="4217988"/>
          <p14:tracePt t="81698" x="1528763" y="4203700"/>
          <p14:tracePt t="81715" x="1535113" y="4197350"/>
          <p14:tracePt t="81732" x="1535113" y="4189413"/>
          <p14:tracePt t="81748" x="1535113" y="4181475"/>
          <p14:tracePt t="81764" x="1543050" y="4175125"/>
          <p14:tracePt t="81781" x="1543050" y="4167188"/>
          <p14:tracePt t="81797" x="1543050" y="4160838"/>
          <p14:tracePt t="81816" x="1543050" y="4152900"/>
          <p14:tracePt t="81834" x="1543050" y="4146550"/>
          <p14:tracePt t="82243" x="1543050" y="4152900"/>
          <p14:tracePt t="82250" x="1543050" y="4160838"/>
          <p14:tracePt t="82273" x="1543050" y="4167188"/>
          <p14:tracePt t="82290" x="1543050" y="4175125"/>
          <p14:tracePt t="82296" x="1543050" y="4181475"/>
          <p14:tracePt t="82313" x="1543050" y="4203700"/>
          <p14:tracePt t="82331" x="1543050" y="4217988"/>
          <p14:tracePt t="82334" x="1543050" y="4232275"/>
          <p14:tracePt t="82346" x="1543050" y="4240213"/>
          <p14:tracePt t="82363" x="1550988" y="4254500"/>
          <p14:tracePt t="82380" x="1565275" y="4276725"/>
          <p14:tracePt t="82397" x="1565275" y="4297363"/>
          <p14:tracePt t="82414" x="1571625" y="4305300"/>
          <p14:tracePt t="82431" x="1571625" y="4325938"/>
          <p14:tracePt t="82446" x="1571625" y="4340225"/>
          <p14:tracePt t="82462" x="1571625" y="4356100"/>
          <p14:tracePt t="82479" x="1571625" y="4362450"/>
          <p14:tracePt t="82495" x="1571625" y="4384675"/>
          <p14:tracePt t="82512" x="1579563" y="4398963"/>
          <p14:tracePt t="82529" x="1579563" y="4405313"/>
          <p14:tracePt t="82545" x="1579563" y="4419600"/>
          <p14:tracePt t="82562" x="1579563" y="4427538"/>
          <p14:tracePt t="82578" x="1585913" y="4441825"/>
          <p14:tracePt t="82595" x="1585913" y="4449763"/>
          <p14:tracePt t="82630" x="1585913" y="4456113"/>
          <p14:tracePt t="82716" x="1585913" y="4464050"/>
          <p14:tracePt t="82869" x="1585913" y="4456113"/>
          <p14:tracePt t="82886" x="1585913" y="4449763"/>
          <p14:tracePt t="82900" x="1593850" y="4433888"/>
          <p14:tracePt t="82908" x="1593850" y="4427538"/>
          <p14:tracePt t="82916" x="1593850" y="4419600"/>
          <p14:tracePt t="82928" x="1593850" y="4405313"/>
          <p14:tracePt t="82945" x="1600200" y="4391025"/>
          <p14:tracePt t="82962" x="1608138" y="4370388"/>
          <p14:tracePt t="82978" x="1608138" y="4348163"/>
          <p14:tracePt t="82995" x="1622425" y="4325938"/>
          <p14:tracePt t="83012" x="1622425" y="4311650"/>
          <p14:tracePt t="83029" x="1622425" y="4297363"/>
          <p14:tracePt t="83046" x="1622425" y="4283075"/>
          <p14:tracePt t="83063" x="1622425" y="4260850"/>
          <p14:tracePt t="83080" x="1622425" y="4246563"/>
          <p14:tracePt t="83097" x="1630363" y="4232275"/>
          <p14:tracePt t="83113" x="1630363" y="4225925"/>
          <p14:tracePt t="83129" x="1630363" y="4217988"/>
          <p14:tracePt t="83146" x="1630363" y="4203700"/>
          <p14:tracePt t="83162" x="1630363" y="4189413"/>
          <p14:tracePt t="83179" x="1630363" y="4181475"/>
          <p14:tracePt t="83196" x="1630363" y="4175125"/>
          <p14:tracePt t="83213" x="1636713" y="4167188"/>
          <p14:tracePt t="83230" x="1636713" y="4160838"/>
          <p14:tracePt t="83248" x="1636713" y="4146550"/>
          <p14:tracePt t="83280" x="1636713" y="4138613"/>
          <p14:tracePt t="83298" x="1636713" y="4132263"/>
          <p14:tracePt t="83315" x="1636713" y="4124325"/>
          <p14:tracePt t="83582" x="1636713" y="4132263"/>
          <p14:tracePt t="84279" x="1636713" y="4138613"/>
          <p14:tracePt t="84470" x="1636713" y="4146550"/>
          <p14:tracePt t="84530" x="1630363" y="4146550"/>
          <p14:tracePt t="84554" x="1630363" y="4152900"/>
          <p14:tracePt t="84581" x="1630363" y="4160838"/>
          <p14:tracePt t="84679" x="1630363" y="4167188"/>
          <p14:tracePt t="84697" x="1630363" y="4175125"/>
          <p14:tracePt t="84728" x="1630363" y="4181475"/>
          <p14:tracePt t="84740" x="1630363" y="4189413"/>
          <p14:tracePt t="84774" x="1630363" y="4197350"/>
          <p14:tracePt t="84781" x="1622425" y="4197350"/>
          <p14:tracePt t="84824" x="1622425" y="4203700"/>
          <p14:tracePt t="84863" x="1622425" y="4211638"/>
          <p14:tracePt t="84889" x="1622425" y="4217988"/>
          <p14:tracePt t="85086" x="1622425" y="4225925"/>
          <p14:tracePt t="85210" x="1622425" y="4232275"/>
          <p14:tracePt t="85270" x="1622425" y="4240213"/>
          <p14:tracePt t="85318" x="1622425" y="4246563"/>
          <p14:tracePt t="85355" x="1622425" y="4254500"/>
          <p14:tracePt t="85398" x="1622425" y="4260850"/>
          <p14:tracePt t="85452" x="1622425" y="4268788"/>
          <p14:tracePt t="85538" x="1622425" y="4276725"/>
          <p14:tracePt t="87216" x="1622425" y="4283075"/>
          <p14:tracePt t="87262" x="1614488" y="4283075"/>
          <p14:tracePt t="87311" x="1614488" y="4291013"/>
          <p14:tracePt t="87366" x="1608138" y="4291013"/>
          <p14:tracePt t="87531" x="1608138" y="4297363"/>
          <p14:tracePt t="87583" x="1600200" y="4297363"/>
          <p14:tracePt t="87644" x="1600200" y="4305300"/>
          <p14:tracePt t="87681" x="1600200" y="4311650"/>
          <p14:tracePt t="87701" x="1593850" y="4311650"/>
          <p14:tracePt t="87726" x="1593850" y="4319588"/>
          <p14:tracePt t="87742" x="1593850" y="4325938"/>
          <p14:tracePt t="87747" x="1593850" y="4333875"/>
          <p14:tracePt t="87762" x="1593850" y="4340225"/>
          <p14:tracePt t="87779" x="1585913" y="4362450"/>
          <p14:tracePt t="87796" x="1579563" y="4376738"/>
          <p14:tracePt t="87812" x="1579563" y="4398963"/>
          <p14:tracePt t="87829" x="1579563" y="4419600"/>
          <p14:tracePt t="87832" x="1579563" y="4427538"/>
          <p14:tracePt t="87846" x="1579563" y="4433888"/>
          <p14:tracePt t="87864" x="1579563" y="4456113"/>
          <p14:tracePt t="87879" x="1579563" y="4464050"/>
          <p14:tracePt t="87896" x="1579563" y="4470400"/>
          <p14:tracePt t="87914" x="1579563" y="4484688"/>
          <p14:tracePt t="87947" x="1579563" y="4492625"/>
          <p14:tracePt t="88736" x="1585913" y="4484688"/>
          <p14:tracePt t="88744" x="1585913" y="4478338"/>
          <p14:tracePt t="88753" x="1593850" y="4470400"/>
          <p14:tracePt t="88763" x="1593850" y="4464050"/>
          <p14:tracePt t="88780" x="1600200" y="4441825"/>
          <p14:tracePt t="88797" x="1608138" y="4405313"/>
          <p14:tracePt t="88813" x="1622425" y="4391025"/>
          <p14:tracePt t="88829" x="1630363" y="4370388"/>
          <p14:tracePt t="88846" x="1644650" y="4348163"/>
          <p14:tracePt t="88862" x="1651000" y="4325938"/>
          <p14:tracePt t="88879" x="1658938" y="4311650"/>
          <p14:tracePt t="88897" x="1673225" y="4283075"/>
          <p14:tracePt t="88913" x="1679575" y="4260850"/>
          <p14:tracePt t="88929" x="1687513" y="4246563"/>
          <p14:tracePt t="88947" x="1687513" y="4240213"/>
          <p14:tracePt t="88963" x="1687513" y="4232275"/>
          <p14:tracePt t="88979" x="1687513" y="4225925"/>
          <p14:tracePt t="89030" x="1687513" y="4217988"/>
          <p14:tracePt t="89041" x="1687513" y="4211638"/>
          <p14:tracePt t="89059" x="1693863" y="4211638"/>
          <p14:tracePt t="89080" x="1693863" y="4203700"/>
          <p14:tracePt t="89113" x="1701800" y="4197350"/>
          <p14:tracePt t="89136" x="1701800" y="4189413"/>
          <p14:tracePt t="89153" x="1701800" y="4181475"/>
          <p14:tracePt t="89284" x="1701800" y="4175125"/>
          <p14:tracePt t="89378" x="1701800" y="4167188"/>
          <p14:tracePt t="89403" x="1701800" y="4160838"/>
          <p14:tracePt t="89419" x="1693863" y="4152900"/>
          <p14:tracePt t="89465" x="1687513" y="4152900"/>
          <p14:tracePt t="89546" x="1679575" y="4152900"/>
          <p14:tracePt t="89582" x="1673225" y="4152900"/>
          <p14:tracePt t="89608" x="1665288" y="4152900"/>
          <p14:tracePt t="89758" x="1665288" y="4146550"/>
          <p14:tracePt t="89818" x="1673225" y="4146550"/>
          <p14:tracePt t="89879" x="1679575" y="4146550"/>
          <p14:tracePt t="89897" x="1679575" y="4138613"/>
          <p14:tracePt t="89918" x="1687513" y="4138613"/>
          <p14:tracePt t="90803" x="1687513" y="4146550"/>
          <p14:tracePt t="90812" x="1679575" y="4146550"/>
          <p14:tracePt t="90827" x="1679575" y="4160838"/>
          <p14:tracePt t="90844" x="1673225" y="4175125"/>
          <p14:tracePt t="90861" x="1673225" y="4189413"/>
          <p14:tracePt t="90878" x="1673225" y="4203700"/>
          <p14:tracePt t="90894" x="1673225" y="4217988"/>
          <p14:tracePt t="90912" x="1673225" y="4232275"/>
          <p14:tracePt t="90944" x="1673225" y="4246563"/>
          <p14:tracePt t="90962" x="1673225" y="4260850"/>
          <p14:tracePt t="90978" x="1673225" y="4276725"/>
          <p14:tracePt t="90994" x="1673225" y="4297363"/>
          <p14:tracePt t="91010" x="1673225" y="4305300"/>
          <p14:tracePt t="91027" x="1665288" y="4311650"/>
          <p14:tracePt t="91244" x="1665288" y="4319588"/>
          <p14:tracePt t="91430" x="1658938" y="4319588"/>
          <p14:tracePt t="91549" x="1651000" y="4319588"/>
          <p14:tracePt t="91565" x="1651000" y="4325938"/>
          <p14:tracePt t="91586" x="1644650" y="4325938"/>
          <p14:tracePt t="91712" x="1636713" y="4325938"/>
          <p14:tracePt t="92226" x="1630363" y="4333875"/>
          <p14:tracePt t="92251" x="1622425" y="4348163"/>
          <p14:tracePt t="92259" x="1622425" y="4356100"/>
          <p14:tracePt t="92268" x="1614488" y="4362450"/>
          <p14:tracePt t="92277" x="1614488" y="4370388"/>
          <p14:tracePt t="92293" x="1614488" y="4384675"/>
          <p14:tracePt t="92310" x="1614488" y="4391025"/>
          <p14:tracePt t="92327" x="1614488" y="4405313"/>
          <p14:tracePt t="92344" x="1614488" y="4413250"/>
          <p14:tracePt t="92363" x="1614488" y="4419600"/>
          <p14:tracePt t="92378" x="1614488" y="4427538"/>
          <p14:tracePt t="92395" x="1614488" y="4441825"/>
          <p14:tracePt t="92413" x="1614488" y="4456113"/>
          <p14:tracePt t="92428" x="1614488" y="4464050"/>
          <p14:tracePt t="92446" x="1614488" y="4470400"/>
          <p14:tracePt t="92462" x="1614488" y="4478338"/>
          <p14:tracePt t="94991" x="1614488" y="4484688"/>
          <p14:tracePt t="95099" x="1608138" y="4484688"/>
          <p14:tracePt t="95860" x="1608138" y="4478338"/>
          <p14:tracePt t="95909" x="1608138" y="4470400"/>
          <p14:tracePt t="95924" x="1608138" y="4464050"/>
          <p14:tracePt t="95953" x="1608138" y="4456113"/>
          <p14:tracePt t="95960" x="1608138" y="4449763"/>
          <p14:tracePt t="95977" x="1608138" y="4441825"/>
          <p14:tracePt t="95990" x="1608138" y="4427538"/>
          <p14:tracePt t="96005" x="1608138" y="4419600"/>
          <p14:tracePt t="96013" x="1608138" y="4413250"/>
          <p14:tracePt t="96027" x="1608138" y="4405313"/>
          <p14:tracePt t="96044" x="1600200" y="4376738"/>
          <p14:tracePt t="96060" x="1600200" y="4362450"/>
          <p14:tracePt t="96076" x="1593850" y="4356100"/>
          <p14:tracePt t="96094" x="1593850" y="4340225"/>
          <p14:tracePt t="96110" x="1593850" y="4319588"/>
          <p14:tracePt t="96126" x="1585913" y="4311650"/>
          <p14:tracePt t="96143" x="1579563" y="4291013"/>
          <p14:tracePt t="96159" x="1579563" y="4283075"/>
          <p14:tracePt t="96176" x="1579563" y="4276725"/>
          <p14:tracePt t="96192" x="1579563" y="4268788"/>
          <p14:tracePt t="96209" x="1579563" y="4260850"/>
          <p14:tracePt t="96227" x="1579563" y="4254500"/>
          <p14:tracePt t="96243" x="1579563" y="4232275"/>
          <p14:tracePt t="96260" x="1579563" y="4225925"/>
          <p14:tracePt t="96279" x="1579563" y="4217988"/>
          <p14:tracePt t="96293" x="1579563" y="4211638"/>
          <p14:tracePt t="96310" x="1579563" y="4203700"/>
          <p14:tracePt t="96328" x="1579563" y="4197350"/>
          <p14:tracePt t="96346" x="1579563" y="4189413"/>
          <p14:tracePt t="96364" x="1579563" y="4181475"/>
          <p14:tracePt t="96378" x="1579563" y="4175125"/>
          <p14:tracePt t="96436" x="1579563" y="4167188"/>
          <p14:tracePt t="96475" x="1579563" y="4160838"/>
          <p14:tracePt t="96840" x="1579563" y="4167188"/>
          <p14:tracePt t="96865" x="1579563" y="4175125"/>
          <p14:tracePt t="96874" x="1579563" y="4181475"/>
          <p14:tracePt t="96889" x="1579563" y="4189413"/>
          <p14:tracePt t="96908" x="1579563" y="4197350"/>
          <p14:tracePt t="96930" x="1579563" y="4203700"/>
          <p14:tracePt t="96944" x="1579563" y="4211638"/>
          <p14:tracePt t="96951" x="1579563" y="4217988"/>
          <p14:tracePt t="96965" x="1585913" y="4225925"/>
          <p14:tracePt t="96981" x="1585913" y="4232275"/>
          <p14:tracePt t="96993" x="1585913" y="4240213"/>
          <p14:tracePt t="97010" x="1585913" y="4246563"/>
          <p14:tracePt t="97028" x="1585913" y="4254500"/>
          <p14:tracePt t="97044" x="1593850" y="4268788"/>
          <p14:tracePt t="97120" x="1593850" y="4276725"/>
          <p14:tracePt t="97144" x="1593850" y="4283075"/>
          <p14:tracePt t="97174" x="1593850" y="4291013"/>
          <p14:tracePt t="97194" x="1593850" y="4297363"/>
          <p14:tracePt t="97214" x="1593850" y="4305300"/>
          <p14:tracePt t="97240" x="1593850" y="4311650"/>
          <p14:tracePt t="97264" x="1593850" y="4319588"/>
          <p14:tracePt t="97272" x="1593850" y="4325938"/>
          <p14:tracePt t="97285" x="1593850" y="4333875"/>
          <p14:tracePt t="97309" x="1593850" y="4340225"/>
          <p14:tracePt t="97334" x="1593850" y="4348163"/>
          <p14:tracePt t="97348" x="1593850" y="4356100"/>
          <p14:tracePt t="97384" x="1593850" y="4362450"/>
          <p14:tracePt t="97403" x="1593850" y="4370388"/>
          <p14:tracePt t="97426" x="1593850" y="4376738"/>
          <p14:tracePt t="97433" x="1593850" y="4384675"/>
          <p14:tracePt t="97469" x="1593850" y="4391025"/>
          <p14:tracePt t="97495" x="1593850" y="4398963"/>
          <p14:tracePt t="97522" x="1593850" y="4405313"/>
          <p14:tracePt t="97543" x="1593850" y="4413250"/>
          <p14:tracePt t="97549" x="1593850" y="4419600"/>
          <p14:tracePt t="97568" x="1593850" y="4427538"/>
          <p14:tracePt t="97609" x="1593850" y="4433888"/>
          <p14:tracePt t="97639" x="1593850" y="4441825"/>
          <p14:tracePt t="97649" x="1593850" y="4449763"/>
          <p14:tracePt t="97671" x="1593850" y="4456113"/>
          <p14:tracePt t="97929" x="1593850" y="4449763"/>
          <p14:tracePt t="97937" x="1593850" y="4441825"/>
          <p14:tracePt t="97946" x="1593850" y="4433888"/>
          <p14:tracePt t="97963" x="1593850" y="4419600"/>
          <p14:tracePt t="97977" x="1600200" y="4405313"/>
          <p14:tracePt t="97993" x="1600200" y="4384675"/>
          <p14:tracePt t="98011" x="1600200" y="4370388"/>
          <p14:tracePt t="98027" x="1600200" y="4362450"/>
          <p14:tracePt t="98042" x="1600200" y="4356100"/>
          <p14:tracePt t="98061" x="1600200" y="4325938"/>
          <p14:tracePt t="98078" x="1600200" y="4311650"/>
          <p14:tracePt t="98093" x="1600200" y="4291013"/>
          <p14:tracePt t="98110" x="1600200" y="4276725"/>
          <p14:tracePt t="98127" x="1600200" y="4254500"/>
          <p14:tracePt t="98145" x="1600200" y="4225925"/>
          <p14:tracePt t="98160" x="1600200" y="4217988"/>
          <p14:tracePt t="98176" x="1600200" y="4211638"/>
          <p14:tracePt t="98210" x="1600200" y="4203700"/>
          <p14:tracePt t="98226" x="1600200" y="4197350"/>
          <p14:tracePt t="98243" x="1600200" y="4189413"/>
          <p14:tracePt t="98260" x="1600200" y="4181475"/>
          <p14:tracePt t="98281" x="1600200" y="4175125"/>
          <p14:tracePt t="98332" x="1600200" y="4167188"/>
          <p14:tracePt t="98423" x="1600200" y="4160838"/>
          <p14:tracePt t="98610" x="1600200" y="4167188"/>
          <p14:tracePt t="98640" x="1600200" y="4175125"/>
          <p14:tracePt t="98647" x="1593850" y="4175125"/>
          <p14:tracePt t="98662" x="1593850" y="4181475"/>
          <p14:tracePt t="98678" x="1593850" y="4197350"/>
          <p14:tracePt t="98693" x="1593850" y="4211638"/>
          <p14:tracePt t="98711" x="1593850" y="4217988"/>
          <p14:tracePt t="98727" x="1593850" y="4240213"/>
          <p14:tracePt t="98743" x="1593850" y="4246563"/>
          <p14:tracePt t="98762" x="1593850" y="4260850"/>
          <p14:tracePt t="98794" x="1593850" y="4283075"/>
          <p14:tracePt t="98811" x="1593850" y="4291013"/>
          <p14:tracePt t="98844" x="1593850" y="4305300"/>
          <p14:tracePt t="98860" x="1593850" y="4311650"/>
          <p14:tracePt t="98877" x="1593850" y="4319588"/>
          <p14:tracePt t="98895" x="1593850" y="4325938"/>
          <p14:tracePt t="98927" x="1593850" y="4333875"/>
          <p14:tracePt t="98944" x="1593850" y="4340225"/>
          <p14:tracePt t="98959" x="1593850" y="4348163"/>
          <p14:tracePt t="98980" x="1593850" y="4356100"/>
          <p14:tracePt t="99000" x="1593850" y="4362450"/>
          <p14:tracePt t="99011" x="1593850" y="4370388"/>
          <p14:tracePt t="99028" x="1593850" y="4376738"/>
          <p14:tracePt t="99047" x="1593850" y="4384675"/>
          <p14:tracePt t="99073" x="1593850" y="4391025"/>
          <p14:tracePt t="99093" x="1593850" y="4398963"/>
          <p14:tracePt t="99135" x="1593850" y="4405313"/>
          <p14:tracePt t="99196" x="1593850" y="4413250"/>
          <p14:tracePt t="99234" x="1593850" y="4419600"/>
          <p14:tracePt t="99266" x="1593850" y="4427538"/>
          <p14:tracePt t="99400" x="1593850" y="4433888"/>
          <p14:tracePt t="99442" x="1593850" y="4441825"/>
          <p14:tracePt t="99486" x="1593850" y="4449763"/>
          <p14:tracePt t="99514" x="1593850" y="4456113"/>
          <p14:tracePt t="99557" x="1593850" y="4464050"/>
          <p14:tracePt t="99968" x="1593850" y="4456113"/>
          <p14:tracePt t="99976" x="1593850" y="4449763"/>
          <p14:tracePt t="99984" x="1593850" y="4441825"/>
          <p14:tracePt t="99993" x="1593850" y="4433888"/>
          <p14:tracePt t="100009" x="1600200" y="4419600"/>
          <p14:tracePt t="100027" x="1600200" y="4405313"/>
          <p14:tracePt t="100043" x="1600200" y="4384675"/>
          <p14:tracePt t="100059" x="1600200" y="4376738"/>
          <p14:tracePt t="100077" x="1600200" y="4370388"/>
          <p14:tracePt t="100092" x="1600200" y="4362450"/>
          <p14:tracePt t="100109" x="1600200" y="4348163"/>
          <p14:tracePt t="100126" x="1600200" y="4340225"/>
          <p14:tracePt t="100143" x="1600200" y="4333875"/>
          <p14:tracePt t="100161" x="1600200" y="4325938"/>
          <p14:tracePt t="100176" x="1600200" y="4319588"/>
          <p14:tracePt t="100193" x="1600200" y="4305300"/>
          <p14:tracePt t="100212" x="1600200" y="4291013"/>
          <p14:tracePt t="100227" x="1600200" y="4276725"/>
          <p14:tracePt t="100243" x="1600200" y="4268788"/>
          <p14:tracePt t="100260" x="1600200" y="4260850"/>
          <p14:tracePt t="100293" x="1600200" y="4254500"/>
          <p14:tracePt t="100314" x="1600200" y="4246563"/>
          <p14:tracePt t="100343" x="1593850" y="4240213"/>
          <p14:tracePt t="100350" x="1593850" y="4232275"/>
          <p14:tracePt t="100372" x="1593850" y="4225925"/>
          <p14:tracePt t="100388" x="1585913" y="4217988"/>
          <p14:tracePt t="100404" x="1585913" y="4211638"/>
          <p14:tracePt t="100412" x="1585913" y="4203700"/>
          <p14:tracePt t="100438" x="1585913" y="4197350"/>
          <p14:tracePt t="100466" x="1585913" y="4189413"/>
          <p14:tracePt t="100504" x="1585913" y="4181475"/>
          <p14:tracePt t="100549" x="1585913" y="4175125"/>
          <p14:tracePt t="100674" x="1585913" y="4167188"/>
          <p14:tracePt t="100681" x="1593850" y="4167188"/>
          <p14:tracePt t="100786" x="1600200" y="4160838"/>
          <p14:tracePt t="101319" x="1600200" y="4167188"/>
          <p14:tracePt t="101335" x="1600200" y="4175125"/>
          <p14:tracePt t="101343" x="1600200" y="4181475"/>
          <p14:tracePt t="101359" x="1600200" y="4189413"/>
          <p14:tracePt t="101376" x="1600200" y="4197350"/>
          <p14:tracePt t="101392" x="1600200" y="4203700"/>
          <p14:tracePt t="101410" x="1600200" y="4211638"/>
          <p14:tracePt t="101654" x="1600200" y="4217988"/>
          <p14:tracePt t="101694" x="1600200" y="4225925"/>
          <p14:tracePt t="101722" x="1600200" y="4232275"/>
          <p14:tracePt t="101728" x="1600200" y="4240213"/>
          <p14:tracePt t="101741" x="1600200" y="4246563"/>
          <p14:tracePt t="101765" x="1600200" y="4254500"/>
          <p14:tracePt t="101775" x="1600200" y="4260850"/>
          <p14:tracePt t="101791" x="1600200" y="4268788"/>
          <p14:tracePt t="101808" x="1600200" y="4276725"/>
          <p14:tracePt t="101824" x="1600200" y="4283075"/>
          <p14:tracePt t="101841" x="1600200" y="4291013"/>
          <p14:tracePt t="101859" x="1608138" y="4297363"/>
          <p14:tracePt t="101908" x="1608138" y="4305300"/>
          <p14:tracePt t="101932" x="1608138" y="4311650"/>
          <p14:tracePt t="101945" x="1608138" y="4319588"/>
          <p14:tracePt t="101970" x="1608138" y="4325938"/>
          <p14:tracePt t="102008" x="1608138" y="4333875"/>
          <p14:tracePt t="102051" x="1608138" y="4340225"/>
          <p14:tracePt t="102093" x="1608138" y="4348163"/>
          <p14:tracePt t="102142" x="1608138" y="4356100"/>
          <p14:tracePt t="102176" x="1608138" y="4362450"/>
          <p14:tracePt t="102324" x="1608138" y="4370388"/>
          <p14:tracePt t="102332" x="1608138" y="4376738"/>
          <p14:tracePt t="102365" x="1608138" y="4384675"/>
          <p14:tracePt t="102398" x="1608138" y="4391025"/>
          <p14:tracePt t="102447" x="1608138" y="4398963"/>
          <p14:tracePt t="102467" x="1608138" y="4405313"/>
          <p14:tracePt t="102500" x="1608138" y="4413250"/>
          <p14:tracePt t="102532" x="1608138" y="4419600"/>
          <p14:tracePt t="102562" x="1608138" y="4427538"/>
          <p14:tracePt t="102644" x="1608138" y="4433888"/>
          <p14:tracePt t="102702" x="1608138" y="4441825"/>
          <p14:tracePt t="102790" x="1608138" y="4449763"/>
          <p14:tracePt t="102836" x="1608138" y="4456113"/>
          <p14:tracePt t="102878" x="1608138" y="4464050"/>
          <p14:tracePt t="103099" x="1608138" y="4470400"/>
          <p14:tracePt t="103140" x="1608138" y="4478338"/>
          <p14:tracePt t="103213" x="1608138" y="4484688"/>
          <p14:tracePt t="103255" x="1608138" y="4492625"/>
          <p14:tracePt t="103275" x="1608138" y="4498975"/>
          <p14:tracePt t="103303" x="1608138" y="4506913"/>
          <p14:tracePt t="103641" x="1608138" y="4498975"/>
          <p14:tracePt t="103648" x="1608138" y="4492625"/>
          <p14:tracePt t="103664" x="1608138" y="4484688"/>
          <p14:tracePt t="103677" x="1608138" y="4478338"/>
          <p14:tracePt t="103694" x="1608138" y="4464050"/>
          <p14:tracePt t="103710" x="1608138" y="4456113"/>
          <p14:tracePt t="103727" x="1608138" y="4449763"/>
          <p14:tracePt t="103742" x="1608138" y="4433888"/>
          <p14:tracePt t="103759" x="1608138" y="4427538"/>
          <p14:tracePt t="103776" x="1608138" y="4413250"/>
          <p14:tracePt t="103792" x="1608138" y="4405313"/>
          <p14:tracePt t="103824" x="1608138" y="4398963"/>
          <p14:tracePt t="103917" x="1608138" y="4391025"/>
          <p14:tracePt t="103929" x="1608138" y="4384675"/>
          <p14:tracePt t="103980" x="1608138" y="4376738"/>
          <p14:tracePt t="103999" x="1608138" y="4370388"/>
          <p14:tracePt t="104042" x="1608138" y="4362450"/>
          <p14:tracePt t="104050" x="1608138" y="4356100"/>
          <p14:tracePt t="104064" x="1608138" y="4348163"/>
          <p14:tracePt t="104079" x="1608138" y="4340225"/>
          <p14:tracePt t="104105" x="1608138" y="4333875"/>
          <p14:tracePt t="104134" x="1600200" y="4333875"/>
          <p14:tracePt t="104144" x="1600200" y="4325938"/>
          <p14:tracePt t="104166" x="1600200" y="4319588"/>
          <p14:tracePt t="104205" x="1600200" y="4311650"/>
          <p14:tracePt t="104230" x="1600200" y="4305300"/>
          <p14:tracePt t="104273" x="1600200" y="4297363"/>
          <p14:tracePt t="104293" x="1600200" y="4291013"/>
          <p14:tracePt t="104396" x="1600200" y="4283075"/>
          <p14:tracePt t="104435" x="1600200" y="4276725"/>
          <p14:tracePt t="104508" x="1600200" y="4268788"/>
          <p14:tracePt t="104616" x="1600200" y="4260850"/>
          <p14:tracePt t="104675" x="1600200" y="4254500"/>
          <p14:tracePt t="104748" x="1600200" y="4246563"/>
          <p14:tracePt t="104856" x="1608138" y="4246563"/>
          <p14:tracePt t="105334" x="1608138" y="4254500"/>
          <p14:tracePt t="105350" x="1608138" y="4260850"/>
          <p14:tracePt t="105358" x="1608138" y="4268788"/>
          <p14:tracePt t="105374" x="1608138" y="4276725"/>
          <p14:tracePt t="105380" x="1608138" y="4283075"/>
          <p14:tracePt t="105396" x="1608138" y="4291013"/>
          <p14:tracePt t="105410" x="1608138" y="4305300"/>
          <p14:tracePt t="105442" x="1608138" y="4325938"/>
          <p14:tracePt t="105460" x="1614488" y="4340225"/>
          <p14:tracePt t="105475" x="1614488" y="4348163"/>
          <p14:tracePt t="105516" x="1614488" y="4356100"/>
          <p14:tracePt t="105528" x="1614488" y="4362450"/>
          <p14:tracePt t="105541" x="1622425" y="4370388"/>
          <p14:tracePt t="105558" x="1622425" y="4384675"/>
          <p14:tracePt t="105575" x="1622425" y="4391025"/>
          <p14:tracePt t="105591" x="1622425" y="4398963"/>
          <p14:tracePt t="105608" x="1622425" y="4405313"/>
          <p14:tracePt t="105636" x="1622425" y="4413250"/>
          <p14:tracePt t="105686" x="1622425" y="4419600"/>
          <p14:tracePt t="105910" x="1622425" y="4405313"/>
          <p14:tracePt t="105918" x="1622425" y="4398963"/>
          <p14:tracePt t="105927" x="1622425" y="4391025"/>
          <p14:tracePt t="105941" x="1622425" y="4370388"/>
          <p14:tracePt t="105958" x="1622425" y="4356100"/>
          <p14:tracePt t="105976" x="1622425" y="4333875"/>
          <p14:tracePt t="105992" x="1622425" y="4319588"/>
          <p14:tracePt t="106009" x="1622425" y="4311650"/>
          <p14:tracePt t="106024" x="1622425" y="4305300"/>
          <p14:tracePt t="106040" x="1622425" y="4291013"/>
          <p14:tracePt t="106056" x="1622425" y="4276725"/>
          <p14:tracePt t="106058" x="1622425" y="4260850"/>
          <p14:tracePt t="106073" x="1622425" y="4254500"/>
          <p14:tracePt t="106090" x="1622425" y="4232275"/>
          <p14:tracePt t="106106" x="1622425" y="4217988"/>
          <p14:tracePt t="106124" x="1622425" y="4211638"/>
          <p14:tracePt t="106140" x="1622425" y="4203700"/>
          <p14:tracePt t="106158" x="1622425" y="4189413"/>
          <p14:tracePt t="106174" x="1622425" y="4175125"/>
          <p14:tracePt t="106192" x="1622425" y="4167188"/>
          <p14:tracePt t="106209" x="1622425" y="4160838"/>
          <p14:tracePt t="106256" x="1622425" y="4152900"/>
          <p14:tracePt t="106319" x="1622425" y="4146550"/>
          <p14:tracePt t="106376" x="1622425" y="4138613"/>
          <p14:tracePt t="106569" x="1614488" y="4146550"/>
          <p14:tracePt t="106584" x="1614488" y="4152900"/>
          <p14:tracePt t="106616" x="1614488" y="4160838"/>
          <p14:tracePt t="106666" x="1608138" y="4160838"/>
          <p14:tracePt t="106678" x="1608138" y="4167188"/>
          <p14:tracePt t="106692" x="1608138" y="4175125"/>
          <p14:tracePt t="106700" x="1608138" y="4181475"/>
          <p14:tracePt t="106710" x="1608138" y="4189413"/>
          <p14:tracePt t="106725" x="1608138" y="4203700"/>
          <p14:tracePt t="106741" x="1608138" y="4217988"/>
          <p14:tracePt t="106758" x="1608138" y="4240213"/>
          <p14:tracePt t="106775" x="1608138" y="4254500"/>
          <p14:tracePt t="106792" x="1608138" y="4283075"/>
          <p14:tracePt t="106808" x="1608138" y="4305300"/>
          <p14:tracePt t="106824" x="1608138" y="4311650"/>
          <p14:tracePt t="106841" x="1608138" y="4325938"/>
          <p14:tracePt t="106858" x="1608138" y="4333875"/>
          <p14:tracePt t="106875" x="1608138" y="4348163"/>
          <p14:tracePt t="106892" x="1608138" y="4370388"/>
          <p14:tracePt t="106909" x="1608138" y="4384675"/>
          <p14:tracePt t="106925" x="1608138" y="4405313"/>
          <p14:tracePt t="106942" x="1608138" y="4413250"/>
          <p14:tracePt t="106959" x="1608138" y="4419600"/>
          <p14:tracePt t="106991" x="1608138" y="4427538"/>
          <p14:tracePt t="107016" x="1608138" y="4433888"/>
          <p14:tracePt t="107272" x="1608138" y="4441825"/>
          <p14:tracePt t="107390" x="1614488" y="4433888"/>
          <p14:tracePt t="107397" x="1614488" y="4427538"/>
          <p14:tracePt t="107408" x="1614488" y="4413250"/>
          <p14:tracePt t="107426" x="1614488" y="4398963"/>
          <p14:tracePt t="107441" x="1614488" y="4370388"/>
          <p14:tracePt t="107459" x="1614488" y="4340225"/>
          <p14:tracePt t="107474" x="1614488" y="4319588"/>
          <p14:tracePt t="107491" x="1622425" y="4305300"/>
          <p14:tracePt t="107508" x="1622425" y="4283075"/>
          <p14:tracePt t="107524" x="1622425" y="4260850"/>
          <p14:tracePt t="107540" x="1622425" y="4246563"/>
          <p14:tracePt t="107558" x="1622425" y="4217988"/>
          <p14:tracePt t="107575" x="1622425" y="4197350"/>
          <p14:tracePt t="107591" x="1622425" y="4189413"/>
          <p14:tracePt t="107608" x="1622425" y="4175125"/>
          <p14:tracePt t="107624" x="1622425" y="4160838"/>
          <p14:tracePt t="107641" x="1622425" y="4152900"/>
          <p14:tracePt t="107658" x="1622425" y="4146550"/>
          <p14:tracePt t="107696" x="1622425" y="4138613"/>
          <p14:tracePt t="107730" x="1622425" y="4132263"/>
          <p14:tracePt t="107772" x="1622425" y="4124325"/>
          <p14:tracePt t="107800" x="1622425" y="4117975"/>
          <p14:tracePt t="108032" x="1622425" y="4124325"/>
          <p14:tracePt t="108051" x="1622425" y="4132263"/>
          <p14:tracePt t="108066" x="1622425" y="4138613"/>
          <p14:tracePt t="108076" x="1614488" y="4138613"/>
          <p14:tracePt t="108091" x="1614488" y="4146550"/>
          <p14:tracePt t="108108" x="1614488" y="4160838"/>
          <p14:tracePt t="108125" x="1614488" y="4181475"/>
          <p14:tracePt t="108140" x="1614488" y="4197350"/>
          <p14:tracePt t="108158" x="1614488" y="4211638"/>
          <p14:tracePt t="108176" x="1614488" y="4232275"/>
          <p14:tracePt t="108192" x="1614488" y="4246563"/>
          <p14:tracePt t="108209" x="1622425" y="4268788"/>
          <p14:tracePt t="108227" x="1622425" y="4297363"/>
          <p14:tracePt t="108242" x="1622425" y="4311650"/>
          <p14:tracePt t="108259" x="1622425" y="4333875"/>
          <p14:tracePt t="108275" x="1622425" y="4348163"/>
          <p14:tracePt t="108290" x="1622425" y="4362450"/>
          <p14:tracePt t="108306" x="1622425" y="4376738"/>
          <p14:tracePt t="108324" x="1622425" y="4384675"/>
          <p14:tracePt t="108339" x="1622425" y="4391025"/>
          <p14:tracePt t="108358" x="1622425" y="4398963"/>
          <p14:tracePt t="108385" x="1622425" y="4405313"/>
          <p14:tracePt t="108398" x="1622425" y="4413250"/>
          <p14:tracePt t="109900" x="1622425" y="4419600"/>
          <p14:tracePt t="109996" x="1622425" y="4427538"/>
          <p14:tracePt t="110092" x="1636713" y="4427538"/>
          <p14:tracePt t="110108" x="1644650" y="4419600"/>
          <p14:tracePt t="110114" x="1658938" y="4413250"/>
          <p14:tracePt t="110124" x="1665288" y="4413250"/>
          <p14:tracePt t="110139" x="1687513" y="4391025"/>
          <p14:tracePt t="110157" x="1708150" y="4376738"/>
          <p14:tracePt t="110174" x="1744663" y="4340225"/>
          <p14:tracePt t="110191" x="1773238" y="4319588"/>
          <p14:tracePt t="110209" x="1803400" y="4291013"/>
          <p14:tracePt t="110223" x="1831975" y="4276725"/>
          <p14:tracePt t="110240" x="1852613" y="4254500"/>
          <p14:tracePt t="110258" x="1911350" y="4232275"/>
          <p14:tracePt t="110274" x="2098675" y="4197350"/>
          <p14:tracePt t="110291" x="2306638" y="4175125"/>
          <p14:tracePt t="110308" x="2559050" y="4146550"/>
          <p14:tracePt t="110323" x="2955925" y="4132263"/>
          <p14:tracePt t="110328" x="3122613" y="4110038"/>
          <p14:tracePt t="110340" x="3287713" y="4103688"/>
          <p14:tracePt t="110358" x="3613150" y="4073525"/>
          <p14:tracePt t="110374" x="3865563" y="4016375"/>
          <p14:tracePt t="110391" x="4110038" y="3959225"/>
          <p14:tracePt t="110408" x="4232275" y="3914775"/>
          <p14:tracePt t="110425" x="4362450" y="3879850"/>
          <p14:tracePt t="110442" x="4441825" y="3851275"/>
          <p14:tracePt t="110458" x="4535488" y="3829050"/>
          <p14:tracePt t="110473" x="4651375" y="3806825"/>
          <p14:tracePt t="110489" x="4824413" y="3792538"/>
          <p14:tracePt t="110506" x="5083175" y="3792538"/>
          <p14:tracePt t="110522" x="5235575" y="3792538"/>
          <p14:tracePt t="110540" x="5408613" y="3792538"/>
          <p14:tracePt t="110555" x="5567363" y="3792538"/>
          <p14:tracePt t="110573" x="5689600" y="3792538"/>
          <p14:tracePt t="110592" x="5789613" y="3786188"/>
          <p14:tracePt t="110607" x="5803900" y="3778250"/>
          <p14:tracePt t="110698" x="5803900" y="3771900"/>
          <p14:tracePt t="110729" x="5803900" y="3756025"/>
          <p14:tracePt t="110735" x="5803900" y="3749675"/>
          <p14:tracePt t="110743" x="5803900" y="3741738"/>
          <p14:tracePt t="110757" x="5797550" y="3727450"/>
          <p14:tracePt t="110775" x="5761038" y="3698875"/>
          <p14:tracePt t="110790" x="5746750" y="3678238"/>
          <p14:tracePt t="110807" x="5724525" y="3662363"/>
          <p14:tracePt t="110825" x="5695950" y="3648075"/>
          <p14:tracePt t="110828" x="5689600" y="3641725"/>
          <p14:tracePt t="110840" x="5675313" y="3633788"/>
          <p14:tracePt t="110856" x="5667375" y="3633788"/>
          <p14:tracePt t="110875" x="5646738" y="3627438"/>
          <p14:tracePt t="110890" x="5630863" y="3627438"/>
          <p14:tracePt t="110907" x="5624513" y="3627438"/>
          <p14:tracePt t="110923" x="5616575" y="3627438"/>
          <p14:tracePt t="110940" x="5602288" y="3619500"/>
          <p14:tracePt t="110960" x="5595938" y="3613150"/>
          <p14:tracePt t="110973" x="5588000" y="3613150"/>
          <p14:tracePt t="110990" x="5588000" y="3605213"/>
          <p14:tracePt t="111009" x="5573713" y="3598863"/>
          <p14:tracePt t="111024" x="5559425" y="3598863"/>
          <p14:tracePt t="111041" x="5545138" y="3582988"/>
          <p14:tracePt t="111059" x="5530850" y="3582988"/>
          <p14:tracePt t="111074" x="5508625" y="3576638"/>
          <p14:tracePt t="111090" x="5487988" y="3568700"/>
          <p14:tracePt t="111108" x="5473700" y="3568700"/>
          <p14:tracePt t="111124" x="5443538" y="3562350"/>
          <p14:tracePt t="111141" x="5422900" y="3554413"/>
          <p14:tracePt t="111157" x="5400675" y="3554413"/>
          <p14:tracePt t="111174" x="5386388" y="3548063"/>
          <p14:tracePt t="111192" x="5357813" y="3540125"/>
          <p14:tracePt t="111207" x="5349875" y="3540125"/>
          <p14:tracePt t="111224" x="5321300" y="3540125"/>
          <p14:tracePt t="111242" x="5284788" y="3540125"/>
          <p14:tracePt t="111257" x="5270500" y="3540125"/>
          <p14:tracePt t="111274" x="5249863" y="3540125"/>
          <p14:tracePt t="111291" x="5235575" y="3540125"/>
          <p14:tracePt t="111307" x="5221288" y="3540125"/>
          <p14:tracePt t="111324" x="5191125" y="3540125"/>
          <p14:tracePt t="111340" x="5162550" y="3540125"/>
          <p14:tracePt t="111357" x="5133975" y="3548063"/>
          <p14:tracePt t="111373" x="5076825" y="3554413"/>
          <p14:tracePt t="111390" x="4997450" y="3568700"/>
          <p14:tracePt t="111407" x="4910138" y="3576638"/>
          <p14:tracePt t="111425" x="4810125" y="3576638"/>
          <p14:tracePt t="111441" x="4751388" y="3576638"/>
          <p14:tracePt t="111458" x="4730750" y="3576638"/>
          <p14:tracePt t="111474" x="4708525" y="3576638"/>
          <p14:tracePt t="111490" x="4700588" y="3576638"/>
          <p14:tracePt t="111507" x="4694238" y="3576638"/>
          <p14:tracePt t="111541" x="4679950" y="3576638"/>
          <p14:tracePt t="111558" x="4672013" y="3576638"/>
          <p14:tracePt t="111672" x="4679950" y="3576638"/>
          <p14:tracePt t="111687" x="4686300" y="3576638"/>
          <p14:tracePt t="111703" x="4694238" y="3576638"/>
          <p14:tracePt t="111718" x="4700588" y="3568700"/>
          <p14:tracePt t="111726" x="4708525" y="3568700"/>
          <p14:tracePt t="111738" x="4716463" y="3568700"/>
          <p14:tracePt t="111763" x="4730750" y="3568700"/>
          <p14:tracePt t="111774" x="4730750" y="3562350"/>
          <p14:tracePt t="111791" x="4751388" y="3562350"/>
          <p14:tracePt t="111809" x="4773613" y="3562350"/>
          <p14:tracePt t="111824" x="4795838" y="3554413"/>
          <p14:tracePt t="111840" x="4816475" y="3554413"/>
          <p14:tracePt t="111856" x="4845050" y="3554413"/>
          <p14:tracePt t="111873" x="4881563" y="3554413"/>
          <p14:tracePt t="111890" x="4924425" y="3554413"/>
          <p14:tracePt t="111907" x="4983163" y="3554413"/>
          <p14:tracePt t="111924" x="5032375" y="3554413"/>
          <p14:tracePt t="111942" x="5076825" y="3548063"/>
          <p14:tracePt t="111956" x="5105400" y="3548063"/>
          <p14:tracePt t="111974" x="5148263" y="3540125"/>
          <p14:tracePt t="111992" x="5221288" y="3525838"/>
          <p14:tracePt t="112008" x="5249863" y="3525838"/>
          <p14:tracePt t="112024" x="5264150" y="3525838"/>
          <p14:tracePt t="112041" x="5284788" y="3525838"/>
          <p14:tracePt t="112057" x="5299075" y="3525838"/>
          <p14:tracePt t="112074" x="5314950" y="3511550"/>
          <p14:tracePt t="112092" x="5357813" y="3505200"/>
          <p14:tracePt t="112106" x="5372100" y="3497263"/>
          <p14:tracePt t="112122" x="5437188" y="3489325"/>
          <p14:tracePt t="112142" x="5465763" y="3482975"/>
          <p14:tracePt t="112156" x="5487988" y="3468688"/>
          <p14:tracePt t="112172" x="5502275" y="3468688"/>
          <p14:tracePt t="112189" x="5508625" y="3460750"/>
          <p14:tracePt t="112234" x="5516563" y="3460750"/>
          <p14:tracePt t="112246" x="5522913" y="3454400"/>
          <p14:tracePt t="112256" x="5522913" y="3446463"/>
          <p14:tracePt t="112272" x="5545138" y="3446463"/>
          <p14:tracePt t="112288" x="5559425" y="3432175"/>
          <p14:tracePt t="112304" x="5581650" y="3425825"/>
          <p14:tracePt t="112321" x="5602288" y="3417888"/>
          <p14:tracePt t="112340" x="5630863" y="3403600"/>
          <p14:tracePt t="112354" x="5646738" y="3403600"/>
          <p14:tracePt t="112576" x="5638800" y="3403600"/>
          <p14:tracePt t="112589" x="5638800" y="3409950"/>
          <p14:tracePt t="112606" x="5638800" y="3417888"/>
          <p14:tracePt t="112613" x="5630863" y="3425825"/>
          <p14:tracePt t="112637" x="5630863" y="3432175"/>
          <p14:tracePt t="112645" x="5624513" y="3432175"/>
          <p14:tracePt t="112656" x="5624513" y="3440113"/>
          <p14:tracePt t="112671" x="5624513" y="3454400"/>
          <p14:tracePt t="112689" x="5624513" y="3460750"/>
          <p14:tracePt t="112705" x="5624513" y="3482975"/>
          <p14:tracePt t="112721" x="5624513" y="3497263"/>
          <p14:tracePt t="112739" x="5624513" y="3511550"/>
          <p14:tracePt t="112754" x="5630863" y="3533775"/>
          <p14:tracePt t="112771" x="5630863" y="3562350"/>
          <p14:tracePt t="112788" x="5630863" y="3568700"/>
          <p14:tracePt t="112804" x="5630863" y="3576638"/>
          <p14:tracePt t="113034" x="5624513" y="3576638"/>
          <p14:tracePt t="113047" x="5616575" y="3576638"/>
          <p14:tracePt t="113060" x="5610225" y="3576638"/>
          <p14:tracePt t="113070" x="5602288" y="3576638"/>
          <p14:tracePt t="113088" x="5588000" y="3582988"/>
          <p14:tracePt t="113104" x="5581650" y="3582988"/>
          <p14:tracePt t="113121" x="5567363" y="3582988"/>
          <p14:tracePt t="113138" x="5537200" y="3582988"/>
          <p14:tracePt t="113154" x="5516563" y="3582988"/>
          <p14:tracePt t="113170" x="5487988" y="3582988"/>
          <p14:tracePt t="113187" x="5465763" y="3582988"/>
          <p14:tracePt t="113204" x="5437188" y="3576638"/>
          <p14:tracePt t="113221" x="5422900" y="3576638"/>
          <p14:tracePt t="113238" x="5386388" y="3576638"/>
          <p14:tracePt t="113254" x="5364163" y="3576638"/>
          <p14:tracePt t="113271" x="5349875" y="3568700"/>
          <p14:tracePt t="113288" x="5329238" y="3562350"/>
          <p14:tracePt t="113306" x="5299075" y="3562350"/>
          <p14:tracePt t="113322" x="5278438" y="3548063"/>
          <p14:tracePt t="113339" x="5241925" y="3548063"/>
          <p14:tracePt t="113355" x="5227638" y="3540125"/>
          <p14:tracePt t="113371" x="5205413" y="3540125"/>
          <p14:tracePt t="113388" x="5184775" y="3540125"/>
          <p14:tracePt t="113405" x="5176838" y="3540125"/>
          <p14:tracePt t="113423" x="5156200" y="3540125"/>
          <p14:tracePt t="113442" x="5141913" y="3540125"/>
          <p14:tracePt t="113457" x="5133975" y="3540125"/>
          <p14:tracePt t="113473" x="5119688" y="3540125"/>
          <p14:tracePt t="113490" x="5105400" y="3540125"/>
          <p14:tracePt t="113507" x="5091113" y="3540125"/>
          <p14:tracePt t="113523" x="5083175" y="3540125"/>
          <p14:tracePt t="113539" x="5068888" y="3540125"/>
          <p14:tracePt t="113557" x="5062538" y="3540125"/>
          <p14:tracePt t="113760" x="5054600" y="3540125"/>
          <p14:tracePt t="113780" x="5048250" y="3540125"/>
          <p14:tracePt t="113789" x="5040313" y="3540125"/>
          <p14:tracePt t="113796" x="5026025" y="3548063"/>
          <p14:tracePt t="113808" x="5003800" y="3554413"/>
          <p14:tracePt t="113825" x="4953000" y="3576638"/>
          <p14:tracePt t="113840" x="4867275" y="3598863"/>
          <p14:tracePt t="113855" x="4745038" y="3613150"/>
          <p14:tracePt t="113871" x="4629150" y="3619500"/>
          <p14:tracePt t="113887" x="4513263" y="3648075"/>
          <p14:tracePt t="113904" x="4391025" y="3656013"/>
          <p14:tracePt t="113922" x="4291013" y="3656013"/>
          <p14:tracePt t="113940" x="4167188" y="3662363"/>
          <p14:tracePt t="113957" x="4110038" y="3662363"/>
          <p14:tracePt t="113973" x="4073525" y="3662363"/>
          <p14:tracePt t="113989" x="4059238" y="3662363"/>
          <p14:tracePt t="114008" x="4038600" y="3662363"/>
          <p14:tracePt t="114023" x="4024313" y="3662363"/>
          <p14:tracePt t="114130" x="4030663" y="3656013"/>
          <p14:tracePt t="114139" x="4038600" y="3656013"/>
          <p14:tracePt t="114146" x="4044950" y="3648075"/>
          <p14:tracePt t="114156" x="4052888" y="3648075"/>
          <p14:tracePt t="114173" x="4067175" y="3633788"/>
          <p14:tracePt t="114191" x="4081463" y="3633788"/>
          <p14:tracePt t="114207" x="4095750" y="3627438"/>
          <p14:tracePt t="114224" x="4117975" y="3627438"/>
          <p14:tracePt t="114241" x="4152900" y="3627438"/>
          <p14:tracePt t="114256" x="4211638" y="3627438"/>
          <p14:tracePt t="114273" x="4283075" y="3627438"/>
          <p14:tracePt t="114291" x="4464050" y="3641725"/>
          <p14:tracePt t="114307" x="4578350" y="3641725"/>
          <p14:tracePt t="114323" x="4686300" y="3633788"/>
          <p14:tracePt t="114340" x="4779963" y="3627438"/>
          <p14:tracePt t="114356" x="4881563" y="3613150"/>
          <p14:tracePt t="114372" x="4953000" y="3598863"/>
          <p14:tracePt t="114390" x="5026025" y="3576638"/>
          <p14:tracePt t="114407" x="5076825" y="3548063"/>
          <p14:tracePt t="114423" x="5097463" y="3540125"/>
          <p14:tracePt t="114440" x="5111750" y="3533775"/>
          <p14:tracePt t="114458" x="5133975" y="3525838"/>
          <p14:tracePt t="114474" x="5156200" y="3519488"/>
          <p14:tracePt t="114490" x="5170488" y="3519488"/>
          <p14:tracePt t="114507" x="5205413" y="3511550"/>
          <p14:tracePt t="114524" x="5227638" y="3505200"/>
          <p14:tracePt t="114540" x="5241925" y="3505200"/>
          <p14:tracePt t="114556" x="5256213" y="3505200"/>
          <p14:tracePt t="114736" x="5249863" y="3505200"/>
          <p14:tracePt t="114753" x="5241925" y="3505200"/>
          <p14:tracePt t="114768" x="5241925" y="3511550"/>
          <p14:tracePt t="114826" x="5249863" y="3511550"/>
          <p14:tracePt t="114832" x="5256213" y="3511550"/>
          <p14:tracePt t="114841" x="5264150" y="3511550"/>
          <p14:tracePt t="114856" x="5292725" y="3519488"/>
          <p14:tracePt t="114873" x="5343525" y="3533775"/>
          <p14:tracePt t="114890" x="5429250" y="3548063"/>
          <p14:tracePt t="114906" x="5487988" y="3554413"/>
          <p14:tracePt t="114923" x="5516563" y="3568700"/>
          <p14:tracePt t="114941" x="5537200" y="3568700"/>
          <p14:tracePt t="115206" x="5545138" y="3568700"/>
          <p14:tracePt t="115370" x="5537200" y="3568700"/>
          <p14:tracePt t="115376" x="5537200" y="3576638"/>
          <p14:tracePt t="115390" x="5522913" y="3582988"/>
          <p14:tracePt t="115406" x="5508625" y="3582988"/>
          <p14:tracePt t="115422" x="5502275" y="3590925"/>
          <p14:tracePt t="115441" x="5487988" y="3590925"/>
          <p14:tracePt t="115454" x="5480050" y="3590925"/>
          <p14:tracePt t="115471" x="5465763" y="3590925"/>
          <p14:tracePt t="115488" x="5443538" y="3590925"/>
          <p14:tracePt t="115505" x="5422900" y="3590925"/>
          <p14:tracePt t="115521" x="5408613" y="3590925"/>
          <p14:tracePt t="115538" x="5386388" y="3590925"/>
          <p14:tracePt t="115556" x="5349875" y="3582988"/>
          <p14:tracePt t="115571" x="5343525" y="3582988"/>
          <p14:tracePt t="115588" x="5284788" y="3576638"/>
          <p14:tracePt t="115605" x="5235575" y="3568700"/>
          <p14:tracePt t="115620" x="5191125" y="3568700"/>
          <p14:tracePt t="115638" x="5148263" y="3568700"/>
          <p14:tracePt t="115654" x="5091113" y="3568700"/>
          <p14:tracePt t="115670" x="5048250" y="3576638"/>
          <p14:tracePt t="115688" x="4997450" y="3576638"/>
          <p14:tracePt t="115704" x="4975225" y="3576638"/>
          <p14:tracePt t="115720" x="4960938" y="3576638"/>
          <p14:tracePt t="115976" x="4968875" y="3576638"/>
          <p14:tracePt t="115984" x="4975225" y="3568700"/>
          <p14:tracePt t="115992" x="4989513" y="3562350"/>
          <p14:tracePt t="116004" x="4997450" y="3562350"/>
          <p14:tracePt t="116020" x="5018088" y="3554413"/>
          <p14:tracePt t="116038" x="5048250" y="3548063"/>
          <p14:tracePt t="116054" x="5062538" y="3540125"/>
          <p14:tracePt t="116070" x="5083175" y="3540125"/>
          <p14:tracePt t="116087" x="5097463" y="3540125"/>
          <p14:tracePt t="116103" x="5119688" y="3540125"/>
          <p14:tracePt t="116120" x="5141913" y="3540125"/>
          <p14:tracePt t="116138" x="5162550" y="3540125"/>
          <p14:tracePt t="116155" x="5199063" y="3540125"/>
          <p14:tracePt t="116171" x="5241925" y="3540125"/>
          <p14:tracePt t="116187" x="5284788" y="3548063"/>
          <p14:tracePt t="116204" x="5329238" y="3562350"/>
          <p14:tracePt t="116222" x="5349875" y="3562350"/>
          <p14:tracePt t="116238" x="5378450" y="3562350"/>
          <p14:tracePt t="116255" x="5386388" y="3562350"/>
          <p14:tracePt t="116270" x="5408613" y="3562350"/>
          <p14:tracePt t="116287" x="5414963" y="3562350"/>
          <p14:tracePt t="116303" x="5429250" y="3562350"/>
          <p14:tracePt t="116320" x="5443538" y="3562350"/>
          <p14:tracePt t="116337" x="5451475" y="3568700"/>
          <p14:tracePt t="116354" x="5457825" y="3568700"/>
          <p14:tracePt t="116398" x="5465763" y="3568700"/>
          <p14:tracePt t="116406" x="5473700" y="3568700"/>
          <p14:tracePt t="116421" x="5487988" y="3568700"/>
          <p14:tracePt t="116437" x="5508625" y="3568700"/>
          <p14:tracePt t="116453" x="5522913" y="3568700"/>
          <p14:tracePt t="116470" x="5537200" y="3568700"/>
          <p14:tracePt t="116505" x="5545138" y="3568700"/>
          <p14:tracePt t="116540" x="5551488" y="3568700"/>
          <p14:tracePt t="116610" x="5551488" y="3576638"/>
          <p14:tracePt t="116628" x="5551488" y="3582988"/>
          <p14:tracePt t="116637" x="5537200" y="3582988"/>
          <p14:tracePt t="116652" x="5530850" y="3582988"/>
          <p14:tracePt t="116660" x="5522913" y="3582988"/>
          <p14:tracePt t="116670" x="5522913" y="3590925"/>
          <p14:tracePt t="116687" x="5502275" y="3590925"/>
          <p14:tracePt t="116704" x="5487988" y="3590925"/>
          <p14:tracePt t="116720" x="5473700" y="3590925"/>
          <p14:tracePt t="116737" x="5451475" y="3590925"/>
          <p14:tracePt t="116753" x="5429250" y="3590925"/>
          <p14:tracePt t="116770" x="5408613" y="3590925"/>
          <p14:tracePt t="116788" x="5394325" y="3582988"/>
          <p14:tracePt t="116804" x="5372100" y="3582988"/>
          <p14:tracePt t="116820" x="5357813" y="3582988"/>
          <p14:tracePt t="116822" x="5343525" y="3582988"/>
          <p14:tracePt t="116837" x="5329238" y="3582988"/>
          <p14:tracePt t="116854" x="5307013" y="3582988"/>
          <p14:tracePt t="116870" x="5292725" y="3576638"/>
          <p14:tracePt t="116887" x="5278438" y="3568700"/>
          <p14:tracePt t="116904" x="5256213" y="3568700"/>
          <p14:tracePt t="116920" x="5241925" y="3568700"/>
          <p14:tracePt t="116937" x="5213350" y="3562350"/>
          <p14:tracePt t="116954" x="5191125" y="3554413"/>
          <p14:tracePt t="116971" x="5170488" y="3554413"/>
          <p14:tracePt t="116987" x="5156200" y="3554413"/>
          <p14:tracePt t="117004" x="5133975" y="3554413"/>
          <p14:tracePt t="117021" x="5119688" y="3554413"/>
          <p14:tracePt t="117037" x="5097463" y="3554413"/>
          <p14:tracePt t="117053" x="5083175" y="3554413"/>
          <p14:tracePt t="117071" x="5076825" y="3554413"/>
          <p14:tracePt t="117087" x="5062538" y="3554413"/>
          <p14:tracePt t="117126" x="5054600" y="3554413"/>
          <p14:tracePt t="117156" x="5048250" y="3554413"/>
          <p14:tracePt t="117514" x="5054600" y="3554413"/>
          <p14:tracePt t="117526" x="5054600" y="3548063"/>
          <p14:tracePt t="117535" x="5062538" y="3548063"/>
          <p14:tracePt t="117541" x="5068888" y="3548063"/>
          <p14:tracePt t="117560" x="5076825" y="3548063"/>
          <p14:tracePt t="117571" x="5076825" y="3540125"/>
          <p14:tracePt t="117590" x="5097463" y="3533775"/>
          <p14:tracePt t="117606" x="5105400" y="3533775"/>
          <p14:tracePt t="117637" x="5119688" y="3533775"/>
          <p14:tracePt t="117654" x="5141913" y="3533775"/>
          <p14:tracePt t="117670" x="5148263" y="3533775"/>
          <p14:tracePt t="117687" x="5170488" y="3533775"/>
          <p14:tracePt t="117703" x="5184775" y="3533775"/>
          <p14:tracePt t="117720" x="5199063" y="3533775"/>
          <p14:tracePt t="117737" x="5213350" y="3533775"/>
          <p14:tracePt t="117753" x="5227638" y="3533775"/>
          <p14:tracePt t="117772" x="5249863" y="3533775"/>
          <p14:tracePt t="117787" x="5264150" y="3533775"/>
          <p14:tracePt t="117803" x="5284788" y="3533775"/>
          <p14:tracePt t="117820" x="5307013" y="3533775"/>
          <p14:tracePt t="117837" x="5314950" y="3533775"/>
          <p14:tracePt t="117853" x="5335588" y="3533775"/>
          <p14:tracePt t="117871" x="5364163" y="3540125"/>
          <p14:tracePt t="117887" x="5378450" y="3540125"/>
          <p14:tracePt t="117903" x="5400675" y="3540125"/>
          <p14:tracePt t="117920" x="5422900" y="3548063"/>
          <p14:tracePt t="117937" x="5437188" y="3548063"/>
          <p14:tracePt t="117953" x="5457825" y="3548063"/>
          <p14:tracePt t="117970" x="5480050" y="3554413"/>
          <p14:tracePt t="117987" x="5494338" y="3562350"/>
          <p14:tracePt t="118004" x="5502275" y="3562350"/>
          <p14:tracePt t="118020" x="5516563" y="3562350"/>
          <p14:tracePt t="118037" x="5522913" y="3562350"/>
          <p14:tracePt t="118054" x="5537200" y="3562350"/>
          <p14:tracePt t="118070" x="5545138" y="3562350"/>
          <p14:tracePt t="118087" x="5567363" y="3568700"/>
          <p14:tracePt t="118104" x="5581650" y="3568700"/>
          <p14:tracePt t="118120" x="5588000" y="3568700"/>
          <p14:tracePt t="118136" x="5602288" y="3568700"/>
          <p14:tracePt t="118154" x="5616575" y="3576638"/>
          <p14:tracePt t="118170" x="5624513" y="3576638"/>
          <p14:tracePt t="118268" x="5616575" y="3582988"/>
          <p14:tracePt t="118280" x="5610225" y="3582988"/>
          <p14:tracePt t="118291" x="5610225" y="3590925"/>
          <p14:tracePt t="118346" x="5602288" y="3590925"/>
          <p14:tracePt t="118406" x="5595938" y="3590925"/>
          <p14:tracePt t="118422" x="5588000" y="3590925"/>
          <p14:tracePt t="118434" x="5581650" y="3590925"/>
          <p14:tracePt t="118442" x="5573713" y="3590925"/>
          <p14:tracePt t="118456" x="5567363" y="3590925"/>
          <p14:tracePt t="118470" x="5559425" y="3590925"/>
          <p14:tracePt t="118487" x="5551488" y="3590925"/>
          <p14:tracePt t="118503" x="5545138" y="3598863"/>
          <p14:tracePt t="118520" x="5516563" y="3598863"/>
          <p14:tracePt t="118536" x="5502275" y="3598863"/>
          <p14:tracePt t="118553" x="5494338" y="3598863"/>
          <p14:tracePt t="118570" x="5487988" y="3598863"/>
          <p14:tracePt t="118612" x="5487988" y="3590925"/>
          <p14:tracePt t="118638" x="5480050" y="3582988"/>
          <p14:tracePt t="118650" x="5480050" y="3576638"/>
          <p14:tracePt t="118666" x="5473700" y="3576638"/>
          <p14:tracePt t="118672" x="5465763" y="3568700"/>
          <p14:tracePt t="118688" x="5457825" y="3554413"/>
          <p14:tracePt t="118703" x="5451475" y="3554413"/>
          <p14:tracePt t="118721" x="5429250" y="3533775"/>
          <p14:tracePt t="118736" x="5422900" y="3525838"/>
          <p14:tracePt t="118753" x="5414963" y="3511550"/>
          <p14:tracePt t="118771" x="5414963" y="3505200"/>
          <p14:tracePt t="118787" x="5414963" y="3497263"/>
          <p14:tracePt t="118803" x="5414963" y="3489325"/>
          <p14:tracePt t="118851" x="5408613" y="3489325"/>
          <p14:tracePt t="118863" x="5400675" y="3489325"/>
          <p14:tracePt t="118872" x="5400675" y="3482975"/>
          <p14:tracePt t="118887" x="5394325" y="3482975"/>
          <p14:tracePt t="118903" x="5386388" y="3482975"/>
          <p14:tracePt t="118920" x="5372100" y="3482975"/>
          <p14:tracePt t="118937" x="5364163" y="3482975"/>
          <p14:tracePt t="118956" x="5343525" y="3482975"/>
          <p14:tracePt t="118972" x="5321300" y="3489325"/>
          <p14:tracePt t="118988" x="5307013" y="3505200"/>
          <p14:tracePt t="119005" x="5284788" y="3519488"/>
          <p14:tracePt t="119021" x="5264150" y="3533775"/>
          <p14:tracePt t="119037" x="5241925" y="3548063"/>
          <p14:tracePt t="119055" x="5213350" y="3576638"/>
          <p14:tracePt t="119071" x="5191125" y="3590925"/>
          <p14:tracePt t="119088" x="5176838" y="3605213"/>
          <p14:tracePt t="119104" x="5170488" y="3613150"/>
          <p14:tracePt t="119121" x="5156200" y="3627438"/>
          <p14:tracePt t="119138" x="5148263" y="3633788"/>
          <p14:tracePt t="119154" x="5141913" y="3641725"/>
          <p14:tracePt t="119171" x="5141913" y="3648075"/>
          <p14:tracePt t="119188" x="5133975" y="3648075"/>
          <p14:tracePt t="119205" x="5133975" y="3656013"/>
          <p14:tracePt t="119221" x="5133975" y="3662363"/>
          <p14:tracePt t="119239" x="5133975" y="3670300"/>
          <p14:tracePt t="119255" x="5133975" y="3678238"/>
          <p14:tracePt t="119272" x="5133975" y="3684588"/>
          <p14:tracePt t="119289" x="5133975" y="3692525"/>
          <p14:tracePt t="119312" x="5141913" y="3698875"/>
          <p14:tracePt t="119322" x="5141913" y="3706813"/>
          <p14:tracePt t="119338" x="5148263" y="3706813"/>
          <p14:tracePt t="119356" x="5162550" y="3713163"/>
          <p14:tracePt t="119371" x="5176838" y="3713163"/>
          <p14:tracePt t="119386" x="5191125" y="3727450"/>
          <p14:tracePt t="119402" x="5205413" y="3727450"/>
          <p14:tracePt t="119419" x="5213350" y="3735388"/>
          <p14:tracePt t="119437" x="5227638" y="3735388"/>
          <p14:tracePt t="119453" x="5235575" y="3741738"/>
          <p14:tracePt t="119470" x="5249863" y="3741738"/>
          <p14:tracePt t="119487" x="5270500" y="3749675"/>
          <p14:tracePt t="119504" x="5284788" y="3749675"/>
          <p14:tracePt t="119522" x="5299075" y="3749675"/>
          <p14:tracePt t="119538" x="5314950" y="3749675"/>
          <p14:tracePt t="119555" x="5335588" y="3749675"/>
          <p14:tracePt t="119573" x="5357813" y="3749675"/>
          <p14:tracePt t="119589" x="5364163" y="3749675"/>
          <p14:tracePt t="119605" x="5372100" y="3749675"/>
          <p14:tracePt t="119646" x="5372100" y="3741738"/>
          <p14:tracePt t="119656" x="5378450" y="3741738"/>
          <p14:tracePt t="119671" x="5378450" y="3727450"/>
          <p14:tracePt t="119689" x="5386388" y="3721100"/>
          <p14:tracePt t="119705" x="5394325" y="3713163"/>
          <p14:tracePt t="119721" x="5400675" y="3698875"/>
          <p14:tracePt t="119738" x="5408613" y="3678238"/>
          <p14:tracePt t="119755" x="5414963" y="3662363"/>
          <p14:tracePt t="119771" x="5414963" y="3648075"/>
          <p14:tracePt t="119789" x="5429250" y="3627438"/>
          <p14:tracePt t="119804" x="5437188" y="3605213"/>
          <p14:tracePt t="119821" x="5443538" y="3582988"/>
          <p14:tracePt t="119839" x="5443538" y="3568700"/>
          <p14:tracePt t="119854" x="5443538" y="3548063"/>
          <p14:tracePt t="119872" x="5443538" y="3533775"/>
          <p14:tracePt t="119889" x="5443538" y="3525838"/>
          <p14:tracePt t="119905" x="5443538" y="3511550"/>
          <p14:tracePt t="119922" x="5443538" y="3505200"/>
          <p14:tracePt t="119939" x="5443538" y="3497263"/>
          <p14:tracePt t="119954" x="5443538" y="3489325"/>
          <p14:tracePt t="119969" x="5443538" y="3482975"/>
          <p14:tracePt t="119987" x="5437188" y="3482975"/>
          <p14:tracePt t="120003" x="5429250" y="3475038"/>
          <p14:tracePt t="120020" x="5422900" y="3475038"/>
          <p14:tracePt t="120037" x="5414963" y="3468688"/>
          <p14:tracePt t="120053" x="5408613" y="3468688"/>
          <p14:tracePt t="120069" x="5400675" y="3468688"/>
          <p14:tracePt t="120086" x="5386388" y="3454400"/>
          <p14:tracePt t="120104" x="5364163" y="3454400"/>
          <p14:tracePt t="120120" x="5343525" y="3454400"/>
          <p14:tracePt t="120138" x="5321300" y="3454400"/>
          <p14:tracePt t="120155" x="5307013" y="3454400"/>
          <p14:tracePt t="120171" x="5284788" y="3454400"/>
          <p14:tracePt t="120189" x="5264150" y="3460750"/>
          <p14:tracePt t="120206" x="5249863" y="3460750"/>
          <p14:tracePt t="120223" x="5235575" y="3460750"/>
          <p14:tracePt t="120239" x="5221288" y="3468688"/>
          <p14:tracePt t="120254" x="5199063" y="3482975"/>
          <p14:tracePt t="120272" x="5176838" y="3489325"/>
          <p14:tracePt t="120289" x="5148263" y="3505200"/>
          <p14:tracePt t="120306" x="5133975" y="3519488"/>
          <p14:tracePt t="120322" x="5111750" y="3525838"/>
          <p14:tracePt t="120338" x="5091113" y="3533775"/>
          <p14:tracePt t="120356" x="5076825" y="3548063"/>
          <p14:tracePt t="120373" x="5062538" y="3554413"/>
          <p14:tracePt t="120388" x="5054600" y="3554413"/>
          <p14:tracePt t="120460" x="5054600" y="3562350"/>
          <p14:tracePt t="120509" x="5054600" y="3568700"/>
          <p14:tracePt t="120536" x="5054600" y="3576638"/>
          <p14:tracePt t="120544" x="5054600" y="3582988"/>
          <p14:tracePt t="120555" x="5054600" y="3590925"/>
          <p14:tracePt t="120569" x="5054600" y="3598863"/>
          <p14:tracePt t="120587" x="5054600" y="3605213"/>
          <p14:tracePt t="120605" x="5054600" y="3619500"/>
          <p14:tracePt t="120621" x="5054600" y="3627438"/>
          <p14:tracePt t="120638" x="5054600" y="3633788"/>
          <p14:tracePt t="120672" x="5054600" y="3648075"/>
          <p14:tracePt t="120689" x="5062538" y="3648075"/>
          <p14:tracePt t="120705" x="5068888" y="3656013"/>
          <p14:tracePt t="120723" x="5068888" y="3662363"/>
          <p14:tracePt t="120771" x="5076825" y="3662363"/>
          <p14:tracePt t="120778" x="5076825" y="3670300"/>
          <p14:tracePt t="120791" x="5076825" y="3678238"/>
          <p14:tracePt t="120817" x="5076825" y="3684588"/>
          <p14:tracePt t="120833" x="5076825" y="3692525"/>
          <p14:tracePt t="120850" x="5083175" y="3698875"/>
          <p14:tracePt t="120862" x="5083175" y="3706813"/>
          <p14:tracePt t="120892" x="5091113" y="3713163"/>
          <p14:tracePt t="120912" x="5097463" y="3713163"/>
          <p14:tracePt t="120940" x="5097463" y="3721100"/>
          <p14:tracePt t="120958" x="5105400" y="3721100"/>
          <p14:tracePt t="120987" x="5105400" y="3727450"/>
          <p14:tracePt t="120994" x="5111750" y="3727450"/>
          <p14:tracePt t="121012" x="5119688" y="3735388"/>
          <p14:tracePt t="121024" x="5126038" y="3735388"/>
          <p14:tracePt t="121040" x="5133975" y="3735388"/>
          <p14:tracePt t="121056" x="5141913" y="3735388"/>
          <p14:tracePt t="121074" x="5148263" y="3735388"/>
          <p14:tracePt t="121089" x="5156200" y="3741738"/>
          <p14:tracePt t="121104" x="5162550" y="3741738"/>
          <p14:tracePt t="121121" x="5170488" y="3741738"/>
          <p14:tracePt t="121138" x="5184775" y="3741738"/>
          <p14:tracePt t="121155" x="5191125" y="3741738"/>
          <p14:tracePt t="121173" x="5199063" y="3741738"/>
          <p14:tracePt t="121189" x="5205413" y="3741738"/>
          <p14:tracePt t="121206" x="5213350" y="3741738"/>
          <p14:tracePt t="121238" x="5221288" y="3741738"/>
          <p14:tracePt t="121274" x="5227638" y="3741738"/>
          <p14:tracePt t="121320" x="5235575" y="3741738"/>
          <p14:tracePt t="121390" x="5241925" y="3741738"/>
          <p14:tracePt t="121526" x="5241925" y="3735388"/>
          <p14:tracePt t="121535" x="5249863" y="3727450"/>
          <p14:tracePt t="121556" x="5249863" y="3721100"/>
          <p14:tracePt t="121564" x="5256213" y="3721100"/>
          <p14:tracePt t="121574" x="5256213" y="3713163"/>
          <p14:tracePt t="121590" x="5264150" y="3698875"/>
          <p14:tracePt t="121606" x="5270500" y="3692525"/>
          <p14:tracePt t="121622" x="5278438" y="3684588"/>
          <p14:tracePt t="121637" x="5284788" y="3678238"/>
          <p14:tracePt t="121653" x="5299075" y="3656013"/>
          <p14:tracePt t="121669" x="5314950" y="3633788"/>
          <p14:tracePt t="121686" x="5329238" y="3619500"/>
          <p14:tracePt t="121704" x="5335588" y="3605213"/>
          <p14:tracePt t="121738" x="5335588" y="3598863"/>
          <p14:tracePt t="121765" x="5335588" y="3590925"/>
          <p14:tracePt t="121774" x="5343525" y="3590925"/>
          <p14:tracePt t="121788" x="5343525" y="3582988"/>
          <p14:tracePt t="121806" x="5343525" y="3576638"/>
          <p14:tracePt t="121826" x="5349875" y="3568700"/>
          <p14:tracePt t="121905" x="5349875" y="3562350"/>
          <p14:tracePt t="123589" x="5343525" y="3562350"/>
          <p14:tracePt t="124076" x="5335588" y="3562350"/>
          <p14:tracePt t="124094" x="5329238" y="3562350"/>
          <p14:tracePt t="124146" x="5321300" y="3562350"/>
          <p14:tracePt t="124172" x="5314950" y="3562350"/>
          <p14:tracePt t="124233" x="5307013" y="3562350"/>
          <p14:tracePt t="128003" x="5299075" y="3562350"/>
          <p14:tracePt t="128042" x="5292725" y="3568700"/>
          <p14:tracePt t="128049" x="5284788" y="3568700"/>
          <p14:tracePt t="128066" x="5278438" y="3568700"/>
          <p14:tracePt t="128079" x="5270500" y="3568700"/>
          <p14:tracePt t="128095" x="5264150" y="3568700"/>
          <p14:tracePt t="128104" x="5256213" y="3568700"/>
          <p14:tracePt t="128119" x="5241925" y="3568700"/>
          <p14:tracePt t="128135" x="5227638" y="3576638"/>
          <p14:tracePt t="128151" x="5205413" y="3576638"/>
          <p14:tracePt t="128168" x="5199063" y="3582988"/>
          <p14:tracePt t="128184" x="5176838" y="3582988"/>
          <p14:tracePt t="128201" x="5156200" y="3582988"/>
          <p14:tracePt t="128218" x="5133975" y="3582988"/>
          <p14:tracePt t="128235" x="5126038" y="3582988"/>
          <p14:tracePt t="128252" x="5111750" y="3582988"/>
          <p14:tracePt t="128304" x="5105400" y="3582988"/>
          <p14:tracePt t="128501" x="5097463" y="3582988"/>
          <p14:tracePt t="128519" x="5091113" y="3582988"/>
          <p14:tracePt t="128531" x="5083175" y="3582988"/>
          <p14:tracePt t="128551" x="5076825" y="3582988"/>
          <p14:tracePt t="128580" x="5068888" y="3582988"/>
          <p14:tracePt t="128601" x="5062538" y="3582988"/>
          <p14:tracePt t="128608" x="5054600" y="3582988"/>
          <p14:tracePt t="128623" x="5048250" y="3582988"/>
          <p14:tracePt t="128639" x="5040313" y="3582988"/>
          <p14:tracePt t="128655" x="5032375" y="3582988"/>
          <p14:tracePt t="128673" x="5026025" y="3582988"/>
          <p14:tracePt t="128684" x="5018088" y="3582988"/>
          <p14:tracePt t="128703" x="5011738" y="3582988"/>
          <p14:tracePt t="128727" x="5003800" y="3582988"/>
          <p14:tracePt t="128988" x="5011738" y="3582988"/>
          <p14:tracePt t="129002" x="5018088" y="3582988"/>
          <p14:tracePt t="129009" x="5026025" y="3582988"/>
          <p14:tracePt t="129025" x="5032375" y="3576638"/>
          <p14:tracePt t="129042" x="5040313" y="3568700"/>
          <p14:tracePt t="129055" x="5048250" y="3568700"/>
          <p14:tracePt t="129071" x="5054600" y="3568700"/>
          <p14:tracePt t="129086" x="5062538" y="3562350"/>
          <p14:tracePt t="129118" x="5068888" y="3562350"/>
          <p14:tracePt t="129135" x="5083175" y="3562350"/>
          <p14:tracePt t="129150" x="5091113" y="3562350"/>
          <p14:tracePt t="129164" x="5105400" y="3554413"/>
          <p14:tracePt t="129179" x="5111750" y="3548063"/>
          <p14:tracePt t="129188" x="5119688" y="3548063"/>
          <p14:tracePt t="129202" x="5133975" y="3548063"/>
          <p14:tracePt t="129219" x="5148263" y="3548063"/>
          <p14:tracePt t="129235" x="5162550" y="3548063"/>
          <p14:tracePt t="129250" x="5176838" y="3540125"/>
          <p14:tracePt t="129267" x="5191125" y="3540125"/>
          <p14:tracePt t="129284" x="5199063" y="3540125"/>
          <p14:tracePt t="129302" x="5221288" y="3533775"/>
          <p14:tracePt t="129318" x="5235575" y="3525838"/>
          <p14:tracePt t="129335" x="5241925" y="3525838"/>
          <p14:tracePt t="129352" x="5256213" y="3525838"/>
          <p14:tracePt t="129368" x="5264150" y="3525838"/>
          <p14:tracePt t="129385" x="5284788" y="3525838"/>
          <p14:tracePt t="129403" x="5299075" y="3525838"/>
          <p14:tracePt t="129419" x="5307013" y="3525838"/>
          <p14:tracePt t="129436" x="5329238" y="3533775"/>
          <p14:tracePt t="129452" x="5335588" y="3533775"/>
          <p14:tracePt t="129469" x="5357813" y="3533775"/>
          <p14:tracePt t="129485" x="5372100" y="3540125"/>
          <p14:tracePt t="129502" x="5394325" y="3548063"/>
          <p14:tracePt t="129519" x="5400675" y="3548063"/>
          <p14:tracePt t="129536" x="5414963" y="3548063"/>
          <p14:tracePt t="129552" x="5429250" y="3548063"/>
          <p14:tracePt t="129569" x="5437188" y="3548063"/>
          <p14:tracePt t="129586" x="5443538" y="3548063"/>
          <p14:tracePt t="129602" x="5451475" y="3548063"/>
          <p14:tracePt t="129619" x="5457825" y="3554413"/>
          <p14:tracePt t="129635" x="5473700" y="3554413"/>
          <p14:tracePt t="129650" x="5480050" y="3554413"/>
          <p14:tracePt t="129667" x="5494338" y="3554413"/>
          <p14:tracePt t="129684" x="5516563" y="3562350"/>
          <p14:tracePt t="129701" x="5522913" y="3562350"/>
          <p14:tracePt t="129718" x="5545138" y="3568700"/>
          <p14:tracePt t="129735" x="5551488" y="3568700"/>
          <p14:tracePt t="129752" x="5559425" y="3568700"/>
          <p14:tracePt t="129786" x="5559425" y="3576638"/>
          <p14:tracePt t="129982" x="5559425" y="3582988"/>
          <p14:tracePt t="130578" x="5551488" y="3582988"/>
          <p14:tracePt t="130588" x="5545138" y="3582988"/>
          <p14:tracePt t="130604" x="5537200" y="3590925"/>
          <p14:tracePt t="130612" x="5522913" y="3590925"/>
          <p14:tracePt t="130628" x="5508625" y="3590925"/>
          <p14:tracePt t="130642" x="5502275" y="3590925"/>
          <p14:tracePt t="130659" x="5494338" y="3590925"/>
          <p14:tracePt t="130669" x="5480050" y="3590925"/>
          <p14:tracePt t="130685" x="5465763" y="3582988"/>
          <p14:tracePt t="130702" x="5437188" y="3582988"/>
          <p14:tracePt t="130719" x="5414963" y="3582988"/>
          <p14:tracePt t="130735" x="5400675" y="3576638"/>
          <p14:tracePt t="130752" x="5386388" y="3576638"/>
          <p14:tracePt t="130769" x="5364163" y="3568700"/>
          <p14:tracePt t="130785" x="5343525" y="3562350"/>
          <p14:tracePt t="130803" x="5321300" y="3562350"/>
          <p14:tracePt t="130819" x="5299075" y="3562350"/>
          <p14:tracePt t="130836" x="5278438" y="3562350"/>
          <p14:tracePt t="130852" x="5256213" y="3562350"/>
          <p14:tracePt t="130868" x="5235575" y="3562350"/>
          <p14:tracePt t="130885" x="5205413" y="3562350"/>
          <p14:tracePt t="130903" x="5170488" y="3554413"/>
          <p14:tracePt t="130919" x="5156200" y="3554413"/>
          <p14:tracePt t="130936" x="5141913" y="3548063"/>
          <p14:tracePt t="130951" x="5119688" y="3548063"/>
          <p14:tracePt t="130968" x="5105400" y="3548063"/>
          <p14:tracePt t="130985" x="5097463" y="3548063"/>
          <p14:tracePt t="131002" x="5076825" y="3548063"/>
          <p14:tracePt t="131019" x="5062538" y="3548063"/>
          <p14:tracePt t="131036" x="5054600" y="3548063"/>
          <p14:tracePt t="131078" x="5048250" y="3548063"/>
          <p14:tracePt t="131198" x="5054600" y="3548063"/>
          <p14:tracePt t="131219" x="5062538" y="3540125"/>
          <p14:tracePt t="131236" x="5068888" y="3540125"/>
          <p14:tracePt t="131252" x="5076825" y="3540125"/>
          <p14:tracePt t="131260" x="5091113" y="3540125"/>
          <p14:tracePt t="131270" x="5097463" y="3540125"/>
          <p14:tracePt t="131285" x="5111750" y="3540125"/>
          <p14:tracePt t="131302" x="5162550" y="3540125"/>
          <p14:tracePt t="131320" x="5278438" y="3540125"/>
          <p14:tracePt t="131336" x="5357813" y="3548063"/>
          <p14:tracePt t="131352" x="5451475" y="3554413"/>
          <p14:tracePt t="131369" x="5494338" y="3568700"/>
          <p14:tracePt t="131385" x="5516563" y="3568700"/>
          <p14:tracePt t="131475" x="5522913" y="3568700"/>
          <p14:tracePt t="131484" x="5537200" y="3568700"/>
          <p14:tracePt t="131490" x="5545138" y="3568700"/>
          <p14:tracePt t="131500" x="5551488" y="3568700"/>
          <p14:tracePt t="131517" x="5573713" y="3568700"/>
          <p14:tracePt t="131534" x="5595938" y="3576638"/>
          <p14:tracePt t="131551" x="5610225" y="3576638"/>
          <p14:tracePt t="131703" x="5602288" y="3576638"/>
          <p14:tracePt t="131716" x="5602288" y="3582988"/>
          <p14:tracePt t="131762" x="5595938" y="3582988"/>
          <p14:tracePt t="131904" x="5588000" y="3582988"/>
          <p14:tracePt t="131966" x="5581650" y="3582988"/>
          <p14:tracePt t="132049" x="5573713" y="3582988"/>
          <p14:tracePt t="132076" x="5567363" y="3582988"/>
          <p14:tracePt t="132114" x="5559425" y="3582988"/>
          <p14:tracePt t="132132" x="5551488" y="3582988"/>
          <p14:tracePt t="132398" x="5545138" y="3582988"/>
          <p14:tracePt t="132419" x="5537200" y="3582988"/>
          <p14:tracePt t="132437" x="5530850" y="3582988"/>
          <p14:tracePt t="132445" x="5522913" y="3582988"/>
          <p14:tracePt t="132470" x="5516563" y="3582988"/>
          <p14:tracePt t="132492" x="5508625" y="3582988"/>
          <p14:tracePt t="132528" x="5502275" y="3582988"/>
          <p14:tracePt t="132554" x="5494338" y="3582988"/>
          <p14:tracePt t="132584" x="5487988" y="3582988"/>
          <p14:tracePt t="132607" x="5487988" y="3576638"/>
          <p14:tracePt t="132616" x="5480050" y="3576638"/>
          <p14:tracePt t="132654" x="5473700" y="3576638"/>
          <p14:tracePt t="132677" x="5465763" y="3576638"/>
          <p14:tracePt t="132708" x="5465763" y="3568700"/>
          <p14:tracePt t="132732" x="5457825" y="3568700"/>
          <p14:tracePt t="132794" x="5451475" y="3568700"/>
          <p14:tracePt t="132852" x="5443538" y="3568700"/>
          <p14:tracePt t="132874" x="5437188" y="3568700"/>
          <p14:tracePt t="132908" x="5437188" y="3562350"/>
          <p14:tracePt t="132966" x="5429250" y="3562350"/>
          <p14:tracePt t="133102" x="5422900" y="3562350"/>
          <p14:tracePt t="133144" x="5414963" y="3562350"/>
          <p14:tracePt t="133159" x="5408613" y="3562350"/>
          <p14:tracePt t="133182" x="5400675" y="3562350"/>
          <p14:tracePt t="133220" x="5394325" y="3562350"/>
          <p14:tracePt t="133236" x="5394325" y="3554413"/>
          <p14:tracePt t="133295" x="5386388" y="3554413"/>
          <p14:tracePt t="133346" x="5378450" y="3554413"/>
          <p14:tracePt t="133432" x="5372100" y="3554413"/>
          <p14:tracePt t="133506" x="5364163" y="3554413"/>
          <p14:tracePt t="133638" x="5357813" y="3554413"/>
          <p14:tracePt t="133677" x="5349875" y="3554413"/>
          <p14:tracePt t="133724" x="5343525" y="3554413"/>
          <p14:tracePt t="133754" x="5335588" y="3554413"/>
          <p14:tracePt t="133819" x="5329238" y="3554413"/>
          <p14:tracePt t="133856" x="5321300" y="3554413"/>
          <p14:tracePt t="133918" x="5314950" y="3554413"/>
          <p14:tracePt t="133960" x="5307013" y="3554413"/>
          <p14:tracePt t="134010" x="5299075" y="3554413"/>
          <p14:tracePt t="134092" x="5292725" y="3554413"/>
          <p14:tracePt t="134114" x="5284788" y="3554413"/>
          <p14:tracePt t="134198" x="5278438" y="3554413"/>
          <p14:tracePt t="134251" x="5278438" y="3562350"/>
          <p14:tracePt t="134262" x="5270500" y="3562350"/>
          <p14:tracePt t="134396" x="5264150" y="3562350"/>
          <p14:tracePt t="135274" x="5270500" y="3562350"/>
          <p14:tracePt t="135287" x="5278438" y="3562350"/>
          <p14:tracePt t="135304" x="5284788" y="3562350"/>
          <p14:tracePt t="135318" x="5299075" y="3562350"/>
          <p14:tracePt t="135333" x="5314950" y="3554413"/>
          <p14:tracePt t="135349" x="5321300" y="3554413"/>
          <p14:tracePt t="135366" x="5335588" y="3554413"/>
          <p14:tracePt t="135427" x="5343525" y="3554413"/>
          <p14:tracePt t="135434" x="5349875" y="3554413"/>
          <p14:tracePt t="135452" x="5357813" y="3554413"/>
          <p14:tracePt t="135468" x="5372100" y="3554413"/>
          <p14:tracePt t="135483" x="5378450" y="3554413"/>
          <p14:tracePt t="135501" x="5386388" y="3554413"/>
          <p14:tracePt t="135517" x="5394325" y="3554413"/>
          <p14:tracePt t="135534" x="5400675" y="3554413"/>
          <p14:tracePt t="135551" x="5414963" y="3554413"/>
          <p14:tracePt t="135568" x="5422900" y="3554413"/>
          <p14:tracePt t="135584" x="5429250" y="3554413"/>
          <p14:tracePt t="135601" x="5437188" y="3554413"/>
          <p14:tracePt t="135617" x="5451475" y="3554413"/>
          <p14:tracePt t="135634" x="5457825" y="3554413"/>
          <p14:tracePt t="135652" x="5480050" y="3562350"/>
          <p14:tracePt t="135668" x="5494338" y="3562350"/>
          <p14:tracePt t="135684" x="5508625" y="3568700"/>
          <p14:tracePt t="135702" x="5516563" y="3568700"/>
          <p14:tracePt t="135718" x="5522913" y="3568700"/>
          <p14:tracePt t="135733" x="5537200" y="3576638"/>
          <p14:tracePt t="135751" x="5559425" y="3576638"/>
          <p14:tracePt t="135769" x="5573713" y="3576638"/>
          <p14:tracePt t="135785" x="5581650" y="3576638"/>
          <p14:tracePt t="135819" x="5588000" y="3576638"/>
          <p14:tracePt t="135862" x="5595938" y="3576638"/>
          <p14:tracePt t="135906" x="5602288" y="3582988"/>
          <p14:tracePt t="136156" x="5595938" y="3582988"/>
          <p14:tracePt t="136239" x="5588000" y="3582988"/>
          <p14:tracePt t="136290" x="5588000" y="3590925"/>
          <p14:tracePt t="136299" x="5581650" y="3590925"/>
          <p14:tracePt t="136322" x="5573713" y="3590925"/>
          <p14:tracePt t="136334" x="5567363" y="3590925"/>
          <p14:tracePt t="136368" x="5559425" y="3590925"/>
          <p14:tracePt t="136398" x="5551488" y="3590925"/>
          <p14:tracePt t="136422" x="5545138" y="3590925"/>
          <p14:tracePt t="136464" x="5537200" y="3590925"/>
          <p14:tracePt t="136586" x="5530850" y="3590925"/>
          <p14:tracePt t="136627" x="5522913" y="3590925"/>
          <p14:tracePt t="136650" x="5516563" y="3590925"/>
          <p14:tracePt t="136685" x="5508625" y="3590925"/>
          <p14:tracePt t="136692" x="5502275" y="3590925"/>
          <p14:tracePt t="136733" x="5494338" y="3582988"/>
          <p14:tracePt t="136765" x="5487988" y="3582988"/>
          <p14:tracePt t="136802" x="5480050" y="3582988"/>
          <p14:tracePt t="136844" x="5473700" y="3582988"/>
          <p14:tracePt t="136866" x="5473700" y="3576638"/>
          <p14:tracePt t="136937" x="5465763" y="3576638"/>
          <p14:tracePt t="136969" x="5457825" y="3576638"/>
          <p14:tracePt t="137039" x="5451475" y="3576638"/>
          <p14:tracePt t="137050" x="5443538" y="3576638"/>
          <p14:tracePt t="137112" x="5437188" y="3568700"/>
          <p14:tracePt t="137148" x="5429250" y="3568700"/>
          <p14:tracePt t="137248" x="5422900" y="3568700"/>
          <p14:tracePt t="137270" x="5414963" y="3568700"/>
          <p14:tracePt t="137307" x="5408613" y="3568700"/>
          <p14:tracePt t="137344" x="5400675" y="3568700"/>
          <p14:tracePt t="137352" x="5400675" y="3562350"/>
          <p14:tracePt t="137417" x="5394325" y="3562350"/>
          <p14:tracePt t="137435" x="5386388" y="3562350"/>
          <p14:tracePt t="137467" x="5378450" y="3562350"/>
          <p14:tracePt t="137530" x="5372100" y="3562350"/>
          <p14:tracePt t="137568" x="5372100" y="3554413"/>
          <p14:tracePt t="137576" x="5364163" y="3554413"/>
          <p14:tracePt t="137592" x="5357813" y="3554413"/>
          <p14:tracePt t="137630" x="5349875" y="3554413"/>
          <p14:tracePt t="137683" x="5343525" y="3554413"/>
          <p14:tracePt t="137724" x="5335588" y="3554413"/>
          <p14:tracePt t="137763" x="5329238" y="3554413"/>
          <p14:tracePt t="138267" x="5321300" y="3554413"/>
          <p14:tracePt t="138278" x="5314950" y="3554413"/>
          <p14:tracePt t="138286" x="5307013" y="3554413"/>
          <p14:tracePt t="138301" x="5284788" y="3548063"/>
          <p14:tracePt t="138317" x="5264150" y="3540125"/>
          <p14:tracePt t="138322" x="5256213" y="3540125"/>
          <p14:tracePt t="138334" x="5249863" y="3540125"/>
          <p14:tracePt t="138351" x="5235575" y="3533775"/>
          <p14:tracePt t="138368" x="5227638" y="3533775"/>
          <p14:tracePt t="138399" x="5221288" y="3533775"/>
          <p14:tracePt t="138452" x="5213350" y="3533775"/>
          <p14:tracePt t="138460" x="5205413" y="3533775"/>
          <p14:tracePt t="138474" x="5199063" y="3533775"/>
          <p14:tracePt t="138485" x="5184775" y="3533775"/>
          <p14:tracePt t="138500" x="5170488" y="3533775"/>
          <p14:tracePt t="138518" x="5141913" y="3548063"/>
          <p14:tracePt t="138533" x="5126038" y="3548063"/>
          <p14:tracePt t="138549" x="5111750" y="3554413"/>
          <p14:tracePt t="138565" x="5105400" y="3554413"/>
          <p14:tracePt t="138581" x="5097463" y="3562350"/>
          <p14:tracePt t="138708" x="5091113" y="3562350"/>
          <p14:tracePt t="138756" x="5083175" y="3562350"/>
          <p14:tracePt t="138901" x="5083175" y="3568700"/>
          <p14:tracePt t="139236" x="5091113" y="3576638"/>
          <p14:tracePt t="139249" x="5097463" y="3576638"/>
          <p14:tracePt t="139265" x="5105400" y="3576638"/>
          <p14:tracePt t="139278" x="5111750" y="3576638"/>
          <p14:tracePt t="139295" x="5119688" y="3576638"/>
          <p14:tracePt t="139310" x="5133975" y="3576638"/>
          <p14:tracePt t="139365" x="5141913" y="3576638"/>
          <p14:tracePt t="139393" x="5148263" y="3576638"/>
          <p14:tracePt t="139400" x="5156200" y="3576638"/>
          <p14:tracePt t="139417" x="5162550" y="3576638"/>
          <p14:tracePt t="139434" x="5170488" y="3576638"/>
          <p14:tracePt t="139450" x="5176838" y="3576638"/>
          <p14:tracePt t="139466" x="5184775" y="3576638"/>
          <p14:tracePt t="139490" x="5191125" y="3576638"/>
          <p14:tracePt t="139528" x="5199063" y="3576638"/>
          <p14:tracePt t="139558" x="5205413" y="3576638"/>
          <p14:tracePt t="139567" x="5213350" y="3576638"/>
          <p14:tracePt t="139583" x="5221288" y="3576638"/>
          <p14:tracePt t="139598" x="5227638" y="3576638"/>
          <p14:tracePt t="139604" x="5235575" y="3576638"/>
          <p14:tracePt t="139616" x="5241925" y="3576638"/>
          <p14:tracePt t="139634" x="5249863" y="3576638"/>
          <p14:tracePt t="139662" x="5256213" y="3576638"/>
          <p14:tracePt t="140018" x="5249863" y="3576638"/>
          <p14:tracePt t="140035" x="5249863" y="3582988"/>
          <p14:tracePt t="140042" x="5241925" y="3582988"/>
          <p14:tracePt t="140051" x="5235575" y="3582988"/>
          <p14:tracePt t="140066" x="5227638" y="3590925"/>
          <p14:tracePt t="140083" x="5221288" y="3590925"/>
          <p14:tracePt t="140102" x="5205413" y="3590925"/>
          <p14:tracePt t="140118" x="5184775" y="3598863"/>
          <p14:tracePt t="140133" x="5170488" y="3605213"/>
          <p14:tracePt t="140151" x="5162550" y="3613150"/>
          <p14:tracePt t="140166" x="5141913" y="3613150"/>
          <p14:tracePt t="140182" x="5126038" y="3627438"/>
          <p14:tracePt t="140201" x="5105400" y="3627438"/>
          <p14:tracePt t="140218" x="5091113" y="3633788"/>
          <p14:tracePt t="140234" x="5076825" y="3633788"/>
          <p14:tracePt t="140251" x="5062538" y="3633788"/>
          <p14:tracePt t="140267" x="5048250" y="3641725"/>
          <p14:tracePt t="140283" x="5032375" y="3641725"/>
          <p14:tracePt t="140298" x="5026025" y="3641725"/>
          <p14:tracePt t="140315" x="5018088" y="3641725"/>
          <p14:tracePt t="140331" x="5011738" y="3641725"/>
          <p14:tracePt t="140419" x="5011738" y="3648075"/>
          <p14:tracePt t="140464" x="5011738" y="3641725"/>
          <p14:tracePt t="140479" x="5018088" y="3641725"/>
          <p14:tracePt t="140486" x="5026025" y="3633788"/>
          <p14:tracePt t="140502" x="5032375" y="3633788"/>
          <p14:tracePt t="140519" x="5040313" y="3627438"/>
          <p14:tracePt t="140535" x="5048250" y="3627438"/>
          <p14:tracePt t="140548" x="5054600" y="3619500"/>
          <p14:tracePt t="140566" x="5062538" y="3613150"/>
          <p14:tracePt t="140595" x="5068888" y="3613150"/>
          <p14:tracePt t="140616" x="5076825" y="3613150"/>
          <p14:tracePt t="140633" x="5091113" y="3613150"/>
          <p14:tracePt t="140647" x="5097463" y="3613150"/>
          <p14:tracePt t="140654" x="5105400" y="3613150"/>
          <p14:tracePt t="140666" x="5111750" y="3613150"/>
          <p14:tracePt t="140683" x="5119688" y="3613150"/>
          <p14:tracePt t="140700" x="5141913" y="3613150"/>
          <p14:tracePt t="140732" x="5148263" y="3613150"/>
          <p14:tracePt t="140753" x="5148263" y="3605213"/>
          <p14:tracePt t="140982" x="5148263" y="3598863"/>
          <p14:tracePt t="141131" x="5141913" y="3598863"/>
          <p14:tracePt t="141152" x="5141913" y="3605213"/>
          <p14:tracePt t="141160" x="5133975" y="3605213"/>
          <p14:tracePt t="141177" x="5126038" y="3605213"/>
          <p14:tracePt t="141228" x="5126038" y="3613150"/>
          <p14:tracePt t="141308" x="5119688" y="3613150"/>
          <p14:tracePt t="141654" x="5119688" y="3619500"/>
          <p14:tracePt t="141666" x="5111750" y="3619500"/>
          <p14:tracePt t="141886" x="5105400" y="3627438"/>
          <p14:tracePt t="141893" x="5091113" y="3641725"/>
          <p14:tracePt t="141900" x="5083175" y="3648075"/>
          <p14:tracePt t="141914" x="5032375" y="3678238"/>
          <p14:tracePt t="141931" x="4938713" y="3713163"/>
          <p14:tracePt t="141947" x="4852988" y="3741738"/>
          <p14:tracePt t="141964" x="4765675" y="3771900"/>
          <p14:tracePt t="141982" x="4672013" y="3829050"/>
          <p14:tracePt t="141998" x="4543425" y="3900488"/>
          <p14:tracePt t="142015" x="4268788" y="4059238"/>
          <p14:tracePt t="142030" x="3951288" y="4197350"/>
          <p14:tracePt t="142048" x="3633788" y="4305300"/>
          <p14:tracePt t="142065" x="3375025" y="4384675"/>
          <p14:tracePt t="142080" x="3194050" y="4427538"/>
          <p14:tracePt t="142097" x="3014663" y="4464050"/>
          <p14:tracePt t="142114" x="2841625" y="4506913"/>
          <p14:tracePt t="142130" x="2754313" y="4535488"/>
          <p14:tracePt t="142147" x="2674938" y="4549775"/>
          <p14:tracePt t="142163" x="2632075" y="4549775"/>
          <p14:tracePt t="142180" x="2609850" y="4549775"/>
          <p14:tracePt t="142197" x="2566988" y="4549775"/>
          <p14:tracePt t="142214" x="2495550" y="4549775"/>
          <p14:tracePt t="142230" x="2328863" y="4578350"/>
          <p14:tracePt t="142248" x="2178050" y="4614863"/>
          <p14:tracePt t="142265" x="1997075" y="4637088"/>
          <p14:tracePt t="142281" x="1846263" y="4637088"/>
          <p14:tracePt t="142297" x="1693863" y="4622800"/>
          <p14:tracePt t="142314" x="1585913" y="4592638"/>
          <p14:tracePt t="142317" x="1565275" y="4578350"/>
          <p14:tracePt t="142331" x="1543050" y="4572000"/>
          <p14:tracePt t="142349" x="1543050" y="4564063"/>
          <p14:tracePt t="142364" x="1543050" y="4543425"/>
          <p14:tracePt t="142381" x="1543050" y="4529138"/>
          <p14:tracePt t="142401" x="1543050" y="4498975"/>
          <p14:tracePt t="142416" x="1543050" y="4470400"/>
          <p14:tracePt t="142433" x="1543050" y="4449763"/>
          <p14:tracePt t="142451" x="1520825" y="4427538"/>
          <p14:tracePt t="142466" x="1506538" y="4405313"/>
          <p14:tracePt t="142483" x="1485900" y="4384675"/>
          <p14:tracePt t="142498" x="1463675" y="4362450"/>
          <p14:tracePt t="142514" x="1457325" y="4348163"/>
          <p14:tracePt t="142530" x="1457325" y="4340225"/>
          <p14:tracePt t="142547" x="1457325" y="4333875"/>
          <p14:tracePt t="142563" x="1457325" y="4319588"/>
          <p14:tracePt t="142580" x="1457325" y="4311650"/>
          <p14:tracePt t="142597" x="1463675" y="4297363"/>
          <p14:tracePt t="142613" x="1463675" y="4276725"/>
          <p14:tracePt t="142630" x="1463675" y="4260850"/>
          <p14:tracePt t="142646" x="1471613" y="4240213"/>
          <p14:tracePt t="142663" x="1471613" y="4225925"/>
          <p14:tracePt t="142680" x="1485900" y="4203700"/>
          <p14:tracePt t="142696" x="1492250" y="4181475"/>
          <p14:tracePt t="142713" x="1492250" y="4167188"/>
          <p14:tracePt t="142758" x="1492250" y="4160838"/>
          <p14:tracePt t="142770" x="1500188" y="4160838"/>
          <p14:tracePt t="142786" x="1500188" y="4152900"/>
          <p14:tracePt t="142798" x="1506538" y="4146550"/>
          <p14:tracePt t="142824" x="1514475" y="4146550"/>
          <p14:tracePt t="142832" x="1514475" y="4138613"/>
          <p14:tracePt t="142846" x="1520825" y="4138613"/>
          <p14:tracePt t="142874" x="1528763" y="4132263"/>
          <p14:tracePt t="143018" x="1535113" y="4132263"/>
          <p14:tracePt t="143035" x="1543050" y="4132263"/>
          <p14:tracePt t="143052" x="1557338" y="4132263"/>
          <p14:tracePt t="143072" x="1565275" y="4132263"/>
          <p14:tracePt t="143080" x="1565275" y="4138613"/>
          <p14:tracePt t="143094" x="1571625" y="4138613"/>
          <p14:tracePt t="143102" x="1579563" y="4138613"/>
          <p14:tracePt t="143113" x="1579563" y="4146550"/>
          <p14:tracePt t="143130" x="1585913" y="4152900"/>
          <p14:tracePt t="143147" x="1593850" y="4160838"/>
          <p14:tracePt t="143180" x="1593850" y="4175125"/>
          <p14:tracePt t="143196" x="1600200" y="4197350"/>
          <p14:tracePt t="143214" x="1608138" y="4225925"/>
          <p14:tracePt t="143231" x="1608138" y="4254500"/>
          <p14:tracePt t="143247" x="1608138" y="4297363"/>
          <p14:tracePt t="143263" x="1608138" y="4325938"/>
          <p14:tracePt t="143280" x="1622425" y="4348163"/>
          <p14:tracePt t="143297" x="1622425" y="4370388"/>
          <p14:tracePt t="143314" x="1636713" y="4376738"/>
          <p14:tracePt t="143332" x="1636713" y="4384675"/>
          <p14:tracePt t="143347" x="1644650" y="4384675"/>
          <p14:tracePt t="143365" x="1651000" y="4398963"/>
          <p14:tracePt t="143382" x="1658938" y="4413250"/>
          <p14:tracePt t="143398" x="1665288" y="4433888"/>
          <p14:tracePt t="143414" x="1687513" y="4449763"/>
          <p14:tracePt t="143432" x="1701800" y="4498975"/>
          <p14:tracePt t="143447" x="1724025" y="4572000"/>
          <p14:tracePt t="143464" x="1766888" y="4694238"/>
          <p14:tracePt t="143481" x="1787525" y="4751388"/>
          <p14:tracePt t="143497" x="1817688" y="4779963"/>
          <p14:tracePt t="143514" x="1838325" y="4802188"/>
          <p14:tracePt t="143531" x="1860550" y="4824413"/>
          <p14:tracePt t="143548" x="1882775" y="4838700"/>
          <p14:tracePt t="143566" x="1911350" y="4867275"/>
          <p14:tracePt t="143581" x="1925638" y="4889500"/>
          <p14:tracePt t="143597" x="1946275" y="4910138"/>
          <p14:tracePt t="143614" x="1968500" y="4924425"/>
          <p14:tracePt t="143629" x="1990725" y="4954588"/>
          <p14:tracePt t="143647" x="2011363" y="4983163"/>
          <p14:tracePt t="143665" x="2033588" y="5003800"/>
          <p14:tracePt t="143680" x="2070100" y="5026025"/>
          <p14:tracePt t="143697" x="2084388" y="5032375"/>
          <p14:tracePt t="143713" x="2098675" y="5040313"/>
          <p14:tracePt t="143730" x="2098675" y="5048250"/>
          <p14:tracePt t="143747" x="2112963" y="5048250"/>
          <p14:tracePt t="143763" x="2119313" y="5054600"/>
          <p14:tracePt t="143797" x="2141538" y="5062538"/>
          <p14:tracePt t="143815" x="2155825" y="5068888"/>
          <p14:tracePt t="143833" x="2163763" y="5068888"/>
          <p14:tracePt t="143876" x="2170113" y="5068888"/>
          <p14:tracePt t="143897" x="2170113" y="5062538"/>
          <p14:tracePt t="143910" x="2178050" y="5054600"/>
          <p14:tracePt t="143926" x="2178050" y="5048250"/>
          <p14:tracePt t="143935" x="2178050" y="5040313"/>
          <p14:tracePt t="143949" x="2178050" y="5026025"/>
          <p14:tracePt t="143965" x="2178050" y="5011738"/>
          <p14:tracePt t="143982" x="2163763" y="5003800"/>
          <p14:tracePt t="144034" x="2155825" y="5003800"/>
          <p14:tracePt t="144058" x="2149475" y="5003800"/>
          <p14:tracePt t="144071" x="2133600" y="5018088"/>
          <p14:tracePt t="144083" x="2133600" y="5026025"/>
          <p14:tracePt t="144098" x="2112963" y="5048250"/>
          <p14:tracePt t="144113" x="2090738" y="5068888"/>
          <p14:tracePt t="144132" x="2047875" y="5148263"/>
          <p14:tracePt t="144148" x="2025650" y="5205413"/>
          <p14:tracePt t="144164" x="1997075" y="5264150"/>
          <p14:tracePt t="144181" x="1976438" y="5314950"/>
          <p14:tracePt t="144197" x="1960563" y="5357813"/>
          <p14:tracePt t="144215" x="1960563" y="5400675"/>
          <p14:tracePt t="144232" x="1982788" y="5487988"/>
          <p14:tracePt t="144249" x="2005013" y="5567363"/>
          <p14:tracePt t="144265" x="2033588" y="5630863"/>
          <p14:tracePt t="144282" x="2047875" y="5681663"/>
          <p14:tracePt t="144299" x="2055813" y="5726113"/>
          <p14:tracePt t="144316" x="2070100" y="5775325"/>
          <p14:tracePt t="144320" x="2076450" y="5797550"/>
          <p14:tracePt t="144332" x="2076450" y="5834063"/>
          <p14:tracePt t="144349" x="2084388" y="5862638"/>
          <p14:tracePt t="144366" x="2084388" y="5883275"/>
          <p14:tracePt t="144382" x="2090738" y="5899150"/>
          <p14:tracePt t="144399" x="2090738" y="5913438"/>
          <p14:tracePt t="144416" x="2090738" y="5927725"/>
          <p14:tracePt t="144432" x="2090738" y="5942013"/>
          <p14:tracePt t="144449" x="2098675" y="5948363"/>
          <p14:tracePt t="144466" x="2098675" y="5962650"/>
          <p14:tracePt t="144481" x="2098675" y="5978525"/>
          <p14:tracePt t="144515" x="2105025" y="5992813"/>
          <p14:tracePt t="144658" x="2105025" y="5984875"/>
          <p14:tracePt t="144683" x="2112963" y="5984875"/>
          <p14:tracePt t="144768" x="2112963" y="5978525"/>
          <p14:tracePt t="144774" x="2112963" y="5962650"/>
          <p14:tracePt t="144783" x="2112963" y="5956300"/>
          <p14:tracePt t="144797" x="2112963" y="5934075"/>
          <p14:tracePt t="144813" x="2112963" y="5899150"/>
          <p14:tracePt t="144831" x="2112963" y="5834063"/>
          <p14:tracePt t="144847" x="2112963" y="5726113"/>
          <p14:tracePt t="144864" x="2112963" y="5610225"/>
          <p14:tracePt t="144883" x="2133600" y="5349875"/>
          <p14:tracePt t="144899" x="2170113" y="5111750"/>
          <p14:tracePt t="144915" x="2206625" y="4816475"/>
          <p14:tracePt t="144932" x="2249488" y="4506913"/>
          <p14:tracePt t="144948" x="2263775" y="4240213"/>
          <p14:tracePt t="144965" x="2278063" y="3959225"/>
          <p14:tracePt t="144982" x="2271713" y="3627438"/>
          <p14:tracePt t="144998" x="2235200" y="3417888"/>
          <p14:tracePt t="145015" x="2206625" y="3244850"/>
          <p14:tracePt t="145031" x="2170113" y="3122613"/>
          <p14:tracePt t="145048" x="2141538" y="3028950"/>
          <p14:tracePt t="145067" x="2133600" y="2935288"/>
          <p14:tracePt t="145082" x="2133600" y="2921000"/>
          <p14:tracePt t="145098" x="2133600" y="2906713"/>
          <p14:tracePt t="145116" x="2141538" y="2890838"/>
          <p14:tracePt t="145131" x="2163763" y="2876550"/>
          <p14:tracePt t="145148" x="2184400" y="2876550"/>
          <p14:tracePt t="145166" x="2228850" y="2898775"/>
          <p14:tracePt t="145181" x="2292350" y="2906713"/>
          <p14:tracePt t="145199" x="2603500" y="2935288"/>
          <p14:tracePt t="145215" x="2776538" y="2970213"/>
          <p14:tracePt t="145231" x="2898775" y="3000375"/>
          <p14:tracePt t="145248" x="3000375" y="3028950"/>
          <p14:tracePt t="145264" x="3094038" y="3057525"/>
          <p14:tracePt t="145266" x="3128963" y="3071813"/>
          <p14:tracePt t="145282" x="3222625" y="3100388"/>
          <p14:tracePt t="145300" x="3309938" y="3128963"/>
          <p14:tracePt t="145315" x="3367088" y="3151188"/>
          <p14:tracePt t="145320" x="3381375" y="3165475"/>
          <p14:tracePt t="145331" x="3395663" y="3173413"/>
          <p14:tracePt t="145350" x="3403600" y="3208338"/>
          <p14:tracePt t="145365" x="3417888" y="3230563"/>
          <p14:tracePt t="145382" x="3446463" y="3201988"/>
          <p14:tracePt t="145399" x="3446463" y="3136900"/>
          <p14:tracePt t="145414" x="3425825" y="3114675"/>
          <p14:tracePt t="145432" x="3403600" y="3094038"/>
          <p14:tracePt t="145449" x="3381375" y="3057525"/>
          <p14:tracePt t="145465" x="3330575" y="2970213"/>
          <p14:tracePt t="145481" x="3252788" y="2855913"/>
          <p14:tracePt t="145498" x="3071813" y="2660650"/>
          <p14:tracePt t="145513" x="2862263" y="2465388"/>
          <p14:tracePt t="145530" x="2495550" y="2228850"/>
          <p14:tracePt t="145546" x="2170113" y="2047875"/>
          <p14:tracePt t="145563" x="1846263" y="1852613"/>
          <p14:tracePt t="145581" x="1600200" y="1673225"/>
          <p14:tracePt t="145598" x="1268413" y="1377950"/>
          <p14:tracePt t="145613" x="1131888" y="1239838"/>
          <p14:tracePt t="145630" x="1016000" y="1103313"/>
          <p14:tracePt t="145646" x="922338" y="981075"/>
          <p14:tracePt t="145663" x="828675" y="879475"/>
          <p14:tracePt t="145682" x="677863" y="735013"/>
          <p14:tracePt t="145699" x="569913" y="641350"/>
          <p14:tracePt t="145715" x="482600" y="569913"/>
          <p14:tracePt t="145732" x="396875" y="533400"/>
          <p14:tracePt t="145748" x="317500" y="511175"/>
          <p14:tracePt t="145764" x="260350" y="490538"/>
          <p14:tracePt t="145782" x="230188" y="490538"/>
          <p14:tracePt t="145798" x="223838" y="482600"/>
          <p14:tracePt t="145939" x="209550" y="482600"/>
          <p14:tracePt t="145947" x="209550" y="490538"/>
          <p14:tracePt t="145952" x="201613" y="496888"/>
          <p14:tracePt t="145963" x="187325" y="511175"/>
          <p14:tracePt t="145980" x="158750" y="533400"/>
          <p14:tracePt t="145998" x="130175" y="569913"/>
          <p14:tracePt t="146016" x="65088" y="612775"/>
          <p14:tracePt t="146933" x="223838" y="1608138"/>
          <p14:tracePt t="146949" x="620713" y="1752600"/>
          <p14:tracePt t="146966" x="836613" y="1831975"/>
          <p14:tracePt t="146982" x="958850" y="1874838"/>
          <p14:tracePt t="146997" x="1038225" y="1903413"/>
          <p14:tracePt t="147013" x="1095375" y="1931988"/>
          <p14:tracePt t="147030" x="1168400" y="1960563"/>
          <p14:tracePt t="147046" x="1268413" y="2039938"/>
          <p14:tracePt t="147062" x="1384300" y="2141538"/>
          <p14:tracePt t="147081" x="1571625" y="2308225"/>
          <p14:tracePt t="147096" x="1673225" y="2393950"/>
          <p14:tracePt t="147113" x="1758950" y="2444750"/>
          <p14:tracePt t="147132" x="1824038" y="2481263"/>
          <p14:tracePt t="147149" x="1882775" y="2495550"/>
          <p14:tracePt t="147165" x="1931988" y="2509838"/>
          <p14:tracePt t="147183" x="1997075" y="2516188"/>
          <p14:tracePt t="147198" x="2084388" y="2524125"/>
          <p14:tracePt t="147214" x="2206625" y="2524125"/>
          <p14:tracePt t="147232" x="2379663" y="2524125"/>
          <p14:tracePt t="147249" x="2870200" y="2595563"/>
          <p14:tracePt t="147265" x="3244850" y="2654300"/>
          <p14:tracePt t="147282" x="3548063" y="2674938"/>
          <p14:tracePt t="147298" x="3721100" y="2668588"/>
          <p14:tracePt t="147316" x="3814763" y="2638425"/>
          <p14:tracePt t="147320" x="3851275" y="2624138"/>
          <p14:tracePt t="147331" x="3879850" y="2609850"/>
          <p14:tracePt t="147348" x="3922713" y="2589213"/>
          <p14:tracePt t="147366" x="3965575" y="2559050"/>
          <p14:tracePt t="147381" x="4030663" y="2530475"/>
          <p14:tracePt t="147398" x="4110038" y="2501900"/>
          <p14:tracePt t="147417" x="4203700" y="2481263"/>
          <p14:tracePt t="147431" x="4305300" y="2465388"/>
          <p14:tracePt t="147450" x="4427538" y="2459038"/>
          <p14:tracePt t="147466" x="4492625" y="2459038"/>
          <p14:tracePt t="147482" x="4521200" y="2444750"/>
          <p14:tracePt t="147498" x="4557713" y="2436813"/>
          <p14:tracePt t="147515" x="4586288" y="2416175"/>
          <p14:tracePt t="147531" x="4665663" y="2408238"/>
          <p14:tracePt t="147547" x="4773613" y="2408238"/>
          <p14:tracePt t="147564" x="4910138" y="2416175"/>
          <p14:tracePt t="147581" x="5105400" y="2459038"/>
          <p14:tracePt t="147599" x="5221288" y="2481263"/>
          <p14:tracePt t="147615" x="5335588" y="2481263"/>
          <p14:tracePt t="147631" x="5443538" y="2481263"/>
          <p14:tracePt t="147650" x="5573713" y="2465388"/>
          <p14:tracePt t="147664" x="5602288" y="2465388"/>
          <p14:tracePt t="147681" x="5646738" y="2465388"/>
          <p14:tracePt t="147699" x="5689600" y="2495550"/>
          <p14:tracePt t="147714" x="5710238" y="2516188"/>
          <p14:tracePt t="147731" x="5724525" y="2544763"/>
          <p14:tracePt t="147748" x="5724525" y="2566988"/>
          <p14:tracePt t="147764" x="5724525" y="2595563"/>
          <p14:tracePt t="147781" x="5724525" y="2617788"/>
          <p14:tracePt t="147783" x="5724525" y="2632075"/>
          <p14:tracePt t="147798" x="5724525" y="2668588"/>
          <p14:tracePt t="147814" x="5724525" y="2703513"/>
          <p14:tracePt t="147833" x="5724525" y="2754313"/>
          <p14:tracePt t="147848" x="5718175" y="2833688"/>
          <p14:tracePt t="147864" x="5695950" y="2898775"/>
          <p14:tracePt t="147883" x="5653088" y="3035300"/>
          <p14:tracePt t="147898" x="5624513" y="3114675"/>
          <p14:tracePt t="147914" x="5595938" y="3201988"/>
          <p14:tracePt t="147932" x="5573713" y="3252788"/>
          <p14:tracePt t="147948" x="5551488" y="3295650"/>
          <p14:tracePt t="147964" x="5522913" y="3352800"/>
          <p14:tracePt t="147981" x="5502275" y="3389313"/>
          <p14:tracePt t="147998" x="5473700" y="3468688"/>
          <p14:tracePt t="148015" x="5451475" y="3497263"/>
          <p14:tracePt t="148032" x="5437188" y="3525838"/>
          <p14:tracePt t="148048" x="5429250" y="3548063"/>
          <p14:tracePt t="148066" x="5422900" y="3562350"/>
          <p14:tracePt t="148083" x="5414963" y="3568700"/>
          <p14:tracePt t="148099" x="5408613" y="3582988"/>
          <p14:tracePt t="148114" x="5400675" y="3598863"/>
          <p14:tracePt t="148129" x="5386388" y="3619500"/>
          <p14:tracePt t="148146" x="5372100" y="3641725"/>
          <p14:tracePt t="148162" x="5357813" y="3662363"/>
          <p14:tracePt t="148179" x="5343525" y="3684588"/>
          <p14:tracePt t="148196" x="5335588" y="3706813"/>
          <p14:tracePt t="148214" x="5335588" y="3721100"/>
          <p14:tracePt t="148229" x="5335588" y="3735388"/>
          <p14:tracePt t="148245" x="5335588" y="3741738"/>
          <p14:tracePt t="151027" x="5329238" y="3749675"/>
          <p14:tracePt t="151046" x="5329238" y="3756025"/>
          <p14:tracePt t="151055" x="5321300" y="3756025"/>
          <p14:tracePt t="151063" x="5321300" y="3763963"/>
          <p14:tracePt t="151078" x="5314950" y="3763963"/>
          <p14:tracePt t="151097" x="5314950" y="3771900"/>
          <p14:tracePt t="151160" x="5307013" y="3778250"/>
          <p14:tracePt t="151191" x="5307013" y="3786188"/>
          <p14:tracePt t="151198" x="5307013" y="3792538"/>
          <p14:tracePt t="151212" x="5299075" y="3792538"/>
          <p14:tracePt t="151256" x="5299075" y="3800475"/>
          <p14:tracePt t="151339" x="5292725" y="3806825"/>
          <p14:tracePt t="151400" x="5292725" y="3814763"/>
          <p14:tracePt t="151412" x="5284788" y="3814763"/>
          <p14:tracePt t="151420" x="5284788" y="3821113"/>
          <p14:tracePt t="151443" x="5284788" y="3829050"/>
          <p14:tracePt t="155485" x="5292725" y="3829050"/>
          <p14:tracePt t="155507" x="5299075" y="3829050"/>
          <p14:tracePt t="155524" x="5299075" y="3821113"/>
          <p14:tracePt t="155539" x="5299075" y="3814763"/>
          <p14:tracePt t="155547" x="5307013" y="3814763"/>
          <p14:tracePt t="155580" x="5307013" y="3806825"/>
          <p14:tracePt t="155593" x="5314950" y="3806825"/>
          <p14:tracePt t="155606" x="5321300" y="3806825"/>
          <p14:tracePt t="155614" x="5321300" y="3800475"/>
          <p14:tracePt t="155632" x="5329238" y="3792538"/>
          <p14:tracePt t="155644" x="5329238" y="3786188"/>
          <p14:tracePt t="155664" x="5335588" y="3786188"/>
          <p14:tracePt t="155678" x="5343525" y="3778250"/>
          <p14:tracePt t="155694" x="5364163" y="3756025"/>
          <p14:tracePt t="155710" x="5394325" y="3721100"/>
          <p14:tracePt t="155728" x="5414963" y="3706813"/>
          <p14:tracePt t="155744" x="5437188" y="3684588"/>
          <p14:tracePt t="155760" x="5451475" y="3662363"/>
          <p14:tracePt t="155778" x="5457825" y="3648075"/>
          <p14:tracePt t="155794" x="5480050" y="3627438"/>
          <p14:tracePt t="155810" x="5502275" y="3605213"/>
          <p14:tracePt t="155828" x="5530850" y="3568700"/>
          <p14:tracePt t="155845" x="5551488" y="3554413"/>
          <p14:tracePt t="155863" x="5573713" y="3525838"/>
          <p14:tracePt t="155878" x="5588000" y="3505200"/>
          <p14:tracePt t="155895" x="5602288" y="3489325"/>
          <p14:tracePt t="155897" x="5610225" y="3482975"/>
          <p14:tracePt t="155921" x="5610225" y="3475038"/>
          <p14:tracePt t="156104" x="5616575" y="3468688"/>
          <p14:tracePt t="156116" x="5616575" y="3454400"/>
          <p14:tracePt t="156124" x="5624513" y="3454400"/>
          <p14:tracePt t="156132" x="5630863" y="3440113"/>
          <p14:tracePt t="156146" x="5630863" y="3432175"/>
          <p14:tracePt t="156167" x="5638800" y="3425825"/>
          <p14:tracePt t="156303" x="5630863" y="3425825"/>
          <p14:tracePt t="156309" x="5624513" y="3432175"/>
          <p14:tracePt t="156317" x="5616575" y="3440113"/>
          <p14:tracePt t="156328" x="5610225" y="3446463"/>
          <p14:tracePt t="156345" x="5595938" y="3468688"/>
          <p14:tracePt t="156362" x="5573713" y="3489325"/>
          <p14:tracePt t="156379" x="5551488" y="3511550"/>
          <p14:tracePt t="156395" x="5530850" y="3533775"/>
          <p14:tracePt t="156410" x="5508625" y="3548063"/>
          <p14:tracePt t="156427" x="5487988" y="3568700"/>
          <p14:tracePt t="156443" x="5465763" y="3590925"/>
          <p14:tracePt t="156460" x="5451475" y="3605213"/>
          <p14:tracePt t="156478" x="5422900" y="3605213"/>
          <p14:tracePt t="156494" x="5400675" y="3605213"/>
          <p14:tracePt t="156511" x="5378450" y="3605213"/>
          <p14:tracePt t="156527" x="5357813" y="3590925"/>
          <p14:tracePt t="156544" x="5329238" y="3576638"/>
          <p14:tracePt t="156560" x="5292725" y="3562350"/>
          <p14:tracePt t="156577" x="5205413" y="3533775"/>
          <p14:tracePt t="156594" x="5133975" y="3497263"/>
          <p14:tracePt t="156611" x="5105400" y="3482975"/>
          <p14:tracePt t="156628" x="5083175" y="3468688"/>
          <p14:tracePt t="156643" x="5054600" y="3454400"/>
          <p14:tracePt t="156661" x="5048250" y="3446463"/>
          <p14:tracePt t="156677" x="5040313" y="3440113"/>
          <p14:tracePt t="156693" x="5032375" y="3440113"/>
          <p14:tracePt t="156726" x="5026025" y="3440113"/>
          <p14:tracePt t="156744" x="5011738" y="3440113"/>
          <p14:tracePt t="156761" x="4989513" y="3440113"/>
          <p14:tracePt t="156777" x="4975225" y="3440113"/>
          <p14:tracePt t="156793" x="4953000" y="3440113"/>
          <p14:tracePt t="156810" x="4946650" y="3446463"/>
          <p14:tracePt t="156827" x="4932363" y="3446463"/>
          <p14:tracePt t="156830" x="4932363" y="3454400"/>
          <p14:tracePt t="156843" x="4932363" y="3460750"/>
          <p14:tracePt t="156928" x="4924425" y="3460750"/>
          <p14:tracePt t="156940" x="4924425" y="3468688"/>
          <p14:tracePt t="156948" x="4918075" y="3468688"/>
          <p14:tracePt t="156962" x="4895850" y="3489325"/>
          <p14:tracePt t="156979" x="4875213" y="3511550"/>
          <p14:tracePt t="156996" x="4838700" y="3533775"/>
          <p14:tracePt t="157011" x="4802188" y="3548063"/>
          <p14:tracePt t="157028" x="4745038" y="3576638"/>
          <p14:tracePt t="157046" x="4665663" y="3598863"/>
          <p14:tracePt t="157061" x="4643438" y="3605213"/>
          <p14:tracePt t="157079" x="4600575" y="3619500"/>
          <p14:tracePt t="157096" x="4564063" y="3627438"/>
          <p14:tracePt t="157111" x="4543425" y="3641725"/>
          <p14:tracePt t="157130" x="4513263" y="3656013"/>
          <p14:tracePt t="157146" x="4484688" y="3670300"/>
          <p14:tracePt t="157163" x="4456113" y="3684588"/>
          <p14:tracePt t="157180" x="4433888" y="3698875"/>
          <p14:tracePt t="157196" x="4405313" y="3721100"/>
          <p14:tracePt t="157211" x="4391025" y="3727450"/>
          <p14:tracePt t="157268" x="4398963" y="3721100"/>
          <p14:tracePt t="157276" x="4405313" y="3713163"/>
          <p14:tracePt t="157284" x="4419600" y="3713163"/>
          <p14:tracePt t="157296" x="4427538" y="3713163"/>
          <p14:tracePt t="157311" x="4449763" y="3706813"/>
          <p14:tracePt t="157329" x="4498975" y="3698875"/>
          <p14:tracePt t="157346" x="4564063" y="3698875"/>
          <p14:tracePt t="157362" x="4672013" y="3698875"/>
          <p14:tracePt t="157379" x="4779963" y="3698875"/>
          <p14:tracePt t="157394" x="4889500" y="3698875"/>
          <p14:tracePt t="157410" x="4975225" y="3692525"/>
          <p14:tracePt t="157428" x="5091113" y="3670300"/>
          <p14:tracePt t="157444" x="5148263" y="3670300"/>
          <p14:tracePt t="157461" x="5191125" y="3670300"/>
          <p14:tracePt t="157477" x="5221288" y="3670300"/>
          <p14:tracePt t="157494" x="5264150" y="3670300"/>
          <p14:tracePt t="157511" x="5292725" y="3670300"/>
          <p14:tracePt t="157528" x="5299075" y="3670300"/>
          <p14:tracePt t="157543" x="5307013" y="3670300"/>
          <p14:tracePt t="157583" x="5314950" y="3670300"/>
          <p14:tracePt t="157596" x="5321300" y="3678238"/>
          <p14:tracePt t="157622" x="5329238" y="3678238"/>
          <p14:tracePt t="157630" x="5329238" y="3684588"/>
          <p14:tracePt t="157676" x="5335588" y="3684588"/>
          <p14:tracePt t="157692" x="5343525" y="3684588"/>
          <p14:tracePt t="157699" x="5349875" y="3692525"/>
          <p14:tracePt t="157716" x="5357813" y="3692525"/>
          <p14:tracePt t="157730" x="5364163" y="3692525"/>
          <p14:tracePt t="157745" x="5372100" y="3692525"/>
          <p14:tracePt t="157761" x="5372100" y="3698875"/>
          <p14:tracePt t="157804" x="5372100" y="3706813"/>
          <p14:tracePt t="157838" x="5372100" y="3713163"/>
          <p14:tracePt t="157845" x="5378450" y="3713163"/>
          <p14:tracePt t="157861" x="5378450" y="3721100"/>
          <p14:tracePt t="157880" x="5378450" y="3727450"/>
          <p14:tracePt t="157893" x="5378450" y="3735388"/>
          <p14:tracePt t="157910" x="5378450" y="3741738"/>
          <p14:tracePt t="157928" x="5378450" y="3749675"/>
          <p14:tracePt t="157943" x="5378450" y="3756025"/>
          <p14:tracePt t="157964" x="5378450" y="3763963"/>
          <p14:tracePt t="158008" x="5378450" y="3771900"/>
          <p14:tracePt t="158041" x="5372100" y="3771900"/>
          <p14:tracePt t="158070" x="5364163" y="3778250"/>
          <p14:tracePt t="158097" x="5357813" y="3786188"/>
          <p14:tracePt t="158113" x="5349875" y="3792538"/>
          <p14:tracePt t="158128" x="5349875" y="3800475"/>
          <p14:tracePt t="158136" x="5343525" y="3800475"/>
          <p14:tracePt t="158146" x="5335588" y="3806825"/>
          <p14:tracePt t="158164" x="5314950" y="3829050"/>
          <p14:tracePt t="158178" x="5307013" y="3843338"/>
          <p14:tracePt t="158195" x="5292725" y="3857625"/>
          <p14:tracePt t="158213" x="5264150" y="3879850"/>
          <p14:tracePt t="158228" x="5249863" y="3894138"/>
          <p14:tracePt t="158245" x="5227638" y="3900488"/>
          <p14:tracePt t="158263" x="5205413" y="3914775"/>
          <p14:tracePt t="158278" x="5184775" y="3922713"/>
          <p14:tracePt t="158295" x="5170488" y="3930650"/>
          <p14:tracePt t="158311" x="5141913" y="3937000"/>
          <p14:tracePt t="158328" x="5040313" y="3944938"/>
          <p14:tracePt t="158344" x="4953000" y="3951288"/>
          <p14:tracePt t="158361" x="4830763" y="3959225"/>
          <p14:tracePt t="158378" x="4716463" y="3959225"/>
          <p14:tracePt t="158396" x="4543425" y="3944938"/>
          <p14:tracePt t="158411" x="4484688" y="3944938"/>
          <p14:tracePt t="158428" x="4340225" y="3944938"/>
          <p14:tracePt t="158446" x="4246563" y="3944938"/>
          <p14:tracePt t="158462" x="4167188" y="3944938"/>
          <p14:tracePt t="158478" x="4095750" y="3944938"/>
          <p14:tracePt t="158496" x="4044950" y="3951288"/>
          <p14:tracePt t="158511" x="4030663" y="3951288"/>
          <p14:tracePt t="158528" x="4008438" y="3959225"/>
          <p14:tracePt t="158545" x="3994150" y="3959225"/>
          <p14:tracePt t="158561" x="3979863" y="3965575"/>
          <p14:tracePt t="158578" x="3965575" y="3965575"/>
          <p14:tracePt t="158594" x="3951288" y="3965575"/>
          <p14:tracePt t="158612" x="3937000" y="3973513"/>
          <p14:tracePt t="158629" x="3922713" y="3979863"/>
          <p14:tracePt t="158661" x="3914775" y="3979863"/>
          <p14:tracePt t="158688" x="3914775" y="3987800"/>
          <p14:tracePt t="158742" x="3908425" y="3994150"/>
          <p14:tracePt t="158761" x="3908425" y="4002088"/>
          <p14:tracePt t="158792" x="3900488" y="4008438"/>
          <p14:tracePt t="158820" x="3900488" y="4016375"/>
          <p14:tracePt t="158826" x="3894138" y="4016375"/>
          <p14:tracePt t="158834" x="3886200" y="4016375"/>
          <p14:tracePt t="158847" x="3886200" y="4024313"/>
          <p14:tracePt t="158863" x="3886200" y="4030663"/>
          <p14:tracePt t="158878" x="3879850" y="4030663"/>
          <p14:tracePt t="158897" x="3879850" y="4038600"/>
          <p14:tracePt t="158914" x="3871913" y="4038600"/>
          <p14:tracePt t="158934" x="3871913" y="4044950"/>
          <p14:tracePt t="158949" x="3865563" y="4044950"/>
          <p14:tracePt t="158962" x="3857625" y="4052888"/>
          <p14:tracePt t="158979" x="3857625" y="4059238"/>
          <p14:tracePt t="158996" x="3851275" y="4067175"/>
          <p14:tracePt t="159012" x="3843338" y="4073525"/>
          <p14:tracePt t="159029" x="3843338" y="4087813"/>
          <p14:tracePt t="159045" x="3835400" y="4095750"/>
          <p14:tracePt t="159060" x="3829050" y="4110038"/>
          <p14:tracePt t="159076" x="3829050" y="4124325"/>
          <p14:tracePt t="159095" x="3821113" y="4152900"/>
          <p14:tracePt t="159111" x="3821113" y="4167188"/>
          <p14:tracePt t="159128" x="3821113" y="4175125"/>
          <p14:tracePt t="159146" x="3821113" y="4181475"/>
          <p14:tracePt t="159161" x="3821113" y="4197350"/>
          <p14:tracePt t="159178" x="3821113" y="4211638"/>
          <p14:tracePt t="159195" x="3821113" y="4232275"/>
          <p14:tracePt t="159211" x="3829050" y="4240213"/>
          <p14:tracePt t="159228" x="3835400" y="4246563"/>
          <p14:tracePt t="159245" x="3843338" y="4254500"/>
          <p14:tracePt t="159261" x="3843338" y="4260850"/>
          <p14:tracePt t="159278" x="3851275" y="4268788"/>
          <p14:tracePt t="159726" x="3865563" y="4268788"/>
          <p14:tracePt t="159731" x="3871913" y="4260850"/>
          <p14:tracePt t="159744" x="3879850" y="4254500"/>
          <p14:tracePt t="159763" x="3922713" y="4225925"/>
          <p14:tracePt t="159779" x="3973513" y="4211638"/>
          <p14:tracePt t="159794" x="4016375" y="4197350"/>
          <p14:tracePt t="159811" x="4073525" y="4175125"/>
          <p14:tracePt t="159827" x="4117975" y="4152900"/>
          <p14:tracePt t="159844" x="4152900" y="4132263"/>
          <p14:tracePt t="159860" x="4181475" y="4110038"/>
          <p14:tracePt t="159878" x="4217988" y="4081463"/>
          <p14:tracePt t="159896" x="4232275" y="4073525"/>
          <p14:tracePt t="159910" x="4232275" y="4067175"/>
          <p14:tracePt t="159999" x="4232275" y="4059238"/>
          <p14:tracePt t="160072" x="4240213" y="4059238"/>
          <p14:tracePt t="160089" x="4240213" y="4052888"/>
          <p14:tracePt t="160098" x="4246563" y="4044950"/>
          <p14:tracePt t="160113" x="4246563" y="4030663"/>
          <p14:tracePt t="160130" x="4254500" y="4024313"/>
          <p14:tracePt t="160146" x="4260850" y="4016375"/>
          <p14:tracePt t="160248" x="4254500" y="4016375"/>
          <p14:tracePt t="160265" x="4246563" y="4016375"/>
          <p14:tracePt t="160271" x="4246563" y="4024313"/>
          <p14:tracePt t="160278" x="4240213" y="4024313"/>
          <p14:tracePt t="160293" x="4240213" y="4030663"/>
          <p14:tracePt t="160310" x="4225925" y="4038600"/>
          <p14:tracePt t="160327" x="4225925" y="4044950"/>
          <p14:tracePt t="160540" x="4217988" y="4044950"/>
          <p14:tracePt t="160612" x="4211638" y="4052888"/>
          <p14:tracePt t="160632" x="4203700" y="4052888"/>
          <p14:tracePt t="160640" x="4197350" y="4059238"/>
          <p14:tracePt t="160745" x="4203700" y="4059238"/>
          <p14:tracePt t="160762" x="4211638" y="4052888"/>
          <p14:tracePt t="161036" x="4217988" y="4044950"/>
          <p14:tracePt t="161044" x="4225925" y="4044950"/>
          <p14:tracePt t="161052" x="4232275" y="4038600"/>
          <p14:tracePt t="161062" x="4232275" y="4030663"/>
          <p14:tracePt t="161077" x="4240213" y="4024313"/>
          <p14:tracePt t="161095" x="4254500" y="4008438"/>
          <p14:tracePt t="161112" x="4268788" y="3987800"/>
          <p14:tracePt t="161128" x="4291013" y="3965575"/>
          <p14:tracePt t="161144" x="4319588" y="3937000"/>
          <p14:tracePt t="161162" x="4376738" y="3894138"/>
          <p14:tracePt t="161178" x="4441825" y="3857625"/>
          <p14:tracePt t="161195" x="4506913" y="3835400"/>
          <p14:tracePt t="161213" x="4592638" y="3806825"/>
          <p14:tracePt t="161227" x="4694238" y="3778250"/>
          <p14:tracePt t="161244" x="4802188" y="3749675"/>
          <p14:tracePt t="161262" x="4918075" y="3706813"/>
          <p14:tracePt t="161278" x="4960938" y="3684588"/>
          <p14:tracePt t="161296" x="4989513" y="3662363"/>
          <p14:tracePt t="161310" x="5026025" y="3641725"/>
          <p14:tracePt t="161326" x="5068888" y="3619500"/>
          <p14:tracePt t="161342" x="5126038" y="3590925"/>
          <p14:tracePt t="161358" x="5191125" y="3568700"/>
          <p14:tracePt t="161375" x="5264150" y="3540125"/>
          <p14:tracePt t="161394" x="5394325" y="3497263"/>
          <p14:tracePt t="161409" x="5473700" y="3475038"/>
          <p14:tracePt t="161426" x="5522913" y="3468688"/>
          <p14:tracePt t="161445" x="5551488" y="3454400"/>
          <p14:tracePt t="161461" x="5567363" y="3446463"/>
          <p14:tracePt t="161478" x="5581650" y="3446463"/>
          <p14:tracePt t="161495" x="5588000" y="3440113"/>
          <p14:tracePt t="161510" x="5602288" y="3440113"/>
          <p14:tracePt t="161528" x="5624513" y="3425825"/>
          <p14:tracePt t="161546" x="5646738" y="3417888"/>
          <p14:tracePt t="161561" x="5653088" y="3417888"/>
          <p14:tracePt t="161577" x="5661025" y="3409950"/>
          <p14:tracePt t="161642" x="5667375" y="3403600"/>
          <p14:tracePt t="161775" x="5661025" y="3409950"/>
          <p14:tracePt t="161791" x="5661025" y="3417888"/>
          <p14:tracePt t="161808" x="5653088" y="3425825"/>
          <p14:tracePt t="161827" x="5653088" y="3432175"/>
          <p14:tracePt t="161832" x="5646738" y="3440113"/>
          <p14:tracePt t="161850" x="5646738" y="3446463"/>
          <p14:tracePt t="161867" x="5638800" y="3454400"/>
          <p14:tracePt t="161882" x="5638800" y="3468688"/>
          <p14:tracePt t="161894" x="5630863" y="3468688"/>
          <p14:tracePt t="161912" x="5624513" y="3497263"/>
          <p14:tracePt t="161928" x="5610225" y="3511550"/>
          <p14:tracePt t="161944" x="5595938" y="3533775"/>
          <p14:tracePt t="161962" x="5573713" y="3554413"/>
          <p14:tracePt t="161978" x="5559425" y="3576638"/>
          <p14:tracePt t="161995" x="5537200" y="3598863"/>
          <p14:tracePt t="162012" x="5530850" y="3605213"/>
          <p14:tracePt t="162029" x="5522913" y="3613150"/>
          <p14:tracePt t="162061" x="5522913" y="3619500"/>
          <p14:tracePt t="162077" x="5516563" y="3619500"/>
          <p14:tracePt t="162099" x="5516563" y="3627438"/>
          <p14:tracePt t="162176" x="5508625" y="3627438"/>
          <p14:tracePt t="162662" x="5502275" y="3627438"/>
          <p14:tracePt t="163266" x="5494338" y="3627438"/>
          <p14:tracePt t="163273" x="5487988" y="3633788"/>
          <p14:tracePt t="163281" x="5473700" y="3641725"/>
          <p14:tracePt t="163292" x="5457825" y="3648075"/>
          <p14:tracePt t="163310" x="5349875" y="3692525"/>
          <p14:tracePt t="163327" x="5270500" y="3713163"/>
          <p14:tracePt t="163343" x="5156200" y="3756025"/>
          <p14:tracePt t="163360" x="5032375" y="3792538"/>
          <p14:tracePt t="163376" x="4946650" y="3821113"/>
          <p14:tracePt t="163393" x="4859338" y="3851275"/>
          <p14:tracePt t="163411" x="4672013" y="3914775"/>
          <p14:tracePt t="163428" x="4492625" y="3973513"/>
          <p14:tracePt t="163443" x="4240213" y="4044950"/>
          <p14:tracePt t="163461" x="3937000" y="4117975"/>
          <p14:tracePt t="163475" x="3619500" y="4160838"/>
          <p14:tracePt t="163492" x="3216275" y="4240213"/>
          <p14:tracePt t="163508" x="2811463" y="4283075"/>
          <p14:tracePt t="163525" x="2495550" y="4325938"/>
          <p14:tracePt t="163542" x="2286000" y="4333875"/>
          <p14:tracePt t="163559" x="2235200" y="4340225"/>
          <p14:tracePt t="163575" x="2212975" y="4340225"/>
          <p14:tracePt t="163592" x="2198688" y="4348163"/>
          <p14:tracePt t="163609" x="2178050" y="4348163"/>
          <p14:tracePt t="163627" x="2105025" y="4348163"/>
          <p14:tracePt t="163644" x="2019300" y="4340225"/>
          <p14:tracePt t="163660" x="1911350" y="4311650"/>
          <p14:tracePt t="163676" x="1824038" y="4283075"/>
          <p14:tracePt t="163693" x="1744663" y="4260850"/>
          <p14:tracePt t="163710" x="1693863" y="4240213"/>
          <p14:tracePt t="163726" x="1673225" y="4225925"/>
          <p14:tracePt t="163745" x="1644650" y="4211638"/>
          <p14:tracePt t="163760" x="1644650" y="4203700"/>
          <p14:tracePt t="163842" x="1636713" y="4203700"/>
          <p14:tracePt t="163860" x="1636713" y="4197350"/>
          <p14:tracePt t="163867" x="1630363" y="4197350"/>
          <p14:tracePt t="163879" x="1630363" y="4189413"/>
          <p14:tracePt t="163894" x="1622425" y="4181475"/>
          <p14:tracePt t="164004" x="1614488" y="4181475"/>
          <p14:tracePt t="164023" x="1608138" y="4189413"/>
          <p14:tracePt t="164029" x="1608138" y="4203700"/>
          <p14:tracePt t="164043" x="1600200" y="4225925"/>
          <p14:tracePt t="164060" x="1585913" y="4291013"/>
          <p14:tracePt t="164078" x="1585913" y="4311650"/>
          <p14:tracePt t="164094" x="1579563" y="4333875"/>
          <p14:tracePt t="164110" x="1579563" y="4348163"/>
          <p14:tracePt t="164128" x="1579563" y="4376738"/>
          <p14:tracePt t="164143" x="1579563" y="4384675"/>
          <p14:tracePt t="164179" x="1579563" y="4391025"/>
          <p14:tracePt t="164196" x="1579563" y="4398963"/>
          <p14:tracePt t="164212" x="1579563" y="4413250"/>
          <p14:tracePt t="164227" x="1579563" y="4427538"/>
          <p14:tracePt t="164243" x="1579563" y="4441825"/>
          <p14:tracePt t="164261" x="1579563" y="4464050"/>
          <p14:tracePt t="164276" x="1571625" y="4484688"/>
          <p14:tracePt t="164293" x="1571625" y="4521200"/>
          <p14:tracePt t="164311" x="1571625" y="4614863"/>
          <p14:tracePt t="164327" x="1600200" y="4679950"/>
          <p14:tracePt t="164343" x="1622425" y="4730750"/>
          <p14:tracePt t="164360" x="1630363" y="4751388"/>
          <p14:tracePt t="164377" x="1651000" y="4779963"/>
          <p14:tracePt t="164394" x="1651000" y="4810125"/>
          <p14:tracePt t="164410" x="1651000" y="4838700"/>
          <p14:tracePt t="164427" x="1658938" y="4852988"/>
          <p14:tracePt t="164445" x="1658938" y="4875213"/>
          <p14:tracePt t="164460" x="1658938" y="4895850"/>
          <p14:tracePt t="164476" x="1658938" y="4910138"/>
          <p14:tracePt t="164495" x="1651000" y="4918075"/>
          <p14:tracePt t="164510" x="1651000" y="4924425"/>
          <p14:tracePt t="164527" x="1651000" y="4938713"/>
          <p14:tracePt t="164544" x="1651000" y="4960938"/>
          <p14:tracePt t="164560" x="1673225" y="4989513"/>
          <p14:tracePt t="164578" x="1693863" y="5003800"/>
          <p14:tracePt t="164594" x="1716088" y="5026025"/>
          <p14:tracePt t="164611" x="1744663" y="5040313"/>
          <p14:tracePt t="164629" x="1758950" y="5048250"/>
          <p14:tracePt t="164644" x="1773238" y="5048250"/>
          <p14:tracePt t="164659" x="1781175" y="5040313"/>
          <p14:tracePt t="164675" x="1795463" y="5018088"/>
          <p14:tracePt t="164692" x="1809750" y="5003800"/>
          <p14:tracePt t="164710" x="1838325" y="4975225"/>
          <p14:tracePt t="164728" x="1866900" y="4960938"/>
          <p14:tracePt t="164743" x="1903413" y="4938713"/>
          <p14:tracePt t="164760" x="1931988" y="4938713"/>
          <p14:tracePt t="164777" x="1954213" y="4932363"/>
          <p14:tracePt t="164793" x="1968500" y="4932363"/>
          <p14:tracePt t="164809" x="1982788" y="4932363"/>
          <p14:tracePt t="164828" x="1997075" y="4932363"/>
          <p14:tracePt t="164843" x="2005013" y="4932363"/>
          <p14:tracePt t="164865" x="2011363" y="4932363"/>
          <p14:tracePt t="164877" x="2019300" y="4932363"/>
          <p14:tracePt t="164893" x="2025650" y="4938713"/>
          <p14:tracePt t="164927" x="2025650" y="4946650"/>
          <p14:tracePt t="164944" x="2025650" y="4960938"/>
          <p14:tracePt t="164961" x="2025650" y="4968875"/>
          <p14:tracePt t="164977" x="2019300" y="4989513"/>
          <p14:tracePt t="164993" x="2011363" y="5003800"/>
          <p14:tracePt t="165011" x="2011363" y="5026025"/>
          <p14:tracePt t="165027" x="2005013" y="5062538"/>
          <p14:tracePt t="165044" x="1997075" y="5156200"/>
          <p14:tracePt t="165061" x="1997075" y="5213350"/>
          <p14:tracePt t="165077" x="1997075" y="5256213"/>
          <p14:tracePt t="165093" x="2005013" y="5292725"/>
          <p14:tracePt t="165110" x="2005013" y="5335588"/>
          <p14:tracePt t="165127" x="2011363" y="5372100"/>
          <p14:tracePt t="165145" x="2025650" y="5414963"/>
          <p14:tracePt t="165160" x="2025650" y="5451475"/>
          <p14:tracePt t="165177" x="2025650" y="5473700"/>
          <p14:tracePt t="165194" x="2033588" y="5502275"/>
          <p14:tracePt t="165210" x="2039938" y="5522913"/>
          <p14:tracePt t="165212" x="2039938" y="5537200"/>
          <p14:tracePt t="165227" x="2039938" y="5553075"/>
          <p14:tracePt t="165245" x="2062163" y="5588000"/>
          <p14:tracePt t="165260" x="2076450" y="5610225"/>
          <p14:tracePt t="165277" x="2084388" y="5630863"/>
          <p14:tracePt t="165294" x="2090738" y="5653088"/>
          <p14:tracePt t="165310" x="2098675" y="5661025"/>
          <p14:tracePt t="165327" x="2105025" y="5667375"/>
          <p14:tracePt t="165331" x="2112963" y="5675313"/>
          <p14:tracePt t="165343" x="2112963" y="5681663"/>
          <p14:tracePt t="165360" x="2119313" y="5695950"/>
          <p14:tracePt t="165378" x="2119313" y="5703888"/>
          <p14:tracePt t="165520" x="2127250" y="5710238"/>
          <p14:tracePt t="165646" x="2127250" y="5703888"/>
          <p14:tracePt t="165655" x="2112963" y="5689600"/>
          <p14:tracePt t="165663" x="2105025" y="5681663"/>
          <p14:tracePt t="165677" x="2084388" y="5653088"/>
          <p14:tracePt t="165693" x="2062163" y="5616575"/>
          <p14:tracePt t="165711" x="2055813" y="5581650"/>
          <p14:tracePt t="165727" x="2055813" y="5567363"/>
          <p14:tracePt t="165745" x="2055813" y="5537200"/>
          <p14:tracePt t="165761" x="2055813" y="5516563"/>
          <p14:tracePt t="165778" x="2055813" y="5494338"/>
          <p14:tracePt t="165794" x="2062163" y="5465763"/>
          <p14:tracePt t="165810" x="2062163" y="5429250"/>
          <p14:tracePt t="165826" x="2076450" y="5357813"/>
          <p14:tracePt t="165842" x="2076450" y="5264150"/>
          <p14:tracePt t="165857" x="2062163" y="5133975"/>
          <p14:tracePt t="165876" x="2025650" y="4881563"/>
          <p14:tracePt t="165894" x="2025650" y="4679950"/>
          <p14:tracePt t="165910" x="2033588" y="4498975"/>
          <p14:tracePt t="165926" x="2019300" y="4370388"/>
          <p14:tracePt t="165943" x="2005013" y="4260850"/>
          <p14:tracePt t="165960" x="1997075" y="4117975"/>
          <p14:tracePt t="165976" x="2011363" y="4024313"/>
          <p14:tracePt t="165994" x="2033588" y="3937000"/>
          <p14:tracePt t="166010" x="2055813" y="3843338"/>
          <p14:tracePt t="166026" x="2070100" y="3735388"/>
          <p14:tracePt t="166043" x="2090738" y="3605213"/>
          <p14:tracePt t="166060" x="2119313" y="3489325"/>
          <p14:tracePt t="166074" x="2149475" y="3389313"/>
          <p14:tracePt t="166092" x="2192338" y="3252788"/>
          <p14:tracePt t="166108" x="2228850" y="3151188"/>
          <p14:tracePt t="166124" x="2278063" y="3028950"/>
          <p14:tracePt t="166141" x="2336800" y="2898775"/>
          <p14:tracePt t="166158" x="2371725" y="2805113"/>
          <p14:tracePt t="166177" x="2465388" y="2674938"/>
          <p14:tracePt t="166193" x="2530475" y="2589213"/>
          <p14:tracePt t="166210" x="2595563" y="2516188"/>
          <p14:tracePt t="166228" x="2638425" y="2436813"/>
          <p14:tracePt t="166243" x="2674938" y="2379663"/>
          <p14:tracePt t="166260" x="2703513" y="2336800"/>
          <p14:tracePt t="166277" x="2717800" y="2322513"/>
          <p14:tracePt t="166293" x="2747963" y="2286000"/>
          <p14:tracePt t="166310" x="2762250" y="2271713"/>
          <p14:tracePt t="166326" x="2768600" y="2249488"/>
          <p14:tracePt t="166330" x="2776538" y="2243138"/>
          <p14:tracePt t="166342" x="2776538" y="2228850"/>
          <p14:tracePt t="166360" x="2782888" y="2220913"/>
          <p14:tracePt t="166377" x="2782888" y="2212975"/>
          <p14:tracePt t="166492" x="2782888" y="2206625"/>
          <p14:tracePt t="166576" x="2782888" y="2198688"/>
          <p14:tracePt t="166626" x="2776538" y="2206625"/>
          <p14:tracePt t="166644" x="2768600" y="2212975"/>
          <p14:tracePt t="166656" x="2768600" y="2220913"/>
          <p14:tracePt t="166804" x="2762250" y="2220913"/>
          <p14:tracePt t="166827" x="2762250" y="2228850"/>
          <p14:tracePt t="166870" x="2768600" y="2228850"/>
          <p14:tracePt t="166888" x="2776538" y="2228850"/>
          <p14:tracePt t="166904" x="2782888" y="2228850"/>
          <p14:tracePt t="166919" x="2790825" y="2228850"/>
          <p14:tracePt t="166927" x="2797175" y="2220913"/>
          <p14:tracePt t="166941" x="2819400" y="2206625"/>
          <p14:tracePt t="166958" x="2841625" y="2206625"/>
          <p14:tracePt t="166975" x="2855913" y="2220913"/>
          <p14:tracePt t="166991" x="2884488" y="2243138"/>
          <p14:tracePt t="167007" x="2978150" y="2286000"/>
          <p14:tracePt t="167026" x="3057525" y="2351088"/>
          <p14:tracePt t="167041" x="3063875" y="2416175"/>
          <p14:tracePt t="167060" x="3057525" y="2436813"/>
          <p14:tracePt t="167075" x="3057525" y="2473325"/>
          <p14:tracePt t="167094" x="3094038" y="2495550"/>
          <p14:tracePt t="167110" x="3108325" y="2495550"/>
          <p14:tracePt t="167127" x="3165475" y="2501900"/>
          <p14:tracePt t="167143" x="3222625" y="2501900"/>
          <p14:tracePt t="167161" x="3316288" y="2473325"/>
          <p14:tracePt t="167175" x="3425825" y="2444750"/>
          <p14:tracePt t="167192" x="3525838" y="2401888"/>
          <p14:tracePt t="167211" x="3648075" y="2271713"/>
          <p14:tracePt t="167226" x="3670300" y="2184400"/>
          <p14:tracePt t="167243" x="3684588" y="2105025"/>
          <p14:tracePt t="167261" x="3684588" y="2055813"/>
          <p14:tracePt t="167276" x="3633788" y="1976438"/>
          <p14:tracePt t="167292" x="3511550" y="1860550"/>
          <p14:tracePt t="167310" x="3021013" y="1593850"/>
          <p14:tracePt t="167326" x="2487613" y="1412875"/>
          <p14:tracePt t="167343" x="1831975" y="1276350"/>
          <p14:tracePt t="167359" x="1233488" y="1196975"/>
          <p14:tracePt t="167376" x="706438" y="1146175"/>
          <p14:tracePt t="167394" x="158750" y="1060450"/>
        </p14:tracePtLst>
      </p14:laserTraceLst>
    </p:ext>
  </p:extLs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8125" y="857250"/>
            <a:ext cx="8038465" cy="185610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203200" marR="5080" indent="-190500">
              <a:lnSpc>
                <a:spcPct val="104800"/>
              </a:lnSpc>
              <a:spcBef>
                <a:spcPts val="35"/>
              </a:spcBef>
            </a:pPr>
            <a:r>
              <a:rPr sz="1550" b="1" spc="15" dirty="0">
                <a:latin typeface="Arial"/>
                <a:cs typeface="Arial"/>
              </a:rPr>
              <a:t>Nivel de Aislamiento: </a:t>
            </a:r>
            <a:r>
              <a:rPr sz="1550" spc="20" dirty="0">
                <a:latin typeface="Arial"/>
                <a:cs typeface="Arial"/>
              </a:rPr>
              <a:t>Capacidad para soportar sobretensiones </a:t>
            </a:r>
            <a:r>
              <a:rPr sz="1550" spc="15" dirty="0">
                <a:latin typeface="Arial"/>
                <a:cs typeface="Arial"/>
              </a:rPr>
              <a:t>de origen </a:t>
            </a:r>
            <a:r>
              <a:rPr sz="1550" spc="20" dirty="0">
                <a:latin typeface="Arial"/>
                <a:cs typeface="Arial"/>
              </a:rPr>
              <a:t>atmosférico,  </a:t>
            </a:r>
            <a:r>
              <a:rPr sz="1550" spc="15" dirty="0">
                <a:latin typeface="Arial"/>
                <a:cs typeface="Arial"/>
              </a:rPr>
              <a:t>de maniobra </a:t>
            </a:r>
            <a:r>
              <a:rPr sz="1550" spc="10" dirty="0">
                <a:latin typeface="Arial"/>
                <a:cs typeface="Arial"/>
              </a:rPr>
              <a:t>y a </a:t>
            </a:r>
            <a:r>
              <a:rPr sz="1550" spc="15" dirty="0">
                <a:latin typeface="Arial"/>
                <a:cs typeface="Arial"/>
              </a:rPr>
              <a:t>frecuencia </a:t>
            </a:r>
            <a:r>
              <a:rPr sz="1550" spc="10" dirty="0">
                <a:latin typeface="Arial"/>
                <a:cs typeface="Arial"/>
              </a:rPr>
              <a:t>industrial. </a:t>
            </a:r>
            <a:r>
              <a:rPr sz="1550" spc="15" dirty="0">
                <a:latin typeface="Arial"/>
                <a:cs typeface="Arial"/>
              </a:rPr>
              <a:t>Definido por </a:t>
            </a:r>
            <a:r>
              <a:rPr sz="1550" spc="10" dirty="0">
                <a:latin typeface="Arial"/>
                <a:cs typeface="Arial"/>
              </a:rPr>
              <a:t>los </a:t>
            </a:r>
            <a:r>
              <a:rPr sz="1550" spc="15" dirty="0">
                <a:latin typeface="Arial"/>
                <a:cs typeface="Arial"/>
              </a:rPr>
              <a:t>valores máximos que soporta en  tres ensayos</a:t>
            </a:r>
            <a:r>
              <a:rPr sz="1550" spc="30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normalizados:</a:t>
            </a:r>
            <a:endParaRPr sz="1550">
              <a:latin typeface="Arial"/>
              <a:cs typeface="Arial"/>
            </a:endParaRPr>
          </a:p>
          <a:p>
            <a:pPr marL="889000" indent="-342900">
              <a:lnSpc>
                <a:spcPct val="100000"/>
              </a:lnSpc>
              <a:spcBef>
                <a:spcPts val="990"/>
              </a:spcBef>
              <a:buChar char="•"/>
              <a:tabLst>
                <a:tab pos="888365" algn="l"/>
                <a:tab pos="889000" algn="l"/>
              </a:tabLst>
            </a:pPr>
            <a:r>
              <a:rPr sz="1550" spc="5" dirty="0">
                <a:latin typeface="Arial"/>
                <a:cs typeface="Arial"/>
              </a:rPr>
              <a:t>Onda de </a:t>
            </a:r>
            <a:r>
              <a:rPr sz="1550" spc="25" dirty="0">
                <a:latin typeface="Arial"/>
                <a:cs typeface="Arial"/>
              </a:rPr>
              <a:t>sobretensión </a:t>
            </a:r>
            <a:r>
              <a:rPr sz="1550" spc="10" dirty="0">
                <a:latin typeface="Arial"/>
                <a:cs typeface="Arial"/>
              </a:rPr>
              <a:t>a </a:t>
            </a:r>
            <a:r>
              <a:rPr sz="1550" spc="20" dirty="0">
                <a:latin typeface="Arial"/>
                <a:cs typeface="Arial"/>
              </a:rPr>
              <a:t>frecuencia </a:t>
            </a:r>
            <a:r>
              <a:rPr sz="1550" spc="15" dirty="0">
                <a:latin typeface="Arial"/>
                <a:cs typeface="Arial"/>
              </a:rPr>
              <a:t>industrial: 60</a:t>
            </a:r>
            <a:r>
              <a:rPr sz="1550" spc="85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s.</a:t>
            </a:r>
            <a:endParaRPr sz="1550">
              <a:latin typeface="Arial"/>
              <a:cs typeface="Arial"/>
            </a:endParaRPr>
          </a:p>
          <a:p>
            <a:pPr marL="889000" indent="-342900">
              <a:lnSpc>
                <a:spcPct val="100000"/>
              </a:lnSpc>
              <a:spcBef>
                <a:spcPts val="1065"/>
              </a:spcBef>
              <a:buChar char="•"/>
              <a:tabLst>
                <a:tab pos="888365" algn="l"/>
                <a:tab pos="889000" algn="l"/>
              </a:tabLst>
            </a:pPr>
            <a:r>
              <a:rPr sz="1550" spc="5" dirty="0">
                <a:latin typeface="Arial"/>
                <a:cs typeface="Arial"/>
              </a:rPr>
              <a:t>Onda de </a:t>
            </a:r>
            <a:r>
              <a:rPr sz="1550" spc="25" dirty="0">
                <a:latin typeface="Arial"/>
                <a:cs typeface="Arial"/>
              </a:rPr>
              <a:t>sobretensión </a:t>
            </a:r>
            <a:r>
              <a:rPr sz="1550" spc="20" dirty="0">
                <a:latin typeface="Arial"/>
                <a:cs typeface="Arial"/>
              </a:rPr>
              <a:t>tipo rayo: 1.2/50</a:t>
            </a:r>
            <a:r>
              <a:rPr sz="1550" spc="65" dirty="0">
                <a:latin typeface="Arial"/>
                <a:cs typeface="Arial"/>
              </a:rPr>
              <a:t> </a:t>
            </a:r>
            <a:r>
              <a:rPr sz="1550" spc="-30" dirty="0">
                <a:latin typeface="Symbol"/>
                <a:cs typeface="Symbol"/>
              </a:rPr>
              <a:t></a:t>
            </a:r>
            <a:r>
              <a:rPr sz="1550" spc="-30" dirty="0">
                <a:latin typeface="Arial"/>
                <a:cs typeface="Arial"/>
              </a:rPr>
              <a:t>s</a:t>
            </a:r>
            <a:endParaRPr sz="1550">
              <a:latin typeface="Arial"/>
              <a:cs typeface="Arial"/>
            </a:endParaRPr>
          </a:p>
          <a:p>
            <a:pPr marL="889000" indent="-342900">
              <a:lnSpc>
                <a:spcPct val="100000"/>
              </a:lnSpc>
              <a:spcBef>
                <a:spcPts val="990"/>
              </a:spcBef>
              <a:buChar char="•"/>
              <a:tabLst>
                <a:tab pos="888365" algn="l"/>
                <a:tab pos="889000" algn="l"/>
              </a:tabLst>
            </a:pPr>
            <a:r>
              <a:rPr sz="1550" spc="5" dirty="0">
                <a:latin typeface="Arial"/>
                <a:cs typeface="Arial"/>
              </a:rPr>
              <a:t>Onda de </a:t>
            </a:r>
            <a:r>
              <a:rPr sz="1550" spc="25" dirty="0">
                <a:latin typeface="Arial"/>
                <a:cs typeface="Arial"/>
              </a:rPr>
              <a:t>sobretensión </a:t>
            </a:r>
            <a:r>
              <a:rPr sz="1550" spc="15" dirty="0">
                <a:latin typeface="Arial"/>
                <a:cs typeface="Arial"/>
              </a:rPr>
              <a:t>tipo </a:t>
            </a:r>
            <a:r>
              <a:rPr sz="1550" spc="20" dirty="0">
                <a:latin typeface="Arial"/>
                <a:cs typeface="Arial"/>
              </a:rPr>
              <a:t>maniobra: 250/2500</a:t>
            </a:r>
            <a:r>
              <a:rPr sz="1550" spc="135" dirty="0">
                <a:latin typeface="Arial"/>
                <a:cs typeface="Arial"/>
              </a:rPr>
              <a:t> </a:t>
            </a:r>
            <a:r>
              <a:rPr sz="1550" spc="-30" dirty="0">
                <a:latin typeface="Symbol"/>
                <a:cs typeface="Symbol"/>
              </a:rPr>
              <a:t></a:t>
            </a:r>
            <a:r>
              <a:rPr sz="1550" spc="-30" dirty="0">
                <a:latin typeface="Arial"/>
                <a:cs typeface="Arial"/>
              </a:rPr>
              <a:t>s</a:t>
            </a:r>
            <a:endParaRPr sz="1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005" y="3270250"/>
            <a:ext cx="4180289" cy="2695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89338" y="3260725"/>
            <a:ext cx="4046661" cy="27908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740025" y="209550"/>
            <a:ext cx="34194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3. </a:t>
            </a:r>
            <a:r>
              <a:rPr spc="-10" dirty="0"/>
              <a:t>Aislamiento</a:t>
            </a:r>
            <a:r>
              <a:rPr spc="-70" dirty="0"/>
              <a:t> </a:t>
            </a:r>
            <a:r>
              <a:rPr spc="-5" dirty="0"/>
              <a:t>eléctrico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6229"/>
    </mc:Choice>
    <mc:Fallback xmlns="">
      <p:transition spd="slow" advTm="366229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2208" x="136525" y="1023938"/>
          <p14:tracePt t="2224" x="238125" y="1046163"/>
          <p14:tracePt t="2241" x="309563" y="1060450"/>
          <p14:tracePt t="2258" x="360363" y="1081088"/>
          <p14:tracePt t="2275" x="382588" y="1081088"/>
          <p14:tracePt t="2291" x="403225" y="1081088"/>
          <p14:tracePt t="2307" x="433388" y="1081088"/>
          <p14:tracePt t="2326" x="490538" y="1081088"/>
          <p14:tracePt t="2341" x="569913" y="1081088"/>
          <p14:tracePt t="2359" x="692150" y="1103313"/>
          <p14:tracePt t="2376" x="779463" y="1125538"/>
          <p14:tracePt t="2392" x="879475" y="1154113"/>
          <p14:tracePt t="2409" x="966788" y="1174750"/>
          <p14:tracePt t="2426" x="1052513" y="1189038"/>
          <p14:tracePt t="2429" x="1095375" y="1196975"/>
          <p14:tracePt t="2442" x="1131888" y="1204913"/>
          <p14:tracePt t="2460" x="1211263" y="1204913"/>
          <p14:tracePt t="2475" x="1341438" y="1204913"/>
          <p14:tracePt t="2491" x="1427163" y="1204913"/>
          <p14:tracePt t="2508" x="1514475" y="1204913"/>
          <p14:tracePt t="2525" x="1593850" y="1204913"/>
          <p14:tracePt t="2542" x="1636713" y="1196975"/>
          <p14:tracePt t="2560" x="1673225" y="1196975"/>
          <p14:tracePt t="2575" x="1701800" y="1189038"/>
          <p14:tracePt t="2592" x="1724025" y="1189038"/>
          <p14:tracePt t="2609" x="1752600" y="1189038"/>
          <p14:tracePt t="2625" x="1803400" y="1189038"/>
          <p14:tracePt t="2641" x="1852613" y="1204913"/>
          <p14:tracePt t="2658" x="1897063" y="1204913"/>
          <p14:tracePt t="2675" x="1925638" y="1204913"/>
          <p14:tracePt t="2677" x="1931988" y="1211263"/>
          <p14:tracePt t="2691" x="1946275" y="1211263"/>
          <p14:tracePt t="2708" x="1960563" y="1211263"/>
          <p14:tracePt t="2724" x="1976438" y="1211263"/>
          <p14:tracePt t="2741" x="1982788" y="1219200"/>
          <p14:tracePt t="2758" x="1990725" y="1219200"/>
          <p14:tracePt t="2774" x="2005013" y="1219200"/>
          <p14:tracePt t="2791" x="2033588" y="1219200"/>
          <p14:tracePt t="2808" x="2047875" y="1219200"/>
          <p14:tracePt t="2824" x="2076450" y="1219200"/>
          <p14:tracePt t="2841" x="2119313" y="1219200"/>
          <p14:tracePt t="2858" x="2163763" y="1219200"/>
          <p14:tracePt t="2874" x="2206625" y="1211263"/>
          <p14:tracePt t="2891" x="2257425" y="1211263"/>
          <p14:tracePt t="2907" x="2278063" y="1204913"/>
          <p14:tracePt t="2924" x="2292350" y="1204913"/>
          <p14:tracePt t="2941" x="2300288" y="1204913"/>
          <p14:tracePt t="2957" x="2300288" y="1196975"/>
          <p14:tracePt t="3013" x="2306638" y="1196975"/>
          <p14:tracePt t="3026" x="2306638" y="1189038"/>
          <p14:tracePt t="3033" x="2314575" y="1189038"/>
          <p14:tracePt t="3042" x="2314575" y="1182688"/>
          <p14:tracePt t="3096" x="2314575" y="1174750"/>
          <p14:tracePt t="3170" x="2322513" y="1174750"/>
          <p14:tracePt t="3526" x="2314575" y="1174750"/>
          <p14:tracePt t="78723" x="2314575" y="1168400"/>
          <p14:tracePt t="79372" x="2314575" y="1160463"/>
          <p14:tracePt t="79703" x="2314575" y="1168400"/>
          <p14:tracePt t="80082" x="2314575" y="1174750"/>
          <p14:tracePt t="80165" x="2306638" y="1182688"/>
          <p14:tracePt t="80203" x="2292350" y="1189038"/>
          <p14:tracePt t="80210" x="2292350" y="1204913"/>
          <p14:tracePt t="80221" x="2292350" y="1211263"/>
          <p14:tracePt t="80238" x="2322513" y="1219200"/>
          <p14:tracePt t="80256" x="2638425" y="1060450"/>
          <p14:tracePt t="80272" x="2905125" y="836613"/>
          <p14:tracePt t="80288" x="3021013" y="685800"/>
          <p14:tracePt t="80305" x="3122613" y="561975"/>
          <p14:tracePt t="80321" x="3244850" y="447675"/>
          <p14:tracePt t="80338" x="3367088" y="354013"/>
          <p14:tracePt t="80356" x="3425825" y="309563"/>
          <p14:tracePt t="80372" x="3432175" y="280988"/>
          <p14:tracePt t="80389" x="3409950" y="274638"/>
          <p14:tracePt t="80405" x="3375025" y="274638"/>
          <p14:tracePt t="80422" x="3338513" y="280988"/>
          <p14:tracePt t="80439" x="3324225" y="280988"/>
          <p14:tracePt t="80463" x="3324225" y="274638"/>
          <p14:tracePt t="80473" x="3324225" y="266700"/>
          <p14:tracePt t="80536" x="3324225" y="260350"/>
          <p14:tracePt t="80552" x="3316288" y="260350"/>
          <p14:tracePt t="80573" x="3309938" y="260350"/>
          <p14:tracePt t="80598" x="3302000" y="266700"/>
          <p14:tracePt t="80607" x="3295650" y="274638"/>
          <p14:tracePt t="80613" x="3281363" y="280988"/>
          <p14:tracePt t="80624" x="3281363" y="288925"/>
          <p14:tracePt t="80640" x="3259138" y="303213"/>
          <p14:tracePt t="80656" x="3236913" y="323850"/>
          <p14:tracePt t="80672" x="3216275" y="368300"/>
          <p14:tracePt t="80690" x="3143250" y="490538"/>
          <p14:tracePt t="80706" x="3057525" y="620713"/>
          <p14:tracePt t="80723" x="3014663" y="700088"/>
          <p14:tracePt t="80739" x="2984500" y="771525"/>
          <p14:tracePt t="80756" x="2955925" y="814388"/>
          <p14:tracePt t="80772" x="2935288" y="858838"/>
          <p14:tracePt t="80790" x="2898775" y="901700"/>
          <p14:tracePt t="80806" x="2890838" y="922338"/>
          <p14:tracePt t="80824" x="2876550" y="944563"/>
          <p14:tracePt t="80839" x="2862263" y="952500"/>
          <p14:tracePt t="80856" x="2841625" y="995363"/>
          <p14:tracePt t="80873" x="2819400" y="1066800"/>
          <p14:tracePt t="80890" x="2776538" y="1204913"/>
          <p14:tracePt t="80906" x="2754313" y="1268413"/>
          <p14:tracePt t="80922" x="2732088" y="1319213"/>
          <p14:tracePt t="80939" x="2717800" y="1355725"/>
          <p14:tracePt t="80956" x="2703513" y="1392238"/>
          <p14:tracePt t="80972" x="2697163" y="1412875"/>
          <p14:tracePt t="80990" x="2682875" y="1427163"/>
          <p14:tracePt t="81006" x="2682875" y="1435100"/>
          <p14:tracePt t="81565" x="2682875" y="1441450"/>
          <p14:tracePt t="81590" x="2682875" y="1449388"/>
          <p14:tracePt t="81609" x="2682875" y="1471613"/>
          <p14:tracePt t="81617" x="2682875" y="1492250"/>
          <p14:tracePt t="81625" x="2682875" y="1520825"/>
          <p14:tracePt t="81639" x="2682875" y="1579563"/>
          <p14:tracePt t="81656" x="2689225" y="1658938"/>
          <p14:tracePt t="81673" x="2689225" y="1752600"/>
          <p14:tracePt t="81689" x="2689225" y="1852613"/>
          <p14:tracePt t="81705" x="2697163" y="1925638"/>
          <p14:tracePt t="81722" x="2711450" y="1982788"/>
          <p14:tracePt t="81739" x="2717800" y="2062163"/>
          <p14:tracePt t="81756" x="2740025" y="2090738"/>
          <p14:tracePt t="81772" x="2747963" y="2112963"/>
          <p14:tracePt t="81789" x="2762250" y="2127250"/>
          <p14:tracePt t="81806" x="2782888" y="2141538"/>
          <p14:tracePt t="81822" x="2805113" y="2155825"/>
          <p14:tracePt t="81839" x="2847975" y="2170113"/>
          <p14:tracePt t="81857" x="2927350" y="2178050"/>
          <p14:tracePt t="81872" x="3021013" y="2178050"/>
          <p14:tracePt t="81889" x="3094038" y="2178050"/>
          <p14:tracePt t="81906" x="3179763" y="2155825"/>
          <p14:tracePt t="81922" x="3259138" y="2141538"/>
          <p14:tracePt t="81939" x="3338513" y="2112963"/>
          <p14:tracePt t="81956" x="3352800" y="2112963"/>
          <p14:tracePt t="81972" x="3360738" y="2112963"/>
          <p14:tracePt t="81989" x="3375025" y="2112963"/>
          <p14:tracePt t="82005" x="3381375" y="2105025"/>
          <p14:tracePt t="82022" x="3389313" y="2105025"/>
          <p14:tracePt t="82039" x="3403600" y="2105025"/>
          <p14:tracePt t="82040" x="3417888" y="2098675"/>
          <p14:tracePt t="82055" x="3432175" y="2098675"/>
          <p14:tracePt t="82072" x="3454400" y="2098675"/>
          <p14:tracePt t="82090" x="3475038" y="2105025"/>
          <p14:tracePt t="82107" x="3503613" y="2112963"/>
          <p14:tracePt t="82123" x="3576638" y="2127250"/>
          <p14:tracePt t="82140" x="3698875" y="2149475"/>
          <p14:tracePt t="82156" x="3778250" y="2155825"/>
          <p14:tracePt t="82173" x="3851275" y="2163763"/>
          <p14:tracePt t="82190" x="3894138" y="2163763"/>
          <p14:tracePt t="82205" x="3914775" y="2163763"/>
          <p14:tracePt t="82222" x="3929063" y="2163763"/>
          <p14:tracePt t="82238" x="3937000" y="2163763"/>
          <p14:tracePt t="82264" x="3929063" y="2163763"/>
          <p14:tracePt t="82273" x="3922713" y="2170113"/>
          <p14:tracePt t="82288" x="3900488" y="2170113"/>
          <p14:tracePt t="82305" x="3894138" y="2170113"/>
          <p14:tracePt t="82321" x="3894138" y="2178050"/>
          <p14:tracePt t="82338" x="3886200" y="2178050"/>
          <p14:tracePt t="82371" x="3879850" y="2178050"/>
          <p14:tracePt t="82483" x="3886200" y="2178050"/>
          <p14:tracePt t="82650" x="3886200" y="2184400"/>
          <p14:tracePt t="82666" x="3886200" y="2192338"/>
          <p14:tracePt t="82675" x="3879850" y="2206625"/>
          <p14:tracePt t="82690" x="3879850" y="2228850"/>
          <p14:tracePt t="82706" x="3871913" y="2257425"/>
          <p14:tracePt t="82722" x="3865563" y="2314575"/>
          <p14:tracePt t="82738" x="3851275" y="2371725"/>
          <p14:tracePt t="82754" x="3829050" y="2416175"/>
          <p14:tracePt t="82771" x="3806825" y="2481263"/>
          <p14:tracePt t="82787" x="3749675" y="2589213"/>
          <p14:tracePt t="82804" x="3698875" y="2668588"/>
          <p14:tracePt t="82820" x="3641725" y="2754313"/>
          <p14:tracePt t="82837" x="3554413" y="2841625"/>
          <p14:tracePt t="82853" x="3446463" y="2935288"/>
          <p14:tracePt t="82870" x="3316288" y="3049588"/>
          <p14:tracePt t="82888" x="3108325" y="3244850"/>
          <p14:tracePt t="82904" x="2927350" y="3381375"/>
          <p14:tracePt t="82920" x="2711450" y="3533775"/>
          <p14:tracePt t="82937" x="2552700" y="3662363"/>
          <p14:tracePt t="82953" x="2430463" y="3763963"/>
          <p14:tracePt t="82970" x="2314575" y="3851275"/>
          <p14:tracePt t="82987" x="2163763" y="3944938"/>
          <p14:tracePt t="83004" x="2076450" y="3994150"/>
          <p14:tracePt t="83020" x="2011363" y="4044950"/>
          <p14:tracePt t="83037" x="1954213" y="4073525"/>
          <p14:tracePt t="83053" x="1889125" y="4110038"/>
          <p14:tracePt t="83070" x="1838325" y="4138613"/>
          <p14:tracePt t="83087" x="1773238" y="4167188"/>
          <p14:tracePt t="83104" x="1687513" y="4189413"/>
          <p14:tracePt t="83121" x="1636713" y="4211638"/>
          <p14:tracePt t="83137" x="1593850" y="4225925"/>
          <p14:tracePt t="83153" x="1579563" y="4240213"/>
          <p14:tracePt t="83170" x="1557338" y="4246563"/>
          <p14:tracePt t="83187" x="1535113" y="4260850"/>
          <p14:tracePt t="83203" x="1528763" y="4260850"/>
          <p14:tracePt t="83257" x="1528763" y="4246563"/>
          <p14:tracePt t="83266" x="1528763" y="4225925"/>
          <p14:tracePt t="83273" x="1543050" y="4203700"/>
          <p14:tracePt t="83287" x="1557338" y="4167188"/>
          <p14:tracePt t="83303" x="1593850" y="4067175"/>
          <p14:tracePt t="83320" x="1622425" y="3987800"/>
          <p14:tracePt t="83337" x="1701800" y="3900488"/>
          <p14:tracePt t="83353" x="1787525" y="3814763"/>
          <p14:tracePt t="83370" x="1838325" y="3749675"/>
          <p14:tracePt t="83387" x="1874838" y="3713163"/>
          <p14:tracePt t="83405" x="1903413" y="3670300"/>
          <p14:tracePt t="83420" x="1925638" y="3656013"/>
          <p14:tracePt t="83437" x="1946275" y="3627438"/>
          <p14:tracePt t="83454" x="1968500" y="3598863"/>
          <p14:tracePt t="83470" x="1990725" y="3568700"/>
          <p14:tracePt t="83487" x="2011363" y="3533775"/>
          <p14:tracePt t="83504" x="2033588" y="3505200"/>
          <p14:tracePt t="83521" x="2062163" y="3468688"/>
          <p14:tracePt t="83537" x="2084388" y="3440113"/>
          <p14:tracePt t="83554" x="2098675" y="3403600"/>
          <p14:tracePt t="83571" x="2105025" y="3360738"/>
          <p14:tracePt t="83590" x="2127250" y="3287713"/>
          <p14:tracePt t="83606" x="2133600" y="3236913"/>
          <p14:tracePt t="83622" x="2133600" y="3151188"/>
          <p14:tracePt t="83639" x="2133600" y="3086100"/>
          <p14:tracePt t="83655" x="2127250" y="3014663"/>
          <p14:tracePt t="83672" x="2105025" y="2955925"/>
          <p14:tracePt t="83689" x="2090738" y="2906713"/>
          <p14:tracePt t="83705" x="2076450" y="2855913"/>
          <p14:tracePt t="83707" x="2062163" y="2841625"/>
          <p14:tracePt t="83723" x="2039938" y="2790825"/>
          <p14:tracePt t="83739" x="2019300" y="2717800"/>
          <p14:tracePt t="83755" x="2019300" y="2654300"/>
          <p14:tracePt t="83772" x="2011363" y="2589213"/>
          <p14:tracePt t="83789" x="2011363" y="2516188"/>
          <p14:tracePt t="83806" x="2011363" y="2416175"/>
          <p14:tracePt t="83823" x="2019300" y="2343150"/>
          <p14:tracePt t="83839" x="2039938" y="2300288"/>
          <p14:tracePt t="83855" x="2055813" y="2278063"/>
          <p14:tracePt t="83873" x="2076450" y="2249488"/>
          <p14:tracePt t="83889" x="2090738" y="2228850"/>
          <p14:tracePt t="83906" x="2119313" y="2192338"/>
          <p14:tracePt t="83923" x="2141538" y="2170113"/>
          <p14:tracePt t="83939" x="2163763" y="2127250"/>
          <p14:tracePt t="83955" x="2184400" y="2090738"/>
          <p14:tracePt t="83971" x="2206625" y="2033588"/>
          <p14:tracePt t="83988" x="2228850" y="1990725"/>
          <p14:tracePt t="84006" x="2257425" y="1939925"/>
          <p14:tracePt t="84022" x="2257425" y="1917700"/>
          <p14:tracePt t="84039" x="2257425" y="1903413"/>
          <p14:tracePt t="84055" x="2257425" y="1889125"/>
          <p14:tracePt t="84072" x="2249488" y="1874838"/>
          <p14:tracePt t="84089" x="2228850" y="1860550"/>
          <p14:tracePt t="84107" x="2206625" y="1846263"/>
          <p14:tracePt t="84122" x="2192338" y="1838325"/>
          <p14:tracePt t="84140" x="2184400" y="1831975"/>
          <p14:tracePt t="84203" x="2192338" y="1831975"/>
          <p14:tracePt t="84209" x="2192338" y="1824038"/>
          <p14:tracePt t="84222" x="2206625" y="1824038"/>
          <p14:tracePt t="84239" x="2228850" y="1809750"/>
          <p14:tracePt t="84255" x="2235200" y="1803400"/>
          <p14:tracePt t="84273" x="2243138" y="1795463"/>
          <p14:tracePt t="84289" x="2257425" y="1787525"/>
          <p14:tracePt t="84305" x="2271713" y="1781175"/>
          <p14:tracePt t="84322" x="2286000" y="1766888"/>
          <p14:tracePt t="85028" x="2278063" y="1773238"/>
          <p14:tracePt t="85036" x="2278063" y="1781175"/>
          <p14:tracePt t="85043" x="2271713" y="1787525"/>
          <p14:tracePt t="85147" x="2271713" y="1795463"/>
          <p14:tracePt t="85178" x="2286000" y="1787525"/>
          <p14:tracePt t="85187" x="2292350" y="1787525"/>
          <p14:tracePt t="85193" x="2306638" y="1781175"/>
          <p14:tracePt t="85220" x="2314575" y="1781175"/>
          <p14:tracePt t="85228" x="2314575" y="1773238"/>
          <p14:tracePt t="85238" x="2328863" y="1766888"/>
          <p14:tracePt t="85255" x="2343150" y="1766888"/>
          <p14:tracePt t="85272" x="2371725" y="1766888"/>
          <p14:tracePt t="85289" x="2393950" y="1766888"/>
          <p14:tracePt t="85305" x="2408238" y="1766888"/>
          <p14:tracePt t="85321" x="2444750" y="1773238"/>
          <p14:tracePt t="85338" x="2473325" y="1781175"/>
          <p14:tracePt t="85355" x="2509838" y="1795463"/>
          <p14:tracePt t="85373" x="2552700" y="1824038"/>
          <p14:tracePt t="85389" x="2589213" y="1831975"/>
          <p14:tracePt t="85406" x="2638425" y="1838325"/>
          <p14:tracePt t="85422" x="2668588" y="1838325"/>
          <p14:tracePt t="85438" x="2697163" y="1838325"/>
          <p14:tracePt t="85442" x="2703513" y="1838325"/>
          <p14:tracePt t="85455" x="2711450" y="1838325"/>
          <p14:tracePt t="85472" x="2740025" y="1838325"/>
          <p14:tracePt t="85489" x="2762250" y="1838325"/>
          <p14:tracePt t="85505" x="2768600" y="1838325"/>
          <p14:tracePt t="85522" x="2776538" y="1838325"/>
          <p14:tracePt t="85539" x="2797175" y="1838325"/>
          <p14:tracePt t="85555" x="2811463" y="1838325"/>
          <p14:tracePt t="85572" x="2819400" y="1838325"/>
          <p14:tracePt t="85590" x="2847975" y="1838325"/>
          <p14:tracePt t="85606" x="2862263" y="1838325"/>
          <p14:tracePt t="85622" x="2884488" y="1838325"/>
          <p14:tracePt t="85639" x="2898775" y="1838325"/>
          <p14:tracePt t="85656" x="2921000" y="1838325"/>
          <p14:tracePt t="85671" x="2935288" y="1838325"/>
          <p14:tracePt t="85687" x="2949575" y="1838325"/>
          <p14:tracePt t="87612" x="2955925" y="1838325"/>
          <p14:tracePt t="87705" x="2963863" y="1838325"/>
          <p14:tracePt t="87721" x="2970213" y="1831975"/>
          <p14:tracePt t="87731" x="2978150" y="1831975"/>
          <p14:tracePt t="87752" x="2984500" y="1824038"/>
          <p14:tracePt t="87759" x="2992438" y="1824038"/>
          <p14:tracePt t="87773" x="3000375" y="1824038"/>
          <p14:tracePt t="87788" x="3014663" y="1817688"/>
          <p14:tracePt t="87805" x="3028950" y="1809750"/>
          <p14:tracePt t="87820" x="3035300" y="1803400"/>
          <p14:tracePt t="87837" x="3049588" y="1795463"/>
          <p14:tracePt t="87853" x="3057525" y="1787525"/>
          <p14:tracePt t="87869" x="3079750" y="1787525"/>
          <p14:tracePt t="87886" x="3094038" y="1781175"/>
          <p14:tracePt t="87904" x="3114675" y="1781175"/>
          <p14:tracePt t="87920" x="3128963" y="1773238"/>
          <p14:tracePt t="87937" x="3143250" y="1773238"/>
          <p14:tracePt t="87954" x="3151188" y="1773238"/>
          <p14:tracePt t="87969" x="3157538" y="1773238"/>
          <p14:tracePt t="87988" x="3173413" y="1766888"/>
          <p14:tracePt t="88005" x="3187700" y="1758950"/>
          <p14:tracePt t="88021" x="3201988" y="1758950"/>
          <p14:tracePt t="88038" x="3216275" y="1752600"/>
          <p14:tracePt t="88054" x="3230563" y="1752600"/>
          <p14:tracePt t="88071" x="3236913" y="1744663"/>
          <p14:tracePt t="88090" x="3252788" y="1738313"/>
          <p14:tracePt t="88104" x="3259138" y="1738313"/>
          <p14:tracePt t="88140" x="3273425" y="1738313"/>
          <p14:tracePt t="88155" x="3295650" y="1738313"/>
          <p14:tracePt t="88171" x="3316288" y="1730375"/>
          <p14:tracePt t="88189" x="3330575" y="1724025"/>
          <p14:tracePt t="88204" x="3352800" y="1709738"/>
          <p14:tracePt t="88220" x="3375025" y="1701800"/>
          <p14:tracePt t="88239" x="3403600" y="1687513"/>
          <p14:tracePt t="88255" x="3425825" y="1673225"/>
          <p14:tracePt t="88271" x="3440113" y="1665288"/>
          <p14:tracePt t="88287" x="3460750" y="1651000"/>
          <p14:tracePt t="88304" x="3482975" y="1644650"/>
          <p14:tracePt t="88320" x="3497263" y="1644650"/>
          <p14:tracePt t="88337" x="3519488" y="1636713"/>
          <p14:tracePt t="88354" x="3540125" y="1630363"/>
          <p14:tracePt t="88373" x="3562350" y="1630363"/>
          <p14:tracePt t="88388" x="3576638" y="1630363"/>
          <p14:tracePt t="88404" x="3598863" y="1630363"/>
          <p14:tracePt t="88423" x="3605213" y="1630363"/>
          <p14:tracePt t="88438" x="3613150" y="1630363"/>
          <p14:tracePt t="94993" x="3619500" y="1630363"/>
          <p14:tracePt t="95002" x="3633788" y="1614488"/>
          <p14:tracePt t="95009" x="3641725" y="1608138"/>
          <p14:tracePt t="95019" x="3648075" y="1608138"/>
          <p14:tracePt t="95035" x="3670300" y="1600200"/>
          <p14:tracePt t="95052" x="3692525" y="1593850"/>
          <p14:tracePt t="95069" x="3713163" y="1593850"/>
          <p14:tracePt t="95086" x="3792538" y="1565275"/>
          <p14:tracePt t="95102" x="3835400" y="1550988"/>
          <p14:tracePt t="95118" x="3871913" y="1535113"/>
          <p14:tracePt t="95136" x="3900488" y="1514475"/>
          <p14:tracePt t="95152" x="3914775" y="1500188"/>
          <p14:tracePt t="95169" x="3937000" y="1492250"/>
          <p14:tracePt t="95187" x="3959225" y="1477963"/>
          <p14:tracePt t="95202" x="3973513" y="1471613"/>
          <p14:tracePt t="95218" x="3994150" y="1457325"/>
          <p14:tracePt t="95235" x="4008438" y="1441450"/>
          <p14:tracePt t="95252" x="4044950" y="1420813"/>
          <p14:tracePt t="95268" x="4087813" y="1398588"/>
          <p14:tracePt t="95286" x="4138613" y="1362075"/>
          <p14:tracePt t="95302" x="4152900" y="1347788"/>
          <p14:tracePt t="95318" x="4160838" y="1341438"/>
          <p14:tracePt t="95361" x="4152900" y="1341438"/>
          <p14:tracePt t="95415" x="4152900" y="1333500"/>
          <p14:tracePt t="95433" x="4152900" y="1327150"/>
          <p14:tracePt t="95452" x="4152900" y="1319213"/>
          <p14:tracePt t="95487" x="4152900" y="1312863"/>
          <p14:tracePt t="95515" x="4152900" y="1304925"/>
          <p14:tracePt t="95529" x="4160838" y="1298575"/>
          <p14:tracePt t="95537" x="4167188" y="1290638"/>
          <p14:tracePt t="95553" x="4181475" y="1284288"/>
          <p14:tracePt t="95568" x="4197350" y="1268413"/>
          <p14:tracePt t="95584" x="4211638" y="1254125"/>
          <p14:tracePt t="95601" x="4232275" y="1233488"/>
          <p14:tracePt t="95618" x="4254500" y="1211263"/>
          <p14:tracePt t="95636" x="4283075" y="1189038"/>
          <p14:tracePt t="95653" x="4305300" y="1182688"/>
          <p14:tracePt t="95669" x="4319588" y="1182688"/>
          <p14:tracePt t="95686" x="4333875" y="1182688"/>
          <p14:tracePt t="95702" x="4354513" y="1182688"/>
          <p14:tracePt t="95718" x="4370388" y="1182688"/>
          <p14:tracePt t="95735" x="4398963" y="1182688"/>
          <p14:tracePt t="95753" x="4464050" y="1182688"/>
          <p14:tracePt t="95770" x="4513263" y="1182688"/>
          <p14:tracePt t="95785" x="4557713" y="1189038"/>
          <p14:tracePt t="95802" x="4629150" y="1204913"/>
          <p14:tracePt t="95819" x="4716463" y="1225550"/>
          <p14:tracePt t="95835" x="4824413" y="1239838"/>
          <p14:tracePt t="95853" x="4983163" y="1247775"/>
          <p14:tracePt t="95869" x="5062538" y="1247775"/>
          <p14:tracePt t="95887" x="5119688" y="1254125"/>
          <p14:tracePt t="95902" x="5170488" y="1254125"/>
          <p14:tracePt t="95919" x="5213350" y="1262063"/>
          <p14:tracePt t="95936" x="5249863" y="1268413"/>
          <p14:tracePt t="95940" x="5256213" y="1268413"/>
          <p14:tracePt t="95952" x="5270500" y="1268413"/>
          <p14:tracePt t="95969" x="5335588" y="1268413"/>
          <p14:tracePt t="95985" x="5378450" y="1276350"/>
          <p14:tracePt t="96004" x="5457825" y="1276350"/>
          <p14:tracePt t="96018" x="5537200" y="1276350"/>
          <p14:tracePt t="96035" x="5624513" y="1276350"/>
          <p14:tracePt t="96052" x="5703888" y="1276350"/>
          <p14:tracePt t="96069" x="5819775" y="1276350"/>
          <p14:tracePt t="96086" x="5876925" y="1268413"/>
          <p14:tracePt t="96102" x="5927725" y="1262063"/>
          <p14:tracePt t="96121" x="5976938" y="1262063"/>
          <p14:tracePt t="96136" x="5999163" y="1262063"/>
          <p14:tracePt t="96153" x="6049963" y="1254125"/>
          <p14:tracePt t="96170" x="6157913" y="1239838"/>
          <p14:tracePt t="96187" x="6237288" y="1225550"/>
          <p14:tracePt t="96202" x="6316663" y="1219200"/>
          <p14:tracePt t="96219" x="6396038" y="1219200"/>
          <p14:tracePt t="96235" x="6467475" y="1219200"/>
          <p14:tracePt t="96252" x="6496050" y="1211263"/>
          <p14:tracePt t="96269" x="6526213" y="1196975"/>
          <p14:tracePt t="96285" x="6546850" y="1189038"/>
          <p14:tracePt t="96302" x="6569075" y="1182688"/>
          <p14:tracePt t="96319" x="6597650" y="1168400"/>
          <p14:tracePt t="96335" x="6654800" y="1154113"/>
          <p14:tracePt t="96352" x="6734175" y="1139825"/>
          <p14:tracePt t="96369" x="6813550" y="1131888"/>
          <p14:tracePt t="96386" x="6915150" y="1117600"/>
          <p14:tracePt t="96403" x="6965950" y="1103313"/>
          <p14:tracePt t="96419" x="6994525" y="1095375"/>
          <p14:tracePt t="96435" x="7016750" y="1089025"/>
          <p14:tracePt t="96439" x="7023100" y="1081088"/>
          <p14:tracePt t="96452" x="7031038" y="1074738"/>
          <p14:tracePt t="96469" x="7051675" y="1066800"/>
          <p14:tracePt t="96487" x="7080250" y="1066800"/>
          <p14:tracePt t="96503" x="7102475" y="1060450"/>
          <p14:tracePt t="96520" x="7110413" y="1060450"/>
          <p14:tracePt t="96537" x="7131050" y="1060450"/>
          <p14:tracePt t="96554" x="7153275" y="1060450"/>
          <p14:tracePt t="96570" x="7210425" y="1066800"/>
          <p14:tracePt t="96585" x="7239000" y="1066800"/>
          <p14:tracePt t="96601" x="7297738" y="1066800"/>
          <p14:tracePt t="96617" x="7419975" y="1095375"/>
          <p14:tracePt t="96633" x="7491413" y="1103313"/>
          <p14:tracePt t="96652" x="7535863" y="1111250"/>
          <p14:tracePt t="96669" x="7564438" y="1117600"/>
          <p14:tracePt t="96686" x="7585075" y="1117600"/>
          <p14:tracePt t="96702" x="7599363" y="1111250"/>
          <p14:tracePt t="96719" x="7615238" y="1111250"/>
          <p14:tracePt t="96735" x="7635875" y="1111250"/>
          <p14:tracePt t="96752" x="7650163" y="1111250"/>
          <p14:tracePt t="96769" x="7664450" y="1111250"/>
          <p14:tracePt t="96786" x="7686675" y="1111250"/>
          <p14:tracePt t="96802" x="7700963" y="1111250"/>
          <p14:tracePt t="96818" x="7708900" y="1111250"/>
          <p14:tracePt t="96896" x="7708900" y="1103313"/>
          <p14:tracePt t="96989" x="7700963" y="1103313"/>
          <p14:tracePt t="97007" x="7693025" y="1103313"/>
          <p14:tracePt t="97031" x="7686675" y="1103313"/>
          <p14:tracePt t="97053" x="7678738" y="1103313"/>
          <p14:tracePt t="97070" x="7664450" y="1103313"/>
          <p14:tracePt t="97077" x="7621588" y="1117600"/>
          <p14:tracePt t="97087" x="7585075" y="1131888"/>
          <p14:tracePt t="97102" x="7470775" y="1196975"/>
          <p14:tracePt t="97119" x="7332663" y="1298575"/>
          <p14:tracePt t="97136" x="7153275" y="1406525"/>
          <p14:tracePt t="97154" x="6461125" y="1730375"/>
          <p14:tracePt t="97169" x="5919788" y="1931988"/>
          <p14:tracePt t="97186" x="5473700" y="2127250"/>
          <p14:tracePt t="97203" x="5048250" y="2300288"/>
          <p14:tracePt t="97218" x="4679950" y="2459038"/>
          <p14:tracePt t="97235" x="4391025" y="2574925"/>
          <p14:tracePt t="97253" x="4175125" y="2674938"/>
          <p14:tracePt t="97269" x="3900488" y="2776538"/>
          <p14:tracePt t="97285" x="3749675" y="2819400"/>
          <p14:tracePt t="97302" x="3619500" y="2862263"/>
          <p14:tracePt t="97319" x="3460750" y="2913063"/>
          <p14:tracePt t="97335" x="3281363" y="2949575"/>
          <p14:tracePt t="97352" x="3108325" y="2984500"/>
          <p14:tracePt t="97369" x="2935288" y="3035300"/>
          <p14:tracePt t="97386" x="2732088" y="3079750"/>
          <p14:tracePt t="97402" x="2646363" y="3108325"/>
          <p14:tracePt t="97419" x="2617788" y="3122613"/>
          <p14:tracePt t="97436" x="2595563" y="3128963"/>
          <p14:tracePt t="97440" x="2589213" y="3136900"/>
          <p14:tracePt t="97452" x="2574925" y="3136900"/>
          <p14:tracePt t="97470" x="2552700" y="3143250"/>
          <p14:tracePt t="97486" x="2538413" y="3151188"/>
          <p14:tracePt t="97503" x="2516188" y="3151188"/>
          <p14:tracePt t="97519" x="2487613" y="3151188"/>
          <p14:tracePt t="97537" x="2444750" y="3151188"/>
          <p14:tracePt t="97552" x="2416175" y="3157538"/>
          <p14:tracePt t="97569" x="2379663" y="3157538"/>
          <p14:tracePt t="97586" x="2343150" y="3165475"/>
          <p14:tracePt t="97602" x="2328863" y="3165475"/>
          <p14:tracePt t="97620" x="2322513" y="3165475"/>
          <p14:tracePt t="97636" x="2314575" y="3165475"/>
          <p14:tracePt t="97653" x="2306638" y="3165475"/>
          <p14:tracePt t="97670" x="2292350" y="3165475"/>
          <p14:tracePt t="97686" x="2278063" y="3165475"/>
          <p14:tracePt t="97702" x="2263775" y="3165475"/>
          <p14:tracePt t="97720" x="2220913" y="3165475"/>
          <p14:tracePt t="97734" x="2192338" y="3173413"/>
          <p14:tracePt t="97750" x="2133600" y="3179763"/>
          <p14:tracePt t="97767" x="2090738" y="3187700"/>
          <p14:tracePt t="97783" x="2062163" y="3201988"/>
          <p14:tracePt t="97800" x="2025650" y="3208338"/>
          <p14:tracePt t="97817" x="2005013" y="3222625"/>
          <p14:tracePt t="97834" x="1990725" y="3230563"/>
          <p14:tracePt t="97853" x="1968500" y="3236913"/>
          <p14:tracePt t="97869" x="1954213" y="3236913"/>
          <p14:tracePt t="97885" x="1939925" y="3244850"/>
          <p14:tracePt t="97902" x="1917700" y="3252788"/>
          <p14:tracePt t="97919" x="1903413" y="3252788"/>
          <p14:tracePt t="97936" x="1889125" y="3252788"/>
          <p14:tracePt t="97952" x="1874838" y="3259138"/>
          <p14:tracePt t="97969" x="1860550" y="3259138"/>
          <p14:tracePt t="97985" x="1852613" y="3259138"/>
          <p14:tracePt t="98090" x="1846263" y="3259138"/>
          <p14:tracePt t="98096" x="1838325" y="3259138"/>
          <p14:tracePt t="98112" x="1838325" y="3252788"/>
          <p14:tracePt t="98254" x="1831975" y="3252788"/>
          <p14:tracePt t="98266" x="1831975" y="3244850"/>
          <p14:tracePt t="98273" x="1824038" y="3244850"/>
          <p14:tracePt t="98285" x="1817688" y="3236913"/>
          <p14:tracePt t="98302" x="1795463" y="3236913"/>
          <p14:tracePt t="98319" x="1773238" y="3222625"/>
          <p14:tracePt t="98336" x="1752600" y="3208338"/>
          <p14:tracePt t="98351" x="1738313" y="3201988"/>
          <p14:tracePt t="98368" x="1716088" y="3194050"/>
          <p14:tracePt t="98384" x="1701800" y="3187700"/>
          <p14:tracePt t="98403" x="1687513" y="3187700"/>
          <p14:tracePt t="98420" x="1673225" y="3187700"/>
          <p14:tracePt t="98452" x="1665288" y="3179763"/>
          <p14:tracePt t="98532" x="1665288" y="3173413"/>
          <p14:tracePt t="98540" x="1665288" y="3157538"/>
          <p14:tracePt t="98553" x="1665288" y="3151188"/>
          <p14:tracePt t="98571" x="1673225" y="3122613"/>
          <p14:tracePt t="98586" x="1679575" y="3094038"/>
          <p14:tracePt t="98602" x="1701800" y="3049588"/>
          <p14:tracePt t="98619" x="1730375" y="2984500"/>
          <p14:tracePt t="98635" x="1766888" y="2906713"/>
          <p14:tracePt t="98654" x="1866900" y="2733675"/>
          <p14:tracePt t="98669" x="1917700" y="2674938"/>
          <p14:tracePt t="98686" x="2019300" y="2516188"/>
          <p14:tracePt t="98703" x="2062163" y="2436813"/>
          <p14:tracePt t="98719" x="2090738" y="2401888"/>
          <p14:tracePt t="98735" x="2119313" y="2351088"/>
          <p14:tracePt t="98754" x="2184400" y="2286000"/>
          <p14:tracePt t="98769" x="2228850" y="2257425"/>
          <p14:tracePt t="98786" x="2351088" y="2133600"/>
          <p14:tracePt t="98803" x="2444750" y="2055813"/>
          <p14:tracePt t="98819" x="2530475" y="1976438"/>
          <p14:tracePt t="98836" x="2589213" y="1925638"/>
          <p14:tracePt t="98851" x="2609850" y="1897063"/>
          <p14:tracePt t="98867" x="2624138" y="1882775"/>
          <p14:tracePt t="98883" x="2638425" y="1860550"/>
          <p14:tracePt t="98900" x="2646363" y="1846263"/>
          <p14:tracePt t="98917" x="2660650" y="1824038"/>
          <p14:tracePt t="98935" x="2682875" y="1803400"/>
          <p14:tracePt t="98950" x="2711450" y="1781175"/>
          <p14:tracePt t="98967" x="2747963" y="1758950"/>
          <p14:tracePt t="98987" x="2847975" y="1716088"/>
          <p14:tracePt t="99002" x="2890838" y="1687513"/>
          <p14:tracePt t="99019" x="2927350" y="1665288"/>
          <p14:tracePt t="99036" x="2955925" y="1644650"/>
          <p14:tracePt t="99051" x="3000375" y="1622425"/>
          <p14:tracePt t="99069" x="3035300" y="1614488"/>
          <p14:tracePt t="99086" x="3100388" y="1585913"/>
          <p14:tracePt t="99102" x="3165475" y="1557338"/>
          <p14:tracePt t="99119" x="3236913" y="1528763"/>
          <p14:tracePt t="99135" x="3324225" y="1506538"/>
          <p14:tracePt t="99151" x="3403600" y="1477963"/>
          <p14:tracePt t="99171" x="3475038" y="1441450"/>
          <p14:tracePt t="99186" x="3503613" y="1427163"/>
          <p14:tracePt t="99202" x="3525838" y="1420813"/>
          <p14:tracePt t="99220" x="3533775" y="1412875"/>
          <p14:tracePt t="99236" x="3548063" y="1412875"/>
          <p14:tracePt t="99252" x="3562350" y="1406525"/>
          <p14:tracePt t="99270" x="3568700" y="1406525"/>
          <p14:tracePt t="99285" x="3576638" y="1406525"/>
          <p14:tracePt t="99301" x="3582988" y="1398588"/>
          <p14:tracePt t="99320" x="3582988" y="1392238"/>
          <p14:tracePt t="99335" x="3590925" y="1392238"/>
          <p14:tracePt t="99392" x="3590925" y="1384300"/>
          <p14:tracePt t="99478" x="3582988" y="1384300"/>
          <p14:tracePt t="99502" x="3576638" y="1384300"/>
          <p14:tracePt t="99520" x="3576638" y="1377950"/>
          <p14:tracePt t="99647" x="3576638" y="1370013"/>
          <p14:tracePt t="141123" x="3568700" y="1377950"/>
          <p14:tracePt t="141131" x="3562350" y="1377950"/>
          <p14:tracePt t="141141" x="3562350" y="1384300"/>
          <p14:tracePt t="141157" x="3548063" y="1392238"/>
          <p14:tracePt t="141173" x="3540125" y="1406525"/>
          <p14:tracePt t="141190" x="3533775" y="1420813"/>
          <p14:tracePt t="141207" x="3519488" y="1441450"/>
          <p14:tracePt t="141224" x="3503613" y="1463675"/>
          <p14:tracePt t="141240" x="3497263" y="1492250"/>
          <p14:tracePt t="141257" x="3497263" y="1528763"/>
          <p14:tracePt t="141274" x="3497263" y="1565275"/>
          <p14:tracePt t="141292" x="3497263" y="1593850"/>
          <p14:tracePt t="141307" x="3503613" y="1600200"/>
          <p14:tracePt t="141324" x="3503613" y="1622425"/>
          <p14:tracePt t="160412" x="3503613" y="1630363"/>
          <p14:tracePt t="160420" x="3454400" y="1673225"/>
          <p14:tracePt t="160426" x="3389313" y="1724025"/>
          <p14:tracePt t="160436" x="3330575" y="1781175"/>
          <p14:tracePt t="160451" x="3201988" y="1889125"/>
          <p14:tracePt t="160469" x="3086100" y="1997075"/>
          <p14:tracePt t="160484" x="2955925" y="2112963"/>
          <p14:tracePt t="160501" x="2833688" y="2235200"/>
          <p14:tracePt t="160517" x="2725738" y="2357438"/>
          <p14:tracePt t="160535" x="2552700" y="2487613"/>
          <p14:tracePt t="160551" x="2465388" y="2559050"/>
          <p14:tracePt t="160568" x="2357438" y="2660650"/>
          <p14:tracePt t="160584" x="2257425" y="2762250"/>
          <p14:tracePt t="160601" x="2170113" y="2847975"/>
          <p14:tracePt t="160617" x="2076450" y="2935288"/>
          <p14:tracePt t="160634" x="1982788" y="3028950"/>
          <p14:tracePt t="160652" x="1803400" y="3165475"/>
          <p14:tracePt t="160668" x="1665288" y="3267075"/>
          <p14:tracePt t="160684" x="1543050" y="3367088"/>
          <p14:tracePt t="160702" x="1327150" y="3511550"/>
          <p14:tracePt t="160718" x="1109663" y="3656013"/>
          <p14:tracePt t="160734" x="973138" y="3763963"/>
          <p14:tracePt t="160736" x="901700" y="3829050"/>
          <p14:tracePt t="160752" x="779463" y="3951288"/>
          <p14:tracePt t="160769" x="649288" y="4073525"/>
          <p14:tracePt t="160785" x="527050" y="4203700"/>
          <p14:tracePt t="160802" x="403225" y="4319588"/>
          <p14:tracePt t="160819" x="317500" y="4419600"/>
          <p14:tracePt t="160836" x="180975" y="4564063"/>
          <p14:tracePt t="160853" x="107950" y="4651375"/>
          <p14:tracePt t="160869" x="36513" y="4737100"/>
          <p14:tracePt t="161520" x="50800" y="5616575"/>
          <p14:tracePt t="161537" x="158750" y="5530850"/>
          <p14:tracePt t="161552" x="230188" y="5473700"/>
          <p14:tracePt t="161567" x="274638" y="5451475"/>
          <p14:tracePt t="161584" x="303213" y="5429250"/>
          <p14:tracePt t="161600" x="331788" y="5408613"/>
          <p14:tracePt t="161618" x="374650" y="5364163"/>
          <p14:tracePt t="161635" x="411163" y="5307013"/>
          <p14:tracePt t="161651" x="468313" y="5205413"/>
          <p14:tracePt t="161668" x="533400" y="5062538"/>
          <p14:tracePt t="161685" x="576263" y="4903788"/>
          <p14:tracePt t="161702" x="606425" y="4787900"/>
          <p14:tracePt t="161719" x="627063" y="4665663"/>
          <p14:tracePt t="161736" x="641350" y="4622800"/>
          <p14:tracePt t="161752" x="663575" y="4564063"/>
          <p14:tracePt t="161769" x="685800" y="4464050"/>
          <p14:tracePt t="161785" x="685800" y="4449763"/>
          <p14:tracePt t="161802" x="685800" y="4427538"/>
          <p14:tracePt t="161818" x="677863" y="4405313"/>
          <p14:tracePt t="161835" x="685800" y="4370388"/>
          <p14:tracePt t="161852" x="706438" y="4333875"/>
          <p14:tracePt t="161871" x="714375" y="4297363"/>
          <p14:tracePt t="161885" x="720725" y="4276725"/>
          <p14:tracePt t="161902" x="720725" y="4260850"/>
          <p14:tracePt t="161920" x="692150" y="4260850"/>
          <p14:tracePt t="161935" x="663575" y="4297363"/>
          <p14:tracePt t="161952" x="627063" y="4384675"/>
          <p14:tracePt t="161969" x="576263" y="4470400"/>
          <p14:tracePt t="161985" x="547688" y="4549775"/>
          <p14:tracePt t="162002" x="519113" y="4600575"/>
          <p14:tracePt t="162018" x="519113" y="4622800"/>
          <p14:tracePt t="162137" x="511175" y="4622800"/>
          <p14:tracePt t="162163" x="511175" y="4629150"/>
          <p14:tracePt t="162176" x="504825" y="4629150"/>
          <p14:tracePt t="162185" x="496888" y="4643438"/>
          <p14:tracePt t="162202" x="482600" y="4657725"/>
          <p14:tracePt t="162219" x="461963" y="4679950"/>
          <p14:tracePt t="162221" x="447675" y="4694238"/>
          <p14:tracePt t="162236" x="447675" y="4708525"/>
          <p14:tracePt t="162254" x="439738" y="4716463"/>
          <p14:tracePt t="162271" x="433388" y="4730750"/>
          <p14:tracePt t="162286" x="425450" y="4737100"/>
          <p14:tracePt t="162304" x="411163" y="4751388"/>
          <p14:tracePt t="162320" x="411163" y="4773613"/>
          <p14:tracePt t="162334" x="396875" y="4795838"/>
          <p14:tracePt t="162351" x="388938" y="4810125"/>
          <p14:tracePt t="162367" x="382588" y="4830763"/>
          <p14:tracePt t="162383" x="368300" y="4852988"/>
          <p14:tracePt t="162400" x="346075" y="4881563"/>
          <p14:tracePt t="162417" x="323850" y="4903788"/>
          <p14:tracePt t="162433" x="303213" y="4946650"/>
          <p14:tracePt t="162449" x="303213" y="4975225"/>
          <p14:tracePt t="162466" x="295275" y="4989513"/>
          <p14:tracePt t="162483" x="295275" y="5011738"/>
          <p14:tracePt t="162500" x="295275" y="5018088"/>
          <p14:tracePt t="162517" x="288925" y="5018088"/>
          <p14:tracePt t="162535" x="288925" y="5032375"/>
          <p14:tracePt t="162550" x="280988" y="5048250"/>
          <p14:tracePt t="162567" x="280988" y="5068888"/>
          <p14:tracePt t="162585" x="266700" y="5111750"/>
          <p14:tracePt t="162602" x="260350" y="5141913"/>
          <p14:tracePt t="162619" x="260350" y="5162550"/>
          <p14:tracePt t="162635" x="244475" y="5176838"/>
          <p14:tracePt t="162652" x="244475" y="5199063"/>
          <p14:tracePt t="162668" x="244475" y="5213350"/>
          <p14:tracePt t="162685" x="238125" y="5235575"/>
          <p14:tracePt t="162701" x="238125" y="5241925"/>
          <p14:tracePt t="162717" x="238125" y="5256213"/>
          <p14:tracePt t="162733" x="230188" y="5264150"/>
          <p14:tracePt t="162750" x="230188" y="5270500"/>
          <p14:tracePt t="162783" x="230188" y="5278438"/>
          <p14:tracePt t="162829" x="230188" y="5284788"/>
          <p14:tracePt t="162859" x="230188" y="5292725"/>
          <p14:tracePt t="162883" x="238125" y="5292725"/>
          <p14:tracePt t="162933" x="244475" y="5292725"/>
          <p14:tracePt t="162957" x="252413" y="5292725"/>
          <p14:tracePt t="162983" x="252413" y="5284788"/>
          <p14:tracePt t="162991" x="260350" y="5284788"/>
          <p14:tracePt t="163007" x="266700" y="5284788"/>
          <p14:tracePt t="163025" x="266700" y="5278438"/>
          <p14:tracePt t="163045" x="274638" y="5278438"/>
          <p14:tracePt t="163061" x="280988" y="5270500"/>
          <p14:tracePt t="163075" x="288925" y="5270500"/>
          <p14:tracePt t="163084" x="295275" y="5270500"/>
          <p14:tracePt t="163099" x="295275" y="5264150"/>
          <p14:tracePt t="163116" x="303213" y="5256213"/>
          <p14:tracePt t="163133" x="303213" y="5249863"/>
          <p14:tracePt t="163150" x="317500" y="5241925"/>
          <p14:tracePt t="163166" x="323850" y="5235575"/>
          <p14:tracePt t="163183" x="323850" y="5221288"/>
          <p14:tracePt t="163199" x="331788" y="5205413"/>
          <p14:tracePt t="163216" x="338138" y="5199063"/>
          <p14:tracePt t="163233" x="354013" y="5170488"/>
          <p14:tracePt t="163250" x="360363" y="5156200"/>
          <p14:tracePt t="163266" x="374650" y="5133975"/>
          <p14:tracePt t="163283" x="382588" y="5119688"/>
          <p14:tracePt t="163299" x="382588" y="5105400"/>
          <p14:tracePt t="163316" x="388938" y="5091113"/>
          <p14:tracePt t="163333" x="396875" y="5068888"/>
          <p14:tracePt t="163350" x="411163" y="5040313"/>
          <p14:tracePt t="163366" x="411163" y="5026025"/>
          <p14:tracePt t="163383" x="417513" y="5011738"/>
          <p14:tracePt t="163399" x="425450" y="4997450"/>
          <p14:tracePt t="163416" x="433388" y="4975225"/>
          <p14:tracePt t="163434" x="439738" y="4954588"/>
          <p14:tracePt t="163450" x="454025" y="4924425"/>
          <p14:tracePt t="163468" x="461963" y="4910138"/>
          <p14:tracePt t="163483" x="468313" y="4889500"/>
          <p14:tracePt t="163500" x="476250" y="4867275"/>
          <p14:tracePt t="163517" x="482600" y="4852988"/>
          <p14:tracePt t="163533" x="496888" y="4830763"/>
          <p14:tracePt t="163550" x="504825" y="4810125"/>
          <p14:tracePt t="163567" x="519113" y="4779963"/>
          <p14:tracePt t="163584" x="527050" y="4751388"/>
          <p14:tracePt t="163600" x="533400" y="4708525"/>
          <p14:tracePt t="163617" x="547688" y="4679950"/>
          <p14:tracePt t="163634" x="555625" y="4637088"/>
          <p14:tracePt t="163652" x="569913" y="4578350"/>
          <p14:tracePt t="163668" x="576263" y="4549775"/>
          <p14:tracePt t="163683" x="584200" y="4513263"/>
          <p14:tracePt t="163700" x="598488" y="4478338"/>
          <p14:tracePt t="163718" x="606425" y="4449763"/>
          <p14:tracePt t="163734" x="612775" y="4413250"/>
          <p14:tracePt t="163751" x="635000" y="4384675"/>
          <p14:tracePt t="163769" x="649288" y="4305300"/>
          <p14:tracePt t="163784" x="677863" y="4240213"/>
          <p14:tracePt t="163800" x="700088" y="4167188"/>
          <p14:tracePt t="163817" x="720725" y="4103688"/>
          <p14:tracePt t="163833" x="742950" y="4059238"/>
          <p14:tracePt t="163850" x="757238" y="4016375"/>
          <p14:tracePt t="163868" x="779463" y="3944938"/>
          <p14:tracePt t="163883" x="800100" y="3886200"/>
          <p14:tracePt t="163901" x="808038" y="3835400"/>
          <p14:tracePt t="163919" x="822325" y="3786188"/>
          <p14:tracePt t="163936" x="836613" y="3721100"/>
          <p14:tracePt t="163952" x="865188" y="3627438"/>
          <p14:tracePt t="163969" x="893763" y="3554413"/>
          <p14:tracePt t="163986" x="901700" y="3505200"/>
          <p14:tracePt t="164002" x="915988" y="3475038"/>
          <p14:tracePt t="164018" x="915988" y="3468688"/>
          <p14:tracePt t="164035" x="922338" y="3446463"/>
          <p14:tracePt t="164052" x="930275" y="3425825"/>
          <p14:tracePt t="164068" x="930275" y="3417888"/>
          <p14:tracePt t="164128" x="936625" y="3417888"/>
          <p14:tracePt t="164154" x="944563" y="3417888"/>
          <p14:tracePt t="164171" x="952500" y="3417888"/>
          <p14:tracePt t="164178" x="952500" y="3432175"/>
          <p14:tracePt t="164188" x="958850" y="3440113"/>
          <p14:tracePt t="164202" x="966788" y="3468688"/>
          <p14:tracePt t="164219" x="987425" y="3497263"/>
          <p14:tracePt t="164235" x="987425" y="3548063"/>
          <p14:tracePt t="164252" x="1001713" y="3582988"/>
          <p14:tracePt t="164269" x="1023938" y="3670300"/>
          <p14:tracePt t="164285" x="1031875" y="3749675"/>
          <p14:tracePt t="164302" x="1038225" y="3843338"/>
          <p14:tracePt t="164318" x="1038225" y="3951288"/>
          <p14:tracePt t="164335" x="1046163" y="4081463"/>
          <p14:tracePt t="164352" x="1046163" y="4232275"/>
          <p14:tracePt t="164369" x="1046163" y="4464050"/>
          <p14:tracePt t="164386" x="1074738" y="4578350"/>
          <p14:tracePt t="164403" x="1095375" y="4702175"/>
          <p14:tracePt t="164419" x="1125538" y="4795838"/>
          <p14:tracePt t="164435" x="1146175" y="4875213"/>
          <p14:tracePt t="164453" x="1160463" y="4997450"/>
          <p14:tracePt t="164469" x="1160463" y="5032375"/>
          <p14:tracePt t="164486" x="1160463" y="5176838"/>
          <p14:tracePt t="164503" x="1160463" y="5278438"/>
          <p14:tracePt t="164519" x="1174750" y="5357813"/>
          <p14:tracePt t="164535" x="1189038" y="5437188"/>
          <p14:tracePt t="164554" x="1219200" y="5530850"/>
          <p14:tracePt t="164570" x="1239838" y="5567363"/>
          <p14:tracePt t="164585" x="1262063" y="5610225"/>
          <p14:tracePt t="164604" x="1298575" y="5653088"/>
          <p14:tracePt t="164619" x="1355725" y="5703888"/>
          <p14:tracePt t="164636" x="1406525" y="5754688"/>
          <p14:tracePt t="164651" x="1427163" y="5768975"/>
          <p14:tracePt t="164666" x="1449388" y="5789613"/>
          <p14:tracePt t="164683" x="1471613" y="5811838"/>
          <p14:tracePt t="164700" x="1500188" y="5840413"/>
          <p14:tracePt t="164717" x="1520825" y="5862638"/>
          <p14:tracePt t="164735" x="1543050" y="5883275"/>
          <p14:tracePt t="164751" x="1565275" y="5899150"/>
          <p14:tracePt t="164768" x="1585913" y="5905500"/>
          <p14:tracePt t="164785" x="1600200" y="5905500"/>
          <p14:tracePt t="164802" x="1651000" y="5913438"/>
          <p14:tracePt t="164818" x="1708150" y="5919788"/>
          <p14:tracePt t="164835" x="1787525" y="5942013"/>
          <p14:tracePt t="164853" x="1866900" y="5962650"/>
          <p14:tracePt t="164870" x="1990725" y="5984875"/>
          <p14:tracePt t="164886" x="2070100" y="5999163"/>
          <p14:tracePt t="164902" x="2141538" y="6007100"/>
          <p14:tracePt t="164919" x="2192338" y="6007100"/>
          <p14:tracePt t="164937" x="2235200" y="6007100"/>
          <p14:tracePt t="164950" x="2249488" y="6007100"/>
          <p14:tracePt t="164967" x="2271713" y="6007100"/>
          <p14:tracePt t="164984" x="2286000" y="6013450"/>
          <p14:tracePt t="164999" x="2314575" y="6013450"/>
          <p14:tracePt t="165016" x="2365375" y="5999163"/>
          <p14:tracePt t="165035" x="2386013" y="5984875"/>
          <p14:tracePt t="165050" x="2408238" y="5962650"/>
          <p14:tracePt t="165066" x="2430463" y="5942013"/>
          <p14:tracePt t="165086" x="2459038" y="5913438"/>
          <p14:tracePt t="165102" x="2509838" y="5868988"/>
          <p14:tracePt t="165120" x="2559050" y="5789613"/>
          <p14:tracePt t="165135" x="2603500" y="5703888"/>
          <p14:tracePt t="165152" x="2638425" y="5624513"/>
          <p14:tracePt t="165170" x="2689225" y="5502275"/>
          <p14:tracePt t="165185" x="2711450" y="5465763"/>
          <p14:tracePt t="165202" x="2762250" y="5386388"/>
          <p14:tracePt t="165219" x="2790825" y="5343525"/>
          <p14:tracePt t="165235" x="2811463" y="5314950"/>
          <p14:tracePt t="165251" x="2833688" y="5292725"/>
          <p14:tracePt t="165269" x="2855913" y="5256213"/>
          <p14:tracePt t="165285" x="2870200" y="5199063"/>
          <p14:tracePt t="165302" x="2884488" y="5111750"/>
          <p14:tracePt t="165320" x="2898775" y="5068888"/>
          <p14:tracePt t="165335" x="2905125" y="5018088"/>
          <p14:tracePt t="165351" x="2905125" y="4954588"/>
          <p14:tracePt t="165368" x="2905125" y="4881563"/>
          <p14:tracePt t="165385" x="2905125" y="4802188"/>
          <p14:tracePt t="165404" x="2905125" y="4716463"/>
          <p14:tracePt t="165419" x="2890838" y="4657725"/>
          <p14:tracePt t="165435" x="2876550" y="4622800"/>
          <p14:tracePt t="165452" x="2862263" y="4578350"/>
          <p14:tracePt t="165456" x="2855913" y="4557713"/>
          <p14:tracePt t="165469" x="2847975" y="4529138"/>
          <p14:tracePt t="165485" x="2833688" y="4470400"/>
          <p14:tracePt t="165503" x="2819400" y="4405313"/>
          <p14:tracePt t="165519" x="2819400" y="4370388"/>
          <p14:tracePt t="165536" x="2811463" y="4340225"/>
          <p14:tracePt t="165552" x="2805113" y="4319588"/>
          <p14:tracePt t="165568" x="2790825" y="4297363"/>
          <p14:tracePt t="165585" x="2782888" y="4276725"/>
          <p14:tracePt t="165602" x="2768600" y="4254500"/>
          <p14:tracePt t="165619" x="2740025" y="4225925"/>
          <p14:tracePt t="165635" x="2732088" y="4203700"/>
          <p14:tracePt t="165652" x="2711450" y="4175125"/>
          <p14:tracePt t="165668" x="2682875" y="4152900"/>
          <p14:tracePt t="165686" x="2660650" y="4124325"/>
          <p14:tracePt t="165702" x="2638425" y="4110038"/>
          <p14:tracePt t="165719" x="2624138" y="4081463"/>
          <p14:tracePt t="165736" x="2609850" y="4059238"/>
          <p14:tracePt t="165752" x="2589213" y="4038600"/>
          <p14:tracePt t="165768" x="2566988" y="4024313"/>
          <p14:tracePt t="165785" x="2538413" y="4002088"/>
          <p14:tracePt t="165801" x="2516188" y="3987800"/>
          <p14:tracePt t="165819" x="2401888" y="3944938"/>
          <p14:tracePt t="165836" x="2314575" y="3914775"/>
          <p14:tracePt t="165852" x="2235200" y="3886200"/>
          <p14:tracePt t="165868" x="2149475" y="3857625"/>
          <p14:tracePt t="165884" x="2070100" y="3835400"/>
          <p14:tracePt t="165901" x="1990725" y="3806825"/>
          <p14:tracePt t="165920" x="1897063" y="3763963"/>
          <p14:tracePt t="165935" x="1824038" y="3741738"/>
          <p14:tracePt t="165952" x="1758950" y="3713163"/>
          <p14:tracePt t="165969" x="1701800" y="3692525"/>
          <p14:tracePt t="165984" x="1665288" y="3670300"/>
          <p14:tracePt t="166002" x="1636713" y="3648075"/>
          <p14:tracePt t="166020" x="1565275" y="3619500"/>
          <p14:tracePt t="166036" x="1520825" y="3605213"/>
          <p14:tracePt t="166052" x="1463675" y="3582988"/>
          <p14:tracePt t="166069" x="1420813" y="3562350"/>
          <p14:tracePt t="166085" x="1398588" y="3548063"/>
          <p14:tracePt t="166102" x="1377950" y="3525838"/>
          <p14:tracePt t="166117" x="1355725" y="3511550"/>
          <p14:tracePt t="166133" x="1333500" y="3505200"/>
          <p14:tracePt t="166149" x="1319213" y="3505200"/>
          <p14:tracePt t="166166" x="1290638" y="3489325"/>
          <p14:tracePt t="166183" x="1268413" y="3489325"/>
          <p14:tracePt t="166201" x="1254125" y="3489325"/>
          <p14:tracePt t="166217" x="1233488" y="3482975"/>
          <p14:tracePt t="166235" x="1211263" y="3475038"/>
          <p14:tracePt t="166252" x="1174750" y="3475038"/>
          <p14:tracePt t="166268" x="1154113" y="3468688"/>
          <p14:tracePt t="166285" x="1139825" y="3468688"/>
          <p14:tracePt t="166302" x="1125538" y="3468688"/>
          <p14:tracePt t="166318" x="1117600" y="3468688"/>
          <p14:tracePt t="166336" x="1103313" y="3468688"/>
          <p14:tracePt t="166337" x="1095375" y="3468688"/>
          <p14:tracePt t="166351" x="1089025" y="3468688"/>
          <p14:tracePt t="166368" x="1060450" y="3468688"/>
          <p14:tracePt t="166386" x="1046163" y="3460750"/>
          <p14:tracePt t="166401" x="1009650" y="3460750"/>
          <p14:tracePt t="166418" x="987425" y="3446463"/>
          <p14:tracePt t="166436" x="966788" y="3446463"/>
          <p14:tracePt t="166451" x="958850" y="3446463"/>
          <p14:tracePt t="166469" x="944563" y="3446463"/>
          <p14:tracePt t="166485" x="936625" y="3446463"/>
          <p14:tracePt t="166582" x="936625" y="3440113"/>
          <p14:tracePt t="166594" x="930275" y="3440113"/>
          <p14:tracePt t="166658" x="930275" y="3432175"/>
          <p14:tracePt t="166675" x="944563" y="3432175"/>
          <p14:tracePt t="166682" x="952500" y="3440113"/>
          <p14:tracePt t="166688" x="958850" y="3446463"/>
          <p14:tracePt t="166700" x="973138" y="3454400"/>
          <p14:tracePt t="166719" x="987425" y="3468688"/>
          <p14:tracePt t="166735" x="995363" y="3475038"/>
          <p14:tracePt t="166751" x="1001713" y="3482975"/>
          <p14:tracePt t="166769" x="1016000" y="3489325"/>
          <p14:tracePt t="166784" x="1031875" y="3511550"/>
          <p14:tracePt t="166801" x="1060450" y="3533775"/>
          <p14:tracePt t="166819" x="1095375" y="3568700"/>
          <p14:tracePt t="166835" x="1131888" y="3590925"/>
          <p14:tracePt t="166851" x="1196975" y="3627438"/>
          <p14:tracePt t="166867" x="1284288" y="3678238"/>
          <p14:tracePt t="166884" x="1362075" y="3721100"/>
          <p14:tracePt t="166903" x="1463675" y="3792538"/>
          <p14:tracePt t="166918" x="1492250" y="3821113"/>
          <p14:tracePt t="166935" x="1514475" y="3835400"/>
          <p14:tracePt t="166952" x="1535113" y="3857625"/>
          <p14:tracePt t="166956" x="1543050" y="3871913"/>
          <p14:tracePt t="166968" x="1557338" y="3879850"/>
          <p14:tracePt t="166984" x="1579563" y="3900488"/>
          <p14:tracePt t="167002" x="1600200" y="3922713"/>
          <p14:tracePt t="167018" x="1630363" y="3951288"/>
          <p14:tracePt t="167036" x="1658938" y="3973513"/>
          <p14:tracePt t="167052" x="1701800" y="3994150"/>
          <p14:tracePt t="167067" x="1730375" y="4016375"/>
          <p14:tracePt t="167084" x="1773238" y="4038600"/>
          <p14:tracePt t="167100" x="1803400" y="4059238"/>
          <p14:tracePt t="167118" x="1831975" y="4095750"/>
          <p14:tracePt t="167136" x="1852613" y="4117975"/>
          <p14:tracePt t="167151" x="1874838" y="4132263"/>
          <p14:tracePt t="167168" x="1897063" y="4146550"/>
          <p14:tracePt t="167186" x="1925638" y="4167188"/>
          <p14:tracePt t="167202" x="1960563" y="4181475"/>
          <p14:tracePt t="167219" x="2025650" y="4211638"/>
          <p14:tracePt t="167237" x="2127250" y="4246563"/>
          <p14:tracePt t="167251" x="2178050" y="4268788"/>
          <p14:tracePt t="167267" x="2235200" y="4297363"/>
          <p14:tracePt t="167283" x="2286000" y="4319588"/>
          <p14:tracePt t="167298" x="2314575" y="4340225"/>
          <p14:tracePt t="167317" x="2343150" y="4362450"/>
          <p14:tracePt t="167334" x="2379663" y="4391025"/>
          <p14:tracePt t="167351" x="2408238" y="4413250"/>
          <p14:tracePt t="167368" x="2430463" y="4433888"/>
          <p14:tracePt t="167384" x="2451100" y="4456113"/>
          <p14:tracePt t="167400" x="2481263" y="4470400"/>
          <p14:tracePt t="167418" x="2501900" y="4484688"/>
          <p14:tracePt t="167434" x="2516188" y="4484688"/>
          <p14:tracePt t="167436" x="2530475" y="4484688"/>
          <p14:tracePt t="167451" x="2538413" y="4484688"/>
          <p14:tracePt t="167469" x="2552700" y="4484688"/>
          <p14:tracePt t="167484" x="2566988" y="4484688"/>
          <p14:tracePt t="167501" x="2574925" y="4484688"/>
          <p14:tracePt t="167518" x="2589213" y="4484688"/>
          <p14:tracePt t="167536" x="2603500" y="4484688"/>
          <p14:tracePt t="167552" x="2617788" y="4484688"/>
          <p14:tracePt t="167568" x="2638425" y="4484688"/>
          <p14:tracePt t="167584" x="2654300" y="4484688"/>
          <p14:tracePt t="167601" x="2668588" y="4484688"/>
          <p14:tracePt t="167618" x="2674938" y="4484688"/>
          <p14:tracePt t="167669" x="2682875" y="4478338"/>
          <p14:tracePt t="167688" x="2689225" y="4470400"/>
          <p14:tracePt t="167696" x="2697163" y="4470400"/>
          <p14:tracePt t="167712" x="2703513" y="4464050"/>
          <p14:tracePt t="167719" x="2711450" y="4464050"/>
          <p14:tracePt t="167735" x="2725738" y="4449763"/>
          <p14:tracePt t="167752" x="2740025" y="4441825"/>
          <p14:tracePt t="167769" x="2740025" y="4433888"/>
          <p14:tracePt t="167784" x="2747963" y="4433888"/>
          <p14:tracePt t="167808" x="2747963" y="4427538"/>
          <p14:tracePt t="167899" x="2747963" y="4419600"/>
          <p14:tracePt t="170353" x="2740025" y="4419600"/>
          <p14:tracePt t="170361" x="2732088" y="4419600"/>
          <p14:tracePt t="170369" x="2717800" y="4413250"/>
          <p14:tracePt t="170382" x="2703513" y="4398963"/>
          <p14:tracePt t="170399" x="2646363" y="4370388"/>
          <p14:tracePt t="170417" x="2589213" y="4333875"/>
          <p14:tracePt t="170434" x="2538413" y="4297363"/>
          <p14:tracePt t="170450" x="2465388" y="4254500"/>
          <p14:tracePt t="170453" x="2422525" y="4232275"/>
          <p14:tracePt t="170466" x="2379663" y="4211638"/>
          <p14:tracePt t="170484" x="2263775" y="4152900"/>
          <p14:tracePt t="170499" x="2198688" y="4110038"/>
          <p14:tracePt t="170515" x="2155825" y="4081463"/>
          <p14:tracePt t="170531" x="2105025" y="4052888"/>
          <p14:tracePt t="170548" x="2062163" y="4030663"/>
          <p14:tracePt t="170564" x="2039938" y="4008438"/>
          <p14:tracePt t="170581" x="2005013" y="3987800"/>
          <p14:tracePt t="170598" x="1982788" y="3973513"/>
          <p14:tracePt t="170615" x="1954213" y="3944938"/>
          <p14:tracePt t="170632" x="1931988" y="3937000"/>
          <p14:tracePt t="170649" x="1903413" y="3914775"/>
          <p14:tracePt t="170668" x="1846263" y="3879850"/>
          <p14:tracePt t="170684" x="1787525" y="3857625"/>
          <p14:tracePt t="170700" x="1738313" y="3829050"/>
          <p14:tracePt t="170717" x="1693863" y="3814763"/>
          <p14:tracePt t="170733" x="1658938" y="3800475"/>
          <p14:tracePt t="170750" x="1630363" y="3786188"/>
          <p14:tracePt t="170766" x="1614488" y="3771900"/>
          <p14:tracePt t="170783" x="1593850" y="3756025"/>
          <p14:tracePt t="170800" x="1565275" y="3749675"/>
          <p14:tracePt t="170817" x="1550988" y="3741738"/>
          <p14:tracePt t="170833" x="1528763" y="3735388"/>
          <p14:tracePt t="170849" x="1514475" y="3727450"/>
          <p14:tracePt t="170866" x="1492250" y="3721100"/>
          <p14:tracePt t="170884" x="1463675" y="3706813"/>
          <p14:tracePt t="170900" x="1406525" y="3692525"/>
          <p14:tracePt t="170917" x="1377950" y="3684588"/>
          <p14:tracePt t="170933" x="1355725" y="3684588"/>
          <p14:tracePt t="170951" x="1333500" y="3684588"/>
          <p14:tracePt t="170955" x="1327150" y="3684588"/>
          <p14:tracePt t="170967" x="1319213" y="3684588"/>
          <p14:tracePt t="170983" x="1304925" y="3684588"/>
          <p14:tracePt t="171000" x="1284288" y="3684588"/>
          <p14:tracePt t="171017" x="1254125" y="3684588"/>
          <p14:tracePt t="171033" x="1219200" y="3684588"/>
          <p14:tracePt t="171051" x="1196975" y="3684588"/>
          <p14:tracePt t="171066" x="1174750" y="3684588"/>
          <p14:tracePt t="171083" x="1154113" y="3684588"/>
          <p14:tracePt t="171100" x="1117600" y="3678238"/>
          <p14:tracePt t="171117" x="1103313" y="3678238"/>
          <p14:tracePt t="171134" x="1081088" y="3670300"/>
          <p14:tracePt t="171150" x="1066800" y="3670300"/>
          <p14:tracePt t="171167" x="1052513" y="3670300"/>
          <p14:tracePt t="171184" x="1031875" y="3662363"/>
          <p14:tracePt t="171200" x="1001713" y="3656013"/>
          <p14:tracePt t="171217" x="981075" y="3648075"/>
          <p14:tracePt t="171234" x="966788" y="3641725"/>
          <p14:tracePt t="171250" x="944563" y="3641725"/>
          <p14:tracePt t="171266" x="922338" y="3627438"/>
          <p14:tracePt t="171285" x="901700" y="3619500"/>
          <p14:tracePt t="171317" x="893763" y="3613150"/>
          <p14:tracePt t="171334" x="887413" y="3613150"/>
          <p14:tracePt t="171367" x="887413" y="3605213"/>
          <p14:tracePt t="171407" x="887413" y="3590925"/>
          <p14:tracePt t="171464" x="887413" y="3582988"/>
          <p14:tracePt t="171522" x="887413" y="3576638"/>
          <p14:tracePt t="171534" x="893763" y="3576638"/>
          <p14:tracePt t="171570" x="901700" y="3576638"/>
          <p14:tracePt t="171587" x="908050" y="3576638"/>
          <p14:tracePt t="171608" x="915988" y="3568700"/>
          <p14:tracePt t="171619" x="922338" y="3568700"/>
          <p14:tracePt t="171634" x="922338" y="3562350"/>
          <p14:tracePt t="171720" x="915988" y="3562350"/>
          <p14:tracePt t="171755" x="908050" y="3562350"/>
          <p14:tracePt t="171797" x="901700" y="3562350"/>
          <p14:tracePt t="171827" x="893763" y="3562350"/>
          <p14:tracePt t="171865" x="887413" y="3562350"/>
          <p14:tracePt t="171900" x="879475" y="3562350"/>
          <p14:tracePt t="172033" x="879475" y="3568700"/>
          <p14:tracePt t="172056" x="873125" y="3568700"/>
          <p14:tracePt t="172106" x="865188" y="3568700"/>
          <p14:tracePt t="176361" x="865188" y="3576638"/>
          <p14:tracePt t="176391" x="858838" y="3590925"/>
          <p14:tracePt t="176399" x="842963" y="3605213"/>
          <p14:tracePt t="176407" x="836613" y="3627438"/>
          <p14:tracePt t="176417" x="822325" y="3633788"/>
          <p14:tracePt t="176431" x="800100" y="3662363"/>
          <p14:tracePt t="176448" x="779463" y="3692525"/>
          <p14:tracePt t="176465" x="757238" y="3749675"/>
          <p14:tracePt t="176469" x="742950" y="3792538"/>
          <p14:tracePt t="176481" x="720725" y="3835400"/>
          <p14:tracePt t="176498" x="663575" y="3959225"/>
          <p14:tracePt t="176515" x="590550" y="4067175"/>
          <p14:tracePt t="176532" x="533400" y="4146550"/>
          <p14:tracePt t="176548" x="482600" y="4232275"/>
          <p14:tracePt t="176564" x="439738" y="4311650"/>
          <p14:tracePt t="176581" x="411163" y="4384675"/>
          <p14:tracePt t="176598" x="382588" y="4449763"/>
          <p14:tracePt t="176615" x="360363" y="4478338"/>
          <p14:tracePt t="176631" x="346075" y="4498975"/>
          <p14:tracePt t="176648" x="323850" y="4521200"/>
          <p14:tracePt t="176665" x="323850" y="4535488"/>
          <p14:tracePt t="176681" x="309563" y="4564063"/>
          <p14:tracePt t="176699" x="303213" y="4606925"/>
          <p14:tracePt t="176715" x="295275" y="4657725"/>
          <p14:tracePt t="176732" x="288925" y="4702175"/>
          <p14:tracePt t="176749" x="288925" y="4730750"/>
          <p14:tracePt t="176764" x="280988" y="4759325"/>
          <p14:tracePt t="176781" x="274638" y="4787900"/>
          <p14:tracePt t="176798" x="274638" y="4810125"/>
          <p14:tracePt t="176814" x="274638" y="4830763"/>
          <p14:tracePt t="176831" x="274638" y="4859338"/>
          <p14:tracePt t="176848" x="274638" y="4875213"/>
          <p14:tracePt t="176864" x="280988" y="4895850"/>
          <p14:tracePt t="176881" x="295275" y="4918075"/>
          <p14:tracePt t="176898" x="295275" y="4932363"/>
          <p14:tracePt t="176915" x="309563" y="4954588"/>
          <p14:tracePt t="176933" x="323850" y="4983163"/>
          <p14:tracePt t="176948" x="331788" y="5011738"/>
          <p14:tracePt t="176965" x="338138" y="5026025"/>
          <p14:tracePt t="176983" x="338138" y="5040313"/>
          <p14:tracePt t="176998" x="338138" y="5054600"/>
          <p14:tracePt t="177014" x="338138" y="5062538"/>
          <p14:tracePt t="177016" x="338138" y="5068888"/>
          <p14:tracePt t="177063" x="346075" y="5068888"/>
          <p14:tracePt t="177075" x="346075" y="5076825"/>
          <p14:tracePt t="177100" x="354013" y="5076825"/>
          <p14:tracePt t="177116" x="360363" y="5076825"/>
          <p14:tracePt t="177125" x="360363" y="5083175"/>
          <p14:tracePt t="177151" x="368300" y="5091113"/>
          <p14:tracePt t="177173" x="374650" y="5091113"/>
          <p14:tracePt t="177188" x="382588" y="5091113"/>
          <p14:tracePt t="177196" x="388938" y="5091113"/>
          <p14:tracePt t="177202" x="388938" y="5097463"/>
          <p14:tracePt t="177226" x="396875" y="5097463"/>
          <p14:tracePt t="177256" x="403225" y="5097463"/>
          <p14:tracePt t="177524" x="396875" y="5097463"/>
          <p14:tracePt t="177565" x="388938" y="5097463"/>
          <p14:tracePt t="177580" x="382588" y="5097463"/>
          <p14:tracePt t="177604" x="374650" y="5097463"/>
          <p14:tracePt t="177611" x="374650" y="5105400"/>
          <p14:tracePt t="177637" x="368300" y="5111750"/>
          <p14:tracePt t="177716" x="368300" y="5119688"/>
          <p14:tracePt t="177908" x="368300" y="5111750"/>
          <p14:tracePt t="177924" x="368300" y="5105400"/>
          <p14:tracePt t="177933" x="368300" y="5097463"/>
          <p14:tracePt t="177949" x="374650" y="5083175"/>
          <p14:tracePt t="177965" x="382588" y="5068888"/>
          <p14:tracePt t="177981" x="396875" y="5048250"/>
          <p14:tracePt t="177985" x="396875" y="5032375"/>
          <p14:tracePt t="177998" x="411163" y="5026025"/>
          <p14:tracePt t="178016" x="433388" y="4997450"/>
          <p14:tracePt t="178031" x="447675" y="4960938"/>
          <p14:tracePt t="178049" x="461963" y="4938713"/>
          <p14:tracePt t="178065" x="468313" y="4910138"/>
          <p14:tracePt t="178081" x="482600" y="4889500"/>
          <p14:tracePt t="178098" x="490538" y="4875213"/>
          <p14:tracePt t="178116" x="511175" y="4845050"/>
          <p14:tracePt t="178132" x="519113" y="4816475"/>
          <p14:tracePt t="178148" x="541338" y="4787900"/>
          <p14:tracePt t="178164" x="547688" y="4765675"/>
          <p14:tracePt t="178179" x="561975" y="4745038"/>
          <p14:tracePt t="178196" x="584200" y="4716463"/>
          <p14:tracePt t="178213" x="606425" y="4672013"/>
          <p14:tracePt t="178230" x="635000" y="4600575"/>
          <p14:tracePt t="178247" x="685800" y="4478338"/>
          <p14:tracePt t="178264" x="706438" y="4398963"/>
          <p14:tracePt t="178280" x="735013" y="4325938"/>
          <p14:tracePt t="178297" x="757238" y="4276725"/>
          <p14:tracePt t="178314" x="779463" y="4240213"/>
          <p14:tracePt t="178332" x="793750" y="4203700"/>
          <p14:tracePt t="178333" x="800100" y="4197350"/>
          <p14:tracePt t="178348" x="814388" y="4152900"/>
          <p14:tracePt t="178364" x="828675" y="4117975"/>
          <p14:tracePt t="178381" x="842963" y="4073525"/>
          <p14:tracePt t="178399" x="858838" y="4038600"/>
          <p14:tracePt t="178414" x="873125" y="4002088"/>
          <p14:tracePt t="178431" x="879475" y="3965575"/>
          <p14:tracePt t="178449" x="893763" y="3937000"/>
          <p14:tracePt t="178465" x="908050" y="3914775"/>
          <p14:tracePt t="178481" x="922338" y="3900488"/>
          <p14:tracePt t="178485" x="922338" y="3886200"/>
          <p14:tracePt t="178498" x="936625" y="3879850"/>
          <p14:tracePt t="178515" x="944563" y="3857625"/>
          <p14:tracePt t="178533" x="952500" y="3829050"/>
          <p14:tracePt t="178549" x="958850" y="3806825"/>
          <p14:tracePt t="178565" x="966788" y="3786188"/>
          <p14:tracePt t="178581" x="966788" y="3763963"/>
          <p14:tracePt t="178598" x="973138" y="3749675"/>
          <p14:tracePt t="178616" x="973138" y="3727450"/>
          <p14:tracePt t="178632" x="973138" y="3721100"/>
          <p14:tracePt t="178648" x="973138" y="3706813"/>
          <p14:tracePt t="178666" x="973138" y="3698875"/>
          <p14:tracePt t="178680" x="973138" y="3692525"/>
          <p14:tracePt t="178698" x="973138" y="3678238"/>
          <p14:tracePt t="178716" x="966788" y="3662363"/>
          <p14:tracePt t="178732" x="958850" y="3648075"/>
          <p14:tracePt t="178749" x="952500" y="3627438"/>
          <p14:tracePt t="178766" x="944563" y="3605213"/>
          <p14:tracePt t="178781" x="930275" y="3590925"/>
          <p14:tracePt t="178798" x="922338" y="3576638"/>
          <p14:tracePt t="178815" x="915988" y="3562350"/>
          <p14:tracePt t="178832" x="901700" y="3548063"/>
          <p14:tracePt t="178849" x="887413" y="3548063"/>
          <p14:tracePt t="178865" x="879475" y="3540125"/>
          <p14:tracePt t="178881" x="873125" y="3540125"/>
          <p14:tracePt t="178899" x="865188" y="3533775"/>
          <p14:tracePt t="178931" x="858838" y="3525838"/>
          <p14:tracePt t="178950" x="850900" y="3519488"/>
          <p14:tracePt t="178965" x="842963" y="3519488"/>
          <p14:tracePt t="178982" x="842963" y="3511550"/>
          <p14:tracePt t="178985" x="836613" y="3511550"/>
          <p14:tracePt t="179351" x="842963" y="3511550"/>
          <p14:tracePt t="206733" x="842963" y="3519488"/>
          <p14:tracePt t="206818" x="842963" y="3525838"/>
          <p14:tracePt t="211463" x="842963" y="3533775"/>
          <p14:tracePt t="211481" x="836613" y="3540125"/>
          <p14:tracePt t="211486" x="836613" y="3548063"/>
          <p14:tracePt t="211493" x="836613" y="3554413"/>
          <p14:tracePt t="211505" x="836613" y="3562350"/>
          <p14:tracePt t="211522" x="828675" y="3568700"/>
          <p14:tracePt t="211540" x="822325" y="3590925"/>
          <p14:tracePt t="211555" x="814388" y="3613150"/>
          <p14:tracePt t="211571" x="814388" y="3627438"/>
          <p14:tracePt t="211588" x="808038" y="3648075"/>
          <p14:tracePt t="211604" x="800100" y="3670300"/>
          <p14:tracePt t="211623" x="793750" y="3692525"/>
          <p14:tracePt t="211638" x="785813" y="3721100"/>
          <p14:tracePt t="211655" x="771525" y="3756025"/>
          <p14:tracePt t="211672" x="763588" y="3786188"/>
          <p14:tracePt t="211688" x="757238" y="3814763"/>
          <p14:tracePt t="211704" x="749300" y="3851275"/>
          <p14:tracePt t="211721" x="742950" y="3900488"/>
          <p14:tracePt t="211738" x="742950" y="3959225"/>
          <p14:tracePt t="211755" x="720725" y="4067175"/>
          <p14:tracePt t="211771" x="720725" y="4146550"/>
          <p14:tracePt t="211788" x="720725" y="4189413"/>
          <p14:tracePt t="211804" x="720725" y="4232275"/>
          <p14:tracePt t="211822" x="720725" y="4283075"/>
          <p14:tracePt t="211840" x="720725" y="4376738"/>
          <p14:tracePt t="211857" x="728663" y="4449763"/>
          <p14:tracePt t="211872" x="728663" y="4521200"/>
          <p14:tracePt t="211889" x="728663" y="4586288"/>
          <p14:tracePt t="211905" x="728663" y="4665663"/>
          <p14:tracePt t="211922" x="728663" y="4730750"/>
          <p14:tracePt t="211939" x="728663" y="4773613"/>
          <p14:tracePt t="211941" x="735013" y="4795838"/>
          <p14:tracePt t="211956" x="749300" y="4830763"/>
          <p14:tracePt t="211972" x="757238" y="4875213"/>
          <p14:tracePt t="211989" x="757238" y="4903788"/>
          <p14:tracePt t="212005" x="757238" y="4968875"/>
          <p14:tracePt t="212022" x="742950" y="5026025"/>
          <p14:tracePt t="212038" x="728663" y="5111750"/>
          <p14:tracePt t="212056" x="700088" y="5235575"/>
          <p14:tracePt t="212073" x="685800" y="5292725"/>
          <p14:tracePt t="212090" x="677863" y="5329238"/>
          <p14:tracePt t="212106" x="677863" y="5349875"/>
          <p14:tracePt t="212123" x="677863" y="5378450"/>
          <p14:tracePt t="212141" x="677863" y="5394325"/>
          <p14:tracePt t="212156" x="677863" y="5400675"/>
          <p14:tracePt t="212203" x="685800" y="5408613"/>
          <p14:tracePt t="212218" x="685800" y="5414963"/>
          <p14:tracePt t="212228" x="692150" y="5414963"/>
          <p14:tracePt t="212238" x="692150" y="5422900"/>
          <p14:tracePt t="212254" x="692150" y="5429250"/>
          <p14:tracePt t="212313" x="700088" y="5429250"/>
          <p14:tracePt t="212349" x="714375" y="5422900"/>
          <p14:tracePt t="212355" x="720725" y="5414963"/>
          <p14:tracePt t="212363" x="728663" y="5400675"/>
          <p14:tracePt t="212372" x="735013" y="5386388"/>
          <p14:tracePt t="212387" x="757238" y="5307013"/>
          <p14:tracePt t="212403" x="793750" y="5221288"/>
          <p14:tracePt t="212422" x="822325" y="5133975"/>
          <p14:tracePt t="212438" x="850900" y="5054600"/>
          <p14:tracePt t="212454" x="873125" y="4983163"/>
          <p14:tracePt t="212472" x="901700" y="4845050"/>
          <p14:tracePt t="212489" x="915988" y="4751388"/>
          <p14:tracePt t="212505" x="930275" y="4637088"/>
          <p14:tracePt t="212523" x="930275" y="4549775"/>
          <p14:tracePt t="212540" x="936625" y="4456113"/>
          <p14:tracePt t="212556" x="944563" y="4362450"/>
          <p14:tracePt t="212573" x="958850" y="4246563"/>
          <p14:tracePt t="212589" x="966788" y="4211638"/>
          <p14:tracePt t="212607" x="966788" y="4167188"/>
          <p14:tracePt t="212622" x="973138" y="4132263"/>
          <p14:tracePt t="212639" x="973138" y="4095750"/>
          <p14:tracePt t="212656" x="981075" y="4052888"/>
          <p14:tracePt t="212673" x="987425" y="4008438"/>
          <p14:tracePt t="212689" x="987425" y="3979863"/>
          <p14:tracePt t="212707" x="987425" y="3951288"/>
          <p14:tracePt t="212723" x="987425" y="3922713"/>
          <p14:tracePt t="212740" x="987425" y="3886200"/>
          <p14:tracePt t="212756" x="987425" y="3865563"/>
          <p14:tracePt t="212771" x="981075" y="3843338"/>
          <p14:tracePt t="212788" x="966788" y="3814763"/>
          <p14:tracePt t="212804" x="958850" y="3792538"/>
          <p14:tracePt t="212820" x="952500" y="3771900"/>
          <p14:tracePt t="212838" x="944563" y="3756025"/>
          <p14:tracePt t="212853" x="936625" y="3735388"/>
          <p14:tracePt t="212870" x="930275" y="3721100"/>
          <p14:tracePt t="212888" x="915988" y="3692525"/>
          <p14:tracePt t="212904" x="908050" y="3678238"/>
          <p14:tracePt t="212920" x="908050" y="3670300"/>
          <p14:tracePt t="212937" x="901700" y="3662363"/>
          <p14:tracePt t="212953" x="893763" y="3662363"/>
          <p14:tracePt t="212970" x="893763" y="3656013"/>
          <p14:tracePt t="213003" x="887413" y="3648075"/>
          <p14:tracePt t="213020" x="879475" y="3641725"/>
          <p14:tracePt t="213053" x="873125" y="3633788"/>
          <p14:tracePt t="213070" x="873125" y="3627438"/>
          <p14:tracePt t="213087" x="865188" y="3619500"/>
          <p14:tracePt t="213120" x="858838" y="3613150"/>
          <p14:tracePt t="213161" x="850900" y="3613150"/>
          <p14:tracePt t="213170" x="850900" y="3605213"/>
          <p14:tracePt t="213197" x="850900" y="3598863"/>
          <p14:tracePt t="213227" x="850900" y="3590925"/>
          <p14:tracePt t="213236" x="842963" y="3582988"/>
          <p14:tracePt t="213267" x="842963" y="3576638"/>
          <p14:tracePt t="213293" x="842963" y="3568700"/>
          <p14:tracePt t="213317" x="836613" y="3562350"/>
          <p14:tracePt t="213371" x="836613" y="3554413"/>
          <p14:tracePt t="213429" x="836613" y="3548063"/>
          <p14:tracePt t="213528" x="836613" y="3540125"/>
          <p14:tracePt t="213562" x="842963" y="3540125"/>
          <p14:tracePt t="213577" x="842963" y="3533775"/>
          <p14:tracePt t="213631" x="850900" y="3533775"/>
          <p14:tracePt t="215255" x="842963" y="3533775"/>
          <p14:tracePt t="215284" x="842963" y="3540125"/>
          <p14:tracePt t="215297" x="836613" y="3540125"/>
          <p14:tracePt t="215307" x="836613" y="3548063"/>
          <p14:tracePt t="215330" x="836613" y="3554413"/>
          <p14:tracePt t="215339" x="836613" y="3562350"/>
          <p14:tracePt t="215354" x="822325" y="3568700"/>
          <p14:tracePt t="215372" x="822325" y="3582988"/>
          <p14:tracePt t="215388" x="814388" y="3598863"/>
          <p14:tracePt t="215405" x="800100" y="3627438"/>
          <p14:tracePt t="215423" x="793750" y="3648075"/>
          <p14:tracePt t="215438" x="779463" y="3670300"/>
          <p14:tracePt t="215455" x="763588" y="3692525"/>
          <p14:tracePt t="215472" x="749300" y="3706813"/>
          <p14:tracePt t="215488" x="735013" y="3727450"/>
          <p14:tracePt t="215492" x="728663" y="3735388"/>
          <p14:tracePt t="215505" x="728663" y="3741738"/>
          <p14:tracePt t="215521" x="728663" y="3749675"/>
          <p14:tracePt t="215538" x="720725" y="3749675"/>
          <p14:tracePt t="215586" x="720725" y="3756025"/>
          <p14:tracePt t="215625" x="714375" y="3756025"/>
          <p14:tracePt t="215651" x="706438" y="3756025"/>
          <p14:tracePt t="215692" x="706438" y="3763963"/>
          <p14:tracePt t="215700" x="700088" y="3763963"/>
          <p14:tracePt t="215716" x="692150" y="3771900"/>
          <p14:tracePt t="215724" x="692150" y="3778250"/>
          <p14:tracePt t="215738" x="669925" y="3800475"/>
          <p14:tracePt t="215755" x="663575" y="3829050"/>
          <p14:tracePt t="215770" x="641350" y="3865563"/>
          <p14:tracePt t="215788" x="620713" y="3908425"/>
          <p14:tracePt t="215803" x="598488" y="3937000"/>
          <p14:tracePt t="215820" x="576263" y="3979863"/>
          <p14:tracePt t="215837" x="541338" y="4016375"/>
          <p14:tracePt t="215853" x="527050" y="4038600"/>
          <p14:tracePt t="215870" x="511175" y="4081463"/>
          <p14:tracePt t="215888" x="490538" y="4132263"/>
          <p14:tracePt t="215903" x="468313" y="4197350"/>
          <p14:tracePt t="215920" x="447675" y="4254500"/>
          <p14:tracePt t="215939" x="425450" y="4311650"/>
          <p14:tracePt t="215954" x="417513" y="4356100"/>
          <p14:tracePt t="215970" x="411163" y="4391025"/>
          <p14:tracePt t="215988" x="411163" y="4427538"/>
          <p14:tracePt t="215991" x="411163" y="4441825"/>
          <p14:tracePt t="216004" x="411163" y="4456113"/>
          <p14:tracePt t="216021" x="411163" y="4492625"/>
          <p14:tracePt t="216038" x="417513" y="4549775"/>
          <p14:tracePt t="216054" x="425450" y="4578350"/>
          <p14:tracePt t="216070" x="425450" y="4606925"/>
          <p14:tracePt t="216087" x="425450" y="4643438"/>
          <p14:tracePt t="216103" x="425450" y="4665663"/>
          <p14:tracePt t="216122" x="425450" y="4716463"/>
          <p14:tracePt t="216138" x="433388" y="4759325"/>
          <p14:tracePt t="216153" x="447675" y="4787900"/>
          <p14:tracePt t="216171" x="461963" y="4816475"/>
          <p14:tracePt t="216188" x="468313" y="4830763"/>
          <p14:tracePt t="216204" x="476250" y="4852988"/>
          <p14:tracePt t="216222" x="476250" y="4889500"/>
          <p14:tracePt t="216239" x="476250" y="4903788"/>
          <p14:tracePt t="216255" x="476250" y="4924425"/>
          <p14:tracePt t="216271" x="476250" y="4938713"/>
          <p14:tracePt t="216288" x="482600" y="4954588"/>
          <p14:tracePt t="216305" x="482600" y="4968875"/>
          <p14:tracePt t="216321" x="482600" y="4975225"/>
          <p14:tracePt t="216386" x="482600" y="4983163"/>
          <p14:tracePt t="216410" x="476250" y="4989513"/>
          <p14:tracePt t="216418" x="476250" y="4997450"/>
          <p14:tracePt t="216439" x="468313" y="5003800"/>
          <p14:tracePt t="216449" x="468313" y="5011738"/>
          <p14:tracePt t="216464" x="461963" y="5011738"/>
          <p14:tracePt t="216473" x="461963" y="5018088"/>
          <p14:tracePt t="216488" x="454025" y="5026025"/>
          <p14:tracePt t="216504" x="454025" y="5032375"/>
          <p14:tracePt t="216521" x="447675" y="5040313"/>
          <p14:tracePt t="216555" x="439738" y="5048250"/>
          <p14:tracePt t="216691" x="439738" y="5040313"/>
          <p14:tracePt t="216706" x="439738" y="5032375"/>
          <p14:tracePt t="216713" x="447675" y="5026025"/>
          <p14:tracePt t="216723" x="447675" y="5018088"/>
          <p14:tracePt t="216738" x="454025" y="5011738"/>
          <p14:tracePt t="216754" x="461963" y="4997450"/>
          <p14:tracePt t="216771" x="468313" y="4975225"/>
          <p14:tracePt t="216788" x="476250" y="4960938"/>
          <p14:tracePt t="216805" x="490538" y="4932363"/>
          <p14:tracePt t="216821" x="496888" y="4918075"/>
          <p14:tracePt t="216838" x="504825" y="4903788"/>
          <p14:tracePt t="216854" x="511175" y="4881563"/>
          <p14:tracePt t="216873" x="519113" y="4867275"/>
          <p14:tracePt t="216888" x="519113" y="4852988"/>
          <p14:tracePt t="216904" x="527050" y="4838700"/>
          <p14:tracePt t="216921" x="527050" y="4810125"/>
          <p14:tracePt t="216938" x="527050" y="4787900"/>
          <p14:tracePt t="216955" x="533400" y="4773613"/>
          <p14:tracePt t="216971" x="533400" y="4751388"/>
          <p14:tracePt t="216988" x="533400" y="4737100"/>
          <p14:tracePt t="216991" x="533400" y="4722813"/>
          <p14:tracePt t="217004" x="533400" y="4716463"/>
          <p14:tracePt t="217021" x="533400" y="4686300"/>
          <p14:tracePt t="217038" x="533400" y="4672013"/>
          <p14:tracePt t="217055" x="533400" y="4651375"/>
          <p14:tracePt t="217071" x="533400" y="4629150"/>
          <p14:tracePt t="217088" x="533400" y="4614863"/>
          <p14:tracePt t="217106" x="533400" y="4586288"/>
          <p14:tracePt t="217122" x="541338" y="4564063"/>
          <p14:tracePt t="217139" x="541338" y="4549775"/>
          <p14:tracePt t="217155" x="541338" y="4535488"/>
          <p14:tracePt t="217172" x="547688" y="4513263"/>
          <p14:tracePt t="217189" x="547688" y="4498975"/>
          <p14:tracePt t="217206" x="555625" y="4470400"/>
          <p14:tracePt t="217221" x="561975" y="4456113"/>
          <p14:tracePt t="217237" x="569913" y="4427538"/>
          <p14:tracePt t="217252" x="576263" y="4413250"/>
          <p14:tracePt t="217271" x="584200" y="4391025"/>
          <p14:tracePt t="217287" x="590550" y="4370388"/>
          <p14:tracePt t="217304" x="606425" y="4356100"/>
          <p14:tracePt t="217321" x="612775" y="4333875"/>
          <p14:tracePt t="217322" x="612775" y="4325938"/>
          <p14:tracePt t="217340" x="627063" y="4305300"/>
          <p14:tracePt t="217355" x="635000" y="4283075"/>
          <p14:tracePt t="217371" x="635000" y="4268788"/>
          <p14:tracePt t="217388" x="641350" y="4254500"/>
          <p14:tracePt t="217404" x="641350" y="4232275"/>
          <p14:tracePt t="217422" x="649288" y="4211638"/>
          <p14:tracePt t="217439" x="655638" y="4197350"/>
          <p14:tracePt t="217455" x="663575" y="4175125"/>
          <p14:tracePt t="217471" x="663575" y="4167188"/>
          <p14:tracePt t="217487" x="669925" y="4152900"/>
          <p14:tracePt t="217492" x="677863" y="4138613"/>
          <p14:tracePt t="217521" x="677863" y="4124325"/>
          <p14:tracePt t="217539" x="677863" y="4103688"/>
          <p14:tracePt t="217555" x="677863" y="4095750"/>
          <p14:tracePt t="217570" x="685800" y="4073525"/>
          <p14:tracePt t="217588" x="685800" y="4067175"/>
          <p14:tracePt t="217604" x="692150" y="4052888"/>
          <p14:tracePt t="217622" x="692150" y="4044950"/>
          <p14:tracePt t="217638" x="692150" y="4038600"/>
          <p14:tracePt t="217655" x="692150" y="4024313"/>
          <p14:tracePt t="217672" x="692150" y="4016375"/>
          <p14:tracePt t="217688" x="692150" y="4002088"/>
          <p14:tracePt t="217704" x="692150" y="3994150"/>
          <p14:tracePt t="217722" x="692150" y="3987800"/>
          <p14:tracePt t="217738" x="692150" y="3979863"/>
          <p14:tracePt t="217755" x="692150" y="3973513"/>
          <p14:tracePt t="217772" x="692150" y="3965575"/>
          <p14:tracePt t="217788" x="700088" y="3959225"/>
          <p14:tracePt t="217820" x="700088" y="3951288"/>
          <p14:tracePt t="217838" x="700088" y="3937000"/>
          <p14:tracePt t="217856" x="700088" y="3930650"/>
          <p14:tracePt t="217871" x="700088" y="3922713"/>
          <p14:tracePt t="217889" x="700088" y="3908425"/>
          <p14:tracePt t="217905" x="700088" y="3900488"/>
          <p14:tracePt t="217938" x="700088" y="3894138"/>
          <p14:tracePt t="217954" x="700088" y="3886200"/>
          <p14:tracePt t="217980" x="706438" y="3879850"/>
          <p14:tracePt t="217995" x="706438" y="3871913"/>
          <p14:tracePt t="218010" x="706438" y="3865563"/>
          <p14:tracePt t="218023" x="706438" y="3857625"/>
          <p14:tracePt t="218039" x="706438" y="3851275"/>
          <p14:tracePt t="218064" x="706438" y="3843338"/>
          <p14:tracePt t="218096" x="706438" y="3835400"/>
          <p14:tracePt t="218126" x="714375" y="3835400"/>
          <p14:tracePt t="218146" x="714375" y="3829050"/>
          <p14:tracePt t="218176" x="714375" y="3821113"/>
          <p14:tracePt t="218371" x="714375" y="3814763"/>
          <p14:tracePt t="218399" x="714375" y="3806825"/>
          <p14:tracePt t="218430" x="714375" y="3800475"/>
          <p14:tracePt t="218453" x="714375" y="3792538"/>
          <p14:tracePt t="218492" x="714375" y="3786188"/>
          <p14:tracePt t="218547" x="720725" y="3778250"/>
          <p14:tracePt t="218582" x="720725" y="3771900"/>
          <p14:tracePt t="218599" x="720725" y="3763963"/>
          <p14:tracePt t="220232" x="714375" y="3763963"/>
          <p14:tracePt t="220239" x="714375" y="3771900"/>
          <p14:tracePt t="220253" x="706438" y="3778250"/>
          <p14:tracePt t="220271" x="700088" y="3792538"/>
          <p14:tracePt t="220287" x="692150" y="3814763"/>
          <p14:tracePt t="220303" x="692150" y="3829050"/>
          <p14:tracePt t="220319" x="685800" y="3843338"/>
          <p14:tracePt t="220336" x="685800" y="3857625"/>
          <p14:tracePt t="220354" x="685800" y="3879850"/>
          <p14:tracePt t="220370" x="677863" y="3894138"/>
          <p14:tracePt t="220388" x="677863" y="3914775"/>
          <p14:tracePt t="220403" x="677863" y="3937000"/>
          <p14:tracePt t="220419" x="663575" y="3979863"/>
          <p14:tracePt t="220438" x="655638" y="4016375"/>
          <p14:tracePt t="220454" x="641350" y="4052888"/>
          <p14:tracePt t="220470" x="635000" y="4073525"/>
          <p14:tracePt t="220487" x="620713" y="4103688"/>
          <p14:tracePt t="220502" x="612775" y="4124325"/>
          <p14:tracePt t="220519" x="606425" y="4138613"/>
          <p14:tracePt t="220536" x="606425" y="4160838"/>
          <p14:tracePt t="220553" x="598488" y="4175125"/>
          <p14:tracePt t="220569" x="590550" y="4197350"/>
          <p14:tracePt t="220586" x="576263" y="4232275"/>
          <p14:tracePt t="220603" x="561975" y="4260850"/>
          <p14:tracePt t="220620" x="555625" y="4283075"/>
          <p14:tracePt t="220637" x="541338" y="4305300"/>
          <p14:tracePt t="220654" x="527050" y="4333875"/>
          <p14:tracePt t="220671" x="504825" y="4376738"/>
          <p14:tracePt t="220687" x="496888" y="4405313"/>
          <p14:tracePt t="220704" x="482600" y="4427538"/>
          <p14:tracePt t="220721" x="476250" y="4441825"/>
          <p14:tracePt t="220737" x="468313" y="4456113"/>
          <p14:tracePt t="220754" x="468313" y="4470400"/>
          <p14:tracePt t="220771" x="461963" y="4492625"/>
          <p14:tracePt t="220787" x="461963" y="4506913"/>
          <p14:tracePt t="220804" x="454025" y="4521200"/>
          <p14:tracePt t="220820" x="447675" y="4535488"/>
          <p14:tracePt t="220836" x="439738" y="4543425"/>
          <p14:tracePt t="220856" x="439738" y="4564063"/>
          <p14:tracePt t="220870" x="433388" y="4578350"/>
          <p14:tracePt t="220887" x="425450" y="4586288"/>
          <p14:tracePt t="220904" x="425450" y="4592638"/>
          <p14:tracePt t="220920" x="425450" y="4600575"/>
          <p14:tracePt t="220937" x="425450" y="4606925"/>
          <p14:tracePt t="220956" x="417513" y="4614863"/>
          <p14:tracePt t="220987" x="417513" y="4629150"/>
          <p14:tracePt t="221012" x="417513" y="4637088"/>
          <p14:tracePt t="221036" x="417513" y="4643438"/>
          <p14:tracePt t="221050" x="417513" y="4651375"/>
          <p14:tracePt t="221058" x="417513" y="4657725"/>
          <p14:tracePt t="221069" x="411163" y="4657725"/>
          <p14:tracePt t="221087" x="411163" y="4686300"/>
          <p14:tracePt t="221104" x="403225" y="4708525"/>
          <p14:tracePt t="221120" x="403225" y="4722813"/>
          <p14:tracePt t="221139" x="403225" y="4751388"/>
          <p14:tracePt t="221153" x="396875" y="4765675"/>
          <p14:tracePt t="221170" x="396875" y="4787900"/>
          <p14:tracePt t="221188" x="388938" y="4816475"/>
          <p14:tracePt t="221203" x="388938" y="4830763"/>
          <p14:tracePt t="221220" x="388938" y="4852988"/>
          <p14:tracePt t="221237" x="388938" y="4867275"/>
          <p14:tracePt t="221253" x="388938" y="4889500"/>
          <p14:tracePt t="221270" x="388938" y="4910138"/>
          <p14:tracePt t="221287" x="388938" y="4918075"/>
          <p14:tracePt t="221304" x="388938" y="4946650"/>
          <p14:tracePt t="221320" x="388938" y="4960938"/>
          <p14:tracePt t="221337" x="388938" y="4975225"/>
          <p14:tracePt t="221353" x="388938" y="4989513"/>
          <p14:tracePt t="221371" x="396875" y="5003800"/>
          <p14:tracePt t="221387" x="396875" y="5011738"/>
          <p14:tracePt t="221404" x="396875" y="5026025"/>
          <p14:tracePt t="221421" x="403225" y="5032375"/>
          <p14:tracePt t="221437" x="403225" y="5040313"/>
          <p14:tracePt t="221454" x="411163" y="5048250"/>
          <p14:tracePt t="221471" x="417513" y="5048250"/>
          <p14:tracePt t="221487" x="417513" y="5054600"/>
          <p14:tracePt t="221504" x="425450" y="5062538"/>
          <p14:tracePt t="221520" x="433388" y="5068888"/>
          <p14:tracePt t="221556" x="439738" y="5068888"/>
          <p14:tracePt t="221573" x="447675" y="5062538"/>
          <p14:tracePt t="221588" x="454025" y="5054600"/>
          <p14:tracePt t="221605" x="461963" y="5040313"/>
          <p14:tracePt t="221619" x="468313" y="5018088"/>
          <p14:tracePt t="221635" x="476250" y="5003800"/>
          <p14:tracePt t="221653" x="476250" y="4997450"/>
          <p14:tracePt t="221668" x="482600" y="4975225"/>
          <p14:tracePt t="221687" x="490538" y="4938713"/>
          <p14:tracePt t="221705" x="490538" y="4910138"/>
          <p14:tracePt t="221719" x="490538" y="4881563"/>
          <p14:tracePt t="221737" x="496888" y="4867275"/>
          <p14:tracePt t="221754" x="496888" y="4838700"/>
          <p14:tracePt t="221770" x="496888" y="4824413"/>
          <p14:tracePt t="221787" x="496888" y="4802188"/>
          <p14:tracePt t="221802" x="504825" y="4787900"/>
          <p14:tracePt t="221819" x="511175" y="4765675"/>
          <p14:tracePt t="221836" x="511175" y="4751388"/>
          <p14:tracePt t="221854" x="511175" y="4722813"/>
          <p14:tracePt t="221870" x="511175" y="4702175"/>
          <p14:tracePt t="221889" x="511175" y="4686300"/>
          <p14:tracePt t="221903" x="511175" y="4665663"/>
          <p14:tracePt t="221919" x="511175" y="4651375"/>
          <p14:tracePt t="221938" x="511175" y="4629150"/>
          <p14:tracePt t="221953" x="511175" y="4606925"/>
          <p14:tracePt t="221970" x="504825" y="4578350"/>
          <p14:tracePt t="221988" x="496888" y="4557713"/>
          <p14:tracePt t="222003" x="496888" y="4535488"/>
          <p14:tracePt t="222019" x="490538" y="4521200"/>
          <p14:tracePt t="222037" x="482600" y="4506913"/>
          <p14:tracePt t="222053" x="482600" y="4484688"/>
          <p14:tracePt t="222070" x="482600" y="4456113"/>
          <p14:tracePt t="222087" x="482600" y="4441825"/>
          <p14:tracePt t="222104" x="482600" y="4419600"/>
          <p14:tracePt t="222121" x="482600" y="4405313"/>
          <p14:tracePt t="222137" x="490538" y="4384675"/>
          <p14:tracePt t="222154" x="496888" y="4362450"/>
          <p14:tracePt t="222172" x="496888" y="4333875"/>
          <p14:tracePt t="222187" x="504825" y="4311650"/>
          <p14:tracePt t="222203" x="504825" y="4291013"/>
          <p14:tracePt t="222219" x="511175" y="4276725"/>
          <p14:tracePt t="222237" x="511175" y="4254500"/>
          <p14:tracePt t="222253" x="519113" y="4232275"/>
          <p14:tracePt t="222268" x="527050" y="4217988"/>
          <p14:tracePt t="222285" x="541338" y="4189413"/>
          <p14:tracePt t="222302" x="547688" y="4167188"/>
          <p14:tracePt t="222318" x="555625" y="4152900"/>
          <p14:tracePt t="222335" x="569913" y="4132263"/>
          <p14:tracePt t="222351" x="569913" y="4117975"/>
          <p14:tracePt t="222368" x="576263" y="4103688"/>
          <p14:tracePt t="222384" x="584200" y="4087813"/>
          <p14:tracePt t="222402" x="590550" y="4073525"/>
          <p14:tracePt t="222418" x="598488" y="4052888"/>
          <p14:tracePt t="222435" x="606425" y="4038600"/>
          <p14:tracePt t="222453" x="606425" y="4024313"/>
          <p14:tracePt t="222469" x="606425" y="4008438"/>
          <p14:tracePt t="222484" x="612775" y="3987800"/>
          <p14:tracePt t="222487" x="620713" y="3979863"/>
          <p14:tracePt t="222502" x="620713" y="3959225"/>
          <p14:tracePt t="222519" x="627063" y="3944938"/>
          <p14:tracePt t="222536" x="627063" y="3937000"/>
          <p14:tracePt t="222551" x="635000" y="3922713"/>
          <p14:tracePt t="222568" x="635000" y="3908425"/>
          <p14:tracePt t="222585" x="635000" y="3894138"/>
          <p14:tracePt t="222602" x="641350" y="3879850"/>
          <p14:tracePt t="222619" x="641350" y="3871913"/>
          <p14:tracePt t="222638" x="641350" y="3857625"/>
          <p14:tracePt t="222653" x="641350" y="3851275"/>
          <p14:tracePt t="222670" x="641350" y="3843338"/>
          <p14:tracePt t="222688" x="649288" y="3829050"/>
          <p14:tracePt t="222703" x="649288" y="3821113"/>
          <p14:tracePt t="222720" x="649288" y="3814763"/>
          <p14:tracePt t="222738" x="649288" y="3806825"/>
          <p14:tracePt t="222770" x="649288" y="3800475"/>
          <p14:tracePt t="222785" x="649288" y="3792538"/>
          <p14:tracePt t="222811" x="649288" y="3786188"/>
          <p14:tracePt t="222861" x="649288" y="3778250"/>
          <p14:tracePt t="222871" x="649288" y="3771900"/>
          <p14:tracePt t="223516" x="655638" y="3771900"/>
          <p14:tracePt t="223523" x="663575" y="3763963"/>
          <p14:tracePt t="223550" x="663575" y="3756025"/>
          <p14:tracePt t="223562" x="669925" y="3756025"/>
          <p14:tracePt t="223586" x="669925" y="3749675"/>
          <p14:tracePt t="223592" x="677863" y="3741738"/>
          <p14:tracePt t="223612" x="677863" y="3735388"/>
          <p14:tracePt t="223623" x="685800" y="3727450"/>
          <p14:tracePt t="223637" x="692150" y="3713163"/>
          <p14:tracePt t="223653" x="700088" y="3698875"/>
          <p14:tracePt t="223671" x="706438" y="3692525"/>
          <p14:tracePt t="223686" x="714375" y="3678238"/>
          <p14:tracePt t="223703" x="735013" y="3648075"/>
          <p14:tracePt t="223720" x="742950" y="3633788"/>
          <p14:tracePt t="223735" x="757238" y="3619500"/>
          <p14:tracePt t="223751" x="757238" y="3613150"/>
          <p14:tracePt t="223769" x="763588" y="3598863"/>
          <p14:tracePt t="223785" x="763588" y="3590925"/>
          <p14:tracePt t="223802" x="779463" y="3582988"/>
          <p14:tracePt t="223820" x="785813" y="3576638"/>
          <p14:tracePt t="223835" x="785813" y="3568700"/>
          <p14:tracePt t="223853" x="793750" y="3568700"/>
          <p14:tracePt t="223884" x="793750" y="3562350"/>
          <p14:tracePt t="223999" x="800100" y="3562350"/>
          <p14:tracePt t="224035" x="808038" y="3562350"/>
          <p14:tracePt t="224045" x="814388" y="3562350"/>
          <p14:tracePt t="224054" x="822325" y="3562350"/>
          <p14:tracePt t="224069" x="836613" y="3568700"/>
          <p14:tracePt t="224087" x="850900" y="3576638"/>
          <p14:tracePt t="224104" x="865188" y="3590925"/>
          <p14:tracePt t="224120" x="873125" y="3598863"/>
          <p14:tracePt t="224138" x="879475" y="3605213"/>
          <p14:tracePt t="224153" x="893763" y="3619500"/>
          <p14:tracePt t="224169" x="901700" y="3633788"/>
          <p14:tracePt t="224189" x="930275" y="3656013"/>
          <p14:tracePt t="224202" x="936625" y="3670300"/>
          <p14:tracePt t="224220" x="966788" y="3684588"/>
          <p14:tracePt t="224236" x="987425" y="3706813"/>
          <p14:tracePt t="224253" x="1023938" y="3727450"/>
          <p14:tracePt t="224270" x="1074738" y="3749675"/>
          <p14:tracePt t="224287" x="1125538" y="3771900"/>
          <p14:tracePt t="224303" x="1168400" y="3800475"/>
          <p14:tracePt t="224321" x="1211263" y="3821113"/>
          <p14:tracePt t="224337" x="1233488" y="3835400"/>
          <p14:tracePt t="224353" x="1254125" y="3843338"/>
          <p14:tracePt t="224371" x="1276350" y="3857625"/>
          <p14:tracePt t="224386" x="1284288" y="3865563"/>
          <p14:tracePt t="224403" x="1298575" y="3879850"/>
          <p14:tracePt t="224421" x="1319213" y="3886200"/>
          <p14:tracePt t="224437" x="1333500" y="3894138"/>
          <p14:tracePt t="224453" x="1341438" y="3894138"/>
          <p14:tracePt t="224471" x="1347788" y="3900488"/>
          <p14:tracePt t="224486" x="1355725" y="3908425"/>
          <p14:tracePt t="224490" x="1362075" y="3914775"/>
          <p14:tracePt t="224506" x="1377950" y="3922713"/>
          <p14:tracePt t="224520" x="1384300" y="3937000"/>
          <p14:tracePt t="224537" x="1398588" y="3951288"/>
          <p14:tracePt t="224554" x="1420813" y="3965575"/>
          <p14:tracePt t="224571" x="1441450" y="3987800"/>
          <p14:tracePt t="224586" x="1463675" y="4008438"/>
          <p14:tracePt t="224603" x="1492250" y="4030663"/>
          <p14:tracePt t="224620" x="1593850" y="4073525"/>
          <p14:tracePt t="224637" x="1636713" y="4103688"/>
          <p14:tracePt t="224655" x="1665288" y="4117975"/>
          <p14:tracePt t="224669" x="1673225" y="4124325"/>
          <p14:tracePt t="224686" x="1665288" y="4132263"/>
          <p14:tracePt t="224704" x="1644650" y="4146550"/>
          <p14:tracePt t="224720" x="1608138" y="4167188"/>
          <p14:tracePt t="224735" x="1543050" y="4189413"/>
          <p14:tracePt t="224754" x="1457325" y="4217988"/>
          <p14:tracePt t="224770" x="1370013" y="4246563"/>
          <p14:tracePt t="224787" x="1239838" y="4291013"/>
          <p14:tracePt t="224803" x="1174750" y="4305300"/>
          <p14:tracePt t="224820" x="1146175" y="4311650"/>
          <p14:tracePt t="224836" x="1117600" y="4319588"/>
          <p14:tracePt t="224853" x="1103313" y="4325938"/>
          <p14:tracePt t="224870" x="1089025" y="4325938"/>
          <p14:tracePt t="224888" x="1052513" y="4325938"/>
          <p14:tracePt t="224903" x="1038225" y="4325938"/>
          <p14:tracePt t="224920" x="1009650" y="4325938"/>
          <p14:tracePt t="224938" x="987425" y="4319588"/>
          <p14:tracePt t="224954" x="958850" y="4319588"/>
          <p14:tracePt t="224971" x="936625" y="4319588"/>
          <p14:tracePt t="224987" x="908050" y="4319588"/>
          <p14:tracePt t="225004" x="893763" y="4319588"/>
          <p14:tracePt t="225019" x="879475" y="4319588"/>
          <p14:tracePt t="225035" x="873125" y="4325938"/>
          <p14:tracePt t="225051" x="865188" y="4325938"/>
          <p14:tracePt t="225067" x="842963" y="4325938"/>
          <p14:tracePt t="225084" x="836613" y="4325938"/>
          <p14:tracePt t="225101" x="822325" y="4325938"/>
          <p14:tracePt t="225118" x="808038" y="4333875"/>
          <p14:tracePt t="225135" x="785813" y="4333875"/>
          <p14:tracePt t="225152" x="771525" y="4340225"/>
          <p14:tracePt t="225171" x="757238" y="4340225"/>
          <p14:tracePt t="225187" x="757238" y="4348163"/>
          <p14:tracePt t="225267" x="749300" y="4348163"/>
          <p14:tracePt t="225340" x="749300" y="4356100"/>
          <p14:tracePt t="225364" x="749300" y="4362450"/>
          <p14:tracePt t="225390" x="757238" y="4370388"/>
          <p14:tracePt t="225398" x="763588" y="4370388"/>
          <p14:tracePt t="225406" x="779463" y="4370388"/>
          <p14:tracePt t="225420" x="808038" y="4384675"/>
          <p14:tracePt t="225436" x="879475" y="4398963"/>
          <p14:tracePt t="225454" x="952500" y="4405313"/>
          <p14:tracePt t="225470" x="1031875" y="4419600"/>
          <p14:tracePt t="225486" x="1103313" y="4419600"/>
          <p14:tracePt t="225491" x="1139825" y="4419600"/>
          <p14:tracePt t="225504" x="1219200" y="4427538"/>
          <p14:tracePt t="225521" x="1298575" y="4433888"/>
          <p14:tracePt t="225537" x="1398588" y="4441825"/>
          <p14:tracePt t="225553" x="1492250" y="4441825"/>
          <p14:tracePt t="225570" x="1565275" y="4441825"/>
          <p14:tracePt t="225585" x="1630363" y="4441825"/>
          <p14:tracePt t="225603" x="1673225" y="4441825"/>
          <p14:tracePt t="225620" x="1773238" y="4441825"/>
          <p14:tracePt t="225638" x="1852613" y="4441825"/>
          <p14:tracePt t="225653" x="1931988" y="4441825"/>
          <p14:tracePt t="225670" x="2011363" y="4433888"/>
          <p14:tracePt t="225687" x="2119313" y="4413250"/>
          <p14:tracePt t="225702" x="2228850" y="4405313"/>
          <p14:tracePt t="225720" x="2365375" y="4398963"/>
          <p14:tracePt t="225737" x="2422525" y="4398963"/>
          <p14:tracePt t="225752" x="2465388" y="4391025"/>
          <p14:tracePt t="225770" x="2481263" y="4391025"/>
          <p14:tracePt t="225786" x="2501900" y="4391025"/>
          <p14:tracePt t="225803" x="2516188" y="4384675"/>
          <p14:tracePt t="225820" x="2538413" y="4384675"/>
          <p14:tracePt t="225836" x="2574925" y="4384675"/>
          <p14:tracePt t="225853" x="2603500" y="4384675"/>
          <p14:tracePt t="225871" x="2660650" y="4376738"/>
          <p14:tracePt t="225886" x="2732088" y="4362450"/>
          <p14:tracePt t="225902" x="2776538" y="4356100"/>
          <p14:tracePt t="225921" x="2841625" y="4348163"/>
          <p14:tracePt t="225937" x="2862263" y="4348163"/>
          <p14:tracePt t="225953" x="2884488" y="4348163"/>
          <p14:tracePt t="225970" x="2898775" y="4348163"/>
          <p14:tracePt t="226190" x="2890838" y="4348163"/>
          <p14:tracePt t="226199" x="2884488" y="4348163"/>
          <p14:tracePt t="226215" x="2876550" y="4348163"/>
          <p14:tracePt t="226222" x="2870200" y="4348163"/>
          <p14:tracePt t="226237" x="2855913" y="4348163"/>
          <p14:tracePt t="226252" x="2847975" y="4348163"/>
          <p14:tracePt t="226269" x="2841625" y="4348163"/>
          <p14:tracePt t="226354" x="2833688" y="4348163"/>
          <p14:tracePt t="226416" x="2827338" y="4348163"/>
          <p14:tracePt t="226433" x="2819400" y="4348163"/>
          <p14:tracePt t="226440" x="2811463" y="4348163"/>
          <p14:tracePt t="226452" x="2805113" y="4348163"/>
          <p14:tracePt t="226469" x="2782888" y="4348163"/>
          <p14:tracePt t="226486" x="2776538" y="4348163"/>
          <p14:tracePt t="226503" x="2768600" y="4348163"/>
          <p14:tracePt t="226519" x="2762250" y="4348163"/>
          <p14:tracePt t="226558" x="2762250" y="4356100"/>
          <p14:tracePt t="226790" x="2762250" y="4362450"/>
          <p14:tracePt t="226810" x="2762250" y="4370388"/>
          <p14:tracePt t="226830" x="2754313" y="4370388"/>
          <p14:tracePt t="226872" x="2754313" y="4376738"/>
          <p14:tracePt t="226884" x="2747963" y="4376738"/>
          <p14:tracePt t="226903" x="2740025" y="4384675"/>
          <p14:tracePt t="226919" x="2732088" y="4384675"/>
          <p14:tracePt t="226937" x="2725738" y="4384675"/>
          <p14:tracePt t="226960" x="2717800" y="4391025"/>
          <p14:tracePt t="226969" x="2711450" y="4391025"/>
          <p14:tracePt t="226976" x="2697163" y="4398963"/>
          <p14:tracePt t="226987" x="2689225" y="4398963"/>
          <p14:tracePt t="227004" x="2660650" y="4419600"/>
          <p14:tracePt t="227020" x="2632075" y="4433888"/>
          <p14:tracePt t="227036" x="2589213" y="4456113"/>
          <p14:tracePt t="227053" x="2559050" y="4464050"/>
          <p14:tracePt t="227069" x="2516188" y="4478338"/>
          <p14:tracePt t="227085" x="2444750" y="4484688"/>
          <p14:tracePt t="227102" x="2365375" y="4492625"/>
          <p14:tracePt t="227119" x="2286000" y="4498975"/>
          <p14:tracePt t="227137" x="2163763" y="4513263"/>
          <p14:tracePt t="227152" x="2084388" y="4521200"/>
          <p14:tracePt t="227169" x="2005013" y="4521200"/>
          <p14:tracePt t="227186" x="1946275" y="4521200"/>
          <p14:tracePt t="227203" x="1897063" y="4521200"/>
          <p14:tracePt t="227220" x="1860550" y="4521200"/>
          <p14:tracePt t="227237" x="1831975" y="4521200"/>
          <p14:tracePt t="227253" x="1795463" y="4506913"/>
          <p14:tracePt t="227268" x="1744663" y="4498975"/>
          <p14:tracePt t="227284" x="1687513" y="4492625"/>
          <p14:tracePt t="227301" x="1614488" y="4484688"/>
          <p14:tracePt t="227317" x="1543050" y="4470400"/>
          <p14:tracePt t="227333" x="1471613" y="4449763"/>
          <p14:tracePt t="227350" x="1398588" y="4427538"/>
          <p14:tracePt t="227367" x="1327150" y="4419600"/>
          <p14:tracePt t="227384" x="1290638" y="4405313"/>
          <p14:tracePt t="227402" x="1268413" y="4398963"/>
          <p14:tracePt t="227420" x="1254125" y="4391025"/>
          <p14:tracePt t="227436" x="1225550" y="4391025"/>
          <p14:tracePt t="227453" x="1204913" y="4391025"/>
          <p14:tracePt t="227471" x="1189038" y="4391025"/>
          <p14:tracePt t="227485" x="1160463" y="4384675"/>
          <p14:tracePt t="227490" x="1154113" y="4376738"/>
          <p14:tracePt t="227502" x="1139825" y="4376738"/>
          <p14:tracePt t="227519" x="1095375" y="4370388"/>
          <p14:tracePt t="227537" x="1031875" y="4370388"/>
          <p14:tracePt t="227553" x="995363" y="4362450"/>
          <p14:tracePt t="227569" x="958850" y="4362450"/>
          <p14:tracePt t="227585" x="930275" y="4356100"/>
          <p14:tracePt t="227602" x="915988" y="4356100"/>
          <p14:tracePt t="227619" x="893763" y="4356100"/>
          <p14:tracePt t="227636" x="879475" y="4356100"/>
          <p14:tracePt t="227653" x="850900" y="4356100"/>
          <p14:tracePt t="227669" x="828675" y="4356100"/>
          <p14:tracePt t="227685" x="814388" y="4356100"/>
          <p14:tracePt t="227702" x="793750" y="4362450"/>
          <p14:tracePt t="227719" x="771525" y="4362450"/>
          <p14:tracePt t="227736" x="757238" y="4362450"/>
          <p14:tracePt t="227753" x="735013" y="4362450"/>
          <p14:tracePt t="227769" x="720725" y="4362450"/>
          <p14:tracePt t="227787" x="714375" y="4362450"/>
          <p14:tracePt t="227802" x="706438" y="4362450"/>
          <p14:tracePt t="227924" x="714375" y="4362450"/>
          <p14:tracePt t="227933" x="720725" y="4362450"/>
          <p14:tracePt t="227940" x="735013" y="4362450"/>
          <p14:tracePt t="227952" x="749300" y="4362450"/>
          <p14:tracePt t="227970" x="865188" y="4362450"/>
          <p14:tracePt t="227986" x="1001713" y="4391025"/>
          <p14:tracePt t="228002" x="1168400" y="4427538"/>
          <p14:tracePt t="228019" x="1298575" y="4456113"/>
          <p14:tracePt t="228036" x="1420813" y="4478338"/>
          <p14:tracePt t="228052" x="1506538" y="4492625"/>
          <p14:tracePt t="228069" x="1585913" y="4506913"/>
          <p14:tracePt t="228086" x="1708150" y="4513263"/>
          <p14:tracePt t="228102" x="1773238" y="4513263"/>
          <p14:tracePt t="228119" x="1846263" y="4513263"/>
          <p14:tracePt t="228135" x="1939925" y="4513263"/>
          <p14:tracePt t="228152" x="2019300" y="4498975"/>
          <p14:tracePt t="228171" x="2133600" y="4484688"/>
          <p14:tracePt t="228186" x="2184400" y="4484688"/>
          <p14:tracePt t="228202" x="2206625" y="4478338"/>
          <p14:tracePt t="228219" x="2243138" y="4470400"/>
          <p14:tracePt t="228235" x="2263775" y="4464050"/>
          <p14:tracePt t="228252" x="2292350" y="4456113"/>
          <p14:tracePt t="228269" x="2343150" y="4449763"/>
          <p14:tracePt t="228286" x="2393950" y="4441825"/>
          <p14:tracePt t="228302" x="2473325" y="4419600"/>
          <p14:tracePt t="228319" x="2487613" y="4405313"/>
          <p14:tracePt t="228336" x="2509838" y="4391025"/>
          <p14:tracePt t="228354" x="2538413" y="4384675"/>
          <p14:tracePt t="228370" x="2552700" y="4376738"/>
          <p14:tracePt t="228386" x="2566988" y="4376738"/>
          <p14:tracePt t="228403" x="2574925" y="4376738"/>
          <p14:tracePt t="228433" x="2589213" y="4370388"/>
          <p14:tracePt t="228450" x="2595563" y="4362450"/>
          <p14:tracePt t="228468" x="2595563" y="4356100"/>
          <p14:tracePt t="228485" x="2595563" y="4348163"/>
          <p14:tracePt t="228489" x="2595563" y="4340225"/>
          <p14:tracePt t="228502" x="2595563" y="4333875"/>
          <p14:tracePt t="228518" x="2574925" y="4325938"/>
          <p14:tracePt t="228536" x="2544763" y="4305300"/>
          <p14:tracePt t="228552" x="2524125" y="4291013"/>
          <p14:tracePt t="228569" x="2501900" y="4276725"/>
          <p14:tracePt t="228585" x="2451100" y="4260850"/>
          <p14:tracePt t="228601" x="2386013" y="4232275"/>
          <p14:tracePt t="228620" x="2292350" y="4197350"/>
          <p14:tracePt t="228637" x="2212975" y="4167188"/>
          <p14:tracePt t="228652" x="2133600" y="4146550"/>
          <p14:tracePt t="228669" x="2055813" y="4124325"/>
          <p14:tracePt t="228686" x="1976438" y="4110038"/>
          <p14:tracePt t="228702" x="1897063" y="4110038"/>
          <p14:tracePt t="228718" x="1817688" y="4110038"/>
          <p14:tracePt t="228736" x="1708150" y="4110038"/>
          <p14:tracePt t="228752" x="1630363" y="4110038"/>
          <p14:tracePt t="228769" x="1535113" y="4132263"/>
          <p14:tracePt t="228786" x="1441450" y="4160838"/>
          <p14:tracePt t="228801" x="1362075" y="4189413"/>
          <p14:tracePt t="228818" x="1284288" y="4203700"/>
          <p14:tracePt t="228836" x="1182688" y="4203700"/>
          <p14:tracePt t="228852" x="1131888" y="4197350"/>
          <p14:tracePt t="228869" x="1052513" y="4160838"/>
          <p14:tracePt t="228885" x="973138" y="4132263"/>
          <p14:tracePt t="228901" x="893763" y="4087813"/>
          <p14:tracePt t="228920" x="865188" y="4052888"/>
          <p14:tracePt t="228935" x="842963" y="4030663"/>
          <p14:tracePt t="228953" x="822325" y="3987800"/>
          <p14:tracePt t="228970" x="822325" y="3965575"/>
          <p14:tracePt t="228985" x="822325" y="3951288"/>
          <p14:tracePt t="229003" x="822325" y="3922713"/>
          <p14:tracePt t="229018" x="814388" y="3908425"/>
          <p14:tracePt t="229035" x="808038" y="3871913"/>
          <p14:tracePt t="229052" x="793750" y="3835400"/>
          <p14:tracePt t="229069" x="793750" y="3814763"/>
          <p14:tracePt t="229085" x="785813" y="3792538"/>
          <p14:tracePt t="229102" x="785813" y="3778250"/>
          <p14:tracePt t="229118" x="785813" y="3756025"/>
          <p14:tracePt t="229135" x="793750" y="3735388"/>
          <p14:tracePt t="229154" x="793750" y="3713163"/>
          <p14:tracePt t="229169" x="800100" y="3692525"/>
          <p14:tracePt t="229186" x="800100" y="3670300"/>
          <p14:tracePt t="229202" x="808038" y="3656013"/>
          <p14:tracePt t="229219" x="808038" y="3648075"/>
          <p14:tracePt t="229235" x="808038" y="3633788"/>
          <p14:tracePt t="229251" x="822325" y="3619500"/>
          <p14:tracePt t="229269" x="822325" y="3605213"/>
          <p14:tracePt t="229285" x="828675" y="3598863"/>
          <p14:tracePt t="229302" x="828675" y="3582988"/>
          <p14:tracePt t="229319" x="828675" y="3568700"/>
          <p14:tracePt t="229335" x="836613" y="3554413"/>
          <p14:tracePt t="229351" x="842963" y="3540125"/>
          <p14:tracePt t="229368" x="850900" y="3533775"/>
          <p14:tracePt t="229386" x="850900" y="3519488"/>
          <p14:tracePt t="229419" x="858838" y="3511550"/>
          <p14:tracePt t="229435" x="858838" y="3505200"/>
          <p14:tracePt t="229469" x="858838" y="3497263"/>
          <p14:tracePt t="229916" x="865188" y="3497263"/>
          <p14:tracePt t="229922" x="873125" y="3497263"/>
          <p14:tracePt t="229942" x="879475" y="3497263"/>
          <p14:tracePt t="229953" x="887413" y="3497263"/>
          <p14:tracePt t="229968" x="901700" y="3511550"/>
          <p14:tracePt t="229984" x="922338" y="3533775"/>
          <p14:tracePt t="229988" x="936625" y="3548063"/>
          <p14:tracePt t="230002" x="952500" y="3554413"/>
          <p14:tracePt t="230020" x="1016000" y="3598863"/>
          <p14:tracePt t="230035" x="1095375" y="3627438"/>
          <p14:tracePt t="230051" x="1182688" y="3656013"/>
          <p14:tracePt t="230068" x="1262063" y="3670300"/>
          <p14:tracePt t="230085" x="1319213" y="3692525"/>
          <p14:tracePt t="230102" x="1370013" y="3698875"/>
          <p14:tracePt t="230119" x="1392238" y="3713163"/>
          <p14:tracePt t="230136" x="1406525" y="3713163"/>
          <p14:tracePt t="230151" x="1412875" y="3713163"/>
          <p14:tracePt t="230168" x="1420813" y="3721100"/>
          <p14:tracePt t="230186" x="1435100" y="3741738"/>
          <p14:tracePt t="230202" x="1463675" y="3763963"/>
          <p14:tracePt t="230219" x="1506538" y="3786188"/>
          <p14:tracePt t="230235" x="1585913" y="3814763"/>
          <p14:tracePt t="230251" x="1665288" y="3843338"/>
          <p14:tracePt t="230268" x="1752600" y="3865563"/>
          <p14:tracePt t="230284" x="1831975" y="3886200"/>
          <p14:tracePt t="230302" x="1911350" y="3922713"/>
          <p14:tracePt t="230319" x="1946275" y="3937000"/>
          <p14:tracePt t="230335" x="1968500" y="3959225"/>
          <p14:tracePt t="230351" x="2005013" y="3979863"/>
          <p14:tracePt t="230368" x="2047875" y="4002088"/>
          <p14:tracePt t="230385" x="2105025" y="4024313"/>
          <p14:tracePt t="230401" x="2155825" y="4052888"/>
          <p14:tracePt t="230419" x="2212975" y="4081463"/>
          <p14:tracePt t="230435" x="2249488" y="4103688"/>
          <p14:tracePt t="230451" x="2278063" y="4124325"/>
          <p14:tracePt t="230468" x="2300288" y="4146550"/>
          <p14:tracePt t="230485" x="2322513" y="4160838"/>
          <p14:tracePt t="230489" x="2328863" y="4175125"/>
          <p14:tracePt t="230501" x="2343150" y="4181475"/>
          <p14:tracePt t="230519" x="2371725" y="4203700"/>
          <p14:tracePt t="230536" x="2393950" y="4217988"/>
          <p14:tracePt t="230552" x="2416175" y="4240213"/>
          <p14:tracePt t="230569" x="2436813" y="4260850"/>
          <p14:tracePt t="230584" x="2451100" y="4268788"/>
          <p14:tracePt t="230601" x="2473325" y="4291013"/>
          <p14:tracePt t="230620" x="2509838" y="4319588"/>
          <p14:tracePt t="230635" x="2538413" y="4340225"/>
          <p14:tracePt t="230652" x="2559050" y="4362450"/>
          <p14:tracePt t="230670" x="2574925" y="4370388"/>
          <p14:tracePt t="230685" x="2589213" y="4384675"/>
          <p14:tracePt t="230701" x="2595563" y="4391025"/>
          <p14:tracePt t="230716" x="2603500" y="4391025"/>
          <p14:tracePt t="230733" x="2609850" y="4398963"/>
          <p14:tracePt t="230750" x="2632075" y="4405313"/>
          <p14:tracePt t="230767" x="2646363" y="4413250"/>
          <p14:tracePt t="230783" x="2674938" y="4419600"/>
          <p14:tracePt t="230800" x="2697163" y="4433888"/>
          <p14:tracePt t="230816" x="2717800" y="4441825"/>
          <p14:tracePt t="230835" x="2747963" y="4456113"/>
          <p14:tracePt t="230851" x="2754313" y="4456113"/>
          <p14:tracePt t="231196" x="2754313" y="4449763"/>
          <p14:tracePt t="235979" x="2747963" y="4449763"/>
          <p14:tracePt t="235987" x="2725738" y="4456113"/>
          <p14:tracePt t="235998" x="2703513" y="4470400"/>
          <p14:tracePt t="236016" x="2632075" y="4498975"/>
          <p14:tracePt t="236033" x="2544763" y="4549775"/>
          <p14:tracePt t="236050" x="2459038" y="4586288"/>
          <p14:tracePt t="236067" x="2343150" y="4657725"/>
          <p14:tracePt t="236083" x="2228850" y="4737100"/>
          <p14:tracePt t="236099" x="2105025" y="4830763"/>
          <p14:tracePt t="236115" x="1925638" y="4938713"/>
          <p14:tracePt t="236132" x="1846263" y="4983163"/>
          <p14:tracePt t="236148" x="1758950" y="5018088"/>
          <p14:tracePt t="236165" x="1687513" y="5048250"/>
          <p14:tracePt t="236181" x="1608138" y="5076825"/>
          <p14:tracePt t="236198" x="1535113" y="5111750"/>
          <p14:tracePt t="236215" x="1449388" y="5133975"/>
          <p14:tracePt t="236233" x="1333500" y="5176838"/>
          <p14:tracePt t="236249" x="1268413" y="5205413"/>
          <p14:tracePt t="236266" x="1225550" y="5227638"/>
          <p14:tracePt t="236284" x="1182688" y="5256213"/>
          <p14:tracePt t="236299" x="1131888" y="5284788"/>
          <p14:tracePt t="236316" x="1081088" y="5314950"/>
          <p14:tracePt t="236333" x="981075" y="5349875"/>
          <p14:tracePt t="236349" x="922338" y="5378450"/>
          <p14:tracePt t="236366" x="850900" y="5400675"/>
          <p14:tracePt t="236383" x="800100" y="5429250"/>
          <p14:tracePt t="236399" x="763588" y="5451475"/>
          <p14:tracePt t="236418" x="714375" y="5480050"/>
          <p14:tracePt t="236433" x="706438" y="5494338"/>
          <p14:tracePt t="236449" x="663575" y="5522913"/>
          <p14:tracePt t="236466" x="641350" y="5537200"/>
          <p14:tracePt t="236482" x="620713" y="5545138"/>
          <p14:tracePt t="236499" x="598488" y="5553075"/>
          <p14:tracePt t="236516" x="584200" y="5567363"/>
          <p14:tracePt t="236533" x="561975" y="5581650"/>
          <p14:tracePt t="236549" x="527050" y="5595938"/>
          <p14:tracePt t="236566" x="504825" y="5616575"/>
          <p14:tracePt t="236583" x="482600" y="5630863"/>
          <p14:tracePt t="236599" x="468313" y="5646738"/>
          <p14:tracePt t="236616" x="454025" y="5661025"/>
          <p14:tracePt t="236633" x="439738" y="5667375"/>
          <p14:tracePt t="236634" x="433388" y="5667375"/>
          <p14:tracePt t="236649" x="433388" y="5675313"/>
          <p14:tracePt t="236819" x="425450" y="5681663"/>
          <p14:tracePt t="236972" x="433388" y="5689600"/>
          <p14:tracePt t="236987" x="439738" y="5689600"/>
          <p14:tracePt t="236993" x="447675" y="5689600"/>
          <p14:tracePt t="237001" x="454025" y="5689600"/>
          <p14:tracePt t="237016" x="468313" y="5689600"/>
          <p14:tracePt t="237032" x="476250" y="5689600"/>
          <p14:tracePt t="237049" x="482600" y="5689600"/>
          <p14:tracePt t="237067" x="496888" y="5689600"/>
          <p14:tracePt t="237082" x="504825" y="5681663"/>
          <p14:tracePt t="237099" x="519113" y="5667375"/>
          <p14:tracePt t="237115" x="527050" y="5667375"/>
          <p14:tracePt t="237132" x="533400" y="5667375"/>
          <p14:tracePt t="237149" x="533400" y="5661025"/>
          <p14:tracePt t="237217" x="541338" y="5661025"/>
          <p14:tracePt t="237229" x="547688" y="5653088"/>
          <p14:tracePt t="237248" x="555625" y="5646738"/>
          <p14:tracePt t="237262" x="569913" y="5646738"/>
          <p14:tracePt t="237270" x="576263" y="5646738"/>
          <p14:tracePt t="237281" x="584200" y="5646738"/>
          <p14:tracePt t="237298" x="606425" y="5646738"/>
          <p14:tracePt t="237316" x="620713" y="5646738"/>
          <p14:tracePt t="237332" x="627063" y="5653088"/>
          <p14:tracePt t="237349" x="641350" y="5653088"/>
          <p14:tracePt t="237365" x="655638" y="5661025"/>
          <p14:tracePt t="237382" x="669925" y="5667375"/>
          <p14:tracePt t="237399" x="677863" y="5675313"/>
          <p14:tracePt t="237417" x="706438" y="5695950"/>
          <p14:tracePt t="237433" x="735013" y="5718175"/>
          <p14:tracePt t="237451" x="785813" y="5732463"/>
          <p14:tracePt t="237465" x="842963" y="5754688"/>
          <p14:tracePt t="237482" x="908050" y="5775325"/>
          <p14:tracePt t="237487" x="944563" y="5789613"/>
          <p14:tracePt t="237499" x="973138" y="5789613"/>
          <p14:tracePt t="237516" x="1060450" y="5811838"/>
          <p14:tracePt t="237533" x="1117600" y="5819775"/>
          <p14:tracePt t="237550" x="1204913" y="5840413"/>
          <p14:tracePt t="237566" x="1284288" y="5854700"/>
          <p14:tracePt t="237582" x="1392238" y="5868988"/>
          <p14:tracePt t="237599" x="1500188" y="5891213"/>
          <p14:tracePt t="237616" x="1608138" y="5891213"/>
          <p14:tracePt t="237633" x="1787525" y="5848350"/>
          <p14:tracePt t="237649" x="1874838" y="5834063"/>
          <p14:tracePt t="237666" x="1960563" y="5811838"/>
          <p14:tracePt t="237683" x="2011363" y="5803900"/>
          <p14:tracePt t="237699" x="2055813" y="5789613"/>
          <p14:tracePt t="237716" x="2090738" y="5789613"/>
          <p14:tracePt t="237734" x="2170113" y="5761038"/>
          <p14:tracePt t="237750" x="2243138" y="5761038"/>
          <p14:tracePt t="237766" x="2322513" y="5754688"/>
          <p14:tracePt t="237784" x="2401888" y="5746750"/>
          <p14:tracePt t="237800" x="2481263" y="5746750"/>
          <p14:tracePt t="237816" x="2552700" y="5754688"/>
          <p14:tracePt t="237832" x="2624138" y="5761038"/>
          <p14:tracePt t="237849" x="2689225" y="5761038"/>
          <p14:tracePt t="237866" x="2717800" y="5761038"/>
          <p14:tracePt t="237883" x="2747963" y="5768975"/>
          <p14:tracePt t="237899" x="2768600" y="5768975"/>
          <p14:tracePt t="237915" x="2797175" y="5768975"/>
          <p14:tracePt t="237933" x="2819400" y="5768975"/>
          <p14:tracePt t="237950" x="2847975" y="5768975"/>
          <p14:tracePt t="237967" x="2862263" y="5768975"/>
          <p14:tracePt t="237983" x="2876550" y="5768975"/>
          <p14:tracePt t="238000" x="2890838" y="5768975"/>
          <p14:tracePt t="238016" x="2898775" y="5768975"/>
          <p14:tracePt t="238034" x="2913063" y="5768975"/>
          <p14:tracePt t="238050" x="2921000" y="5768975"/>
          <p14:tracePt t="238067" x="2927350" y="5768975"/>
          <p14:tracePt t="238385" x="2921000" y="5761038"/>
          <p14:tracePt t="238403" x="2913063" y="5761038"/>
          <p14:tracePt t="238412" x="2905125" y="5754688"/>
          <p14:tracePt t="238421" x="2898775" y="5754688"/>
          <p14:tracePt t="238437" x="2890838" y="5754688"/>
          <p14:tracePt t="238450" x="2884488" y="5754688"/>
          <p14:tracePt t="238471" x="2876550" y="5754688"/>
          <p14:tracePt t="238482" x="2870200" y="5754688"/>
          <p14:tracePt t="238498" x="2862263" y="5754688"/>
          <p14:tracePt t="238514" x="2855913" y="5754688"/>
          <p14:tracePt t="238532" x="2841625" y="5754688"/>
          <p14:tracePt t="238547" x="2833688" y="5754688"/>
          <p14:tracePt t="238564" x="2827338" y="5754688"/>
          <p14:tracePt t="238581" x="2811463" y="5754688"/>
          <p14:tracePt t="238597" x="2805113" y="5754688"/>
          <p14:tracePt t="238614" x="2797175" y="5754688"/>
          <p14:tracePt t="238632" x="2782888" y="5754688"/>
          <p14:tracePt t="238649" x="2776538" y="5754688"/>
          <p14:tracePt t="238665" x="2762250" y="5754688"/>
          <p14:tracePt t="238682" x="2754313" y="5754688"/>
          <p14:tracePt t="238699" x="2747963" y="5754688"/>
          <p14:tracePt t="238716" x="2732088" y="5754688"/>
          <p14:tracePt t="238732" x="2717800" y="5754688"/>
          <p14:tracePt t="238749" x="2697163" y="5754688"/>
          <p14:tracePt t="238767" x="2674938" y="5754688"/>
          <p14:tracePt t="238782" x="2668588" y="5754688"/>
          <p14:tracePt t="238799" x="2646363" y="5754688"/>
          <p14:tracePt t="238816" x="2638425" y="5754688"/>
          <p14:tracePt t="238832" x="2632075" y="5754688"/>
          <p14:tracePt t="238849" x="2624138" y="5754688"/>
          <p14:tracePt t="238866" x="2609850" y="5754688"/>
          <p14:tracePt t="238882" x="2603500" y="5761038"/>
          <p14:tracePt t="238899" x="2595563" y="5761038"/>
          <p14:tracePt t="238916" x="2581275" y="5761038"/>
          <p14:tracePt t="238932" x="2574925" y="5761038"/>
          <p14:tracePt t="238965" x="2566988" y="5761038"/>
          <p14:tracePt t="238983" x="2552700" y="5768975"/>
          <p14:tracePt t="239000" x="2544763" y="5768975"/>
          <p14:tracePt t="242135" x="2544763" y="5754688"/>
          <p14:tracePt t="242142" x="2544763" y="5746750"/>
          <p14:tracePt t="242150" x="2544763" y="5732463"/>
          <p14:tracePt t="242162" x="2544763" y="5703888"/>
          <p14:tracePt t="242180" x="2552700" y="5624513"/>
          <p14:tracePt t="242196" x="2574925" y="5508625"/>
          <p14:tracePt t="242213" x="2581275" y="5394325"/>
          <p14:tracePt t="242230" x="2589213" y="5284788"/>
          <p14:tracePt t="242246" x="2589213" y="5191125"/>
          <p14:tracePt t="242263" x="2603500" y="5091113"/>
          <p14:tracePt t="242280" x="2603500" y="5003800"/>
          <p14:tracePt t="242296" x="2595563" y="4903788"/>
          <p14:tracePt t="242312" x="2574925" y="4830763"/>
          <p14:tracePt t="242329" x="2544763" y="4745038"/>
          <p14:tracePt t="242346" x="2530475" y="4679950"/>
          <p14:tracePt t="242363" x="2516188" y="4629150"/>
          <p14:tracePt t="242380" x="2509838" y="4586288"/>
          <p14:tracePt t="242398" x="2501900" y="4535488"/>
          <p14:tracePt t="242413" x="2501900" y="4484688"/>
          <p14:tracePt t="242430" x="2487613" y="4433888"/>
          <p14:tracePt t="242447" x="2465388" y="4362450"/>
          <p14:tracePt t="242465" x="2451100" y="4305300"/>
          <p14:tracePt t="242481" x="2444750" y="4297363"/>
          <p14:tracePt t="242498" x="2430463" y="4268788"/>
          <p14:tracePt t="242514" x="2408238" y="4246563"/>
          <p14:tracePt t="242532" x="2386013" y="4225925"/>
          <p14:tracePt t="242547" x="2365375" y="4203700"/>
          <p14:tracePt t="242564" x="2343150" y="4189413"/>
          <p14:tracePt t="242580" x="2328863" y="4181475"/>
          <p14:tracePt t="242597" x="2314575" y="4181475"/>
          <p14:tracePt t="242613" x="2306638" y="4175125"/>
          <p14:tracePt t="242629" x="2292350" y="4175125"/>
          <p14:tracePt t="242646" x="2278063" y="4175125"/>
          <p14:tracePt t="242662" x="2263775" y="4175125"/>
          <p14:tracePt t="242679" x="2249488" y="4181475"/>
          <p14:tracePt t="242696" x="2228850" y="4189413"/>
          <p14:tracePt t="242712" x="2212975" y="4189413"/>
          <p14:tracePt t="242729" x="2184400" y="4203700"/>
          <p14:tracePt t="242746" x="2163763" y="4217988"/>
          <p14:tracePt t="242763" x="2141538" y="4225925"/>
          <p14:tracePt t="242779" x="2112963" y="4246563"/>
          <p14:tracePt t="242796" x="2098675" y="4254500"/>
          <p14:tracePt t="242812" x="2090738" y="4260850"/>
          <p14:tracePt t="242829" x="2070100" y="4276725"/>
          <p14:tracePt t="242846" x="2055813" y="4291013"/>
          <p14:tracePt t="242862" x="2039938" y="4305300"/>
          <p14:tracePt t="242879" x="2019300" y="4311650"/>
          <p14:tracePt t="242895" x="1997075" y="4325938"/>
          <p14:tracePt t="242912" x="1976438" y="4348163"/>
          <p14:tracePt t="242929" x="1954213" y="4370388"/>
          <p14:tracePt t="242946" x="1911350" y="4398963"/>
          <p14:tracePt t="242962" x="1860550" y="4456113"/>
          <p14:tracePt t="242980" x="1744663" y="4572000"/>
          <p14:tracePt t="242996" x="1651000" y="4651375"/>
          <p14:tracePt t="243012" x="1557338" y="4745038"/>
          <p14:tracePt t="243029" x="1457325" y="4838700"/>
          <p14:tracePt t="243046" x="1347788" y="4910138"/>
          <p14:tracePt t="243062" x="1247775" y="4968875"/>
          <p14:tracePt t="243079" x="1117600" y="5026025"/>
          <p14:tracePt t="243097" x="1016000" y="5054600"/>
          <p14:tracePt t="243112" x="936625" y="5083175"/>
          <p14:tracePt t="243129" x="858838" y="5111750"/>
          <p14:tracePt t="243145" x="822325" y="5127625"/>
          <p14:tracePt t="243162" x="779463" y="5148263"/>
          <p14:tracePt t="243179" x="742950" y="5176838"/>
          <p14:tracePt t="243196" x="728663" y="5191125"/>
          <p14:tracePt t="243212" x="714375" y="5199063"/>
          <p14:tracePt t="243229" x="692150" y="5213350"/>
          <p14:tracePt t="243245" x="669925" y="5221288"/>
          <p14:tracePt t="243263" x="649288" y="5227638"/>
          <p14:tracePt t="243279" x="627063" y="5241925"/>
          <p14:tracePt t="243296" x="620713" y="5241925"/>
          <p14:tracePt t="243413" x="612775" y="5241925"/>
          <p14:tracePt t="243420" x="612775" y="5235575"/>
          <p14:tracePt t="243430" x="606425" y="5221288"/>
          <p14:tracePt t="243448" x="606425" y="5213350"/>
          <p14:tracePt t="243463" x="598488" y="5199063"/>
          <p14:tracePt t="243480" x="598488" y="5184775"/>
          <p14:tracePt t="243497" x="584200" y="5156200"/>
          <p14:tracePt t="243513" x="569913" y="5141913"/>
          <p14:tracePt t="243529" x="561975" y="5133975"/>
          <p14:tracePt t="243548" x="555625" y="5127625"/>
          <p14:tracePt t="243563" x="547688" y="5111750"/>
          <p14:tracePt t="243580" x="541338" y="5105400"/>
          <p14:tracePt t="243598" x="533400" y="5105400"/>
          <p14:tracePt t="243614" x="527050" y="5097463"/>
          <p14:tracePt t="243631" x="519113" y="5097463"/>
          <p14:tracePt t="243648" x="511175" y="5097463"/>
          <p14:tracePt t="243690" x="504825" y="5097463"/>
          <p14:tracePt t="243716" x="496888" y="5097463"/>
          <p14:tracePt t="243733" x="490538" y="5097463"/>
          <p14:tracePt t="243740" x="482600" y="5097463"/>
          <p14:tracePt t="243803" x="476250" y="5097463"/>
          <p14:tracePt t="243809" x="476250" y="5091113"/>
          <p14:tracePt t="243818" x="476250" y="5083175"/>
          <p14:tracePt t="243830" x="468313" y="5068888"/>
          <p14:tracePt t="243849" x="461963" y="5048250"/>
          <p14:tracePt t="243864" x="461963" y="5032375"/>
          <p14:tracePt t="243880" x="454025" y="5011738"/>
          <p14:tracePt t="243897" x="447675" y="4983163"/>
          <p14:tracePt t="243914" x="447675" y="4954588"/>
          <p14:tracePt t="243932" x="433388" y="4895850"/>
          <p14:tracePt t="243948" x="425450" y="4852988"/>
          <p14:tracePt t="243966" x="417513" y="4824413"/>
          <p14:tracePt t="243980" x="411163" y="4810125"/>
          <p14:tracePt t="243997" x="411163" y="4787900"/>
          <p14:tracePt t="244014" x="411163" y="4779963"/>
          <p14:tracePt t="244033" x="411163" y="4773613"/>
          <p14:tracePt t="244048" x="403225" y="4773613"/>
          <p14:tracePt t="244066" x="403225" y="4765675"/>
          <p14:tracePt t="244169" x="403225" y="4759325"/>
          <p14:tracePt t="244205" x="411163" y="4751388"/>
          <p14:tracePt t="244232" x="417513" y="4745038"/>
          <p14:tracePt t="244247" x="417513" y="4737100"/>
          <p14:tracePt t="244253" x="417513" y="4730750"/>
          <p14:tracePt t="244265" x="433388" y="4722813"/>
          <p14:tracePt t="244281" x="447675" y="4708525"/>
          <p14:tracePt t="244299" x="468313" y="4679950"/>
          <p14:tracePt t="244315" x="482600" y="4657725"/>
          <p14:tracePt t="244331" x="504825" y="4637088"/>
          <p14:tracePt t="244348" x="519113" y="4606925"/>
          <p14:tracePt t="244365" x="541338" y="4578350"/>
          <p14:tracePt t="244380" x="555625" y="4549775"/>
          <p14:tracePt t="244398" x="576263" y="4513263"/>
          <p14:tracePt t="244415" x="584200" y="4464050"/>
          <p14:tracePt t="244431" x="598488" y="4419600"/>
          <p14:tracePt t="244448" x="612775" y="4376738"/>
          <p14:tracePt t="244464" x="627063" y="4311650"/>
          <p14:tracePt t="244482" x="635000" y="4260850"/>
          <p14:tracePt t="244498" x="641350" y="4203700"/>
          <p14:tracePt t="244502" x="641350" y="4181475"/>
          <p14:tracePt t="244515" x="649288" y="4124325"/>
          <p14:tracePt t="244532" x="663575" y="4087813"/>
          <p14:tracePt t="244548" x="677863" y="4059238"/>
          <p14:tracePt t="244565" x="685800" y="4030663"/>
          <p14:tracePt t="244581" x="685800" y="4016375"/>
          <p14:tracePt t="244598" x="685800" y="3994150"/>
          <p14:tracePt t="244614" x="685800" y="3973513"/>
          <p14:tracePt t="244631" x="685800" y="3951288"/>
          <p14:tracePt t="244648" x="685800" y="3944938"/>
          <p14:tracePt t="244664" x="685800" y="3930650"/>
          <p14:tracePt t="244681" x="685800" y="3914775"/>
          <p14:tracePt t="244698" x="685800" y="3900488"/>
          <p14:tracePt t="244716" x="685800" y="3871913"/>
          <p14:tracePt t="244731" x="685800" y="3857625"/>
          <p14:tracePt t="244748" x="692150" y="3835400"/>
          <p14:tracePt t="244765" x="700088" y="3814763"/>
          <p14:tracePt t="244782" x="700088" y="3806825"/>
          <p14:tracePt t="244798" x="700088" y="3792538"/>
          <p14:tracePt t="244815" x="700088" y="3778250"/>
          <p14:tracePt t="244831" x="706438" y="3771900"/>
          <p14:tracePt t="244848" x="706438" y="3749675"/>
          <p14:tracePt t="244864" x="714375" y="3735388"/>
          <p14:tracePt t="244879" x="714375" y="3727450"/>
          <p14:tracePt t="244897" x="720725" y="3721100"/>
          <p14:tracePt t="244913" x="720725" y="3706813"/>
          <p14:tracePt t="244930" x="720725" y="3692525"/>
          <p14:tracePt t="244948" x="728663" y="3678238"/>
          <p14:tracePt t="244964" x="735013" y="3662363"/>
          <p14:tracePt t="244980" x="742950" y="3656013"/>
          <p14:tracePt t="244998" x="749300" y="3648075"/>
          <p14:tracePt t="245002" x="757238" y="3648075"/>
          <p14:tracePt t="245015" x="757238" y="3641725"/>
          <p14:tracePt t="245030" x="763588" y="3627438"/>
          <p14:tracePt t="245049" x="785813" y="3613150"/>
          <p14:tracePt t="245064" x="785813" y="3605213"/>
          <p14:tracePt t="245080" x="800100" y="3598863"/>
          <p14:tracePt t="245098" x="800100" y="3590925"/>
          <p14:tracePt t="245116" x="822325" y="3576638"/>
          <p14:tracePt t="245132" x="836613" y="3568700"/>
          <p14:tracePt t="245149" x="836613" y="3562350"/>
          <p14:tracePt t="245165" x="842963" y="3562350"/>
          <p14:tracePt t="245181" x="842963" y="3554413"/>
          <p14:tracePt t="245196" x="850900" y="3554413"/>
          <p14:tracePt t="245212" x="858838" y="3554413"/>
          <p14:tracePt t="245230" x="865188" y="3554413"/>
          <p14:tracePt t="245246" x="865188" y="3548063"/>
          <p14:tracePt t="245262" x="873125" y="3548063"/>
          <p14:tracePt t="245279" x="879475" y="3548063"/>
          <p14:tracePt t="245314" x="893763" y="3548063"/>
          <p14:tracePt t="245348" x="908050" y="3554413"/>
          <p14:tracePt t="245365" x="915988" y="3562350"/>
          <p14:tracePt t="245382" x="922338" y="3568700"/>
          <p14:tracePt t="245397" x="936625" y="3576638"/>
          <p14:tracePt t="245415" x="944563" y="3590925"/>
          <p14:tracePt t="245431" x="952500" y="3598863"/>
          <p14:tracePt t="245448" x="973138" y="3613150"/>
          <p14:tracePt t="245465" x="981075" y="3619500"/>
          <p14:tracePt t="245482" x="987425" y="3619500"/>
          <p14:tracePt t="245498" x="987425" y="3627438"/>
          <p14:tracePt t="245586" x="995363" y="3627438"/>
          <p14:tracePt t="245743" x="1001713" y="3627438"/>
          <p14:tracePt t="245757" x="1009650" y="3627438"/>
          <p14:tracePt t="245766" x="1016000" y="3627438"/>
          <p14:tracePt t="245781" x="1031875" y="3633788"/>
          <p14:tracePt t="245797" x="1052513" y="3633788"/>
          <p14:tracePt t="245813" x="1066800" y="3641725"/>
          <p14:tracePt t="245830" x="1081088" y="3648075"/>
          <p14:tracePt t="245850" x="1109663" y="3656013"/>
          <p14:tracePt t="245864" x="1131888" y="3662363"/>
          <p14:tracePt t="245881" x="1154113" y="3678238"/>
          <p14:tracePt t="245899" x="1182688" y="3698875"/>
          <p14:tracePt t="245914" x="1211263" y="3713163"/>
          <p14:tracePt t="245932" x="1233488" y="3727450"/>
          <p14:tracePt t="245948" x="1262063" y="3741738"/>
          <p14:tracePt t="245965" x="1284288" y="3756025"/>
          <p14:tracePt t="245982" x="1319213" y="3778250"/>
          <p14:tracePt t="245998" x="1341438" y="3792538"/>
          <p14:tracePt t="246013" x="1355725" y="3806825"/>
          <p14:tracePt t="246029" x="1370013" y="3814763"/>
          <p14:tracePt t="246045" x="1392238" y="3821113"/>
          <p14:tracePt t="246062" x="1398588" y="3835400"/>
          <p14:tracePt t="246080" x="1427163" y="3857625"/>
          <p14:tracePt t="246096" x="1449388" y="3871913"/>
          <p14:tracePt t="246113" x="1471613" y="3886200"/>
          <p14:tracePt t="246130" x="1485900" y="3894138"/>
          <p14:tracePt t="246147" x="1500188" y="3900488"/>
          <p14:tracePt t="246164" x="1506538" y="3900488"/>
          <p14:tracePt t="246181" x="1514475" y="3908425"/>
          <p14:tracePt t="246198" x="1535113" y="3914775"/>
          <p14:tracePt t="246215" x="1543050" y="3922713"/>
          <p14:tracePt t="246231" x="1565275" y="3930650"/>
          <p14:tracePt t="246248" x="1571625" y="3937000"/>
          <p14:tracePt t="246266" x="1600200" y="3951288"/>
          <p14:tracePt t="246280" x="1608138" y="3959225"/>
          <p14:tracePt t="246298" x="1636713" y="3965575"/>
          <p14:tracePt t="246314" x="1658938" y="3979863"/>
          <p14:tracePt t="246331" x="1673225" y="3979863"/>
          <p14:tracePt t="246347" x="1693863" y="3987800"/>
          <p14:tracePt t="246364" x="1716088" y="3994150"/>
          <p14:tracePt t="246380" x="1730375" y="3994150"/>
          <p14:tracePt t="246398" x="1758950" y="4008438"/>
          <p14:tracePt t="246414" x="1781175" y="4008438"/>
          <p14:tracePt t="246430" x="1795463" y="4008438"/>
          <p14:tracePt t="246448" x="1817688" y="4016375"/>
          <p14:tracePt t="246464" x="1838325" y="4024313"/>
          <p14:tracePt t="246480" x="1852613" y="4024313"/>
          <p14:tracePt t="246498" x="1874838" y="4030663"/>
          <p14:tracePt t="246514" x="1889125" y="4030663"/>
          <p14:tracePt t="246532" x="1903413" y="4038600"/>
          <p14:tracePt t="246547" x="1925638" y="4038600"/>
          <p14:tracePt t="246564" x="1931988" y="4038600"/>
          <p14:tracePt t="246580" x="1946275" y="4038600"/>
          <p14:tracePt t="246599" x="1968500" y="4044950"/>
          <p14:tracePt t="246615" x="1982788" y="4052888"/>
          <p14:tracePt t="246630" x="1997075" y="4052888"/>
          <p14:tracePt t="246648" x="2019300" y="4052888"/>
          <p14:tracePt t="246664" x="2033588" y="4059238"/>
          <p14:tracePt t="246680" x="2047875" y="4067175"/>
          <p14:tracePt t="246698" x="2055813" y="4067175"/>
          <p14:tracePt t="246714" x="2070100" y="4073525"/>
          <p14:tracePt t="246731" x="2084388" y="4081463"/>
          <p14:tracePt t="246748" x="2098675" y="4095750"/>
          <p14:tracePt t="246765" x="2112963" y="4103688"/>
          <p14:tracePt t="246781" x="2119313" y="4103688"/>
          <p14:tracePt t="246797" x="2127250" y="4110038"/>
          <p14:tracePt t="246813" x="2133600" y="4117975"/>
          <p14:tracePt t="246831" x="2141538" y="4124325"/>
          <p14:tracePt t="246848" x="2163763" y="4138613"/>
          <p14:tracePt t="246864" x="2170113" y="4146550"/>
          <p14:tracePt t="246880" x="2184400" y="4152900"/>
          <p14:tracePt t="246897" x="2198688" y="4160838"/>
          <p14:tracePt t="246913" x="2206625" y="4160838"/>
          <p14:tracePt t="246930" x="2212975" y="4167188"/>
          <p14:tracePt t="246947" x="2228850" y="4167188"/>
          <p14:tracePt t="246965" x="2249488" y="4181475"/>
          <p14:tracePt t="246980" x="2257425" y="4181475"/>
          <p14:tracePt t="246997" x="2271713" y="4189413"/>
          <p14:tracePt t="247013" x="2286000" y="4197350"/>
          <p14:tracePt t="247030" x="2300288" y="4203700"/>
          <p14:tracePt t="247047" x="2306638" y="4203700"/>
          <p14:tracePt t="252959" x="2300288" y="4203700"/>
          <p14:tracePt t="252967" x="2300288" y="4211638"/>
          <p14:tracePt t="253004" x="2292350" y="4211638"/>
          <p14:tracePt t="254074" x="2286000" y="4211638"/>
          <p14:tracePt t="254281" x="2278063" y="4211638"/>
          <p14:tracePt t="254343" x="2271713" y="4211638"/>
          <p14:tracePt t="254367" x="2271713" y="4217988"/>
          <p14:tracePt t="254385" x="2263775" y="4217988"/>
          <p14:tracePt t="254418" x="2257425" y="4217988"/>
          <p14:tracePt t="254439" x="2249488" y="4217988"/>
          <p14:tracePt t="254451" x="2243138" y="4217988"/>
          <p14:tracePt t="254724" x="2235200" y="4217988"/>
          <p14:tracePt t="254740" x="2228850" y="4225925"/>
          <p14:tracePt t="254748" x="2220913" y="4232275"/>
          <p14:tracePt t="254760" x="2212975" y="4232275"/>
          <p14:tracePt t="254778" x="2178050" y="4260850"/>
          <p14:tracePt t="254794" x="2105025" y="4283075"/>
          <p14:tracePt t="254811" x="2005013" y="4325938"/>
          <p14:tracePt t="254827" x="1817688" y="4398963"/>
          <p14:tracePt t="254843" x="1622425" y="4433888"/>
          <p14:tracePt t="254860" x="1435100" y="4492625"/>
          <p14:tracePt t="254878" x="1182688" y="4586288"/>
          <p14:tracePt t="254894" x="1081088" y="4657725"/>
          <p14:tracePt t="254911" x="1009650" y="4708525"/>
          <p14:tracePt t="254928" x="981075" y="4737100"/>
          <p14:tracePt t="254944" x="958850" y="4759325"/>
          <p14:tracePt t="254961" x="952500" y="4759325"/>
          <p14:tracePt t="254980" x="944563" y="4716463"/>
          <p14:tracePt t="254995" x="936625" y="4629150"/>
          <p14:tracePt t="255011" x="922338" y="4549775"/>
          <p14:tracePt t="255029" x="901700" y="4549775"/>
          <p14:tracePt t="255045" x="901700" y="4543425"/>
          <p14:tracePt t="255062" x="879475" y="4529138"/>
          <p14:tracePt t="255079" x="865188" y="4506913"/>
          <p14:tracePt t="255094" x="858838" y="4478338"/>
          <p14:tracePt t="255111" x="858838" y="4464050"/>
          <p14:tracePt t="255128" x="858838" y="4441825"/>
          <p14:tracePt t="255144" x="858838" y="4398963"/>
          <p14:tracePt t="255161" x="873125" y="4348163"/>
          <p14:tracePt t="255177" x="887413" y="4291013"/>
          <p14:tracePt t="255193" x="901700" y="4217988"/>
          <p14:tracePt t="255211" x="908050" y="4189413"/>
          <p14:tracePt t="255228" x="915988" y="4167188"/>
          <p14:tracePt t="255244" x="922338" y="4138613"/>
          <p14:tracePt t="255261" x="922338" y="4117975"/>
          <p14:tracePt t="255277" x="922338" y="4095750"/>
          <p14:tracePt t="255293" x="922338" y="4081463"/>
          <p14:tracePt t="255311" x="922338" y="4067175"/>
          <p14:tracePt t="255327" x="922338" y="4052888"/>
          <p14:tracePt t="255343" x="922338" y="4044950"/>
          <p14:tracePt t="255361" x="922338" y="4024313"/>
          <p14:tracePt t="255377" x="922338" y="4008438"/>
          <p14:tracePt t="255393" x="922338" y="3994150"/>
          <p14:tracePt t="255410" x="922338" y="3973513"/>
          <p14:tracePt t="255427" x="922338" y="3965575"/>
          <p14:tracePt t="255443" x="922338" y="3951288"/>
          <p14:tracePt t="255460" x="922338" y="3944938"/>
          <p14:tracePt t="255476" x="922338" y="3930650"/>
          <p14:tracePt t="255493" x="922338" y="3922713"/>
          <p14:tracePt t="255510" x="922338" y="3914775"/>
          <p14:tracePt t="255529" x="922338" y="3900488"/>
          <p14:tracePt t="255543" x="922338" y="3886200"/>
          <p14:tracePt t="255561" x="922338" y="3879850"/>
          <p14:tracePt t="255578" x="922338" y="3857625"/>
          <p14:tracePt t="255594" x="922338" y="3843338"/>
          <p14:tracePt t="255610" x="922338" y="3829050"/>
          <p14:tracePt t="255626" x="922338" y="3814763"/>
          <p14:tracePt t="255644" x="922338" y="3806825"/>
          <p14:tracePt t="255660" x="922338" y="3792538"/>
          <p14:tracePt t="255677" x="922338" y="3771900"/>
          <p14:tracePt t="255694" x="922338" y="3756025"/>
          <p14:tracePt t="255710" x="922338" y="3749675"/>
          <p14:tracePt t="255726" x="922338" y="3741738"/>
          <p14:tracePt t="255743" x="922338" y="3735388"/>
          <p14:tracePt t="255759" x="922338" y="3721100"/>
          <p14:tracePt t="255778" x="922338" y="3713163"/>
          <p14:tracePt t="255811" x="922338" y="3706813"/>
          <p14:tracePt t="255828" x="922338" y="3698875"/>
          <p14:tracePt t="255886" x="922338" y="3692525"/>
          <p14:tracePt t="255928" x="915988" y="3692525"/>
          <p14:tracePt t="255955" x="908050" y="3692525"/>
          <p14:tracePt t="256014" x="901700" y="3692525"/>
          <p14:tracePt t="256051" x="893763" y="3692525"/>
          <p14:tracePt t="256087" x="893763" y="3684588"/>
          <p14:tracePt t="256114" x="887413" y="3684588"/>
          <p14:tracePt t="256125" x="887413" y="3678238"/>
          <p14:tracePt t="256161" x="887413" y="3670300"/>
          <p14:tracePt t="256196" x="879475" y="3662363"/>
          <p14:tracePt t="256237" x="879475" y="3656013"/>
          <p14:tracePt t="256341" x="879475" y="3648075"/>
          <p14:tracePt t="256453" x="873125" y="3648075"/>
          <p14:tracePt t="256487" x="865188" y="3648075"/>
          <p14:tracePt t="256696" x="858838" y="3648075"/>
          <p14:tracePt t="258088" x="858838" y="3641725"/>
          <p14:tracePt t="258109" x="858838" y="3633788"/>
          <p14:tracePt t="258131" x="858838" y="3627438"/>
          <p14:tracePt t="258139" x="865188" y="3627438"/>
          <p14:tracePt t="258150" x="865188" y="3619500"/>
          <p14:tracePt t="258172" x="865188" y="3613150"/>
          <p14:tracePt t="258189" x="873125" y="3605213"/>
          <p14:tracePt t="258196" x="873125" y="3598863"/>
          <p14:tracePt t="258213" x="873125" y="3590925"/>
          <p14:tracePt t="258226" x="873125" y="3582988"/>
          <p14:tracePt t="258243" x="879475" y="3576638"/>
          <p14:tracePt t="258276" x="879475" y="3568700"/>
          <p14:tracePt t="258292" x="879475" y="3562350"/>
          <p14:tracePt t="258310" x="887413" y="3554413"/>
          <p14:tracePt t="258326" x="887413" y="3548063"/>
          <p14:tracePt t="261305" x="887413" y="3554413"/>
          <p14:tracePt t="261322" x="893763" y="3562350"/>
          <p14:tracePt t="261330" x="908050" y="3576638"/>
          <p14:tracePt t="261341" x="915988" y="3582988"/>
          <p14:tracePt t="261358" x="936625" y="3605213"/>
          <p14:tracePt t="261376" x="966788" y="3648075"/>
          <p14:tracePt t="261393" x="1001713" y="3678238"/>
          <p14:tracePt t="261408" x="1089025" y="3735388"/>
          <p14:tracePt t="261426" x="1204913" y="3800475"/>
          <p14:tracePt t="261442" x="1355725" y="3851275"/>
          <p14:tracePt t="261459" x="1528763" y="3894138"/>
          <p14:tracePt t="261476" x="1852613" y="3965575"/>
          <p14:tracePt t="261493" x="2062163" y="4016375"/>
          <p14:tracePt t="261511" x="2249488" y="4052888"/>
          <p14:tracePt t="261514" x="2314575" y="4067175"/>
          <p14:tracePt t="261527" x="2371725" y="4081463"/>
          <p14:tracePt t="261543" x="2465388" y="4095750"/>
          <p14:tracePt t="261560" x="2544763" y="4117975"/>
          <p14:tracePt t="261578" x="2660650" y="4146550"/>
          <p14:tracePt t="261594" x="2740025" y="4160838"/>
          <p14:tracePt t="261611" x="2833688" y="4181475"/>
          <p14:tracePt t="261626" x="2963863" y="4211638"/>
          <p14:tracePt t="261643" x="3086100" y="4232275"/>
          <p14:tracePt t="261660" x="3208338" y="4260850"/>
          <p14:tracePt t="261676" x="3338513" y="4291013"/>
          <p14:tracePt t="261693" x="3375025" y="4297363"/>
          <p14:tracePt t="261709" x="3389313" y="4305300"/>
          <p14:tracePt t="261726" x="3403600" y="4311650"/>
          <p14:tracePt t="261743" x="3417888" y="4319588"/>
          <p14:tracePt t="261760" x="3440113" y="4333875"/>
          <p14:tracePt t="261777" x="3533775" y="4362450"/>
          <p14:tracePt t="261794" x="3641725" y="4384675"/>
          <p14:tracePt t="261810" x="3771900" y="4391025"/>
          <p14:tracePt t="261826" x="3894138" y="4391025"/>
          <p14:tracePt t="261844" x="4002088" y="4391025"/>
          <p14:tracePt t="261860" x="4081463" y="4391025"/>
          <p14:tracePt t="261876" x="4124325" y="4391025"/>
          <p14:tracePt t="261878" x="4138613" y="4391025"/>
          <p14:tracePt t="261893" x="4160838" y="4391025"/>
          <p14:tracePt t="261909" x="4175125" y="4391025"/>
          <p14:tracePt t="261944" x="4052888" y="4478338"/>
          <p14:tracePt t="261960" x="3944938" y="4549775"/>
          <p14:tracePt t="261977" x="3843338" y="4606925"/>
          <p14:tracePt t="261993" x="3727450" y="4672013"/>
          <p14:tracePt t="262010" x="3627438" y="4708525"/>
          <p14:tracePt t="262014" x="3605213" y="4716463"/>
          <p14:tracePt t="262159" x="3605213" y="4708525"/>
          <p14:tracePt t="262167" x="3656013" y="4672013"/>
          <p14:tracePt t="262176" x="3749675" y="4606925"/>
          <p14:tracePt t="262192" x="3937000" y="4513263"/>
          <p14:tracePt t="262210" x="4095750" y="4521200"/>
          <p14:tracePt t="262229" x="4370388" y="4513263"/>
          <p14:tracePt t="262241" x="4464050" y="4513263"/>
          <p14:tracePt t="262258" x="4600575" y="4513263"/>
          <p14:tracePt t="262275" x="4787900" y="4557713"/>
          <p14:tracePt t="262292" x="4889500" y="4586288"/>
          <p14:tracePt t="262308" x="4975225" y="4606925"/>
          <p14:tracePt t="262325" x="5054600" y="4637088"/>
          <p14:tracePt t="262341" x="5141913" y="4657725"/>
          <p14:tracePt t="262358" x="5221288" y="4686300"/>
          <p14:tracePt t="262374" x="5284788" y="4722813"/>
          <p14:tracePt t="262391" x="5299075" y="4737100"/>
          <p14:tracePt t="262424" x="5299075" y="4745038"/>
          <p14:tracePt t="262441" x="5292725" y="4773613"/>
          <p14:tracePt t="262457" x="5278438" y="4787900"/>
          <p14:tracePt t="262475" x="5264150" y="4802188"/>
          <p14:tracePt t="262491" x="5249863" y="4810125"/>
          <p14:tracePt t="262508" x="5249863" y="4824413"/>
          <p14:tracePt t="262511" x="5241925" y="4830763"/>
          <p14:tracePt t="262526" x="5221288" y="4845050"/>
          <p14:tracePt t="262544" x="5205413" y="4859338"/>
          <p14:tracePt t="262560" x="5184775" y="4881563"/>
          <p14:tracePt t="262577" x="5170488" y="4903788"/>
          <p14:tracePt t="262594" x="5133975" y="4932363"/>
          <p14:tracePt t="262610" x="5111750" y="4954588"/>
          <p14:tracePt t="262627" x="5091113" y="4975225"/>
          <p14:tracePt t="262644" x="5054600" y="4997450"/>
          <p14:tracePt t="262660" x="5032375" y="5018088"/>
          <p14:tracePt t="262676" x="5003800" y="5032375"/>
          <p14:tracePt t="262693" x="4975225" y="5054600"/>
          <p14:tracePt t="262710" x="4946650" y="5083175"/>
          <p14:tracePt t="262727" x="4918075" y="5105400"/>
          <p14:tracePt t="262743" x="4895850" y="5127625"/>
          <p14:tracePt t="262760" x="4875213" y="5148263"/>
          <p14:tracePt t="262777" x="4838700" y="5170488"/>
          <p14:tracePt t="262793" x="4824413" y="5191125"/>
          <p14:tracePt t="262811" x="4787900" y="5205413"/>
          <p14:tracePt t="262826" x="4773613" y="5221288"/>
          <p14:tracePt t="262841" x="4751388" y="5221288"/>
          <p14:tracePt t="262858" x="4737100" y="5227638"/>
          <p14:tracePt t="262874" x="4730750" y="5235575"/>
          <p14:tracePt t="262891" x="4722813" y="5235575"/>
          <p14:tracePt t="262907" x="4722813" y="5241925"/>
          <p14:tracePt t="262979" x="4722813" y="5235575"/>
          <p14:tracePt t="262987" x="4730750" y="5227638"/>
          <p14:tracePt t="262995" x="4730750" y="5221288"/>
          <p14:tracePt t="263007" x="4730750" y="5213350"/>
          <p14:tracePt t="263024" x="4730750" y="5199063"/>
          <p14:tracePt t="263040" x="4737100" y="5176838"/>
          <p14:tracePt t="263058" x="4745038" y="5148263"/>
          <p14:tracePt t="263074" x="4745038" y="5133975"/>
          <p14:tracePt t="263090" x="4751388" y="5105400"/>
          <p14:tracePt t="263107" x="4751388" y="5076825"/>
          <p14:tracePt t="263124" x="4759325" y="5054600"/>
          <p14:tracePt t="263142" x="4773613" y="5003800"/>
          <p14:tracePt t="263159" x="4779963" y="4983163"/>
          <p14:tracePt t="263176" x="4787900" y="4968875"/>
          <p14:tracePt t="263191" x="4795838" y="4946650"/>
          <p14:tracePt t="263208" x="4802188" y="4924425"/>
          <p14:tracePt t="263225" x="4816475" y="4903788"/>
          <p14:tracePt t="263242" x="4824413" y="4875213"/>
          <p14:tracePt t="263258" x="4830763" y="4859338"/>
          <p14:tracePt t="263275" x="4845050" y="4838700"/>
          <p14:tracePt t="263292" x="4852988" y="4824413"/>
          <p14:tracePt t="263308" x="4859338" y="4802188"/>
          <p14:tracePt t="263325" x="4867275" y="4787900"/>
          <p14:tracePt t="263344" x="4881563" y="4765675"/>
          <p14:tracePt t="263359" x="4889500" y="4745038"/>
          <p14:tracePt t="263376" x="4903788" y="4722813"/>
          <p14:tracePt t="263394" x="4910138" y="4702175"/>
          <p14:tracePt t="263410" x="4924425" y="4686300"/>
          <p14:tracePt t="263425" x="4924425" y="4672013"/>
          <p14:tracePt t="263442" x="4932363" y="4651375"/>
          <p14:tracePt t="263457" x="4953000" y="4629150"/>
          <p14:tracePt t="263474" x="4968875" y="4600575"/>
          <p14:tracePt t="263491" x="4975225" y="4578350"/>
          <p14:tracePt t="263507" x="4975225" y="4557713"/>
          <p14:tracePt t="263525" x="4983163" y="4543425"/>
          <p14:tracePt t="263542" x="4983163" y="4529138"/>
          <p14:tracePt t="263558" x="4989513" y="4521200"/>
          <p14:tracePt t="263576" x="4997450" y="4492625"/>
          <p14:tracePt t="263591" x="5011738" y="4478338"/>
          <p14:tracePt t="263609" x="5026025" y="4456113"/>
          <p14:tracePt t="263626" x="5032375" y="4433888"/>
          <p14:tracePt t="263643" x="5040313" y="4419600"/>
          <p14:tracePt t="263659" x="5054600" y="4398963"/>
          <p14:tracePt t="263676" x="5076825" y="4362450"/>
          <p14:tracePt t="263693" x="5083175" y="4340225"/>
          <p14:tracePt t="263710" x="5091113" y="4319588"/>
          <p14:tracePt t="263725" x="5105400" y="4305300"/>
          <p14:tracePt t="263743" x="5126038" y="4268788"/>
          <p14:tracePt t="263761" x="5148263" y="4240213"/>
          <p14:tracePt t="263776" x="5162550" y="4217988"/>
          <p14:tracePt t="263793" x="5176838" y="4197350"/>
          <p14:tracePt t="263810" x="5191125" y="4175125"/>
          <p14:tracePt t="263826" x="5205413" y="4138613"/>
          <p14:tracePt t="263843" x="5213350" y="4124325"/>
          <p14:tracePt t="263860" x="5221288" y="4095750"/>
          <p14:tracePt t="263877" x="5227638" y="4073525"/>
          <p14:tracePt t="263893" x="5235575" y="4052888"/>
          <p14:tracePt t="263908" x="5235575" y="4024313"/>
          <p14:tracePt t="263924" x="5235575" y="4008438"/>
          <p14:tracePt t="263941" x="5235575" y="3987800"/>
          <p14:tracePt t="263957" x="5235575" y="3973513"/>
          <p14:tracePt t="263974" x="5235575" y="3959225"/>
          <p14:tracePt t="263990" x="5241925" y="3937000"/>
          <p14:tracePt t="264007" x="5256213" y="3908425"/>
          <p14:tracePt t="264023" x="5264150" y="3886200"/>
          <p14:tracePt t="264040" x="5278438" y="3865563"/>
          <p14:tracePt t="264057" x="5284788" y="3851275"/>
          <p14:tracePt t="264073" x="5292725" y="3829050"/>
          <p14:tracePt t="264090" x="5292725" y="3806825"/>
          <p14:tracePt t="264107" x="5299075" y="3792538"/>
          <p14:tracePt t="264123" x="5307013" y="3771900"/>
          <p14:tracePt t="264140" x="5307013" y="3763963"/>
          <p14:tracePt t="264157" x="5314950" y="3749675"/>
          <p14:tracePt t="264173" x="5314950" y="3741738"/>
          <p14:tracePt t="264190" x="5314950" y="3727450"/>
          <p14:tracePt t="264207" x="5329238" y="3706813"/>
          <p14:tracePt t="264223" x="5335588" y="3706813"/>
          <p14:tracePt t="264240" x="5335588" y="3692525"/>
          <p14:tracePt t="264257" x="5343525" y="3684588"/>
          <p14:tracePt t="264273" x="5349875" y="3678238"/>
          <p14:tracePt t="264291" x="5357813" y="3662363"/>
          <p14:tracePt t="264309" x="5357813" y="3648075"/>
          <p14:tracePt t="264326" x="5372100" y="3627438"/>
          <p14:tracePt t="264342" x="5378450" y="3613150"/>
          <p14:tracePt t="264358" x="5386388" y="3605213"/>
          <p14:tracePt t="264376" x="5394325" y="3590925"/>
          <p14:tracePt t="264391" x="5400675" y="3582988"/>
          <p14:tracePt t="264408" x="5408613" y="3582988"/>
          <p14:tracePt t="264456" x="5408613" y="3576638"/>
          <p14:tracePt t="264464" x="5414963" y="3576638"/>
          <p14:tracePt t="264485" x="5414963" y="3568700"/>
          <p14:tracePt t="265531" x="5422900" y="3568700"/>
          <p14:tracePt t="265563" x="5429250" y="3568700"/>
          <p14:tracePt t="265646" x="5437188" y="3568700"/>
          <p14:tracePt t="265722" x="5443538" y="3568700"/>
          <p14:tracePt t="265730" x="5457825" y="3568700"/>
          <p14:tracePt t="265742" x="5465763" y="3568700"/>
          <p14:tracePt t="265759" x="5494338" y="3568700"/>
          <p14:tracePt t="265776" x="5516563" y="3576638"/>
          <p14:tracePt t="265793" x="5522913" y="3576638"/>
          <p14:tracePt t="265809" x="5537200" y="3576638"/>
          <p14:tracePt t="265826" x="5551488" y="3576638"/>
          <p14:tracePt t="265842" x="5567363" y="3582988"/>
          <p14:tracePt t="265859" x="5595938" y="3582988"/>
          <p14:tracePt t="265876" x="5610225" y="3590925"/>
          <p14:tracePt t="265892" x="5630863" y="3590925"/>
          <p14:tracePt t="265909" x="5646738" y="3598863"/>
          <p14:tracePt t="265926" x="5667375" y="3598863"/>
          <p14:tracePt t="265942" x="5689600" y="3605213"/>
          <p14:tracePt t="265959" x="5703888" y="3613150"/>
          <p14:tracePt t="265961" x="5718175" y="3613150"/>
          <p14:tracePt t="265975" x="5732463" y="3613150"/>
          <p14:tracePt t="265992" x="5740400" y="3613150"/>
          <p14:tracePt t="266009" x="5754688" y="3619500"/>
          <p14:tracePt t="266026" x="5761038" y="3627438"/>
          <p14:tracePt t="266041" x="5775325" y="3633788"/>
          <p14:tracePt t="266060" x="5797550" y="3641725"/>
          <p14:tracePt t="266075" x="5803900" y="3641725"/>
          <p14:tracePt t="266092" x="5819775" y="3648075"/>
          <p14:tracePt t="266110" x="5840413" y="3656013"/>
          <p14:tracePt t="266125" x="5848350" y="3662363"/>
          <p14:tracePt t="266141" x="5862638" y="3670300"/>
          <p14:tracePt t="266157" x="5868988" y="3678238"/>
          <p14:tracePt t="266174" x="5883275" y="3684588"/>
          <p14:tracePt t="266191" x="5897563" y="3698875"/>
          <p14:tracePt t="266208" x="5913438" y="3706813"/>
          <p14:tracePt t="266224" x="5913438" y="3713163"/>
          <p14:tracePt t="266241" x="5934075" y="3727450"/>
          <p14:tracePt t="266257" x="5948363" y="3735388"/>
          <p14:tracePt t="266274" x="5956300" y="3741738"/>
          <p14:tracePt t="266291" x="5970588" y="3749675"/>
          <p14:tracePt t="266307" x="5976938" y="3749675"/>
          <p14:tracePt t="266324" x="5984875" y="3756025"/>
          <p14:tracePt t="266343" x="5984875" y="3763963"/>
          <p14:tracePt t="266376" x="5992813" y="3763963"/>
          <p14:tracePt t="266393" x="5992813" y="3771900"/>
          <p14:tracePt t="266409" x="5999163" y="3778250"/>
          <p14:tracePt t="266425" x="6013450" y="3792538"/>
          <p14:tracePt t="266443" x="6021388" y="3800475"/>
          <p14:tracePt t="266460" x="6049963" y="3821113"/>
          <p14:tracePt t="266476" x="6056313" y="3835400"/>
          <p14:tracePt t="266493" x="6064250" y="3843338"/>
          <p14:tracePt t="266509" x="6072188" y="3843338"/>
          <p14:tracePt t="266525" x="6078538" y="3857625"/>
          <p14:tracePt t="266559" x="6092825" y="3871913"/>
          <p14:tracePt t="266576" x="6100763" y="3886200"/>
          <p14:tracePt t="266592" x="6115050" y="3900488"/>
          <p14:tracePt t="266609" x="6135688" y="3914775"/>
          <p14:tracePt t="266626" x="6157913" y="3930650"/>
          <p14:tracePt t="266642" x="6180138" y="3951288"/>
          <p14:tracePt t="266659" x="6186488" y="3959225"/>
          <p14:tracePt t="266676" x="6200775" y="3965575"/>
          <p14:tracePt t="266692" x="6208713" y="3973513"/>
          <p14:tracePt t="266710" x="6215063" y="3979863"/>
          <p14:tracePt t="266726" x="6223000" y="3994150"/>
          <p14:tracePt t="266743" x="6229350" y="4002088"/>
          <p14:tracePt t="266758" x="6245225" y="4016375"/>
          <p14:tracePt t="266774" x="6265863" y="4030663"/>
          <p14:tracePt t="266790" x="6280150" y="4044950"/>
          <p14:tracePt t="266808" x="6308725" y="4073525"/>
          <p14:tracePt t="266824" x="6330950" y="4095750"/>
          <p14:tracePt t="266840" x="6353175" y="4117975"/>
          <p14:tracePt t="266858" x="6373813" y="4132263"/>
          <p14:tracePt t="266875" x="6396038" y="4152900"/>
          <p14:tracePt t="266893" x="6418263" y="4167188"/>
          <p14:tracePt t="266910" x="6424613" y="4175125"/>
          <p14:tracePt t="266926" x="6438900" y="4189413"/>
          <p14:tracePt t="266941" x="6453188" y="4203700"/>
          <p14:tracePt t="266959" x="6475413" y="4217988"/>
          <p14:tracePt t="266975" x="6496050" y="4240213"/>
          <p14:tracePt t="266992" x="6511925" y="4254500"/>
          <p14:tracePt t="267009" x="6540500" y="4268788"/>
          <p14:tracePt t="267025" x="6554788" y="4283075"/>
          <p14:tracePt t="267043" x="6561138" y="4291013"/>
          <p14:tracePt t="267059" x="6575425" y="4297363"/>
          <p14:tracePt t="267075" x="6591300" y="4305300"/>
          <p14:tracePt t="267093" x="6605588" y="4319588"/>
          <p14:tracePt t="267110" x="6619875" y="4325938"/>
          <p14:tracePt t="267126" x="6634163" y="4333875"/>
          <p14:tracePt t="267143" x="6648450" y="4348163"/>
          <p14:tracePt t="267159" x="6662738" y="4356100"/>
          <p14:tracePt t="267175" x="6670675" y="4362450"/>
          <p14:tracePt t="267193" x="6691313" y="4370388"/>
          <p14:tracePt t="267209" x="6713538" y="4384675"/>
          <p14:tracePt t="267226" x="6734175" y="4405313"/>
          <p14:tracePt t="267241" x="6748463" y="4419600"/>
          <p14:tracePt t="267258" x="6770688" y="4433888"/>
          <p14:tracePt t="267276" x="6792913" y="4433888"/>
          <p14:tracePt t="267292" x="6807200" y="4441825"/>
          <p14:tracePt t="267308" x="6813550" y="4441825"/>
          <p14:tracePt t="267326" x="6821488" y="4441825"/>
          <p14:tracePt t="267342" x="6821488" y="4449763"/>
          <p14:tracePt t="267359" x="6827838" y="4449763"/>
          <p14:tracePt t="267376" x="6835775" y="4456113"/>
          <p14:tracePt t="267392" x="6843713" y="4456113"/>
          <p14:tracePt t="267409" x="6850063" y="4456113"/>
          <p14:tracePt t="267426" x="6864350" y="4456113"/>
          <p14:tracePt t="267442" x="6872288" y="4464050"/>
          <p14:tracePt t="267459" x="6878638" y="4464050"/>
          <p14:tracePt t="267475" x="6892925" y="4464050"/>
          <p14:tracePt t="267492" x="6915150" y="4464050"/>
          <p14:tracePt t="267509" x="6929438" y="4464050"/>
          <p14:tracePt t="267513" x="6937375" y="4464050"/>
          <p14:tracePt t="267525" x="6943725" y="4464050"/>
          <p14:tracePt t="267543" x="6958013" y="4464050"/>
          <p14:tracePt t="267560" x="6965950" y="4464050"/>
          <p14:tracePt t="267576" x="6972300" y="4456113"/>
          <p14:tracePt t="267591" x="6980238" y="4449763"/>
          <p14:tracePt t="267609" x="6986588" y="4449763"/>
          <p14:tracePt t="267626" x="6994525" y="4441825"/>
          <p14:tracePt t="267641" x="7008813" y="4433888"/>
          <p14:tracePt t="267660" x="7023100" y="4427538"/>
          <p14:tracePt t="267676" x="7031038" y="4419600"/>
          <p14:tracePt t="267709" x="7037388" y="4419600"/>
          <p14:tracePt t="267740" x="7045325" y="4413250"/>
          <p14:tracePt t="267769" x="7051675" y="4413250"/>
          <p14:tracePt t="267789" x="7059613" y="4413250"/>
          <p14:tracePt t="267798" x="7065963" y="4405313"/>
          <p14:tracePt t="267810" x="7073900" y="4405313"/>
          <p14:tracePt t="267826" x="7088188" y="4398963"/>
          <p14:tracePt t="267843" x="7094538" y="4391025"/>
          <p14:tracePt t="267860" x="7110413" y="4391025"/>
          <p14:tracePt t="267877" x="7116763" y="4384675"/>
          <p14:tracePt t="267897" x="7124700" y="4384675"/>
          <p14:tracePt t="267955" x="7131050" y="4376738"/>
          <p14:tracePt t="268079" x="7131050" y="4370388"/>
          <p14:tracePt t="270588" x="7131050" y="4376738"/>
          <p14:tracePt t="270593" x="7124700" y="4384675"/>
          <p14:tracePt t="270608" x="7102475" y="4405313"/>
          <p14:tracePt t="270624" x="7080250" y="4427538"/>
          <p14:tracePt t="270641" x="7073900" y="4433888"/>
          <p14:tracePt t="270658" x="7051675" y="4456113"/>
          <p14:tracePt t="270673" x="7031038" y="4484688"/>
          <p14:tracePt t="270689" x="7008813" y="4521200"/>
          <p14:tracePt t="270705" x="6972300" y="4592638"/>
          <p14:tracePt t="270722" x="6921500" y="4679950"/>
          <p14:tracePt t="270739" x="6813550" y="4810125"/>
          <p14:tracePt t="270755" x="6734175" y="4895850"/>
          <p14:tracePt t="270772" x="6662738" y="4983163"/>
          <p14:tracePt t="270789" x="6591300" y="5076825"/>
          <p14:tracePt t="270806" x="6526213" y="5133975"/>
          <p14:tracePt t="270822" x="6503988" y="5176838"/>
          <p14:tracePt t="270839" x="6467475" y="5213350"/>
          <p14:tracePt t="270856" x="6432550" y="5241925"/>
          <p14:tracePt t="270872" x="6381750" y="5278438"/>
          <p14:tracePt t="270889" x="6330950" y="5307013"/>
          <p14:tracePt t="270906" x="6265863" y="5349875"/>
          <p14:tracePt t="270924" x="6149975" y="5414963"/>
          <p14:tracePt t="270940" x="6064250" y="5443538"/>
          <p14:tracePt t="270957" x="5992813" y="5473700"/>
          <p14:tracePt t="270973" x="5942013" y="5494338"/>
          <p14:tracePt t="270989" x="5913438" y="5516563"/>
          <p14:tracePt t="271007" x="5876925" y="5537200"/>
          <p14:tracePt t="271009" x="5868988" y="5553075"/>
          <p14:tracePt t="271023" x="5854700" y="5559425"/>
          <p14:tracePt t="271041" x="5811838" y="5602288"/>
          <p14:tracePt t="271057" x="5789613" y="5630863"/>
          <p14:tracePt t="271074" x="5768975" y="5661025"/>
          <p14:tracePt t="271089" x="5746750" y="5681663"/>
          <p14:tracePt t="271107" x="5732463" y="5703888"/>
          <p14:tracePt t="271123" x="5710238" y="5740400"/>
          <p14:tracePt t="271139" x="5675313" y="5783263"/>
          <p14:tracePt t="271157" x="5653088" y="5803900"/>
          <p14:tracePt t="271172" x="5638800" y="5834063"/>
          <p14:tracePt t="271189" x="5624513" y="5854700"/>
          <p14:tracePt t="271206" x="5616575" y="5876925"/>
          <p14:tracePt t="271223" x="5610225" y="5899150"/>
          <p14:tracePt t="271239" x="5602288" y="5919788"/>
          <p14:tracePt t="271258" x="5602288" y="5948363"/>
          <p14:tracePt t="271273" x="5602288" y="5962650"/>
          <p14:tracePt t="271289" x="5602288" y="5978525"/>
          <p14:tracePt t="271306" x="5610225" y="5978525"/>
          <p14:tracePt t="271323" x="5624513" y="5984875"/>
          <p14:tracePt t="271340" x="5638800" y="5984875"/>
          <p14:tracePt t="271358" x="5667375" y="5984875"/>
          <p14:tracePt t="271374" x="5703888" y="5984875"/>
          <p14:tracePt t="271391" x="5746750" y="5962650"/>
          <p14:tracePt t="271407" x="5826125" y="5942013"/>
          <p14:tracePt t="271424" x="5913438" y="5927725"/>
          <p14:tracePt t="271440" x="5992813" y="5913438"/>
          <p14:tracePt t="271459" x="6129338" y="5899150"/>
          <p14:tracePt t="271474" x="6245225" y="5876925"/>
          <p14:tracePt t="271491" x="6330950" y="5862638"/>
          <p14:tracePt t="271507" x="6373813" y="5848350"/>
          <p14:tracePt t="271512" x="6381750" y="5848350"/>
          <p14:tracePt t="271524" x="6396038" y="5848350"/>
          <p14:tracePt t="271543" x="6424613" y="5840413"/>
          <p14:tracePt t="271558" x="6446838" y="5826125"/>
          <p14:tracePt t="271574" x="6481763" y="5819775"/>
          <p14:tracePt t="271592" x="6532563" y="5797550"/>
          <p14:tracePt t="271607" x="6569075" y="5797550"/>
          <p14:tracePt t="271624" x="6611938" y="5797550"/>
          <p14:tracePt t="271642" x="6684963" y="5797550"/>
          <p14:tracePt t="271658" x="6719888" y="5797550"/>
          <p14:tracePt t="271674" x="6742113" y="5797550"/>
          <p14:tracePt t="271691" x="6770688" y="5803900"/>
          <p14:tracePt t="271707" x="6784975" y="5803900"/>
          <p14:tracePt t="271724" x="6792913" y="5803900"/>
          <p14:tracePt t="271880" x="6799263" y="5803900"/>
          <p14:tracePt t="271891" x="6799263" y="5811838"/>
          <p14:tracePt t="271897" x="6799263" y="5819775"/>
          <p14:tracePt t="271914" x="6799263" y="5826125"/>
          <p14:tracePt t="271946" x="6799263" y="5834063"/>
          <p14:tracePt t="272018" x="6799263" y="5840413"/>
          <p14:tracePt t="272065" x="6799263" y="5848350"/>
          <p14:tracePt t="272080" x="6813550" y="5854700"/>
          <p14:tracePt t="272088" x="6813550" y="5868988"/>
          <p14:tracePt t="272095" x="6821488" y="5876925"/>
          <p14:tracePt t="272107" x="6827838" y="5891213"/>
          <p14:tracePt t="272125" x="6850063" y="5919788"/>
          <p14:tracePt t="272141" x="6858000" y="5919788"/>
          <p14:tracePt t="272158" x="6864350" y="5934075"/>
          <p14:tracePt t="272174" x="6872288" y="5942013"/>
          <p14:tracePt t="272191" x="6878638" y="5942013"/>
          <p14:tracePt t="272207" x="6878638" y="5948363"/>
          <p14:tracePt t="272226" x="6886575" y="5948363"/>
          <p14:tracePt t="272256" x="6892925" y="5948363"/>
          <p14:tracePt t="272309" x="6900863" y="5948363"/>
          <p14:tracePt t="272322" x="6907213" y="5948363"/>
          <p14:tracePt t="272347" x="6915150" y="5948363"/>
          <p14:tracePt t="272375" x="6921500" y="5948363"/>
          <p14:tracePt t="272405" x="6929438" y="5948363"/>
          <p14:tracePt t="272482" x="6937375" y="5948363"/>
          <p14:tracePt t="272553" x="6943725" y="5948363"/>
          <p14:tracePt t="272574" x="6951663" y="5948363"/>
          <p14:tracePt t="272652" x="6958013" y="5948363"/>
          <p14:tracePt t="272660" x="6965950" y="5948363"/>
          <p14:tracePt t="272709" x="6972300" y="5948363"/>
          <p14:tracePt t="272737" x="6980238" y="5948363"/>
          <p14:tracePt t="272757" x="6980238" y="5956300"/>
          <p14:tracePt t="272763" x="6986588" y="5956300"/>
          <p14:tracePt t="272773" x="6994525" y="5956300"/>
          <p14:tracePt t="272789" x="7000875" y="5962650"/>
          <p14:tracePt t="272805" x="7016750" y="5970588"/>
          <p14:tracePt t="272821" x="7023100" y="5970588"/>
          <p14:tracePt t="272838" x="7037388" y="5970588"/>
          <p14:tracePt t="272871" x="7045325" y="5970588"/>
          <p14:tracePt t="272888" x="7051675" y="5970588"/>
          <p14:tracePt t="272905" x="7059613" y="5970588"/>
          <p14:tracePt t="272938" x="7065963" y="5970588"/>
          <p14:tracePt t="272945" x="7073900" y="5978525"/>
          <p14:tracePt t="272961" x="7080250" y="5978525"/>
          <p14:tracePt t="272977" x="7088188" y="5984875"/>
          <p14:tracePt t="272988" x="7094538" y="5984875"/>
          <p14:tracePt t="273005" x="7102475" y="5992813"/>
          <p14:tracePt t="273021" x="7110413" y="5992813"/>
          <p14:tracePt t="273039" x="7116763" y="5992813"/>
          <p14:tracePt t="273055" x="7124700" y="5992813"/>
          <p14:tracePt t="273095" x="7131050" y="5992813"/>
          <p14:tracePt t="273131" x="7138988" y="5992813"/>
          <p14:tracePt t="273157" x="7145338" y="5992813"/>
          <p14:tracePt t="273363" x="7153275" y="5992813"/>
          <p14:tracePt t="273395" x="7159625" y="5992813"/>
          <p14:tracePt t="273411" x="7167563" y="5992813"/>
          <p14:tracePt t="273425" x="7181850" y="5992813"/>
          <p14:tracePt t="273441" x="7189788" y="5992813"/>
          <p14:tracePt t="273449" x="7196138" y="5984875"/>
          <p14:tracePt t="273458" x="7204075" y="5984875"/>
          <p14:tracePt t="273475" x="7210425" y="5984875"/>
          <p14:tracePt t="273582" x="7218363" y="5984875"/>
          <p14:tracePt t="273600" x="7224713" y="5984875"/>
          <p14:tracePt t="273624" x="7232650" y="5984875"/>
          <p14:tracePt t="273632" x="7239000" y="5984875"/>
          <p14:tracePt t="273646" x="7246938" y="5984875"/>
          <p14:tracePt t="273657" x="7246938" y="5992813"/>
          <p14:tracePt t="273674" x="7253288" y="5992813"/>
          <p14:tracePt t="273690" x="7269163" y="5992813"/>
          <p14:tracePt t="273707" x="7275513" y="5992813"/>
          <p14:tracePt t="273723" x="7289800" y="5992813"/>
          <p14:tracePt t="273758" x="7304088" y="5992813"/>
          <p14:tracePt t="273774" x="7318375" y="5992813"/>
          <p14:tracePt t="273789" x="7326313" y="5992813"/>
          <p14:tracePt t="273848" x="7332663" y="5992813"/>
          <p14:tracePt t="273874" x="7340600" y="5992813"/>
          <p14:tracePt t="273891" x="7346950" y="5992813"/>
          <p14:tracePt t="273916" x="7354888" y="5992813"/>
          <p14:tracePt t="273941" x="7362825" y="5984875"/>
          <p14:tracePt t="273982" x="7369175" y="5984875"/>
          <p14:tracePt t="274010" x="7377113" y="5984875"/>
          <p14:tracePt t="274033" x="7383463" y="5984875"/>
          <p14:tracePt t="274074" x="7391400" y="5984875"/>
          <p14:tracePt t="274156" x="7397750" y="5984875"/>
          <p14:tracePt t="274190" x="7405688" y="5984875"/>
          <p14:tracePt t="274491" x="7397750" y="5978525"/>
          <p14:tracePt t="274499" x="7391400" y="5978525"/>
          <p14:tracePt t="274509" x="7383463" y="5962650"/>
          <p14:tracePt t="274523" x="7362825" y="5956300"/>
          <p14:tracePt t="274540" x="7340600" y="5934075"/>
          <p14:tracePt t="274557" x="7318375" y="5913438"/>
          <p14:tracePt t="274574" x="7289800" y="5883275"/>
          <p14:tracePt t="274591" x="7269163" y="5862638"/>
          <p14:tracePt t="274607" x="7246938" y="5840413"/>
          <p14:tracePt t="274623" x="7218363" y="5819775"/>
          <p14:tracePt t="274640" x="7189788" y="5797550"/>
          <p14:tracePt t="274656" x="7138988" y="5768975"/>
          <p14:tracePt t="274674" x="7023100" y="5710238"/>
          <p14:tracePt t="274691" x="6921500" y="5667375"/>
          <p14:tracePt t="274707" x="6807200" y="5638800"/>
          <p14:tracePt t="274723" x="6677025" y="5602288"/>
          <p14:tracePt t="274740" x="6526213" y="5559425"/>
          <p14:tracePt t="274756" x="6367463" y="5522913"/>
          <p14:tracePt t="274773" x="6229350" y="5494338"/>
          <p14:tracePt t="274790" x="6072188" y="5465763"/>
          <p14:tracePt t="274807" x="5976938" y="5457825"/>
          <p14:tracePt t="274824" x="5948363" y="5451475"/>
          <p14:tracePt t="274839" x="5927725" y="5451475"/>
          <p14:tracePt t="274857" x="5913438" y="5451475"/>
          <p14:tracePt t="274874" x="5891213" y="5451475"/>
          <p14:tracePt t="274890" x="5868988" y="5451475"/>
          <p14:tracePt t="274907" x="5854700" y="5451475"/>
          <p14:tracePt t="274924" x="5834063" y="5451475"/>
          <p14:tracePt t="274939" x="5819775" y="5451475"/>
          <p14:tracePt t="274957" x="5789613" y="5443538"/>
          <p14:tracePt t="274973" x="5768975" y="5437188"/>
          <p14:tracePt t="274990" x="5740400" y="5414963"/>
          <p14:tracePt t="275007" x="5718175" y="5400675"/>
          <p14:tracePt t="275024" x="5703888" y="5386388"/>
          <p14:tracePt t="275040" x="5681663" y="5364163"/>
          <p14:tracePt t="275056" x="5667375" y="5343525"/>
          <p14:tracePt t="275073" x="5653088" y="5329238"/>
          <p14:tracePt t="275090" x="5646738" y="5307013"/>
          <p14:tracePt t="275108" x="5616575" y="5278438"/>
          <p14:tracePt t="275124" x="5602288" y="5256213"/>
          <p14:tracePt t="275140" x="5581650" y="5235575"/>
          <p14:tracePt t="275157" x="5567363" y="5213350"/>
          <p14:tracePt t="275173" x="5545138" y="5191125"/>
          <p14:tracePt t="275190" x="5530850" y="5176838"/>
          <p14:tracePt t="275208" x="5494338" y="5141913"/>
          <p14:tracePt t="275223" x="5480050" y="5127625"/>
          <p14:tracePt t="275240" x="5457825" y="5119688"/>
          <p14:tracePt t="275256" x="5437188" y="5111750"/>
          <p14:tracePt t="275273" x="5422900" y="5111750"/>
          <p14:tracePt t="275292" x="5364163" y="5111750"/>
          <p14:tracePt t="275307" x="5343525" y="5111750"/>
          <p14:tracePt t="275324" x="5227638" y="5111750"/>
          <p14:tracePt t="275341" x="5148263" y="5111750"/>
          <p14:tracePt t="275357" x="5083175" y="5111750"/>
          <p14:tracePt t="275374" x="5011738" y="5119688"/>
          <p14:tracePt t="275391" x="4960938" y="5119688"/>
          <p14:tracePt t="275407" x="4918075" y="5119688"/>
          <p14:tracePt t="275424" x="4895850" y="5119688"/>
          <p14:tracePt t="275441" x="4875213" y="5119688"/>
          <p14:tracePt t="275458" x="4859338" y="5127625"/>
          <p14:tracePt t="275474" x="4852988" y="5127625"/>
          <p14:tracePt t="275491" x="4838700" y="5133975"/>
          <p14:tracePt t="275508" x="4810125" y="5141913"/>
          <p14:tracePt t="275524" x="4787900" y="5148263"/>
          <p14:tracePt t="275541" x="4773613" y="5156200"/>
          <p14:tracePt t="275555" x="4759325" y="5162550"/>
          <p14:tracePt t="275571" x="4751388" y="5162550"/>
          <p14:tracePt t="275587" x="4745038" y="5162550"/>
          <p14:tracePt t="275624" x="4745038" y="5170488"/>
          <p14:tracePt t="275672" x="4751388" y="5170488"/>
          <p14:tracePt t="275702" x="4751388" y="5162550"/>
          <p14:tracePt t="275710" x="4759325" y="5162550"/>
          <p14:tracePt t="275724" x="4759325" y="5156200"/>
          <p14:tracePt t="275740" x="4765675" y="5148263"/>
          <p14:tracePt t="275757" x="4765675" y="5141913"/>
          <p14:tracePt t="275790" x="4773613" y="5119688"/>
          <p14:tracePt t="275807" x="4773613" y="5111750"/>
          <p14:tracePt t="275823" x="4779963" y="5097463"/>
          <p14:tracePt t="275840" x="4787900" y="5076825"/>
          <p14:tracePt t="275858" x="4795838" y="5048250"/>
          <p14:tracePt t="275874" x="4802188" y="5026025"/>
          <p14:tracePt t="275890" x="4810125" y="5011738"/>
          <p14:tracePt t="275908" x="4816475" y="4989513"/>
          <p14:tracePt t="275923" x="4816475" y="4975225"/>
          <p14:tracePt t="275940" x="4830763" y="4954588"/>
          <p14:tracePt t="275956" x="4830763" y="4932363"/>
          <p14:tracePt t="275974" x="4838700" y="4903788"/>
          <p14:tracePt t="275990" x="4845050" y="4889500"/>
          <p14:tracePt t="276007" x="4845050" y="4875213"/>
          <p14:tracePt t="276023" x="4845050" y="4852988"/>
          <p14:tracePt t="276039" x="4845050" y="4838700"/>
          <p14:tracePt t="276056" x="4852988" y="4824413"/>
          <p14:tracePt t="276074" x="4859338" y="4795838"/>
          <p14:tracePt t="276091" x="4859338" y="4773613"/>
          <p14:tracePt t="276107" x="4867275" y="4759325"/>
          <p14:tracePt t="276123" x="4867275" y="4737100"/>
          <p14:tracePt t="276140" x="4875213" y="4716463"/>
          <p14:tracePt t="276156" x="4875213" y="4702175"/>
          <p14:tracePt t="276172" x="4881563" y="4679950"/>
          <p14:tracePt t="276190" x="4881563" y="4665663"/>
          <p14:tracePt t="276207" x="4881563" y="4643438"/>
          <p14:tracePt t="276223" x="4881563" y="4629150"/>
          <p14:tracePt t="276239" x="4881563" y="4622800"/>
          <p14:tracePt t="276256" x="4881563" y="4606925"/>
          <p14:tracePt t="276273" x="4881563" y="4600575"/>
          <p14:tracePt t="276290" x="4881563" y="4578350"/>
          <p14:tracePt t="276306" x="4881563" y="4572000"/>
          <p14:tracePt t="276324" x="4881563" y="4557713"/>
          <p14:tracePt t="276340" x="4881563" y="4543425"/>
          <p14:tracePt t="276356" x="4881563" y="4521200"/>
          <p14:tracePt t="276373" x="4881563" y="4513263"/>
          <p14:tracePt t="276389" x="4881563" y="4492625"/>
          <p14:tracePt t="276406" x="4881563" y="4478338"/>
          <p14:tracePt t="276423" x="4881563" y="4456113"/>
          <p14:tracePt t="276440" x="4881563" y="4441825"/>
          <p14:tracePt t="276456" x="4881563" y="4419600"/>
          <p14:tracePt t="276473" x="4875213" y="4398963"/>
          <p14:tracePt t="276489" x="4875213" y="4384675"/>
          <p14:tracePt t="276507" x="4867275" y="4356100"/>
          <p14:tracePt t="276523" x="4867275" y="4333875"/>
          <p14:tracePt t="276540" x="4867275" y="4319588"/>
          <p14:tracePt t="276556" x="4867275" y="4297363"/>
          <p14:tracePt t="276573" x="4867275" y="4276725"/>
          <p14:tracePt t="276590" x="4867275" y="4260850"/>
          <p14:tracePt t="276607" x="4875213" y="4232275"/>
          <p14:tracePt t="276624" x="4875213" y="4217988"/>
          <p14:tracePt t="276641" x="4875213" y="4203700"/>
          <p14:tracePt t="276657" x="4881563" y="4189413"/>
          <p14:tracePt t="276674" x="4881563" y="4167188"/>
          <p14:tracePt t="276690" x="4889500" y="4152900"/>
          <p14:tracePt t="276707" x="4889500" y="4138613"/>
          <p14:tracePt t="276721" x="4895850" y="4117975"/>
          <p14:tracePt t="276738" x="4903788" y="4087813"/>
          <p14:tracePt t="276754" x="4910138" y="4067175"/>
          <p14:tracePt t="276770" x="4918075" y="4052888"/>
          <p14:tracePt t="276789" x="4918075" y="4038600"/>
          <p14:tracePt t="276806" x="4924425" y="4024313"/>
          <p14:tracePt t="276823" x="4924425" y="4016375"/>
          <p14:tracePt t="276840" x="4932363" y="4008438"/>
          <p14:tracePt t="276856" x="4932363" y="4002088"/>
          <p14:tracePt t="276873" x="4938713" y="4002088"/>
          <p14:tracePt t="276890" x="4938713" y="3994150"/>
          <p14:tracePt t="276906" x="4938713" y="3987800"/>
          <p14:tracePt t="276923" x="4938713" y="3979863"/>
          <p14:tracePt t="276939" x="4938713" y="3973513"/>
          <p14:tracePt t="277001" x="4938713" y="3965575"/>
          <p14:tracePt t="277158" x="4938713" y="3959225"/>
          <p14:tracePt t="277164" x="4938713" y="3951288"/>
          <p14:tracePt t="277174" x="4946650" y="3951288"/>
          <p14:tracePt t="277192" x="4946650" y="3944938"/>
          <p14:tracePt t="277222" x="4946650" y="3937000"/>
          <p14:tracePt t="277258" x="4946650" y="3930650"/>
          <p14:tracePt t="277280" x="4946650" y="3922713"/>
          <p14:tracePt t="277312" x="4953000" y="3914775"/>
          <p14:tracePt t="277544" x="4953000" y="3908425"/>
          <p14:tracePt t="278217" x="4960938" y="3908425"/>
          <p14:tracePt t="278229" x="4968875" y="3908425"/>
          <p14:tracePt t="278239" x="4968875" y="3900488"/>
          <p14:tracePt t="278264" x="4975225" y="3900488"/>
          <p14:tracePt t="278273" x="4975225" y="3894138"/>
          <p14:tracePt t="278958" x="4983163" y="3894138"/>
          <p14:tracePt t="278968" x="4983163" y="3886200"/>
          <p14:tracePt t="278985" x="4989513" y="3886200"/>
          <p14:tracePt t="278992" x="4997450" y="3879850"/>
          <p14:tracePt t="279027" x="4997450" y="3871913"/>
          <p14:tracePt t="279035" x="4997450" y="3865563"/>
          <p14:tracePt t="279047" x="5003800" y="3865563"/>
          <p14:tracePt t="279076" x="5003800" y="3857625"/>
          <p14:tracePt t="279082" x="5011738" y="3857625"/>
          <p14:tracePt t="279092" x="5011738" y="3851275"/>
          <p14:tracePt t="279107" x="5018088" y="3843338"/>
          <p14:tracePt t="279122" x="5026025" y="3829050"/>
          <p14:tracePt t="279140" x="5032375" y="3814763"/>
          <p14:tracePt t="279155" x="5040313" y="3806825"/>
          <p14:tracePt t="279172" x="5048250" y="3792538"/>
          <p14:tracePt t="279190" x="5062538" y="3763963"/>
          <p14:tracePt t="279205" x="5062538" y="3741738"/>
          <p14:tracePt t="279222" x="5068888" y="3735388"/>
          <p14:tracePt t="279239" x="5068888" y="3727450"/>
          <p14:tracePt t="279255" x="5076825" y="3713163"/>
          <p14:tracePt t="279272" x="5083175" y="3706813"/>
          <p14:tracePt t="279289" x="5083175" y="3698875"/>
          <p14:tracePt t="279290" x="5083175" y="3692525"/>
          <p14:tracePt t="279307" x="5091113" y="3684588"/>
          <p14:tracePt t="279324" x="5091113" y="3678238"/>
          <p14:tracePt t="279339" x="5097463" y="3670300"/>
          <p14:tracePt t="279356" x="5105400" y="3662363"/>
          <p14:tracePt t="279373" x="5111750" y="3656013"/>
          <p14:tracePt t="279389" x="5111750" y="3648075"/>
          <p14:tracePt t="279405" x="5119688" y="3641725"/>
          <p14:tracePt t="279423" x="5119688" y="3633788"/>
          <p14:tracePt t="279439" x="5126038" y="3627438"/>
          <p14:tracePt t="279455" x="5126038" y="3619500"/>
          <p14:tracePt t="279471" x="5133975" y="3619500"/>
          <p14:tracePt t="279489" x="5133975" y="3613150"/>
          <p14:tracePt t="279505" x="5141913" y="3613150"/>
          <p14:tracePt t="279525" x="5141913" y="3605213"/>
          <p14:tracePt t="279540" x="5148263" y="3605213"/>
          <p14:tracePt t="279555" x="5156200" y="3605213"/>
          <p14:tracePt t="279571" x="5156200" y="3590925"/>
          <p14:tracePt t="279589" x="5170488" y="3590925"/>
          <p14:tracePt t="279606" x="5176838" y="3582988"/>
          <p14:tracePt t="279622" x="5184775" y="3576638"/>
          <p14:tracePt t="279639" x="5191125" y="3576638"/>
          <p14:tracePt t="279656" x="5199063" y="3568700"/>
          <p14:tracePt t="279689" x="5205413" y="3568700"/>
          <p14:tracePt t="279706" x="5205413" y="3562350"/>
          <p14:tracePt t="279722" x="5213350" y="3554413"/>
          <p14:tracePt t="279741" x="5221288" y="3554413"/>
          <p14:tracePt t="279757" x="5227638" y="3554413"/>
          <p14:tracePt t="280016" x="5227638" y="3548063"/>
          <p14:tracePt t="280028" x="5235575" y="3548063"/>
          <p14:tracePt t="280051" x="5241925" y="3548063"/>
          <p14:tracePt t="280059" x="5241925" y="3540125"/>
          <p14:tracePt t="280078" x="5249863" y="3540125"/>
          <p14:tracePt t="280089" x="5256213" y="3533775"/>
          <p14:tracePt t="280115" x="5256213" y="3525838"/>
          <p14:tracePt t="280123" x="5264150" y="3525838"/>
          <p14:tracePt t="280138" x="5270500" y="3525838"/>
          <p14:tracePt t="280162" x="5270500" y="3519488"/>
          <p14:tracePt t="280170" x="5284788" y="3519488"/>
          <p14:tracePt t="280189" x="5292725" y="3519488"/>
          <p14:tracePt t="280218" x="5299075" y="3519488"/>
          <p14:tracePt t="280236" x="5299075" y="3511550"/>
          <p14:tracePt t="280244" x="5307013" y="3511550"/>
          <p14:tracePt t="280277" x="5314950" y="3511550"/>
          <p14:tracePt t="280649" x="5314950" y="3505200"/>
          <p14:tracePt t="280708" x="5314950" y="3497263"/>
          <p14:tracePt t="280830" x="5307013" y="3497263"/>
          <p14:tracePt t="280916" x="5307013" y="3505200"/>
          <p14:tracePt t="280997" x="5314950" y="3511550"/>
          <p14:tracePt t="281013" x="5321300" y="3519488"/>
          <p14:tracePt t="281020" x="5329238" y="3525838"/>
          <p14:tracePt t="281028" x="5343525" y="3540125"/>
          <p14:tracePt t="281038" x="5357813" y="3548063"/>
          <p14:tracePt t="281055" x="5386388" y="3568700"/>
          <p14:tracePt t="281072" x="5457825" y="3605213"/>
          <p14:tracePt t="281089" x="5545138" y="3633788"/>
          <p14:tracePt t="281106" x="5624513" y="3662363"/>
          <p14:tracePt t="281121" x="5695950" y="3684588"/>
          <p14:tracePt t="281139" x="5754688" y="3706813"/>
          <p14:tracePt t="281156" x="5803900" y="3727450"/>
          <p14:tracePt t="281172" x="5826125" y="3735388"/>
          <p14:tracePt t="281189" x="5848350" y="3749675"/>
          <p14:tracePt t="281206" x="5868988" y="3771900"/>
          <p14:tracePt t="281220" x="5891213" y="3792538"/>
          <p14:tracePt t="281237" x="5913438" y="3806825"/>
          <p14:tracePt t="281254" x="5927725" y="3821113"/>
          <p14:tracePt t="281270" x="5948363" y="3835400"/>
          <p14:tracePt t="281288" x="5976938" y="3857625"/>
          <p14:tracePt t="281303" x="5999163" y="3865563"/>
          <p14:tracePt t="281321" x="6021388" y="3886200"/>
          <p14:tracePt t="281336" x="6042025" y="3900488"/>
          <p14:tracePt t="281354" x="6056313" y="3922713"/>
          <p14:tracePt t="281372" x="6092825" y="3951288"/>
          <p14:tracePt t="281390" x="6115050" y="3973513"/>
          <p14:tracePt t="281405" x="6135688" y="3994150"/>
          <p14:tracePt t="281422" x="6157913" y="4008438"/>
          <p14:tracePt t="281439" x="6180138" y="4030663"/>
          <p14:tracePt t="281455" x="6200775" y="4044950"/>
          <p14:tracePt t="281471" x="6215063" y="4059238"/>
          <p14:tracePt t="281489" x="6245225" y="4081463"/>
          <p14:tracePt t="281505" x="6265863" y="4095750"/>
          <p14:tracePt t="281522" x="6280150" y="4110038"/>
          <p14:tracePt t="281539" x="6302375" y="4124325"/>
          <p14:tracePt t="281555" x="6330950" y="4146550"/>
          <p14:tracePt t="281572" x="6353175" y="4167188"/>
          <p14:tracePt t="281589" x="6396038" y="4197350"/>
          <p14:tracePt t="281606" x="6410325" y="4217988"/>
          <p14:tracePt t="281622" x="6432550" y="4232275"/>
          <p14:tracePt t="281639" x="6453188" y="4254500"/>
          <p14:tracePt t="281655" x="6475413" y="4276725"/>
          <p14:tracePt t="281671" x="6496050" y="4291013"/>
          <p14:tracePt t="281689" x="6518275" y="4311650"/>
          <p14:tracePt t="281705" x="6546850" y="4333875"/>
          <p14:tracePt t="281721" x="6561138" y="4340225"/>
          <p14:tracePt t="281739" x="6583363" y="4356100"/>
          <p14:tracePt t="281754" x="6605588" y="4370388"/>
          <p14:tracePt t="281771" x="6626225" y="4384675"/>
          <p14:tracePt t="281789" x="6640513" y="4391025"/>
          <p14:tracePt t="281805" x="6677025" y="4405313"/>
          <p14:tracePt t="281821" x="6684963" y="4419600"/>
          <p14:tracePt t="281839" x="6705600" y="4427538"/>
          <p14:tracePt t="281855" x="6727825" y="4433888"/>
          <p14:tracePt t="281871" x="6742113" y="4433888"/>
          <p14:tracePt t="281889" x="6748463" y="4441825"/>
          <p14:tracePt t="281906" x="6778625" y="4441825"/>
          <p14:tracePt t="281921" x="6792913" y="4456113"/>
          <p14:tracePt t="281939" x="6813550" y="4456113"/>
          <p14:tracePt t="281955" x="6827838" y="4456113"/>
          <p14:tracePt t="281971" x="6843713" y="4464050"/>
          <p14:tracePt t="281988" x="6858000" y="4464050"/>
          <p14:tracePt t="282005" x="6872288" y="4470400"/>
          <p14:tracePt t="282008" x="6878638" y="4470400"/>
          <p14:tracePt t="282021" x="6900863" y="4470400"/>
          <p14:tracePt t="282038" x="6915150" y="4470400"/>
          <p14:tracePt t="282055" x="6929438" y="4464050"/>
          <p14:tracePt t="282071" x="6943725" y="4464050"/>
          <p14:tracePt t="282090" x="6965950" y="4464050"/>
          <p14:tracePt t="282106" x="6986588" y="4464050"/>
          <p14:tracePt t="282122" x="7000875" y="4464050"/>
          <p14:tracePt t="282139" x="7023100" y="4456113"/>
          <p14:tracePt t="282156" x="7037388" y="4449763"/>
          <p14:tracePt t="282173" x="7059613" y="4449763"/>
          <p14:tracePt t="282190" x="7073900" y="4449763"/>
          <p14:tracePt t="282204" x="7080250" y="4441825"/>
          <p14:tracePt t="282219" x="7094538" y="4441825"/>
          <p14:tracePt t="282237" x="7110413" y="4433888"/>
          <p14:tracePt t="282253" x="7116763" y="4433888"/>
          <p14:tracePt t="282270" x="7124700" y="4433888"/>
          <p14:tracePt t="282287" x="7131050" y="4433888"/>
          <p14:tracePt t="282303" x="7138988" y="4427538"/>
          <p14:tracePt t="282511" x="7145338" y="4427538"/>
          <p14:tracePt t="282528" x="7153275" y="4427538"/>
          <p14:tracePt t="282799" x="7153275" y="4419600"/>
          <p14:tracePt t="283662" x="7145338" y="4405313"/>
          <p14:tracePt t="283671" x="7131050" y="4398963"/>
          <p14:tracePt t="283677" x="7110413" y="4384675"/>
          <p14:tracePt t="283688" x="7102475" y="4384675"/>
          <p14:tracePt t="283704" x="7073900" y="4362450"/>
          <p14:tracePt t="283720" x="7031038" y="4333875"/>
          <p14:tracePt t="283738" x="6929438" y="4291013"/>
          <p14:tracePt t="283754" x="6827838" y="4217988"/>
          <p14:tracePt t="283771" x="6719888" y="4152900"/>
          <p14:tracePt t="283786" x="6605588" y="4110038"/>
          <p14:tracePt t="283803" x="6511925" y="4073525"/>
          <p14:tracePt t="283819" x="6418263" y="4044950"/>
          <p14:tracePt t="283837" x="6353175" y="4024313"/>
          <p14:tracePt t="283853" x="6237288" y="3979863"/>
          <p14:tracePt t="283869" x="6165850" y="3944938"/>
          <p14:tracePt t="283887" x="6078538" y="3914775"/>
          <p14:tracePt t="283903" x="5999163" y="3894138"/>
          <p14:tracePt t="283919" x="5913438" y="3865563"/>
          <p14:tracePt t="283939" x="5789613" y="3821113"/>
          <p14:tracePt t="283954" x="5703888" y="3786188"/>
          <p14:tracePt t="283971" x="5624513" y="3756025"/>
          <p14:tracePt t="283987" x="5545138" y="3727450"/>
          <p14:tracePt t="284003" x="5516563" y="3706813"/>
          <p14:tracePt t="284020" x="5494338" y="3698875"/>
          <p14:tracePt t="284038" x="5473700" y="3678238"/>
          <p14:tracePt t="284054" x="5465763" y="3678238"/>
          <p14:tracePt t="284070" x="5457825" y="3670300"/>
          <p14:tracePt t="284087" x="5443538" y="3648075"/>
          <p14:tracePt t="284103" x="5429250" y="3633788"/>
          <p14:tracePt t="284121" x="5408613" y="3613150"/>
          <p14:tracePt t="284137" x="5394325" y="3590925"/>
          <p14:tracePt t="284154" x="5364163" y="3568700"/>
          <p14:tracePt t="284171" x="5349875" y="3554413"/>
          <p14:tracePt t="284187" x="5343525" y="3540125"/>
          <p14:tracePt t="284204" x="5335588" y="3525838"/>
          <p14:tracePt t="284220" x="5329238" y="3519488"/>
          <p14:tracePt t="284264" x="5329238" y="3511550"/>
          <p14:tracePt t="284273" x="5329238" y="3505200"/>
          <p14:tracePt t="284288" x="5343525" y="3505200"/>
          <p14:tracePt t="284303" x="5349875" y="3497263"/>
          <p14:tracePt t="284320" x="5357813" y="3489325"/>
          <p14:tracePt t="284337" x="5364163" y="3482975"/>
          <p14:tracePt t="284355" x="5372100" y="3482975"/>
          <p14:tracePt t="284370" x="5378450" y="3475038"/>
          <p14:tracePt t="284387" x="5394325" y="3475038"/>
          <p14:tracePt t="284404" x="5408613" y="3475038"/>
          <p14:tracePt t="284422" x="5429250" y="3475038"/>
          <p14:tracePt t="284438" x="5451475" y="3475038"/>
          <p14:tracePt t="284454" x="5465763" y="3475038"/>
          <p14:tracePt t="284472" x="5508625" y="3497263"/>
          <p14:tracePt t="284488" x="5573713" y="3525838"/>
          <p14:tracePt t="284504" x="5646738" y="3554413"/>
          <p14:tracePt t="284507" x="5689600" y="3568700"/>
          <p14:tracePt t="284519" x="5761038" y="3590925"/>
          <p14:tracePt t="284536" x="5834063" y="3619500"/>
          <p14:tracePt t="284552" x="5883275" y="3641725"/>
          <p14:tracePt t="284569" x="5919788" y="3662363"/>
          <p14:tracePt t="284586" x="5942013" y="3678238"/>
          <p14:tracePt t="284602" x="5970588" y="3698875"/>
          <p14:tracePt t="284619" x="5992813" y="3721100"/>
          <p14:tracePt t="284637" x="6027738" y="3749675"/>
          <p14:tracePt t="284653" x="6064250" y="3771900"/>
          <p14:tracePt t="284670" x="6100763" y="3792538"/>
          <p14:tracePt t="284686" x="6129338" y="3814763"/>
          <p14:tracePt t="284702" x="6165850" y="3829050"/>
          <p14:tracePt t="284719" x="6186488" y="3851275"/>
          <p14:tracePt t="284736" x="6208713" y="3871913"/>
          <p14:tracePt t="284752" x="6237288" y="3894138"/>
          <p14:tracePt t="284769" x="6251575" y="3908425"/>
          <p14:tracePt t="284786" x="6259513" y="3914775"/>
          <p14:tracePt t="284858" x="6259513" y="3922713"/>
          <p14:tracePt t="284894" x="6265863" y="3930650"/>
          <p14:tracePt t="284908" x="6265863" y="3937000"/>
          <p14:tracePt t="284917" x="6265863" y="3951288"/>
          <p14:tracePt t="284933" x="6259513" y="3965575"/>
          <p14:tracePt t="284940" x="6251575" y="3965575"/>
          <p14:tracePt t="284954" x="6229350" y="3979863"/>
          <p14:tracePt t="284970" x="6208713" y="4002088"/>
          <p14:tracePt t="284987" x="6186488" y="4016375"/>
          <p14:tracePt t="285004" x="6157913" y="4038600"/>
          <p14:tracePt t="285007" x="6143625" y="4044950"/>
          <p14:tracePt t="285020" x="6107113" y="4052888"/>
          <p14:tracePt t="285038" x="6007100" y="4067175"/>
          <p14:tracePt t="285055" x="5948363" y="4067175"/>
          <p14:tracePt t="285070" x="5876925" y="4073525"/>
          <p14:tracePt t="285087" x="5803900" y="4073525"/>
          <p14:tracePt t="285104" x="5703888" y="4073525"/>
          <p14:tracePt t="285121" x="5588000" y="4073525"/>
          <p14:tracePt t="285138" x="5400675" y="4067175"/>
          <p14:tracePt t="285155" x="5278438" y="4073525"/>
          <p14:tracePt t="285171" x="5148263" y="4103688"/>
          <p14:tracePt t="285188" x="5040313" y="4132263"/>
          <p14:tracePt t="285204" x="4953000" y="4160838"/>
          <p14:tracePt t="285220" x="4881563" y="4189413"/>
          <p14:tracePt t="285238" x="4810125" y="4217988"/>
          <p14:tracePt t="285254" x="4773613" y="4240213"/>
          <p14:tracePt t="285271" x="4751388" y="4260850"/>
          <p14:tracePt t="285287" x="4730750" y="4283075"/>
          <p14:tracePt t="285304" x="4700588" y="4305300"/>
          <p14:tracePt t="285320" x="4665663" y="4333875"/>
          <p14:tracePt t="285339" x="4614863" y="4370388"/>
          <p14:tracePt t="285355" x="4592638" y="4398963"/>
          <p14:tracePt t="285371" x="4572000" y="4427538"/>
          <p14:tracePt t="285388" x="4549775" y="4449763"/>
          <p14:tracePt t="285403" x="4535488" y="4464050"/>
          <p14:tracePt t="285420" x="4521200" y="4484688"/>
          <p14:tracePt t="285437" x="4506913" y="4506913"/>
          <p14:tracePt t="285455" x="4484688" y="4521200"/>
          <p14:tracePt t="285471" x="4470400" y="4543425"/>
          <p14:tracePt t="285488" x="4433888" y="4572000"/>
          <p14:tracePt t="285504" x="4348163" y="4614863"/>
          <p14:tracePt t="285508" x="4291013" y="4629150"/>
          <p14:tracePt t="285520" x="4225925" y="4657725"/>
          <p14:tracePt t="285538" x="4110038" y="4686300"/>
          <p14:tracePt t="285556" x="3894138" y="4722813"/>
          <p14:tracePt t="285572" x="3778250" y="4722813"/>
          <p14:tracePt t="285589" x="3648075" y="4694238"/>
          <p14:tracePt t="285606" x="3548063" y="4672013"/>
          <p14:tracePt t="285621" x="3475038" y="4672013"/>
          <p14:tracePt t="285636" x="3417888" y="4665663"/>
          <p14:tracePt t="285652" x="3381375" y="4665663"/>
          <p14:tracePt t="285669" x="3352800" y="4665663"/>
          <p14:tracePt t="285685" x="3330575" y="4665663"/>
          <p14:tracePt t="285704" x="3316288" y="4672013"/>
          <p14:tracePt t="285719" x="3302000" y="4672013"/>
          <p14:tracePt t="285737" x="3287713" y="4679950"/>
          <p14:tracePt t="285754" x="3267075" y="4686300"/>
          <p14:tracePt t="285771" x="3236913" y="4686300"/>
          <p14:tracePt t="285787" x="3230563" y="4686300"/>
          <p14:tracePt t="285804" x="3208338" y="4686300"/>
          <p14:tracePt t="285821" x="3187700" y="4686300"/>
          <p14:tracePt t="285838" x="3173413" y="4686300"/>
          <p14:tracePt t="285855" x="3143250" y="4686300"/>
          <p14:tracePt t="285870" x="3114675" y="4686300"/>
          <p14:tracePt t="285889" x="3006725" y="4657725"/>
          <p14:tracePt t="285904" x="2905125" y="4637088"/>
          <p14:tracePt t="285921" x="2805113" y="4614863"/>
          <p14:tracePt t="285937" x="2711450" y="4586288"/>
          <p14:tracePt t="285955" x="2632075" y="4578350"/>
          <p14:tracePt t="285970" x="2574925" y="4557713"/>
          <p14:tracePt t="285988" x="2538413" y="4543425"/>
          <p14:tracePt t="286004" x="2524125" y="4535488"/>
          <p14:tracePt t="286054" x="2524125" y="4521200"/>
          <p14:tracePt t="286062" x="2530475" y="4513263"/>
          <p14:tracePt t="286071" x="2538413" y="4513263"/>
          <p14:tracePt t="286087" x="2538413" y="4498975"/>
          <p14:tracePt t="286104" x="2544763" y="4478338"/>
          <p14:tracePt t="286121" x="2552700" y="4464050"/>
          <p14:tracePt t="286138" x="2552700" y="4456113"/>
          <p14:tracePt t="286170" x="2552700" y="4441825"/>
          <p14:tracePt t="286188" x="2559050" y="4433888"/>
          <p14:tracePt t="286204" x="2559050" y="4419600"/>
          <p14:tracePt t="286220" x="2559050" y="4398963"/>
          <p14:tracePt t="286238" x="2559050" y="4362450"/>
          <p14:tracePt t="286254" x="2552700" y="4319588"/>
          <p14:tracePt t="286271" x="2544763" y="4246563"/>
          <p14:tracePt t="286288" x="2544763" y="4167188"/>
          <p14:tracePt t="286303" x="2552700" y="4087813"/>
          <p14:tracePt t="286320" x="2566988" y="3987800"/>
          <p14:tracePt t="286338" x="2595563" y="3835400"/>
          <p14:tracePt t="286355" x="2617788" y="3735388"/>
          <p14:tracePt t="286372" x="2646363" y="3633788"/>
          <p14:tracePt t="286388" x="2674938" y="3548063"/>
          <p14:tracePt t="286404" x="2703513" y="3460750"/>
          <p14:tracePt t="286421" x="2725738" y="3381375"/>
          <p14:tracePt t="286438" x="2747963" y="3287713"/>
          <p14:tracePt t="286454" x="2762250" y="3267075"/>
          <p14:tracePt t="286472" x="2762250" y="3244850"/>
          <p14:tracePt t="286487" x="2762250" y="3236913"/>
          <p14:tracePt t="286504" x="2762250" y="3230563"/>
          <p14:tracePt t="286698" x="2762250" y="3236913"/>
          <p14:tracePt t="286726" x="2754313" y="3236913"/>
          <p14:tracePt t="286733" x="2754313" y="3244850"/>
          <p14:tracePt t="286884" x="2754313" y="3252788"/>
          <p14:tracePt t="286900" x="2754313" y="3259138"/>
          <p14:tracePt t="286968" x="2747963" y="3259138"/>
          <p14:tracePt t="286976" x="2740025" y="3267075"/>
          <p14:tracePt t="288049" x="2740025" y="3273425"/>
          <p14:tracePt t="288122" x="2747963" y="3273425"/>
          <p14:tracePt t="288130" x="2790825" y="3273425"/>
          <p14:tracePt t="288138" x="2841625" y="3287713"/>
          <p14:tracePt t="288154" x="2921000" y="3346450"/>
          <p14:tracePt t="288170" x="2984500" y="3432175"/>
          <p14:tracePt t="288186" x="3035300" y="3511550"/>
          <p14:tracePt t="288204" x="3063875" y="3568700"/>
          <p14:tracePt t="288220" x="3108325" y="3598863"/>
          <p14:tracePt t="288237" x="3128963" y="3627438"/>
          <p14:tracePt t="288254" x="3151188" y="3648075"/>
          <p14:tracePt t="288269" x="3222625" y="3678238"/>
          <p14:tracePt t="288286" x="3302000" y="3706813"/>
          <p14:tracePt t="288303" x="3395663" y="3721100"/>
          <p14:tracePt t="288320" x="3417888" y="3721100"/>
          <p14:tracePt t="288337" x="3482975" y="3692525"/>
          <p14:tracePt t="288353" x="3582988" y="3605213"/>
          <p14:tracePt t="288370" x="3619500" y="3511550"/>
          <p14:tracePt t="288388" x="3619500" y="3497263"/>
          <p14:tracePt t="288403" x="3627438" y="3468688"/>
          <p14:tracePt t="288420" x="3613150" y="3417888"/>
          <p14:tracePt t="288438" x="3582988" y="3332163"/>
          <p14:tracePt t="288452" x="3554413" y="3236913"/>
          <p14:tracePt t="288469" x="3525838" y="3128963"/>
          <p14:tracePt t="288487" x="3482975" y="2984500"/>
          <p14:tracePt t="288503" x="3454400" y="2906713"/>
          <p14:tracePt t="288520" x="3425825" y="2819400"/>
          <p14:tracePt t="288538" x="3395663" y="2747963"/>
          <p14:tracePt t="288554" x="3375025" y="2660650"/>
          <p14:tracePt t="288571" x="3346450" y="2581275"/>
          <p14:tracePt t="288572" x="3330575" y="2538413"/>
          <p14:tracePt t="288586" x="3316288" y="2495550"/>
          <p14:tracePt t="288603" x="3287713" y="2422525"/>
          <p14:tracePt t="288621" x="3236913" y="2336800"/>
          <p14:tracePt t="288636" x="3201988" y="2271713"/>
          <p14:tracePt t="288653" x="3173413" y="2243138"/>
          <p14:tracePt t="288671" x="3143250" y="2220913"/>
          <p14:tracePt t="288686" x="3122613" y="2198688"/>
          <p14:tracePt t="288702" x="3100388" y="2184400"/>
          <p14:tracePt t="288704" x="3094038" y="2170113"/>
          <p14:tracePt t="288720" x="3079750" y="2149475"/>
          <p14:tracePt t="288736" x="3071813" y="2133600"/>
          <p14:tracePt t="288753" x="3057525" y="2105025"/>
          <p14:tracePt t="288770" x="3049588" y="2084388"/>
          <p14:tracePt t="288786" x="3043238" y="2070100"/>
          <p14:tracePt t="288803" x="3035300" y="2047875"/>
          <p14:tracePt t="288820" x="3021013" y="2019300"/>
          <p14:tracePt t="288836" x="3021013" y="2005013"/>
          <p14:tracePt t="288852" x="3021013" y="1997075"/>
          <p14:tracePt t="288870" x="3014663" y="1990725"/>
          <p14:tracePt t="288886" x="3014663" y="1982788"/>
          <p14:tracePt t="288905" x="3014663" y="1960563"/>
          <p14:tracePt t="288920" x="3014663" y="1946275"/>
          <p14:tracePt t="288936" x="3014663" y="1931988"/>
          <p14:tracePt t="288970" x="3014663" y="1925638"/>
          <p14:tracePt t="288987" x="3014663" y="1917700"/>
          <p14:tracePt t="289006" x="3014663" y="1911350"/>
          <p14:tracePt t="289022" x="3014663" y="1897063"/>
          <p14:tracePt t="289037" x="3028950" y="1889125"/>
          <p14:tracePt t="289053" x="3028950" y="1874838"/>
          <p14:tracePt t="289068" x="3035300" y="1866900"/>
          <p14:tracePt t="289084" x="3035300" y="1852613"/>
          <p14:tracePt t="289102" x="3043238" y="1846263"/>
          <p14:tracePt t="289119" x="3049588" y="1831975"/>
          <p14:tracePt t="289137" x="3057525" y="1824038"/>
          <p14:tracePt t="289170" x="3063875" y="1817688"/>
          <p14:tracePt t="289187" x="3063875" y="1809750"/>
          <p14:tracePt t="289202" x="3071813" y="1803400"/>
          <p14:tracePt t="289219" x="3079750" y="1795463"/>
          <p14:tracePt t="289346" x="3071813" y="1795463"/>
          <p14:tracePt t="289373" x="3071813" y="1803400"/>
          <p14:tracePt t="289379" x="3063875" y="1803400"/>
          <p14:tracePt t="289389" x="3063875" y="1809750"/>
          <p14:tracePt t="289403" x="3057525" y="1809750"/>
          <p14:tracePt t="289421" x="3057525" y="1817688"/>
          <p14:tracePt t="289436" x="3049588" y="1824038"/>
          <p14:tracePt t="289453" x="3043238" y="1824038"/>
          <p14:tracePt t="289472" x="3043238" y="1838325"/>
          <p14:tracePt t="289486" x="3035300" y="1852613"/>
          <p14:tracePt t="289503" x="3028950" y="1866900"/>
          <p14:tracePt t="289519" x="3028950" y="1882775"/>
          <p14:tracePt t="289537" x="3028950" y="1903413"/>
          <p14:tracePt t="289553" x="3028950" y="1917700"/>
          <p14:tracePt t="289569" x="3028950" y="1939925"/>
          <p14:tracePt t="289586" x="3028950" y="1960563"/>
          <p14:tracePt t="289603" x="3028950" y="1982788"/>
          <p14:tracePt t="289620" x="3028950" y="1997075"/>
          <p14:tracePt t="289636" x="3028950" y="2019300"/>
          <p14:tracePt t="289654" x="3028950" y="2033588"/>
          <p14:tracePt t="289669" x="3028950" y="2055813"/>
          <p14:tracePt t="289686" x="3028950" y="2076450"/>
          <p14:tracePt t="289703" x="3028950" y="2105025"/>
          <p14:tracePt t="289720" x="3028950" y="2127250"/>
          <p14:tracePt t="289736" x="3028950" y="2141538"/>
          <p14:tracePt t="289753" x="3028950" y="2163763"/>
          <p14:tracePt t="289770" x="3028950" y="2178050"/>
          <p14:tracePt t="289786" x="3028950" y="2198688"/>
          <p14:tracePt t="289803" x="3028950" y="2220913"/>
          <p14:tracePt t="289820" x="3028950" y="2235200"/>
          <p14:tracePt t="289836" x="3028950" y="2249488"/>
          <p14:tracePt t="289852" x="3028950" y="2263775"/>
          <p14:tracePt t="289870" x="3028950" y="2286000"/>
          <p14:tracePt t="289887" x="3028950" y="2314575"/>
          <p14:tracePt t="289904" x="3028950" y="2328863"/>
          <p14:tracePt t="289920" x="3028950" y="2357438"/>
          <p14:tracePt t="289936" x="3028950" y="2379663"/>
          <p14:tracePt t="289952" x="3028950" y="2408238"/>
          <p14:tracePt t="289969" x="3014663" y="2451100"/>
          <p14:tracePt t="289986" x="2984500" y="2524125"/>
          <p14:tracePt t="290003" x="2955925" y="2589213"/>
          <p14:tracePt t="290006" x="2955925" y="2617788"/>
          <p14:tracePt t="290020" x="2935288" y="2668588"/>
          <p14:tracePt t="290036" x="2927350" y="2711450"/>
          <p14:tracePt t="290053" x="2921000" y="2740025"/>
          <p14:tracePt t="290070" x="2921000" y="2782888"/>
          <p14:tracePt t="290088" x="2905125" y="2876550"/>
          <p14:tracePt t="290104" x="2890838" y="2955925"/>
          <p14:tracePt t="290120" x="2870200" y="3043238"/>
          <p14:tracePt t="290138" x="2847975" y="3122613"/>
          <p14:tracePt t="290154" x="2833688" y="3201988"/>
          <p14:tracePt t="290170" x="2811463" y="3273425"/>
          <p14:tracePt t="290188" x="2776538" y="3375025"/>
          <p14:tracePt t="290202" x="2762250" y="3417888"/>
          <p14:tracePt t="290218" x="2740025" y="3482975"/>
          <p14:tracePt t="290235" x="2703513" y="3540125"/>
          <p14:tracePt t="290251" x="2682875" y="3554413"/>
          <p14:tracePt t="290268" x="2668588" y="3576638"/>
          <p14:tracePt t="290285" x="2646363" y="3598863"/>
          <p14:tracePt t="290301" x="2624138" y="3619500"/>
          <p14:tracePt t="290318" x="2609850" y="3641725"/>
          <p14:tracePt t="290336" x="2574925" y="3670300"/>
          <p14:tracePt t="290352" x="2552700" y="3692525"/>
          <p14:tracePt t="290371" x="2530475" y="3713163"/>
          <p14:tracePt t="290386" x="2509838" y="3727450"/>
          <p14:tracePt t="290402" x="2481263" y="3741738"/>
          <p14:tracePt t="290422" x="2451100" y="3763963"/>
          <p14:tracePt t="290437" x="2436813" y="3771900"/>
          <p14:tracePt t="290453" x="2422525" y="3778250"/>
          <p14:tracePt t="290471" x="2401888" y="3800475"/>
          <p14:tracePt t="290485" x="2379663" y="3814763"/>
          <p14:tracePt t="290503" x="2357438" y="3829050"/>
          <p14:tracePt t="290507" x="2351088" y="3829050"/>
          <p14:tracePt t="290520" x="2328863" y="3851275"/>
          <p14:tracePt t="290537" x="2300288" y="3865563"/>
          <p14:tracePt t="290553" x="2278063" y="3886200"/>
          <p14:tracePt t="290570" x="2249488" y="3900488"/>
          <p14:tracePt t="290586" x="2228850" y="3914775"/>
          <p14:tracePt t="290602" x="2212975" y="3930650"/>
          <p14:tracePt t="290620" x="2163763" y="3951288"/>
          <p14:tracePt t="290637" x="2105025" y="3973513"/>
          <p14:tracePt t="290654" x="2025650" y="3987800"/>
          <p14:tracePt t="290669" x="1954213" y="4002088"/>
          <p14:tracePt t="290686" x="1882775" y="4008438"/>
          <p14:tracePt t="290704" x="1817688" y="4008438"/>
          <p14:tracePt t="290719" x="1744663" y="4008438"/>
          <p14:tracePt t="290737" x="1658938" y="4008438"/>
          <p14:tracePt t="290755" x="1608138" y="4008438"/>
          <p14:tracePt t="290770" x="1571625" y="4008438"/>
          <p14:tracePt t="290786" x="1550988" y="4008438"/>
          <p14:tracePt t="290804" x="1528763" y="4016375"/>
          <p14:tracePt t="290819" x="1514475" y="4024313"/>
          <p14:tracePt t="290837" x="1492250" y="4038600"/>
          <p14:tracePt t="290853" x="1477963" y="4044950"/>
          <p14:tracePt t="290869" x="1463675" y="4059238"/>
          <p14:tracePt t="290887" x="1441450" y="4081463"/>
          <p14:tracePt t="290902" x="1427163" y="4095750"/>
          <p14:tracePt t="290919" x="1398588" y="4117975"/>
          <p14:tracePt t="290937" x="1370013" y="4152900"/>
          <p14:tracePt t="290953" x="1347788" y="4167188"/>
          <p14:tracePt t="290970" x="1327150" y="4197350"/>
          <p14:tracePt t="290987" x="1304925" y="4225925"/>
          <p14:tracePt t="291002" x="1284288" y="4254500"/>
          <p14:tracePt t="291006" x="1268413" y="4276725"/>
          <p14:tracePt t="291019" x="1262063" y="4283075"/>
          <p14:tracePt t="291037" x="1211263" y="4325938"/>
          <p14:tracePt t="291053" x="1168400" y="4362450"/>
          <p14:tracePt t="291069" x="1125538" y="4405313"/>
          <p14:tracePt t="291087" x="1095375" y="4427538"/>
          <p14:tracePt t="291102" x="1046163" y="4449763"/>
          <p14:tracePt t="291120" x="1031875" y="4470400"/>
          <p14:tracePt t="291136" x="1016000" y="4484688"/>
          <p14:tracePt t="291152" x="1001713" y="4492625"/>
          <p14:tracePt t="291170" x="1001713" y="4498975"/>
          <p14:tracePt t="291212" x="1001713" y="4506913"/>
          <p14:tracePt t="291223" x="995363" y="4506913"/>
          <p14:tracePt t="291310" x="995363" y="4513263"/>
          <p14:tracePt t="291444" x="995363" y="4521200"/>
          <p14:tracePt t="291872" x="995363" y="4529138"/>
          <p14:tracePt t="291949" x="995363" y="4521200"/>
          <p14:tracePt t="296592" x="995363" y="4513263"/>
          <p14:tracePt t="296603" x="995363" y="4506913"/>
          <p14:tracePt t="296645" x="995363" y="4498975"/>
          <p14:tracePt t="296673" x="995363" y="4492625"/>
          <p14:tracePt t="296682" x="981075" y="4470400"/>
          <p14:tracePt t="296687" x="958850" y="4427538"/>
          <p14:tracePt t="296700" x="952500" y="4405313"/>
          <p14:tracePt t="296718" x="858838" y="4370388"/>
          <p14:tracePt t="296734" x="808038" y="4340225"/>
          <p14:tracePt t="296751" x="779463" y="4325938"/>
          <p14:tracePt t="296767" x="757238" y="4311650"/>
          <p14:tracePt t="296782" x="735013" y="4291013"/>
          <p14:tracePt t="296799" x="714375" y="4276725"/>
          <p14:tracePt t="296816" x="685800" y="4260850"/>
          <p14:tracePt t="296832" x="655638" y="4246563"/>
          <p14:tracePt t="296849" x="612775" y="4211638"/>
          <p14:tracePt t="296866" x="590550" y="4189413"/>
          <p14:tracePt t="296882" x="555625" y="4175125"/>
          <p14:tracePt t="296899" x="533400" y="4167188"/>
          <p14:tracePt t="296917" x="519113" y="4160838"/>
          <p14:tracePt t="296957" x="519113" y="4152900"/>
          <p14:tracePt t="296968" x="519113" y="4146550"/>
          <p14:tracePt t="296984" x="519113" y="4138613"/>
          <p14:tracePt t="297000" x="527050" y="4132263"/>
          <p14:tracePt t="297018" x="527050" y="4110038"/>
          <p14:tracePt t="297043" x="527050" y="4103688"/>
          <p14:tracePt t="297074" x="533400" y="4095750"/>
          <p14:tracePt t="297082" x="533400" y="4087813"/>
          <p14:tracePt t="297089" x="541338" y="4081463"/>
          <p14:tracePt t="297100" x="547688" y="4067175"/>
          <p14:tracePt t="297118" x="555625" y="4038600"/>
          <p14:tracePt t="297134" x="561975" y="4030663"/>
          <p14:tracePt t="297152" x="576263" y="4008438"/>
          <p14:tracePt t="297167" x="584200" y="3987800"/>
          <p14:tracePt t="297184" x="598488" y="3965575"/>
          <p14:tracePt t="297201" x="612775" y="3951288"/>
          <p14:tracePt t="297217" x="627063" y="3922713"/>
          <p14:tracePt t="297234" x="635000" y="3894138"/>
          <p14:tracePt t="297251" x="649288" y="3871913"/>
          <p14:tracePt t="297268" x="655638" y="3857625"/>
          <p14:tracePt t="297283" x="655638" y="3843338"/>
          <p14:tracePt t="297301" x="669925" y="3821113"/>
          <p14:tracePt t="297317" x="677863" y="3800475"/>
          <p14:tracePt t="297334" x="677863" y="3771900"/>
          <p14:tracePt t="297351" x="677863" y="3763963"/>
          <p14:tracePt t="297367" x="685800" y="3756025"/>
          <p14:tracePt t="297383" x="685800" y="3741738"/>
          <p14:tracePt t="297400" x="692150" y="3735388"/>
          <p14:tracePt t="297417" x="700088" y="3713163"/>
          <p14:tracePt t="297436" x="720725" y="3684588"/>
          <p14:tracePt t="297450" x="735013" y="3670300"/>
          <p14:tracePt t="297467" x="742950" y="3648075"/>
          <p14:tracePt t="297486" x="742950" y="3641725"/>
          <p14:tracePt t="297500" x="742950" y="3633788"/>
          <p14:tracePt t="297517" x="749300" y="3633788"/>
          <p14:tracePt t="297522" x="757238" y="3627438"/>
          <p14:tracePt t="297538" x="757238" y="3619500"/>
          <p14:tracePt t="297551" x="763588" y="3613150"/>
          <p14:tracePt t="297568" x="771525" y="3605213"/>
          <p14:tracePt t="297600" x="779463" y="3598863"/>
          <p14:tracePt t="297617" x="785813" y="3598863"/>
          <p14:tracePt t="297634" x="793750" y="3598863"/>
          <p14:tracePt t="297650" x="793750" y="3590925"/>
          <p14:tracePt t="297684" x="793750" y="3582988"/>
          <p14:tracePt t="297700" x="800100" y="3582988"/>
          <p14:tracePt t="297721" x="808038" y="3582988"/>
          <p14:tracePt t="297735" x="808038" y="3576638"/>
          <p14:tracePt t="297783" x="814388" y="3576638"/>
          <p14:tracePt t="297820" x="822325" y="3576638"/>
          <p14:tracePt t="297837" x="828675" y="3576638"/>
          <p14:tracePt t="297854" x="836613" y="3576638"/>
          <p14:tracePt t="297861" x="842963" y="3576638"/>
          <p14:tracePt t="297870" x="850900" y="3582988"/>
          <p14:tracePt t="297885" x="865188" y="3590925"/>
          <p14:tracePt t="297902" x="873125" y="3605213"/>
          <p14:tracePt t="297916" x="893763" y="3619500"/>
          <p14:tracePt t="297932" x="915988" y="3641725"/>
          <p14:tracePt t="297951" x="944563" y="3678238"/>
          <p14:tracePt t="297967" x="958850" y="3684588"/>
          <p14:tracePt t="297983" x="981075" y="3713163"/>
          <p14:tracePt t="298001" x="1009650" y="3735388"/>
          <p14:tracePt t="298017" x="1031875" y="3756025"/>
          <p14:tracePt t="298033" x="1052513" y="3778250"/>
          <p14:tracePt t="298052" x="1125538" y="3821113"/>
          <p14:tracePt t="298068" x="1174750" y="3843338"/>
          <p14:tracePt t="298084" x="1233488" y="3871913"/>
          <p14:tracePt t="298100" x="1290638" y="3894138"/>
          <p14:tracePt t="298117" x="1341438" y="3914775"/>
          <p14:tracePt t="298133" x="1398588" y="3944938"/>
          <p14:tracePt t="298150" x="1435100" y="3965575"/>
          <p14:tracePt t="298169" x="1492250" y="4002088"/>
          <p14:tracePt t="298185" x="1528763" y="4024313"/>
          <p14:tracePt t="298201" x="1585913" y="4044950"/>
          <p14:tracePt t="298217" x="1651000" y="4073525"/>
          <p14:tracePt t="298235" x="1730375" y="4095750"/>
          <p14:tracePt t="298250" x="1817688" y="4124325"/>
          <p14:tracePt t="298268" x="1968500" y="4175125"/>
          <p14:tracePt t="298285" x="2070100" y="4203700"/>
          <p14:tracePt t="298301" x="2178050" y="4232275"/>
          <p14:tracePt t="298318" x="2263775" y="4260850"/>
          <p14:tracePt t="298334" x="2343150" y="4291013"/>
          <p14:tracePt t="298350" x="2436813" y="4319588"/>
          <p14:tracePt t="298368" x="2595563" y="4348163"/>
          <p14:tracePt t="298384" x="2703513" y="4370388"/>
          <p14:tracePt t="298401" x="2805113" y="4398963"/>
          <p14:tracePt t="298419" x="2898775" y="4427538"/>
          <p14:tracePt t="298434" x="2984500" y="4456113"/>
          <p14:tracePt t="298451" x="3057525" y="4484688"/>
          <p14:tracePt t="298470" x="3122613" y="4513263"/>
          <p14:tracePt t="298484" x="3151188" y="4535488"/>
          <p14:tracePt t="298501" x="3179763" y="4549775"/>
          <p14:tracePt t="298519" x="3201988" y="4564063"/>
          <p14:tracePt t="298534" x="3208338" y="4564063"/>
          <p14:tracePt t="298684" x="3222625" y="4564063"/>
          <p14:tracePt t="298693" x="3230563" y="4564063"/>
          <p14:tracePt t="298703" x="3259138" y="4564063"/>
          <p14:tracePt t="298717" x="3338513" y="4564063"/>
          <p14:tracePt t="298734" x="3454400" y="4564063"/>
          <p14:tracePt t="298751" x="3568700" y="4572000"/>
          <p14:tracePt t="298767" x="3678238" y="4578350"/>
          <p14:tracePt t="298784" x="3771900" y="4600575"/>
          <p14:tracePt t="298801" x="3857625" y="4629150"/>
          <p14:tracePt t="298817" x="3871913" y="4643438"/>
          <p14:tracePt t="298872" x="3879850" y="4643438"/>
          <p14:tracePt t="298880" x="3886200" y="4651375"/>
          <p14:tracePt t="298889" x="3914775" y="4657725"/>
          <p14:tracePt t="298900" x="3959225" y="4672013"/>
          <p14:tracePt t="298917" x="4110038" y="4716463"/>
          <p14:tracePt t="298935" x="4240213" y="4745038"/>
          <p14:tracePt t="298950" x="4398963" y="4787900"/>
          <p14:tracePt t="298968" x="4592638" y="4816475"/>
          <p14:tracePt t="298985" x="4773613" y="4824413"/>
          <p14:tracePt t="299002" x="4997450" y="4838700"/>
          <p14:tracePt t="299018" x="5091113" y="4852988"/>
          <p14:tracePt t="299034" x="5162550" y="4859338"/>
          <p14:tracePt t="299051" x="5191125" y="4867275"/>
          <p14:tracePt t="299066" x="5205413" y="4875213"/>
          <p14:tracePt t="299082" x="5221288" y="4881563"/>
          <p14:tracePt t="299098" x="5241925" y="4903788"/>
          <p14:tracePt t="299115" x="5270500" y="4918075"/>
          <p14:tracePt t="299132" x="5299075" y="4946650"/>
          <p14:tracePt t="299167" x="5299075" y="4960938"/>
          <p14:tracePt t="299184" x="5299075" y="4968875"/>
          <p14:tracePt t="299200" x="5299075" y="4975225"/>
          <p14:tracePt t="299220" x="5299075" y="4989513"/>
          <p14:tracePt t="299234" x="5292725" y="5003800"/>
          <p14:tracePt t="299250" x="5278438" y="5026025"/>
          <p14:tracePt t="299268" x="5256213" y="5040313"/>
          <p14:tracePt t="299283" x="5235575" y="5054600"/>
          <p14:tracePt t="299299" x="5221288" y="5076825"/>
          <p14:tracePt t="299318" x="5184775" y="5105400"/>
          <p14:tracePt t="299334" x="5162550" y="5127625"/>
          <p14:tracePt t="299350" x="5148263" y="5148263"/>
          <p14:tracePt t="299367" x="5133975" y="5156200"/>
          <p14:tracePt t="299383" x="5119688" y="5170488"/>
          <p14:tracePt t="299402" x="5091113" y="5191125"/>
          <p14:tracePt t="299418" x="5068888" y="5205413"/>
          <p14:tracePt t="299434" x="5048250" y="5213350"/>
          <p14:tracePt t="299452" x="5011738" y="5227638"/>
          <p14:tracePt t="299467" x="4968875" y="5249863"/>
          <p14:tracePt t="299484" x="4924425" y="5256213"/>
          <p14:tracePt t="299501" x="4889500" y="5278438"/>
          <p14:tracePt t="299518" x="4859338" y="5278438"/>
          <p14:tracePt t="299535" x="4838700" y="5278438"/>
          <p14:tracePt t="299551" x="4824413" y="5278438"/>
          <p14:tracePt t="299567" x="4810125" y="5278438"/>
          <p14:tracePt t="299583" x="4802188" y="5278438"/>
          <p14:tracePt t="299600" x="4787900" y="5278438"/>
          <p14:tracePt t="299705" x="4787900" y="5270500"/>
          <p14:tracePt t="299713" x="4787900" y="5264150"/>
          <p14:tracePt t="299720" x="4802188" y="5256213"/>
          <p14:tracePt t="299735" x="4810125" y="5235575"/>
          <p14:tracePt t="299750" x="4824413" y="5199063"/>
          <p14:tracePt t="299767" x="4845050" y="5156200"/>
          <p14:tracePt t="299783" x="4859338" y="5097463"/>
          <p14:tracePt t="299799" x="4881563" y="5054600"/>
          <p14:tracePt t="299816" x="4889500" y="5011738"/>
          <p14:tracePt t="299834" x="4910138" y="4918075"/>
          <p14:tracePt t="299850" x="4924425" y="4845050"/>
          <p14:tracePt t="299867" x="4932363" y="4765675"/>
          <p14:tracePt t="299883" x="4932363" y="4716463"/>
          <p14:tracePt t="299900" x="4932363" y="4672013"/>
          <p14:tracePt t="299918" x="4932363" y="4629150"/>
          <p14:tracePt t="299934" x="4924425" y="4535488"/>
          <p14:tracePt t="299950" x="4918075" y="4492625"/>
          <p14:tracePt t="299968" x="4918075" y="4449763"/>
          <p14:tracePt t="299984" x="4918075" y="4413250"/>
          <p14:tracePt t="300000" x="4924425" y="4370388"/>
          <p14:tracePt t="300017" x="4924425" y="4333875"/>
          <p14:tracePt t="300021" x="4932363" y="4311650"/>
          <p14:tracePt t="300033" x="4946650" y="4297363"/>
          <p14:tracePt t="300050" x="4946650" y="4254500"/>
          <p14:tracePt t="300067" x="4953000" y="4232275"/>
          <p14:tracePt t="300084" x="4960938" y="4203700"/>
          <p14:tracePt t="300099" x="4960938" y="4181475"/>
          <p14:tracePt t="300118" x="4960938" y="4152900"/>
          <p14:tracePt t="300133" x="4960938" y="4132263"/>
          <p14:tracePt t="300153" x="4960938" y="4087813"/>
          <p14:tracePt t="300168" x="4975225" y="4073525"/>
          <p14:tracePt t="300184" x="4983163" y="4044950"/>
          <p14:tracePt t="300202" x="4997450" y="4016375"/>
          <p14:tracePt t="300216" x="5011738" y="3987800"/>
          <p14:tracePt t="300232" x="5018088" y="3965575"/>
          <p14:tracePt t="300248" x="5018088" y="3937000"/>
          <p14:tracePt t="300266" x="5032375" y="3900488"/>
          <p14:tracePt t="300283" x="5040313" y="3879850"/>
          <p14:tracePt t="300300" x="5048250" y="3865563"/>
          <p14:tracePt t="300316" x="5062538" y="3843338"/>
          <p14:tracePt t="300333" x="5068888" y="3821113"/>
          <p14:tracePt t="300350" x="5076825" y="3806825"/>
          <p14:tracePt t="300367" x="5091113" y="3786188"/>
          <p14:tracePt t="300383" x="5105400" y="3756025"/>
          <p14:tracePt t="300400" x="5111750" y="3735388"/>
          <p14:tracePt t="300417" x="5119688" y="3713163"/>
          <p14:tracePt t="300435" x="5133975" y="3698875"/>
          <p14:tracePt t="300450" x="5133975" y="3692525"/>
          <p14:tracePt t="300466" x="5148263" y="3670300"/>
          <p14:tracePt t="300468" x="5156200" y="3662363"/>
          <p14:tracePt t="300484" x="5162550" y="3648075"/>
          <p14:tracePt t="300502" x="5176838" y="3627438"/>
          <p14:tracePt t="300517" x="5184775" y="3613150"/>
          <p14:tracePt t="300521" x="5191125" y="3605213"/>
          <p14:tracePt t="300534" x="5199063" y="3590925"/>
          <p14:tracePt t="300551" x="5205413" y="3576638"/>
          <p14:tracePt t="300567" x="5213350" y="3562350"/>
          <p14:tracePt t="300583" x="5221288" y="3554413"/>
          <p14:tracePt t="300600" x="5227638" y="3554413"/>
          <p14:tracePt t="300617" x="5227638" y="3548063"/>
          <p14:tracePt t="300634" x="5235575" y="3548063"/>
          <p14:tracePt t="300650" x="5241925" y="3540125"/>
          <p14:tracePt t="300668" x="5256213" y="3533775"/>
          <p14:tracePt t="300684" x="5264150" y="3533775"/>
          <p14:tracePt t="300700" x="5264150" y="3525838"/>
          <p14:tracePt t="300718" x="5270500" y="3525838"/>
          <p14:tracePt t="300750" x="5278438" y="3525838"/>
          <p14:tracePt t="300769" x="5284788" y="3519488"/>
          <p14:tracePt t="300784" x="5292725" y="3519488"/>
          <p14:tracePt t="300800" x="5299075" y="3511550"/>
          <p14:tracePt t="300818" x="5314950" y="3511550"/>
          <p14:tracePt t="300833" x="5321300" y="3511550"/>
          <p14:tracePt t="300850" x="5335588" y="3505200"/>
          <p14:tracePt t="300868" x="5349875" y="3497263"/>
          <p14:tracePt t="300884" x="5372100" y="3497263"/>
          <p14:tracePt t="300900" x="5386388" y="3497263"/>
          <p14:tracePt t="300917" x="5400675" y="3497263"/>
          <p14:tracePt t="300933" x="5408613" y="3497263"/>
          <p14:tracePt t="300952" x="5422900" y="3497263"/>
          <p14:tracePt t="300990" x="5429250" y="3497263"/>
          <p14:tracePt t="301028" x="5437188" y="3497263"/>
          <p14:tracePt t="301068" x="5437188" y="3505200"/>
          <p14:tracePt t="301076" x="5443538" y="3511550"/>
          <p14:tracePt t="301084" x="5451475" y="3511550"/>
          <p14:tracePt t="301101" x="5451475" y="3519488"/>
          <p14:tracePt t="301116" x="5465763" y="3533775"/>
          <p14:tracePt t="301134" x="5480050" y="3540125"/>
          <p14:tracePt t="301150" x="5487988" y="3548063"/>
          <p14:tracePt t="301167" x="5494338" y="3562350"/>
          <p14:tracePt t="301184" x="5502275" y="3562350"/>
          <p14:tracePt t="301200" x="5502275" y="3568700"/>
          <p14:tracePt t="301216" x="5508625" y="3568700"/>
          <p14:tracePt t="301250" x="5516563" y="3576638"/>
          <p14:tracePt t="301267" x="5522913" y="3582988"/>
          <p14:tracePt t="301285" x="5530850" y="3590925"/>
          <p14:tracePt t="301301" x="5537200" y="3598863"/>
          <p14:tracePt t="301318" x="5545138" y="3605213"/>
          <p14:tracePt t="301334" x="5551488" y="3613150"/>
          <p14:tracePt t="301351" x="5559425" y="3619500"/>
          <p14:tracePt t="301368" x="5567363" y="3627438"/>
          <p14:tracePt t="301382" x="5573713" y="3627438"/>
          <p14:tracePt t="301398" x="5573713" y="3633788"/>
          <p14:tracePt t="301414" x="5588000" y="3641725"/>
          <p14:tracePt t="301431" x="5588000" y="3648075"/>
          <p14:tracePt t="301448" x="5610225" y="3656013"/>
          <p14:tracePt t="301466" x="5616575" y="3662363"/>
          <p14:tracePt t="301483" x="5624513" y="3670300"/>
          <p14:tracePt t="301499" x="5638800" y="3678238"/>
          <p14:tracePt t="301518" x="5667375" y="3692525"/>
          <p14:tracePt t="301534" x="5681663" y="3706813"/>
          <p14:tracePt t="301551" x="5703888" y="3713163"/>
          <p14:tracePt t="301568" x="5740400" y="3727450"/>
          <p14:tracePt t="301584" x="5775325" y="3741738"/>
          <p14:tracePt t="301600" x="5819775" y="3749675"/>
          <p14:tracePt t="301617" x="5848350" y="3771900"/>
          <p14:tracePt t="301633" x="5883275" y="3786188"/>
          <p14:tracePt t="301650" x="5905500" y="3800475"/>
          <p14:tracePt t="301667" x="5919788" y="3814763"/>
          <p14:tracePt t="301683" x="5927725" y="3814763"/>
          <p14:tracePt t="301701" x="5934075" y="3829050"/>
          <p14:tracePt t="301733" x="5942013" y="3835400"/>
          <p14:tracePt t="301751" x="5956300" y="3851275"/>
          <p14:tracePt t="301767" x="5976938" y="3871913"/>
          <p14:tracePt t="301783" x="5999163" y="3894138"/>
          <p14:tracePt t="301802" x="6035675" y="3922713"/>
          <p14:tracePt t="301817" x="6042025" y="3937000"/>
          <p14:tracePt t="301834" x="6072188" y="3965575"/>
          <p14:tracePt t="301850" x="6092825" y="3987800"/>
          <p14:tracePt t="301866" x="6107113" y="4002088"/>
          <p14:tracePt t="301883" x="6121400" y="4016375"/>
          <p14:tracePt t="301899" x="6135688" y="4024313"/>
          <p14:tracePt t="301917" x="6149975" y="4038600"/>
          <p14:tracePt t="301935" x="6165850" y="4059238"/>
          <p14:tracePt t="301950" x="6172200" y="4067175"/>
          <p14:tracePt t="301967" x="6186488" y="4073525"/>
          <p14:tracePt t="301985" x="6186488" y="4081463"/>
          <p14:tracePt t="302000" x="6194425" y="4081463"/>
          <p14:tracePt t="302017" x="6200775" y="4087813"/>
          <p14:tracePt t="302020" x="6208713" y="4087813"/>
          <p14:tracePt t="302056" x="6215063" y="4095750"/>
          <p14:tracePt t="302070" x="6223000" y="4103688"/>
          <p14:tracePt t="302086" x="6229350" y="4103688"/>
          <p14:tracePt t="302099" x="6237288" y="4103688"/>
          <p14:tracePt t="302112" x="6237288" y="4110038"/>
          <p14:tracePt t="302197" x="6245225" y="4110038"/>
          <p14:tracePt t="302227" x="6251575" y="4110038"/>
          <p14:tracePt t="302239" x="6251575" y="4117975"/>
          <p14:tracePt t="302255" x="6259513" y="4117975"/>
          <p14:tracePt t="302275" x="6273800" y="4117975"/>
          <p14:tracePt t="302299" x="6288088" y="4124325"/>
          <p14:tracePt t="302315" x="6308725" y="4132263"/>
          <p14:tracePt t="302331" x="6323013" y="4132263"/>
          <p14:tracePt t="302347" x="6345238" y="4138613"/>
          <p14:tracePt t="302364" x="6359525" y="4146550"/>
          <p14:tracePt t="302380" x="6373813" y="4146550"/>
          <p14:tracePt t="302397" x="6402388" y="4152900"/>
          <p14:tracePt t="302414" x="6418263" y="4152900"/>
          <p14:tracePt t="302431" x="6432550" y="4152900"/>
          <p14:tracePt t="302448" x="6446838" y="4160838"/>
          <p14:tracePt t="302464" x="6461125" y="4160838"/>
          <p14:tracePt t="302480" x="6475413" y="4160838"/>
          <p14:tracePt t="302498" x="6503988" y="4167188"/>
          <p14:tracePt t="302514" x="6526213" y="4175125"/>
          <p14:tracePt t="302531" x="6540500" y="4175125"/>
          <p14:tracePt t="302549" x="6569075" y="4189413"/>
          <p14:tracePt t="302564" x="6583363" y="4189413"/>
          <p14:tracePt t="302582" x="6611938" y="4197350"/>
          <p14:tracePt t="302599" x="6640513" y="4203700"/>
          <p14:tracePt t="302616" x="6684963" y="4211638"/>
          <p14:tracePt t="302632" x="6727825" y="4211638"/>
          <p14:tracePt t="302650" x="6778625" y="4217988"/>
          <p14:tracePt t="302667" x="6792913" y="4225925"/>
          <p14:tracePt t="302685" x="6799263" y="4225925"/>
          <p14:tracePt t="302699" x="6807200" y="4225925"/>
          <p14:tracePt t="302716" x="6813550" y="4225925"/>
          <p14:tracePt t="302750" x="6821488" y="4225925"/>
          <p14:tracePt t="302767" x="6835775" y="4225925"/>
          <p14:tracePt t="302785" x="6850063" y="4232275"/>
          <p14:tracePt t="302800" x="6864350" y="4232275"/>
          <p14:tracePt t="302816" x="6878638" y="4246563"/>
          <p14:tracePt t="302833" x="6900863" y="4254500"/>
          <p14:tracePt t="302848" x="6921500" y="4268788"/>
          <p14:tracePt t="302864" x="6937375" y="4268788"/>
          <p14:tracePt t="302881" x="6965950" y="4283075"/>
          <p14:tracePt t="302898" x="6986588" y="4291013"/>
          <p14:tracePt t="302914" x="7000875" y="4297363"/>
          <p14:tracePt t="302947" x="7016750" y="4297363"/>
          <p14:tracePt t="303025" x="7023100" y="4297363"/>
          <p14:tracePt t="303035" x="7023100" y="4305300"/>
          <p14:tracePt t="303043" x="7031038" y="4305300"/>
          <p14:tracePt t="303051" x="7037388" y="4305300"/>
          <p14:tracePt t="303064" x="7045325" y="4305300"/>
          <p14:tracePt t="303080" x="7059613" y="4311650"/>
          <p14:tracePt t="303097" x="7065963" y="4311650"/>
          <p14:tracePt t="303133" x="7073900" y="4311650"/>
          <p14:tracePt t="303267" x="7073900" y="4319588"/>
          <p14:tracePt t="304223" x="7065963" y="4319588"/>
          <p14:tracePt t="304273" x="7065963" y="4325938"/>
          <p14:tracePt t="304282" x="7059613" y="4325938"/>
          <p14:tracePt t="304287" x="7051675" y="4325938"/>
          <p14:tracePt t="304303" x="7045325" y="4325938"/>
          <p14:tracePt t="304314" x="7037388" y="4325938"/>
          <p14:tracePt t="304331" x="7031038" y="4325938"/>
          <p14:tracePt t="304348" x="7016750" y="4325938"/>
          <p14:tracePt t="304381" x="7000875" y="4325938"/>
          <p14:tracePt t="304398" x="6972300" y="4340225"/>
          <p14:tracePt t="304414" x="6900863" y="4370388"/>
          <p14:tracePt t="304431" x="6813550" y="4413250"/>
          <p14:tracePt t="304448" x="6713538" y="4464050"/>
          <p14:tracePt t="304467" x="6554788" y="4557713"/>
          <p14:tracePt t="304482" x="6446838" y="4637088"/>
          <p14:tracePt t="304499" x="6316663" y="4722813"/>
          <p14:tracePt t="304516" x="6149975" y="4816475"/>
          <p14:tracePt t="304520" x="6042025" y="4875213"/>
          <p14:tracePt t="304532" x="5927725" y="4938713"/>
          <p14:tracePt t="304550" x="5437188" y="5199063"/>
          <p14:tracePt t="304565" x="5062538" y="5372100"/>
          <p14:tracePt t="304581" x="4722813" y="5553075"/>
          <p14:tracePt t="304597" x="4498975" y="5661025"/>
          <p14:tracePt t="304613" x="4376738" y="5732463"/>
          <p14:tracePt t="304630" x="4305300" y="5775325"/>
          <p14:tracePt t="304647" x="4291013" y="5789613"/>
          <p14:tracePt t="304722" x="4297363" y="5789613"/>
          <p14:tracePt t="304727" x="4305300" y="5789613"/>
          <p14:tracePt t="304743" x="4311650" y="5789613"/>
          <p14:tracePt t="304759" x="4319588" y="5789613"/>
          <p14:tracePt t="304776" x="4319588" y="5783263"/>
          <p14:tracePt t="304789" x="4319588" y="5775325"/>
          <p14:tracePt t="304799" x="4319588" y="5768975"/>
          <p14:tracePt t="304815" x="4319588" y="5761038"/>
          <p14:tracePt t="304860" x="4325938" y="5761038"/>
          <p14:tracePt t="304867" x="4340225" y="5746750"/>
          <p14:tracePt t="304882" x="4384675" y="5726113"/>
          <p14:tracePt t="304899" x="4449763" y="5703888"/>
          <p14:tracePt t="304915" x="4527550" y="5661025"/>
          <p14:tracePt t="304933" x="4614863" y="5595938"/>
          <p14:tracePt t="304949" x="4686300" y="5537200"/>
          <p14:tracePt t="304966" x="4722813" y="5465763"/>
          <p14:tracePt t="304983" x="4745038" y="5429250"/>
          <p14:tracePt t="304998" x="4759325" y="5386388"/>
          <p14:tracePt t="305015" x="4779963" y="5314950"/>
          <p14:tracePt t="305033" x="4810125" y="5227638"/>
          <p14:tracePt t="305048" x="4824413" y="5148263"/>
          <p14:tracePt t="305066" x="4845050" y="5083175"/>
          <p14:tracePt t="305083" x="4852988" y="5068888"/>
          <p14:tracePt t="305099" x="4852988" y="5062538"/>
          <p14:tracePt t="305115" x="4852988" y="5040313"/>
          <p14:tracePt t="305131" x="4852988" y="5026025"/>
          <p14:tracePt t="305149" x="4852988" y="5018088"/>
          <p14:tracePt t="305164" x="4852988" y="5011738"/>
          <p14:tracePt t="305234" x="4859338" y="5011738"/>
          <p14:tracePt t="305268" x="4859338" y="5003800"/>
          <p14:tracePt t="305295" x="4859338" y="4997450"/>
          <p14:tracePt t="305316" x="4852988" y="4997450"/>
          <p14:tracePt t="305329" x="4845050" y="4997450"/>
          <p14:tracePt t="305396" x="4838700" y="4997450"/>
          <p14:tracePt t="305446" x="4838700" y="4989513"/>
          <p14:tracePt t="305470" x="4838700" y="4983163"/>
          <p14:tracePt t="305486" x="4838700" y="4975225"/>
          <p14:tracePt t="305492" x="4830763" y="4968875"/>
          <p14:tracePt t="305502" x="4824413" y="4960938"/>
          <p14:tracePt t="305517" x="4824413" y="4946650"/>
          <p14:tracePt t="305533" x="4816475" y="4932363"/>
          <p14:tracePt t="305550" x="4816475" y="4918075"/>
          <p14:tracePt t="305566" x="4816475" y="4910138"/>
          <p14:tracePt t="305581" x="4810125" y="4895850"/>
          <p14:tracePt t="305599" x="4802188" y="4875213"/>
          <p14:tracePt t="305615" x="4802188" y="4852988"/>
          <p14:tracePt t="305632" x="4802188" y="4838700"/>
          <p14:tracePt t="305649" x="4802188" y="4816475"/>
          <p14:tracePt t="305665" x="4810125" y="4795838"/>
          <p14:tracePt t="305684" x="4810125" y="4765675"/>
          <p14:tracePt t="305699" x="4810125" y="4759325"/>
          <p14:tracePt t="305716" x="4810125" y="4730750"/>
          <p14:tracePt t="305733" x="4816475" y="4716463"/>
          <p14:tracePt t="305747" x="4816475" y="4694238"/>
          <p14:tracePt t="305763" x="4816475" y="4672013"/>
          <p14:tracePt t="305781" x="4816475" y="4657725"/>
          <p14:tracePt t="305797" x="4816475" y="4629150"/>
          <p14:tracePt t="305814" x="4816475" y="4578350"/>
          <p14:tracePt t="305830" x="4816475" y="4557713"/>
          <p14:tracePt t="305848" x="4816475" y="4535488"/>
          <p14:tracePt t="305865" x="4816475" y="4513263"/>
          <p14:tracePt t="305882" x="4816475" y="4492625"/>
          <p14:tracePt t="305900" x="4816475" y="4464050"/>
          <p14:tracePt t="305916" x="4816475" y="4449763"/>
          <p14:tracePt t="305932" x="4816475" y="4427538"/>
          <p14:tracePt t="305949" x="4816475" y="4419600"/>
          <p14:tracePt t="305966" x="4816475" y="4398963"/>
          <p14:tracePt t="305982" x="4816475" y="4376738"/>
          <p14:tracePt t="305999" x="4824413" y="4362450"/>
          <p14:tracePt t="306016" x="4824413" y="4333875"/>
          <p14:tracePt t="306032" x="4830763" y="4311650"/>
          <p14:tracePt t="306049" x="4838700" y="4297363"/>
          <p14:tracePt t="306065" x="4845050" y="4276725"/>
          <p14:tracePt t="306081" x="4859338" y="4254500"/>
          <p14:tracePt t="306099" x="4859338" y="4232275"/>
          <p14:tracePt t="306116" x="4875213" y="4203700"/>
          <p14:tracePt t="306132" x="4889500" y="4189413"/>
          <p14:tracePt t="306149" x="4910138" y="4167188"/>
          <p14:tracePt t="306165" x="4918075" y="4146550"/>
          <p14:tracePt t="306182" x="4924425" y="4124325"/>
          <p14:tracePt t="306201" x="4938713" y="4095750"/>
          <p14:tracePt t="306216" x="4946650" y="4081463"/>
          <p14:tracePt t="306232" x="4953000" y="4059238"/>
          <p14:tracePt t="306249" x="4960938" y="4038600"/>
          <p14:tracePt t="306265" x="4968875" y="4024313"/>
          <p14:tracePt t="306282" x="4975225" y="4002088"/>
          <p14:tracePt t="306299" x="4983163" y="3979863"/>
          <p14:tracePt t="306316" x="4989513" y="3959225"/>
          <p14:tracePt t="306332" x="5003800" y="3930650"/>
          <p14:tracePt t="306349" x="5003800" y="3914775"/>
          <p14:tracePt t="306365" x="5003800" y="3894138"/>
          <p14:tracePt t="306381" x="5018088" y="3879850"/>
          <p14:tracePt t="306399" x="5018088" y="3857625"/>
          <p14:tracePt t="306416" x="5026025" y="3829050"/>
          <p14:tracePt t="306434" x="5032375" y="3806825"/>
          <p14:tracePt t="306449" x="5032375" y="3792538"/>
          <p14:tracePt t="306465" x="5032375" y="3771900"/>
          <p14:tracePt t="306481" x="5032375" y="3756025"/>
          <p14:tracePt t="306499" x="5040313" y="3735388"/>
          <p14:tracePt t="306515" x="5040313" y="3727450"/>
          <p14:tracePt t="306519" x="5048250" y="3721100"/>
          <p14:tracePt t="306533" x="5054600" y="3706813"/>
          <p14:tracePt t="306549" x="5054600" y="3692525"/>
          <p14:tracePt t="306566" x="5068888" y="3684588"/>
          <p14:tracePt t="306598" x="5076825" y="3678238"/>
          <p14:tracePt t="306615" x="5076825" y="3670300"/>
          <p14:tracePt t="306631" x="5091113" y="3662363"/>
          <p14:tracePt t="306648" x="5097463" y="3656013"/>
          <p14:tracePt t="306665" x="5105400" y="3656013"/>
          <p14:tracePt t="306681" x="5119688" y="3648075"/>
          <p14:tracePt t="306699" x="5126038" y="3633788"/>
          <p14:tracePt t="306716" x="5133975" y="3633788"/>
          <p14:tracePt t="306732" x="5133975" y="3627438"/>
          <p14:tracePt t="306748" x="5148263" y="3627438"/>
          <p14:tracePt t="306782" x="5156200" y="3619500"/>
          <p14:tracePt t="306798" x="5162550" y="3613150"/>
          <p14:tracePt t="306816" x="5170488" y="3605213"/>
          <p14:tracePt t="306831" x="5176838" y="3605213"/>
          <p14:tracePt t="306863" x="5184775" y="3598863"/>
          <p14:tracePt t="306896" x="5191125" y="3598863"/>
          <p14:tracePt t="306913" x="5191125" y="3590925"/>
          <p14:tracePt t="306930" x="5199063" y="3590925"/>
          <p14:tracePt t="306950" x="5205413" y="3590925"/>
          <p14:tracePt t="306974" x="5205413" y="3582988"/>
          <p14:tracePt t="306983" x="5213350" y="3582988"/>
          <p14:tracePt t="306999" x="5213350" y="3576638"/>
          <p14:tracePt t="307015" x="5221288" y="3576638"/>
          <p14:tracePt t="307031" x="5227638" y="3568700"/>
          <p14:tracePt t="307048" x="5235575" y="3568700"/>
          <p14:tracePt t="307065" x="5241925" y="3568700"/>
          <p14:tracePt t="307082" x="5249863" y="3568700"/>
          <p14:tracePt t="307120" x="5256213" y="3568700"/>
          <p14:tracePt t="307132" x="5264150" y="3568700"/>
          <p14:tracePt t="307172" x="5270500" y="3568700"/>
          <p14:tracePt t="307187" x="5278438" y="3568700"/>
          <p14:tracePt t="307194" x="5284788" y="3568700"/>
          <p14:tracePt t="307202" x="5292725" y="3568700"/>
          <p14:tracePt t="307216" x="5307013" y="3582988"/>
          <p14:tracePt t="307233" x="5329238" y="3590925"/>
          <p14:tracePt t="307249" x="5349875" y="3598863"/>
          <p14:tracePt t="307265" x="5364163" y="3619500"/>
          <p14:tracePt t="307281" x="5422900" y="3648075"/>
          <p14:tracePt t="307298" x="5487988" y="3678238"/>
          <p14:tracePt t="307314" x="5545138" y="3706813"/>
          <p14:tracePt t="307316" x="5559425" y="3713163"/>
          <p14:tracePt t="307332" x="5595938" y="3735388"/>
          <p14:tracePt t="307349" x="5624513" y="3749675"/>
          <p14:tracePt t="307365" x="5646738" y="3771900"/>
          <p14:tracePt t="307381" x="5667375" y="3786188"/>
          <p14:tracePt t="307398" x="5681663" y="3800475"/>
          <p14:tracePt t="307415" x="5703888" y="3821113"/>
          <p14:tracePt t="307432" x="5746750" y="3843338"/>
          <p14:tracePt t="307449" x="5783263" y="3865563"/>
          <p14:tracePt t="307466" x="5819775" y="3871913"/>
          <p14:tracePt t="307482" x="5848350" y="3886200"/>
          <p14:tracePt t="307498" x="5883275" y="3900488"/>
          <p14:tracePt t="307516" x="5919788" y="3914775"/>
          <p14:tracePt t="307534" x="5942013" y="3930650"/>
          <p14:tracePt t="307549" x="5962650" y="3937000"/>
          <p14:tracePt t="307566" x="5984875" y="3944938"/>
          <p14:tracePt t="307581" x="6007100" y="3951288"/>
          <p14:tracePt t="307598" x="6021388" y="3959225"/>
          <p14:tracePt t="307615" x="6042025" y="3965575"/>
          <p14:tracePt t="307632" x="6072188" y="3987800"/>
          <p14:tracePt t="307649" x="6121400" y="4008438"/>
          <p14:tracePt t="307665" x="6180138" y="4030663"/>
          <p14:tracePt t="307681" x="6259513" y="4059238"/>
          <p14:tracePt t="307700" x="6323013" y="4081463"/>
          <p14:tracePt t="307715" x="6345238" y="4087813"/>
          <p14:tracePt t="307732" x="6373813" y="4095750"/>
          <p14:tracePt t="307749" x="6381750" y="4103688"/>
          <p14:tracePt t="307765" x="6388100" y="4103688"/>
          <p14:tracePt t="307782" x="6418263" y="4124325"/>
          <p14:tracePt t="307798" x="6432550" y="4132263"/>
          <p14:tracePt t="307815" x="6453188" y="4138613"/>
          <p14:tracePt t="307831" x="6481763" y="4152900"/>
          <p14:tracePt t="307848" x="6511925" y="4175125"/>
          <p14:tracePt t="307864" x="6554788" y="4197350"/>
          <p14:tracePt t="307881" x="6591300" y="4203700"/>
          <p14:tracePt t="307898" x="6619875" y="4211638"/>
          <p14:tracePt t="307917" x="6626225" y="4211638"/>
          <p14:tracePt t="307977" x="6634163" y="4211638"/>
          <p14:tracePt t="307986" x="6640513" y="4217988"/>
          <p14:tracePt t="307997" x="6654800" y="4217988"/>
          <p14:tracePt t="308013" x="6677025" y="4232275"/>
          <p14:tracePt t="308030" x="6699250" y="4246563"/>
          <p14:tracePt t="308046" x="6719888" y="4246563"/>
          <p14:tracePt t="308063" x="6748463" y="4260850"/>
          <p14:tracePt t="308080" x="6764338" y="4260850"/>
          <p14:tracePt t="308097" x="6784975" y="4276725"/>
          <p14:tracePt t="308114" x="6807200" y="4283075"/>
          <p14:tracePt t="308131" x="6827838" y="4305300"/>
          <p14:tracePt t="308149" x="6872288" y="4325938"/>
          <p14:tracePt t="308165" x="6892925" y="4340225"/>
          <p14:tracePt t="308181" x="6915150" y="4356100"/>
          <p14:tracePt t="308199" x="6929438" y="4370388"/>
          <p14:tracePt t="308215" x="6951663" y="4376738"/>
          <p14:tracePt t="308231" x="6972300" y="4384675"/>
          <p14:tracePt t="308248" x="6994525" y="4391025"/>
          <p14:tracePt t="308266" x="7008813" y="4398963"/>
          <p14:tracePt t="308332" x="7016750" y="4398963"/>
          <p14:tracePt t="308339" x="7023100" y="4398963"/>
          <p14:tracePt t="308356" x="7031038" y="4398963"/>
          <p14:tracePt t="308378" x="7037388" y="4398963"/>
          <p14:tracePt t="308394" x="7045325" y="4398963"/>
          <p14:tracePt t="308403" x="7051675" y="4398963"/>
          <p14:tracePt t="308415" x="7059613" y="4405313"/>
          <p14:tracePt t="308431" x="7080250" y="4405313"/>
          <p14:tracePt t="308449" x="7094538" y="4405313"/>
          <p14:tracePt t="308465" x="7094538" y="4413250"/>
          <p14:tracePt t="309286" x="7088188" y="4419600"/>
          <p14:tracePt t="309294" x="7051675" y="4427538"/>
          <p14:tracePt t="309302" x="7023100" y="4441825"/>
          <p14:tracePt t="309315" x="6972300" y="4464050"/>
          <p14:tracePt t="309331" x="6943725" y="4464050"/>
          <p14:tracePt t="309348" x="6929438" y="4464050"/>
          <p14:tracePt t="309365" x="6915150" y="4464050"/>
          <p14:tracePt t="309398" x="6907213" y="4464050"/>
          <p14:tracePt t="309452" x="6900863" y="4464050"/>
          <p14:tracePt t="309466" x="6892925" y="4464050"/>
          <p14:tracePt t="309473" x="6886575" y="4464050"/>
          <p14:tracePt t="309483" x="6878638" y="4464050"/>
          <p14:tracePt t="309497" x="6864350" y="4464050"/>
          <p14:tracePt t="309514" x="6850063" y="4464050"/>
          <p14:tracePt t="309532" x="6835775" y="4464050"/>
          <p14:tracePt t="309548" x="6827838" y="4464050"/>
          <p14:tracePt t="309625" x="6821488" y="4464050"/>
          <p14:tracePt t="309636" x="6813550" y="4464050"/>
          <p14:tracePt t="309992" x="6807200" y="4464050"/>
          <p14:tracePt t="310121" x="6807200" y="4456113"/>
          <p14:tracePt t="310130" x="6807200" y="4449763"/>
          <p14:tracePt t="310136" x="6807200" y="4441825"/>
          <p14:tracePt t="310146" x="6807200" y="4433888"/>
          <p14:tracePt t="310167" x="6807200" y="4427538"/>
          <p14:tracePt t="310303" x="6799263" y="4427538"/>
          <p14:tracePt t="313240" x="6792913" y="4427538"/>
          <p14:tracePt t="313251" x="6784975" y="4427538"/>
          <p14:tracePt t="313262" x="6727825" y="4449763"/>
          <p14:tracePt t="313280" x="6518275" y="4578350"/>
          <p14:tracePt t="313296" x="6294438" y="4708525"/>
          <p14:tracePt t="313313" x="6259513" y="4722813"/>
          <p14:tracePt t="313329" x="6223000" y="4745038"/>
          <p14:tracePt t="313346" x="6172200" y="4765675"/>
          <p14:tracePt t="313361" x="6086475" y="4779963"/>
          <p14:tracePt t="313378" x="5992813" y="4802188"/>
          <p14:tracePt t="313395" x="5883275" y="4810125"/>
          <p14:tracePt t="313412" x="5789613" y="4824413"/>
          <p14:tracePt t="313428" x="5754688" y="4830763"/>
          <p14:tracePt t="313445" x="5724525" y="4838700"/>
          <p14:tracePt t="313461" x="5681663" y="4845050"/>
          <p14:tracePt t="313478" x="5630863" y="4845050"/>
          <p14:tracePt t="313495" x="5595938" y="4845050"/>
          <p14:tracePt t="313514" x="5567363" y="4845050"/>
          <p14:tracePt t="313529" x="5530850" y="4838700"/>
          <p14:tracePt t="313546" x="5451475" y="4824413"/>
          <p14:tracePt t="313563" x="5357813" y="4802188"/>
          <p14:tracePt t="313578" x="5264150" y="4795838"/>
          <p14:tracePt t="313595" x="5170488" y="4787900"/>
          <p14:tracePt t="313615" x="5032375" y="4779963"/>
          <p14:tracePt t="313629" x="4946650" y="4779963"/>
          <p14:tracePt t="313646" x="4867275" y="4779963"/>
          <p14:tracePt t="313663" x="4787900" y="4787900"/>
          <p14:tracePt t="313679" x="4730750" y="4795838"/>
          <p14:tracePt t="313696" x="4686300" y="4802188"/>
          <p14:tracePt t="313714" x="4665663" y="4802188"/>
          <p14:tracePt t="313730" x="4643438" y="4802188"/>
          <p14:tracePt t="313748" x="4637088" y="4802188"/>
          <p14:tracePt t="313803" x="4637088" y="4795838"/>
          <p14:tracePt t="313812" x="4643438" y="4795838"/>
          <p14:tracePt t="313819" x="4643438" y="4787900"/>
          <p14:tracePt t="313829" x="4651375" y="4779963"/>
          <p14:tracePt t="313846" x="4657725" y="4773613"/>
          <p14:tracePt t="313862" x="4665663" y="4759325"/>
          <p14:tracePt t="313864" x="4672013" y="4759325"/>
          <p14:tracePt t="313879" x="4679950" y="4745038"/>
          <p14:tracePt t="313896" x="4700588" y="4716463"/>
          <p14:tracePt t="313912" x="4716463" y="4694238"/>
          <p14:tracePt t="313930" x="4722813" y="4679950"/>
          <p14:tracePt t="313946" x="4737100" y="4657725"/>
          <p14:tracePt t="313963" x="4751388" y="4637088"/>
          <p14:tracePt t="313980" x="4765675" y="4622800"/>
          <p14:tracePt t="313997" x="4779963" y="4606925"/>
          <p14:tracePt t="314012" x="4787900" y="4592638"/>
          <p14:tracePt t="314030" x="4802188" y="4578350"/>
          <p14:tracePt t="314046" x="4802188" y="4572000"/>
          <p14:tracePt t="314063" x="4810125" y="4564063"/>
          <p14:tracePt t="314080" x="4816475" y="4557713"/>
          <p14:tracePt t="314380" x="4816475" y="4549775"/>
          <p14:tracePt t="314406" x="4816475" y="4543425"/>
          <p14:tracePt t="314921" x="4816475" y="4549775"/>
          <p14:tracePt t="314928" x="4810125" y="4549775"/>
          <p14:tracePt t="314934" x="4802188" y="4557713"/>
          <p14:tracePt t="314946" x="4802188" y="4564063"/>
          <p14:tracePt t="314964" x="4779963" y="4578350"/>
          <p14:tracePt t="314980" x="4779963" y="4592638"/>
          <p14:tracePt t="314996" x="4773613" y="4614863"/>
          <p14:tracePt t="315015" x="4773613" y="4637088"/>
          <p14:tracePt t="315019" x="4765675" y="4651375"/>
          <p14:tracePt t="315030" x="4765675" y="4665663"/>
          <p14:tracePt t="315046" x="4765675" y="4686300"/>
          <p14:tracePt t="315063" x="4745038" y="4730750"/>
          <p14:tracePt t="315080" x="4686300" y="4845050"/>
          <p14:tracePt t="315096" x="4592638" y="4938713"/>
          <p14:tracePt t="315113" x="4492625" y="4983163"/>
          <p14:tracePt t="315129" x="4362450" y="5011738"/>
          <p14:tracePt t="315146" x="4225925" y="5040313"/>
          <p14:tracePt t="315162" x="4124325" y="5062538"/>
          <p14:tracePt t="315179" x="4044950" y="5068888"/>
          <p14:tracePt t="315196" x="4016375" y="5076825"/>
          <p14:tracePt t="315257" x="4024313" y="5076825"/>
          <p14:tracePt t="315273" x="4030663" y="5068888"/>
          <p14:tracePt t="315282" x="4044950" y="5054600"/>
          <p14:tracePt t="315298" x="4052888" y="5048250"/>
          <p14:tracePt t="315386" x="4044950" y="5048250"/>
          <p14:tracePt t="315393" x="4038600" y="5048250"/>
          <p14:tracePt t="315401" x="4030663" y="5062538"/>
          <p14:tracePt t="315412" x="4016375" y="5068888"/>
          <p14:tracePt t="315430" x="3965575" y="5091113"/>
          <p14:tracePt t="315448" x="3871913" y="5091113"/>
          <p14:tracePt t="315463" x="3778250" y="5083175"/>
          <p14:tracePt t="315480" x="3656013" y="5062538"/>
          <p14:tracePt t="315497" x="3475038" y="5032375"/>
          <p14:tracePt t="315513" x="3281363" y="4997450"/>
          <p14:tracePt t="315518" x="3179763" y="4983163"/>
          <p14:tracePt t="315530" x="3014663" y="4954588"/>
          <p14:tracePt t="315548" x="2876550" y="4918075"/>
          <p14:tracePt t="315564" x="2762250" y="4889500"/>
          <p14:tracePt t="315579" x="2660650" y="4859338"/>
          <p14:tracePt t="315596" x="2574925" y="4802188"/>
          <p14:tracePt t="315611" x="2473325" y="4716463"/>
          <p14:tracePt t="315628" x="2357438" y="4622800"/>
          <p14:tracePt t="315646" x="2133600" y="4492625"/>
          <p14:tracePt t="315661" x="1997075" y="4456113"/>
          <p14:tracePt t="315678" x="1874838" y="4427538"/>
          <p14:tracePt t="315696" x="1738313" y="4391025"/>
          <p14:tracePt t="315713" x="1608138" y="4391025"/>
          <p14:tracePt t="315731" x="1477963" y="4391025"/>
          <p14:tracePt t="315746" x="1268413" y="4370388"/>
          <p14:tracePt t="315763" x="1117600" y="4362450"/>
          <p14:tracePt t="315781" x="981075" y="4384675"/>
          <p14:tracePt t="315796" x="836613" y="4405313"/>
          <p14:tracePt t="315813" x="728663" y="4427538"/>
          <p14:tracePt t="315830" x="641350" y="4456113"/>
          <p14:tracePt t="315847" x="533400" y="4478338"/>
          <p14:tracePt t="315863" x="468313" y="4484688"/>
          <p14:tracePt t="315881" x="433388" y="4484688"/>
          <p14:tracePt t="315897" x="403225" y="4484688"/>
          <p14:tracePt t="315913" x="382588" y="4484688"/>
          <p14:tracePt t="315930" x="368300" y="4484688"/>
          <p14:tracePt t="315975" x="368300" y="4478338"/>
          <p14:tracePt t="315983" x="368300" y="4470400"/>
          <p14:tracePt t="315997" x="368300" y="4456113"/>
          <p14:tracePt t="316014" x="368300" y="4419600"/>
          <p14:tracePt t="316030" x="374650" y="4391025"/>
          <p14:tracePt t="316046" x="396875" y="4376738"/>
          <p14:tracePt t="316064" x="411163" y="4356100"/>
          <p14:tracePt t="316079" x="433388" y="4340225"/>
          <p14:tracePt t="316096" x="454025" y="4305300"/>
          <p14:tracePt t="316114" x="490538" y="4240213"/>
          <p14:tracePt t="316129" x="511175" y="4197350"/>
          <p14:tracePt t="316146" x="533400" y="4138613"/>
          <p14:tracePt t="316162" x="561975" y="4073525"/>
          <p14:tracePt t="316179" x="584200" y="4016375"/>
          <p14:tracePt t="316196" x="606425" y="3959225"/>
          <p14:tracePt t="316212" x="620713" y="3908425"/>
          <p14:tracePt t="316229" x="641350" y="3835400"/>
          <p14:tracePt t="316247" x="649288" y="3786188"/>
          <p14:tracePt t="316263" x="655638" y="3721100"/>
          <p14:tracePt t="316279" x="663575" y="3678238"/>
          <p14:tracePt t="316297" x="669925" y="3633788"/>
          <p14:tracePt t="316312" x="669925" y="3619500"/>
          <p14:tracePt t="316329" x="677863" y="3598863"/>
          <p14:tracePt t="316347" x="692150" y="3568700"/>
          <p14:tracePt t="316363" x="700088" y="3554413"/>
          <p14:tracePt t="316380" x="714375" y="3533775"/>
          <p14:tracePt t="316396" x="735013" y="3511550"/>
          <p14:tracePt t="316413" x="757238" y="3489325"/>
          <p14:tracePt t="316430" x="785813" y="3460750"/>
          <p14:tracePt t="316447" x="808038" y="3446463"/>
          <p14:tracePt t="316463" x="828675" y="3440113"/>
          <p14:tracePt t="316481" x="850900" y="3432175"/>
          <p14:tracePt t="316496" x="879475" y="3425825"/>
          <p14:tracePt t="316512" x="930275" y="3425825"/>
          <p14:tracePt t="316516" x="966788" y="3440113"/>
          <p14:tracePt t="316531" x="1046163" y="3468688"/>
          <p14:tracePt t="316547" x="1117600" y="3497263"/>
          <p14:tracePt t="316563" x="1204913" y="3519488"/>
          <p14:tracePt t="316580" x="1298575" y="3548063"/>
          <p14:tracePt t="316594" x="1377950" y="3576638"/>
          <p14:tracePt t="316611" x="1471613" y="3605213"/>
          <p14:tracePt t="316628" x="1557338" y="3633788"/>
          <p14:tracePt t="316644" x="1636713" y="3662363"/>
          <p14:tracePt t="316662" x="1758950" y="3713163"/>
          <p14:tracePt t="316678" x="1838325" y="3741738"/>
          <p14:tracePt t="316694" x="1874838" y="3763963"/>
          <p14:tracePt t="316711" x="1903413" y="3792538"/>
          <p14:tracePt t="316727" x="1925638" y="3814763"/>
          <p14:tracePt t="316746" x="1954213" y="3843338"/>
          <p14:tracePt t="316763" x="1976438" y="3865563"/>
          <p14:tracePt t="316779" x="1997075" y="3886200"/>
          <p14:tracePt t="316795" x="2025650" y="3908425"/>
          <p14:tracePt t="316813" x="2055813" y="3937000"/>
          <p14:tracePt t="316830" x="2141538" y="3973513"/>
          <p14:tracePt t="316846" x="2198688" y="3994150"/>
          <p14:tracePt t="316863" x="2243138" y="4016375"/>
          <p14:tracePt t="316879" x="2286000" y="4044950"/>
          <p14:tracePt t="316895" x="2328863" y="4067175"/>
          <p14:tracePt t="316912" x="2357438" y="4087813"/>
          <p14:tracePt t="316930" x="2393950" y="4117975"/>
          <p14:tracePt t="316946" x="2451100" y="4146550"/>
          <p14:tracePt t="316963" x="2544763" y="4181475"/>
          <p14:tracePt t="316979" x="2668588" y="4217988"/>
          <p14:tracePt t="316996" x="2782888" y="4246563"/>
          <p14:tracePt t="317012" x="2870200" y="4276725"/>
          <p14:tracePt t="317016" x="2898775" y="4291013"/>
          <p14:tracePt t="317029" x="2941638" y="4305300"/>
          <p14:tracePt t="317047" x="3028950" y="4340225"/>
          <p14:tracePt t="317064" x="3071813" y="4356100"/>
          <p14:tracePt t="317080" x="3100388" y="4376738"/>
          <p14:tracePt t="317096" x="3157538" y="4398963"/>
          <p14:tracePt t="317112" x="3230563" y="4419600"/>
          <p14:tracePt t="317129" x="3338513" y="4441825"/>
          <p14:tracePt t="317146" x="3503613" y="4464050"/>
          <p14:tracePt t="317163" x="3814763" y="4470400"/>
          <p14:tracePt t="317179" x="4024313" y="4470400"/>
          <p14:tracePt t="317197" x="4211638" y="4449763"/>
          <p14:tracePt t="317212" x="4398963" y="4441825"/>
          <p14:tracePt t="317231" x="4572000" y="4427538"/>
          <p14:tracePt t="317245" x="4686300" y="4398963"/>
          <p14:tracePt t="317263" x="4802188" y="4356100"/>
          <p14:tracePt t="317280" x="4830763" y="4333875"/>
          <p14:tracePt t="317296" x="4838700" y="4333875"/>
          <p14:tracePt t="317313" x="4838700" y="4325938"/>
          <p14:tracePt t="317346" x="4830763" y="4319588"/>
          <p14:tracePt t="317362" x="4824413" y="4319588"/>
          <p14:tracePt t="317379" x="4824413" y="4305300"/>
          <p14:tracePt t="317395" x="4824413" y="4291013"/>
          <p14:tracePt t="317412" x="4830763" y="4268788"/>
          <p14:tracePt t="317430" x="4852988" y="4225925"/>
          <p14:tracePt t="317446" x="4875213" y="4197350"/>
          <p14:tracePt t="317461" x="4895850" y="4167188"/>
          <p14:tracePt t="317478" x="4918075" y="4138613"/>
          <p14:tracePt t="317494" x="4938713" y="4095750"/>
          <p14:tracePt t="317512" x="4968875" y="4024313"/>
          <p14:tracePt t="317514" x="4983163" y="3987800"/>
          <p14:tracePt t="317528" x="5003800" y="3914775"/>
          <p14:tracePt t="317545" x="5026025" y="3843338"/>
          <p14:tracePt t="317561" x="5040313" y="3786188"/>
          <p14:tracePt t="317577" x="5062538" y="3741738"/>
          <p14:tracePt t="317593" x="5083175" y="3713163"/>
          <p14:tracePt t="317610" x="5105400" y="3692525"/>
          <p14:tracePt t="317627" x="5126038" y="3670300"/>
          <p14:tracePt t="317645" x="5162550" y="3641725"/>
          <p14:tracePt t="317661" x="5191125" y="3619500"/>
          <p14:tracePt t="317678" x="5213350" y="3598863"/>
          <p14:tracePt t="317694" x="5249863" y="3576638"/>
          <p14:tracePt t="317710" x="5284788" y="3554413"/>
          <p14:tracePt t="317727" x="5335588" y="3533775"/>
          <p14:tracePt t="317745" x="5400675" y="3497263"/>
          <p14:tracePt t="317762" x="5429250" y="3475038"/>
          <p14:tracePt t="317778" x="5465763" y="3468688"/>
          <p14:tracePt t="317795" x="5508625" y="3446463"/>
          <p14:tracePt t="317811" x="5530850" y="3446463"/>
          <p14:tracePt t="317828" x="5551488" y="3446463"/>
          <p14:tracePt t="317844" x="5567363" y="3446463"/>
          <p14:tracePt t="317860" x="5602288" y="3446463"/>
          <p14:tracePt t="317877" x="5638800" y="3460750"/>
          <p14:tracePt t="317893" x="5661025" y="3475038"/>
          <p14:tracePt t="317911" x="5681663" y="3497263"/>
          <p14:tracePt t="317927" x="5703888" y="3519488"/>
          <p14:tracePt t="317944" x="5724525" y="3540125"/>
          <p14:tracePt t="317960" x="5761038" y="3568700"/>
          <p14:tracePt t="317977" x="5783263" y="3590925"/>
          <p14:tracePt t="317993" x="5803900" y="3613150"/>
          <p14:tracePt t="318011" x="5840413" y="3633788"/>
          <p14:tracePt t="318013" x="5876925" y="3648075"/>
          <p14:tracePt t="318027" x="5897563" y="3670300"/>
          <p14:tracePt t="318044" x="5984875" y="3692525"/>
          <p14:tracePt t="318060" x="6056313" y="3727450"/>
          <p14:tracePt t="318078" x="6223000" y="3792538"/>
          <p14:tracePt t="318094" x="6330950" y="3851275"/>
          <p14:tracePt t="318110" x="6432550" y="3879850"/>
          <p14:tracePt t="318127" x="6540500" y="3908425"/>
          <p14:tracePt t="318143" x="6626225" y="3937000"/>
          <p14:tracePt t="318160" x="6713538" y="3959225"/>
          <p14:tracePt t="318177" x="6778625" y="3994150"/>
          <p14:tracePt t="318193" x="6821488" y="4024313"/>
          <p14:tracePt t="318210" x="6878638" y="4044950"/>
          <p14:tracePt t="318226" x="6965950" y="4073525"/>
          <p14:tracePt t="318243" x="7031038" y="4095750"/>
          <p14:tracePt t="318261" x="7045325" y="4117975"/>
          <p14:tracePt t="318277" x="7073900" y="4124325"/>
          <p14:tracePt t="318328" x="7065963" y="4124325"/>
          <p14:tracePt t="318334" x="7059613" y="4124325"/>
          <p14:tracePt t="318344" x="7045325" y="4124325"/>
          <p14:tracePt t="318360" x="6980238" y="4103688"/>
          <p14:tracePt t="318377" x="6921500" y="4081463"/>
          <p14:tracePt t="318393" x="6892925" y="4059238"/>
          <p14:tracePt t="318410" x="6878638" y="4038600"/>
          <p14:tracePt t="318427" x="6850063" y="4008438"/>
          <p14:tracePt t="318444" x="6850063" y="3987800"/>
          <p14:tracePt t="318460" x="6843713" y="3973513"/>
          <p14:tracePt t="318477" x="6827838" y="3951288"/>
          <p14:tracePt t="318493" x="6807200" y="3922713"/>
          <p14:tracePt t="318510" x="6748463" y="3886200"/>
          <p14:tracePt t="318513" x="6691313" y="3857625"/>
          <p14:tracePt t="318528" x="6554788" y="3800475"/>
          <p14:tracePt t="318545" x="6373813" y="3771900"/>
          <p14:tracePt t="318561" x="6215063" y="3735388"/>
          <p14:tracePt t="318577" x="6107113" y="3721100"/>
          <p14:tracePt t="318594" x="6027738" y="3721100"/>
          <p14:tracePt t="318610" x="5956300" y="3721100"/>
          <p14:tracePt t="318628" x="5862638" y="3721100"/>
          <p14:tracePt t="318645" x="5789613" y="3721100"/>
          <p14:tracePt t="318660" x="5695950" y="3721100"/>
          <p14:tracePt t="318677" x="5559425" y="3713163"/>
          <p14:tracePt t="318693" x="5364163" y="3713163"/>
          <p14:tracePt t="318709" x="5162550" y="3698875"/>
          <p14:tracePt t="318728" x="4845050" y="3692525"/>
          <p14:tracePt t="318744" x="4535488" y="3721100"/>
          <p14:tracePt t="318761" x="4052888" y="3778250"/>
          <p14:tracePt t="318778" x="3656013" y="3821113"/>
          <p14:tracePt t="318794" x="3346450" y="3851275"/>
          <p14:tracePt t="318812" x="3179763" y="3879850"/>
          <p14:tracePt t="318830" x="3063875" y="3886200"/>
          <p14:tracePt t="318845" x="2984500" y="3886200"/>
          <p14:tracePt t="318863" x="2905125" y="3886200"/>
          <p14:tracePt t="318880" x="2827338" y="3886200"/>
          <p14:tracePt t="318896" x="2747963" y="3886200"/>
          <p14:tracePt t="318914" x="2609850" y="3894138"/>
          <p14:tracePt t="318930" x="2538413" y="3914775"/>
          <p14:tracePt t="318946" x="2495550" y="3930650"/>
          <p14:tracePt t="318964" x="2473325" y="3937000"/>
          <p14:tracePt t="318978" x="2436813" y="3959225"/>
          <p14:tracePt t="318994" x="2379663" y="3987800"/>
          <p14:tracePt t="319011" x="2306638" y="4008438"/>
          <p14:tracePt t="319027" x="2278063" y="4030663"/>
          <p14:tracePt t="319044" x="2249488" y="4052888"/>
          <p14:tracePt t="319061" x="2235200" y="4059238"/>
          <p14:tracePt t="319078" x="2228850" y="4067175"/>
          <p14:tracePt t="319095" x="2212975" y="4073525"/>
          <p14:tracePt t="319111" x="2192338" y="4087813"/>
          <p14:tracePt t="319129" x="2170113" y="4110038"/>
          <p14:tracePt t="319146" x="2141538" y="4124325"/>
          <p14:tracePt t="319162" x="2112963" y="4146550"/>
          <p14:tracePt t="319179" x="2090738" y="4167188"/>
          <p14:tracePt t="319195" x="2062163" y="4189413"/>
          <p14:tracePt t="319212" x="2055813" y="4197350"/>
          <p14:tracePt t="319229" x="2047875" y="4211638"/>
          <p14:tracePt t="319247" x="2055813" y="4211638"/>
          <p14:tracePt t="319262" x="2070100" y="4211638"/>
          <p14:tracePt t="319279" x="2090738" y="4211638"/>
          <p14:tracePt t="319296" x="2105025" y="4211638"/>
          <p14:tracePt t="319312" x="2127250" y="4211638"/>
          <p14:tracePt t="319329" x="2141538" y="4211638"/>
          <p14:tracePt t="319346" x="2263775" y="4225925"/>
          <p14:tracePt t="319362" x="2401888" y="4246563"/>
          <p14:tracePt t="319379" x="2660650" y="4268788"/>
          <p14:tracePt t="319395" x="3071813" y="4305300"/>
          <p14:tracePt t="319411" x="3503613" y="4311650"/>
          <p14:tracePt t="319429" x="4030663" y="4362450"/>
          <p14:tracePt t="319446" x="4838700" y="4384675"/>
          <p14:tracePt t="319462" x="5241925" y="4348163"/>
          <p14:tracePt t="319480" x="5624513" y="4325938"/>
          <p14:tracePt t="319495" x="5913438" y="4311650"/>
          <p14:tracePt t="319511" x="6115050" y="4291013"/>
          <p14:tracePt t="319516" x="6200775" y="4276725"/>
          <p14:tracePt t="319529" x="6280150" y="4260850"/>
          <p14:tracePt t="319546" x="6489700" y="4217988"/>
          <p14:tracePt t="319563" x="6591300" y="4189413"/>
          <p14:tracePt t="319579" x="6634163" y="4167188"/>
          <p14:tracePt t="319595" x="6648450" y="4160838"/>
          <p14:tracePt t="319611" x="6654800" y="4152900"/>
          <p14:tracePt t="319628" x="6670675" y="4152900"/>
          <p14:tracePt t="319645" x="6684963" y="4152900"/>
          <p14:tracePt t="319663" x="6713538" y="4138613"/>
          <p14:tracePt t="319679" x="6734175" y="4138613"/>
          <p14:tracePt t="319696" x="6748463" y="4124325"/>
          <p14:tracePt t="319712" x="6784975" y="4117975"/>
          <p14:tracePt t="319728" x="6792913" y="4117975"/>
          <p14:tracePt t="319763" x="6784975" y="4117975"/>
          <p14:tracePt t="319778" x="6764338" y="4124325"/>
          <p14:tracePt t="319795" x="6748463" y="4132263"/>
          <p14:tracePt t="319812" x="6742113" y="4132263"/>
          <p14:tracePt t="319934" x="6734175" y="4132263"/>
          <p14:tracePt t="319942" x="6734175" y="4138613"/>
          <p14:tracePt t="319951" x="6719888" y="4138613"/>
          <p14:tracePt t="319962" x="6699250" y="4152900"/>
          <p14:tracePt t="319979" x="6619875" y="4175125"/>
          <p14:tracePt t="319996" x="6511925" y="4203700"/>
          <p14:tracePt t="320012" x="6396038" y="4240213"/>
          <p14:tracePt t="320016" x="6345238" y="4254500"/>
          <p14:tracePt t="320029" x="6288088" y="4268788"/>
          <p14:tracePt t="320047" x="6115050" y="4297363"/>
          <p14:tracePt t="320062" x="5919788" y="4333875"/>
          <p14:tracePt t="320080" x="5630863" y="4370388"/>
          <p14:tracePt t="320096" x="5443538" y="4405313"/>
          <p14:tracePt t="320112" x="5270500" y="4441825"/>
          <p14:tracePt t="320127" x="5141913" y="4478338"/>
          <p14:tracePt t="320143" x="4975225" y="4513263"/>
          <p14:tracePt t="320159" x="4779963" y="4543425"/>
          <p14:tracePt t="320176" x="4586288" y="4578350"/>
          <p14:tracePt t="320194" x="4283075" y="4614863"/>
          <p14:tracePt t="320210" x="4081463" y="4637088"/>
          <p14:tracePt t="320227" x="3879850" y="4643438"/>
          <p14:tracePt t="320244" x="3735388" y="4606925"/>
          <p14:tracePt t="320262" x="3641725" y="4592638"/>
          <p14:tracePt t="320280" x="3525838" y="4572000"/>
          <p14:tracePt t="320296" x="3475038" y="4549775"/>
          <p14:tracePt t="320311" x="3440113" y="4543425"/>
          <p14:tracePt t="320329" x="3409950" y="4521200"/>
          <p14:tracePt t="320345" x="3389313" y="4506913"/>
          <p14:tracePt t="320361" x="3360738" y="4484688"/>
          <p14:tracePt t="320378" x="3309938" y="4464050"/>
          <p14:tracePt t="320395" x="3236913" y="4419600"/>
          <p14:tracePt t="320412" x="3194050" y="4398963"/>
          <p14:tracePt t="320428" x="3151188" y="4376738"/>
          <p14:tracePt t="320445" x="3122613" y="4362450"/>
          <p14:tracePt t="320461" x="3114675" y="4362450"/>
          <p14:tracePt t="320478" x="3100388" y="4362450"/>
          <p14:tracePt t="320514" x="3094038" y="4362450"/>
          <p14:tracePt t="320530" x="3086100" y="4370388"/>
          <p14:tracePt t="320545" x="3071813" y="4376738"/>
          <p14:tracePt t="320562" x="3000375" y="4413250"/>
          <p14:tracePt t="320579" x="2921000" y="4441825"/>
          <p14:tracePt t="320595" x="2862263" y="4464050"/>
          <p14:tracePt t="320611" x="2833688" y="4470400"/>
          <p14:tracePt t="320646" x="2833688" y="4478338"/>
          <p14:tracePt t="320663" x="2841625" y="4478338"/>
          <p14:tracePt t="320678" x="2870200" y="4478338"/>
          <p14:tracePt t="320695" x="2905125" y="4478338"/>
          <p14:tracePt t="320712" x="3000375" y="4513263"/>
          <p14:tracePt t="320728" x="3079750" y="4529138"/>
          <p14:tracePt t="320746" x="3179763" y="4557713"/>
          <p14:tracePt t="320762" x="3295650" y="4578350"/>
          <p14:tracePt t="320779" x="3440113" y="4600575"/>
          <p14:tracePt t="320796" x="3756025" y="4651375"/>
          <p14:tracePt t="320812" x="3994150" y="4686300"/>
          <p14:tracePt t="320829" x="4311650" y="4702175"/>
          <p14:tracePt t="320846" x="4643438" y="4672013"/>
          <p14:tracePt t="320861" x="4918075" y="4637088"/>
          <p14:tracePt t="320878" x="5111750" y="4606925"/>
          <p14:tracePt t="320896" x="5335588" y="4557713"/>
          <p14:tracePt t="320911" x="5400675" y="4543425"/>
          <p14:tracePt t="320929" x="5530850" y="4498975"/>
          <p14:tracePt t="320945" x="5624513" y="4464050"/>
          <p14:tracePt t="320961" x="5761038" y="4433888"/>
          <p14:tracePt t="320978" x="5913438" y="4405313"/>
          <p14:tracePt t="320995" x="6086475" y="4370388"/>
          <p14:tracePt t="321012" x="6308725" y="4325938"/>
          <p14:tracePt t="321030" x="6438900" y="4297363"/>
          <p14:tracePt t="321045" x="6540500" y="4268788"/>
          <p14:tracePt t="321061" x="6605588" y="4246563"/>
          <p14:tracePt t="321078" x="6640513" y="4240213"/>
          <p14:tracePt t="321095" x="6684963" y="4225925"/>
          <p14:tracePt t="321112" x="6807200" y="4203700"/>
          <p14:tracePt t="321129" x="6886575" y="4197350"/>
          <p14:tracePt t="321145" x="6958013" y="4189413"/>
          <p14:tracePt t="321162" x="6980238" y="4189413"/>
          <p14:tracePt t="321179" x="6980238" y="4181475"/>
          <p14:tracePt t="321212" x="6972300" y="4181475"/>
          <p14:tracePt t="321229" x="6965950" y="4181475"/>
          <p14:tracePt t="321248" x="6958013" y="4181475"/>
          <p14:tracePt t="321524" x="6951663" y="4181475"/>
          <p14:tracePt t="321554" x="6943725" y="4181475"/>
          <p14:tracePt t="321566" x="6937375" y="4189413"/>
          <p14:tracePt t="321574" x="6937375" y="4197350"/>
          <p14:tracePt t="321582" x="6929438" y="4197350"/>
          <p14:tracePt t="321637" x="6921500" y="4203700"/>
          <p14:tracePt t="321661" x="6915150" y="4211638"/>
          <p14:tracePt t="325751" x="6907213" y="4211638"/>
          <p14:tracePt t="325763" x="6892925" y="4211638"/>
          <p14:tracePt t="325770" x="6878638" y="4225925"/>
          <p14:tracePt t="325779" x="6864350" y="4232275"/>
          <p14:tracePt t="325793" x="6843713" y="4246563"/>
          <p14:tracePt t="325810" x="6764338" y="4283075"/>
          <p14:tracePt t="325826" x="6684963" y="4311650"/>
          <p14:tracePt t="325842" x="6605588" y="4348163"/>
          <p14:tracePt t="325860" x="6518275" y="4398963"/>
          <p14:tracePt t="325876" x="6461125" y="4419600"/>
          <p14:tracePt t="325892" x="6432550" y="4441825"/>
          <p14:tracePt t="325910" x="6410325" y="4470400"/>
          <p14:tracePt t="325926" x="6402388" y="4478338"/>
          <p14:tracePt t="325942" x="6388100" y="4492625"/>
          <p14:tracePt t="325960" x="6373813" y="4506913"/>
          <p14:tracePt t="325976" x="6359525" y="4529138"/>
          <p14:tracePt t="325993" x="6338888" y="4549775"/>
          <p14:tracePt t="325994" x="6330950" y="4557713"/>
          <p14:tracePt t="326009" x="6323013" y="4564063"/>
          <p14:tracePt t="326026" x="6302375" y="4592638"/>
          <p14:tracePt t="326043" x="6288088" y="4614863"/>
          <p14:tracePt t="326059" x="6273800" y="4637088"/>
          <p14:tracePt t="326076" x="6259513" y="4651375"/>
          <p14:tracePt t="326093" x="6259513" y="4657725"/>
          <p14:tracePt t="334721" x="6251575" y="4657725"/>
          <p14:tracePt t="334740" x="6245225" y="4657725"/>
          <p14:tracePt t="334747" x="6237288" y="4672013"/>
          <p14:tracePt t="334756" x="6229350" y="4672013"/>
          <p14:tracePt t="334774" x="6215063" y="4686300"/>
          <p14:tracePt t="334807" x="6208713" y="4686300"/>
          <p14:tracePt t="334826" x="6200775" y="4686300"/>
          <p14:tracePt t="334843" x="6194425" y="4686300"/>
          <p14:tracePt t="334857" x="6186488" y="4686300"/>
          <p14:tracePt t="334875" x="6165850" y="4686300"/>
          <p14:tracePt t="334890" x="6149975" y="4686300"/>
          <p14:tracePt t="334907" x="6129338" y="4672013"/>
          <p14:tracePt t="334924" x="6086475" y="4651375"/>
          <p14:tracePt t="334940" x="5984875" y="4592638"/>
          <p14:tracePt t="334958" x="5703888" y="4449763"/>
          <p14:tracePt t="334974" x="5451475" y="4340225"/>
          <p14:tracePt t="334990" x="5176838" y="4268788"/>
          <p14:tracePt t="335007" x="4867275" y="4197350"/>
          <p14:tracePt t="335023" x="4672013" y="4152900"/>
          <p14:tracePt t="335040" x="4492625" y="4132263"/>
          <p14:tracePt t="335058" x="4333875" y="4132263"/>
          <p14:tracePt t="335074" x="4297363" y="4138613"/>
          <p14:tracePt t="335091" x="4276725" y="4152900"/>
          <p14:tracePt t="335108" x="4240213" y="4175125"/>
          <p14:tracePt t="335123" x="4167188" y="4203700"/>
          <p14:tracePt t="335140" x="4059238" y="4232275"/>
          <p14:tracePt t="335157" x="3922713" y="4246563"/>
          <p14:tracePt t="335174" x="3678238" y="4217988"/>
          <p14:tracePt t="335192" x="3540125" y="4189413"/>
          <p14:tracePt t="335209" x="3432175" y="4167188"/>
          <p14:tracePt t="335223" x="3352800" y="4152900"/>
          <p14:tracePt t="335239" x="3267075" y="4124325"/>
          <p14:tracePt t="335256" x="3194050" y="4110038"/>
          <p14:tracePt t="335272" x="3157538" y="4087813"/>
          <p14:tracePt t="335289" x="3128963" y="4081463"/>
          <p14:tracePt t="335306" x="3128963" y="4073525"/>
          <p14:tracePt t="335341" x="3108325" y="4052888"/>
          <p14:tracePt t="335358" x="3094038" y="4030663"/>
          <p14:tracePt t="335374" x="3071813" y="4008438"/>
          <p14:tracePt t="335391" x="3057525" y="3987800"/>
          <p14:tracePt t="335408" x="3035300" y="3965575"/>
          <p14:tracePt t="335424" x="3014663" y="3937000"/>
          <p14:tracePt t="335442" x="2984500" y="3908425"/>
          <p14:tracePt t="335458" x="2970213" y="3886200"/>
          <p14:tracePt t="335474" x="2963863" y="3871913"/>
          <p14:tracePt t="335492" x="2955925" y="3865563"/>
          <p14:tracePt t="335508" x="2955925" y="3857625"/>
          <p14:tracePt t="335554" x="2955925" y="3851275"/>
          <p14:tracePt t="335590" x="2955925" y="3843338"/>
          <p14:tracePt t="335597" x="2955925" y="3835400"/>
          <p14:tracePt t="335678" x="2949575" y="3829050"/>
          <p14:tracePt t="336009" x="2949575" y="3821113"/>
          <p14:tracePt t="336113" x="2949575" y="3814763"/>
          <p14:tracePt t="336156" x="2949575" y="3806825"/>
          <p14:tracePt t="336163" x="2963863" y="3800475"/>
          <p14:tracePt t="336184" x="2963863" y="3792538"/>
          <p14:tracePt t="337071" x="2970213" y="3792538"/>
          <p14:tracePt t="337088" x="2978150" y="3792538"/>
          <p14:tracePt t="337101" x="2992438" y="3792538"/>
          <p14:tracePt t="337109" x="2992438" y="3786188"/>
          <p14:tracePt t="337123" x="3000375" y="3786188"/>
          <p14:tracePt t="337140" x="3006725" y="3778250"/>
          <p14:tracePt t="337158" x="3021013" y="3771900"/>
          <p14:tracePt t="337174" x="3035300" y="3756025"/>
          <p14:tracePt t="337191" x="3057525" y="3749675"/>
          <p14:tracePt t="337207" x="3079750" y="3735388"/>
          <p14:tracePt t="337223" x="3100388" y="3721100"/>
          <p14:tracePt t="337239" x="3108325" y="3713163"/>
          <p14:tracePt t="337256" x="3122613" y="3706813"/>
          <p14:tracePt t="337274" x="3122613" y="3698875"/>
          <p14:tracePt t="337303" x="3128963" y="3698875"/>
          <p14:tracePt t="337324" x="3128963" y="3692525"/>
          <p14:tracePt t="337480" x="3122613" y="3692525"/>
          <p14:tracePt t="337513" x="3114675" y="3692525"/>
          <p14:tracePt t="338911" x="3108325" y="3692525"/>
          <p14:tracePt t="338927" x="3108325" y="3698875"/>
          <p14:tracePt t="340305" x="3108325" y="3706813"/>
          <p14:tracePt t="340335" x="3108325" y="3721100"/>
          <p14:tracePt t="340343" x="3100388" y="3741738"/>
          <p14:tracePt t="340356" x="3100388" y="3786188"/>
          <p14:tracePt t="340372" x="3079750" y="3835400"/>
          <p14:tracePt t="340389" x="3043238" y="3965575"/>
          <p14:tracePt t="340406" x="3000375" y="4059238"/>
          <p14:tracePt t="340422" x="2905125" y="4181475"/>
          <p14:tracePt t="340439" x="2811463" y="4305300"/>
          <p14:tracePt t="340456" x="2725738" y="4405313"/>
          <p14:tracePt t="340472" x="2646363" y="4478338"/>
          <p14:tracePt t="340489" x="2552700" y="4578350"/>
          <p14:tracePt t="340506" x="2495550" y="4643438"/>
          <p14:tracePt t="340522" x="2436813" y="4694238"/>
          <p14:tracePt t="340527" x="2401888" y="4722813"/>
          <p14:tracePt t="340540" x="2365375" y="4745038"/>
          <p14:tracePt t="340555" x="2286000" y="4810125"/>
          <p14:tracePt t="340572" x="2212975" y="4852988"/>
          <p14:tracePt t="340590" x="2098675" y="4910138"/>
          <p14:tracePt t="340606" x="2033588" y="4946650"/>
          <p14:tracePt t="340622" x="1997075" y="4975225"/>
          <p14:tracePt t="340640" x="1968500" y="4997450"/>
          <p14:tracePt t="340656" x="1931988" y="5018088"/>
          <p14:tracePt t="340673" x="1897063" y="5048250"/>
          <p14:tracePt t="340691" x="1874838" y="5068888"/>
          <p14:tracePt t="340707" x="1860550" y="5091113"/>
          <p14:tracePt t="340723" x="1838325" y="5111750"/>
          <p14:tracePt t="340740" x="1824038" y="5127625"/>
          <p14:tracePt t="340755" x="1809750" y="5133975"/>
          <p14:tracePt t="340771" x="1795463" y="5141913"/>
          <p14:tracePt t="340789" x="1781175" y="5156200"/>
          <p14:tracePt t="340805" x="1752600" y="5170488"/>
          <p14:tracePt t="340821" x="1716088" y="5176838"/>
          <p14:tracePt t="340838" x="1665288" y="5176838"/>
          <p14:tracePt t="340855" x="1600200" y="5176838"/>
          <p14:tracePt t="340872" x="1520825" y="5162550"/>
          <p14:tracePt t="340890" x="1406525" y="5133975"/>
          <p14:tracePt t="340906" x="1333500" y="5105400"/>
          <p14:tracePt t="340923" x="1284288" y="5083175"/>
          <p14:tracePt t="340939" x="1254125" y="5062538"/>
          <p14:tracePt t="340955" x="1204913" y="5040313"/>
          <p14:tracePt t="340972" x="1139825" y="5011738"/>
          <p14:tracePt t="340990" x="1038225" y="4989513"/>
          <p14:tracePt t="341007" x="952500" y="4968875"/>
          <p14:tracePt t="341023" x="873125" y="4946650"/>
          <p14:tracePt t="341039" x="814388" y="4932363"/>
          <p14:tracePt t="341055" x="793750" y="4918075"/>
          <p14:tracePt t="341073" x="771525" y="4910138"/>
          <p14:tracePt t="341090" x="742950" y="4895850"/>
          <p14:tracePt t="341107" x="720725" y="4889500"/>
          <p14:tracePt t="341123" x="706438" y="4875213"/>
          <p14:tracePt t="341139" x="692150" y="4852988"/>
          <p14:tracePt t="341157" x="677863" y="4830763"/>
          <p14:tracePt t="341172" x="655638" y="4816475"/>
          <p14:tracePt t="341190" x="635000" y="4779963"/>
          <p14:tracePt t="341207" x="598488" y="4708525"/>
          <p14:tracePt t="341223" x="576263" y="4665663"/>
          <p14:tracePt t="341239" x="555625" y="4629150"/>
          <p14:tracePt t="341257" x="541338" y="4600575"/>
          <p14:tracePt t="341272" x="533400" y="4572000"/>
          <p14:tracePt t="341290" x="533400" y="4521200"/>
          <p14:tracePt t="341307" x="547688" y="4427538"/>
          <p14:tracePt t="341323" x="555625" y="4356100"/>
          <p14:tracePt t="341341" x="569913" y="4297363"/>
          <p14:tracePt t="341356" x="590550" y="4240213"/>
          <p14:tracePt t="341372" x="598488" y="4197350"/>
          <p14:tracePt t="341391" x="606425" y="4167188"/>
          <p14:tracePt t="341406" x="620713" y="4132263"/>
          <p14:tracePt t="341423" x="635000" y="4110038"/>
          <p14:tracePt t="341440" x="655638" y="4067175"/>
          <p14:tracePt t="341456" x="677863" y="4038600"/>
          <p14:tracePt t="341472" x="700088" y="4008438"/>
          <p14:tracePt t="341490" x="720725" y="3979863"/>
          <p14:tracePt t="341506" x="735013" y="3959225"/>
          <p14:tracePt t="341523" x="757238" y="3930650"/>
          <p14:tracePt t="341540" x="771525" y="3908425"/>
          <p14:tracePt t="341556" x="785813" y="3894138"/>
          <p14:tracePt t="341573" x="800100" y="3871913"/>
          <p14:tracePt t="341589" x="822325" y="3851275"/>
          <p14:tracePt t="341606" x="842963" y="3821113"/>
          <p14:tracePt t="341624" x="865188" y="3786188"/>
          <p14:tracePt t="341639" x="887413" y="3756025"/>
          <p14:tracePt t="341656" x="901700" y="3735388"/>
          <p14:tracePt t="341674" x="915988" y="3713163"/>
          <p14:tracePt t="341690" x="930275" y="3698875"/>
          <p14:tracePt t="341706" x="936625" y="3692525"/>
          <p14:tracePt t="341724" x="958850" y="3662363"/>
          <p14:tracePt t="341739" x="966788" y="3641725"/>
          <p14:tracePt t="341756" x="973138" y="3633788"/>
          <p14:tracePt t="341773" x="981075" y="3619500"/>
          <p14:tracePt t="341790" x="987425" y="3613150"/>
          <p14:tracePt t="341808" x="1001713" y="3598863"/>
          <p14:tracePt t="341825" x="1016000" y="3582988"/>
          <p14:tracePt t="341841" x="1031875" y="3568700"/>
          <p14:tracePt t="341857" x="1031875" y="3562350"/>
          <p14:tracePt t="341996" x="1038225" y="3562350"/>
          <p14:tracePt t="342015" x="1046163" y="3576638"/>
          <p14:tracePt t="342022" x="1060450" y="3598863"/>
          <p14:tracePt t="342030" x="1066800" y="3605213"/>
          <p14:tracePt t="342040" x="1074738" y="3619500"/>
          <p14:tracePt t="342055" x="1103313" y="3648075"/>
          <p14:tracePt t="342073" x="1139825" y="3670300"/>
          <p14:tracePt t="342091" x="1182688" y="3698875"/>
          <p14:tracePt t="342107" x="1196975" y="3713163"/>
          <p14:tracePt t="342123" x="1211263" y="3721100"/>
          <p14:tracePt t="342140" x="1219200" y="3721100"/>
          <p14:tracePt t="342173" x="1225550" y="3721100"/>
          <p14:tracePt t="342191" x="1247775" y="3727450"/>
          <p14:tracePt t="342207" x="1268413" y="3735388"/>
          <p14:tracePt t="342223" x="1298575" y="3735388"/>
          <p14:tracePt t="342240" x="1341438" y="3741738"/>
          <p14:tracePt t="342256" x="1412875" y="3749675"/>
          <p14:tracePt t="342274" x="1506538" y="3763963"/>
          <p14:tracePt t="342291" x="1708150" y="3806825"/>
          <p14:tracePt t="342306" x="1889125" y="3851275"/>
          <p14:tracePt t="342325" x="2112963" y="3894138"/>
          <p14:tracePt t="342340" x="2451100" y="3944938"/>
          <p14:tracePt t="342356" x="2790825" y="3994150"/>
          <p14:tracePt t="342373" x="3006725" y="4016375"/>
          <p14:tracePt t="342388" x="3187700" y="4024313"/>
          <p14:tracePt t="342404" x="3330575" y="4024313"/>
          <p14:tracePt t="342421" x="3533775" y="4024313"/>
          <p14:tracePt t="342437" x="3648075" y="4024313"/>
          <p14:tracePt t="342453" x="3749675" y="4024313"/>
          <p14:tracePt t="342470" x="3851275" y="4024313"/>
          <p14:tracePt t="342487" x="3944938" y="4024313"/>
          <p14:tracePt t="342503" x="4030663" y="4008438"/>
          <p14:tracePt t="342522" x="4167188" y="3987800"/>
          <p14:tracePt t="342537" x="4246563" y="3965575"/>
          <p14:tracePt t="342553" x="4325938" y="3951288"/>
          <p14:tracePt t="342570" x="4405313" y="3944938"/>
          <p14:tracePt t="342588" x="4484688" y="3944938"/>
          <p14:tracePt t="342606" x="4600575" y="3944938"/>
          <p14:tracePt t="342623" x="4672013" y="3937000"/>
          <p14:tracePt t="342639" x="4737100" y="3908425"/>
          <p14:tracePt t="342657" x="4824413" y="3886200"/>
          <p14:tracePt t="342672" x="4895850" y="3857625"/>
          <p14:tracePt t="342689" x="4968875" y="3851275"/>
          <p14:tracePt t="342707" x="5083175" y="3835400"/>
          <p14:tracePt t="342723" x="5176838" y="3835400"/>
          <p14:tracePt t="342739" x="5292725" y="3829050"/>
          <p14:tracePt t="342756" x="5372100" y="3829050"/>
          <p14:tracePt t="342773" x="5400675" y="3829050"/>
          <p14:tracePt t="342789" x="5408613" y="3829050"/>
          <p14:tracePt t="342907" x="5400675" y="3829050"/>
          <p14:tracePt t="342941" x="5394325" y="3829050"/>
          <p14:tracePt t="343135" x="5400675" y="3821113"/>
          <p14:tracePt t="343143" x="5400675" y="3806825"/>
          <p14:tracePt t="343152" x="5414963" y="3800475"/>
          <p14:tracePt t="343170" x="5429250" y="3778250"/>
          <p14:tracePt t="343187" x="5443538" y="3771900"/>
          <p14:tracePt t="343204" x="5465763" y="3741738"/>
          <p14:tracePt t="343220" x="5480050" y="3727450"/>
          <p14:tracePt t="343237" x="5494338" y="3706813"/>
          <p14:tracePt t="343253" x="5508625" y="3684588"/>
          <p14:tracePt t="343270" x="5516563" y="3678238"/>
          <p14:tracePt t="343287" x="5516563" y="3670300"/>
          <p14:tracePt t="343303" x="5522913" y="3662363"/>
          <p14:tracePt t="343320" x="5537200" y="3662363"/>
          <p14:tracePt t="343338" x="5545138" y="3656013"/>
          <p14:tracePt t="343353" x="5559425" y="3648075"/>
          <p14:tracePt t="343370" x="5567363" y="3641725"/>
          <p14:tracePt t="343387" x="5573713" y="3641725"/>
          <p14:tracePt t="343485" x="5581650" y="3641725"/>
          <p14:tracePt t="343497" x="5588000" y="3641725"/>
          <p14:tracePt t="343505" x="5595938" y="3648075"/>
          <p14:tracePt t="343520" x="5602288" y="3662363"/>
          <p14:tracePt t="343537" x="5638800" y="3692525"/>
          <p14:tracePt t="343554" x="5653088" y="3713163"/>
          <p14:tracePt t="343570" x="5675313" y="3727450"/>
          <p14:tracePt t="343589" x="5703888" y="3756025"/>
          <p14:tracePt t="343604" x="5718175" y="3771900"/>
          <p14:tracePt t="343621" x="5740400" y="3778250"/>
          <p14:tracePt t="343639" x="5746750" y="3786188"/>
          <p14:tracePt t="343654" x="5754688" y="3786188"/>
          <p14:tracePt t="343693" x="5754688" y="3792538"/>
          <p14:tracePt t="346139" x="5740400" y="3800475"/>
          <p14:tracePt t="346155" x="5732463" y="3806825"/>
          <p14:tracePt t="346162" x="5724525" y="3814763"/>
          <p14:tracePt t="346177" x="5718175" y="3814763"/>
          <p14:tracePt t="346188" x="5710238" y="3814763"/>
          <p14:tracePt t="346210" x="5703888" y="3821113"/>
          <p14:tracePt t="346219" x="5695950" y="3821113"/>
          <p14:tracePt t="346236" x="5675313" y="3843338"/>
          <p14:tracePt t="346253" x="5646738" y="3865563"/>
          <p14:tracePt t="346270" x="5559425" y="3900488"/>
          <p14:tracePt t="346286" x="5429250" y="3951288"/>
          <p14:tracePt t="346304" x="5062538" y="4059238"/>
          <p14:tracePt t="346320" x="4716463" y="4138613"/>
          <p14:tracePt t="346336" x="4449763" y="4225925"/>
          <p14:tracePt t="346355" x="4276725" y="4254500"/>
          <p14:tracePt t="346372" x="4095750" y="4291013"/>
          <p14:tracePt t="346389" x="4016375" y="4291013"/>
          <p14:tracePt t="346406" x="3965575" y="4291013"/>
          <p14:tracePt t="346421" x="3914775" y="4305300"/>
          <p14:tracePt t="346438" x="3857625" y="4319588"/>
          <p14:tracePt t="346455" x="3771900" y="4319588"/>
          <p14:tracePt t="346471" x="3684588" y="4319588"/>
          <p14:tracePt t="346488" x="3525838" y="4305300"/>
          <p14:tracePt t="346505" x="3432175" y="4305300"/>
          <p14:tracePt t="346521" x="3352800" y="4305300"/>
          <p14:tracePt t="346538" x="3287713" y="4305300"/>
          <p14:tracePt t="346554" x="3244850" y="4305300"/>
          <p14:tracePt t="346572" x="3222625" y="4305300"/>
          <p14:tracePt t="346590" x="3194050" y="4305300"/>
          <p14:tracePt t="346604" x="3179763" y="4305300"/>
          <p14:tracePt t="346619" x="3173413" y="4305300"/>
          <p14:tracePt t="346653" x="3165475" y="4305300"/>
          <p14:tracePt t="346670" x="3151188" y="4305300"/>
          <p14:tracePt t="346689" x="3136900" y="4319588"/>
          <p14:tracePt t="346704" x="3114675" y="4325938"/>
          <p14:tracePt t="346721" x="3094038" y="4340225"/>
          <p14:tracePt t="346738" x="3071813" y="4362450"/>
          <p14:tracePt t="346755" x="3043238" y="4376738"/>
          <p14:tracePt t="346771" x="3028950" y="4391025"/>
          <p14:tracePt t="346788" x="3006725" y="4405313"/>
          <p14:tracePt t="346804" x="2984500" y="4419600"/>
          <p14:tracePt t="346821" x="2963863" y="4433888"/>
          <p14:tracePt t="346838" x="2941638" y="4441825"/>
          <p14:tracePt t="346855" x="2927350" y="4449763"/>
          <p14:tracePt t="346872" x="2905125" y="4456113"/>
          <p14:tracePt t="346888" x="2884488" y="4456113"/>
          <p14:tracePt t="346905" x="2862263" y="4456113"/>
          <p14:tracePt t="346922" x="2827338" y="4456113"/>
          <p14:tracePt t="346938" x="2797175" y="4456113"/>
          <p14:tracePt t="346955" x="2762250" y="4456113"/>
          <p14:tracePt t="346971" x="2717800" y="4449763"/>
          <p14:tracePt t="346988" x="2703513" y="4449763"/>
          <p14:tracePt t="347005" x="2697163" y="4449763"/>
          <p14:tracePt t="347059" x="2689225" y="4449763"/>
          <p14:tracePt t="347074" x="2682875" y="4449763"/>
          <p14:tracePt t="347096" x="2674938" y="4449763"/>
          <p14:tracePt t="347116" x="2674938" y="4456113"/>
          <p14:tracePt t="347124" x="2668588" y="4456113"/>
          <p14:tracePt t="347137" x="2660650" y="4464050"/>
          <p14:tracePt t="347155" x="2646363" y="4464050"/>
          <p14:tracePt t="347171" x="2624138" y="4464050"/>
          <p14:tracePt t="347188" x="2603500" y="4470400"/>
          <p14:tracePt t="347206" x="2574925" y="4478338"/>
          <p14:tracePt t="347222" x="2544763" y="4478338"/>
          <p14:tracePt t="347238" x="2516188" y="4478338"/>
          <p14:tracePt t="347255" x="2481263" y="4470400"/>
          <p14:tracePt t="347272" x="2444750" y="4464050"/>
          <p14:tracePt t="347288" x="2416175" y="4464050"/>
          <p14:tracePt t="347304" x="2393950" y="4456113"/>
          <p14:tracePt t="347322" x="2365375" y="4449763"/>
          <p14:tracePt t="347340" x="2351088" y="4449763"/>
          <p14:tracePt t="347354" x="2343150" y="4449763"/>
          <p14:tracePt t="347370" x="2336800" y="4449763"/>
          <p14:tracePt t="347386" x="2322513" y="4449763"/>
          <p14:tracePt t="347486" x="2314575" y="4449763"/>
          <p14:tracePt t="347623" x="2314575" y="4441825"/>
          <p14:tracePt t="347628" x="2306638" y="4433888"/>
          <p14:tracePt t="347637" x="2306638" y="4419600"/>
          <p14:tracePt t="347654" x="2300288" y="4405313"/>
          <p14:tracePt t="347671" x="2300288" y="4376738"/>
          <p14:tracePt t="347688" x="2300288" y="4348163"/>
          <p14:tracePt t="347705" x="2300288" y="4340225"/>
          <p14:tracePt t="347721" x="2300288" y="4333875"/>
          <p14:tracePt t="347738" x="2300288" y="4319588"/>
          <p14:tracePt t="347755" x="2300288" y="4311650"/>
          <p14:tracePt t="347771" x="2300288" y="4297363"/>
          <p14:tracePt t="347788" x="2300288" y="4291013"/>
          <p14:tracePt t="347805" x="2300288" y="4276725"/>
          <p14:tracePt t="347821" x="2300288" y="4268788"/>
          <p14:tracePt t="347838" x="2306638" y="4260850"/>
          <p14:tracePt t="348185" x="2306638" y="4254500"/>
          <p14:tracePt t="348191" x="2314575" y="4246563"/>
          <p14:tracePt t="348204" x="2322513" y="4240213"/>
          <p14:tracePt t="348221" x="2343150" y="4217988"/>
          <p14:tracePt t="348238" x="2365375" y="4197350"/>
          <p14:tracePt t="348254" x="2379663" y="4181475"/>
          <p14:tracePt t="348271" x="2393950" y="4160838"/>
          <p14:tracePt t="348288" x="2408238" y="4138613"/>
          <p14:tracePt t="348304" x="2430463" y="4124325"/>
          <p14:tracePt t="348319" x="2436813" y="4103688"/>
          <p14:tracePt t="348337" x="2451100" y="4073525"/>
          <p14:tracePt t="348353" x="2451100" y="4052888"/>
          <p14:tracePt t="348370" x="2459038" y="4038600"/>
          <p14:tracePt t="348386" x="2465388" y="4024313"/>
          <p14:tracePt t="348403" x="2465388" y="4016375"/>
          <p14:tracePt t="348420" x="2465388" y="4008438"/>
          <p14:tracePt t="348436" x="2465388" y="4002088"/>
          <p14:tracePt t="348652" x="2459038" y="4008438"/>
          <p14:tracePt t="348674" x="2451100" y="4008438"/>
          <p14:tracePt t="348716" x="2451100" y="4016375"/>
          <p14:tracePt t="348737" x="2444750" y="4016375"/>
          <p14:tracePt t="348744" x="2444750" y="4024313"/>
          <p14:tracePt t="348778" x="2444750" y="4030663"/>
          <p14:tracePt t="348818" x="2444750" y="4038600"/>
          <p14:tracePt t="348864" x="2444750" y="4044950"/>
          <p14:tracePt t="348895" x="2451100" y="4044950"/>
          <p14:tracePt t="348903" x="2451100" y="4052888"/>
          <p14:tracePt t="348910" x="2459038" y="4052888"/>
          <p14:tracePt t="349052" x="2459038" y="4059238"/>
          <p14:tracePt t="349102" x="2459038" y="4067175"/>
          <p14:tracePt t="349130" x="2459038" y="4073525"/>
          <p14:tracePt t="349142" x="2451100" y="4073525"/>
          <p14:tracePt t="349152" x="2451100" y="4081463"/>
          <p14:tracePt t="349169" x="2451100" y="4087813"/>
          <p14:tracePt t="349180" x="2444750" y="4095750"/>
          <p14:tracePt t="349189" x="2444750" y="4103688"/>
          <p14:tracePt t="349206" x="2444750" y="4110038"/>
          <p14:tracePt t="349222" x="2444750" y="4117975"/>
          <p14:tracePt t="349237" x="2444750" y="4132263"/>
          <p14:tracePt t="349254" x="2444750" y="4138613"/>
          <p14:tracePt t="349271" x="2436813" y="4160838"/>
          <p14:tracePt t="349287" x="2436813" y="4175125"/>
          <p14:tracePt t="349303" x="2430463" y="4189413"/>
          <p14:tracePt t="349319" x="2430463" y="4211638"/>
          <p14:tracePt t="349336" x="2430463" y="4232275"/>
          <p14:tracePt t="349352" x="2422525" y="4246563"/>
          <p14:tracePt t="349370" x="2422525" y="4268788"/>
          <p14:tracePt t="349387" x="2422525" y="4276725"/>
          <p14:tracePt t="349405" x="2422525" y="4291013"/>
          <p14:tracePt t="349421" x="2422525" y="4297363"/>
          <p14:tracePt t="349438" x="2422525" y="4311650"/>
          <p14:tracePt t="349456" x="2422525" y="4333875"/>
          <p14:tracePt t="349470" x="2422525" y="4348163"/>
          <p14:tracePt t="349488" x="2422525" y="4370388"/>
          <p14:tracePt t="349505" x="2436813" y="4391025"/>
          <p14:tracePt t="349522" x="2444750" y="4413250"/>
          <p14:tracePt t="349526" x="2451100" y="4419600"/>
          <p14:tracePt t="349539" x="2459038" y="4433888"/>
          <p14:tracePt t="349556" x="2473325" y="4464050"/>
          <p14:tracePt t="349571" x="2487613" y="4478338"/>
          <p14:tracePt t="349586" x="2509838" y="4498975"/>
          <p14:tracePt t="349602" x="2530475" y="4513263"/>
          <p14:tracePt t="349619" x="2544763" y="4535488"/>
          <p14:tracePt t="349638" x="2566988" y="4557713"/>
          <p14:tracePt t="349654" x="2589213" y="4578350"/>
          <p14:tracePt t="349670" x="2617788" y="4600575"/>
          <p14:tracePt t="349690" x="2674938" y="4629150"/>
          <p14:tracePt t="349704" x="2711450" y="4657725"/>
          <p14:tracePt t="349721" x="2740025" y="4672013"/>
          <p14:tracePt t="349738" x="2762250" y="4672013"/>
          <p14:tracePt t="349754" x="2797175" y="4679950"/>
          <p14:tracePt t="349770" x="2827338" y="4686300"/>
          <p14:tracePt t="349788" x="2884488" y="4686300"/>
          <p14:tracePt t="349804" x="2941638" y="4686300"/>
          <p14:tracePt t="349820" x="2984500" y="4679950"/>
          <p14:tracePt t="349837" x="3006725" y="4672013"/>
          <p14:tracePt t="349853" x="3028950" y="4665663"/>
          <p14:tracePt t="349872" x="3057525" y="4643438"/>
          <p14:tracePt t="349888" x="3071813" y="4637088"/>
          <p14:tracePt t="349904" x="3079750" y="4622800"/>
          <p14:tracePt t="349922" x="3094038" y="4622800"/>
          <p14:tracePt t="349937" x="3100388" y="4606925"/>
          <p14:tracePt t="349954" x="3108325" y="4592638"/>
          <p14:tracePt t="349972" x="3122613" y="4564063"/>
          <p14:tracePt t="349988" x="3136900" y="4549775"/>
          <p14:tracePt t="350004" x="3136900" y="4543425"/>
          <p14:tracePt t="350020" x="3143250" y="4535488"/>
          <p14:tracePt t="350038" x="3143250" y="4529138"/>
          <p14:tracePt t="350072" x="3143250" y="4521200"/>
          <p14:tracePt t="350485" x="3143250" y="4513263"/>
          <p14:tracePt t="350504" x="3143250" y="4506913"/>
          <p14:tracePt t="350531" x="3143250" y="4498975"/>
          <p14:tracePt t="350562" x="3143250" y="4492625"/>
          <p14:tracePt t="350596" x="3143250" y="4484688"/>
          <p14:tracePt t="350604" x="3143250" y="4478338"/>
          <p14:tracePt t="350612" x="3143250" y="4464050"/>
          <p14:tracePt t="350622" x="3151188" y="4464050"/>
          <p14:tracePt t="350637" x="3157538" y="4441825"/>
          <p14:tracePt t="350654" x="3165475" y="4427538"/>
          <p14:tracePt t="350672" x="3173413" y="4398963"/>
          <p14:tracePt t="350688" x="3179763" y="4391025"/>
          <p14:tracePt t="350704" x="3179763" y="4384675"/>
          <p14:tracePt t="350719" x="3179763" y="4370388"/>
          <p14:tracePt t="350735" x="3187700" y="4356100"/>
          <p14:tracePt t="350752" x="3187700" y="4348163"/>
          <p14:tracePt t="350769" x="3187700" y="4340225"/>
          <p14:tracePt t="350785" x="3194050" y="4325938"/>
          <p14:tracePt t="350802" x="3194050" y="4319588"/>
          <p14:tracePt t="350818" x="3194050" y="4311650"/>
          <p14:tracePt t="350837" x="3194050" y="4305300"/>
          <p14:tracePt t="350855" x="3194050" y="4291013"/>
          <p14:tracePt t="350870" x="3201988" y="4291013"/>
          <p14:tracePt t="350887" x="3201988" y="4276725"/>
          <p14:tracePt t="350906" x="3201988" y="4268788"/>
          <p14:tracePt t="350920" x="3201988" y="4260850"/>
          <p14:tracePt t="350938" x="3201988" y="4246563"/>
          <p14:tracePt t="350955" x="3201988" y="4240213"/>
          <p14:tracePt t="350990" x="3201988" y="4232275"/>
          <p14:tracePt t="351013" x="3201988" y="4225925"/>
          <p14:tracePt t="351047" x="3201988" y="4217988"/>
          <p14:tracePt t="351070" x="3201988" y="4211638"/>
          <p14:tracePt t="351088" x="3201988" y="4203700"/>
          <p14:tracePt t="351108" x="3201988" y="4197350"/>
          <p14:tracePt t="351132" x="3201988" y="4189413"/>
          <p14:tracePt t="351148" x="3201988" y="4181475"/>
          <p14:tracePt t="351155" x="3201988" y="4175125"/>
          <p14:tracePt t="351187" x="3201988" y="4167188"/>
          <p14:tracePt t="351202" x="3201988" y="4160838"/>
          <p14:tracePt t="351224" x="3201988" y="4152900"/>
          <p14:tracePt t="351233" x="3201988" y="4146550"/>
          <p14:tracePt t="351252" x="3201988" y="4138613"/>
          <p14:tracePt t="351949" x="3201988" y="4132263"/>
          <p14:tracePt t="351969" x="3201988" y="4124325"/>
          <p14:tracePt t="351977" x="3201988" y="4117975"/>
          <p14:tracePt t="351986" x="3201988" y="4110038"/>
          <p14:tracePt t="352002" x="3201988" y="4095750"/>
          <p14:tracePt t="352020" x="3194050" y="4081463"/>
          <p14:tracePt t="352023" x="3194050" y="4073525"/>
          <p14:tracePt t="352037" x="3187700" y="4059238"/>
          <p14:tracePt t="352054" x="3179763" y="4030663"/>
          <p14:tracePt t="352070" x="3165475" y="4002088"/>
          <p14:tracePt t="352087" x="3157538" y="3965575"/>
          <p14:tracePt t="352104" x="3136900" y="3930650"/>
          <p14:tracePt t="352122" x="3114675" y="3879850"/>
          <p14:tracePt t="352138" x="3108325" y="3857625"/>
          <p14:tracePt t="352154" x="3100388" y="3835400"/>
          <p14:tracePt t="352172" x="3086100" y="3829050"/>
          <p14:tracePt t="352187" x="3079750" y="3814763"/>
          <p14:tracePt t="352204" x="3079750" y="3800475"/>
          <p14:tracePt t="352222" x="3063875" y="3778250"/>
          <p14:tracePt t="352235" x="3063875" y="3771900"/>
          <p14:tracePt t="352252" x="3057525" y="3756025"/>
          <p14:tracePt t="352269" x="3049588" y="3749675"/>
          <p14:tracePt t="352284" x="3043238" y="3735388"/>
          <p14:tracePt t="352318" x="3035300" y="3727450"/>
          <p14:tracePt t="352335" x="3028950" y="3727450"/>
          <p14:tracePt t="352368" x="3021013" y="3727450"/>
          <p14:tracePt t="352408" x="3014663" y="3727450"/>
          <p14:tracePt t="352434" x="3006725" y="3727450"/>
          <p14:tracePt t="352446" x="3000375" y="3727450"/>
          <p14:tracePt t="352539" x="3000375" y="3735388"/>
          <p14:tracePt t="352684" x="3000375" y="3741738"/>
          <p14:tracePt t="352723" x="3000375" y="3749675"/>
          <p14:tracePt t="352795" x="2992438" y="3749675"/>
          <p14:tracePt t="354433" x="2984500" y="3749675"/>
          <p14:tracePt t="354527" x="2984500" y="3741738"/>
          <p14:tracePt t="354831" x="2978150" y="3741738"/>
          <p14:tracePt t="354841" x="2970213" y="3741738"/>
          <p14:tracePt t="354886" x="2970213" y="3735388"/>
          <p14:tracePt t="354897" x="2963863" y="3735388"/>
          <p14:tracePt t="355253" x="2955925" y="3735388"/>
          <p14:tracePt t="355325" x="2949575" y="3727450"/>
          <p14:tracePt t="355359" x="2941638" y="3727450"/>
          <p14:tracePt t="362017" x="2941638" y="3735388"/>
          <p14:tracePt t="362031" x="2949575" y="3735388"/>
          <p14:tracePt t="362037" x="2955925" y="3763963"/>
          <p14:tracePt t="362050" x="2935288" y="3886200"/>
          <p14:tracePt t="362067" x="2905125" y="3959225"/>
          <p14:tracePt t="362083" x="2898775" y="3994150"/>
          <p14:tracePt t="362101" x="2905125" y="4024313"/>
          <p14:tracePt t="362117" x="2921000" y="4052888"/>
          <p14:tracePt t="362132" x="2949575" y="4095750"/>
          <p14:tracePt t="362149" x="2978150" y="4138613"/>
          <p14:tracePt t="362166" x="3014663" y="4181475"/>
          <p14:tracePt t="362183" x="3035300" y="4197350"/>
          <p14:tracePt t="362199" x="3079750" y="4211638"/>
          <p14:tracePt t="362215" x="3108325" y="4217988"/>
          <p14:tracePt t="362232" x="3136900" y="4217988"/>
          <p14:tracePt t="362248" x="3165475" y="4203700"/>
          <p14:tracePt t="362265" x="3194050" y="4181475"/>
          <p14:tracePt t="362282" x="3201988" y="4167188"/>
          <p14:tracePt t="362298" x="3216275" y="4160838"/>
          <p14:tracePt t="362315" x="3287713" y="4117975"/>
          <p14:tracePt t="362332" x="3367088" y="4087813"/>
          <p14:tracePt t="362348" x="3375025" y="4067175"/>
          <p14:tracePt t="362365" x="3375025" y="4052888"/>
          <p14:tracePt t="362382" x="3360738" y="4038600"/>
          <p14:tracePt t="362399" x="3338513" y="4016375"/>
          <p14:tracePt t="362417" x="3302000" y="3973513"/>
          <p14:tracePt t="362435" x="3194050" y="3871913"/>
          <p14:tracePt t="362451" x="3086100" y="3749675"/>
          <p14:tracePt t="362468" x="2935288" y="3619500"/>
          <p14:tracePt t="362483" x="2782888" y="3497263"/>
          <p14:tracePt t="362500" x="2632075" y="3367088"/>
          <p14:tracePt t="362517" x="2516188" y="3267075"/>
          <p14:tracePt t="362535" x="2401888" y="3128963"/>
          <p14:tracePt t="362539" x="2386013" y="3086100"/>
          <p14:tracePt t="362550" x="2371725" y="3063875"/>
          <p14:tracePt t="362567" x="2365375" y="3043238"/>
          <p14:tracePt t="362584" x="2379663" y="3021013"/>
          <p14:tracePt t="362601" x="2401888" y="3006725"/>
          <p14:tracePt t="362617" x="2422525" y="3006725"/>
          <p14:tracePt t="362634" x="2436813" y="3006725"/>
          <p14:tracePt t="362649" x="2444750" y="3021013"/>
          <p14:tracePt t="362665" x="2444750" y="3043238"/>
          <p14:tracePt t="362682" x="2436813" y="3128963"/>
          <p14:tracePt t="362698" x="2408238" y="3267075"/>
          <p14:tracePt t="362715" x="2408238" y="3395663"/>
          <p14:tracePt t="362731" x="2444750" y="3482975"/>
          <p14:tracePt t="362748" x="2501900" y="3548063"/>
          <p14:tracePt t="362765" x="2603500" y="3598863"/>
          <p14:tracePt t="362782" x="2682875" y="3613150"/>
          <p14:tracePt t="362798" x="2768600" y="3613150"/>
          <p14:tracePt t="362815" x="2841625" y="3598863"/>
          <p14:tracePt t="362831" x="2862263" y="3598863"/>
          <p14:tracePt t="362848" x="2884488" y="3598863"/>
          <p14:tracePt t="362865" x="2890838" y="3598863"/>
          <p14:tracePt t="362881" x="2884488" y="3598863"/>
          <p14:tracePt t="362898" x="2870200" y="3590925"/>
          <p14:tracePt t="362915" x="2855913" y="3582988"/>
          <p14:tracePt t="362957" x="2847975" y="3582988"/>
          <p14:tracePt t="362983" x="2841625" y="3582988"/>
          <p14:tracePt t="363015" x="2833688" y="3582988"/>
          <p14:tracePt t="363023" x="2827338" y="3582988"/>
          <p14:tracePt t="363041" x="2819400" y="3582988"/>
          <p14:tracePt t="363050" x="2811463" y="3582988"/>
          <p14:tracePt t="363065" x="2797175" y="3582988"/>
          <p14:tracePt t="363082" x="2782888" y="3582988"/>
          <p14:tracePt t="363098" x="2762250" y="3576638"/>
          <p14:tracePt t="363115" x="2754313" y="3576638"/>
          <p14:tracePt t="363165" x="2762250" y="3576638"/>
          <p14:tracePt t="363173" x="2776538" y="3576638"/>
          <p14:tracePt t="363183" x="2811463" y="3582988"/>
          <p14:tracePt t="363199" x="2935288" y="3613150"/>
          <p14:tracePt t="363215" x="3049588" y="3698875"/>
          <p14:tracePt t="363231" x="3128963" y="3786188"/>
          <p14:tracePt t="363248" x="3179763" y="3857625"/>
          <p14:tracePt t="363265" x="3222625" y="3908425"/>
          <p14:tracePt t="363281" x="3244850" y="3937000"/>
          <p14:tracePt t="363298" x="3267075" y="3965575"/>
          <p14:tracePt t="363314" x="3295650" y="3987800"/>
          <p14:tracePt t="363333" x="3338513" y="4008438"/>
          <p14:tracePt t="363350" x="3409950" y="4038600"/>
          <p14:tracePt t="363366" x="3497263" y="4052888"/>
          <p14:tracePt t="363382" x="3511550" y="4044950"/>
          <p14:tracePt t="363399" x="3533775" y="4024313"/>
          <p14:tracePt t="363415" x="3540125" y="3951288"/>
          <p14:tracePt t="363433" x="3548063" y="3944938"/>
          <p14:tracePt t="363496" x="3548063" y="3937000"/>
          <p14:tracePt t="363516" x="3540125" y="3937000"/>
          <p14:tracePt t="363531" x="3540125" y="3930650"/>
          <p14:tracePt t="363538" x="3525838" y="3922713"/>
          <p14:tracePt t="363557" x="3519488" y="3922713"/>
          <p14:tracePt t="363575" x="3511550" y="3914775"/>
          <p14:tracePt t="363595" x="3503613" y="3914775"/>
          <p14:tracePt t="363603" x="3497263" y="3908425"/>
          <p14:tracePt t="363621" x="3489325" y="3908425"/>
          <p14:tracePt t="363634" x="3468688" y="3900488"/>
          <p14:tracePt t="363650" x="3446463" y="3894138"/>
          <p14:tracePt t="363668" x="3417888" y="3871913"/>
          <p14:tracePt t="363684" x="3375025" y="3857625"/>
          <p14:tracePt t="363701" x="3352800" y="3851275"/>
          <p14:tracePt t="363718" x="3338513" y="3843338"/>
          <p14:tracePt t="363734" x="3375025" y="3908425"/>
          <p14:tracePt t="363751" x="3460750" y="4024313"/>
          <p14:tracePt t="363768" x="3582988" y="4152900"/>
          <p14:tracePt t="363783" x="3713163" y="4283075"/>
          <p14:tracePt t="363799" x="3843338" y="4370388"/>
          <p14:tracePt t="363815" x="3908425" y="4391025"/>
          <p14:tracePt t="363857" x="3929063" y="4391025"/>
          <p14:tracePt t="363867" x="3994150" y="4398963"/>
          <p14:tracePt t="363883" x="4124325" y="4413250"/>
          <p14:tracePt t="363900" x="4211638" y="4419600"/>
          <p14:tracePt t="363918" x="4254500" y="4398963"/>
          <p14:tracePt t="363934" x="4246563" y="4376738"/>
          <p14:tracePt t="363951" x="4132263" y="4311650"/>
          <p14:tracePt t="363967" x="3929063" y="4246563"/>
          <p14:tracePt t="363985" x="3648075" y="4152900"/>
          <p14:tracePt t="364000" x="3338513" y="4016375"/>
          <p14:tracePt t="364018" x="2674938" y="3582988"/>
          <p14:tracePt t="364034" x="2149475" y="3273425"/>
          <p14:tracePt t="364051" x="1608138" y="2949575"/>
          <p14:tracePt t="364068" x="1103313" y="2603500"/>
          <p14:tracePt t="364083" x="576263" y="2263775"/>
          <p14:tracePt t="364100" x="36513" y="1925638"/>
        </p14:tracePtLst>
      </p14:laserTraceLst>
    </p:ext>
  </p:extLs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2542540" marR="5080" indent="-1403350">
              <a:lnSpc>
                <a:spcPts val="2850"/>
              </a:lnSpc>
              <a:spcBef>
                <a:spcPts val="220"/>
              </a:spcBef>
            </a:pPr>
            <a:r>
              <a:rPr spc="5" dirty="0"/>
              <a:t>4. </a:t>
            </a:r>
            <a:r>
              <a:rPr dirty="0"/>
              <a:t>Aparamenta </a:t>
            </a:r>
            <a:r>
              <a:rPr spc="-5" dirty="0"/>
              <a:t>de maniobra </a:t>
            </a:r>
            <a:r>
              <a:rPr dirty="0"/>
              <a:t>y</a:t>
            </a:r>
            <a:r>
              <a:rPr spc="-170" dirty="0"/>
              <a:t> </a:t>
            </a:r>
            <a:r>
              <a:rPr spc="-5" dirty="0"/>
              <a:t>corte  </a:t>
            </a:r>
            <a:r>
              <a:rPr spc="-10" dirty="0"/>
              <a:t>Seccionador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1000" y="1295400"/>
            <a:ext cx="7682865" cy="3589654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203200" marR="5080" indent="-190500">
              <a:lnSpc>
                <a:spcPct val="102800"/>
              </a:lnSpc>
              <a:spcBef>
                <a:spcPts val="70"/>
              </a:spcBef>
              <a:buChar char="•"/>
              <a:tabLst>
                <a:tab pos="203200" algn="l"/>
              </a:tabLst>
            </a:pPr>
            <a:r>
              <a:rPr sz="1550" spc="15" dirty="0">
                <a:latin typeface="Arial"/>
                <a:cs typeface="Arial"/>
              </a:rPr>
              <a:t>Aparato mecánico de conexión que, por razones de seguridad, en </a:t>
            </a:r>
            <a:r>
              <a:rPr sz="1550" spc="5" dirty="0">
                <a:latin typeface="Arial"/>
                <a:cs typeface="Arial"/>
              </a:rPr>
              <a:t>posición </a:t>
            </a:r>
            <a:r>
              <a:rPr sz="1550" spc="20" dirty="0">
                <a:latin typeface="Arial"/>
                <a:cs typeface="Arial"/>
              </a:rPr>
              <a:t>abierto,  </a:t>
            </a:r>
            <a:r>
              <a:rPr sz="1550" spc="10" dirty="0">
                <a:latin typeface="Arial"/>
                <a:cs typeface="Arial"/>
              </a:rPr>
              <a:t>asegura una distancia de </a:t>
            </a:r>
            <a:r>
              <a:rPr sz="1550" spc="20" dirty="0">
                <a:latin typeface="Arial"/>
                <a:cs typeface="Arial"/>
              </a:rPr>
              <a:t>seccionamiento </a:t>
            </a:r>
            <a:r>
              <a:rPr sz="1550" spc="15" dirty="0">
                <a:latin typeface="Arial"/>
                <a:cs typeface="Arial"/>
              </a:rPr>
              <a:t>que satisface </a:t>
            </a:r>
            <a:r>
              <a:rPr sz="1550" spc="10" dirty="0">
                <a:latin typeface="Arial"/>
                <a:cs typeface="Arial"/>
              </a:rPr>
              <a:t>las </a:t>
            </a:r>
            <a:r>
              <a:rPr sz="1550" spc="15" dirty="0">
                <a:latin typeface="Arial"/>
                <a:cs typeface="Arial"/>
              </a:rPr>
              <a:t>condiciones  </a:t>
            </a:r>
            <a:r>
              <a:rPr sz="1550" spc="25" dirty="0">
                <a:latin typeface="Arial"/>
                <a:cs typeface="Arial"/>
              </a:rPr>
              <a:t>especificadas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195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buChar char="•"/>
              <a:tabLst>
                <a:tab pos="203200" algn="l"/>
              </a:tabLst>
            </a:pPr>
            <a:r>
              <a:rPr sz="1550" spc="15" dirty="0">
                <a:latin typeface="Arial"/>
                <a:cs typeface="Arial"/>
              </a:rPr>
              <a:t>Permite </a:t>
            </a:r>
            <a:r>
              <a:rPr sz="1550" spc="10" dirty="0">
                <a:latin typeface="Arial"/>
                <a:cs typeface="Arial"/>
              </a:rPr>
              <a:t>aislar la </a:t>
            </a:r>
            <a:r>
              <a:rPr sz="1550" spc="15" dirty="0">
                <a:latin typeface="Arial"/>
                <a:cs typeface="Arial"/>
              </a:rPr>
              <a:t>subestación de </a:t>
            </a:r>
            <a:r>
              <a:rPr sz="1550" spc="10" dirty="0">
                <a:latin typeface="Arial"/>
                <a:cs typeface="Arial"/>
              </a:rPr>
              <a:t>la</a:t>
            </a:r>
            <a:r>
              <a:rPr sz="1550" spc="140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red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19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buChar char="•"/>
              <a:tabLst>
                <a:tab pos="203200" algn="l"/>
              </a:tabLst>
            </a:pPr>
            <a:r>
              <a:rPr sz="1550" spc="20" dirty="0">
                <a:latin typeface="Arial"/>
                <a:cs typeface="Arial"/>
              </a:rPr>
              <a:t>Permite </a:t>
            </a:r>
            <a:r>
              <a:rPr sz="1550" spc="15" dirty="0">
                <a:latin typeface="Arial"/>
                <a:cs typeface="Arial"/>
              </a:rPr>
              <a:t>aislar interruptores, </a:t>
            </a:r>
            <a:r>
              <a:rPr sz="1550" spc="20" dirty="0">
                <a:latin typeface="Arial"/>
                <a:cs typeface="Arial"/>
              </a:rPr>
              <a:t>transformadores,</a:t>
            </a:r>
            <a:r>
              <a:rPr sz="1550" spc="70" dirty="0">
                <a:latin typeface="Arial"/>
                <a:cs typeface="Arial"/>
              </a:rPr>
              <a:t> </a:t>
            </a:r>
            <a:r>
              <a:rPr sz="1550" spc="20" dirty="0">
                <a:latin typeface="Arial"/>
                <a:cs typeface="Arial"/>
              </a:rPr>
              <a:t>barras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7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1135"/>
              </a:spcBef>
              <a:buChar char="•"/>
              <a:tabLst>
                <a:tab pos="203200" algn="l"/>
              </a:tabLst>
            </a:pPr>
            <a:r>
              <a:rPr sz="1550" spc="15" dirty="0">
                <a:latin typeface="Arial"/>
                <a:cs typeface="Arial"/>
              </a:rPr>
              <a:t>Ha </a:t>
            </a:r>
            <a:r>
              <a:rPr sz="1550" spc="10" dirty="0">
                <a:latin typeface="Arial"/>
                <a:cs typeface="Arial"/>
              </a:rPr>
              <a:t>de </a:t>
            </a:r>
            <a:r>
              <a:rPr sz="1550" spc="15" dirty="0">
                <a:latin typeface="Arial"/>
                <a:cs typeface="Arial"/>
              </a:rPr>
              <a:t>maniobrarse </a:t>
            </a:r>
            <a:r>
              <a:rPr sz="1550" spc="10" dirty="0">
                <a:latin typeface="Arial"/>
                <a:cs typeface="Arial"/>
              </a:rPr>
              <a:t>en</a:t>
            </a:r>
            <a:r>
              <a:rPr sz="1550" spc="155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vacío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24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buChar char="•"/>
              <a:tabLst>
                <a:tab pos="203200" algn="l"/>
              </a:tabLst>
            </a:pPr>
            <a:r>
              <a:rPr sz="1550" spc="20" dirty="0">
                <a:latin typeface="Arial"/>
                <a:cs typeface="Arial"/>
              </a:rPr>
              <a:t>Soporta </a:t>
            </a:r>
            <a:r>
              <a:rPr sz="1550" spc="15" dirty="0">
                <a:latin typeface="Arial"/>
                <a:cs typeface="Arial"/>
              </a:rPr>
              <a:t>corriente de</a:t>
            </a:r>
            <a:r>
              <a:rPr sz="1550" spc="35" dirty="0">
                <a:latin typeface="Arial"/>
                <a:cs typeface="Arial"/>
              </a:rPr>
              <a:t> </a:t>
            </a:r>
            <a:r>
              <a:rPr sz="1550" spc="20" dirty="0">
                <a:latin typeface="Arial"/>
                <a:cs typeface="Arial"/>
              </a:rPr>
              <a:t>cortocircuito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235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buChar char="•"/>
              <a:tabLst>
                <a:tab pos="203200" algn="l"/>
              </a:tabLst>
            </a:pPr>
            <a:r>
              <a:rPr sz="1550" spc="15" dirty="0">
                <a:latin typeface="Arial"/>
                <a:cs typeface="Arial"/>
              </a:rPr>
              <a:t>Seccionador de puesta </a:t>
            </a:r>
            <a:r>
              <a:rPr sz="1550" spc="10" dirty="0">
                <a:latin typeface="Arial"/>
                <a:cs typeface="Arial"/>
              </a:rPr>
              <a:t>a tierra: </a:t>
            </a:r>
            <a:r>
              <a:rPr sz="1550" spc="15" dirty="0">
                <a:latin typeface="Arial"/>
                <a:cs typeface="Arial"/>
              </a:rPr>
              <a:t>permite poner </a:t>
            </a:r>
            <a:r>
              <a:rPr sz="1550" spc="10" dirty="0">
                <a:latin typeface="Arial"/>
                <a:cs typeface="Arial"/>
              </a:rPr>
              <a:t>a tierra la</a:t>
            </a:r>
            <a:r>
              <a:rPr sz="1550" spc="270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línea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548"/>
    </mc:Choice>
    <mc:Fallback xmlns="">
      <p:transition spd="slow" advTm="64548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2053" x="266700" y="1276350"/>
          <p14:tracePt t="2070" x="527050" y="1392238"/>
          <p14:tracePt t="2087" x="749300" y="1471613"/>
          <p14:tracePt t="2104" x="966788" y="1535113"/>
          <p14:tracePt t="2121" x="1066800" y="1565275"/>
          <p14:tracePt t="2137" x="1109663" y="1579563"/>
          <p14:tracePt t="2153" x="1125538" y="1593850"/>
          <p14:tracePt t="2170" x="1139825" y="1593850"/>
          <p14:tracePt t="2264" x="1139825" y="1600200"/>
          <p14:tracePt t="2274" x="1146175" y="1600200"/>
          <p14:tracePt t="2290" x="1154113" y="1608138"/>
          <p14:tracePt t="2308" x="1160463" y="1614488"/>
          <p14:tracePt t="2321" x="1174750" y="1636713"/>
          <p14:tracePt t="2337" x="1182688" y="1644650"/>
          <p14:tracePt t="2353" x="1189038" y="1651000"/>
          <p14:tracePt t="2370" x="1196975" y="1658938"/>
          <p14:tracePt t="2386" x="1211263" y="1658938"/>
          <p14:tracePt t="2402" x="1219200" y="1658938"/>
          <p14:tracePt t="2420" x="1225550" y="1665288"/>
          <p14:tracePt t="2436" x="1233488" y="1665288"/>
          <p14:tracePt t="2460" x="1239838" y="1665288"/>
          <p14:tracePt t="2498" x="1239838" y="1658938"/>
          <p14:tracePt t="2506" x="1247775" y="1651000"/>
          <p14:tracePt t="2522" x="1254125" y="1644650"/>
          <p14:tracePt t="2537" x="1262063" y="1644650"/>
          <p14:tracePt t="2554" x="1268413" y="1636713"/>
          <p14:tracePt t="2584" x="1276350" y="1636713"/>
          <p14:tracePt t="2595" x="1276350" y="1630363"/>
          <p14:tracePt t="2627" x="1284288" y="1630363"/>
          <p14:tracePt t="2638" x="1290638" y="1630363"/>
          <p14:tracePt t="2647" x="1290638" y="1622425"/>
          <p14:tracePt t="2654" x="1298575" y="1614488"/>
          <p14:tracePt t="2671" x="1304925" y="1614488"/>
          <p14:tracePt t="2686" x="1312863" y="1608138"/>
          <p14:tracePt t="2703" x="1319213" y="1608138"/>
          <p14:tracePt t="2746" x="1319213" y="1600200"/>
          <p14:tracePt t="3125" x="1327150" y="1600200"/>
          <p14:tracePt t="3142" x="1327150" y="1593850"/>
          <p14:tracePt t="3155" x="1333500" y="1593850"/>
          <p14:tracePt t="3162" x="1333500" y="1585913"/>
          <p14:tracePt t="3192" x="1341438" y="1585913"/>
          <p14:tracePt t="3206" x="1341438" y="1579563"/>
          <p14:tracePt t="3225" x="1347788" y="1571625"/>
          <p14:tracePt t="3232" x="1355725" y="1571625"/>
          <p14:tracePt t="3262" x="1355725" y="1565275"/>
          <p14:tracePt t="3274" x="1355725" y="1557338"/>
          <p14:tracePt t="3316" x="1362075" y="1557338"/>
          <p14:tracePt t="3328" x="1362075" y="1550988"/>
          <p14:tracePt t="3374" x="1362075" y="1543050"/>
          <p14:tracePt t="3402" x="1370013" y="1543050"/>
          <p14:tracePt t="3424" x="1370013" y="1535113"/>
          <p14:tracePt t="3474" x="1370013" y="1528763"/>
          <p14:tracePt t="3517" x="1370013" y="1520825"/>
          <p14:tracePt t="3529" x="1377950" y="1520825"/>
          <p14:tracePt t="3553" x="1384300" y="1514475"/>
          <p14:tracePt t="7972" x="1392238" y="1506538"/>
          <p14:tracePt t="7990" x="1398588" y="1506538"/>
          <p14:tracePt t="7998" x="1398588" y="1500188"/>
          <p14:tracePt t="8006" x="1406525" y="1500188"/>
          <p14:tracePt t="8018" x="1412875" y="1492250"/>
          <p14:tracePt t="8035" x="1471613" y="1457325"/>
          <p14:tracePt t="8052" x="1557338" y="1406525"/>
          <p14:tracePt t="8068" x="1593850" y="1384300"/>
          <p14:tracePt t="8084" x="1622425" y="1362075"/>
          <p14:tracePt t="8101" x="1636713" y="1347788"/>
          <p14:tracePt t="8118" x="1665288" y="1319213"/>
          <p14:tracePt t="8135" x="1724025" y="1290638"/>
          <p14:tracePt t="8152" x="1838325" y="1254125"/>
          <p14:tracePt t="8168" x="1917700" y="1225550"/>
          <p14:tracePt t="8185" x="1997075" y="1211263"/>
          <p14:tracePt t="8201" x="2076450" y="1211263"/>
          <p14:tracePt t="8219" x="2192338" y="1211263"/>
          <p14:tracePt t="8234" x="2328863" y="1211263"/>
          <p14:tracePt t="8252" x="2509838" y="1211263"/>
          <p14:tracePt t="8268" x="2617788" y="1211263"/>
          <p14:tracePt t="8284" x="2697163" y="1204913"/>
          <p14:tracePt t="8302" x="2740025" y="1196975"/>
          <p14:tracePt t="8307" x="2754313" y="1196975"/>
          <p14:tracePt t="8317" x="2768600" y="1196975"/>
          <p14:tracePt t="8334" x="2805113" y="1182688"/>
          <p14:tracePt t="8352" x="2841625" y="1168400"/>
          <p14:tracePt t="8368" x="2905125" y="1131888"/>
          <p14:tracePt t="8385" x="2970213" y="1111250"/>
          <p14:tracePt t="8401" x="3035300" y="1081088"/>
          <p14:tracePt t="8417" x="3094038" y="1060450"/>
          <p14:tracePt t="8433" x="3143250" y="1038225"/>
          <p14:tracePt t="8450" x="3187700" y="1023938"/>
          <p14:tracePt t="8466" x="3267075" y="995363"/>
          <p14:tracePt t="8483" x="3346450" y="981075"/>
          <p14:tracePt t="8501" x="3468688" y="944563"/>
          <p14:tracePt t="8517" x="3619500" y="915988"/>
          <p14:tracePt t="8533" x="3800475" y="893763"/>
          <p14:tracePt t="8552" x="3959225" y="858838"/>
          <p14:tracePt t="8569" x="4138613" y="822325"/>
          <p14:tracePt t="8585" x="4189413" y="822325"/>
          <p14:tracePt t="8603" x="4203700" y="822325"/>
          <p14:tracePt t="8618" x="4203700" y="814388"/>
          <p14:tracePt t="8635" x="4217988" y="814388"/>
          <p14:tracePt t="8653" x="4240213" y="814388"/>
          <p14:tracePt t="8669" x="4254500" y="814388"/>
          <p14:tracePt t="8685" x="4291013" y="814388"/>
          <p14:tracePt t="8703" x="4362450" y="814388"/>
          <p14:tracePt t="8718" x="4405313" y="814388"/>
          <p14:tracePt t="8735" x="4419600" y="814388"/>
          <p14:tracePt t="8753" x="4441825" y="814388"/>
          <p14:tracePt t="8769" x="4441825" y="808038"/>
          <p14:tracePt t="8803" x="4427538" y="808038"/>
          <p14:tracePt t="8859" x="4419600" y="808038"/>
          <p14:tracePt t="9057" x="4427538" y="808038"/>
          <p14:tracePt t="9063" x="4433888" y="808038"/>
          <p14:tracePt t="9074" x="4441825" y="808038"/>
          <p14:tracePt t="9090" x="4449763" y="808038"/>
          <p14:tracePt t="9111" x="4456113" y="808038"/>
          <p14:tracePt t="9120" x="4464050" y="808038"/>
          <p14:tracePt t="9136" x="4478338" y="808038"/>
          <p14:tracePt t="9152" x="4506913" y="814388"/>
          <p14:tracePt t="9168" x="4527550" y="822325"/>
          <p14:tracePt t="9186" x="4643438" y="850900"/>
          <p14:tracePt t="9202" x="4665663" y="858838"/>
          <p14:tracePt t="9219" x="4672013" y="858838"/>
          <p14:tracePt t="9312" x="4679950" y="858838"/>
          <p14:tracePt t="9321" x="4686300" y="858838"/>
          <p14:tracePt t="9332" x="4694238" y="858838"/>
          <p14:tracePt t="9351" x="4722813" y="858838"/>
          <p14:tracePt t="9367" x="4745038" y="858838"/>
          <p14:tracePt t="9383" x="4751388" y="858838"/>
          <p14:tracePt t="9455" x="4745038" y="858838"/>
          <p14:tracePt t="9462" x="4737100" y="858838"/>
          <p14:tracePt t="9479" x="4730750" y="858838"/>
          <p14:tracePt t="9495" x="4722813" y="858838"/>
          <p14:tracePt t="9501" x="4716463" y="858838"/>
          <p14:tracePt t="9517" x="4708525" y="858838"/>
          <p14:tracePt t="9533" x="4700588" y="858838"/>
          <p14:tracePt t="9550" x="4694238" y="865188"/>
          <p14:tracePt t="9566" x="4672013" y="873125"/>
          <p14:tracePt t="9583" x="4651375" y="893763"/>
          <p14:tracePt t="9599" x="4622800" y="915988"/>
          <p14:tracePt t="9617" x="4586288" y="944563"/>
          <p14:tracePt t="9633" x="4549775" y="958850"/>
          <p14:tracePt t="9650" x="4478338" y="981075"/>
          <p14:tracePt t="9667" x="4391025" y="1009650"/>
          <p14:tracePt t="9683" x="4283075" y="1038225"/>
          <p14:tracePt t="9700" x="4132263" y="1089025"/>
          <p14:tracePt t="9719" x="3851275" y="1160463"/>
          <p14:tracePt t="9733" x="3656013" y="1204913"/>
          <p14:tracePt t="9750" x="3503613" y="1233488"/>
          <p14:tracePt t="9767" x="3381375" y="1262063"/>
          <p14:tracePt t="9784" x="3295650" y="1276350"/>
          <p14:tracePt t="9802" x="3157538" y="1276350"/>
          <p14:tracePt t="9817" x="3114675" y="1284288"/>
          <p14:tracePt t="9835" x="2992438" y="1298575"/>
          <p14:tracePt t="9850" x="2905125" y="1319213"/>
          <p14:tracePt t="9867" x="2811463" y="1341438"/>
          <p14:tracePt t="9885" x="2697163" y="1370013"/>
          <p14:tracePt t="9902" x="2574925" y="1398588"/>
          <p14:tracePt t="9919" x="2408238" y="1435100"/>
          <p14:tracePt t="9935" x="2336800" y="1449388"/>
          <p14:tracePt t="9952" x="2286000" y="1457325"/>
          <p14:tracePt t="9968" x="2271713" y="1457325"/>
          <p14:tracePt t="9984" x="2249488" y="1463675"/>
          <p14:tracePt t="10002" x="2220913" y="1471613"/>
          <p14:tracePt t="10019" x="2198688" y="1471613"/>
          <p14:tracePt t="10035" x="2178050" y="1477963"/>
          <p14:tracePt t="10052" x="2149475" y="1485900"/>
          <p14:tracePt t="10069" x="2105025" y="1492250"/>
          <p14:tracePt t="10085" x="2055813" y="1506538"/>
          <p14:tracePt t="10102" x="1990725" y="1520825"/>
          <p14:tracePt t="10119" x="1917700" y="1528763"/>
          <p14:tracePt t="10135" x="1889125" y="1528763"/>
          <p14:tracePt t="10152" x="1866900" y="1528763"/>
          <p14:tracePt t="10168" x="1846263" y="1528763"/>
          <p14:tracePt t="10184" x="1838325" y="1528763"/>
          <p14:tracePt t="10201" x="1831975" y="1528763"/>
          <p14:tracePt t="10218" x="1824038" y="1528763"/>
          <p14:tracePt t="10235" x="1817688" y="1528763"/>
          <p14:tracePt t="10252" x="1809750" y="1528763"/>
          <p14:tracePt t="10269" x="1795463" y="1528763"/>
          <p14:tracePt t="10303" x="1787525" y="1528763"/>
          <p14:tracePt t="10319" x="1781175" y="1528763"/>
          <p14:tracePt t="10336" x="1766888" y="1535113"/>
          <p14:tracePt t="10367" x="1758950" y="1535113"/>
          <p14:tracePt t="10383" x="1752600" y="1535113"/>
          <p14:tracePt t="10421" x="1744663" y="1535113"/>
          <p14:tracePt t="10430" x="1738313" y="1535113"/>
          <p14:tracePt t="10446" x="1730375" y="1535113"/>
          <p14:tracePt t="10454" x="1730375" y="1543050"/>
          <p14:tracePt t="10466" x="1724025" y="1543050"/>
          <p14:tracePt t="10482" x="1708150" y="1543050"/>
          <p14:tracePt t="10499" x="1701800" y="1543050"/>
          <p14:tracePt t="10516" x="1693863" y="1550988"/>
          <p14:tracePt t="10533" x="1687513" y="1550988"/>
          <p14:tracePt t="10550" x="1679575" y="1550988"/>
          <p14:tracePt t="10703" x="1673225" y="1550988"/>
          <p14:tracePt t="10710" x="1622425" y="1543050"/>
          <p14:tracePt t="10720" x="1506538" y="1500188"/>
          <p14:tracePt t="10734" x="1146175" y="1427163"/>
          <p14:tracePt t="10752" x="879475" y="1441450"/>
          <p14:tracePt t="10769" x="649288" y="1463675"/>
          <p14:tracePt t="10785" x="496888" y="1492250"/>
          <p14:tracePt t="10802" x="354013" y="1492250"/>
          <p14:tracePt t="10805" x="295275" y="1506538"/>
          <p14:tracePt t="10820" x="144463" y="1506538"/>
          <p14:tracePt t="10966" x="136525" y="1506538"/>
          <p14:tracePt t="10974" x="136525" y="1500188"/>
          <p14:tracePt t="10988" x="136525" y="1492250"/>
          <p14:tracePt t="11012" x="150813" y="1492250"/>
          <p14:tracePt t="11026" x="158750" y="1492250"/>
          <p14:tracePt t="11042" x="173038" y="1500188"/>
          <p14:tracePt t="11058" x="187325" y="1506538"/>
          <p14:tracePt t="11068" x="195263" y="1514475"/>
          <p14:tracePt t="11085" x="215900" y="1528763"/>
          <p14:tracePt t="11103" x="274638" y="1543050"/>
          <p14:tracePt t="11118" x="303213" y="1543050"/>
          <p14:tracePt t="11133" x="461963" y="1557338"/>
          <p14:tracePt t="11150" x="598488" y="1585913"/>
          <p14:tracePt t="11166" x="706438" y="1608138"/>
          <p14:tracePt t="11182" x="800100" y="1614488"/>
          <p14:tracePt t="11199" x="879475" y="1636713"/>
          <p14:tracePt t="11216" x="952500" y="1644650"/>
          <p14:tracePt t="11233" x="995363" y="1651000"/>
          <p14:tracePt t="11251" x="1052513" y="1665288"/>
          <p14:tracePt t="11269" x="1103313" y="1673225"/>
          <p14:tracePt t="11285" x="1174750" y="1687513"/>
          <p14:tracePt t="11302" x="1254125" y="1709738"/>
          <p14:tracePt t="11305" x="1290638" y="1724025"/>
          <p14:tracePt t="11319" x="1355725" y="1744663"/>
          <p14:tracePt t="11336" x="1412875" y="1773238"/>
          <p14:tracePt t="11352" x="1435100" y="1781175"/>
          <p14:tracePt t="11368" x="1441450" y="1787525"/>
          <p14:tracePt t="11404" x="1441450" y="1781175"/>
          <p14:tracePt t="11501" x="1435100" y="1795463"/>
          <p14:tracePt t="11509" x="1420813" y="1803400"/>
          <p14:tracePt t="11516" x="1420813" y="1809750"/>
          <p14:tracePt t="11533" x="1412875" y="1809750"/>
          <p14:tracePt t="11585" x="1435100" y="1809750"/>
          <p14:tracePt t="11593" x="1457325" y="1809750"/>
          <p14:tracePt t="11601" x="1471613" y="1809750"/>
          <p14:tracePt t="11616" x="1500188" y="1817688"/>
          <p14:tracePt t="11633" x="1514475" y="1824038"/>
          <p14:tracePt t="11650" x="1543050" y="1824038"/>
          <p14:tracePt t="11666" x="1585913" y="1824038"/>
          <p14:tracePt t="11682" x="1665288" y="1824038"/>
          <p14:tracePt t="11700" x="1758950" y="1824038"/>
          <p14:tracePt t="11717" x="1889125" y="1824038"/>
          <p14:tracePt t="11733" x="1954213" y="1824038"/>
          <p14:tracePt t="11750" x="2025650" y="1824038"/>
          <p14:tracePt t="11766" x="2062163" y="1824038"/>
          <p14:tracePt t="11783" x="2105025" y="1831975"/>
          <p14:tracePt t="11800" x="2149475" y="1831975"/>
          <p14:tracePt t="11816" x="2170113" y="1831975"/>
          <p14:tracePt t="11833" x="2206625" y="1831975"/>
          <p14:tracePt t="11850" x="2278063" y="1831975"/>
          <p14:tracePt t="11866" x="2351088" y="1838325"/>
          <p14:tracePt t="11884" x="2430463" y="1838325"/>
          <p14:tracePt t="11901" x="2566988" y="1852613"/>
          <p14:tracePt t="11918" x="2646363" y="1852613"/>
          <p14:tracePt t="11935" x="2711450" y="1852613"/>
          <p14:tracePt t="11951" x="2754313" y="1852613"/>
          <p14:tracePt t="11967" x="2790825" y="1852613"/>
          <p14:tracePt t="11985" x="2805113" y="1852613"/>
          <p14:tracePt t="12001" x="2827338" y="1852613"/>
          <p14:tracePt t="12018" x="2855913" y="1852613"/>
          <p14:tracePt t="12035" x="2876550" y="1846263"/>
          <p14:tracePt t="12051" x="2913063" y="1838325"/>
          <p14:tracePt t="12068" x="2935288" y="1824038"/>
          <p14:tracePt t="12085" x="2963863" y="1817688"/>
          <p14:tracePt t="12101" x="2984500" y="1809750"/>
          <p14:tracePt t="12119" x="3028950" y="1787525"/>
          <p14:tracePt t="12134" x="3049588" y="1773238"/>
          <p14:tracePt t="12152" x="3071813" y="1758950"/>
          <p14:tracePt t="12168" x="3122613" y="1738313"/>
          <p14:tracePt t="12185" x="3179763" y="1716088"/>
          <p14:tracePt t="12201" x="3244850" y="1701800"/>
          <p14:tracePt t="12218" x="3302000" y="1673225"/>
          <p14:tracePt t="12234" x="3360738" y="1651000"/>
          <p14:tracePt t="12252" x="3395663" y="1636713"/>
          <p14:tracePt t="12268" x="3409950" y="1622425"/>
          <p14:tracePt t="12284" x="3432175" y="1608138"/>
          <p14:tracePt t="12303" x="3460750" y="1585913"/>
          <p14:tracePt t="12319" x="3482975" y="1571625"/>
          <p14:tracePt t="12335" x="3503613" y="1571625"/>
          <p14:tracePt t="12352" x="3511550" y="1565275"/>
          <p14:tracePt t="12420" x="3511550" y="1557338"/>
          <p14:tracePt t="13056" x="3511550" y="1565275"/>
          <p14:tracePt t="13065" x="3503613" y="1565275"/>
          <p14:tracePt t="13073" x="3497263" y="1579563"/>
          <p14:tracePt t="13084" x="3489325" y="1579563"/>
          <p14:tracePt t="13320" x="3489325" y="1585913"/>
          <p14:tracePt t="13367" x="3497263" y="1585913"/>
          <p14:tracePt t="13375" x="3503613" y="1585913"/>
          <p14:tracePt t="13388" x="3511550" y="1585913"/>
          <p14:tracePt t="13400" x="3519488" y="1585913"/>
          <p14:tracePt t="13415" x="3525838" y="1593850"/>
          <p14:tracePt t="13432" x="3533775" y="1593850"/>
          <p14:tracePt t="13449" x="3554413" y="1593850"/>
          <p14:tracePt t="13465" x="3576638" y="1608138"/>
          <p14:tracePt t="13482" x="3598863" y="1622425"/>
          <p14:tracePt t="13500" x="3656013" y="1636713"/>
          <p14:tracePt t="13516" x="3735388" y="1658938"/>
          <p14:tracePt t="13532" x="3835400" y="1673225"/>
          <p14:tracePt t="13550" x="4073525" y="1701800"/>
          <p14:tracePt t="13567" x="4225925" y="1724025"/>
          <p14:tracePt t="13583" x="4340225" y="1744663"/>
          <p14:tracePt t="13600" x="4464050" y="1773238"/>
          <p14:tracePt t="13617" x="4578350" y="1803400"/>
          <p14:tracePt t="13633" x="4686300" y="1831975"/>
          <p14:tracePt t="13651" x="4745038" y="1866900"/>
          <p14:tracePt t="13667" x="4745038" y="1889125"/>
          <p14:tracePt t="13683" x="4745038" y="1911350"/>
          <p14:tracePt t="13700" x="4745038" y="1925638"/>
          <p14:tracePt t="13717" x="4765675" y="1917700"/>
          <p14:tracePt t="13733" x="4787900" y="1911350"/>
          <p14:tracePt t="13751" x="4779963" y="1911350"/>
          <p14:tracePt t="13767" x="4751388" y="1925638"/>
          <p14:tracePt t="13785" x="4737100" y="1931988"/>
          <p14:tracePt t="13801" x="4722813" y="1931988"/>
          <p14:tracePt t="13804" x="4716463" y="1931988"/>
          <p14:tracePt t="13819" x="4716463" y="1917700"/>
          <p14:tracePt t="13833" x="4722813" y="1911350"/>
          <p14:tracePt t="13849" x="4759325" y="1882775"/>
          <p14:tracePt t="13865" x="4881563" y="1852613"/>
          <p14:tracePt t="13882" x="5111750" y="1831975"/>
          <p14:tracePt t="13899" x="5284788" y="1817688"/>
          <p14:tracePt t="13915" x="5487988" y="1809750"/>
          <p14:tracePt t="13932" x="5646738" y="1809750"/>
          <p14:tracePt t="13950" x="5754688" y="1809750"/>
          <p14:tracePt t="13969" x="5876925" y="1824038"/>
          <p14:tracePt t="13984" x="5948363" y="1824038"/>
          <p14:tracePt t="14002" x="6021388" y="1803400"/>
          <p14:tracePt t="14018" x="6100763" y="1781175"/>
          <p14:tracePt t="14034" x="6186488" y="1758950"/>
          <p14:tracePt t="14051" x="6316663" y="1730375"/>
          <p14:tracePt t="14068" x="6424613" y="1709738"/>
          <p14:tracePt t="14085" x="6526213" y="1693863"/>
          <p14:tracePt t="14102" x="6597650" y="1687513"/>
          <p14:tracePt t="14117" x="6611938" y="1687513"/>
          <p14:tracePt t="14133" x="6626225" y="1687513"/>
          <p14:tracePt t="14151" x="6654800" y="1679575"/>
          <p14:tracePt t="14168" x="6670675" y="1679575"/>
          <p14:tracePt t="14184" x="6677025" y="1679575"/>
          <p14:tracePt t="14217" x="6684963" y="1673225"/>
          <p14:tracePt t="14234" x="6705600" y="1673225"/>
          <p14:tracePt t="14252" x="6719888" y="1658938"/>
          <p14:tracePt t="14268" x="6742113" y="1651000"/>
          <p14:tracePt t="14286" x="6742113" y="1636713"/>
          <p14:tracePt t="14320" x="6742113" y="1630363"/>
          <p14:tracePt t="14465" x="6742113" y="1622425"/>
          <p14:tracePt t="14525" x="6748463" y="1614488"/>
          <p14:tracePt t="14555" x="6756400" y="1614488"/>
          <p14:tracePt t="14563" x="6764338" y="1614488"/>
          <p14:tracePt t="14570" x="6770688" y="1608138"/>
          <p14:tracePt t="14584" x="6784975" y="1600200"/>
          <p14:tracePt t="14601" x="6807200" y="1593850"/>
          <p14:tracePt t="14617" x="6827838" y="1579563"/>
          <p14:tracePt t="14633" x="6850063" y="1565275"/>
          <p14:tracePt t="14650" x="6864350" y="1565275"/>
          <p14:tracePt t="14667" x="6878638" y="1557338"/>
          <p14:tracePt t="14683" x="6886575" y="1557338"/>
          <p14:tracePt t="14700" x="6892925" y="1557338"/>
          <p14:tracePt t="14717" x="6900863" y="1557338"/>
          <p14:tracePt t="14734" x="6907213" y="1557338"/>
          <p14:tracePt t="14751" x="6929438" y="1557338"/>
          <p14:tracePt t="14767" x="6943725" y="1557338"/>
          <p14:tracePt t="14784" x="6951663" y="1557338"/>
          <p14:tracePt t="14801" x="6965950" y="1557338"/>
          <p14:tracePt t="14805" x="6972300" y="1557338"/>
          <p14:tracePt t="14818" x="6980238" y="1557338"/>
          <p14:tracePt t="14834" x="6994525" y="1557338"/>
          <p14:tracePt t="14851" x="7023100" y="1557338"/>
          <p14:tracePt t="14868" x="7037388" y="1557338"/>
          <p14:tracePt t="14885" x="7059613" y="1557338"/>
          <p14:tracePt t="14901" x="7073900" y="1565275"/>
          <p14:tracePt t="14917" x="7094538" y="1571625"/>
          <p14:tracePt t="14919" x="7102475" y="1571625"/>
          <p14:tracePt t="14935" x="7116763" y="1571625"/>
          <p14:tracePt t="14953" x="7124700" y="1571625"/>
          <p14:tracePt t="14969" x="7131050" y="1571625"/>
          <p14:tracePt t="15005" x="7131050" y="1565275"/>
          <p14:tracePt t="15011" x="7116763" y="1557338"/>
          <p14:tracePt t="15019" x="7110413" y="1557338"/>
          <p14:tracePt t="15032" x="7102475" y="1557338"/>
          <p14:tracePt t="15048" x="7080250" y="1557338"/>
          <p14:tracePt t="15065" x="7051675" y="1557338"/>
          <p14:tracePt t="15082" x="7000875" y="1557338"/>
          <p14:tracePt t="15099" x="6900863" y="1579563"/>
          <p14:tracePt t="15116" x="6719888" y="1608138"/>
          <p14:tracePt t="15134" x="6503988" y="1636713"/>
          <p14:tracePt t="15151" x="6100763" y="1693863"/>
          <p14:tracePt t="15167" x="5848350" y="1724025"/>
          <p14:tracePt t="15184" x="5537200" y="1752600"/>
          <p14:tracePt t="15201" x="5329238" y="1766888"/>
          <p14:tracePt t="15217" x="5126038" y="1773238"/>
          <p14:tracePt t="15234" x="4953000" y="1787525"/>
          <p14:tracePt t="15251" x="4716463" y="1787525"/>
          <p14:tracePt t="15268" x="4557713" y="1787525"/>
          <p14:tracePt t="15284" x="4441825" y="1787525"/>
          <p14:tracePt t="15302" x="4348163" y="1787525"/>
          <p14:tracePt t="15307" x="4297363" y="1781175"/>
          <p14:tracePt t="15317" x="4254500" y="1773238"/>
          <p14:tracePt t="15335" x="4152900" y="1752600"/>
          <p14:tracePt t="15351" x="3987800" y="1738313"/>
          <p14:tracePt t="15367" x="3900488" y="1724025"/>
          <p14:tracePt t="15384" x="3806825" y="1724025"/>
          <p14:tracePt t="15400" x="3721100" y="1724025"/>
          <p14:tracePt t="15417" x="3641725" y="1724025"/>
          <p14:tracePt t="15434" x="3562350" y="1730375"/>
          <p14:tracePt t="15451" x="3468688" y="1738313"/>
          <p14:tracePt t="15469" x="3432175" y="1744663"/>
          <p14:tracePt t="15484" x="3389313" y="1758950"/>
          <p14:tracePt t="15501" x="3316288" y="1758950"/>
          <p14:tracePt t="15517" x="3236913" y="1758950"/>
          <p14:tracePt t="15534" x="3165475" y="1758950"/>
          <p14:tracePt t="15550" x="3071813" y="1766888"/>
          <p14:tracePt t="15568" x="2955925" y="1766888"/>
          <p14:tracePt t="15584" x="2876550" y="1758950"/>
          <p14:tracePt t="15601" x="2797175" y="1758950"/>
          <p14:tracePt t="15617" x="2740025" y="1758950"/>
          <p14:tracePt t="15633" x="2689225" y="1766888"/>
          <p14:tracePt t="15651" x="2654300" y="1781175"/>
          <p14:tracePt t="15668" x="2595563" y="1787525"/>
          <p14:tracePt t="15684" x="2574925" y="1787525"/>
          <p14:tracePt t="15701" x="2552700" y="1787525"/>
          <p14:tracePt t="15717" x="2538413" y="1795463"/>
          <p14:tracePt t="15734" x="2516188" y="1795463"/>
          <p14:tracePt t="15751" x="2501900" y="1795463"/>
          <p14:tracePt t="15767" x="2481263" y="1795463"/>
          <p14:tracePt t="15769" x="2473325" y="1795463"/>
          <p14:tracePt t="15784" x="2451100" y="1795463"/>
          <p14:tracePt t="15801" x="2436813" y="1795463"/>
          <p14:tracePt t="15817" x="2416175" y="1795463"/>
          <p14:tracePt t="15834" x="2401888" y="1795463"/>
          <p14:tracePt t="15851" x="2379663" y="1795463"/>
          <p14:tracePt t="15868" x="2365375" y="1795463"/>
          <p14:tracePt t="15885" x="2351088" y="1795463"/>
          <p14:tracePt t="15902" x="2343150" y="1795463"/>
          <p14:tracePt t="15917" x="2328863" y="1795463"/>
          <p14:tracePt t="15934" x="2306638" y="1795463"/>
          <p14:tracePt t="15951" x="2292350" y="1795463"/>
          <p14:tracePt t="15967" x="2271713" y="1795463"/>
          <p14:tracePt t="15983" x="2257425" y="1795463"/>
          <p14:tracePt t="15999" x="2228850" y="1795463"/>
          <p14:tracePt t="16016" x="2206625" y="1795463"/>
          <p14:tracePt t="16037" x="2192338" y="1795463"/>
          <p14:tracePt t="16093" x="2198688" y="1795463"/>
          <p14:tracePt t="16099" x="2206625" y="1781175"/>
          <p14:tracePt t="16107" x="2220913" y="1781175"/>
          <p14:tracePt t="16117" x="2235200" y="1766888"/>
          <p14:tracePt t="16132" x="2263775" y="1758950"/>
          <p14:tracePt t="16148" x="2314575" y="1758950"/>
          <p14:tracePt t="16164" x="2371725" y="1758950"/>
          <p14:tracePt t="16181" x="2422525" y="1758950"/>
          <p14:tracePt t="16198" x="2495550" y="1766888"/>
          <p14:tracePt t="16214" x="2603500" y="1781175"/>
          <p14:tracePt t="16231" x="2682875" y="1787525"/>
          <p14:tracePt t="16248" x="2805113" y="1795463"/>
          <p14:tracePt t="16265" x="2927350" y="1817688"/>
          <p14:tracePt t="16282" x="3049588" y="1846263"/>
          <p14:tracePt t="16300" x="3165475" y="1866900"/>
          <p14:tracePt t="16302" x="3222625" y="1874838"/>
          <p14:tracePt t="16316" x="3338513" y="1897063"/>
          <p14:tracePt t="16332" x="3409950" y="1911350"/>
          <p14:tracePt t="16350" x="3460750" y="1925638"/>
          <p14:tracePt t="16367" x="3489325" y="1925638"/>
          <p14:tracePt t="16383" x="3511550" y="1931988"/>
          <p14:tracePt t="16401" x="3533775" y="1939925"/>
          <p14:tracePt t="16402" x="3548063" y="1946275"/>
          <p14:tracePt t="16417" x="3582988" y="1946275"/>
          <p14:tracePt t="16433" x="3633788" y="1954213"/>
          <p14:tracePt t="16450" x="3721100" y="1968500"/>
          <p14:tracePt t="16467" x="3821113" y="1968500"/>
          <p14:tracePt t="16485" x="3937000" y="1968500"/>
          <p14:tracePt t="16502" x="4002088" y="1968500"/>
          <p14:tracePt t="16518" x="4044950" y="1976438"/>
          <p14:tracePt t="16534" x="4059238" y="1976438"/>
          <p14:tracePt t="16550" x="4067175" y="1976438"/>
          <p14:tracePt t="16566" x="4081463" y="1976438"/>
          <p14:tracePt t="16584" x="4087813" y="1968500"/>
          <p14:tracePt t="16601" x="4110038" y="1954213"/>
          <p14:tracePt t="16617" x="4132263" y="1946275"/>
          <p14:tracePt t="16634" x="4152900" y="1931988"/>
          <p14:tracePt t="16650" x="4160838" y="1925638"/>
          <p14:tracePt t="16667" x="4167188" y="1925638"/>
          <p14:tracePt t="16683" x="4175125" y="1925638"/>
          <p14:tracePt t="16700" x="4181475" y="1917700"/>
          <p14:tracePt t="16716" x="4189413" y="1917700"/>
          <p14:tracePt t="16733" x="4211638" y="1897063"/>
          <p14:tracePt t="16750" x="4225925" y="1882775"/>
          <p14:tracePt t="16765" x="4246563" y="1866900"/>
          <p14:tracePt t="16782" x="4276725" y="1846263"/>
          <p14:tracePt t="16799" x="4297363" y="1824038"/>
          <p14:tracePt t="16815" x="4311650" y="1809750"/>
          <p14:tracePt t="16832" x="4333875" y="1803400"/>
          <p14:tracePt t="16833" x="4348163" y="1795463"/>
          <p14:tracePt t="16849" x="4376738" y="1795463"/>
          <p14:tracePt t="16864" x="4398963" y="1795463"/>
          <p14:tracePt t="16881" x="4419600" y="1787525"/>
          <p14:tracePt t="16897" x="4441825" y="1787525"/>
          <p14:tracePt t="16914" x="4456113" y="1781175"/>
          <p14:tracePt t="16931" x="4484688" y="1781175"/>
          <p14:tracePt t="16947" x="4506913" y="1773238"/>
          <p14:tracePt t="16964" x="4557713" y="1773238"/>
          <p14:tracePt t="16981" x="4600575" y="1766888"/>
          <p14:tracePt t="16997" x="4637088" y="1766888"/>
          <p14:tracePt t="17014" x="4665663" y="1766888"/>
          <p14:tracePt t="17031" x="4700588" y="1758950"/>
          <p14:tracePt t="17047" x="4737100" y="1752600"/>
          <p14:tracePt t="17065" x="4779963" y="1738313"/>
          <p14:tracePt t="17081" x="4810125" y="1738313"/>
          <p14:tracePt t="17097" x="4830763" y="1730375"/>
          <p14:tracePt t="17114" x="4852988" y="1724025"/>
          <p14:tracePt t="17131" x="4867275" y="1724025"/>
          <p14:tracePt t="17148" x="4895850" y="1716088"/>
          <p14:tracePt t="17165" x="4924425" y="1716088"/>
          <p14:tracePt t="17181" x="4953000" y="1716088"/>
          <p14:tracePt t="17198" x="4983163" y="1716088"/>
          <p14:tracePt t="17214" x="5018088" y="1716088"/>
          <p14:tracePt t="17230" x="5048250" y="1716088"/>
          <p14:tracePt t="17247" x="5083175" y="1716088"/>
          <p14:tracePt t="17264" x="5126038" y="1716088"/>
          <p14:tracePt t="17281" x="5141913" y="1716088"/>
          <p14:tracePt t="17298" x="5162550" y="1716088"/>
          <p14:tracePt t="17314" x="5184775" y="1709738"/>
          <p14:tracePt t="17331" x="5205413" y="1709738"/>
          <p14:tracePt t="17347" x="5227638" y="1709738"/>
          <p14:tracePt t="17364" x="5256213" y="1709738"/>
          <p14:tracePt t="17381" x="5314950" y="1709738"/>
          <p14:tracePt t="17397" x="5400675" y="1716088"/>
          <p14:tracePt t="17414" x="5508625" y="1724025"/>
          <p14:tracePt t="17431" x="5602288" y="1724025"/>
          <p14:tracePt t="17447" x="5681663" y="1730375"/>
          <p14:tracePt t="17464" x="5754688" y="1744663"/>
          <p14:tracePt t="17481" x="5775325" y="1752600"/>
          <p14:tracePt t="17497" x="5789613" y="1752600"/>
          <p14:tracePt t="17515" x="5797550" y="1752600"/>
          <p14:tracePt t="17532" x="5811838" y="1758950"/>
          <p14:tracePt t="17548" x="5834063" y="1766888"/>
          <p14:tracePt t="17565" x="5862638" y="1781175"/>
          <p14:tracePt t="17582" x="5919788" y="1803400"/>
          <p14:tracePt t="17598" x="5948363" y="1809750"/>
          <p14:tracePt t="17616" x="5956300" y="1809750"/>
          <p14:tracePt t="17633" x="5962650" y="1809750"/>
          <p14:tracePt t="17711" x="5956300" y="1809750"/>
          <p14:tracePt t="17727" x="5948363" y="1809750"/>
          <p14:tracePt t="17735" x="5942013" y="1809750"/>
          <p14:tracePt t="17750" x="5927725" y="1809750"/>
          <p14:tracePt t="17767" x="5913438" y="1809750"/>
          <p14:tracePt t="17782" x="5891213" y="1809750"/>
          <p14:tracePt t="17800" x="5868988" y="1817688"/>
          <p14:tracePt t="17803" x="5862638" y="1817688"/>
          <p14:tracePt t="17816" x="5848350" y="1817688"/>
          <p14:tracePt t="17833" x="5803900" y="1817688"/>
          <p14:tracePt t="17849" x="5761038" y="1817688"/>
          <p14:tracePt t="17866" x="5724525" y="1817688"/>
          <p14:tracePt t="17882" x="5681663" y="1817688"/>
          <p14:tracePt t="17899" x="5661025" y="1817688"/>
          <p14:tracePt t="17917" x="5610225" y="1817688"/>
          <p14:tracePt t="17933" x="5573713" y="1817688"/>
          <p14:tracePt t="17950" x="5522913" y="1817688"/>
          <p14:tracePt t="17966" x="5443538" y="1817688"/>
          <p14:tracePt t="17982" x="5321300" y="1817688"/>
          <p14:tracePt t="17998" x="5176838" y="1817688"/>
          <p14:tracePt t="18016" x="5026025" y="1817688"/>
          <p14:tracePt t="18033" x="4779963" y="1831975"/>
          <p14:tracePt t="18050" x="4592638" y="1852613"/>
          <p14:tracePt t="18065" x="4405313" y="1882775"/>
          <p14:tracePt t="18082" x="4232275" y="1911350"/>
          <p14:tracePt t="18099" x="4102100" y="1939925"/>
          <p14:tracePt t="18116" x="3979863" y="1954213"/>
          <p14:tracePt t="18133" x="3792538" y="1960563"/>
          <p14:tracePt t="18150" x="3678238" y="1968500"/>
          <p14:tracePt t="18166" x="3540125" y="1976438"/>
          <p14:tracePt t="18183" x="3375025" y="1982788"/>
          <p14:tracePt t="18199" x="3208338" y="1982788"/>
          <p14:tracePt t="18216" x="3049588" y="1982788"/>
          <p14:tracePt t="18234" x="2811463" y="1976438"/>
          <p14:tracePt t="18250" x="2703513" y="1976438"/>
          <p14:tracePt t="18267" x="2617788" y="1976438"/>
          <p14:tracePt t="18283" x="2530475" y="2005013"/>
          <p14:tracePt t="18300" x="2451100" y="2025650"/>
          <p14:tracePt t="18304" x="2408238" y="2033588"/>
          <p14:tracePt t="18315" x="2371725" y="2039938"/>
          <p14:tracePt t="18331" x="2292350" y="2047875"/>
          <p14:tracePt t="18347" x="2212975" y="2047875"/>
          <p14:tracePt t="18365" x="2047875" y="2047875"/>
          <p14:tracePt t="18381" x="1917700" y="2033588"/>
          <p14:tracePt t="18398" x="1838325" y="2033588"/>
          <p14:tracePt t="18415" x="1773238" y="2019300"/>
          <p14:tracePt t="18433" x="1752600" y="2011363"/>
          <p14:tracePt t="18450" x="1730375" y="2011363"/>
          <p14:tracePt t="18512" x="1724025" y="2011363"/>
          <p14:tracePt t="18529" x="1716088" y="2011363"/>
          <p14:tracePt t="18568" x="1708150" y="2011363"/>
          <p14:tracePt t="18578" x="1701800" y="2011363"/>
          <p14:tracePt t="19152" x="1701800" y="2005013"/>
          <p14:tracePt t="19264" x="1687513" y="2011363"/>
          <p14:tracePt t="19272" x="1622425" y="2076450"/>
          <p14:tracePt t="19284" x="1557338" y="2141538"/>
          <p14:tracePt t="19299" x="1485900" y="2228850"/>
          <p14:tracePt t="19304" x="1471613" y="2263775"/>
          <p14:tracePt t="19316" x="1449388" y="2308225"/>
          <p14:tracePt t="19331" x="1449388" y="2314575"/>
          <p14:tracePt t="19349" x="1449388" y="2343150"/>
          <p14:tracePt t="19365" x="1441450" y="2365375"/>
          <p14:tracePt t="19381" x="1441450" y="2379663"/>
          <p14:tracePt t="19397" x="1441450" y="2401888"/>
          <p14:tracePt t="19414" x="1449388" y="2422525"/>
          <p14:tracePt t="19430" x="1457325" y="2430463"/>
          <p14:tracePt t="19447" x="1457325" y="2436813"/>
          <p14:tracePt t="19464" x="1457325" y="2451100"/>
          <p14:tracePt t="19480" x="1457325" y="2465388"/>
          <p14:tracePt t="19497" x="1441450" y="2481263"/>
          <p14:tracePt t="19514" x="1427163" y="2495550"/>
          <p14:tracePt t="19531" x="1412875" y="2509838"/>
          <p14:tracePt t="19549" x="1392238" y="2530475"/>
          <p14:tracePt t="19566" x="1377950" y="2544763"/>
          <p14:tracePt t="19583" x="1370013" y="2559050"/>
          <p14:tracePt t="19599" x="1355725" y="2574925"/>
          <p14:tracePt t="19615" x="1355725" y="2589213"/>
          <p14:tracePt t="19632" x="1347788" y="2595563"/>
          <p14:tracePt t="19649" x="1341438" y="2595563"/>
          <p14:tracePt t="19810" x="1341438" y="2603500"/>
          <p14:tracePt t="19931" x="1347788" y="2603500"/>
          <p14:tracePt t="19939" x="1362075" y="2603500"/>
          <p14:tracePt t="19948" x="1370013" y="2603500"/>
          <p14:tracePt t="19964" x="1384300" y="2603500"/>
          <p14:tracePt t="19981" x="1398588" y="2603500"/>
          <p14:tracePt t="19997" x="1420813" y="2609850"/>
          <p14:tracePt t="20014" x="1449388" y="2609850"/>
          <p14:tracePt t="20034" x="1477963" y="2609850"/>
          <p14:tracePt t="20048" x="1500188" y="2609850"/>
          <p14:tracePt t="20064" x="1528763" y="2609850"/>
          <p14:tracePt t="20082" x="1550988" y="2609850"/>
          <p14:tracePt t="20098" x="1565275" y="2609850"/>
          <p14:tracePt t="20115" x="1579563" y="2609850"/>
          <p14:tracePt t="20132" x="1585913" y="2609850"/>
          <p14:tracePt t="20214" x="1585913" y="2617788"/>
          <p14:tracePt t="20226" x="1579563" y="2617788"/>
          <p14:tracePt t="20264" x="1579563" y="2624138"/>
          <p14:tracePt t="20384" x="1585913" y="2624138"/>
          <p14:tracePt t="20400" x="1593850" y="2624138"/>
          <p14:tracePt t="20409" x="1608138" y="2624138"/>
          <p14:tracePt t="20416" x="1622425" y="2624138"/>
          <p14:tracePt t="20433" x="1665288" y="2624138"/>
          <p14:tracePt t="20448" x="1716088" y="2624138"/>
          <p14:tracePt t="20464" x="1758950" y="2638425"/>
          <p14:tracePt t="20480" x="1824038" y="2646363"/>
          <p14:tracePt t="20497" x="1866900" y="2646363"/>
          <p14:tracePt t="20513" x="1903413" y="2646363"/>
          <p14:tracePt t="20530" x="1968500" y="2646363"/>
          <p14:tracePt t="20548" x="2019300" y="2638425"/>
          <p14:tracePt t="20564" x="2076450" y="2638425"/>
          <p14:tracePt t="20580" x="2141538" y="2638425"/>
          <p14:tracePt t="20599" x="2206625" y="2638425"/>
          <p14:tracePt t="20617" x="2220913" y="2638425"/>
          <p14:tracePt t="20632" x="2243138" y="2638425"/>
          <p14:tracePt t="20649" x="2257425" y="2638425"/>
          <p14:tracePt t="20665" x="2263775" y="2638425"/>
          <p14:tracePt t="20682" x="2271713" y="2638425"/>
          <p14:tracePt t="20774" x="2263775" y="2638425"/>
          <p14:tracePt t="20784" x="2257425" y="2638425"/>
          <p14:tracePt t="20797" x="2249488" y="2638425"/>
          <p14:tracePt t="20804" x="2243138" y="2638425"/>
          <p14:tracePt t="20883" x="2249488" y="2638425"/>
          <p14:tracePt t="20904" x="2257425" y="2638425"/>
          <p14:tracePt t="20921" x="2263775" y="2638425"/>
          <p14:tracePt t="20929" x="2271713" y="2638425"/>
          <p14:tracePt t="20938" x="2278063" y="2638425"/>
          <p14:tracePt t="20953" x="2286000" y="2632075"/>
          <p14:tracePt t="20966" x="2300288" y="2624138"/>
          <p14:tracePt t="20983" x="2322513" y="2624138"/>
          <p14:tracePt t="20999" x="2351088" y="2624138"/>
          <p14:tracePt t="21017" x="2422525" y="2624138"/>
          <p14:tracePt t="21032" x="2501900" y="2624138"/>
          <p14:tracePt t="21049" x="2574925" y="2632075"/>
          <p14:tracePt t="21067" x="2632075" y="2632075"/>
          <p14:tracePt t="21083" x="2674938" y="2632075"/>
          <p14:tracePt t="21099" x="2703513" y="2632075"/>
          <p14:tracePt t="21117" x="2725738" y="2632075"/>
          <p14:tracePt t="21132" x="2747963" y="2632075"/>
          <p14:tracePt t="21149" x="2762250" y="2624138"/>
          <p14:tracePt t="21165" x="2805113" y="2617788"/>
          <p14:tracePt t="21183" x="2921000" y="2617788"/>
          <p14:tracePt t="21199" x="3000375" y="2617788"/>
          <p14:tracePt t="21215" x="3079750" y="2617788"/>
          <p14:tracePt t="21232" x="3128963" y="2617788"/>
          <p14:tracePt t="21249" x="3173413" y="2617788"/>
          <p14:tracePt t="21266" x="3201988" y="2609850"/>
          <p14:tracePt t="21283" x="3230563" y="2609850"/>
          <p14:tracePt t="21300" x="3244850" y="2609850"/>
          <p14:tracePt t="21304" x="3252788" y="2609850"/>
          <p14:tracePt t="21317" x="3267075" y="2609850"/>
          <p14:tracePt t="21334" x="3281363" y="2609850"/>
          <p14:tracePt t="21350" x="3316288" y="2603500"/>
          <p14:tracePt t="21365" x="3330575" y="2603500"/>
          <p14:tracePt t="21383" x="3367088" y="2603500"/>
          <p14:tracePt t="21398" x="3381375" y="2595563"/>
          <p14:tracePt t="21413" x="3403600" y="2595563"/>
          <p14:tracePt t="21431" x="3425825" y="2595563"/>
          <p14:tracePt t="21447" x="3440113" y="2595563"/>
          <p14:tracePt t="21464" x="3460750" y="2595563"/>
          <p14:tracePt t="21480" x="3475038" y="2595563"/>
          <p14:tracePt t="21497" x="3497263" y="2595563"/>
          <p14:tracePt t="21514" x="3525838" y="2595563"/>
          <p14:tracePt t="21531" x="3540125" y="2595563"/>
          <p14:tracePt t="21547" x="3554413" y="2595563"/>
          <p14:tracePt t="21564" x="3576638" y="2595563"/>
          <p14:tracePt t="21581" x="3590925" y="2595563"/>
          <p14:tracePt t="21597" x="3605213" y="2595563"/>
          <p14:tracePt t="21613" x="3633788" y="2589213"/>
          <p14:tracePt t="21631" x="3648075" y="2581275"/>
          <p14:tracePt t="21647" x="3670300" y="2581275"/>
          <p14:tracePt t="21663" x="3684588" y="2581275"/>
          <p14:tracePt t="21680" x="3706813" y="2581275"/>
          <p14:tracePt t="21699" x="3756025" y="2574925"/>
          <p14:tracePt t="21716" x="3786188" y="2566988"/>
          <p14:tracePt t="21732" x="3821113" y="2566988"/>
          <p14:tracePt t="21748" x="3835400" y="2566988"/>
          <p14:tracePt t="21766" x="3851275" y="2566988"/>
          <p14:tracePt t="21783" x="3857625" y="2566988"/>
          <p14:tracePt t="21809" x="3865563" y="2566988"/>
          <p14:tracePt t="21827" x="3871913" y="2566988"/>
          <p14:tracePt t="21835" x="3871913" y="2559050"/>
          <p14:tracePt t="21855" x="3879850" y="2559050"/>
          <p14:tracePt t="21871" x="3886200" y="2559050"/>
          <p14:tracePt t="21893" x="3894138" y="2559050"/>
          <p14:tracePt t="21925" x="3900488" y="2559050"/>
          <p14:tracePt t="21948" x="3908425" y="2559050"/>
          <p14:tracePt t="21975" x="3914775" y="2559050"/>
          <p14:tracePt t="22048" x="3914775" y="2552700"/>
          <p14:tracePt t="22083" x="3922713" y="2552700"/>
          <p14:tracePt t="23172" x="3922713" y="2559050"/>
          <p14:tracePt t="23179" x="3914775" y="2559050"/>
          <p14:tracePt t="23187" x="3900488" y="2566988"/>
          <p14:tracePt t="23199" x="3886200" y="2581275"/>
          <p14:tracePt t="23213" x="3879850" y="2589213"/>
          <p14:tracePt t="23230" x="3851275" y="2617788"/>
          <p14:tracePt t="23247" x="3829050" y="2638425"/>
          <p14:tracePt t="23263" x="3806825" y="2654300"/>
          <p14:tracePt t="23280" x="3786188" y="2674938"/>
          <p14:tracePt t="23296" x="3763963" y="2697163"/>
          <p14:tracePt t="23316" x="3721100" y="2717800"/>
          <p14:tracePt t="23331" x="3656013" y="2740025"/>
          <p14:tracePt t="23347" x="3576638" y="2768600"/>
          <p14:tracePt t="23364" x="3446463" y="2805113"/>
          <p14:tracePt t="23380" x="3324225" y="2841625"/>
          <p14:tracePt t="23398" x="3208338" y="2870200"/>
          <p14:tracePt t="23416" x="3079750" y="2913063"/>
          <p14:tracePt t="23432" x="3049588" y="2921000"/>
          <p14:tracePt t="23448" x="3028950" y="2927350"/>
          <p14:tracePt t="23464" x="3014663" y="2927350"/>
          <p14:tracePt t="23481" x="3006725" y="2935288"/>
          <p14:tracePt t="23498" x="2992438" y="2941638"/>
          <p14:tracePt t="23514" x="2978150" y="2949575"/>
          <p14:tracePt t="23532" x="2949575" y="2963863"/>
          <p14:tracePt t="23549" x="2905125" y="2978150"/>
          <p14:tracePt t="23564" x="2833688" y="3006725"/>
          <p14:tracePt t="23582" x="2747963" y="3035300"/>
          <p14:tracePt t="23599" x="2668588" y="3063875"/>
          <p14:tracePt t="23614" x="2574925" y="3094038"/>
          <p14:tracePt t="23632" x="2516188" y="3100388"/>
          <p14:tracePt t="23649" x="2501900" y="3108325"/>
          <p14:tracePt t="23664" x="2495550" y="3108325"/>
          <p14:tracePt t="23681" x="2481263" y="3114675"/>
          <p14:tracePt t="23697" x="2465388" y="3122613"/>
          <p14:tracePt t="23715" x="2444750" y="3136900"/>
          <p14:tracePt t="23732" x="2416175" y="3143250"/>
          <p14:tracePt t="23748" x="2322513" y="3179763"/>
          <p14:tracePt t="23765" x="2249488" y="3201988"/>
          <p14:tracePt t="23783" x="2206625" y="3208338"/>
          <p14:tracePt t="23798" x="2178050" y="3216275"/>
          <p14:tracePt t="23802" x="2170113" y="3216275"/>
          <p14:tracePt t="23815" x="2163763" y="3216275"/>
          <p14:tracePt t="23831" x="2155825" y="3216275"/>
          <p14:tracePt t="23984" x="2163763" y="3208338"/>
          <p14:tracePt t="23992" x="2178050" y="3201988"/>
          <p14:tracePt t="24000" x="2184400" y="3194050"/>
          <p14:tracePt t="24014" x="2206625" y="3173413"/>
          <p14:tracePt t="24032" x="2220913" y="3165475"/>
          <p14:tracePt t="24048" x="2243138" y="3151188"/>
          <p14:tracePt t="24065" x="2300288" y="3122613"/>
          <p14:tracePt t="24082" x="2379663" y="3100388"/>
          <p14:tracePt t="24098" x="2481263" y="3094038"/>
          <p14:tracePt t="24115" x="2638425" y="3063875"/>
          <p14:tracePt t="24132" x="2732088" y="3035300"/>
          <p14:tracePt t="24148" x="2819400" y="3014663"/>
          <p14:tracePt t="24164" x="2876550" y="3006725"/>
          <p14:tracePt t="24181" x="2905125" y="2992438"/>
          <p14:tracePt t="24198" x="2949575" y="2984500"/>
          <p14:tracePt t="24199" x="2970213" y="2984500"/>
          <p14:tracePt t="24215" x="3000375" y="2978150"/>
          <p14:tracePt t="24231" x="3014663" y="2978150"/>
          <p14:tracePt t="24248" x="3035300" y="2978150"/>
          <p14:tracePt t="24264" x="3057525" y="2978150"/>
          <p14:tracePt t="24281" x="3063875" y="2978150"/>
          <p14:tracePt t="24929" x="3071813" y="2978150"/>
          <p14:tracePt t="24937" x="3079750" y="2978150"/>
          <p14:tracePt t="24951" x="3086100" y="2984500"/>
          <p14:tracePt t="24962" x="3100388" y="2992438"/>
          <p14:tracePt t="24979" x="3128963" y="3006725"/>
          <p14:tracePt t="24996" x="3187700" y="3028950"/>
          <p14:tracePt t="25013" x="3309938" y="3063875"/>
          <p14:tracePt t="25030" x="3389313" y="3079750"/>
          <p14:tracePt t="25047" x="3511550" y="3100388"/>
          <p14:tracePt t="25063" x="3627438" y="3108325"/>
          <p14:tracePt t="25081" x="3735388" y="3122613"/>
          <p14:tracePt t="25098" x="3821113" y="3122613"/>
          <p14:tracePt t="25114" x="3879850" y="3122613"/>
          <p14:tracePt t="25130" x="3900488" y="3122613"/>
          <p14:tracePt t="25146" x="3914775" y="3122613"/>
          <p14:tracePt t="25164" x="3944938" y="3122613"/>
          <p14:tracePt t="25180" x="3979863" y="3122613"/>
          <p14:tracePt t="25197" x="4030663" y="3122613"/>
          <p14:tracePt t="25214" x="4073525" y="3122613"/>
          <p14:tracePt t="25215" x="4081463" y="3114675"/>
          <p14:tracePt t="25231" x="4117975" y="3114675"/>
          <p14:tracePt t="25247" x="4146550" y="3114675"/>
          <p14:tracePt t="25264" x="4181475" y="3114675"/>
          <p14:tracePt t="25280" x="4217988" y="3114675"/>
          <p14:tracePt t="25297" x="4254500" y="3108325"/>
          <p14:tracePt t="25302" x="4268788" y="3108325"/>
          <p14:tracePt t="25315" x="4291013" y="3100388"/>
          <p14:tracePt t="25332" x="4319588" y="3100388"/>
          <p14:tracePt t="25348" x="4354513" y="3094038"/>
          <p14:tracePt t="25363" x="4376738" y="3094038"/>
          <p14:tracePt t="25380" x="4413250" y="3094038"/>
          <p14:tracePt t="25397" x="4464050" y="3094038"/>
          <p14:tracePt t="25414" x="4521200" y="3100388"/>
          <p14:tracePt t="25416" x="4549775" y="3100388"/>
          <p14:tracePt t="25431" x="4586288" y="3100388"/>
          <p14:tracePt t="25448" x="4606925" y="3108325"/>
          <p14:tracePt t="25463" x="4637088" y="3108325"/>
          <p14:tracePt t="25480" x="4665663" y="3108325"/>
          <p14:tracePt t="25497" x="4686300" y="3108325"/>
          <p14:tracePt t="25514" x="4708525" y="3108325"/>
          <p14:tracePt t="25516" x="4716463" y="3108325"/>
          <p14:tracePt t="25531" x="4722813" y="3108325"/>
          <p14:tracePt t="25548" x="4737100" y="3108325"/>
          <p14:tracePt t="25565" x="4745038" y="3108325"/>
          <p14:tracePt t="25625" x="4737100" y="3108325"/>
          <p14:tracePt t="25633" x="4730750" y="3108325"/>
          <p14:tracePt t="25648" x="4716463" y="3108325"/>
          <p14:tracePt t="25664" x="4694238" y="3108325"/>
          <p14:tracePt t="25681" x="4665663" y="3114675"/>
          <p14:tracePt t="25697" x="4572000" y="3143250"/>
          <p14:tracePt t="25714" x="4464050" y="3173413"/>
          <p14:tracePt t="25731" x="4311650" y="3216275"/>
          <p14:tracePt t="25748" x="4217988" y="3244850"/>
          <p14:tracePt t="25764" x="4138613" y="3267075"/>
          <p14:tracePt t="25781" x="4052888" y="3295650"/>
          <p14:tracePt t="25798" x="3973513" y="3309938"/>
          <p14:tracePt t="25802" x="3929063" y="3316288"/>
          <p14:tracePt t="25814" x="3894138" y="3316288"/>
          <p14:tracePt t="25832" x="3763963" y="3332163"/>
          <p14:tracePt t="25848" x="3662363" y="3352800"/>
          <p14:tracePt t="25865" x="3533775" y="3381375"/>
          <p14:tracePt t="25882" x="3367088" y="3409950"/>
          <p14:tracePt t="25899" x="3187700" y="3460750"/>
          <p14:tracePt t="25915" x="3035300" y="3489325"/>
          <p14:tracePt t="25932" x="2870200" y="3525838"/>
          <p14:tracePt t="25948" x="2768600" y="3548063"/>
          <p14:tracePt t="25965" x="2689225" y="3562350"/>
          <p14:tracePt t="25981" x="2617788" y="3576638"/>
          <p14:tracePt t="25997" x="2544763" y="3582988"/>
          <p14:tracePt t="26012" x="2465388" y="3598863"/>
          <p14:tracePt t="26029" x="2365375" y="3627438"/>
          <p14:tracePt t="26047" x="2184400" y="3662363"/>
          <p14:tracePt t="26062" x="2098675" y="3662363"/>
          <p14:tracePt t="26079" x="2025650" y="3670300"/>
          <p14:tracePt t="26095" x="1976438" y="3670300"/>
          <p14:tracePt t="26112" x="1946275" y="3670300"/>
          <p14:tracePt t="26128" x="1931988" y="3678238"/>
          <p14:tracePt t="26145" x="1911350" y="3678238"/>
          <p14:tracePt t="26161" x="1897063" y="3678238"/>
          <p14:tracePt t="26178" x="1874838" y="3692525"/>
          <p14:tracePt t="26195" x="1852613" y="3698875"/>
          <p14:tracePt t="26212" x="1824038" y="3706813"/>
          <p14:tracePt t="26229" x="1795463" y="3721100"/>
          <p14:tracePt t="26246" x="1752600" y="3727450"/>
          <p14:tracePt t="26263" x="1693863" y="3727450"/>
          <p14:tracePt t="26279" x="1651000" y="3735388"/>
          <p14:tracePt t="26298" x="1636713" y="3735388"/>
          <p14:tracePt t="26303" x="1622425" y="3741738"/>
          <p14:tracePt t="26314" x="1614488" y="3741738"/>
          <p14:tracePt t="26331" x="1600200" y="3741738"/>
          <p14:tracePt t="26347" x="1585913" y="3749675"/>
          <p14:tracePt t="26349" x="1571625" y="3749675"/>
          <p14:tracePt t="26364" x="1557338" y="3749675"/>
          <p14:tracePt t="26380" x="1535113" y="3756025"/>
          <p14:tracePt t="26397" x="1514475" y="3763963"/>
          <p14:tracePt t="26413" x="1500188" y="3763963"/>
          <p14:tracePt t="26431" x="1471613" y="3771900"/>
          <p14:tracePt t="26448" x="1427163" y="3778250"/>
          <p14:tracePt t="26465" x="1406525" y="3778250"/>
          <p14:tracePt t="26481" x="1384300" y="3778250"/>
          <p14:tracePt t="26497" x="1370013" y="3778250"/>
          <p14:tracePt t="26514" x="1362075" y="3778250"/>
          <p14:tracePt t="26730" x="1355725" y="3778250"/>
          <p14:tracePt t="26892" x="1347788" y="3778250"/>
          <p14:tracePt t="26900" x="1341438" y="3778250"/>
          <p14:tracePt t="26926" x="1333500" y="3778250"/>
          <p14:tracePt t="26958" x="1327150" y="3778250"/>
          <p14:tracePt t="26976" x="1319213" y="3778250"/>
          <p14:tracePt t="26996" x="1312863" y="3778250"/>
          <p14:tracePt t="27004" x="1304925" y="3778250"/>
          <p14:tracePt t="27019" x="1298575" y="3778250"/>
          <p14:tracePt t="27030" x="1290638" y="3778250"/>
          <p14:tracePt t="27045" x="1284288" y="3778250"/>
          <p14:tracePt t="27064" x="1276350" y="3778250"/>
          <p14:tracePt t="27213" x="1268413" y="3778250"/>
          <p14:tracePt t="27251" x="1262063" y="3778250"/>
          <p14:tracePt t="27260" x="1254125" y="3778250"/>
          <p14:tracePt t="27275" x="1247775" y="3778250"/>
          <p14:tracePt t="27291" x="1239838" y="3778250"/>
          <p14:tracePt t="27307" x="1225550" y="3778250"/>
          <p14:tracePt t="27321" x="1219200" y="3778250"/>
          <p14:tracePt t="27331" x="1211263" y="3778250"/>
          <p14:tracePt t="27346" x="1196975" y="3778250"/>
          <p14:tracePt t="27362" x="1189038" y="3778250"/>
          <p14:tracePt t="27379" x="1182688" y="3778250"/>
          <p14:tracePt t="27396" x="1174750" y="3778250"/>
          <p14:tracePt t="27413" x="1168400" y="3778250"/>
          <p14:tracePt t="27430" x="1160463" y="3786188"/>
          <p14:tracePt t="27446" x="1146175" y="3786188"/>
          <p14:tracePt t="27462" x="1139825" y="3786188"/>
          <p14:tracePt t="27479" x="1125538" y="3786188"/>
          <p14:tracePt t="27495" x="1117600" y="3786188"/>
          <p14:tracePt t="27512" x="1103313" y="3786188"/>
          <p14:tracePt t="27529" x="1095375" y="3786188"/>
          <p14:tracePt t="27545" x="1081088" y="3786188"/>
          <p14:tracePt t="27562" x="1074738" y="3786188"/>
          <p14:tracePt t="27579" x="1066800" y="3786188"/>
          <p14:tracePt t="27595" x="1060450" y="3786188"/>
          <p14:tracePt t="27612" x="1046163" y="3786188"/>
          <p14:tracePt t="27647" x="1038225" y="3786188"/>
          <p14:tracePt t="27701" x="1031875" y="3786188"/>
          <p14:tracePt t="27887" x="1023938" y="3786188"/>
          <p14:tracePt t="27900" x="1016000" y="3786188"/>
          <p14:tracePt t="27983" x="1009650" y="3786188"/>
          <p14:tracePt t="28004" x="1001713" y="3786188"/>
          <p14:tracePt t="28013" x="1001713" y="3778250"/>
          <p14:tracePt t="28021" x="995363" y="3778250"/>
          <p14:tracePt t="28031" x="987425" y="3778250"/>
          <p14:tracePt t="28049" x="981075" y="3763963"/>
          <p14:tracePt t="28063" x="981075" y="3756025"/>
          <p14:tracePt t="28080" x="973138" y="3756025"/>
          <p14:tracePt t="28098" x="973138" y="3749675"/>
          <p14:tracePt t="28131" x="966788" y="3749675"/>
          <p14:tracePt t="28147" x="958850" y="3735388"/>
          <p14:tracePt t="28181" x="952500" y="3727450"/>
          <p14:tracePt t="28198" x="944563" y="3727450"/>
          <p14:tracePt t="28214" x="944563" y="3721100"/>
          <p14:tracePt t="28231" x="930275" y="3721100"/>
          <p14:tracePt t="28265" x="922338" y="3721100"/>
          <p14:tracePt t="28289" x="915988" y="3721100"/>
          <p14:tracePt t="28520" x="908050" y="3721100"/>
          <p14:tracePt t="28605" x="901700" y="3721100"/>
          <p14:tracePt t="28620" x="893763" y="3721100"/>
          <p14:tracePt t="28731" x="887413" y="3721100"/>
          <p14:tracePt t="28902" x="887413" y="3713163"/>
          <p14:tracePt t="28909" x="887413" y="3706813"/>
          <p14:tracePt t="28925" x="893763" y="3706813"/>
          <p14:tracePt t="28938" x="901700" y="3706813"/>
          <p14:tracePt t="28946" x="901700" y="3698875"/>
          <p14:tracePt t="28971" x="908050" y="3698875"/>
          <p14:tracePt t="28991" x="908050" y="3692525"/>
          <p14:tracePt t="28999" x="915988" y="3692525"/>
          <p14:tracePt t="29024" x="922338" y="3692525"/>
          <p14:tracePt t="29033" x="922338" y="3684588"/>
          <p14:tracePt t="29048" x="930275" y="3684588"/>
          <p14:tracePt t="29063" x="936625" y="3678238"/>
          <p14:tracePt t="29081" x="944563" y="3678238"/>
          <p14:tracePt t="29101" x="952500" y="3678238"/>
          <p14:tracePt t="29114" x="958850" y="3678238"/>
          <p14:tracePt t="29132" x="981075" y="3678238"/>
          <p14:tracePt t="29147" x="1001713" y="3678238"/>
          <p14:tracePt t="29163" x="1016000" y="3678238"/>
          <p14:tracePt t="29182" x="1052513" y="3692525"/>
          <p14:tracePt t="29196" x="1089025" y="3698875"/>
          <p14:tracePt t="29213" x="1154113" y="3706813"/>
          <p14:tracePt t="29231" x="1262063" y="3727450"/>
          <p14:tracePt t="29247" x="1341438" y="3727450"/>
          <p14:tracePt t="29264" x="1420813" y="3735388"/>
          <p14:tracePt t="29280" x="1500188" y="3735388"/>
          <p14:tracePt t="29296" x="1550988" y="3741738"/>
          <p14:tracePt t="29301" x="1565275" y="3741738"/>
          <p14:tracePt t="29315" x="1585913" y="3741738"/>
          <p14:tracePt t="29332" x="1614488" y="3741738"/>
          <p14:tracePt t="29348" x="1636713" y="3735388"/>
          <p14:tracePt t="29365" x="1658938" y="3735388"/>
          <p14:tracePt t="29381" x="1673225" y="3735388"/>
          <p14:tracePt t="29396" x="1701800" y="3735388"/>
          <p14:tracePt t="29412" x="1730375" y="3735388"/>
          <p14:tracePt t="29428" x="1766888" y="3727450"/>
          <p14:tracePt t="29445" x="1803400" y="3727450"/>
          <p14:tracePt t="29462" x="1831975" y="3727450"/>
          <p14:tracePt t="29478" x="1852613" y="3727450"/>
          <p14:tracePt t="29495" x="1866900" y="3727450"/>
          <p14:tracePt t="29513" x="1882775" y="3727450"/>
          <p14:tracePt t="29530" x="1897063" y="3721100"/>
          <p14:tracePt t="29549" x="1925638" y="3721100"/>
          <p14:tracePt t="29563" x="1954213" y="3713163"/>
          <p14:tracePt t="29581" x="1982788" y="3713163"/>
          <p14:tracePt t="29598" x="2005013" y="3706813"/>
          <p14:tracePt t="29613" x="2025650" y="3706813"/>
          <p14:tracePt t="29630" x="2033588" y="3706813"/>
          <p14:tracePt t="29647" x="2062163" y="3706813"/>
          <p14:tracePt t="29664" x="2084388" y="3706813"/>
          <p14:tracePt t="29680" x="2098675" y="3706813"/>
          <p14:tracePt t="29696" x="2112963" y="3698875"/>
          <p14:tracePt t="29713" x="2133600" y="3698875"/>
          <p14:tracePt t="29730" x="2149475" y="3692525"/>
          <p14:tracePt t="29746" x="2170113" y="3692525"/>
          <p14:tracePt t="29764" x="2198688" y="3692525"/>
          <p14:tracePt t="29780" x="2212975" y="3692525"/>
          <p14:tracePt t="29797" x="2228850" y="3692525"/>
          <p14:tracePt t="29812" x="2249488" y="3692525"/>
          <p14:tracePt t="29831" x="2263775" y="3684588"/>
          <p14:tracePt t="29847" x="2271713" y="3684588"/>
          <p14:tracePt t="29848" x="2278063" y="3684588"/>
          <p14:tracePt t="29863" x="2286000" y="3684588"/>
          <p14:tracePt t="29882" x="2300288" y="3684588"/>
          <p14:tracePt t="29897" x="2306638" y="3684588"/>
          <p14:tracePt t="29913" x="2314575" y="3684588"/>
          <p14:tracePt t="29930" x="2328863" y="3684588"/>
          <p14:tracePt t="29946" x="2343150" y="3684588"/>
          <p14:tracePt t="29965" x="2351088" y="3678238"/>
          <p14:tracePt t="29980" x="2357438" y="3678238"/>
          <p14:tracePt t="30018" x="2365375" y="3678238"/>
          <p14:tracePt t="30035" x="2371725" y="3678238"/>
          <p14:tracePt t="30046" x="2379663" y="3670300"/>
          <p14:tracePt t="30065" x="2401888" y="3670300"/>
          <p14:tracePt t="30081" x="2422525" y="3670300"/>
          <p14:tracePt t="30097" x="2436813" y="3670300"/>
          <p14:tracePt t="30114" x="2459038" y="3670300"/>
          <p14:tracePt t="30130" x="2473325" y="3670300"/>
          <p14:tracePt t="30146" x="2495550" y="3670300"/>
          <p14:tracePt t="30163" x="2516188" y="3670300"/>
          <p14:tracePt t="30180" x="2524125" y="3670300"/>
          <p14:tracePt t="30196" x="2538413" y="3670300"/>
          <p14:tracePt t="30213" x="2544763" y="3670300"/>
          <p14:tracePt t="30230" x="2552700" y="3670300"/>
          <p14:tracePt t="30246" x="2566988" y="3670300"/>
          <p14:tracePt t="30263" x="2574925" y="3670300"/>
          <p14:tracePt t="30336" x="2581275" y="3670300"/>
          <p14:tracePt t="30420" x="2589213" y="3670300"/>
          <p14:tracePt t="30441" x="2595563" y="3670300"/>
          <p14:tracePt t="30456" x="2603500" y="3670300"/>
          <p14:tracePt t="30464" x="2609850" y="3670300"/>
          <p14:tracePt t="30481" x="2632075" y="3678238"/>
          <p14:tracePt t="30498" x="2638425" y="3684588"/>
          <p14:tracePt t="30514" x="2654300" y="3684588"/>
          <p14:tracePt t="30531" x="2682875" y="3692525"/>
          <p14:tracePt t="30548" x="2703513" y="3692525"/>
          <p14:tracePt t="30564" x="2717800" y="3698875"/>
          <p14:tracePt t="30579" x="2740025" y="3698875"/>
          <p14:tracePt t="30595" x="2762250" y="3706813"/>
          <p14:tracePt t="30611" x="2768600" y="3706813"/>
          <p14:tracePt t="30629" x="2782888" y="3706813"/>
          <p14:tracePt t="30646" x="2790825" y="3706813"/>
          <p14:tracePt t="30648" x="2797175" y="3706813"/>
          <p14:tracePt t="30669" x="2805113" y="3706813"/>
          <p14:tracePt t="30791" x="2797175" y="3706813"/>
          <p14:tracePt t="30811" x="2790825" y="3706813"/>
          <p14:tracePt t="30845" x="2782888" y="3706813"/>
          <p14:tracePt t="31035" x="2790825" y="3706813"/>
          <p14:tracePt t="31659" x="2797175" y="3706813"/>
          <p14:tracePt t="31764" x="2790825" y="3706813"/>
          <p14:tracePt t="31779" x="2782888" y="3706813"/>
          <p14:tracePt t="31796" x="2768600" y="3706813"/>
          <p14:tracePt t="31805" x="2762250" y="3713163"/>
          <p14:tracePt t="31813" x="2754313" y="3721100"/>
          <p14:tracePt t="31829" x="2732088" y="3735388"/>
          <p14:tracePt t="31848" x="2638425" y="3778250"/>
          <p14:tracePt t="31863" x="2559050" y="3800475"/>
          <p14:tracePt t="31880" x="2473325" y="3829050"/>
          <p14:tracePt t="31897" x="2371725" y="3857625"/>
          <p14:tracePt t="31912" x="2286000" y="3886200"/>
          <p14:tracePt t="31929" x="2198688" y="3914775"/>
          <p14:tracePt t="31947" x="2076450" y="3959225"/>
          <p14:tracePt t="31963" x="2005013" y="3979863"/>
          <p14:tracePt t="31980" x="1917700" y="4002088"/>
          <p14:tracePt t="31996" x="1824038" y="4030663"/>
          <p14:tracePt t="32012" x="1716088" y="4052888"/>
          <p14:tracePt t="32029" x="1608138" y="4073525"/>
          <p14:tracePt t="32047" x="1492250" y="4081463"/>
          <p14:tracePt t="32063" x="1463675" y="4081463"/>
          <p14:tracePt t="32081" x="1449388" y="4081463"/>
          <p14:tracePt t="32096" x="1435100" y="4087813"/>
          <p14:tracePt t="32112" x="1427163" y="4087813"/>
          <p14:tracePt t="32130" x="1406525" y="4095750"/>
          <p14:tracePt t="32146" x="1377950" y="4117975"/>
          <p14:tracePt t="32163" x="1276350" y="4152900"/>
          <p14:tracePt t="32180" x="1189038" y="4189413"/>
          <p14:tracePt t="32196" x="1125538" y="4211638"/>
          <p14:tracePt t="32213" x="1081088" y="4232275"/>
          <p14:tracePt t="32229" x="1060450" y="4254500"/>
          <p14:tracePt t="32247" x="1038225" y="4254500"/>
          <p14:tracePt t="32262" x="1023938" y="4260850"/>
          <p14:tracePt t="32279" x="1009650" y="4268788"/>
          <p14:tracePt t="32296" x="995363" y="4276725"/>
          <p14:tracePt t="32314" x="973138" y="4283075"/>
          <p14:tracePt t="32328" x="944563" y="4297363"/>
          <p14:tracePt t="32345" x="873125" y="4305300"/>
          <p14:tracePt t="32363" x="808038" y="4325938"/>
          <p14:tracePt t="32379" x="714375" y="4348163"/>
          <p14:tracePt t="32396" x="685800" y="4348163"/>
          <p14:tracePt t="32413" x="663575" y="4348163"/>
          <p14:tracePt t="32429" x="655638" y="4348163"/>
          <p14:tracePt t="32446" x="649288" y="4348163"/>
          <p14:tracePt t="32462" x="641350" y="4348163"/>
          <p14:tracePt t="32478" x="635000" y="4348163"/>
          <p14:tracePt t="32496" x="612775" y="4348163"/>
          <p14:tracePt t="32512" x="584200" y="4348163"/>
          <p14:tracePt t="32529" x="547688" y="4348163"/>
          <p14:tracePt t="32545" x="519113" y="4340225"/>
          <p14:tracePt t="32562" x="476250" y="4325938"/>
          <p14:tracePt t="32579" x="417513" y="4305300"/>
          <p14:tracePt t="32597" x="331788" y="4276725"/>
          <p14:tracePt t="32613" x="295275" y="4254500"/>
          <p14:tracePt t="32629" x="252413" y="4225925"/>
          <p14:tracePt t="32647" x="195263" y="4217988"/>
          <p14:tracePt t="32662" x="107950" y="4203700"/>
          <p14:tracePt t="32679" x="50800" y="4197350"/>
          <p14:tracePt t="32995" x="0" y="4225925"/>
          <p14:tracePt t="33013" x="57150" y="4268788"/>
          <p14:tracePt t="33028" x="122238" y="4297363"/>
          <p14:tracePt t="33046" x="158750" y="4319588"/>
          <p14:tracePt t="33064" x="215900" y="4348163"/>
          <p14:tracePt t="33079" x="238125" y="4370388"/>
          <p14:tracePt t="33095" x="260350" y="4391025"/>
          <p14:tracePt t="33113" x="280988" y="4398963"/>
          <p14:tracePt t="33128" x="295275" y="4413250"/>
          <p14:tracePt t="33146" x="317500" y="4413250"/>
          <p14:tracePt t="33164" x="346075" y="4427538"/>
          <p14:tracePt t="33180" x="368300" y="4441825"/>
          <p14:tracePt t="33195" x="396875" y="4449763"/>
          <p14:tracePt t="33212" x="447675" y="4470400"/>
          <p14:tracePt t="33228" x="511175" y="4492625"/>
          <p14:tracePt t="33245" x="598488" y="4521200"/>
          <p14:tracePt t="33263" x="714375" y="4549775"/>
          <p14:tracePt t="33279" x="771525" y="4564063"/>
          <p14:tracePt t="33296" x="793750" y="4564063"/>
          <p14:tracePt t="33312" x="814388" y="4564063"/>
          <p14:tracePt t="33317" x="822325" y="4564063"/>
          <p14:tracePt t="33329" x="828675" y="4564063"/>
          <p14:tracePt t="33347" x="850900" y="4564063"/>
          <p14:tracePt t="33363" x="887413" y="4557713"/>
          <p14:tracePt t="33380" x="936625" y="4549775"/>
          <p14:tracePt t="33397" x="995363" y="4549775"/>
          <p14:tracePt t="33412" x="1066800" y="4549775"/>
          <p14:tracePt t="33429" x="1146175" y="4543425"/>
          <p14:tracePt t="33445" x="1225550" y="4543425"/>
          <p14:tracePt t="33463" x="1347788" y="4543425"/>
          <p14:tracePt t="33479" x="1412875" y="4543425"/>
          <p14:tracePt t="33496" x="1492250" y="4549775"/>
          <p14:tracePt t="33513" x="1571625" y="4549775"/>
          <p14:tracePt t="33528" x="1630363" y="4549775"/>
          <p14:tracePt t="33545" x="1693863" y="4549775"/>
          <p14:tracePt t="33562" x="1738313" y="4535488"/>
          <p14:tracePt t="33581" x="1803400" y="4513263"/>
          <p14:tracePt t="33596" x="1874838" y="4492625"/>
          <p14:tracePt t="33612" x="1925638" y="4484688"/>
          <p14:tracePt t="33629" x="2005013" y="4484688"/>
          <p14:tracePt t="33645" x="2084388" y="4484688"/>
          <p14:tracePt t="33662" x="2184400" y="4484688"/>
          <p14:tracePt t="33679" x="2328863" y="4484688"/>
          <p14:tracePt t="33696" x="2430463" y="4449763"/>
          <p14:tracePt t="33712" x="2530475" y="4441825"/>
          <p14:tracePt t="33729" x="2603500" y="4441825"/>
          <p14:tracePt t="33746" x="2654300" y="4427538"/>
          <p14:tracePt t="33762" x="2682875" y="4413250"/>
          <p14:tracePt t="33778" x="2717800" y="4405313"/>
          <p14:tracePt t="33796" x="2754313" y="4398963"/>
          <p14:tracePt t="33814" x="2776538" y="4398963"/>
          <p14:tracePt t="33829" x="2797175" y="4391025"/>
          <p14:tracePt t="33845" x="2811463" y="4384675"/>
          <p14:tracePt t="33863" x="2833688" y="4376738"/>
          <p14:tracePt t="33879" x="2862263" y="4370388"/>
          <p14:tracePt t="33881" x="2870200" y="4370388"/>
          <p14:tracePt t="33897" x="2890838" y="4362450"/>
          <p14:tracePt t="33914" x="2905125" y="4356100"/>
          <p14:tracePt t="33930" x="2927350" y="4348163"/>
          <p14:tracePt t="33946" x="2941638" y="4348163"/>
          <p14:tracePt t="33962" x="2955925" y="4340225"/>
          <p14:tracePt t="33978" x="2992438" y="4333875"/>
          <p14:tracePt t="33993" x="3021013" y="4333875"/>
          <p14:tracePt t="34010" x="3063875" y="4319588"/>
          <p14:tracePt t="34026" x="3079750" y="4311650"/>
          <p14:tracePt t="34045" x="3100388" y="4311650"/>
          <p14:tracePt t="34061" x="3122613" y="4305300"/>
          <p14:tracePt t="34078" x="3128963" y="4305300"/>
          <p14:tracePt t="34095" x="3143250" y="4305300"/>
          <p14:tracePt t="34113" x="3173413" y="4305300"/>
          <p14:tracePt t="34129" x="3201988" y="4297363"/>
          <p14:tracePt t="34145" x="3222625" y="4297363"/>
          <p14:tracePt t="34162" x="3244850" y="4297363"/>
          <p14:tracePt t="34178" x="3267075" y="4297363"/>
          <p14:tracePt t="34195" x="3281363" y="4297363"/>
          <p14:tracePt t="34213" x="3309938" y="4297363"/>
          <p14:tracePt t="34229" x="3324225" y="4297363"/>
          <p14:tracePt t="34245" x="3330575" y="4297363"/>
          <p14:tracePt t="34391" x="3324225" y="4297363"/>
          <p14:tracePt t="35248" x="3316288" y="4297363"/>
          <p14:tracePt t="35256" x="3309938" y="4297363"/>
          <p14:tracePt t="35263" x="3302000" y="4305300"/>
          <p14:tracePt t="35278" x="3295650" y="4305300"/>
          <p14:tracePt t="35297" x="3295650" y="4311650"/>
          <p14:tracePt t="35313" x="3281363" y="4311650"/>
          <p14:tracePt t="35329" x="3259138" y="4333875"/>
          <p14:tracePt t="35346" x="3222625" y="4348163"/>
          <p14:tracePt t="35363" x="3179763" y="4362450"/>
          <p14:tracePt t="35378" x="3108325" y="4384675"/>
          <p14:tracePt t="35395" x="3021013" y="4413250"/>
          <p14:tracePt t="35412" x="2905125" y="4433888"/>
          <p14:tracePt t="35428" x="2776538" y="4464050"/>
          <p14:tracePt t="35445" x="2646363" y="4492625"/>
          <p14:tracePt t="35461" x="2552700" y="4506913"/>
          <p14:tracePt t="35478" x="2436813" y="4529138"/>
          <p14:tracePt t="35495" x="2393950" y="4535488"/>
          <p14:tracePt t="35512" x="2379663" y="4543425"/>
          <p14:tracePt t="35527" x="2343150" y="4549775"/>
          <p14:tracePt t="35545" x="2328863" y="4549775"/>
          <p14:tracePt t="35562" x="2292350" y="4549775"/>
          <p14:tracePt t="35579" x="2228850" y="4549775"/>
          <p14:tracePt t="35595" x="2155825" y="4549775"/>
          <p14:tracePt t="35612" x="2084388" y="4535488"/>
          <p14:tracePt t="35627" x="2005013" y="4513263"/>
          <p14:tracePt t="35644" x="1917700" y="4492625"/>
          <p14:tracePt t="35661" x="1838325" y="4484688"/>
          <p14:tracePt t="35678" x="1766888" y="4470400"/>
          <p14:tracePt t="35680" x="1738313" y="4470400"/>
          <p14:tracePt t="35694" x="1687513" y="4464050"/>
          <p14:tracePt t="35711" x="1630363" y="4456113"/>
          <p14:tracePt t="35728" x="1565275" y="4449763"/>
          <p14:tracePt t="35744" x="1500188" y="4441825"/>
          <p14:tracePt t="35761" x="1435100" y="4441825"/>
          <p14:tracePt t="35778" x="1312863" y="4419600"/>
          <p14:tracePt t="35795" x="1219200" y="4398963"/>
          <p14:tracePt t="35812" x="1139825" y="4376738"/>
          <p14:tracePt t="35829" x="1052513" y="4362450"/>
          <p14:tracePt t="35845" x="973138" y="4348163"/>
          <p14:tracePt t="35863" x="873125" y="4333875"/>
          <p14:tracePt t="35879" x="842963" y="4319588"/>
          <p14:tracePt t="35895" x="822325" y="4311650"/>
          <p14:tracePt t="35912" x="814388" y="4311650"/>
          <p14:tracePt t="35928" x="808038" y="4305300"/>
          <p14:tracePt t="36057" x="808038" y="4297363"/>
          <p14:tracePt t="36065" x="814388" y="4297363"/>
          <p14:tracePt t="36078" x="822325" y="4297363"/>
          <p14:tracePt t="36092" x="822325" y="4291013"/>
          <p14:tracePt t="36110" x="828675" y="4291013"/>
          <p14:tracePt t="36127" x="842963" y="4283075"/>
          <p14:tracePt t="36143" x="850900" y="4276725"/>
          <p14:tracePt t="36160" x="873125" y="4260850"/>
          <p14:tracePt t="36175" x="887413" y="4254500"/>
          <p14:tracePt t="36193" x="908050" y="4254500"/>
          <p14:tracePt t="36209" x="966788" y="4254500"/>
          <p14:tracePt t="36226" x="1117600" y="4283075"/>
          <p14:tracePt t="36242" x="1233488" y="4311650"/>
          <p14:tracePt t="36260" x="1398588" y="4340225"/>
          <p14:tracePt t="36276" x="1528763" y="4370388"/>
          <p14:tracePt t="36293" x="1636713" y="4376738"/>
          <p14:tracePt t="36311" x="1708150" y="4376738"/>
          <p14:tracePt t="36327" x="1738313" y="4376738"/>
          <p14:tracePt t="36345" x="1758950" y="4370388"/>
          <p14:tracePt t="36361" x="1787525" y="4370388"/>
          <p14:tracePt t="36378" x="1852613" y="4370388"/>
          <p14:tracePt t="36396" x="1925638" y="4384675"/>
          <p14:tracePt t="36412" x="2062163" y="4391025"/>
          <p14:tracePt t="36428" x="2149475" y="4398963"/>
          <p14:tracePt t="36446" x="2263775" y="4398963"/>
          <p14:tracePt t="36462" x="2379663" y="4398963"/>
          <p14:tracePt t="36478" x="2481263" y="4398963"/>
          <p14:tracePt t="36496" x="2566988" y="4384675"/>
          <p14:tracePt t="36512" x="2697163" y="4376738"/>
          <p14:tracePt t="36529" x="2754313" y="4356100"/>
          <p14:tracePt t="36545" x="2805113" y="4348163"/>
          <p14:tracePt t="36561" x="2833688" y="4340225"/>
          <p14:tracePt t="36576" x="2870200" y="4333875"/>
          <p14:tracePt t="36593" x="2927350" y="4319588"/>
          <p14:tracePt t="36609" x="3006725" y="4311650"/>
          <p14:tracePt t="36626" x="3114675" y="4305300"/>
          <p14:tracePt t="36642" x="3165475" y="4297363"/>
          <p14:tracePt t="36659" x="3208338" y="4291013"/>
          <p14:tracePt t="36675" x="3230563" y="4291013"/>
          <p14:tracePt t="36692" x="3252788" y="4283075"/>
          <p14:tracePt t="36709" x="3267075" y="4283075"/>
          <p14:tracePt t="36726" x="3295650" y="4283075"/>
          <p14:tracePt t="36742" x="3338513" y="4283075"/>
          <p14:tracePt t="36759" x="3381375" y="4276725"/>
          <p14:tracePt t="36775" x="3409950" y="4268788"/>
          <p14:tracePt t="36792" x="3432175" y="4260850"/>
          <p14:tracePt t="36809" x="3454400" y="4260850"/>
          <p14:tracePt t="36825" x="3468688" y="4260850"/>
          <p14:tracePt t="36842" x="3489325" y="4254500"/>
          <p14:tracePt t="36932" x="3489325" y="4246563"/>
          <p14:tracePt t="37312" x="3489325" y="4240213"/>
          <p14:tracePt t="37832" x="3482975" y="4240213"/>
          <p14:tracePt t="37840" x="3475038" y="4246563"/>
          <p14:tracePt t="37857" x="3468688" y="4246563"/>
          <p14:tracePt t="37864" x="3454400" y="4254500"/>
          <p14:tracePt t="37880" x="3440113" y="4268788"/>
          <p14:tracePt t="37895" x="3395663" y="4305300"/>
          <p14:tracePt t="37911" x="3302000" y="4376738"/>
          <p14:tracePt t="37927" x="3179763" y="4470400"/>
          <p14:tracePt t="37944" x="3035300" y="4564063"/>
          <p14:tracePt t="37960" x="2913063" y="4643438"/>
          <p14:tracePt t="37977" x="2827338" y="4686300"/>
          <p14:tracePt t="37994" x="2697163" y="4773613"/>
          <p14:tracePt t="38011" x="2609850" y="4838700"/>
          <p14:tracePt t="38028" x="2524125" y="4889500"/>
          <p14:tracePt t="38044" x="2501900" y="4903788"/>
          <p14:tracePt t="38061" x="2481263" y="4918075"/>
          <p14:tracePt t="38079" x="2444750" y="4938713"/>
          <p14:tracePt t="38094" x="2422525" y="4946650"/>
          <p14:tracePt t="38111" x="2386013" y="4968875"/>
          <p14:tracePt t="38128" x="2336800" y="4989513"/>
          <p14:tracePt t="38143" x="2249488" y="5011738"/>
          <p14:tracePt t="38160" x="2170113" y="5040313"/>
          <p14:tracePt t="38177" x="2076450" y="5068888"/>
          <p14:tracePt t="38193" x="1982788" y="5091113"/>
          <p14:tracePt t="38211" x="1882775" y="5111750"/>
          <p14:tracePt t="38227" x="1846263" y="5119688"/>
          <p14:tracePt t="38245" x="1809750" y="5127625"/>
          <p14:tracePt t="38262" x="1773238" y="5127625"/>
          <p14:tracePt t="38277" x="1744663" y="5133975"/>
          <p14:tracePt t="38295" x="1693863" y="5148263"/>
          <p14:tracePt t="38310" x="1651000" y="5148263"/>
          <p14:tracePt t="38326" x="1585913" y="5148263"/>
          <p14:tracePt t="38342" x="1500188" y="5148263"/>
          <p14:tracePt t="38359" x="1384300" y="5156200"/>
          <p14:tracePt t="38376" x="1262063" y="5156200"/>
          <p14:tracePt t="38392" x="1154113" y="5141913"/>
          <p14:tracePt t="38412" x="1038225" y="5141913"/>
          <p14:tracePt t="38427" x="987425" y="5141913"/>
          <p14:tracePt t="38444" x="966788" y="5141913"/>
          <p14:tracePt t="38461" x="952500" y="5141913"/>
          <p14:tracePt t="38477" x="930275" y="5141913"/>
          <p14:tracePt t="38494" x="915988" y="5141913"/>
          <p14:tracePt t="38496" x="901700" y="5141913"/>
          <p14:tracePt t="38511" x="887413" y="5141913"/>
          <p14:tracePt t="38528" x="842963" y="5141913"/>
          <p14:tracePt t="38544" x="785813" y="5127625"/>
          <p14:tracePt t="38561" x="728663" y="5119688"/>
          <p14:tracePt t="38577" x="663575" y="5111750"/>
          <p14:tracePt t="38596" x="612775" y="5111750"/>
          <p14:tracePt t="38611" x="598488" y="5111750"/>
          <p14:tracePt t="38627" x="584200" y="5111750"/>
          <p14:tracePt t="38746" x="576263" y="5111750"/>
          <p14:tracePt t="38762" x="561975" y="5111750"/>
          <p14:tracePt t="38778" x="555625" y="5111750"/>
          <p14:tracePt t="38786" x="547688" y="5111750"/>
          <p14:tracePt t="38796" x="541338" y="5111750"/>
          <p14:tracePt t="38810" x="533400" y="5097463"/>
          <p14:tracePt t="38829" x="533400" y="5091113"/>
          <p14:tracePt t="38845" x="533400" y="5083175"/>
          <p14:tracePt t="38861" x="547688" y="5076825"/>
          <p14:tracePt t="38879" x="555625" y="5068888"/>
          <p14:tracePt t="38894" x="561975" y="5062538"/>
          <p14:tracePt t="38911" x="576263" y="5054600"/>
          <p14:tracePt t="38928" x="584200" y="5048250"/>
          <p14:tracePt t="38944" x="598488" y="5040313"/>
          <p14:tracePt t="38961" x="620713" y="5018088"/>
          <p14:tracePt t="38978" x="641350" y="4997450"/>
          <p14:tracePt t="38994" x="669925" y="4975225"/>
          <p14:tracePt t="39011" x="692150" y="4960938"/>
          <p14:tracePt t="39028" x="720725" y="4938713"/>
          <p14:tracePt t="39044" x="728663" y="4932363"/>
          <p14:tracePt t="39078" x="742950" y="4918075"/>
          <p14:tracePt t="39094" x="749300" y="4918075"/>
          <p14:tracePt t="39112" x="763588" y="4910138"/>
          <p14:tracePt t="39127" x="814388" y="4903788"/>
          <p14:tracePt t="39144" x="893763" y="4903788"/>
          <p14:tracePt t="39160" x="973138" y="4918075"/>
          <p14:tracePt t="39177" x="1095375" y="4954588"/>
          <p14:tracePt t="39194" x="1160463" y="4975225"/>
          <p14:tracePt t="39211" x="1168400" y="4989513"/>
          <p14:tracePt t="39227" x="1117600" y="5048250"/>
          <p14:tracePt t="39243" x="1016000" y="5105400"/>
          <p14:tracePt t="39261" x="901700" y="5205413"/>
          <p14:tracePt t="39277" x="858838" y="5227638"/>
          <p14:tracePt t="39564" x="865188" y="5227638"/>
          <p14:tracePt t="39572" x="893763" y="5221288"/>
          <p14:tracePt t="39581" x="930275" y="5221288"/>
          <p14:tracePt t="39593" x="973138" y="5221288"/>
          <p14:tracePt t="39611" x="1109663" y="5221288"/>
          <p14:tracePt t="39628" x="1189038" y="5221288"/>
          <p14:tracePt t="39644" x="1268413" y="5221288"/>
          <p14:tracePt t="39661" x="1341438" y="5221288"/>
          <p14:tracePt t="39677" x="1406525" y="5221288"/>
          <p14:tracePt t="39694" x="1477963" y="5205413"/>
          <p14:tracePt t="39711" x="1557338" y="5176838"/>
          <p14:tracePt t="39727" x="1571625" y="5170488"/>
          <p14:tracePt t="39744" x="1585913" y="5156200"/>
          <p14:tracePt t="39760" x="1600200" y="5141913"/>
          <p14:tracePt t="39778" x="1608138" y="5133975"/>
          <p14:tracePt t="39793" x="1630363" y="5119688"/>
          <p14:tracePt t="39811" x="1687513" y="5105400"/>
          <p14:tracePt t="39827" x="1773238" y="5097463"/>
          <p14:tracePt t="39843" x="1917700" y="5083175"/>
          <p14:tracePt t="39861" x="2076450" y="5076825"/>
          <p14:tracePt t="39877" x="2263775" y="5076825"/>
          <p14:tracePt t="39893" x="2459038" y="5083175"/>
          <p14:tracePt t="39911" x="2717800" y="5105400"/>
          <p14:tracePt t="39927" x="2841625" y="5119688"/>
          <p14:tracePt t="39944" x="2921000" y="5127625"/>
          <p14:tracePt t="39960" x="2955925" y="5127625"/>
          <p14:tracePt t="39977" x="2978150" y="5127625"/>
          <p14:tracePt t="39994" x="3000375" y="5127625"/>
          <p14:tracePt t="40011" x="3014663" y="5127625"/>
          <p14:tracePt t="40028" x="3035300" y="5127625"/>
          <p14:tracePt t="40044" x="3094038" y="5119688"/>
          <p14:tracePt t="40060" x="3173413" y="5119688"/>
          <p14:tracePt t="40077" x="3244850" y="5133975"/>
          <p14:tracePt t="40095" x="3295650" y="5133975"/>
          <p14:tracePt t="40111" x="3360738" y="5133975"/>
          <p14:tracePt t="40127" x="3381375" y="5133975"/>
          <p14:tracePt t="40144" x="3403600" y="5133975"/>
          <p14:tracePt t="40160" x="3425825" y="5133975"/>
          <p14:tracePt t="40177" x="3440113" y="5127625"/>
          <p14:tracePt t="40194" x="3460750" y="5119688"/>
          <p14:tracePt t="40210" x="3475038" y="5119688"/>
          <p14:tracePt t="40227" x="3503613" y="5119688"/>
          <p14:tracePt t="40244" x="3525838" y="5119688"/>
          <p14:tracePt t="40261" x="3540125" y="5111750"/>
          <p14:tracePt t="40278" x="3562350" y="5111750"/>
          <p14:tracePt t="40294" x="3582988" y="5111750"/>
          <p14:tracePt t="40311" x="3598863" y="5105400"/>
          <p14:tracePt t="40317" x="3613150" y="5105400"/>
          <p14:tracePt t="40329" x="3627438" y="5097463"/>
          <p14:tracePt t="40344" x="3648075" y="5097463"/>
          <p14:tracePt t="40360" x="3662363" y="5091113"/>
          <p14:tracePt t="40377" x="3678238" y="5083175"/>
          <p14:tracePt t="40392" x="3698875" y="5076825"/>
          <p14:tracePt t="40408" x="3721100" y="5068888"/>
          <p14:tracePt t="40425" x="3735388" y="5062538"/>
          <p14:tracePt t="40442" x="3771900" y="5040313"/>
          <p14:tracePt t="40459" x="3786188" y="5032375"/>
          <p14:tracePt t="40476" x="3806825" y="5011738"/>
          <p14:tracePt t="40493" x="3835400" y="4989513"/>
          <p14:tracePt t="40511" x="3871913" y="4975225"/>
          <p14:tracePt t="40529" x="3914775" y="4954588"/>
          <p14:tracePt t="40545" x="3951288" y="4938713"/>
          <p14:tracePt t="40561" x="3973513" y="4924425"/>
          <p14:tracePt t="40578" x="3994150" y="4918075"/>
          <p14:tracePt t="40595" x="4016375" y="4910138"/>
          <p14:tracePt t="40612" x="4044950" y="4889500"/>
          <p14:tracePt t="40626" x="4052888" y="4889500"/>
          <p14:tracePt t="40642" x="4073525" y="4889500"/>
          <p14:tracePt t="40660" x="4102100" y="4875213"/>
          <p14:tracePt t="40675" x="4117975" y="4875213"/>
          <p14:tracePt t="40692" x="4146550" y="4875213"/>
          <p14:tracePt t="40709" x="4189413" y="4875213"/>
          <p14:tracePt t="40727" x="4232275" y="4867275"/>
          <p14:tracePt t="40743" x="4276725" y="4859338"/>
          <p14:tracePt t="40745" x="4297363" y="4859338"/>
          <p14:tracePt t="40760" x="4362450" y="4859338"/>
          <p14:tracePt t="40777" x="4419600" y="4859338"/>
          <p14:tracePt t="40794" x="4478338" y="4859338"/>
          <p14:tracePt t="40810" x="4557713" y="4875213"/>
          <p14:tracePt t="40814" x="4586288" y="4881563"/>
          <p14:tracePt t="40827" x="4614863" y="4881563"/>
          <p14:tracePt t="40843" x="4686300" y="4889500"/>
          <p14:tracePt t="40861" x="4779963" y="4910138"/>
          <p14:tracePt t="40877" x="4852988" y="4918075"/>
          <p14:tracePt t="40895" x="4903788" y="4918075"/>
          <p14:tracePt t="40911" x="4960938" y="4918075"/>
          <p14:tracePt t="40927" x="5018088" y="4918075"/>
          <p14:tracePt t="40945" x="5119688" y="4918075"/>
          <p14:tracePt t="40961" x="5199063" y="4918075"/>
          <p14:tracePt t="40977" x="5256213" y="4918075"/>
          <p14:tracePt t="40994" x="5307013" y="4918075"/>
          <p14:tracePt t="41010" x="5343525" y="4918075"/>
          <p14:tracePt t="41027" x="5372100" y="4918075"/>
          <p14:tracePt t="41043" x="5394325" y="4918075"/>
          <p14:tracePt t="41061" x="5457825" y="4918075"/>
          <p14:tracePt t="41077" x="5487988" y="4910138"/>
          <p14:tracePt t="41093" x="5516563" y="4910138"/>
          <p14:tracePt t="41110" x="5545138" y="4910138"/>
          <p14:tracePt t="41128" x="5573713" y="4910138"/>
          <p14:tracePt t="41144" x="5588000" y="4910138"/>
          <p14:tracePt t="41160" x="5595938" y="4910138"/>
          <p14:tracePt t="46321" x="5602288" y="4910138"/>
          <p14:tracePt t="46329" x="5616575" y="4903788"/>
          <p14:tracePt t="46340" x="5653088" y="4895850"/>
          <p14:tracePt t="46356" x="5724525" y="4867275"/>
          <p14:tracePt t="46373" x="5789613" y="4830763"/>
          <p14:tracePt t="46390" x="5848350" y="4787900"/>
          <p14:tracePt t="46406" x="5876925" y="4737100"/>
          <p14:tracePt t="46423" x="5897563" y="4657725"/>
          <p14:tracePt t="46440" x="5913438" y="4543425"/>
          <p14:tracePt t="46457" x="5919788" y="4413250"/>
          <p14:tracePt t="46473" x="5919788" y="4246563"/>
          <p14:tracePt t="46474" x="5913438" y="4152900"/>
          <p14:tracePt t="46490" x="5883275" y="3965575"/>
          <p14:tracePt t="46507" x="5862638" y="3792538"/>
          <p14:tracePt t="46523" x="5834063" y="3641725"/>
          <p14:tracePt t="46540" x="5803900" y="3511550"/>
          <p14:tracePt t="46557" x="5768975" y="3395663"/>
          <p14:tracePt t="46573" x="5746750" y="3316288"/>
          <p14:tracePt t="46590" x="5689600" y="3173413"/>
          <p14:tracePt t="46606" x="5610225" y="3049588"/>
          <p14:tracePt t="46623" x="5516563" y="2921000"/>
          <p14:tracePt t="46640" x="5422900" y="2790825"/>
          <p14:tracePt t="46656" x="5292725" y="2638425"/>
          <p14:tracePt t="46673" x="5156200" y="2530475"/>
          <p14:tracePt t="46690" x="4960938" y="2416175"/>
          <p14:tracePt t="46706" x="4816475" y="2351088"/>
          <p14:tracePt t="46723" x="4651375" y="2278063"/>
          <p14:tracePt t="46740" x="4449763" y="2198688"/>
          <p14:tracePt t="46756" x="4283075" y="2170113"/>
          <p14:tracePt t="46773" x="4152900" y="2141538"/>
          <p14:tracePt t="46790" x="3973513" y="2119313"/>
          <p14:tracePt t="46806" x="3843338" y="2119313"/>
          <p14:tracePt t="46823" x="3619500" y="2098675"/>
          <p14:tracePt t="46840" x="3352800" y="2070100"/>
          <p14:tracePt t="46857" x="3043238" y="2039938"/>
          <p14:tracePt t="46873" x="2811463" y="2033588"/>
          <p14:tracePt t="46890" x="2459038" y="2062163"/>
          <p14:tracePt t="46906" x="2228850" y="2098675"/>
          <p14:tracePt t="46923" x="2062163" y="2119313"/>
          <p14:tracePt t="46940" x="1939925" y="2119313"/>
          <p14:tracePt t="46956" x="1852613" y="2127250"/>
          <p14:tracePt t="46973" x="1758950" y="2149475"/>
          <p14:tracePt t="46990" x="1600200" y="2184400"/>
          <p14:tracePt t="47006" x="1477963" y="2206625"/>
          <p14:tracePt t="47023" x="1362075" y="2228850"/>
          <p14:tracePt t="47040" x="1254125" y="2257425"/>
          <p14:tracePt t="47058" x="1131888" y="2292350"/>
          <p14:tracePt t="47074" x="1031875" y="2328863"/>
          <p14:tracePt t="47090" x="887413" y="2371725"/>
          <p14:tracePt t="47107" x="800100" y="2401888"/>
          <p14:tracePt t="47124" x="735013" y="2416175"/>
          <p14:tracePt t="47140" x="692150" y="2430463"/>
          <p14:tracePt t="47158" x="669925" y="2436813"/>
          <p14:tracePt t="47174" x="649288" y="2444750"/>
          <p14:tracePt t="47190" x="635000" y="2459038"/>
          <p14:tracePt t="47208" x="598488" y="2487613"/>
          <p14:tracePt t="47224" x="569913" y="2509838"/>
          <p14:tracePt t="47242" x="519113" y="2538413"/>
          <p14:tracePt t="47259" x="454025" y="2589213"/>
          <p14:tracePt t="47275" x="396875" y="2646363"/>
          <p14:tracePt t="47292" x="346075" y="2717800"/>
          <p14:tracePt t="47309" x="238125" y="2855913"/>
          <p14:tracePt t="47325" x="195263" y="2963863"/>
          <p14:tracePt t="47342" x="165100" y="3071813"/>
          <p14:tracePt t="47358" x="158750" y="3194050"/>
          <p14:tracePt t="47375" x="150813" y="3352800"/>
          <p14:tracePt t="47393" x="150813" y="3540125"/>
          <p14:tracePt t="47409" x="150813" y="3656013"/>
          <p14:tracePt t="47425" x="150813" y="3778250"/>
          <p14:tracePt t="47443" x="180975" y="3894138"/>
          <p14:tracePt t="47458" x="244475" y="4016375"/>
          <p14:tracePt t="47475" x="338138" y="4160838"/>
          <p14:tracePt t="47494" x="533400" y="4405313"/>
          <p14:tracePt t="47509" x="771525" y="4578350"/>
          <p14:tracePt t="47525" x="1060450" y="4759325"/>
          <p14:tracePt t="47543" x="1347788" y="4918075"/>
          <p14:tracePt t="47558" x="1644650" y="5054600"/>
          <p14:tracePt t="47575" x="1874838" y="5162550"/>
          <p14:tracePt t="47592" x="2084388" y="5241925"/>
          <p14:tracePt t="47593" x="2184400" y="5270500"/>
          <p14:tracePt t="47609" x="2379663" y="5343525"/>
          <p14:tracePt t="47626" x="2559050" y="5372100"/>
          <p14:tracePt t="47642" x="2747963" y="5422900"/>
          <p14:tracePt t="47658" x="2941638" y="5457825"/>
          <p14:tracePt t="47676" x="3143250" y="5487988"/>
          <p14:tracePt t="47692" x="3352800" y="5494338"/>
          <p14:tracePt t="47709" x="3684588" y="5451475"/>
          <p14:tracePt t="47727" x="3865563" y="5422900"/>
          <p14:tracePt t="47742" x="3994150" y="5408613"/>
          <p14:tracePt t="47758" x="4081463" y="5414963"/>
          <p14:tracePt t="47776" x="4167188" y="5429250"/>
          <p14:tracePt t="47792" x="4225925" y="5429250"/>
          <p14:tracePt t="47809" x="4333875" y="5429250"/>
          <p14:tracePt t="47825" x="4419600" y="5429250"/>
          <p14:tracePt t="47842" x="4521200" y="5408613"/>
          <p14:tracePt t="47857" x="4600575" y="5378450"/>
          <p14:tracePt t="47874" x="4643438" y="5372100"/>
          <p14:tracePt t="47891" x="4657725" y="5364163"/>
          <p14:tracePt t="47909" x="4665663" y="5364163"/>
          <p14:tracePt t="48018" x="4657725" y="5364163"/>
          <p14:tracePt t="48026" x="4651375" y="5364163"/>
          <p14:tracePt t="48042" x="4637088" y="5357813"/>
          <p14:tracePt t="48059" x="4629150" y="5357813"/>
          <p14:tracePt t="48076" x="4622800" y="5357813"/>
          <p14:tracePt t="48091" x="4614863" y="5357813"/>
          <p14:tracePt t="48151" x="4614863" y="5349875"/>
          <p14:tracePt t="48158" x="4622800" y="5349875"/>
          <p14:tracePt t="48175" x="4657725" y="5422900"/>
          <p14:tracePt t="48194" x="4730750" y="5726113"/>
          <p14:tracePt t="48210" x="4751388" y="5826125"/>
          <p14:tracePt t="48225" x="4773613" y="5970588"/>
          <p14:tracePt t="48346" x="4787900" y="5970588"/>
          <p14:tracePt t="48354" x="4802188" y="5970588"/>
          <p14:tracePt t="48379" x="4810125" y="5978525"/>
          <p14:tracePt t="48462" x="4810125" y="5948363"/>
          <p14:tracePt t="48471" x="4824413" y="5876925"/>
          <p14:tracePt t="48478" x="4867275" y="5746750"/>
          <p14:tracePt t="48492" x="4960938" y="5508625"/>
          <p14:tracePt t="48508" x="4989513" y="5321300"/>
          <p14:tracePt t="48526" x="4975225" y="5184775"/>
          <p14:tracePt t="48542" x="4881563" y="4960938"/>
          <p14:tracePt t="48558" x="4557713" y="4521200"/>
          <p14:tracePt t="48575" x="4102100" y="4052888"/>
          <p14:tracePt t="48591" x="3605213" y="3568700"/>
          <p14:tracePt t="48608" x="3043238" y="2906713"/>
          <p14:tracePt t="48625" x="2768600" y="2473325"/>
          <p14:tracePt t="48642" x="2501900" y="2098675"/>
          <p14:tracePt t="48660" x="2343150" y="1817688"/>
          <p14:tracePt t="48675" x="2249488" y="1614488"/>
          <p14:tracePt t="48694" x="2206625" y="1485900"/>
          <p14:tracePt t="48709" x="2206625" y="1477963"/>
          <p14:tracePt t="48840" x="2198688" y="1477963"/>
          <p14:tracePt t="49168" x="2192338" y="1485900"/>
          <p14:tracePt t="49176" x="2184400" y="1514475"/>
          <p14:tracePt t="49192" x="2170113" y="1636713"/>
          <p14:tracePt t="49208" x="2133600" y="1758950"/>
          <p14:tracePt t="49226" x="2105025" y="1897063"/>
          <p14:tracePt t="49241" x="2076450" y="2055813"/>
          <p14:tracePt t="49259" x="2070100" y="2184400"/>
          <p14:tracePt t="49276" x="2084388" y="2235200"/>
          <p14:tracePt t="49293" x="2105025" y="2257425"/>
          <p14:tracePt t="49309" x="2133600" y="2278063"/>
          <p14:tracePt t="49325" x="2149475" y="2292350"/>
          <p14:tracePt t="49329" x="2163763" y="2300288"/>
          <p14:tracePt t="49342" x="2170113" y="2308225"/>
          <p14:tracePt t="49358" x="2184400" y="2308225"/>
          <p14:tracePt t="49373" x="2192338" y="2314575"/>
          <p14:tracePt t="49501" x="2184400" y="2314575"/>
          <p14:tracePt t="49508" x="2184400" y="2322513"/>
          <p14:tracePt t="49524" x="2178050" y="2328863"/>
          <p14:tracePt t="49541" x="2170113" y="2328863"/>
          <p14:tracePt t="49557" x="2163763" y="2328863"/>
          <p14:tracePt t="49574" x="2163763" y="2336800"/>
          <p14:tracePt t="49860" x="2155825" y="2336800"/>
          <p14:tracePt t="49951" x="2149475" y="2336800"/>
          <p14:tracePt t="49986" x="2149475" y="2343150"/>
          <p14:tracePt t="50082" x="2141538" y="2343150"/>
          <p14:tracePt t="50111" x="2133600" y="2343150"/>
          <p14:tracePt t="53767" x="2133600" y="2351088"/>
          <p14:tracePt t="53826" x="2133600" y="2357438"/>
          <p14:tracePt t="53877" x="2133600" y="2365375"/>
          <p14:tracePt t="53896" x="2133600" y="2371725"/>
          <p14:tracePt t="53902" x="2133600" y="2379663"/>
          <p14:tracePt t="53910" x="2133600" y="2393950"/>
          <p14:tracePt t="53923" x="2133600" y="2408238"/>
          <p14:tracePt t="53939" x="2155825" y="2430463"/>
          <p14:tracePt t="53955" x="2184400" y="2451100"/>
          <p14:tracePt t="53957" x="2220913" y="2481263"/>
          <p14:tracePt t="53973" x="2300288" y="2516188"/>
          <p14:tracePt t="53988" x="2379663" y="2552700"/>
          <p14:tracePt t="54005" x="2473325" y="2609850"/>
          <p14:tracePt t="54022" x="2632075" y="2689225"/>
          <p14:tracePt t="54040" x="2811463" y="2747963"/>
          <p14:tracePt t="54057" x="2978150" y="2862263"/>
          <p14:tracePt t="54073" x="3035300" y="2927350"/>
          <p14:tracePt t="54089" x="3057525" y="2984500"/>
          <p14:tracePt t="54106" x="3079750" y="3014663"/>
          <p14:tracePt t="54122" x="3086100" y="3043238"/>
          <p14:tracePt t="54140" x="3086100" y="3035300"/>
          <p14:tracePt t="54158" x="3086100" y="2992438"/>
          <p14:tracePt t="54173" x="3114675" y="2935288"/>
          <p14:tracePt t="54189" x="3136900" y="2927350"/>
          <p14:tracePt t="54207" x="3157538" y="2833688"/>
          <p14:tracePt t="54223" x="3165475" y="2819400"/>
          <p14:tracePt t="54256" x="3143250" y="2782888"/>
          <p14:tracePt t="54273" x="3057525" y="2703513"/>
          <p14:tracePt t="54290" x="2927350" y="2617788"/>
          <p14:tracePt t="54307" x="2516188" y="2386013"/>
          <p14:tracePt t="54323" x="2084388" y="2192338"/>
          <p14:tracePt t="54341" x="1679575" y="2025650"/>
          <p14:tracePt t="54356" x="1254125" y="1860550"/>
          <p14:tracePt t="54373" x="822325" y="1724025"/>
          <p14:tracePt t="54391" x="288925" y="1514475"/>
          <p14:tracePt t="54407" x="14288" y="1377950"/>
          <p14:tracePt t="54706" x="79375" y="908050"/>
          <p14:tracePt t="54724" x="635000" y="973138"/>
          <p14:tracePt t="54740" x="735013" y="1001713"/>
          <p14:tracePt t="54757" x="763588" y="1009650"/>
          <p14:tracePt t="54775" x="757238" y="1031875"/>
          <p14:tracePt t="54790" x="728663" y="1031875"/>
          <p14:tracePt t="54807" x="649288" y="1016000"/>
          <p14:tracePt t="54824" x="496888" y="973138"/>
          <p14:tracePt t="54841" x="439738" y="944563"/>
          <p14:tracePt t="54857" x="417513" y="930275"/>
          <p14:tracePt t="54888" x="417513" y="915988"/>
          <p14:tracePt t="54905" x="425450" y="908050"/>
          <p14:tracePt t="54921" x="425450" y="893763"/>
          <p14:tracePt t="54938" x="411163" y="865188"/>
          <p14:tracePt t="54957" x="403225" y="842963"/>
          <p14:tracePt t="54973" x="396875" y="828675"/>
          <p14:tracePt t="54989" x="388938" y="814388"/>
          <p14:tracePt t="55007" x="382588" y="793750"/>
          <p14:tracePt t="55022" x="360363" y="771525"/>
          <p14:tracePt t="55041" x="338138" y="728663"/>
          <p14:tracePt t="55056" x="331788" y="714375"/>
          <p14:tracePt t="55073" x="331788" y="700088"/>
          <p14:tracePt t="55090" x="331788" y="692150"/>
          <p14:tracePt t="55107" x="346075" y="677863"/>
          <p14:tracePt t="55123" x="354013" y="663575"/>
          <p14:tracePt t="55139" x="368300" y="655638"/>
          <p14:tracePt t="55141" x="374650" y="655638"/>
          <p14:tracePt t="55157" x="382588" y="641350"/>
          <p14:tracePt t="55173" x="382588" y="635000"/>
          <p14:tracePt t="55191" x="388938" y="635000"/>
          <p14:tracePt t="55206" x="396875" y="635000"/>
          <p14:tracePt t="55241" x="388938" y="635000"/>
          <p14:tracePt t="55257" x="382588" y="635000"/>
          <p14:tracePt t="55273" x="382588" y="641350"/>
          <p14:tracePt t="55291" x="374650" y="649288"/>
          <p14:tracePt t="55350" x="368300" y="649288"/>
          <p14:tracePt t="55367" x="360363" y="655638"/>
          <p14:tracePt t="55546" x="360363" y="663575"/>
          <p14:tracePt t="55954" x="360363" y="669925"/>
          <p14:tracePt t="55962" x="360363" y="685800"/>
          <p14:tracePt t="55971" x="368300" y="700088"/>
          <p14:tracePt t="55988" x="382588" y="735013"/>
          <p14:tracePt t="56004" x="403225" y="763588"/>
          <p14:tracePt t="56021" x="439738" y="836613"/>
          <p14:tracePt t="56037" x="504825" y="944563"/>
          <p14:tracePt t="56054" x="728663" y="1089025"/>
          <p14:tracePt t="56071" x="879475" y="1154113"/>
          <p14:tracePt t="56087" x="1001713" y="1204913"/>
          <p14:tracePt t="56104" x="1074738" y="1233488"/>
          <p14:tracePt t="56121" x="1117600" y="1254125"/>
          <p14:tracePt t="56138" x="1139825" y="1268413"/>
          <p14:tracePt t="56155" x="1168400" y="1268413"/>
          <p14:tracePt t="56173" x="1219200" y="1276350"/>
          <p14:tracePt t="56189" x="1268413" y="1284288"/>
          <p14:tracePt t="56206" x="1341438" y="1290638"/>
          <p14:tracePt t="56223" x="1392238" y="1298575"/>
          <p14:tracePt t="56241" x="1463675" y="1298575"/>
          <p14:tracePt t="56256" x="1485900" y="1298575"/>
          <p14:tracePt t="56273" x="1506538" y="1284288"/>
          <p14:tracePt t="56290" x="1520825" y="1268413"/>
          <p14:tracePt t="56306" x="1520825" y="1247775"/>
          <p14:tracePt t="56322" x="1514475" y="1219200"/>
          <p14:tracePt t="56327" x="1506538" y="1204913"/>
          <p14:tracePt t="56340" x="1506538" y="1196975"/>
          <p14:tracePt t="56356" x="1485900" y="1174750"/>
          <p14:tracePt t="56389" x="1485900" y="1160463"/>
          <p14:tracePt t="56407" x="1485900" y="1154113"/>
          <p14:tracePt t="56423" x="1485900" y="1139825"/>
          <p14:tracePt t="56438" x="1485900" y="1125538"/>
          <p14:tracePt t="56455" x="1477963" y="1117600"/>
          <p14:tracePt t="56471" x="1471613" y="1117600"/>
          <p14:tracePt t="56488" x="1449388" y="1103313"/>
          <p14:tracePt t="56505" x="1427163" y="1081088"/>
          <p14:tracePt t="56521" x="1398588" y="1052513"/>
          <p14:tracePt t="56537" x="1377950" y="1023938"/>
          <p14:tracePt t="56554" x="1362075" y="995363"/>
          <p14:tracePt t="56570" x="1347788" y="981075"/>
          <p14:tracePt t="56587" x="1333500" y="958850"/>
          <p14:tracePt t="56604" x="1319213" y="944563"/>
          <p14:tracePt t="56620" x="1284288" y="908050"/>
          <p14:tracePt t="56637" x="1268413" y="893763"/>
          <p14:tracePt t="56654" x="1247775" y="873125"/>
          <p14:tracePt t="56670" x="1225550" y="850900"/>
          <p14:tracePt t="56687" x="1204913" y="828675"/>
          <p14:tracePt t="56704" x="1174750" y="808038"/>
          <p14:tracePt t="56720" x="1160463" y="793750"/>
          <p14:tracePt t="56737" x="1125538" y="779463"/>
          <p14:tracePt t="56754" x="1117600" y="771525"/>
          <p14:tracePt t="56787" x="1109663" y="771525"/>
          <p14:tracePt t="61751" x="1109663" y="779463"/>
          <p14:tracePt t="61760" x="1103313" y="800100"/>
          <p14:tracePt t="61770" x="1095375" y="822325"/>
          <p14:tracePt t="61787" x="1081088" y="893763"/>
          <p14:tracePt t="61805" x="1089025" y="987425"/>
          <p14:tracePt t="61821" x="1089025" y="1074738"/>
          <p14:tracePt t="61837" x="1089025" y="1146175"/>
          <p14:tracePt t="61853" x="1103313" y="1196975"/>
          <p14:tracePt t="61870" x="1125538" y="1219200"/>
          <p14:tracePt t="61887" x="1154113" y="1233488"/>
          <p14:tracePt t="61905" x="1189038" y="1239838"/>
          <p14:tracePt t="61922" x="1211263" y="1225550"/>
          <p14:tracePt t="61937" x="1247775" y="1204913"/>
          <p14:tracePt t="61954" x="1284288" y="1168400"/>
          <p14:tracePt t="61972" x="1304925" y="1168400"/>
          <p14:tracePt t="61987" x="1327150" y="1174750"/>
          <p14:tracePt t="62005" x="1355725" y="1174750"/>
          <p14:tracePt t="62037" x="1347788" y="1160463"/>
          <p14:tracePt t="62055" x="1319213" y="1125538"/>
          <p14:tracePt t="62071" x="1298575" y="1095375"/>
          <p14:tracePt t="62088" x="1284288" y="1095375"/>
          <p14:tracePt t="62103" x="1268413" y="1095375"/>
          <p14:tracePt t="62121" x="1262063" y="1103313"/>
          <p14:tracePt t="62137" x="1254125" y="1111250"/>
          <p14:tracePt t="62154" x="1247775" y="1111250"/>
          <p14:tracePt t="62171" x="1239838" y="1111250"/>
          <p14:tracePt t="62188" x="1225550" y="1111250"/>
          <p14:tracePt t="62205" x="1219200" y="1111250"/>
          <p14:tracePt t="62221" x="1196975" y="1111250"/>
          <p14:tracePt t="62237" x="1174750" y="1111250"/>
          <p14:tracePt t="62256" x="1139825" y="1103313"/>
          <p14:tracePt t="62271" x="1125538" y="1095375"/>
          <p14:tracePt t="62287" x="1117600" y="1095375"/>
          <p14:tracePt t="62305" x="1117600" y="1089025"/>
          <p14:tracePt t="62322" x="1139825" y="1074738"/>
          <p14:tracePt t="62337" x="1160463" y="1074738"/>
          <p14:tracePt t="62371" x="1168400" y="1060450"/>
          <p14:tracePt t="62387" x="1182688" y="1052513"/>
          <p14:tracePt t="62405" x="1182688" y="1046163"/>
          <p14:tracePt t="62421" x="1189038" y="1031875"/>
          <p14:tracePt t="62439" x="1189038" y="1023938"/>
          <p14:tracePt t="62453" x="1189038" y="1001713"/>
          <p14:tracePt t="62470" x="1189038" y="981075"/>
          <p14:tracePt t="62487" x="1174750" y="981075"/>
          <p14:tracePt t="62520" x="1117600" y="995363"/>
          <p14:tracePt t="62538" x="1031875" y="1001713"/>
          <p14:tracePt t="62554" x="822325" y="1009650"/>
          <p14:tracePt t="62571" x="417513" y="1009650"/>
        </p14:tracePtLst>
      </p14:laserTraceLst>
    </p:ext>
  </p:extLs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9875" y="2955925"/>
            <a:ext cx="4067175" cy="304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18025" y="2955925"/>
            <a:ext cx="4067175" cy="304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2542540" marR="5080" indent="-1403350">
              <a:lnSpc>
                <a:spcPts val="2850"/>
              </a:lnSpc>
              <a:spcBef>
                <a:spcPts val="220"/>
              </a:spcBef>
            </a:pPr>
            <a:r>
              <a:rPr spc="5" dirty="0"/>
              <a:t>4. </a:t>
            </a:r>
            <a:r>
              <a:rPr dirty="0"/>
              <a:t>Aparamenta </a:t>
            </a:r>
            <a:r>
              <a:rPr spc="-5" dirty="0"/>
              <a:t>de maniobra </a:t>
            </a:r>
            <a:r>
              <a:rPr dirty="0"/>
              <a:t>y</a:t>
            </a:r>
            <a:r>
              <a:rPr spc="-170" dirty="0"/>
              <a:t> </a:t>
            </a:r>
            <a:r>
              <a:rPr spc="-5" dirty="0"/>
              <a:t>corte  </a:t>
            </a:r>
            <a:r>
              <a:rPr spc="-10" dirty="0"/>
              <a:t>Seccionador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609850" y="1571625"/>
            <a:ext cx="394017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dirty="0">
                <a:latin typeface="Arial"/>
                <a:cs typeface="Arial"/>
              </a:rPr>
              <a:t>Seccionador de </a:t>
            </a:r>
            <a:r>
              <a:rPr sz="2000" spc="-10" dirty="0">
                <a:latin typeface="Arial"/>
                <a:cs typeface="Arial"/>
              </a:rPr>
              <a:t>cuchillas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giratorias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152"/>
    </mc:Choice>
    <mc:Fallback xmlns="">
      <p:transition spd="slow" advTm="48152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1570" x="368300" y="1500188"/>
          <p14:tracePt t="1587" x="590550" y="1565275"/>
          <p14:tracePt t="1605" x="901700" y="1651000"/>
          <p14:tracePt t="1621" x="1081088" y="1693863"/>
          <p14:tracePt t="1638" x="1276350" y="1752600"/>
          <p14:tracePt t="1654" x="1471613" y="1781175"/>
          <p14:tracePt t="1671" x="1744663" y="1831975"/>
          <p14:tracePt t="1690" x="2084388" y="1860550"/>
          <p14:tracePt t="1706" x="2328863" y="1889125"/>
          <p14:tracePt t="1722" x="2524125" y="1903413"/>
          <p14:tracePt t="1740" x="2703513" y="1925638"/>
          <p14:tracePt t="1755" x="2870200" y="1931988"/>
          <p14:tracePt t="1772" x="3006725" y="1925638"/>
          <p14:tracePt t="1776" x="3063875" y="1903413"/>
          <p14:tracePt t="1789" x="3114675" y="1897063"/>
          <p14:tracePt t="1806" x="3187700" y="1866900"/>
          <p14:tracePt t="1822" x="3216275" y="1846263"/>
          <p14:tracePt t="1838" x="3244850" y="1831975"/>
          <p14:tracePt t="1854" x="3287713" y="1809750"/>
          <p14:tracePt t="1870" x="3375025" y="1781175"/>
          <p14:tracePt t="1887" x="3468688" y="1752600"/>
          <p14:tracePt t="1904" x="3582988" y="1709738"/>
          <p14:tracePt t="1920" x="3627438" y="1687513"/>
          <p14:tracePt t="1937" x="3648075" y="1673225"/>
          <p14:tracePt t="1953" x="3656013" y="1665288"/>
          <p14:tracePt t="1970" x="3662363" y="1665288"/>
          <p14:tracePt t="2098" x="3656013" y="1665288"/>
          <p14:tracePt t="2122" x="3648075" y="1673225"/>
          <p14:tracePt t="2128" x="3641725" y="1679575"/>
          <p14:tracePt t="2138" x="3633788" y="1679575"/>
          <p14:tracePt t="2153" x="3627438" y="1693863"/>
          <p14:tracePt t="2170" x="3627438" y="1716088"/>
          <p14:tracePt t="2187" x="3627438" y="1730375"/>
          <p14:tracePt t="2204" x="3627438" y="1738313"/>
          <p14:tracePt t="2220" x="3627438" y="1744663"/>
          <p14:tracePt t="2290" x="3627438" y="1752600"/>
          <p14:tracePt t="2306" x="3627438" y="1758950"/>
          <p14:tracePt t="2314" x="3627438" y="1766888"/>
          <p14:tracePt t="2322" x="3627438" y="1773238"/>
          <p14:tracePt t="2340" x="3619500" y="1773238"/>
          <p14:tracePt t="2353" x="3619500" y="1766888"/>
          <p14:tracePt t="2370" x="3568700" y="1773238"/>
          <p14:tracePt t="2386" x="3489325" y="1795463"/>
          <p14:tracePt t="2403" x="3352800" y="1838325"/>
          <p14:tracePt t="2420" x="3281363" y="1852613"/>
          <p14:tracePt t="2437" x="3165475" y="1846263"/>
          <p14:tracePt t="2453" x="3049588" y="1824038"/>
          <p14:tracePt t="2470" x="2955925" y="1781175"/>
          <p14:tracePt t="2487" x="2833688" y="1665288"/>
          <p14:tracePt t="2503" x="2660650" y="1514475"/>
          <p14:tracePt t="2520" x="2574925" y="1492250"/>
          <p14:tracePt t="2537" x="2530475" y="1471613"/>
          <p14:tracePt t="2554" x="2524125" y="1441450"/>
          <p14:tracePt t="2571" x="2524125" y="1420813"/>
          <p14:tracePt t="2590" x="2524125" y="1392238"/>
          <p14:tracePt t="2604" x="2524125" y="1384300"/>
          <p14:tracePt t="2620" x="2524125" y="1370013"/>
          <p14:tracePt t="2638" x="2509838" y="1355725"/>
          <p14:tracePt t="2654" x="2495550" y="1347788"/>
          <p14:tracePt t="2672" x="2487613" y="1347788"/>
          <p14:tracePt t="2704" x="2495550" y="1362075"/>
          <p14:tracePt t="2722" x="2509838" y="1370013"/>
          <p14:tracePt t="2738" x="2530475" y="1392238"/>
          <p14:tracePt t="2754" x="2566988" y="1412875"/>
          <p14:tracePt t="2772" x="2624138" y="1441450"/>
          <p14:tracePt t="2787" x="2668588" y="1457325"/>
          <p14:tracePt t="2804" x="2790825" y="1500188"/>
          <p14:tracePt t="2822" x="2884488" y="1528763"/>
          <p14:tracePt t="2838" x="2984500" y="1557338"/>
          <p14:tracePt t="2855" x="3079750" y="1585913"/>
          <p14:tracePt t="2871" x="3179763" y="1614488"/>
          <p14:tracePt t="2889" x="3316288" y="1658938"/>
          <p14:tracePt t="2907" x="3389313" y="1687513"/>
          <p14:tracePt t="2922" x="3417888" y="1709738"/>
          <p14:tracePt t="2938" x="3440113" y="1730375"/>
          <p14:tracePt t="2956" x="3446463" y="1738313"/>
          <p14:tracePt t="2972" x="3460750" y="1744663"/>
          <p14:tracePt t="2988" x="3460750" y="1752600"/>
          <p14:tracePt t="3027" x="3460750" y="1758950"/>
          <p14:tracePt t="3122" x="3460750" y="1766888"/>
          <p14:tracePt t="3144" x="3454400" y="1766888"/>
          <p14:tracePt t="3173" x="3454400" y="1773238"/>
          <p14:tracePt t="3180" x="3446463" y="1773238"/>
          <p14:tracePt t="3250" x="3440113" y="1781175"/>
          <p14:tracePt t="3299" x="3440113" y="1787525"/>
          <p14:tracePt t="3325" x="3440113" y="1795463"/>
          <p14:tracePt t="3333" x="3446463" y="1795463"/>
          <p14:tracePt t="3369" x="3446463" y="1803400"/>
          <p14:tracePt t="3422" x="3446463" y="1809750"/>
          <p14:tracePt t="3429" x="3454400" y="1817688"/>
          <p14:tracePt t="3467" x="3454400" y="1824038"/>
          <p14:tracePt t="3529" x="3454400" y="1831975"/>
          <p14:tracePt t="4077" x="3460750" y="1831975"/>
          <p14:tracePt t="4090" x="3468688" y="1831975"/>
          <p14:tracePt t="4099" x="3475038" y="1831975"/>
          <p14:tracePt t="4107" x="3482975" y="1831975"/>
          <p14:tracePt t="4122" x="3519488" y="1846263"/>
          <p14:tracePt t="4138" x="3540125" y="1860550"/>
          <p14:tracePt t="4155" x="3554413" y="1874838"/>
          <p14:tracePt t="4171" x="3576638" y="1897063"/>
          <p14:tracePt t="4189" x="3590925" y="1903413"/>
          <p14:tracePt t="4205" x="3590925" y="1917700"/>
          <p14:tracePt t="4222" x="3590925" y="1939925"/>
          <p14:tracePt t="4239" x="3576638" y="1960563"/>
          <p14:tracePt t="4254" x="3554413" y="2005013"/>
          <p14:tracePt t="4271" x="3519488" y="2090738"/>
          <p14:tracePt t="4275" x="3489325" y="2141538"/>
          <p14:tracePt t="4288" x="3460750" y="2198688"/>
          <p14:tracePt t="4305" x="3352800" y="2371725"/>
          <p14:tracePt t="4322" x="3267075" y="2487613"/>
          <p14:tracePt t="4339" x="3187700" y="2589213"/>
          <p14:tracePt t="4355" x="3122613" y="2682875"/>
          <p14:tracePt t="4372" x="3071813" y="2740025"/>
          <p14:tracePt t="4389" x="3049588" y="2762250"/>
          <p14:tracePt t="4405" x="3035300" y="2782888"/>
          <p14:tracePt t="4407" x="3021013" y="2805113"/>
          <p14:tracePt t="4422" x="2992438" y="2862263"/>
          <p14:tracePt t="4437" x="2949575" y="2921000"/>
          <p14:tracePt t="4453" x="2927350" y="2984500"/>
          <p14:tracePt t="4470" x="2898775" y="3049588"/>
          <p14:tracePt t="4487" x="2870200" y="3108325"/>
          <p14:tracePt t="4503" x="2847975" y="3165475"/>
          <p14:tracePt t="4521" x="2819400" y="3208338"/>
          <p14:tracePt t="4539" x="2797175" y="3230563"/>
          <p14:tracePt t="4555" x="2776538" y="3252788"/>
          <p14:tracePt t="4572" x="2754313" y="3267075"/>
          <p14:tracePt t="4588" x="2732088" y="3287713"/>
          <p14:tracePt t="4605" x="2711450" y="3302000"/>
          <p14:tracePt t="4622" x="2697163" y="3324225"/>
          <p14:tracePt t="4639" x="2660650" y="3375025"/>
          <p14:tracePt t="4656" x="2624138" y="3409950"/>
          <p14:tracePt t="4672" x="2603500" y="3440113"/>
          <p14:tracePt t="4689" x="2589213" y="3460750"/>
          <p14:tracePt t="4706" x="2552700" y="3489325"/>
          <p14:tracePt t="4722" x="2544763" y="3505200"/>
          <p14:tracePt t="4740" x="2516188" y="3519488"/>
          <p14:tracePt t="4756" x="2501900" y="3533775"/>
          <p14:tracePt t="4771" x="2495550" y="3540125"/>
          <p14:tracePt t="4776" x="2487613" y="3540125"/>
          <p14:tracePt t="4806" x="2481263" y="3548063"/>
          <p14:tracePt t="4823" x="2465388" y="3562350"/>
          <p14:tracePt t="4840" x="2459038" y="3562350"/>
          <p14:tracePt t="4855" x="2451100" y="3568700"/>
          <p14:tracePt t="4872" x="2436813" y="3576638"/>
          <p14:tracePt t="4888" x="2422525" y="3582988"/>
          <p14:tracePt t="4904" x="2401888" y="3590925"/>
          <p14:tracePt t="4920" x="2393950" y="3590925"/>
          <p14:tracePt t="4939" x="2365375" y="3598863"/>
          <p14:tracePt t="4954" x="2351088" y="3605213"/>
          <p14:tracePt t="4971" x="2328863" y="3605213"/>
          <p14:tracePt t="4987" x="2322513" y="3605213"/>
          <p14:tracePt t="5006" x="2314575" y="3605213"/>
          <p14:tracePt t="5039" x="2306638" y="3605213"/>
          <p14:tracePt t="5055" x="2300288" y="3613150"/>
          <p14:tracePt t="5071" x="2292350" y="3613150"/>
          <p14:tracePt t="5089" x="2278063" y="3613150"/>
          <p14:tracePt t="5125" x="2271713" y="3613150"/>
          <p14:tracePt t="5189" x="2263775" y="3619500"/>
          <p14:tracePt t="5197" x="2257425" y="3619500"/>
          <p14:tracePt t="5213" x="2249488" y="3627438"/>
          <p14:tracePt t="5227" x="2243138" y="3627438"/>
          <p14:tracePt t="5237" x="2235200" y="3627438"/>
          <p14:tracePt t="5253" x="2220913" y="3627438"/>
          <p14:tracePt t="5271" x="2220913" y="3633788"/>
          <p14:tracePt t="5287" x="2212975" y="3633788"/>
          <p14:tracePt t="5303" x="2206625" y="3633788"/>
          <p14:tracePt t="5329" x="2198688" y="3633788"/>
          <p14:tracePt t="5337" x="2198688" y="3641725"/>
          <p14:tracePt t="5356" x="2192338" y="3641725"/>
          <p14:tracePt t="5375" x="2192338" y="3648075"/>
          <p14:tracePt t="5397" x="2184400" y="3648075"/>
          <p14:tracePt t="5437" x="2178050" y="3648075"/>
          <p14:tracePt t="5520" x="2178050" y="3656013"/>
          <p14:tracePt t="5537" x="2170113" y="3656013"/>
          <p14:tracePt t="5559" x="2163763" y="3656013"/>
          <p14:tracePt t="5576" x="2155825" y="3656013"/>
          <p14:tracePt t="5610" x="2155825" y="3662363"/>
          <p14:tracePt t="5619" x="2149475" y="3662363"/>
          <p14:tracePt t="5626" x="2141538" y="3662363"/>
          <p14:tracePt t="5638" x="2133600" y="3662363"/>
          <p14:tracePt t="5655" x="2119313" y="3670300"/>
          <p14:tracePt t="5672" x="2112963" y="3670300"/>
          <p14:tracePt t="5689" x="2090738" y="3678238"/>
          <p14:tracePt t="5705" x="2076450" y="3678238"/>
          <p14:tracePt t="5721" x="2070100" y="3684588"/>
          <p14:tracePt t="5739" x="2047875" y="3692525"/>
          <p14:tracePt t="5755" x="2033588" y="3692525"/>
          <p14:tracePt t="5773" x="2011363" y="3706813"/>
          <p14:tracePt t="5778" x="1997075" y="3706813"/>
          <p14:tracePt t="5788" x="1990725" y="3706813"/>
          <p14:tracePt t="5805" x="1982788" y="3713163"/>
          <p14:tracePt t="5822" x="1976438" y="3713163"/>
          <p14:tracePt t="5853" x="1968500" y="3713163"/>
          <p14:tracePt t="5919" x="1968500" y="3721100"/>
          <p14:tracePt t="5993" x="1960563" y="3721100"/>
          <p14:tracePt t="6095" x="1954213" y="3727450"/>
          <p14:tracePt t="6167" x="1946275" y="3727450"/>
          <p14:tracePt t="6188" x="1939925" y="3735388"/>
          <p14:tracePt t="6204" x="1931988" y="3735388"/>
          <p14:tracePt t="6209" x="1925638" y="3735388"/>
          <p14:tracePt t="6221" x="1917700" y="3735388"/>
          <p14:tracePt t="6239" x="1911350" y="3741738"/>
          <p14:tracePt t="6256" x="1897063" y="3741738"/>
          <p14:tracePt t="6271" x="1889125" y="3749675"/>
          <p14:tracePt t="6288" x="1866900" y="3749675"/>
          <p14:tracePt t="6305" x="1846263" y="3749675"/>
          <p14:tracePt t="6321" x="1831975" y="3756025"/>
          <p14:tracePt t="6339" x="1803400" y="3756025"/>
          <p14:tracePt t="6356" x="1781175" y="3763963"/>
          <p14:tracePt t="6372" x="1766888" y="3763963"/>
          <p14:tracePt t="6388" x="1744663" y="3771900"/>
          <p14:tracePt t="6404" x="1724025" y="3771900"/>
          <p14:tracePt t="6421" x="1708150" y="3778250"/>
          <p14:tracePt t="6440" x="1687513" y="3778250"/>
          <p14:tracePt t="6457" x="1679575" y="3778250"/>
          <p14:tracePt t="6473" x="1673225" y="3778250"/>
          <p14:tracePt t="6503" x="1665288" y="3778250"/>
          <p14:tracePt t="6523" x="1658938" y="3778250"/>
          <p14:tracePt t="6536" x="1658938" y="3786188"/>
          <p14:tracePt t="6625" x="1651000" y="3786188"/>
          <p14:tracePt t="6655" x="1644650" y="3786188"/>
          <p14:tracePt t="6692" x="1636713" y="3786188"/>
          <p14:tracePt t="6698" x="1636713" y="3792538"/>
          <p14:tracePt t="6707" x="1630363" y="3792538"/>
          <p14:tracePt t="6726" x="1622425" y="3792538"/>
          <p14:tracePt t="6743" x="1614488" y="3792538"/>
          <p14:tracePt t="6761" x="1600200" y="3800475"/>
          <p14:tracePt t="6776" x="1593850" y="3806825"/>
          <p14:tracePt t="6792" x="1585913" y="3806825"/>
          <p14:tracePt t="6805" x="1579563" y="3814763"/>
          <p14:tracePt t="6822" x="1571625" y="3814763"/>
          <p14:tracePt t="6855" x="1565275" y="3821113"/>
          <p14:tracePt t="7633" x="1565275" y="3829050"/>
          <p14:tracePt t="9785" x="1565275" y="3835400"/>
          <p14:tracePt t="10466" x="1565275" y="3829050"/>
          <p14:tracePt t="10480" x="1571625" y="3821113"/>
          <p14:tracePt t="10489" x="1579563" y="3814763"/>
          <p14:tracePt t="10503" x="1600200" y="3806825"/>
          <p14:tracePt t="10520" x="1622425" y="3792538"/>
          <p14:tracePt t="10537" x="1644650" y="3792538"/>
          <p14:tracePt t="10553" x="1665288" y="3771900"/>
          <p14:tracePt t="10569" x="1687513" y="3771900"/>
          <p14:tracePt t="10588" x="1716088" y="3749675"/>
          <p14:tracePt t="10604" x="1738313" y="3727450"/>
          <p14:tracePt t="10620" x="1803400" y="3713163"/>
          <p14:tracePt t="10636" x="1897063" y="3692525"/>
          <p14:tracePt t="10652" x="2011363" y="3678238"/>
          <p14:tracePt t="10669" x="2112963" y="3662363"/>
          <p14:tracePt t="10687" x="2184400" y="3641725"/>
          <p14:tracePt t="10703" x="2198688" y="3641725"/>
          <p14:tracePt t="10800" x="2192338" y="3641725"/>
          <p14:tracePt t="10821" x="2184400" y="3641725"/>
          <p14:tracePt t="10828" x="2178050" y="3648075"/>
          <p14:tracePt t="10843" x="2170113" y="3648075"/>
          <p14:tracePt t="10862" x="2163763" y="3656013"/>
          <p14:tracePt t="11226" x="2155825" y="3662363"/>
          <p14:tracePt t="11654" x="2149475" y="3670300"/>
          <p14:tracePt t="11671" x="2141538" y="3684588"/>
          <p14:tracePt t="11676" x="2133600" y="3692525"/>
          <p14:tracePt t="11687" x="2127250" y="3706813"/>
          <p14:tracePt t="11703" x="2105025" y="3741738"/>
          <p14:tracePt t="11719" x="2090738" y="3771900"/>
          <p14:tracePt t="11738" x="2070100" y="3800475"/>
          <p14:tracePt t="11754" x="2062163" y="3821113"/>
          <p14:tracePt t="11770" x="2062163" y="3843338"/>
          <p14:tracePt t="11786" x="2062163" y="3857625"/>
          <p14:tracePt t="11801" x="2055813" y="3886200"/>
          <p14:tracePt t="11817" x="2055813" y="3914775"/>
          <p14:tracePt t="11834" x="2055813" y="3944938"/>
          <p14:tracePt t="11851" x="2055813" y="3979863"/>
          <p14:tracePt t="11867" x="2055813" y="4016375"/>
          <p14:tracePt t="11885" x="2055813" y="4059238"/>
          <p14:tracePt t="11901" x="2055813" y="4087813"/>
          <p14:tracePt t="11917" x="2055813" y="4117975"/>
          <p14:tracePt t="11934" x="2055813" y="4132263"/>
          <p14:tracePt t="11951" x="2055813" y="4160838"/>
          <p14:tracePt t="11968" x="2055813" y="4197350"/>
          <p14:tracePt t="11984" x="2055813" y="4240213"/>
          <p14:tracePt t="12001" x="2055813" y="4283075"/>
          <p14:tracePt t="12018" x="2055813" y="4311650"/>
          <p14:tracePt t="12034" x="2055813" y="4325938"/>
          <p14:tracePt t="12051" x="2055813" y="4356100"/>
          <p14:tracePt t="12068" x="2055813" y="4384675"/>
          <p14:tracePt t="12084" x="2062163" y="4405313"/>
          <p14:tracePt t="12101" x="2070100" y="4419600"/>
          <p14:tracePt t="12117" x="2076450" y="4441825"/>
          <p14:tracePt t="12134" x="2084388" y="4464050"/>
          <p14:tracePt t="12151" x="2090738" y="4513263"/>
          <p14:tracePt t="12167" x="2105025" y="4578350"/>
          <p14:tracePt t="12184" x="2127250" y="4629150"/>
          <p14:tracePt t="12201" x="2141538" y="4679950"/>
          <p14:tracePt t="12217" x="2149475" y="4702175"/>
          <p14:tracePt t="12234" x="2155825" y="4716463"/>
          <p14:tracePt t="12251" x="2163763" y="4737100"/>
          <p14:tracePt t="12267" x="2178050" y="4759325"/>
          <p14:tracePt t="12269" x="2178050" y="4765675"/>
          <p14:tracePt t="12284" x="2192338" y="4787900"/>
          <p14:tracePt t="12300" x="2198688" y="4810125"/>
          <p14:tracePt t="12317" x="2206625" y="4830763"/>
          <p14:tracePt t="12334" x="2206625" y="4845050"/>
          <p14:tracePt t="12350" x="2206625" y="4867275"/>
          <p14:tracePt t="12367" x="2206625" y="4881563"/>
          <p14:tracePt t="12384" x="2206625" y="4895850"/>
          <p14:tracePt t="12401" x="2206625" y="4903788"/>
          <p14:tracePt t="12478" x="2198688" y="4903788"/>
          <p14:tracePt t="12496" x="2192338" y="4895850"/>
          <p14:tracePt t="12504" x="2178050" y="4889500"/>
          <p14:tracePt t="12517" x="2178050" y="4875213"/>
          <p14:tracePt t="12534" x="2163763" y="4852988"/>
          <p14:tracePt t="12551" x="2155825" y="4824413"/>
          <p14:tracePt t="12568" x="2149475" y="4779963"/>
          <p14:tracePt t="12584" x="2119313" y="4716463"/>
          <p14:tracePt t="12602" x="2090738" y="4643438"/>
          <p14:tracePt t="12620" x="2076450" y="4564063"/>
          <p14:tracePt t="12637" x="2062163" y="4449763"/>
          <p14:tracePt t="12652" x="2062163" y="4384675"/>
          <p14:tracePt t="12669" x="2055813" y="4348163"/>
          <p14:tracePt t="12686" x="2055813" y="4311650"/>
          <p14:tracePt t="12702" x="2047875" y="4268788"/>
          <p14:tracePt t="12720" x="2039938" y="4197350"/>
          <p14:tracePt t="12737" x="2039938" y="4146550"/>
          <p14:tracePt t="12753" x="2039938" y="4110038"/>
          <p14:tracePt t="12769" x="2047875" y="4081463"/>
          <p14:tracePt t="12785" x="2047875" y="4052888"/>
          <p14:tracePt t="12800" x="2047875" y="4016375"/>
          <p14:tracePt t="12817" x="2055813" y="3987800"/>
          <p14:tracePt t="12835" x="2070100" y="3965575"/>
          <p14:tracePt t="12851" x="2076450" y="3937000"/>
          <p14:tracePt t="12869" x="2090738" y="3908425"/>
          <p14:tracePt t="12884" x="2098675" y="3886200"/>
          <p14:tracePt t="12901" x="2098675" y="3871913"/>
          <p14:tracePt t="12918" x="2105025" y="3851275"/>
          <p14:tracePt t="12934" x="2112963" y="3829050"/>
          <p14:tracePt t="12953" x="2119313" y="3800475"/>
          <p14:tracePt t="12969" x="2119313" y="3786188"/>
          <p14:tracePt t="12986" x="2127250" y="3771900"/>
          <p14:tracePt t="13004" x="2127250" y="3763963"/>
          <p14:tracePt t="13019" x="2127250" y="3756025"/>
          <p14:tracePt t="13037" x="2127250" y="3735388"/>
          <p14:tracePt t="13055" x="2127250" y="3727450"/>
          <p14:tracePt t="13074" x="2127250" y="3721100"/>
          <p14:tracePt t="13100" x="2127250" y="3713163"/>
          <p14:tracePt t="13294" x="2127250" y="3706813"/>
          <p14:tracePt t="13894" x="2127250" y="3698875"/>
          <p14:tracePt t="13914" x="2127250" y="3692525"/>
          <p14:tracePt t="13964" x="2133600" y="3684588"/>
          <p14:tracePt t="13972" x="2141538" y="3684588"/>
          <p14:tracePt t="13989" x="2149475" y="3678238"/>
          <p14:tracePt t="14003" x="2155825" y="3670300"/>
          <p14:tracePt t="14019" x="2170113" y="3656013"/>
          <p14:tracePt t="14037" x="2178050" y="3656013"/>
          <p14:tracePt t="14052" x="2198688" y="3641725"/>
          <p14:tracePt t="14069" x="2212975" y="3641725"/>
          <p14:tracePt t="14087" x="2243138" y="3627438"/>
          <p14:tracePt t="14103" x="2263775" y="3627438"/>
          <p14:tracePt t="14119" x="2278063" y="3627438"/>
          <p14:tracePt t="14136" x="2300288" y="3627438"/>
          <p14:tracePt t="14152" x="2314575" y="3627438"/>
          <p14:tracePt t="14169" x="2328863" y="3627438"/>
          <p14:tracePt t="14186" x="2351088" y="3619500"/>
          <p14:tracePt t="14187" x="2357438" y="3619500"/>
          <p14:tracePt t="14203" x="2371725" y="3619500"/>
          <p14:tracePt t="14221" x="2393950" y="3613150"/>
          <p14:tracePt t="14237" x="2416175" y="3613150"/>
          <p14:tracePt t="14253" x="2430463" y="3613150"/>
          <p14:tracePt t="14269" x="2436813" y="3613150"/>
          <p14:tracePt t="14537" x="2430463" y="3613150"/>
          <p14:tracePt t="14544" x="2422525" y="3613150"/>
          <p14:tracePt t="14552" x="2408238" y="3613150"/>
          <p14:tracePt t="14569" x="2393950" y="3613150"/>
          <p14:tracePt t="14585" x="2357438" y="3613150"/>
          <p14:tracePt t="14605" x="2271713" y="3613150"/>
          <p14:tracePt t="14619" x="2192338" y="3627438"/>
          <p14:tracePt t="14636" x="2119313" y="3641725"/>
          <p14:tracePt t="14653" x="2047875" y="3641725"/>
          <p14:tracePt t="14669" x="1968500" y="3648075"/>
          <p14:tracePt t="14685" x="1925638" y="3648075"/>
          <p14:tracePt t="14702" x="1903413" y="3648075"/>
          <p14:tracePt t="14719" x="1889125" y="3648075"/>
          <p14:tracePt t="15016" x="1897063" y="3648075"/>
          <p14:tracePt t="15022" x="1903413" y="3648075"/>
          <p14:tracePt t="15038" x="1911350" y="3656013"/>
          <p14:tracePt t="15052" x="1925638" y="3670300"/>
          <p14:tracePt t="15070" x="1939925" y="3678238"/>
          <p14:tracePt t="15085" x="1954213" y="3684588"/>
          <p14:tracePt t="15102" x="1960563" y="3684588"/>
          <p14:tracePt t="16018" x="1968500" y="3684588"/>
          <p14:tracePt t="16041" x="1976438" y="3684588"/>
          <p14:tracePt t="16050" x="1982788" y="3684588"/>
          <p14:tracePt t="16065" x="1990725" y="3684588"/>
          <p14:tracePt t="16078" x="1997075" y="3684588"/>
          <p14:tracePt t="16096" x="2005013" y="3684588"/>
          <p14:tracePt t="16103" x="2011363" y="3678238"/>
          <p14:tracePt t="16118" x="2019300" y="3678238"/>
          <p14:tracePt t="16135" x="2025650" y="3678238"/>
          <p14:tracePt t="16152" x="2039938" y="3678238"/>
          <p14:tracePt t="16187" x="2047875" y="3670300"/>
          <p14:tracePt t="16230" x="2055813" y="3670300"/>
          <p14:tracePt t="16252" x="2062163" y="3670300"/>
          <p14:tracePt t="16261" x="2062163" y="3662363"/>
          <p14:tracePt t="16271" x="2070100" y="3662363"/>
          <p14:tracePt t="16303" x="2076450" y="3662363"/>
          <p14:tracePt t="16322" x="2084388" y="3662363"/>
          <p14:tracePt t="16331" x="2084388" y="3656013"/>
          <p14:tracePt t="16351" x="2090738" y="3656013"/>
          <p14:tracePt t="16373" x="2098675" y="3656013"/>
          <p14:tracePt t="16482" x="2105025" y="3656013"/>
          <p14:tracePt t="16495" x="2105025" y="3648075"/>
          <p14:tracePt t="16546" x="2112963" y="3648075"/>
          <p14:tracePt t="16733" x="2112963" y="3656013"/>
          <p14:tracePt t="16752" x="2119313" y="3662363"/>
          <p14:tracePt t="16758" x="2119313" y="3670300"/>
          <p14:tracePt t="16775" x="2119313" y="3678238"/>
          <p14:tracePt t="16789" x="2127250" y="3684588"/>
          <p14:tracePt t="16805" x="2127250" y="3698875"/>
          <p14:tracePt t="16822" x="2127250" y="3706813"/>
          <p14:tracePt t="16836" x="2127250" y="3713163"/>
          <p14:tracePt t="16851" x="2127250" y="3727450"/>
          <p14:tracePt t="16867" x="2127250" y="3735388"/>
          <p14:tracePt t="16884" x="2127250" y="3749675"/>
          <p14:tracePt t="16901" x="2127250" y="3756025"/>
          <p14:tracePt t="16918" x="2127250" y="3771900"/>
          <p14:tracePt t="16919" x="2127250" y="3778250"/>
          <p14:tracePt t="16934" x="2127250" y="3786188"/>
          <p14:tracePt t="16950" x="2127250" y="3806825"/>
          <p14:tracePt t="16968" x="2133600" y="3829050"/>
          <p14:tracePt t="16986" x="2133600" y="3843338"/>
          <p14:tracePt t="17001" x="2133600" y="3871913"/>
          <p14:tracePt t="17019" x="2141538" y="3900488"/>
          <p14:tracePt t="17036" x="2141538" y="3922713"/>
          <p14:tracePt t="17052" x="2149475" y="3944938"/>
          <p14:tracePt t="17068" x="2155825" y="3959225"/>
          <p14:tracePt t="17086" x="2155825" y="3979863"/>
          <p14:tracePt t="17101" x="2155825" y="3994150"/>
          <p14:tracePt t="17119" x="2155825" y="4024313"/>
          <p14:tracePt t="17136" x="2155825" y="4052888"/>
          <p14:tracePt t="17152" x="2155825" y="4081463"/>
          <p14:tracePt t="17168" x="2155825" y="4103688"/>
          <p14:tracePt t="17184" x="2155825" y="4138613"/>
          <p14:tracePt t="17201" x="2155825" y="4152900"/>
          <p14:tracePt t="17220" x="2155825" y="4197350"/>
          <p14:tracePt t="17235" x="2155825" y="4217988"/>
          <p14:tracePt t="17252" x="2155825" y="4240213"/>
          <p14:tracePt t="17270" x="2155825" y="4260850"/>
          <p14:tracePt t="17285" x="2155825" y="4291013"/>
          <p14:tracePt t="17302" x="2155825" y="4311650"/>
          <p14:tracePt t="17320" x="2155825" y="4340225"/>
          <p14:tracePt t="17335" x="2155825" y="4362450"/>
          <p14:tracePt t="17352" x="2155825" y="4376738"/>
          <p14:tracePt t="17369" x="2155825" y="4391025"/>
          <p14:tracePt t="17385" x="2155825" y="4398963"/>
          <p14:tracePt t="17401" x="2155825" y="4413250"/>
          <p14:tracePt t="17418" x="2155825" y="4419600"/>
          <p14:tracePt t="17435" x="2155825" y="4441825"/>
          <p14:tracePt t="17453" x="2155825" y="4464050"/>
          <p14:tracePt t="17469" x="2155825" y="4478338"/>
          <p14:tracePt t="17485" x="2155825" y="4498975"/>
          <p14:tracePt t="17502" x="2155825" y="4506913"/>
          <p14:tracePt t="17520" x="2155825" y="4513263"/>
          <p14:tracePt t="17535" x="2155825" y="4521200"/>
          <p14:tracePt t="17568" x="2149475" y="4521200"/>
          <p14:tracePt t="17586" x="2149475" y="4529138"/>
          <p14:tracePt t="17600" x="2149475" y="4535488"/>
          <p14:tracePt t="17617" x="2149475" y="4549775"/>
          <p14:tracePt t="17680" x="2141538" y="4549775"/>
          <p14:tracePt t="17689" x="2141538" y="4543425"/>
          <p14:tracePt t="17701" x="2127250" y="4535488"/>
          <p14:tracePt t="17719" x="2098675" y="4478338"/>
          <p14:tracePt t="17737" x="2090738" y="4419600"/>
          <p14:tracePt t="17753" x="2090738" y="4356100"/>
          <p14:tracePt t="17768" x="2090738" y="4291013"/>
          <p14:tracePt t="17773" x="2090738" y="4254500"/>
          <p14:tracePt t="17786" x="2090738" y="4211638"/>
          <p14:tracePt t="17802" x="2090738" y="4167188"/>
          <p14:tracePt t="17819" x="2090738" y="4117975"/>
          <p14:tracePt t="17835" x="2090738" y="4081463"/>
          <p14:tracePt t="17852" x="2098675" y="4059238"/>
          <p14:tracePt t="17870" x="2098675" y="4030663"/>
          <p14:tracePt t="17885" x="2098675" y="4016375"/>
          <p14:tracePt t="17902" x="2098675" y="3994150"/>
          <p14:tracePt t="17919" x="2105025" y="3965575"/>
          <p14:tracePt t="17935" x="2105025" y="3944938"/>
          <p14:tracePt t="17952" x="2105025" y="3922713"/>
          <p14:tracePt t="17970" x="2105025" y="3908425"/>
          <p14:tracePt t="17985" x="2105025" y="3886200"/>
          <p14:tracePt t="18002" x="2112963" y="3871913"/>
          <p14:tracePt t="18020" x="2119313" y="3843338"/>
          <p14:tracePt t="18035" x="2119313" y="3821113"/>
          <p14:tracePt t="18051" x="2119313" y="3800475"/>
          <p14:tracePt t="18068" x="2127250" y="3786188"/>
          <p14:tracePt t="18085" x="2127250" y="3778250"/>
          <p14:tracePt t="18101" x="2127250" y="3771900"/>
          <p14:tracePt t="18137" x="2127250" y="3763963"/>
          <p14:tracePt t="18152" x="2127250" y="3756025"/>
          <p14:tracePt t="18169" x="2127250" y="3749675"/>
          <p14:tracePt t="18185" x="2127250" y="3741738"/>
          <p14:tracePt t="18203" x="2127250" y="3727450"/>
          <p14:tracePt t="18235" x="2127250" y="3721100"/>
          <p14:tracePt t="18253" x="2127250" y="3713163"/>
          <p14:tracePt t="18275" x="2127250" y="3706813"/>
          <p14:tracePt t="18350" x="2127250" y="3698875"/>
          <p14:tracePt t="18552" x="2127250" y="3706813"/>
          <p14:tracePt t="18561" x="2127250" y="3721100"/>
          <p14:tracePt t="18570" x="2127250" y="3727450"/>
          <p14:tracePt t="18584" x="2127250" y="3749675"/>
          <p14:tracePt t="18601" x="2127250" y="3771900"/>
          <p14:tracePt t="18618" x="2127250" y="3800475"/>
          <p14:tracePt t="18636" x="2127250" y="3871913"/>
          <p14:tracePt t="18652" x="2133600" y="3937000"/>
          <p14:tracePt t="18669" x="2133600" y="3987800"/>
          <p14:tracePt t="18685" x="2133600" y="4038600"/>
          <p14:tracePt t="18702" x="2133600" y="4073525"/>
          <p14:tracePt t="18720" x="2141538" y="4103688"/>
          <p14:tracePt t="18735" x="2149475" y="4138613"/>
          <p14:tracePt t="18750" x="2155825" y="4175125"/>
          <p14:tracePt t="18768" x="2163763" y="4197350"/>
          <p14:tracePt t="18783" x="2170113" y="4232275"/>
          <p14:tracePt t="18800" x="2170113" y="4246563"/>
          <p14:tracePt t="18817" x="2170113" y="4268788"/>
          <p14:tracePt t="18833" x="2170113" y="4283075"/>
          <p14:tracePt t="18849" x="2178050" y="4291013"/>
          <p14:tracePt t="18901" x="2178050" y="4283075"/>
          <p14:tracePt t="18907" x="2170113" y="4276725"/>
          <p14:tracePt t="18918" x="2170113" y="4268788"/>
          <p14:tracePt t="18934" x="2170113" y="4246563"/>
          <p14:tracePt t="18953" x="2170113" y="4211638"/>
          <p14:tracePt t="18968" x="2178050" y="4175125"/>
          <p14:tracePt t="18985" x="2178050" y="4152900"/>
          <p14:tracePt t="19003" x="2184400" y="4081463"/>
          <p14:tracePt t="19018" x="2192338" y="4024313"/>
          <p14:tracePt t="19034" x="2198688" y="3944938"/>
          <p14:tracePt t="19053" x="2206625" y="3886200"/>
          <p14:tracePt t="19068" x="2206625" y="3857625"/>
          <p14:tracePt t="19085" x="2206625" y="3843338"/>
          <p14:tracePt t="19101" x="2206625" y="3821113"/>
          <p14:tracePt t="19118" x="2206625" y="3800475"/>
          <p14:tracePt t="19135" x="2206625" y="3786188"/>
          <p14:tracePt t="19151" x="2206625" y="3763963"/>
          <p14:tracePt t="19169" x="2206625" y="3741738"/>
          <p14:tracePt t="19185" x="2206625" y="3727450"/>
          <p14:tracePt t="19201" x="2206625" y="3721100"/>
          <p14:tracePt t="19219" x="2206625" y="3706813"/>
          <p14:tracePt t="19236" x="2220913" y="3692525"/>
          <p14:tracePt t="19251" x="2228850" y="3684588"/>
          <p14:tracePt t="19269" x="2235200" y="3656013"/>
          <p14:tracePt t="19285" x="2243138" y="3641725"/>
          <p14:tracePt t="19301" x="2249488" y="3627438"/>
          <p14:tracePt t="19319" x="2257425" y="3619500"/>
          <p14:tracePt t="19335" x="2263775" y="3613150"/>
          <p14:tracePt t="19351" x="2278063" y="3598863"/>
          <p14:tracePt t="19384" x="2278063" y="3590925"/>
          <p14:tracePt t="19428" x="2286000" y="3590925"/>
          <p14:tracePt t="19446" x="2292350" y="3582988"/>
          <p14:tracePt t="19455" x="2300288" y="3582988"/>
          <p14:tracePt t="19470" x="2336800" y="3568700"/>
          <p14:tracePt t="19485" x="2393950" y="3548063"/>
          <p14:tracePt t="19501" x="2473325" y="3533775"/>
          <p14:tracePt t="19519" x="2566988" y="3511550"/>
          <p14:tracePt t="19534" x="2632075" y="3489325"/>
          <p14:tracePt t="19551" x="2654300" y="3475038"/>
          <p14:tracePt t="19568" x="2674938" y="3460750"/>
          <p14:tracePt t="19585" x="2682875" y="3460750"/>
          <p14:tracePt t="19601" x="2703513" y="3454400"/>
          <p14:tracePt t="19618" x="2717800" y="3446463"/>
          <p14:tracePt t="19634" x="2754313" y="3446463"/>
          <p14:tracePt t="19651" x="2805113" y="3440113"/>
          <p14:tracePt t="19669" x="2884488" y="3432175"/>
          <p14:tracePt t="19685" x="2913063" y="3425825"/>
          <p14:tracePt t="19703" x="2927350" y="3409950"/>
          <p14:tracePt t="19718" x="2949575" y="3403600"/>
          <p14:tracePt t="19735" x="2970213" y="3395663"/>
          <p14:tracePt t="19752" x="2984500" y="3389313"/>
          <p14:tracePt t="19769" x="3014663" y="3389313"/>
          <p14:tracePt t="19825" x="3021013" y="3389313"/>
          <p14:tracePt t="20107" x="3014663" y="3395663"/>
          <p14:tracePt t="20115" x="3006725" y="3395663"/>
          <p14:tracePt t="20131" x="3000375" y="3395663"/>
          <p14:tracePt t="20139" x="2992438" y="3403600"/>
          <p14:tracePt t="20151" x="2970213" y="3409950"/>
          <p14:tracePt t="20168" x="2955925" y="3409950"/>
          <p14:tracePt t="20184" x="2927350" y="3417888"/>
          <p14:tracePt t="20201" x="2890838" y="3432175"/>
          <p14:tracePt t="20219" x="2827338" y="3446463"/>
          <p14:tracePt t="20234" x="2768600" y="3460750"/>
          <p14:tracePt t="20250" x="2682875" y="3482975"/>
          <p14:tracePt t="20269" x="2566988" y="3497263"/>
          <p14:tracePt t="20285" x="2444750" y="3505200"/>
          <p14:tracePt t="20301" x="2328863" y="3511550"/>
          <p14:tracePt t="20318" x="2220913" y="3519488"/>
          <p14:tracePt t="20334" x="2133600" y="3533775"/>
          <p14:tracePt t="20351" x="2055813" y="3540125"/>
          <p14:tracePt t="20368" x="1931988" y="3562350"/>
          <p14:tracePt t="20384" x="1852613" y="3582988"/>
          <p14:tracePt t="20401" x="1758950" y="3598863"/>
          <p14:tracePt t="20418" x="1658938" y="3619500"/>
          <p14:tracePt t="20434" x="1571625" y="3619500"/>
          <p14:tracePt t="20450" x="1492250" y="3633788"/>
          <p14:tracePt t="20468" x="1398588" y="3648075"/>
          <p14:tracePt t="20484" x="1362075" y="3662363"/>
          <p14:tracePt t="20502" x="1347788" y="3670300"/>
          <p14:tracePt t="20518" x="1327150" y="3684588"/>
          <p14:tracePt t="20534" x="1312863" y="3692525"/>
          <p14:tracePt t="20551" x="1304925" y="3698875"/>
          <p14:tracePt t="20568" x="1304925" y="3706813"/>
          <p14:tracePt t="20584" x="1298575" y="3721100"/>
          <p14:tracePt t="20600" x="1284288" y="3735388"/>
          <p14:tracePt t="20618" x="1276350" y="3749675"/>
          <p14:tracePt t="20635" x="1262063" y="3778250"/>
          <p14:tracePt t="20651" x="1254125" y="3792538"/>
          <p14:tracePt t="20668" x="1254125" y="3806825"/>
          <p14:tracePt t="20684" x="1247775" y="3814763"/>
          <p14:tracePt t="20700" x="1247775" y="3829050"/>
          <p14:tracePt t="20718" x="1247775" y="3843338"/>
          <p14:tracePt t="20735" x="1262063" y="3857625"/>
          <p14:tracePt t="20752" x="1284288" y="3857625"/>
          <p14:tracePt t="20769" x="1304925" y="3857625"/>
          <p14:tracePt t="20774" x="1312863" y="3857625"/>
          <p14:tracePt t="20791" x="1327150" y="3857625"/>
          <p14:tracePt t="20802" x="1333500" y="3857625"/>
          <p14:tracePt t="20819" x="1347788" y="3857625"/>
          <p14:tracePt t="20835" x="1362075" y="3857625"/>
          <p14:tracePt t="20850" x="1370013" y="3857625"/>
          <p14:tracePt t="20867" x="1377950" y="3865563"/>
          <p14:tracePt t="20885" x="1384300" y="3865563"/>
          <p14:tracePt t="20900" x="1392238" y="3865563"/>
          <p14:tracePt t="20919" x="1398588" y="3865563"/>
          <p14:tracePt t="20952" x="1406525" y="3865563"/>
          <p14:tracePt t="21051" x="1398588" y="3865563"/>
          <p14:tracePt t="21073" x="1392238" y="3865563"/>
          <p14:tracePt t="21082" x="1384300" y="3865563"/>
          <p14:tracePt t="21097" x="1377950" y="3865563"/>
          <p14:tracePt t="21110" x="1370013" y="3865563"/>
          <p14:tracePt t="21118" x="1362075" y="3865563"/>
          <p14:tracePt t="21133" x="1355725" y="3865563"/>
          <p14:tracePt t="21152" x="1347788" y="3865563"/>
          <p14:tracePt t="21170" x="1333500" y="3865563"/>
          <p14:tracePt t="21185" x="1319213" y="3865563"/>
          <p14:tracePt t="21201" x="1312863" y="3865563"/>
          <p14:tracePt t="21217" x="1298575" y="3865563"/>
          <p14:tracePt t="21235" x="1268413" y="3851275"/>
          <p14:tracePt t="21252" x="1247775" y="3835400"/>
          <p14:tracePt t="21268" x="1219200" y="3814763"/>
          <p14:tracePt t="21284" x="1154113" y="3786188"/>
          <p14:tracePt t="21301" x="1060450" y="3749675"/>
          <p14:tracePt t="21318" x="987425" y="3721100"/>
          <p14:tracePt t="21335" x="930275" y="3698875"/>
          <p14:tracePt t="21353" x="901700" y="3678238"/>
          <p14:tracePt t="21369" x="887413" y="3662363"/>
          <p14:tracePt t="21400" x="887413" y="3648075"/>
          <p14:tracePt t="21415" x="887413" y="3627438"/>
          <p14:tracePt t="21433" x="887413" y="3605213"/>
          <p14:tracePt t="21449" x="887413" y="3590925"/>
          <p14:tracePt t="21465" x="887413" y="3576638"/>
          <p14:tracePt t="21482" x="879475" y="3554413"/>
          <p14:tracePt t="21498" x="865188" y="3533775"/>
          <p14:tracePt t="21515" x="858838" y="3511550"/>
          <p14:tracePt t="21533" x="850900" y="3482975"/>
          <p14:tracePt t="21548" x="842963" y="3475038"/>
          <p14:tracePt t="21565" x="842963" y="3468688"/>
          <p14:tracePt t="21598" x="842963" y="3460750"/>
          <p14:tracePt t="21759" x="850900" y="3460750"/>
          <p14:tracePt t="21770" x="865188" y="3475038"/>
          <p14:tracePt t="21775" x="887413" y="3489325"/>
          <p14:tracePt t="21783" x="901700" y="3505200"/>
          <p14:tracePt t="21801" x="966788" y="3548063"/>
          <p14:tracePt t="21819" x="1168400" y="3627438"/>
          <p14:tracePt t="21835" x="1384300" y="3684588"/>
          <p14:tracePt t="21851" x="1593850" y="3727450"/>
          <p14:tracePt t="21869" x="1781175" y="3756025"/>
          <p14:tracePt t="21883" x="1925638" y="3792538"/>
          <p14:tracePt t="21898" x="2047875" y="3821113"/>
          <p14:tracePt t="21916" x="2149475" y="3843338"/>
          <p14:tracePt t="21932" x="2249488" y="3851275"/>
          <p14:tracePt t="21949" x="2357438" y="3843338"/>
          <p14:tracePt t="21965" x="2386013" y="3829050"/>
          <p14:tracePt t="21982" x="2422525" y="3814763"/>
          <p14:tracePt t="21999" x="2473325" y="3792538"/>
          <p14:tracePt t="22015" x="2552700" y="3778250"/>
          <p14:tracePt t="22032" x="2638425" y="3763963"/>
          <p14:tracePt t="22049" x="2711450" y="3756025"/>
          <p14:tracePt t="22065" x="2732088" y="3749675"/>
          <p14:tracePt t="22082" x="2740025" y="3741738"/>
          <p14:tracePt t="22099" x="2747963" y="3741738"/>
          <p14:tracePt t="22115" x="2754313" y="3721100"/>
          <p14:tracePt t="22131" x="2762250" y="3706813"/>
          <p14:tracePt t="22148" x="2762250" y="3692525"/>
          <p14:tracePt t="22165" x="2768600" y="3670300"/>
          <p14:tracePt t="22181" x="2768600" y="3656013"/>
          <p14:tracePt t="22198" x="2776538" y="3633788"/>
          <p14:tracePt t="22214" x="2782888" y="3613150"/>
          <p14:tracePt t="22231" x="2790825" y="3598863"/>
          <p14:tracePt t="22248" x="2811463" y="3576638"/>
          <p14:tracePt t="22265" x="2827338" y="3554413"/>
          <p14:tracePt t="22282" x="2833688" y="3540125"/>
          <p14:tracePt t="22298" x="2833688" y="3533775"/>
          <p14:tracePt t="22314" x="2841625" y="3519488"/>
          <p14:tracePt t="22331" x="2847975" y="3511550"/>
          <p14:tracePt t="22348" x="2847975" y="3505200"/>
          <p14:tracePt t="22365" x="2862263" y="3497263"/>
          <p14:tracePt t="22381" x="2876550" y="3482975"/>
          <p14:tracePt t="22398" x="2884488" y="3475038"/>
          <p14:tracePt t="22414" x="2898775" y="3468688"/>
          <p14:tracePt t="22431" x="2905125" y="3468688"/>
          <p14:tracePt t="22448" x="2921000" y="3460750"/>
          <p14:tracePt t="22465" x="2927350" y="3454400"/>
          <p14:tracePt t="22481" x="2941638" y="3446463"/>
          <p14:tracePt t="22498" x="2963863" y="3446463"/>
          <p14:tracePt t="22515" x="2978150" y="3440113"/>
          <p14:tracePt t="22531" x="3021013" y="3440113"/>
          <p14:tracePt t="22548" x="3043238" y="3446463"/>
          <p14:tracePt t="22565" x="3057525" y="3454400"/>
          <p14:tracePt t="22581" x="3079750" y="3468688"/>
          <p14:tracePt t="22598" x="3100388" y="3489325"/>
          <p14:tracePt t="22615" x="3122613" y="3497263"/>
          <p14:tracePt t="22631" x="3136900" y="3511550"/>
          <p14:tracePt t="22633" x="3136900" y="3519488"/>
          <p14:tracePt t="22648" x="3143250" y="3525838"/>
          <p14:tracePt t="22665" x="3157538" y="3540125"/>
          <p14:tracePt t="22683" x="3179763" y="3562350"/>
          <p14:tracePt t="22700" x="3201988" y="3582988"/>
          <p14:tracePt t="22715" x="3230563" y="3619500"/>
          <p14:tracePt t="22732" x="3352800" y="3721100"/>
          <p14:tracePt t="22750" x="3425825" y="3756025"/>
          <p14:tracePt t="22767" x="3460750" y="3778250"/>
          <p14:tracePt t="22770" x="3475038" y="3786188"/>
          <p14:tracePt t="22782" x="3482975" y="3800475"/>
          <p14:tracePt t="22800" x="3489325" y="3806825"/>
          <p14:tracePt t="23254" x="3482975" y="3806825"/>
          <p14:tracePt t="23263" x="3475038" y="3806825"/>
          <p14:tracePt t="23270" x="3468688" y="3806825"/>
          <p14:tracePt t="23284" x="3460750" y="3806825"/>
          <p14:tracePt t="23300" x="3432175" y="3800475"/>
          <p14:tracePt t="23316" x="3409950" y="3792538"/>
          <p14:tracePt t="23333" x="3403600" y="3786188"/>
          <p14:tracePt t="23350" x="3395663" y="3778250"/>
          <p14:tracePt t="23367" x="3381375" y="3771900"/>
          <p14:tracePt t="23383" x="3375025" y="3763963"/>
          <p14:tracePt t="23400" x="3367088" y="3763963"/>
          <p14:tracePt t="23416" x="3352800" y="3756025"/>
          <p14:tracePt t="23433" x="3346450" y="3749675"/>
          <p14:tracePt t="23877" x="3338513" y="3749675"/>
          <p14:tracePt t="23884" x="3330575" y="3749675"/>
          <p14:tracePt t="23899" x="3316288" y="3756025"/>
          <p14:tracePt t="23916" x="3281363" y="3778250"/>
          <p14:tracePt t="23934" x="3208338" y="3829050"/>
          <p14:tracePt t="23949" x="3122613" y="3879850"/>
          <p14:tracePt t="23967" x="2984500" y="3922713"/>
          <p14:tracePt t="23985" x="2949575" y="3930650"/>
          <p14:tracePt t="24000" x="2927350" y="3922713"/>
          <p14:tracePt t="24017" x="2905125" y="3894138"/>
          <p14:tracePt t="24034" x="2905125" y="3871913"/>
          <p14:tracePt t="24049" x="2913063" y="3821113"/>
          <p14:tracePt t="24067" x="2949575" y="3756025"/>
          <p14:tracePt t="24084" x="2970213" y="3735388"/>
          <p14:tracePt t="24100" x="2984500" y="3706813"/>
          <p14:tracePt t="24116" x="2992438" y="3692525"/>
          <p14:tracePt t="24133" x="2992438" y="3678238"/>
          <p14:tracePt t="24149" x="3000375" y="3670300"/>
          <p14:tracePt t="24167" x="3000375" y="3648075"/>
          <p14:tracePt t="24183" x="3000375" y="3641725"/>
          <p14:tracePt t="24200" x="3000375" y="3627438"/>
          <p14:tracePt t="24217" x="3000375" y="3619500"/>
          <p14:tracePt t="24233" x="3000375" y="3613150"/>
          <p14:tracePt t="24274" x="3000375" y="3598863"/>
          <p14:tracePt t="24296" x="3006725" y="3590925"/>
          <p14:tracePt t="24313" x="3006725" y="3582988"/>
          <p14:tracePt t="24323" x="3006725" y="3576638"/>
          <p14:tracePt t="24333" x="3014663" y="3576638"/>
          <p14:tracePt t="24578" x="3006725" y="3576638"/>
          <p14:tracePt t="24586" x="3000375" y="3576638"/>
          <p14:tracePt t="24603" x="2992438" y="3576638"/>
          <p14:tracePt t="24679" x="2984500" y="3576638"/>
          <p14:tracePt t="24692" x="2984500" y="3568700"/>
          <p14:tracePt t="24700" x="2978150" y="3568700"/>
          <p14:tracePt t="24716" x="2970213" y="3562350"/>
          <p14:tracePt t="24735" x="2963863" y="3554413"/>
          <p14:tracePt t="24751" x="2963863" y="3548063"/>
          <p14:tracePt t="24767" x="2955925" y="3540125"/>
          <p14:tracePt t="24784" x="2949575" y="3525838"/>
          <p14:tracePt t="24800" x="2941638" y="3525838"/>
          <p14:tracePt t="24817" x="2927350" y="3519488"/>
          <p14:tracePt t="24834" x="2913063" y="3519488"/>
          <p14:tracePt t="24849" x="2890838" y="3511550"/>
          <p14:tracePt t="24866" x="2841625" y="3511550"/>
          <p14:tracePt t="24883" x="2768600" y="3511550"/>
          <p14:tracePt t="24899" x="2689225" y="3505200"/>
          <p14:tracePt t="24917" x="2589213" y="3505200"/>
          <p14:tracePt t="24933" x="2516188" y="3497263"/>
          <p14:tracePt t="24950" x="2444750" y="3489325"/>
          <p14:tracePt t="24966" x="2386013" y="3489325"/>
          <p14:tracePt t="24983" x="2357438" y="3505200"/>
          <p14:tracePt t="24999" x="2336800" y="3505200"/>
          <p14:tracePt t="25018" x="2300288" y="3519488"/>
          <p14:tracePt t="25034" x="2263775" y="3519488"/>
          <p14:tracePt t="25050" x="2228850" y="3525838"/>
          <p14:tracePt t="25067" x="2206625" y="3533775"/>
          <p14:tracePt t="25083" x="2184400" y="3540125"/>
          <p14:tracePt t="25100" x="2163763" y="3540125"/>
          <p14:tracePt t="25117" x="2098675" y="3554413"/>
          <p14:tracePt t="25134" x="2070100" y="3554413"/>
          <p14:tracePt t="25150" x="2047875" y="3568700"/>
          <p14:tracePt t="25166" x="2025650" y="3576638"/>
          <p14:tracePt t="25183" x="2019300" y="3582988"/>
          <p14:tracePt t="25200" x="2005013" y="3582988"/>
          <p14:tracePt t="25217" x="1997075" y="3598863"/>
          <p14:tracePt t="25233" x="1982788" y="3605213"/>
          <p14:tracePt t="25251" x="1976438" y="3613150"/>
          <p14:tracePt t="25267" x="1968500" y="3627438"/>
          <p14:tracePt t="25283" x="1960563" y="3633788"/>
          <p14:tracePt t="25302" x="1946275" y="3641725"/>
          <p14:tracePt t="25317" x="1939925" y="3656013"/>
          <p14:tracePt t="25334" x="1917700" y="3656013"/>
          <p14:tracePt t="25350" x="1903413" y="3670300"/>
          <p14:tracePt t="25367" x="1889125" y="3670300"/>
          <p14:tracePt t="25384" x="1866900" y="3678238"/>
          <p14:tracePt t="25401" x="1838325" y="3678238"/>
          <p14:tracePt t="25418" x="1803400" y="3684588"/>
          <p14:tracePt t="25434" x="1781175" y="3684588"/>
          <p14:tracePt t="25450" x="1758950" y="3684588"/>
          <p14:tracePt t="25466" x="1738313" y="3684588"/>
          <p14:tracePt t="25481" x="1716088" y="3698875"/>
          <p14:tracePt t="25497" x="1693863" y="3706813"/>
          <p14:tracePt t="25514" x="1679575" y="3713163"/>
          <p14:tracePt t="25532" x="1665288" y="3721100"/>
          <p14:tracePt t="25548" x="1658938" y="3727450"/>
          <p14:tracePt t="25582" x="1644650" y="3735388"/>
          <p14:tracePt t="25713" x="1636713" y="3741738"/>
          <p14:tracePt t="25733" x="1636713" y="3749675"/>
          <p14:tracePt t="25741" x="1630363" y="3756025"/>
          <p14:tracePt t="25759" x="1622425" y="3763963"/>
          <p14:tracePt t="25770" x="1614488" y="3763963"/>
          <p14:tracePt t="25783" x="1608138" y="3778250"/>
          <p14:tracePt t="25800" x="1585913" y="3786188"/>
          <p14:tracePt t="25817" x="1565275" y="3800475"/>
          <p14:tracePt t="25833" x="1543050" y="3814763"/>
          <p14:tracePt t="25835" x="1535113" y="3821113"/>
          <p14:tracePt t="25850" x="1514475" y="3829050"/>
          <p14:tracePt t="25866" x="1500188" y="3835400"/>
          <p14:tracePt t="25883" x="1477963" y="3843338"/>
          <p14:tracePt t="25900" x="1471613" y="3843338"/>
          <p14:tracePt t="25999" x="1463675" y="3843338"/>
          <p14:tracePt t="26017" x="1457325" y="3843338"/>
          <p14:tracePt t="26033" x="1441450" y="3843338"/>
          <p14:tracePt t="26041" x="1435100" y="3843338"/>
          <p14:tracePt t="26051" x="1427163" y="3843338"/>
          <p14:tracePt t="26066" x="1412875" y="3843338"/>
          <p14:tracePt t="26083" x="1406525" y="3843338"/>
          <p14:tracePt t="26323" x="1412875" y="3835400"/>
          <p14:tracePt t="26332" x="1420813" y="3835400"/>
          <p14:tracePt t="26338" x="1435100" y="3835400"/>
          <p14:tracePt t="26351" x="1520825" y="3835400"/>
          <p14:tracePt t="26367" x="1687513" y="3829050"/>
          <p14:tracePt t="26383" x="1897063" y="3829050"/>
          <p14:tracePt t="26400" x="2084388" y="3814763"/>
          <p14:tracePt t="26416" x="2212975" y="3792538"/>
          <p14:tracePt t="26432" x="2306638" y="3763963"/>
          <p14:tracePt t="26451" x="2386013" y="3727450"/>
          <p14:tracePt t="26467" x="2408238" y="3713163"/>
          <p14:tracePt t="26483" x="2408238" y="3706813"/>
          <p14:tracePt t="26499" x="2422525" y="3706813"/>
          <p14:tracePt t="26518" x="2451100" y="3678238"/>
          <p14:tracePt t="26534" x="2495550" y="3656013"/>
          <p14:tracePt t="26551" x="2581275" y="3627438"/>
          <p14:tracePt t="26568" x="2660650" y="3605213"/>
          <p14:tracePt t="26583" x="2732088" y="3590925"/>
          <p14:tracePt t="26600" x="2790825" y="3568700"/>
          <p14:tracePt t="26618" x="2827338" y="3554413"/>
          <p14:tracePt t="26633" x="2841625" y="3548063"/>
          <p14:tracePt t="26664" x="2847975" y="3548063"/>
          <p14:tracePt t="26718" x="2855913" y="3540125"/>
          <p14:tracePt t="26731" x="2862263" y="3540125"/>
          <p14:tracePt t="26747" x="2870200" y="3533775"/>
          <p14:tracePt t="26755" x="2876550" y="3533775"/>
          <p14:tracePt t="26766" x="2884488" y="3525838"/>
          <p14:tracePt t="26783" x="2905125" y="3525838"/>
          <p14:tracePt t="26801" x="2913063" y="3519488"/>
          <p14:tracePt t="26896" x="2921000" y="3519488"/>
          <p14:tracePt t="26909" x="2921000" y="3511550"/>
          <p14:tracePt t="26937" x="2927350" y="3505200"/>
          <p14:tracePt t="26947" x="2935288" y="3505200"/>
          <p14:tracePt t="27113" x="2927350" y="3505200"/>
          <p14:tracePt t="27126" x="2927350" y="3511550"/>
          <p14:tracePt t="27141" x="2921000" y="3511550"/>
          <p14:tracePt t="27150" x="2913063" y="3519488"/>
          <p14:tracePt t="27166" x="2898775" y="3525838"/>
          <p14:tracePt t="27182" x="2884488" y="3548063"/>
          <p14:tracePt t="27199" x="2855913" y="3562350"/>
          <p14:tracePt t="27216" x="2768600" y="3627438"/>
          <p14:tracePt t="27233" x="2682875" y="3662363"/>
          <p14:tracePt t="27250" x="2609850" y="3698875"/>
          <p14:tracePt t="27268" x="2544763" y="3721100"/>
          <p14:tracePt t="27271" x="2501900" y="3735388"/>
          <p14:tracePt t="27282" x="2459038" y="3749675"/>
          <p14:tracePt t="27301" x="2343150" y="3786188"/>
          <p14:tracePt t="27317" x="2292350" y="3792538"/>
          <p14:tracePt t="27333" x="2228850" y="3800475"/>
          <p14:tracePt t="27350" x="2170113" y="3806825"/>
          <p14:tracePt t="27367" x="2105025" y="3814763"/>
          <p14:tracePt t="27382" x="2070100" y="3814763"/>
          <p14:tracePt t="27399" x="2055813" y="3821113"/>
          <p14:tracePt t="27416" x="2047875" y="3821113"/>
          <p14:tracePt t="27457" x="2039938" y="3821113"/>
          <p14:tracePt t="27483" x="2033588" y="3829050"/>
          <p14:tracePt t="27491" x="2019300" y="3835400"/>
          <p14:tracePt t="27501" x="2011363" y="3835400"/>
          <p14:tracePt t="27516" x="1990725" y="3857625"/>
          <p14:tracePt t="27532" x="1968500" y="3879850"/>
          <p14:tracePt t="27551" x="1939925" y="3908425"/>
          <p14:tracePt t="27566" x="1931988" y="3914775"/>
          <p14:tracePt t="27742" x="1939925" y="3914775"/>
          <p14:tracePt t="27765" x="1946275" y="3908425"/>
          <p14:tracePt t="27841" x="1954213" y="3908425"/>
          <p14:tracePt t="27901" x="1960563" y="3908425"/>
          <p14:tracePt t="27909" x="1960563" y="3914775"/>
          <p14:tracePt t="27918" x="1960563" y="3922713"/>
          <p14:tracePt t="27932" x="1960563" y="3930650"/>
          <p14:tracePt t="27949" x="1960563" y="3951288"/>
          <p14:tracePt t="27966" x="1960563" y="3965575"/>
          <p14:tracePt t="27982" x="1960563" y="3973513"/>
          <p14:tracePt t="28000" x="1968500" y="3979863"/>
          <p14:tracePt t="28075" x="1960563" y="3973513"/>
          <p14:tracePt t="28081" x="1954213" y="3973513"/>
          <p14:tracePt t="28099" x="1939925" y="3973513"/>
          <p14:tracePt t="28115" x="1925638" y="3973513"/>
          <p14:tracePt t="28133" x="1897063" y="3973513"/>
          <p14:tracePt t="28150" x="1874838" y="3973513"/>
          <p14:tracePt t="28166" x="1817688" y="3973513"/>
          <p14:tracePt t="28182" x="1738313" y="3979863"/>
          <p14:tracePt t="28199" x="1636713" y="3979863"/>
          <p14:tracePt t="28216" x="1550988" y="3979863"/>
          <p14:tracePt t="28232" x="1471613" y="3973513"/>
          <p14:tracePt t="28251" x="1377950" y="3959225"/>
          <p14:tracePt t="28266" x="1362075" y="3959225"/>
          <p14:tracePt t="28283" x="1341438" y="3959225"/>
          <p14:tracePt t="28299" x="1327150" y="3959225"/>
          <p14:tracePt t="28316" x="1319213" y="3959225"/>
          <p14:tracePt t="28354" x="1312863" y="3965575"/>
          <p14:tracePt t="28375" x="1304925" y="3965575"/>
          <p14:tracePt t="28385" x="1304925" y="3973513"/>
          <p14:tracePt t="28399" x="1298575" y="3979863"/>
          <p14:tracePt t="28421" x="1290638" y="3987800"/>
          <p14:tracePt t="28598" x="1298575" y="3987800"/>
          <p14:tracePt t="28626" x="1298575" y="3979863"/>
          <p14:tracePt t="28632" x="1304925" y="3979863"/>
          <p14:tracePt t="28648" x="1312863" y="3979863"/>
          <p14:tracePt t="28666" x="1312863" y="3973513"/>
          <p14:tracePt t="28682" x="1319213" y="3973513"/>
          <p14:tracePt t="28711" x="1319213" y="3965575"/>
          <p14:tracePt t="28720" x="1327150" y="3965575"/>
          <p14:tracePt t="28761" x="1327150" y="3959225"/>
          <p14:tracePt t="28771" x="1333500" y="3959225"/>
          <p14:tracePt t="28785" x="1341438" y="3951288"/>
          <p14:tracePt t="28800" x="1341438" y="3944938"/>
          <p14:tracePt t="28817" x="1347788" y="3937000"/>
          <p14:tracePt t="29031" x="1355725" y="3937000"/>
          <p14:tracePt t="29048" x="1370013" y="3944938"/>
          <p14:tracePt t="29054" x="1384300" y="3951288"/>
          <p14:tracePt t="29065" x="1398588" y="3959225"/>
          <p14:tracePt t="29083" x="1492250" y="3973513"/>
          <p14:tracePt t="29100" x="1565275" y="3987800"/>
          <p14:tracePt t="29116" x="1600200" y="3987800"/>
          <p14:tracePt t="29132" x="1622425" y="3994150"/>
          <p14:tracePt t="29149" x="1636713" y="3994150"/>
          <p14:tracePt t="29165" x="1658938" y="3987800"/>
          <p14:tracePt t="29182" x="1724025" y="3973513"/>
          <p14:tracePt t="29199" x="1803400" y="3959225"/>
          <p14:tracePt t="29216" x="1889125" y="3944938"/>
          <p14:tracePt t="29232" x="1990725" y="3914775"/>
          <p14:tracePt t="29249" x="2084388" y="3894138"/>
          <p14:tracePt t="29265" x="2127250" y="3879850"/>
          <p14:tracePt t="29269" x="2133600" y="3871913"/>
          <p14:tracePt t="29283" x="2155825" y="3851275"/>
          <p14:tracePt t="29299" x="2170113" y="3843338"/>
          <p14:tracePt t="29316" x="2178050" y="3835400"/>
          <p14:tracePt t="29333" x="2184400" y="3829050"/>
          <p14:tracePt t="29348" x="2192338" y="3821113"/>
          <p14:tracePt t="29365" x="2198688" y="3806825"/>
          <p14:tracePt t="29382" x="2206625" y="3800475"/>
          <p14:tracePt t="29399" x="2220913" y="3786188"/>
          <p14:tracePt t="29416" x="2228850" y="3771900"/>
          <p14:tracePt t="29432" x="2235200" y="3756025"/>
          <p14:tracePt t="29449" x="2243138" y="3741738"/>
          <p14:tracePt t="29465" x="2257425" y="3735388"/>
          <p14:tracePt t="29482" x="2257425" y="3727450"/>
          <p14:tracePt t="29528" x="2249488" y="3727450"/>
          <p14:tracePt t="29550" x="2243138" y="3727450"/>
          <p14:tracePt t="29558" x="2243138" y="3735388"/>
          <p14:tracePt t="29568" x="2235200" y="3735388"/>
          <p14:tracePt t="29582" x="2220913" y="3749675"/>
          <p14:tracePt t="29599" x="2198688" y="3763963"/>
          <p14:tracePt t="29615" x="2184400" y="3778250"/>
          <p14:tracePt t="29631" x="2163763" y="3786188"/>
          <p14:tracePt t="29649" x="2149475" y="3786188"/>
          <p14:tracePt t="29665" x="2133600" y="3786188"/>
          <p14:tracePt t="29733" x="2133600" y="3778250"/>
          <p14:tracePt t="29760" x="2133600" y="3771900"/>
          <p14:tracePt t="29768" x="2141538" y="3771900"/>
          <p14:tracePt t="29802" x="2141538" y="3763963"/>
          <p14:tracePt t="29899" x="2141538" y="3756025"/>
          <p14:tracePt t="30082" x="2133600" y="3756025"/>
          <p14:tracePt t="30107" x="2127250" y="3756025"/>
          <p14:tracePt t="30130" x="2112963" y="3756025"/>
          <p14:tracePt t="30139" x="2105025" y="3756025"/>
          <p14:tracePt t="30148" x="2098675" y="3756025"/>
          <p14:tracePt t="30165" x="2070100" y="3756025"/>
          <p14:tracePt t="30182" x="2039938" y="3756025"/>
          <p14:tracePt t="30199" x="1954213" y="3756025"/>
          <p14:tracePt t="30215" x="1911350" y="3756025"/>
          <p14:tracePt t="30231" x="1860550" y="3749675"/>
          <p14:tracePt t="30248" x="1824038" y="3749675"/>
          <p14:tracePt t="30267" x="1787525" y="3749675"/>
          <p14:tracePt t="30282" x="1781175" y="3756025"/>
          <p14:tracePt t="30299" x="1752600" y="3763963"/>
          <p14:tracePt t="30316" x="1730375" y="3771900"/>
          <p14:tracePt t="30332" x="1708150" y="3778250"/>
          <p14:tracePt t="30348" x="1679575" y="3778250"/>
          <p14:tracePt t="30365" x="1651000" y="3778250"/>
          <p14:tracePt t="30381" x="1630363" y="3778250"/>
          <p14:tracePt t="30399" x="1600200" y="3778250"/>
          <p14:tracePt t="30416" x="1585913" y="3778250"/>
          <p14:tracePt t="30431" x="1571625" y="3792538"/>
          <p14:tracePt t="30449" x="1565275" y="3792538"/>
          <p14:tracePt t="30465" x="1550988" y="3800475"/>
          <p14:tracePt t="30482" x="1543050" y="3800475"/>
          <p14:tracePt t="30499" x="1535113" y="3800475"/>
          <p14:tracePt t="30515" x="1528763" y="3800475"/>
          <p14:tracePt t="30532" x="1520825" y="3806825"/>
          <p14:tracePt t="30549" x="1514475" y="3814763"/>
          <p14:tracePt t="30565" x="1500188" y="3814763"/>
          <p14:tracePt t="30582" x="1477963" y="3814763"/>
          <p14:tracePt t="30599" x="1449388" y="3829050"/>
          <p14:tracePt t="30616" x="1435100" y="3829050"/>
          <p14:tracePt t="30632" x="1412875" y="3829050"/>
          <p14:tracePt t="30650" x="1398588" y="3835400"/>
          <p14:tracePt t="30665" x="1392238" y="3835400"/>
          <p14:tracePt t="31139" x="1392238" y="3843338"/>
          <p14:tracePt t="31148" x="1384300" y="3851275"/>
          <p14:tracePt t="31155" x="1384300" y="3857625"/>
          <p14:tracePt t="31172" x="1384300" y="3871913"/>
          <p14:tracePt t="31180" x="1384300" y="3879850"/>
          <p14:tracePt t="31197" x="1384300" y="3900488"/>
          <p14:tracePt t="31214" x="1377950" y="3914775"/>
          <p14:tracePt t="31232" x="1377950" y="3951288"/>
          <p14:tracePt t="31249" x="1370013" y="3965575"/>
          <p14:tracePt t="31265" x="1370013" y="3987800"/>
          <p14:tracePt t="31281" x="1370013" y="4002088"/>
          <p14:tracePt t="31298" x="1362075" y="4016375"/>
          <p14:tracePt t="31316" x="1362075" y="4024313"/>
          <p14:tracePt t="31332" x="1362075" y="4030663"/>
          <p14:tracePt t="31349" x="1362075" y="4038600"/>
          <p14:tracePt t="31366" x="1362075" y="4052888"/>
          <p14:tracePt t="31398" x="1362075" y="4073525"/>
          <p14:tracePt t="31594" x="1362075" y="4067175"/>
          <p14:tracePt t="31602" x="1362075" y="4059238"/>
          <p14:tracePt t="31611" x="1362075" y="4044950"/>
          <p14:tracePt t="31629" x="1370013" y="4030663"/>
          <p14:tracePt t="31647" x="1370013" y="4008438"/>
          <p14:tracePt t="31663" x="1384300" y="3979863"/>
          <p14:tracePt t="31680" x="1384300" y="3959225"/>
          <p14:tracePt t="31697" x="1384300" y="3951288"/>
          <p14:tracePt t="31713" x="1384300" y="3937000"/>
          <p14:tracePt t="31730" x="1384300" y="3930650"/>
          <p14:tracePt t="31747" x="1384300" y="3908425"/>
          <p14:tracePt t="31763" x="1384300" y="3894138"/>
          <p14:tracePt t="31781" x="1384300" y="3886200"/>
          <p14:tracePt t="31797" x="1384300" y="3871913"/>
          <p14:tracePt t="31815" x="1384300" y="3865563"/>
          <p14:tracePt t="31857" x="1384300" y="3857625"/>
          <p14:tracePt t="31880" x="1384300" y="3851275"/>
          <p14:tracePt t="31886" x="1384300" y="3843338"/>
          <p14:tracePt t="31914" x="1384300" y="3835400"/>
          <p14:tracePt t="32200" x="1384300" y="3843338"/>
          <p14:tracePt t="32210" x="1384300" y="3851275"/>
          <p14:tracePt t="32226" x="1384300" y="3857625"/>
          <p14:tracePt t="32234" x="1384300" y="3865563"/>
          <p14:tracePt t="32245" x="1384300" y="3871913"/>
          <p14:tracePt t="32262" x="1384300" y="3886200"/>
          <p14:tracePt t="32279" x="1384300" y="3894138"/>
          <p14:tracePt t="32281" x="1384300" y="3900488"/>
          <p14:tracePt t="32300" x="1384300" y="3908425"/>
          <p14:tracePt t="32314" x="1384300" y="3914775"/>
          <p14:tracePt t="32331" x="1384300" y="3922713"/>
          <p14:tracePt t="32354" x="1384300" y="3930650"/>
          <p14:tracePt t="32372" x="1384300" y="3937000"/>
          <p14:tracePt t="32404" x="1384300" y="3944938"/>
          <p14:tracePt t="32413" x="1384300" y="3951288"/>
          <p14:tracePt t="32434" x="1384300" y="3959225"/>
          <p14:tracePt t="32450" x="1384300" y="3965575"/>
          <p14:tracePt t="32470" x="1384300" y="3973513"/>
          <p14:tracePt t="32488" x="1384300" y="3979863"/>
          <p14:tracePt t="32508" x="1384300" y="3987800"/>
          <p14:tracePt t="32531" x="1384300" y="3994150"/>
          <p14:tracePt t="32546" x="1384300" y="4002088"/>
          <p14:tracePt t="32559" x="1384300" y="4008438"/>
          <p14:tracePt t="32580" x="1384300" y="4016375"/>
          <p14:tracePt t="32593" x="1384300" y="4024313"/>
          <p14:tracePt t="32610" x="1384300" y="4030663"/>
          <p14:tracePt t="32617" x="1384300" y="4038600"/>
          <p14:tracePt t="32637" x="1384300" y="4044950"/>
          <p14:tracePt t="32656" x="1384300" y="4052888"/>
          <p14:tracePt t="32673" x="1384300" y="4059238"/>
          <p14:tracePt t="32682" x="1384300" y="4067175"/>
          <p14:tracePt t="32698" x="1384300" y="4073525"/>
          <p14:tracePt t="32714" x="1384300" y="4081463"/>
          <p14:tracePt t="32730" x="1384300" y="4095750"/>
          <p14:tracePt t="32748" x="1384300" y="4110038"/>
          <p14:tracePt t="32765" x="1377950" y="4124325"/>
          <p14:tracePt t="32780" x="1370013" y="4132263"/>
          <p14:tracePt t="32796" x="1370013" y="4146550"/>
          <p14:tracePt t="32814" x="1362075" y="4152900"/>
          <p14:tracePt t="32829" x="1362075" y="4167188"/>
          <p14:tracePt t="32847" x="1355725" y="4181475"/>
          <p14:tracePt t="32864" x="1347788" y="4197350"/>
          <p14:tracePt t="32880" x="1347788" y="4211638"/>
          <p14:tracePt t="32897" x="1347788" y="4217988"/>
          <p14:tracePt t="32914" x="1341438" y="4232275"/>
          <p14:tracePt t="32931" x="1341438" y="4240213"/>
          <p14:tracePt t="32948" x="1341438" y="4254500"/>
          <p14:tracePt t="32964" x="1341438" y="4268788"/>
          <p14:tracePt t="32980" x="1333500" y="4276725"/>
          <p14:tracePt t="32997" x="1333500" y="4291013"/>
          <p14:tracePt t="33014" x="1333500" y="4319588"/>
          <p14:tracePt t="33032" x="1333500" y="4325938"/>
          <p14:tracePt t="33049" x="1333500" y="4340225"/>
          <p14:tracePt t="33063" x="1327150" y="4362450"/>
          <p14:tracePt t="33081" x="1327150" y="4376738"/>
          <p14:tracePt t="33098" x="1319213" y="4391025"/>
          <p14:tracePt t="33115" x="1319213" y="4413250"/>
          <p14:tracePt t="33131" x="1319213" y="4419600"/>
          <p14:tracePt t="33148" x="1319213" y="4441825"/>
          <p14:tracePt t="33163" x="1319213" y="4456113"/>
          <p14:tracePt t="33181" x="1319213" y="4470400"/>
          <p14:tracePt t="33198" x="1319213" y="4492625"/>
          <p14:tracePt t="33215" x="1319213" y="4513263"/>
          <p14:tracePt t="33231" x="1312863" y="4529138"/>
          <p14:tracePt t="33248" x="1312863" y="4543425"/>
          <p14:tracePt t="33265" x="1312863" y="4549775"/>
          <p14:tracePt t="33281" x="1312863" y="4564063"/>
          <p14:tracePt t="33296" x="1312863" y="4586288"/>
          <p14:tracePt t="33312" x="1304925" y="4600575"/>
          <p14:tracePt t="33330" x="1304925" y="4622800"/>
          <p14:tracePt t="33346" x="1298575" y="4643438"/>
          <p14:tracePt t="33363" x="1298575" y="4665663"/>
          <p14:tracePt t="33381" x="1298575" y="4708525"/>
          <p14:tracePt t="33398" x="1298575" y="4722813"/>
          <p14:tracePt t="33414" x="1298575" y="4745038"/>
          <p14:tracePt t="33430" x="1298575" y="4765675"/>
          <p14:tracePt t="33449" x="1298575" y="4787900"/>
          <p14:tracePt t="33465" x="1298575" y="4802188"/>
          <p14:tracePt t="33481" x="1298575" y="4824413"/>
          <p14:tracePt t="33498" x="1298575" y="4838700"/>
          <p14:tracePt t="33515" x="1298575" y="4859338"/>
          <p14:tracePt t="33530" x="1290638" y="4881563"/>
          <p14:tracePt t="33548" x="1284288" y="4895850"/>
          <p14:tracePt t="33566" x="1284288" y="4918075"/>
          <p14:tracePt t="33581" x="1284288" y="4932363"/>
          <p14:tracePt t="33598" x="1276350" y="4954588"/>
          <p14:tracePt t="33614" x="1276350" y="4960938"/>
          <p14:tracePt t="33631" x="1276350" y="4968875"/>
          <p14:tracePt t="33648" x="1276350" y="4975225"/>
          <p14:tracePt t="33664" x="1276350" y="4983163"/>
          <p14:tracePt t="33715" x="1276350" y="4975225"/>
          <p14:tracePt t="33721" x="1276350" y="4968875"/>
          <p14:tracePt t="33731" x="1276350" y="4960938"/>
          <p14:tracePt t="33748" x="1268413" y="4938713"/>
          <p14:tracePt t="33764" x="1262063" y="4918075"/>
          <p14:tracePt t="33781" x="1254125" y="4903788"/>
          <p14:tracePt t="33799" x="1254125" y="4875213"/>
          <p14:tracePt t="33815" x="1268413" y="4838700"/>
          <p14:tracePt t="33830" x="1312863" y="4773613"/>
          <p14:tracePt t="33848" x="1398588" y="4686300"/>
          <p14:tracePt t="33864" x="1543050" y="4592638"/>
          <p14:tracePt t="33881" x="1939925" y="4362450"/>
          <p14:tracePt t="33898" x="2206625" y="4197350"/>
          <p14:tracePt t="33914" x="2524125" y="4052888"/>
          <p14:tracePt t="33931" x="2717800" y="3965575"/>
          <p14:tracePt t="33947" x="2833688" y="3922713"/>
          <p14:tracePt t="33964" x="2884488" y="3894138"/>
          <p14:tracePt t="33980" x="2890838" y="3871913"/>
          <p14:tracePt t="33998" x="2898775" y="3851275"/>
          <p14:tracePt t="34014" x="2905125" y="3829050"/>
          <p14:tracePt t="34032" x="2921000" y="3814763"/>
          <p14:tracePt t="34048" x="2941638" y="3792538"/>
          <p14:tracePt t="34064" x="2955925" y="3763963"/>
          <p14:tracePt t="34081" x="2984500" y="3741738"/>
          <p14:tracePt t="34098" x="3014663" y="3713163"/>
          <p14:tracePt t="34114" x="3035300" y="3692525"/>
          <p14:tracePt t="34131" x="3057525" y="3670300"/>
          <p14:tracePt t="34148" x="3079750" y="3648075"/>
          <p14:tracePt t="34164" x="3094038" y="3633788"/>
          <p14:tracePt t="34180" x="3100388" y="3619500"/>
          <p14:tracePt t="34198" x="3100388" y="3613150"/>
          <p14:tracePt t="34214" x="3100388" y="3598863"/>
          <p14:tracePt t="34231" x="3100388" y="3576638"/>
          <p14:tracePt t="34248" x="3100388" y="3562350"/>
          <p14:tracePt t="34265" x="3108325" y="3540125"/>
          <p14:tracePt t="34269" x="3108325" y="3533775"/>
          <p14:tracePt t="34280" x="3108325" y="3525838"/>
          <p14:tracePt t="34298" x="3108325" y="3505200"/>
          <p14:tracePt t="34315" x="3108325" y="3489325"/>
          <p14:tracePt t="34332" x="3108325" y="3482975"/>
          <p14:tracePt t="34348" x="3108325" y="3475038"/>
          <p14:tracePt t="34365" x="3108325" y="3468688"/>
          <p14:tracePt t="34397" x="3100388" y="3468688"/>
          <p14:tracePt t="34412" x="3100388" y="3460750"/>
          <p14:tracePt t="34432" x="3100388" y="3454400"/>
          <p14:tracePt t="34450" x="3094038" y="3446463"/>
          <p14:tracePt t="34465" x="3094038" y="3432175"/>
          <p14:tracePt t="34481" x="3086100" y="3417888"/>
          <p14:tracePt t="34498" x="3071813" y="3403600"/>
          <p14:tracePt t="34514" x="3063875" y="3395663"/>
          <p14:tracePt t="34530" x="3057525" y="3395663"/>
          <p14:tracePt t="34549" x="3049588" y="3395663"/>
          <p14:tracePt t="34564" x="3043238" y="3395663"/>
          <p14:tracePt t="34598" x="3035300" y="3403600"/>
          <p14:tracePt t="34615" x="3035300" y="3409950"/>
          <p14:tracePt t="34630" x="3028950" y="3417888"/>
          <p14:tracePt t="34648" x="3014663" y="3432175"/>
          <p14:tracePt t="34665" x="2984500" y="3460750"/>
          <p14:tracePt t="34681" x="2963863" y="3519488"/>
          <p14:tracePt t="34698" x="2935288" y="3590925"/>
          <p14:tracePt t="34714" x="2905125" y="3662363"/>
          <p14:tracePt t="34730" x="2876550" y="3749675"/>
          <p14:tracePt t="34747" x="2862263" y="3829050"/>
          <p14:tracePt t="34765" x="2833688" y="3979863"/>
          <p14:tracePt t="34782" x="2833688" y="4073525"/>
          <p14:tracePt t="34798" x="2833688" y="4152900"/>
          <p14:tracePt t="34815" x="2847975" y="4232275"/>
          <p14:tracePt t="34831" x="2870200" y="4276725"/>
          <p14:tracePt t="34847" x="2890838" y="4305300"/>
          <p14:tracePt t="34864" x="2913063" y="4325938"/>
          <p14:tracePt t="34881" x="2921000" y="4356100"/>
          <p14:tracePt t="34898" x="2927350" y="4370388"/>
          <p14:tracePt t="34914" x="2921000" y="4384675"/>
          <p14:tracePt t="34930" x="2898775" y="4391025"/>
          <p14:tracePt t="34947" x="2862263" y="4391025"/>
          <p14:tracePt t="34964" x="2790825" y="4362450"/>
          <p14:tracePt t="34981" x="2660650" y="4325938"/>
          <p14:tracePt t="34998" x="2552700" y="4297363"/>
          <p14:tracePt t="35016" x="2422525" y="4260850"/>
          <p14:tracePt t="35031" x="2314575" y="4232275"/>
          <p14:tracePt t="35048" x="2243138" y="4211638"/>
          <p14:tracePt t="35064" x="2170113" y="4175125"/>
          <p14:tracePt t="35081" x="2133600" y="4138613"/>
          <p14:tracePt t="35098" x="2127250" y="4110038"/>
          <p14:tracePt t="35114" x="2119313" y="4087813"/>
          <p14:tracePt t="35130" x="2119313" y="4059238"/>
          <p14:tracePt t="35147" x="2119313" y="4044950"/>
          <p14:tracePt t="35164" x="2119313" y="4024313"/>
          <p14:tracePt t="35181" x="2119313" y="3994150"/>
          <p14:tracePt t="35198" x="2112963" y="3973513"/>
          <p14:tracePt t="35214" x="2112963" y="3951288"/>
          <p14:tracePt t="35230" x="2105025" y="3937000"/>
          <p14:tracePt t="35247" x="2105025" y="3908425"/>
          <p14:tracePt t="35265" x="2105025" y="3894138"/>
          <p14:tracePt t="35269" x="2105025" y="3879850"/>
          <p14:tracePt t="35280" x="2105025" y="3871913"/>
          <p14:tracePt t="35299" x="2105025" y="3857625"/>
          <p14:tracePt t="35314" x="2105025" y="3843338"/>
          <p14:tracePt t="35330" x="2105025" y="3835400"/>
          <p14:tracePt t="35347" x="2105025" y="3821113"/>
          <p14:tracePt t="35364" x="2105025" y="3800475"/>
          <p14:tracePt t="35380" x="2105025" y="3792538"/>
          <p14:tracePt t="35399" x="2105025" y="3763963"/>
          <p14:tracePt t="35414" x="2105025" y="3741738"/>
          <p14:tracePt t="35430" x="2105025" y="3727450"/>
          <p14:tracePt t="35448" x="2105025" y="3713163"/>
          <p14:tracePt t="35464" x="2105025" y="3698875"/>
          <p14:tracePt t="35481" x="2105025" y="3684588"/>
          <p14:tracePt t="35498" x="2105025" y="3670300"/>
          <p14:tracePt t="35514" x="2105025" y="3648075"/>
          <p14:tracePt t="35532" x="2105025" y="3633788"/>
          <p14:tracePt t="35548" x="2105025" y="3627438"/>
          <p14:tracePt t="35563" x="2105025" y="3619500"/>
          <p14:tracePt t="35808" x="2105025" y="3627438"/>
          <p14:tracePt t="35829" x="2105025" y="3633788"/>
          <p14:tracePt t="35835" x="2105025" y="3641725"/>
          <p14:tracePt t="35846" x="2105025" y="3648075"/>
          <p14:tracePt t="35865" x="2112963" y="3670300"/>
          <p14:tracePt t="35880" x="2112963" y="3678238"/>
          <p14:tracePt t="35897" x="2119313" y="3698875"/>
          <p14:tracePt t="35915" x="2119313" y="3713163"/>
          <p14:tracePt t="35930" x="2119313" y="3735388"/>
          <p14:tracePt t="35947" x="2127250" y="3749675"/>
          <p14:tracePt t="35965" x="2133600" y="3771900"/>
          <p14:tracePt t="35983" x="2133600" y="3778250"/>
          <p14:tracePt t="35997" x="2133600" y="3786188"/>
          <p14:tracePt t="36014" x="2141538" y="3806825"/>
          <p14:tracePt t="36030" x="2141538" y="3821113"/>
          <p14:tracePt t="36049" x="2141538" y="3851275"/>
          <p14:tracePt t="36063" x="2149475" y="3857625"/>
          <p14:tracePt t="36080" x="2149475" y="3879850"/>
          <p14:tracePt t="36082" x="2149475" y="3886200"/>
          <p14:tracePt t="36099" x="2149475" y="3900488"/>
          <p14:tracePt t="36114" x="2149475" y="3922713"/>
          <p14:tracePt t="36130" x="2149475" y="3944938"/>
          <p14:tracePt t="36148" x="2149475" y="3959225"/>
          <p14:tracePt t="36164" x="2149475" y="3979863"/>
          <p14:tracePt t="36180" x="2149475" y="3994150"/>
          <p14:tracePt t="36182" x="2149475" y="4008438"/>
          <p14:tracePt t="36197" x="2141538" y="4030663"/>
          <p14:tracePt t="36214" x="2141538" y="4052888"/>
          <p14:tracePt t="36231" x="2141538" y="4073525"/>
          <p14:tracePt t="36247" x="2133600" y="4095750"/>
          <p14:tracePt t="36263" x="2133600" y="4110038"/>
          <p14:tracePt t="36282" x="2119313" y="4138613"/>
          <p14:tracePt t="36297" x="2119313" y="4160838"/>
          <p14:tracePt t="36315" x="2119313" y="4175125"/>
          <p14:tracePt t="36332" x="2119313" y="4197350"/>
          <p14:tracePt t="36347" x="2119313" y="4217988"/>
          <p14:tracePt t="36363" x="2119313" y="4232275"/>
          <p14:tracePt t="36382" x="2119313" y="4260850"/>
          <p14:tracePt t="36398" x="2119313" y="4283075"/>
          <p14:tracePt t="36414" x="2119313" y="4297363"/>
          <p14:tracePt t="36432" x="2119313" y="4311650"/>
          <p14:tracePt t="36447" x="2119313" y="4325938"/>
          <p14:tracePt t="36463" x="2119313" y="4340225"/>
          <p14:tracePt t="36482" x="2127250" y="4362450"/>
          <p14:tracePt t="36498" x="2127250" y="4384675"/>
          <p14:tracePt t="36514" x="2127250" y="4405313"/>
          <p14:tracePt t="36530" x="2127250" y="4413250"/>
          <p14:tracePt t="36547" x="2127250" y="4433888"/>
          <p14:tracePt t="36564" x="2127250" y="4449763"/>
          <p14:tracePt t="36580" x="2127250" y="4470400"/>
          <p14:tracePt t="36598" x="2133600" y="4498975"/>
          <p14:tracePt t="36615" x="2141538" y="4521200"/>
          <p14:tracePt t="36631" x="2141538" y="4535488"/>
          <p14:tracePt t="36647" x="2141538" y="4557713"/>
          <p14:tracePt t="36665" x="2141538" y="4572000"/>
          <p14:tracePt t="36681" x="2141538" y="4586288"/>
          <p14:tracePt t="36697" x="2141538" y="4592638"/>
          <p14:tracePt t="36713" x="2141538" y="4614863"/>
          <p14:tracePt t="36728" x="2141538" y="4629150"/>
          <p14:tracePt t="36745" x="2141538" y="4651375"/>
          <p14:tracePt t="36763" x="2141538" y="4679950"/>
          <p14:tracePt t="36779" x="2141538" y="4694238"/>
          <p14:tracePt t="36796" x="2141538" y="4716463"/>
          <p14:tracePt t="36812" x="2141538" y="4737100"/>
          <p14:tracePt t="36829" x="2133600" y="4751388"/>
          <p14:tracePt t="36848" x="2127250" y="4773613"/>
          <p14:tracePt t="36864" x="2119313" y="4787900"/>
          <p14:tracePt t="36880" x="2119313" y="4795838"/>
          <p14:tracePt t="36898" x="2119313" y="4810125"/>
          <p14:tracePt t="36914" x="2112963" y="4816475"/>
          <p14:tracePt t="36930" x="2112963" y="4824413"/>
          <p14:tracePt t="36948" x="2105025" y="4838700"/>
          <p14:tracePt t="36980" x="2098675" y="4845050"/>
          <p14:tracePt t="37040" x="2098675" y="4838700"/>
          <p14:tracePt t="37046" x="2098675" y="4816475"/>
          <p14:tracePt t="37065" x="2098675" y="4795838"/>
          <p14:tracePt t="37081" x="2084388" y="4765675"/>
          <p14:tracePt t="37097" x="2084388" y="4722813"/>
          <p14:tracePt t="37099" x="2084388" y="4702175"/>
          <p14:tracePt t="37113" x="2084388" y="4672013"/>
          <p14:tracePt t="37131" x="2076450" y="4643438"/>
          <p14:tracePt t="37147" x="2076450" y="4614863"/>
          <p14:tracePt t="37163" x="2076450" y="4586288"/>
          <p14:tracePt t="37181" x="2076450" y="4549775"/>
          <p14:tracePt t="37197" x="2076450" y="4506913"/>
          <p14:tracePt t="37213" x="2076450" y="4456113"/>
          <p14:tracePt t="37215" x="2076450" y="4433888"/>
          <p14:tracePt t="37229" x="2076450" y="4419600"/>
          <p14:tracePt t="37247" x="2076450" y="4384675"/>
          <p14:tracePt t="37264" x="2076450" y="4356100"/>
          <p14:tracePt t="37280" x="2076450" y="4333875"/>
          <p14:tracePt t="37299" x="2076450" y="4291013"/>
          <p14:tracePt t="37316" x="2076450" y="4260850"/>
          <p14:tracePt t="37331" x="2076450" y="4240213"/>
          <p14:tracePt t="37347" x="2076450" y="4211638"/>
          <p14:tracePt t="37365" x="2076450" y="4189413"/>
          <p14:tracePt t="37380" x="2076450" y="4167188"/>
          <p14:tracePt t="37397" x="2076450" y="4152900"/>
          <p14:tracePt t="37415" x="2076450" y="4124325"/>
          <p14:tracePt t="37430" x="2076450" y="4103688"/>
          <p14:tracePt t="37447" x="2076450" y="4087813"/>
          <p14:tracePt t="37464" x="2076450" y="4067175"/>
          <p14:tracePt t="37481" x="2076450" y="4052888"/>
          <p14:tracePt t="37497" x="2076450" y="4030663"/>
          <p14:tracePt t="37513" x="2076450" y="4008438"/>
          <p14:tracePt t="37531" x="2076450" y="3979863"/>
          <p14:tracePt t="37548" x="2076450" y="3965575"/>
          <p14:tracePt t="37563" x="2076450" y="3944938"/>
          <p14:tracePt t="37580" x="2076450" y="3937000"/>
          <p14:tracePt t="37597" x="2076450" y="3922713"/>
          <p14:tracePt t="37613" x="2076450" y="3914775"/>
          <p14:tracePt t="37629" x="2076450" y="3900488"/>
          <p14:tracePt t="37649" x="2076450" y="3879850"/>
          <p14:tracePt t="37664" x="2076450" y="3871913"/>
          <p14:tracePt t="37680" x="2084388" y="3865563"/>
          <p14:tracePt t="37698" x="2084388" y="3851275"/>
          <p14:tracePt t="37713" x="2084388" y="3835400"/>
          <p14:tracePt t="37730" x="2084388" y="3821113"/>
          <p14:tracePt t="37746" x="2084388" y="3814763"/>
          <p14:tracePt t="37764" x="2084388" y="3806825"/>
          <p14:tracePt t="37781" x="2084388" y="3800475"/>
          <p14:tracePt t="37803" x="2084388" y="3792538"/>
          <p14:tracePt t="37839" x="2084388" y="3786188"/>
          <p14:tracePt t="37851" x="2084388" y="3778250"/>
          <p14:tracePt t="37871" x="2084388" y="3771900"/>
          <p14:tracePt t="37897" x="2084388" y="3763963"/>
          <p14:tracePt t="37922" x="2084388" y="3756025"/>
          <p14:tracePt t="37941" x="2084388" y="3749675"/>
          <p14:tracePt t="38184" x="2090738" y="3741738"/>
          <p14:tracePt t="38246" x="2090738" y="3735388"/>
          <p14:tracePt t="38259" x="2098675" y="3735388"/>
          <p14:tracePt t="38278" x="2098675" y="3727450"/>
          <p14:tracePt t="38383" x="2098675" y="3721100"/>
          <p14:tracePt t="38637" x="2098675" y="3727450"/>
          <p14:tracePt t="38667" x="2098675" y="3735388"/>
          <p14:tracePt t="38683" x="2105025" y="3741738"/>
          <p14:tracePt t="38691" x="2105025" y="3749675"/>
          <p14:tracePt t="38707" x="2112963" y="3756025"/>
          <p14:tracePt t="38722" x="2112963" y="3763963"/>
          <p14:tracePt t="38730" x="2119313" y="3763963"/>
          <p14:tracePt t="38746" x="2119313" y="3786188"/>
          <p14:tracePt t="38764" x="2133600" y="3814763"/>
          <p14:tracePt t="38781" x="2133600" y="3829050"/>
          <p14:tracePt t="38797" x="2149475" y="3843338"/>
          <p14:tracePt t="38815" x="2149475" y="3865563"/>
          <p14:tracePt t="38830" x="2155825" y="3886200"/>
          <p14:tracePt t="38846" x="2163763" y="3900488"/>
          <p14:tracePt t="38865" x="2170113" y="3914775"/>
          <p14:tracePt t="38880" x="2170113" y="3930650"/>
          <p14:tracePt t="38897" x="2170113" y="3959225"/>
          <p14:tracePt t="38915" x="2170113" y="3973513"/>
          <p14:tracePt t="38931" x="2170113" y="3994150"/>
          <p14:tracePt t="38948" x="2170113" y="4016375"/>
          <p14:tracePt t="38964" x="2170113" y="4030663"/>
          <p14:tracePt t="38981" x="2170113" y="4059238"/>
          <p14:tracePt t="38998" x="2170113" y="4081463"/>
          <p14:tracePt t="39011" x="2170113" y="4087813"/>
          <p14:tracePt t="39028" x="2170113" y="4117975"/>
          <p14:tracePt t="39044" x="2170113" y="4132263"/>
          <p14:tracePt t="39061" x="2170113" y="4152900"/>
          <p14:tracePt t="39078" x="2170113" y="4175125"/>
          <p14:tracePt t="39095" x="2170113" y="4189413"/>
          <p14:tracePt t="39112" x="2170113" y="4211638"/>
          <p14:tracePt t="39130" x="2170113" y="4232275"/>
          <p14:tracePt t="39147" x="2170113" y="4254500"/>
          <p14:tracePt t="39163" x="2170113" y="4276725"/>
          <p14:tracePt t="39180" x="2170113" y="4291013"/>
          <p14:tracePt t="39197" x="2170113" y="4319588"/>
          <p14:tracePt t="39213" x="2170113" y="4333875"/>
          <p14:tracePt t="39230" x="2170113" y="4348163"/>
          <p14:tracePt t="39246" x="2170113" y="4362450"/>
          <p14:tracePt t="39263" x="2170113" y="4376738"/>
          <p14:tracePt t="39281" x="2170113" y="4391025"/>
          <p14:tracePt t="39286" x="2163763" y="4405313"/>
          <p14:tracePt t="39297" x="2163763" y="4413250"/>
          <p14:tracePt t="39314" x="2163763" y="4441825"/>
          <p14:tracePt t="39332" x="2163763" y="4464050"/>
          <p14:tracePt t="39347" x="2155825" y="4478338"/>
          <p14:tracePt t="39362" x="2155825" y="4492625"/>
          <p14:tracePt t="39379" x="2149475" y="4513263"/>
          <p14:tracePt t="39395" x="2149475" y="4529138"/>
          <p14:tracePt t="39411" x="2141538" y="4549775"/>
          <p14:tracePt t="39428" x="2141538" y="4578350"/>
          <p14:tracePt t="39447" x="2133600" y="4592638"/>
          <p14:tracePt t="39463" x="2133600" y="4600575"/>
          <p14:tracePt t="39479" x="2133600" y="4606925"/>
          <p14:tracePt t="39496" x="2133600" y="4614863"/>
          <p14:tracePt t="39513" x="2133600" y="4622800"/>
          <p14:tracePt t="39984" x="2127250" y="4622800"/>
          <p14:tracePt t="39990" x="2127250" y="4614863"/>
          <p14:tracePt t="39999" x="2127250" y="4606925"/>
          <p14:tracePt t="40013" x="2119313" y="4592638"/>
          <p14:tracePt t="40031" x="2112963" y="4572000"/>
          <p14:tracePt t="40047" x="2112963" y="4543425"/>
          <p14:tracePt t="40063" x="2112963" y="4521200"/>
          <p14:tracePt t="40081" x="2105025" y="4478338"/>
          <p14:tracePt t="40098" x="2105025" y="4456113"/>
          <p14:tracePt t="40115" x="2105025" y="4433888"/>
          <p14:tracePt t="40130" x="2112963" y="4391025"/>
          <p14:tracePt t="40147" x="2119313" y="4348163"/>
          <p14:tracePt t="40161" x="2127250" y="4305300"/>
          <p14:tracePt t="40178" x="2133600" y="4283075"/>
          <p14:tracePt t="40194" x="2141538" y="4254500"/>
          <p14:tracePt t="40211" x="2141538" y="4232275"/>
          <p14:tracePt t="40228" x="2141538" y="4203700"/>
          <p14:tracePt t="40244" x="2149475" y="4181475"/>
          <p14:tracePt t="40261" x="2155825" y="4160838"/>
          <p14:tracePt t="40281" x="2163763" y="4132263"/>
          <p14:tracePt t="40285" x="2163763" y="4124325"/>
          <p14:tracePt t="40297" x="2170113" y="4103688"/>
          <p14:tracePt t="40314" x="2178050" y="4081463"/>
          <p14:tracePt t="40330" x="2178050" y="4067175"/>
          <p14:tracePt t="40346" x="2178050" y="4044950"/>
          <p14:tracePt t="40363" x="2184400" y="4030663"/>
          <p14:tracePt t="40379" x="2192338" y="4016375"/>
          <p14:tracePt t="40396" x="2192338" y="4002088"/>
          <p14:tracePt t="40413" x="2192338" y="3973513"/>
          <p14:tracePt t="40430" x="2192338" y="3951288"/>
          <p14:tracePt t="40446" x="2192338" y="3937000"/>
          <p14:tracePt t="40462" x="2192338" y="3914775"/>
          <p14:tracePt t="40480" x="2192338" y="3900488"/>
          <p14:tracePt t="40496" x="2192338" y="3879850"/>
          <p14:tracePt t="40513" x="2192338" y="3865563"/>
          <p14:tracePt t="40530" x="2192338" y="3851275"/>
          <p14:tracePt t="40547" x="2192338" y="3843338"/>
          <p14:tracePt t="40563" x="2192338" y="3835400"/>
          <p14:tracePt t="40579" x="2192338" y="3829050"/>
          <p14:tracePt t="40612" x="2192338" y="3821113"/>
          <p14:tracePt t="40638" x="2192338" y="3814763"/>
          <p14:tracePt t="40759" x="2192338" y="3806825"/>
          <p14:tracePt t="41017" x="2192338" y="3800475"/>
          <p14:tracePt t="43254" x="2192338" y="3806825"/>
          <p14:tracePt t="43262" x="2198688" y="3814763"/>
          <p14:tracePt t="43270" x="2206625" y="3821113"/>
          <p14:tracePt t="43280" x="2220913" y="3829050"/>
          <p14:tracePt t="43295" x="2235200" y="3843338"/>
          <p14:tracePt t="43311" x="2243138" y="3865563"/>
          <p14:tracePt t="43328" x="2243138" y="3871913"/>
          <p14:tracePt t="43344" x="2257425" y="3886200"/>
          <p14:tracePt t="43361" x="2292350" y="3914775"/>
          <p14:tracePt t="43377" x="2314575" y="3937000"/>
          <p14:tracePt t="43393" x="2336800" y="3951288"/>
          <p14:tracePt t="43409" x="2371725" y="3965575"/>
          <p14:tracePt t="43427" x="2444750" y="3994150"/>
          <p14:tracePt t="43443" x="2544763" y="4024313"/>
          <p14:tracePt t="43460" x="2711450" y="4067175"/>
          <p14:tracePt t="43477" x="2811463" y="4095750"/>
          <p14:tracePt t="43494" x="2884488" y="4110038"/>
          <p14:tracePt t="43511" x="2935288" y="4124325"/>
          <p14:tracePt t="43527" x="2949575" y="4124325"/>
          <p14:tracePt t="43648" x="2949575" y="4132263"/>
          <p14:tracePt t="43678" x="2949575" y="4138613"/>
          <p14:tracePt t="44652" x="2949575" y="4146550"/>
          <p14:tracePt t="44748" x="2955925" y="4146550"/>
          <p14:tracePt t="44820" x="2955925" y="4138613"/>
          <p14:tracePt t="44880" x="2955925" y="4132263"/>
          <p14:tracePt t="44886" x="2941638" y="4124325"/>
          <p14:tracePt t="44896" x="2935288" y="4124325"/>
          <p14:tracePt t="44912" x="2913063" y="4110038"/>
          <p14:tracePt t="44928" x="2898775" y="4110038"/>
          <p14:tracePt t="44944" x="2876550" y="4110038"/>
          <p14:tracePt t="44961" x="2847975" y="4103688"/>
          <p14:tracePt t="44978" x="2790825" y="4095750"/>
          <p14:tracePt t="44979" x="2754313" y="4081463"/>
          <p14:tracePt t="44994" x="2682875" y="4067175"/>
          <p14:tracePt t="45011" x="2589213" y="4044950"/>
          <p14:tracePt t="45028" x="2509838" y="4016375"/>
          <p14:tracePt t="45043" x="2430463" y="3987800"/>
          <p14:tracePt t="45059" x="2393950" y="3973513"/>
          <p14:tracePt t="45076" x="2365375" y="3959225"/>
          <p14:tracePt t="45095" x="2336800" y="3930650"/>
          <p14:tracePt t="45110" x="2328863" y="3914775"/>
          <p14:tracePt t="45127" x="2328863" y="3879850"/>
          <p14:tracePt t="45144" x="2328863" y="3821113"/>
          <p14:tracePt t="45160" x="2336800" y="3756025"/>
          <p14:tracePt t="45177" x="2351088" y="3692525"/>
          <p14:tracePt t="45193" x="2365375" y="3619500"/>
          <p14:tracePt t="45195" x="2379663" y="3576638"/>
          <p14:tracePt t="45210" x="2401888" y="3505200"/>
          <p14:tracePt t="45227" x="2422525" y="3432175"/>
          <p14:tracePt t="45243" x="2451100" y="3346450"/>
          <p14:tracePt t="45260" x="2481263" y="3267075"/>
          <p14:tracePt t="45277" x="2509838" y="3179763"/>
          <p14:tracePt t="45280" x="2524125" y="3136900"/>
          <p14:tracePt t="45293" x="2538413" y="3100388"/>
          <p14:tracePt t="45311" x="2581275" y="2970213"/>
          <p14:tracePt t="45328" x="2603500" y="2898775"/>
          <p14:tracePt t="45343" x="2632075" y="2841625"/>
          <p14:tracePt t="45359" x="2638425" y="2811463"/>
          <p14:tracePt t="45377" x="2654300" y="2782888"/>
          <p14:tracePt t="45392" x="2674938" y="2754313"/>
          <p14:tracePt t="45409" x="2697163" y="2725738"/>
          <p14:tracePt t="45427" x="2703513" y="2689225"/>
          <p14:tracePt t="45443" x="2711450" y="2668588"/>
          <p14:tracePt t="45459" x="2725738" y="2638425"/>
          <p14:tracePt t="45476" x="2732088" y="2617788"/>
          <p14:tracePt t="45493" x="2732088" y="2595563"/>
          <p14:tracePt t="45510" x="2732088" y="2574925"/>
          <p14:tracePt t="45527" x="2732088" y="2544763"/>
          <p14:tracePt t="45543" x="2732088" y="2524125"/>
          <p14:tracePt t="45560" x="2732088" y="2501900"/>
          <p14:tracePt t="45576" x="2717800" y="2444750"/>
          <p14:tracePt t="45592" x="2697163" y="2351088"/>
          <p14:tracePt t="45611" x="2668588" y="2228850"/>
          <p14:tracePt t="45627" x="2632075" y="2155825"/>
          <p14:tracePt t="45642" x="2566988" y="2070100"/>
          <p14:tracePt t="45660" x="2495550" y="1990725"/>
          <p14:tracePt t="45676" x="2393950" y="1903413"/>
          <p14:tracePt t="45693" x="2278063" y="1809750"/>
          <p14:tracePt t="45712" x="2090738" y="1658938"/>
          <p14:tracePt t="45728" x="1982788" y="1565275"/>
          <p14:tracePt t="45744" x="1917700" y="1485900"/>
          <p14:tracePt t="45761" x="1882775" y="1406525"/>
          <p14:tracePt t="45778" x="1874838" y="1355725"/>
          <p14:tracePt t="45782" x="1874838" y="1341438"/>
          <p14:tracePt t="45794" x="1874838" y="1333500"/>
          <p14:tracePt t="45811" x="1874838" y="1312863"/>
          <p14:tracePt t="45846" x="1860550" y="1341438"/>
          <p14:tracePt t="45861" x="1838325" y="1384300"/>
          <p14:tracePt t="45878" x="1817688" y="1441450"/>
          <p14:tracePt t="45896" x="1803400" y="1463675"/>
          <p14:tracePt t="45911" x="1824038" y="1485900"/>
          <p14:tracePt t="45928" x="1866900" y="1506538"/>
          <p14:tracePt t="45944" x="1931988" y="1543050"/>
          <p14:tracePt t="45960" x="1976438" y="1565275"/>
          <p14:tracePt t="45977" x="1982788" y="1565275"/>
          <p14:tracePt t="46072" x="2011363" y="1565275"/>
          <p14:tracePt t="46079" x="2025650" y="1565275"/>
          <p14:tracePt t="46094" x="2039938" y="1543050"/>
          <p14:tracePt t="46110" x="2047875" y="1463675"/>
          <p14:tracePt t="46129" x="2055813" y="1362075"/>
          <p14:tracePt t="46144" x="2033588" y="1347788"/>
          <p14:tracePt t="46160" x="1903413" y="1319213"/>
          <p14:tracePt t="46179" x="1550988" y="1160463"/>
          <p14:tracePt t="46194" x="1182688" y="1023938"/>
          <p14:tracePt t="46211" x="814388" y="865188"/>
          <p14:tracePt t="46227" x="425450" y="700088"/>
          <p14:tracePt t="46244" x="22225" y="547688"/>
        </p14:tracePtLst>
      </p14:laserTraceLst>
    </p:ext>
  </p:extLs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2542540" marR="5080" indent="-1403350">
              <a:lnSpc>
                <a:spcPts val="2850"/>
              </a:lnSpc>
              <a:spcBef>
                <a:spcPts val="220"/>
              </a:spcBef>
            </a:pPr>
            <a:r>
              <a:rPr spc="5" dirty="0"/>
              <a:t>4. </a:t>
            </a:r>
            <a:r>
              <a:rPr dirty="0"/>
              <a:t>Aparamenta </a:t>
            </a:r>
            <a:r>
              <a:rPr spc="-5" dirty="0"/>
              <a:t>de maniobra </a:t>
            </a:r>
            <a:r>
              <a:rPr dirty="0"/>
              <a:t>y</a:t>
            </a:r>
            <a:r>
              <a:rPr spc="-170" dirty="0"/>
              <a:t> </a:t>
            </a:r>
            <a:r>
              <a:rPr spc="-5" dirty="0"/>
              <a:t>corte  </a:t>
            </a:r>
            <a:r>
              <a:rPr spc="-10" dirty="0"/>
              <a:t>Seccionador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800350" y="1571625"/>
            <a:ext cx="273050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dirty="0">
                <a:latin typeface="Arial"/>
                <a:cs typeface="Arial"/>
              </a:rPr>
              <a:t>Seccionador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pantógrafo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060950" y="2660650"/>
            <a:ext cx="2428875" cy="36354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70898" y="2655779"/>
            <a:ext cx="2056153" cy="37515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174"/>
    </mc:Choice>
    <mc:Fallback xmlns="">
      <p:transition spd="slow" advTm="14174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1208" x="215900" y="1319213"/>
          <p14:tracePt t="1224" x="266700" y="1327150"/>
          <p14:tracePt t="1241" x="396875" y="1347788"/>
          <p14:tracePt t="1258" x="468313" y="1362075"/>
          <p14:tracePt t="1274" x="519113" y="1370013"/>
          <p14:tracePt t="1291" x="547688" y="1370013"/>
          <p14:tracePt t="1309" x="635000" y="1406525"/>
          <p14:tracePt t="1325" x="706438" y="1427163"/>
          <p14:tracePt t="1341" x="779463" y="1457325"/>
          <p14:tracePt t="1358" x="814388" y="1471613"/>
          <p14:tracePt t="1373" x="850900" y="1477963"/>
          <p14:tracePt t="1391" x="873125" y="1485900"/>
          <p14:tracePt t="1407" x="887413" y="1485900"/>
          <p14:tracePt t="1424" x="908050" y="1492250"/>
          <p14:tracePt t="1442" x="922338" y="1492250"/>
          <p14:tracePt t="1457" x="930275" y="1492250"/>
          <p14:tracePt t="1474" x="952500" y="1500188"/>
          <p14:tracePt t="1492" x="966788" y="1500188"/>
          <p14:tracePt t="1507" x="981075" y="1506538"/>
          <p14:tracePt t="1525" x="1052513" y="1535113"/>
          <p14:tracePt t="1542" x="1125538" y="1565275"/>
          <p14:tracePt t="1558" x="1233488" y="1593850"/>
          <p14:tracePt t="1573" x="1341438" y="1622425"/>
          <p14:tracePt t="1592" x="1435100" y="1651000"/>
          <p14:tracePt t="1607" x="1485900" y="1665288"/>
          <p14:tracePt t="1625" x="1514475" y="1679575"/>
          <p14:tracePt t="1641" x="1528763" y="1679575"/>
          <p14:tracePt t="1657" x="1535113" y="1679575"/>
          <p14:tracePt t="1674" x="1543050" y="1679575"/>
          <p14:tracePt t="1690" x="1550988" y="1693863"/>
          <p14:tracePt t="1707" x="1579563" y="1709738"/>
          <p14:tracePt t="1727" x="1679575" y="1738313"/>
          <p14:tracePt t="1742" x="1738313" y="1738313"/>
          <p14:tracePt t="1758" x="1758950" y="1738313"/>
          <p14:tracePt t="1776" x="1758950" y="1730375"/>
          <p14:tracePt t="1792" x="1730375" y="1738313"/>
          <p14:tracePt t="1807" x="1679575" y="1766888"/>
          <p14:tracePt t="1824" x="1651000" y="1766888"/>
          <p14:tracePt t="1944" x="1644650" y="1752600"/>
          <p14:tracePt t="1950" x="1644650" y="1730375"/>
          <p14:tracePt t="1960" x="1644650" y="1701800"/>
          <p14:tracePt t="1975" x="1658938" y="1630363"/>
          <p14:tracePt t="1991" x="1679575" y="1585913"/>
          <p14:tracePt t="2009" x="1716088" y="1565275"/>
          <p14:tracePt t="2024" x="1766888" y="1557338"/>
          <p14:tracePt t="2041" x="1897063" y="1579563"/>
          <p14:tracePt t="2059" x="2206625" y="1665288"/>
          <p14:tracePt t="2075" x="2451100" y="1738313"/>
          <p14:tracePt t="2092" x="2668588" y="1787525"/>
          <p14:tracePt t="2109" x="2847975" y="1817688"/>
          <p14:tracePt t="2124" x="3000375" y="1846263"/>
          <p14:tracePt t="2128" x="3049588" y="1852613"/>
          <p14:tracePt t="2141" x="3100388" y="1860550"/>
          <p14:tracePt t="2158" x="3151188" y="1860550"/>
          <p14:tracePt t="2175" x="3173413" y="1860550"/>
          <p14:tracePt t="2228" x="3179763" y="1860550"/>
          <p14:tracePt t="2236" x="3187700" y="1860550"/>
          <p14:tracePt t="2244" x="3201988" y="1866900"/>
          <p14:tracePt t="2257" x="3216275" y="1866900"/>
          <p14:tracePt t="2274" x="3302000" y="1903413"/>
          <p14:tracePt t="2293" x="3367088" y="1925638"/>
          <p14:tracePt t="2307" x="3389313" y="1939925"/>
          <p14:tracePt t="2324" x="3403600" y="1954213"/>
          <p14:tracePt t="2376" x="3395663" y="1960563"/>
          <p14:tracePt t="2391" x="3389313" y="1960563"/>
          <p14:tracePt t="4727" x="3389313" y="1968500"/>
          <p14:tracePt t="4798" x="3389313" y="1976438"/>
          <p14:tracePt t="4810" x="3389313" y="1982788"/>
          <p14:tracePt t="4819" x="3389313" y="1997075"/>
          <p14:tracePt t="4826" x="3389313" y="2011363"/>
          <p14:tracePt t="4840" x="3389313" y="2025650"/>
          <p14:tracePt t="4857" x="3389313" y="2047875"/>
          <p14:tracePt t="4873" x="3389313" y="2070100"/>
          <p14:tracePt t="4890" x="3395663" y="2098675"/>
          <p14:tracePt t="4907" x="3395663" y="2112963"/>
          <p14:tracePt t="4923" x="3395663" y="2127250"/>
          <p14:tracePt t="4940" x="3395663" y="2133600"/>
          <p14:tracePt t="4958" x="3395663" y="2141538"/>
          <p14:tracePt t="4973" x="3395663" y="2155825"/>
          <p14:tracePt t="4990" x="3395663" y="2170113"/>
          <p14:tracePt t="5009" x="3403600" y="2198688"/>
          <p14:tracePt t="5025" x="3409950" y="2228850"/>
          <p14:tracePt t="5039" x="3409950" y="2235200"/>
          <p14:tracePt t="5056" x="3409950" y="2263775"/>
          <p14:tracePt t="5072" x="3409950" y="2286000"/>
          <p14:tracePt t="5089" x="3403600" y="2300288"/>
          <p14:tracePt t="5105" x="3395663" y="2322513"/>
          <p14:tracePt t="5122" x="3375025" y="2351088"/>
          <p14:tracePt t="5125" x="3360738" y="2371725"/>
          <p14:tracePt t="5139" x="3352800" y="2393950"/>
          <p14:tracePt t="5156" x="3295650" y="2524125"/>
          <p14:tracePt t="5172" x="3252788" y="2609850"/>
          <p14:tracePt t="5189" x="3201988" y="2697163"/>
          <p14:tracePt t="5206" x="3173413" y="2762250"/>
          <p14:tracePt t="5224" x="3143250" y="2797175"/>
          <p14:tracePt t="5243" x="3122613" y="2827338"/>
          <p14:tracePt t="5257" x="3108325" y="2833688"/>
          <p14:tracePt t="5274" x="3100388" y="2847975"/>
          <p14:tracePt t="5291" x="3094038" y="2855913"/>
          <p14:tracePt t="5306" x="3079750" y="2862263"/>
          <p14:tracePt t="5323" x="3063875" y="2876550"/>
          <p14:tracePt t="5341" x="3035300" y="2898775"/>
          <p14:tracePt t="5357" x="3014663" y="2913063"/>
          <p14:tracePt t="5373" x="2984500" y="2935288"/>
          <p14:tracePt t="5389" x="2949575" y="2955925"/>
          <p14:tracePt t="5406" x="2898775" y="2984500"/>
          <p14:tracePt t="5423" x="2862263" y="3000375"/>
          <p14:tracePt t="5441" x="2833688" y="3014663"/>
          <p14:tracePt t="5457" x="2811463" y="3021013"/>
          <p14:tracePt t="5474" x="2797175" y="3028950"/>
          <p14:tracePt t="5490" x="2782888" y="3035300"/>
          <p14:tracePt t="5507" x="2762250" y="3035300"/>
          <p14:tracePt t="5523" x="2732088" y="3035300"/>
          <p14:tracePt t="5541" x="2638425" y="3021013"/>
          <p14:tracePt t="5557" x="2559050" y="2992438"/>
          <p14:tracePt t="5576" x="2501900" y="2984500"/>
          <p14:tracePt t="5590" x="2465388" y="2978150"/>
          <p14:tracePt t="5608" x="2444750" y="2970213"/>
          <p14:tracePt t="5623" x="2422525" y="2963863"/>
          <p14:tracePt t="5716" x="2422525" y="2955925"/>
          <p14:tracePt t="5725" x="2422525" y="2949575"/>
          <p14:tracePt t="5740" x="2422525" y="2935288"/>
          <p14:tracePt t="5757" x="2416175" y="2913063"/>
          <p14:tracePt t="5774" x="2416175" y="2906713"/>
          <p14:tracePt t="5790" x="2416175" y="2898775"/>
          <p14:tracePt t="5823" x="2416175" y="2884488"/>
          <p14:tracePt t="5840" x="2416175" y="2870200"/>
          <p14:tracePt t="5857" x="2422525" y="2862263"/>
          <p14:tracePt t="5874" x="2430463" y="2855913"/>
          <p14:tracePt t="5911" x="2436813" y="2855913"/>
          <p14:tracePt t="6044" x="2436813" y="2847975"/>
          <p14:tracePt t="6057" x="2444750" y="2847975"/>
          <p14:tracePt t="6252" x="2444750" y="2841625"/>
          <p14:tracePt t="7854" x="2444750" y="2833688"/>
          <p14:tracePt t="8036" x="2444750" y="2827338"/>
          <p14:tracePt t="8108" x="2444750" y="2819400"/>
          <p14:tracePt t="8125" x="2436813" y="2819400"/>
          <p14:tracePt t="8132" x="2436813" y="2811463"/>
          <p14:tracePt t="8144" x="2436813" y="2805113"/>
          <p14:tracePt t="8163" x="2436813" y="2797175"/>
          <p14:tracePt t="8190" x="2436813" y="2790825"/>
          <p14:tracePt t="8209" x="2436813" y="2782888"/>
          <p14:tracePt t="8216" x="2430463" y="2776538"/>
          <p14:tracePt t="8232" x="2430463" y="2768600"/>
          <p14:tracePt t="8242" x="2430463" y="2762250"/>
          <p14:tracePt t="8258" x="2430463" y="2754313"/>
          <p14:tracePt t="8271" x="2430463" y="2747963"/>
          <p14:tracePt t="8288" x="2422525" y="2740025"/>
          <p14:tracePt t="8305" x="2422525" y="2733675"/>
          <p14:tracePt t="8338" x="2422525" y="2725738"/>
          <p14:tracePt t="8354" x="2422525" y="2717800"/>
          <p14:tracePt t="8373" x="2422525" y="2711450"/>
          <p14:tracePt t="8398" x="2422525" y="2703513"/>
          <p14:tracePt t="8418" x="2422525" y="2697163"/>
          <p14:tracePt t="8426" x="2422525" y="2689225"/>
          <p14:tracePt t="8449" x="2422525" y="2682875"/>
          <p14:tracePt t="8473" x="2422525" y="2674938"/>
          <p14:tracePt t="8537" x="2422525" y="2668588"/>
          <p14:tracePt t="8564" x="2422525" y="2660650"/>
          <p14:tracePt t="8586" x="2416175" y="2654300"/>
          <p14:tracePt t="8610" x="2416175" y="2646363"/>
          <p14:tracePt t="8640" x="2416175" y="2638425"/>
          <p14:tracePt t="8645" x="2416175" y="2632075"/>
          <p14:tracePt t="8697" x="2416175" y="2624138"/>
          <p14:tracePt t="8714" x="2416175" y="2617788"/>
          <p14:tracePt t="8742" x="2416175" y="2609850"/>
          <p14:tracePt t="8748" x="2416175" y="2603500"/>
          <p14:tracePt t="8773" x="2416175" y="2595563"/>
          <p14:tracePt t="8792" x="2416175" y="2589213"/>
          <p14:tracePt t="8827" x="2416175" y="2581275"/>
          <p14:tracePt t="8834" x="2416175" y="2574925"/>
          <p14:tracePt t="8850" x="2416175" y="2566988"/>
          <p14:tracePt t="8874" x="2416175" y="2559050"/>
          <p14:tracePt t="8881" x="2416175" y="2552700"/>
          <p14:tracePt t="8891" x="2416175" y="2544763"/>
          <p14:tracePt t="8909" x="2416175" y="2538413"/>
          <p14:tracePt t="8924" x="2416175" y="2524125"/>
          <p14:tracePt t="8940" x="2422525" y="2516188"/>
          <p14:tracePt t="8957" x="2422525" y="2501900"/>
          <p14:tracePt t="8973" x="2422525" y="2487613"/>
          <p14:tracePt t="8989" x="2430463" y="2465388"/>
          <p14:tracePt t="9008" x="2436813" y="2436813"/>
          <p14:tracePt t="9023" x="2444750" y="2422525"/>
          <p14:tracePt t="9040" x="2444750" y="2393950"/>
          <p14:tracePt t="9057" x="2459038" y="2365375"/>
          <p14:tracePt t="9072" x="2459038" y="2328863"/>
          <p14:tracePt t="9090" x="2465388" y="2286000"/>
          <p14:tracePt t="9107" x="2473325" y="2220913"/>
          <p14:tracePt t="9123" x="2473325" y="2184400"/>
          <p14:tracePt t="9140" x="2473325" y="2170113"/>
          <p14:tracePt t="9145" x="2473325" y="2155825"/>
          <p14:tracePt t="9156" x="2473325" y="2141538"/>
          <p14:tracePt t="9172" x="2473325" y="2105025"/>
          <p14:tracePt t="9189" x="2481263" y="2070100"/>
          <p14:tracePt t="9207" x="2487613" y="1997075"/>
          <p14:tracePt t="9223" x="2487613" y="1939925"/>
          <p14:tracePt t="9240" x="2501900" y="1866900"/>
          <p14:tracePt t="9256" x="2501900" y="1809750"/>
          <p14:tracePt t="9272" x="2509838" y="1766888"/>
          <p14:tracePt t="9291" x="2509838" y="1738313"/>
          <p14:tracePt t="9306" x="2509838" y="1724025"/>
          <p14:tracePt t="9323" x="2509838" y="1716088"/>
          <p14:tracePt t="9340" x="2509838" y="1709738"/>
          <p14:tracePt t="9678" x="2509838" y="1716088"/>
          <p14:tracePt t="9703" x="2501900" y="1724025"/>
          <p14:tracePt t="9726" x="2495550" y="1724025"/>
          <p14:tracePt t="9732" x="2495550" y="1730375"/>
          <p14:tracePt t="9748" x="2495550" y="1738313"/>
          <p14:tracePt t="9776" x="2495550" y="1744663"/>
          <p14:tracePt t="9834" x="2495550" y="1752600"/>
          <p14:tracePt t="9853" x="2495550" y="1758950"/>
          <p14:tracePt t="9873" x="2495550" y="1766888"/>
          <p14:tracePt t="9895" x="2495550" y="1773238"/>
          <p14:tracePt t="9914" x="2495550" y="1781175"/>
          <p14:tracePt t="9930" x="2495550" y="1787525"/>
          <p14:tracePt t="9939" x="2495550" y="1795463"/>
          <p14:tracePt t="9952" x="2495550" y="1803400"/>
          <p14:tracePt t="9968" x="2487613" y="1809750"/>
          <p14:tracePt t="9984" x="2487613" y="1817688"/>
          <p14:tracePt t="9992" x="2487613" y="1824038"/>
          <p14:tracePt t="10010" x="2487613" y="1831975"/>
          <p14:tracePt t="10036" x="2487613" y="1838325"/>
          <p14:tracePt t="10064" x="2487613" y="1846263"/>
          <p14:tracePt t="10073" x="2487613" y="1852613"/>
          <p14:tracePt t="10092" x="2487613" y="1860550"/>
          <p14:tracePt t="10112" x="2487613" y="1866900"/>
          <p14:tracePt t="10132" x="2487613" y="1874838"/>
          <p14:tracePt t="10147" x="2487613" y="1882775"/>
          <p14:tracePt t="10155" x="2487613" y="1889125"/>
          <p14:tracePt t="10162" x="2487613" y="1903413"/>
          <p14:tracePt t="10172" x="2487613" y="1911350"/>
          <p14:tracePt t="10189" x="2487613" y="1925638"/>
          <p14:tracePt t="10206" x="2487613" y="1946275"/>
          <p14:tracePt t="10207" x="2487613" y="1954213"/>
          <p14:tracePt t="10224" x="2487613" y="1968500"/>
          <p14:tracePt t="10239" x="2487613" y="1990725"/>
          <p14:tracePt t="10255" x="2495550" y="2005013"/>
          <p14:tracePt t="10274" x="2495550" y="2033588"/>
          <p14:tracePt t="10289" x="2495550" y="2039938"/>
          <p14:tracePt t="10307" x="2501900" y="2070100"/>
          <p14:tracePt t="10323" x="2501900" y="2090738"/>
          <p14:tracePt t="10339" x="2501900" y="2105025"/>
          <p14:tracePt t="10355" x="2501900" y="2141538"/>
          <p14:tracePt t="10372" x="2501900" y="2184400"/>
          <p14:tracePt t="10389" x="2501900" y="2228850"/>
          <p14:tracePt t="10405" x="2501900" y="2271713"/>
          <p14:tracePt t="10423" x="2501900" y="2314575"/>
          <p14:tracePt t="10439" x="2501900" y="2357438"/>
          <p14:tracePt t="10457" x="2501900" y="2393950"/>
          <p14:tracePt t="10472" x="2495550" y="2436813"/>
          <p14:tracePt t="10488" x="2487613" y="2473325"/>
          <p14:tracePt t="10507" x="2481263" y="2524125"/>
          <p14:tracePt t="10524" x="2473325" y="2552700"/>
          <p14:tracePt t="10540" x="2473325" y="2566988"/>
          <p14:tracePt t="10557" x="2473325" y="2589213"/>
          <p14:tracePt t="10573" x="2465388" y="2603500"/>
          <p14:tracePt t="10590" x="2459038" y="2632075"/>
          <p14:tracePt t="10607" x="2444750" y="2674938"/>
          <p14:tracePt t="10622" x="2444750" y="2697163"/>
          <p14:tracePt t="10638" x="2430463" y="2740025"/>
          <p14:tracePt t="10640" x="2430463" y="2754313"/>
          <p14:tracePt t="10655" x="2422525" y="2776538"/>
          <p14:tracePt t="10672" x="2422525" y="2790825"/>
          <p14:tracePt t="10688" x="2422525" y="2797175"/>
          <p14:tracePt t="10706" x="2422525" y="2805113"/>
          <p14:tracePt t="10741" x="2416175" y="2805113"/>
          <p14:tracePt t="10755" x="2416175" y="2811463"/>
          <p14:tracePt t="10773" x="2416175" y="2819400"/>
          <p14:tracePt t="10794" x="2416175" y="2827338"/>
          <p14:tracePt t="12044" x="2408238" y="2819400"/>
          <p14:tracePt t="12053" x="2401888" y="2797175"/>
          <p14:tracePt t="12060" x="2386013" y="2762250"/>
          <p14:tracePt t="12073" x="2365375" y="2697163"/>
          <p14:tracePt t="12089" x="2336800" y="2624138"/>
          <p14:tracePt t="12107" x="2292350" y="2538413"/>
          <p14:tracePt t="12122" x="2206625" y="2430463"/>
          <p14:tracePt t="12138" x="2047875" y="2271713"/>
          <p14:tracePt t="12155" x="1809750" y="2039938"/>
          <p14:tracePt t="12172" x="1557338" y="1817688"/>
          <p14:tracePt t="12189" x="1095375" y="1471613"/>
          <p14:tracePt t="12206" x="808038" y="1239838"/>
          <p14:tracePt t="12222" x="527050" y="1046163"/>
          <p14:tracePt t="12239" x="295275" y="887413"/>
          <p14:tracePt t="12255" x="87313" y="779463"/>
        </p14:tracePtLst>
      </p14:laserTraceLst>
    </p:ext>
  </p:extLs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818639" marR="5080" indent="-679450">
              <a:lnSpc>
                <a:spcPts val="2850"/>
              </a:lnSpc>
              <a:spcBef>
                <a:spcPts val="220"/>
              </a:spcBef>
            </a:pPr>
            <a:r>
              <a:rPr spc="5" dirty="0"/>
              <a:t>4. </a:t>
            </a:r>
            <a:r>
              <a:rPr dirty="0"/>
              <a:t>Aparamenta </a:t>
            </a:r>
            <a:r>
              <a:rPr spc="-5" dirty="0"/>
              <a:t>de maniobra </a:t>
            </a:r>
            <a:r>
              <a:rPr dirty="0"/>
              <a:t>y</a:t>
            </a:r>
            <a:r>
              <a:rPr spc="-170" dirty="0"/>
              <a:t> </a:t>
            </a:r>
            <a:r>
              <a:rPr spc="-5" dirty="0"/>
              <a:t>corte  </a:t>
            </a:r>
            <a:r>
              <a:rPr spc="-10" dirty="0"/>
              <a:t>Interruptor </a:t>
            </a:r>
            <a:r>
              <a:rPr spc="10" dirty="0"/>
              <a:t>automático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5425" y="1581150"/>
            <a:ext cx="8366759" cy="439928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215900" marR="17780" indent="-190500" algn="just">
              <a:lnSpc>
                <a:spcPct val="102800"/>
              </a:lnSpc>
              <a:spcBef>
                <a:spcPts val="70"/>
              </a:spcBef>
              <a:buFont typeface="Arial"/>
              <a:buChar char="•"/>
              <a:tabLst>
                <a:tab pos="215900" algn="l"/>
              </a:tabLst>
            </a:pPr>
            <a:r>
              <a:rPr sz="1550" b="1" spc="10" dirty="0">
                <a:latin typeface="Arial"/>
                <a:cs typeface="Arial"/>
              </a:rPr>
              <a:t>Interruptor: </a:t>
            </a:r>
            <a:r>
              <a:rPr sz="1550" spc="15" dirty="0">
                <a:latin typeface="Arial"/>
                <a:cs typeface="Arial"/>
              </a:rPr>
              <a:t>Aparato dotado de poder de </a:t>
            </a:r>
            <a:r>
              <a:rPr sz="1550" spc="10" dirty="0">
                <a:latin typeface="Arial"/>
                <a:cs typeface="Arial"/>
              </a:rPr>
              <a:t>corte, </a:t>
            </a:r>
            <a:r>
              <a:rPr sz="1550" spc="15" dirty="0">
                <a:latin typeface="Arial"/>
                <a:cs typeface="Arial"/>
              </a:rPr>
              <a:t>destinado </a:t>
            </a:r>
            <a:r>
              <a:rPr sz="1550" spc="10" dirty="0">
                <a:latin typeface="Arial"/>
                <a:cs typeface="Arial"/>
              </a:rPr>
              <a:t>a </a:t>
            </a:r>
            <a:r>
              <a:rPr sz="1550" spc="15" dirty="0">
                <a:latin typeface="Arial"/>
                <a:cs typeface="Arial"/>
              </a:rPr>
              <a:t>efectuar </a:t>
            </a:r>
            <a:r>
              <a:rPr sz="1550" spc="10" dirty="0">
                <a:latin typeface="Arial"/>
                <a:cs typeface="Arial"/>
              </a:rPr>
              <a:t>la </a:t>
            </a:r>
            <a:r>
              <a:rPr sz="1550" spc="-5" dirty="0">
                <a:latin typeface="Arial"/>
                <a:cs typeface="Arial"/>
              </a:rPr>
              <a:t>apertura </a:t>
            </a:r>
            <a:r>
              <a:rPr sz="1550" spc="10" dirty="0">
                <a:latin typeface="Arial"/>
                <a:cs typeface="Arial"/>
              </a:rPr>
              <a:t>y el </a:t>
            </a:r>
            <a:r>
              <a:rPr sz="1550" spc="20" dirty="0">
                <a:latin typeface="Arial"/>
                <a:cs typeface="Arial"/>
              </a:rPr>
              <a:t>cierre  </a:t>
            </a:r>
            <a:r>
              <a:rPr sz="1550" spc="10" dirty="0">
                <a:latin typeface="Arial"/>
                <a:cs typeface="Arial"/>
              </a:rPr>
              <a:t>de un circuito, que tiene dos posiciones en las que puede </a:t>
            </a:r>
            <a:r>
              <a:rPr sz="1550" dirty="0">
                <a:latin typeface="Arial"/>
                <a:cs typeface="Arial"/>
              </a:rPr>
              <a:t>permanecer </a:t>
            </a:r>
            <a:r>
              <a:rPr sz="1550" spc="20" dirty="0">
                <a:latin typeface="Arial"/>
                <a:cs typeface="Arial"/>
              </a:rPr>
              <a:t>en </a:t>
            </a:r>
            <a:r>
              <a:rPr sz="1550" spc="25" dirty="0">
                <a:latin typeface="Arial"/>
                <a:cs typeface="Arial"/>
              </a:rPr>
              <a:t>ausencia de  </a:t>
            </a:r>
            <a:r>
              <a:rPr sz="1550" spc="15" dirty="0">
                <a:latin typeface="Arial"/>
                <a:cs typeface="Arial"/>
              </a:rPr>
              <a:t>acción </a:t>
            </a:r>
            <a:r>
              <a:rPr sz="1550" spc="10" dirty="0">
                <a:latin typeface="Arial"/>
                <a:cs typeface="Arial"/>
              </a:rPr>
              <a:t>exterior y </a:t>
            </a:r>
            <a:r>
              <a:rPr sz="1550" spc="15" dirty="0">
                <a:latin typeface="Arial"/>
                <a:cs typeface="Arial"/>
              </a:rPr>
              <a:t>que corresponden una </a:t>
            </a:r>
            <a:r>
              <a:rPr sz="1550" spc="10" dirty="0">
                <a:latin typeface="Arial"/>
                <a:cs typeface="Arial"/>
              </a:rPr>
              <a:t>a la </a:t>
            </a:r>
            <a:r>
              <a:rPr sz="1550" spc="15" dirty="0">
                <a:latin typeface="Arial"/>
                <a:cs typeface="Arial"/>
              </a:rPr>
              <a:t>apertura </a:t>
            </a:r>
            <a:r>
              <a:rPr sz="1550" spc="10" dirty="0">
                <a:latin typeface="Arial"/>
                <a:cs typeface="Arial"/>
              </a:rPr>
              <a:t>y otra al </a:t>
            </a:r>
            <a:r>
              <a:rPr sz="1550" spc="15" dirty="0">
                <a:latin typeface="Arial"/>
                <a:cs typeface="Arial"/>
              </a:rPr>
              <a:t>cierre </a:t>
            </a:r>
            <a:r>
              <a:rPr sz="1550" spc="10" dirty="0">
                <a:latin typeface="Arial"/>
                <a:cs typeface="Arial"/>
              </a:rPr>
              <a:t>del</a:t>
            </a:r>
            <a:r>
              <a:rPr sz="1550" spc="305" dirty="0">
                <a:latin typeface="Arial"/>
                <a:cs typeface="Arial"/>
              </a:rPr>
              <a:t> </a:t>
            </a:r>
            <a:r>
              <a:rPr sz="1550" spc="10" dirty="0">
                <a:latin typeface="Arial"/>
                <a:cs typeface="Arial"/>
              </a:rPr>
              <a:t>circuito.</a:t>
            </a:r>
            <a:endParaRPr sz="1550">
              <a:latin typeface="Arial"/>
              <a:cs typeface="Arial"/>
            </a:endParaRPr>
          </a:p>
          <a:p>
            <a:pPr marL="215900" marR="17780" indent="-190500" algn="just">
              <a:lnSpc>
                <a:spcPct val="103499"/>
              </a:lnSpc>
              <a:spcBef>
                <a:spcPts val="775"/>
              </a:spcBef>
              <a:buFont typeface="Arial"/>
              <a:buChar char="•"/>
              <a:tabLst>
                <a:tab pos="215900" algn="l"/>
              </a:tabLst>
            </a:pPr>
            <a:r>
              <a:rPr sz="1550" b="1" spc="15" dirty="0">
                <a:latin typeface="Arial"/>
                <a:cs typeface="Arial"/>
              </a:rPr>
              <a:t>Interruptor automático: </a:t>
            </a:r>
            <a:r>
              <a:rPr sz="1550" spc="15" dirty="0">
                <a:latin typeface="Arial"/>
                <a:cs typeface="Arial"/>
              </a:rPr>
              <a:t>Interruptor </a:t>
            </a:r>
            <a:r>
              <a:rPr sz="1550" spc="20" dirty="0">
                <a:latin typeface="Arial"/>
                <a:cs typeface="Arial"/>
              </a:rPr>
              <a:t>capaz </a:t>
            </a:r>
            <a:r>
              <a:rPr sz="1550" spc="15" dirty="0">
                <a:latin typeface="Arial"/>
                <a:cs typeface="Arial"/>
              </a:rPr>
              <a:t>de </a:t>
            </a:r>
            <a:r>
              <a:rPr sz="1550" spc="20" dirty="0">
                <a:latin typeface="Arial"/>
                <a:cs typeface="Arial"/>
              </a:rPr>
              <a:t>establecer, mantener </a:t>
            </a:r>
            <a:r>
              <a:rPr sz="1550" spc="10" dirty="0">
                <a:latin typeface="Arial"/>
                <a:cs typeface="Arial"/>
              </a:rPr>
              <a:t>e </a:t>
            </a:r>
            <a:r>
              <a:rPr sz="1550" spc="20" dirty="0">
                <a:latin typeface="Arial"/>
                <a:cs typeface="Arial"/>
              </a:rPr>
              <a:t>interrumpir </a:t>
            </a:r>
            <a:r>
              <a:rPr sz="1550" spc="15" dirty="0">
                <a:latin typeface="Arial"/>
                <a:cs typeface="Arial"/>
              </a:rPr>
              <a:t>la  </a:t>
            </a:r>
            <a:r>
              <a:rPr sz="1550" spc="20" dirty="0">
                <a:latin typeface="Arial"/>
                <a:cs typeface="Arial"/>
              </a:rPr>
              <a:t>intensidad </a:t>
            </a:r>
            <a:r>
              <a:rPr sz="1550" spc="15" dirty="0">
                <a:latin typeface="Arial"/>
                <a:cs typeface="Arial"/>
              </a:rPr>
              <a:t>de </a:t>
            </a:r>
            <a:r>
              <a:rPr sz="1550" spc="10" dirty="0">
                <a:latin typeface="Arial"/>
                <a:cs typeface="Arial"/>
              </a:rPr>
              <a:t>la </a:t>
            </a:r>
            <a:r>
              <a:rPr sz="1550" spc="15" dirty="0">
                <a:latin typeface="Arial"/>
                <a:cs typeface="Arial"/>
              </a:rPr>
              <a:t>corriente de servicio, </a:t>
            </a:r>
            <a:r>
              <a:rPr sz="1550" spc="10" dirty="0">
                <a:latin typeface="Arial"/>
                <a:cs typeface="Arial"/>
              </a:rPr>
              <a:t>o </a:t>
            </a:r>
            <a:r>
              <a:rPr sz="1550" spc="15" dirty="0">
                <a:latin typeface="Arial"/>
                <a:cs typeface="Arial"/>
              </a:rPr>
              <a:t>de </a:t>
            </a:r>
            <a:r>
              <a:rPr sz="1550" spc="20" dirty="0">
                <a:latin typeface="Arial"/>
                <a:cs typeface="Arial"/>
              </a:rPr>
              <a:t>interrumpir automáticamente </a:t>
            </a:r>
            <a:r>
              <a:rPr sz="1550" spc="10" dirty="0">
                <a:latin typeface="Arial"/>
                <a:cs typeface="Arial"/>
              </a:rPr>
              <a:t>o </a:t>
            </a:r>
            <a:r>
              <a:rPr sz="1550" spc="20" dirty="0">
                <a:latin typeface="Arial"/>
                <a:cs typeface="Arial"/>
              </a:rPr>
              <a:t>establecer, en  </a:t>
            </a:r>
            <a:r>
              <a:rPr sz="1550" spc="15" dirty="0">
                <a:latin typeface="Arial"/>
                <a:cs typeface="Arial"/>
              </a:rPr>
              <a:t>condiciones predeterminadas, intensidades de corriente </a:t>
            </a:r>
            <a:r>
              <a:rPr sz="1550" spc="30" dirty="0">
                <a:latin typeface="Arial"/>
                <a:cs typeface="Arial"/>
              </a:rPr>
              <a:t>anormalmente </a:t>
            </a:r>
            <a:r>
              <a:rPr sz="1550" spc="15" dirty="0">
                <a:latin typeface="Arial"/>
                <a:cs typeface="Arial"/>
              </a:rPr>
              <a:t>elevadas, tales  como </a:t>
            </a:r>
            <a:r>
              <a:rPr sz="1550" spc="10" dirty="0">
                <a:latin typeface="Arial"/>
                <a:cs typeface="Arial"/>
              </a:rPr>
              <a:t>las </a:t>
            </a:r>
            <a:r>
              <a:rPr sz="1550" spc="15" dirty="0">
                <a:latin typeface="Arial"/>
                <a:cs typeface="Arial"/>
              </a:rPr>
              <a:t>corrientes de</a:t>
            </a:r>
            <a:r>
              <a:rPr sz="1550" spc="135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cortocircuito.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1600">
              <a:latin typeface="Arial"/>
              <a:cs typeface="Arial"/>
            </a:endParaRPr>
          </a:p>
          <a:p>
            <a:pPr marL="215900" indent="-190500">
              <a:lnSpc>
                <a:spcPct val="100000"/>
              </a:lnSpc>
              <a:buChar char="•"/>
              <a:tabLst>
                <a:tab pos="215900" algn="l"/>
              </a:tabLst>
            </a:pPr>
            <a:r>
              <a:rPr sz="1550" spc="10" dirty="0">
                <a:latin typeface="Arial"/>
                <a:cs typeface="Arial"/>
              </a:rPr>
              <a:t>Dificultad </a:t>
            </a:r>
            <a:r>
              <a:rPr sz="1550" spc="15" dirty="0">
                <a:latin typeface="Arial"/>
                <a:cs typeface="Arial"/>
              </a:rPr>
              <a:t>en </a:t>
            </a:r>
            <a:r>
              <a:rPr sz="1550" spc="10" dirty="0">
                <a:latin typeface="Arial"/>
                <a:cs typeface="Arial"/>
              </a:rPr>
              <a:t>el </a:t>
            </a:r>
            <a:r>
              <a:rPr sz="1550" spc="15" dirty="0">
                <a:latin typeface="Arial"/>
                <a:cs typeface="Arial"/>
              </a:rPr>
              <a:t>proceso de apertura </a:t>
            </a:r>
            <a:r>
              <a:rPr sz="1550" spc="10" dirty="0">
                <a:latin typeface="Arial"/>
                <a:cs typeface="Arial"/>
              </a:rPr>
              <a:t>del </a:t>
            </a:r>
            <a:r>
              <a:rPr sz="1550" spc="15" dirty="0">
                <a:latin typeface="Arial"/>
                <a:cs typeface="Arial"/>
              </a:rPr>
              <a:t>arco </a:t>
            </a:r>
            <a:r>
              <a:rPr sz="1550" spc="10" dirty="0">
                <a:latin typeface="Arial"/>
                <a:cs typeface="Arial"/>
              </a:rPr>
              <a:t>eléctrico. </a:t>
            </a:r>
            <a:r>
              <a:rPr sz="1550" spc="15" dirty="0">
                <a:latin typeface="Arial"/>
                <a:cs typeface="Arial"/>
              </a:rPr>
              <a:t>Equipo</a:t>
            </a:r>
            <a:r>
              <a:rPr sz="1550" spc="165" dirty="0">
                <a:latin typeface="Arial"/>
                <a:cs typeface="Arial"/>
              </a:rPr>
              <a:t> </a:t>
            </a:r>
            <a:r>
              <a:rPr sz="1550" spc="35" dirty="0">
                <a:latin typeface="Arial"/>
                <a:cs typeface="Arial"/>
              </a:rPr>
              <a:t>costoso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700">
              <a:latin typeface="Arial"/>
              <a:cs typeface="Arial"/>
            </a:endParaRPr>
          </a:p>
          <a:p>
            <a:pPr marL="215900" indent="-190500">
              <a:lnSpc>
                <a:spcPct val="100000"/>
              </a:lnSpc>
              <a:spcBef>
                <a:spcPts val="1135"/>
              </a:spcBef>
              <a:buChar char="•"/>
              <a:tabLst>
                <a:tab pos="215900" algn="l"/>
              </a:tabLst>
            </a:pPr>
            <a:r>
              <a:rPr sz="1550" spc="15" dirty="0">
                <a:latin typeface="Arial"/>
                <a:cs typeface="Arial"/>
              </a:rPr>
              <a:t>Diferentes</a:t>
            </a:r>
            <a:r>
              <a:rPr sz="1550" spc="20" dirty="0">
                <a:latin typeface="Arial"/>
                <a:cs typeface="Arial"/>
              </a:rPr>
              <a:t> sistemas</a:t>
            </a:r>
            <a:endParaRPr sz="1550">
              <a:latin typeface="Arial"/>
              <a:cs typeface="Arial"/>
            </a:endParaRPr>
          </a:p>
          <a:p>
            <a:pPr marL="844550" lvl="1" indent="-285750">
              <a:lnSpc>
                <a:spcPct val="100000"/>
              </a:lnSpc>
              <a:spcBef>
                <a:spcPts val="465"/>
              </a:spcBef>
              <a:buChar char="–"/>
              <a:tabLst>
                <a:tab pos="843915" algn="l"/>
                <a:tab pos="844550" algn="l"/>
              </a:tabLst>
            </a:pPr>
            <a:r>
              <a:rPr sz="1550" spc="15" dirty="0">
                <a:latin typeface="Arial"/>
                <a:cs typeface="Arial"/>
              </a:rPr>
              <a:t>Atmósfera de hexafluoruro de azufre </a:t>
            </a:r>
            <a:r>
              <a:rPr sz="1550" spc="10" dirty="0">
                <a:latin typeface="Arial"/>
                <a:cs typeface="Arial"/>
              </a:rPr>
              <a:t>(SF</a:t>
            </a:r>
            <a:r>
              <a:rPr sz="1650" spc="15" baseline="-20202" dirty="0">
                <a:latin typeface="Arial"/>
                <a:cs typeface="Arial"/>
              </a:rPr>
              <a:t>6</a:t>
            </a:r>
            <a:r>
              <a:rPr sz="1550" spc="10" dirty="0">
                <a:latin typeface="Arial"/>
                <a:cs typeface="Arial"/>
              </a:rPr>
              <a:t>): el </a:t>
            </a:r>
            <a:r>
              <a:rPr sz="1550" spc="20" dirty="0">
                <a:latin typeface="Arial"/>
                <a:cs typeface="Arial"/>
              </a:rPr>
              <a:t>más </a:t>
            </a:r>
            <a:r>
              <a:rPr sz="1550" spc="15" dirty="0">
                <a:latin typeface="Arial"/>
                <a:cs typeface="Arial"/>
              </a:rPr>
              <a:t>empleado</a:t>
            </a:r>
            <a:r>
              <a:rPr sz="1550" spc="270" dirty="0">
                <a:latin typeface="Arial"/>
                <a:cs typeface="Arial"/>
              </a:rPr>
              <a:t> </a:t>
            </a:r>
            <a:r>
              <a:rPr sz="1550" spc="20" dirty="0">
                <a:latin typeface="Arial"/>
                <a:cs typeface="Arial"/>
              </a:rPr>
              <a:t>actualmente</a:t>
            </a:r>
            <a:endParaRPr sz="1550">
              <a:latin typeface="Arial"/>
              <a:cs typeface="Arial"/>
            </a:endParaRPr>
          </a:p>
          <a:p>
            <a:pPr marL="844550" lvl="1" indent="-285750">
              <a:lnSpc>
                <a:spcPct val="100000"/>
              </a:lnSpc>
              <a:spcBef>
                <a:spcPts val="465"/>
              </a:spcBef>
              <a:buChar char="–"/>
              <a:tabLst>
                <a:tab pos="843915" algn="l"/>
                <a:tab pos="844550" algn="l"/>
              </a:tabLst>
            </a:pPr>
            <a:r>
              <a:rPr sz="1550" spc="20" dirty="0">
                <a:latin typeface="Arial"/>
                <a:cs typeface="Arial"/>
              </a:rPr>
              <a:t>Pequeño volumen </a:t>
            </a:r>
            <a:r>
              <a:rPr sz="1550" spc="15" dirty="0">
                <a:latin typeface="Arial"/>
                <a:cs typeface="Arial"/>
              </a:rPr>
              <a:t>de</a:t>
            </a:r>
            <a:r>
              <a:rPr sz="1550" spc="40" dirty="0">
                <a:latin typeface="Arial"/>
                <a:cs typeface="Arial"/>
              </a:rPr>
              <a:t> </a:t>
            </a:r>
            <a:r>
              <a:rPr sz="1550" spc="20" dirty="0">
                <a:latin typeface="Arial"/>
                <a:cs typeface="Arial"/>
              </a:rPr>
              <a:t>aceite</a:t>
            </a:r>
            <a:endParaRPr sz="1550">
              <a:latin typeface="Arial"/>
              <a:cs typeface="Arial"/>
            </a:endParaRPr>
          </a:p>
          <a:p>
            <a:pPr marL="844550" lvl="1" indent="-285750">
              <a:lnSpc>
                <a:spcPct val="100000"/>
              </a:lnSpc>
              <a:spcBef>
                <a:spcPts val="390"/>
              </a:spcBef>
              <a:buChar char="–"/>
              <a:tabLst>
                <a:tab pos="843915" algn="l"/>
                <a:tab pos="844550" algn="l"/>
              </a:tabLst>
            </a:pPr>
            <a:r>
              <a:rPr sz="1550" spc="10" dirty="0">
                <a:latin typeface="Arial"/>
                <a:cs typeface="Arial"/>
              </a:rPr>
              <a:t>Vacío</a:t>
            </a:r>
            <a:endParaRPr sz="1550">
              <a:latin typeface="Arial"/>
              <a:cs typeface="Arial"/>
            </a:endParaRPr>
          </a:p>
          <a:p>
            <a:pPr marL="844550" lvl="1" indent="-285750">
              <a:lnSpc>
                <a:spcPct val="100000"/>
              </a:lnSpc>
              <a:spcBef>
                <a:spcPts val="465"/>
              </a:spcBef>
              <a:buChar char="–"/>
              <a:tabLst>
                <a:tab pos="843915" algn="l"/>
                <a:tab pos="844550" algn="l"/>
              </a:tabLst>
            </a:pPr>
            <a:r>
              <a:rPr sz="1550" spc="10" dirty="0">
                <a:latin typeface="Arial"/>
                <a:cs typeface="Arial"/>
              </a:rPr>
              <a:t>Aire</a:t>
            </a:r>
            <a:r>
              <a:rPr sz="1550" spc="15" dirty="0">
                <a:latin typeface="Arial"/>
                <a:cs typeface="Arial"/>
              </a:rPr>
              <a:t> </a:t>
            </a:r>
            <a:r>
              <a:rPr sz="1550" spc="10" dirty="0">
                <a:latin typeface="Arial"/>
                <a:cs typeface="Arial"/>
              </a:rPr>
              <a:t>comprimido</a:t>
            </a:r>
            <a:endParaRPr sz="1550">
              <a:latin typeface="Arial"/>
              <a:cs typeface="Arial"/>
            </a:endParaRPr>
          </a:p>
          <a:p>
            <a:pPr marL="844550" lvl="1" indent="-285750">
              <a:lnSpc>
                <a:spcPct val="100000"/>
              </a:lnSpc>
              <a:spcBef>
                <a:spcPts val="465"/>
              </a:spcBef>
              <a:buChar char="–"/>
              <a:tabLst>
                <a:tab pos="843915" algn="l"/>
                <a:tab pos="844550" algn="l"/>
              </a:tabLst>
            </a:pPr>
            <a:r>
              <a:rPr sz="1550" spc="15" dirty="0">
                <a:latin typeface="Arial"/>
                <a:cs typeface="Arial"/>
              </a:rPr>
              <a:t>Soplado magnético (corriente</a:t>
            </a:r>
            <a:r>
              <a:rPr sz="1550" spc="114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continua)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3829"/>
    </mc:Choice>
    <mc:Fallback xmlns="">
      <p:transition spd="slow" advTm="233829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1968" x="346075" y="966788"/>
          <p14:tracePt t="1979" x="527050" y="981075"/>
          <p14:tracePt t="1995" x="936625" y="1023938"/>
          <p14:tracePt t="2012" x="1492250" y="1089025"/>
          <p14:tracePt t="2029" x="1716088" y="1111250"/>
          <p14:tracePt t="2045" x="1866900" y="1117600"/>
          <p14:tracePt t="2062" x="1939925" y="1125538"/>
          <p14:tracePt t="2105" x="1939925" y="1131888"/>
          <p14:tracePt t="2114" x="1939925" y="1139825"/>
          <p14:tracePt t="2130" x="1931988" y="1146175"/>
          <p14:tracePt t="2147" x="1925638" y="1154113"/>
          <p14:tracePt t="2162" x="1917700" y="1168400"/>
          <p14:tracePt t="2179" x="1911350" y="1174750"/>
          <p14:tracePt t="2196" x="1897063" y="1189038"/>
          <p14:tracePt t="2213" x="1866900" y="1219200"/>
          <p14:tracePt t="2230" x="1846263" y="1239838"/>
          <p14:tracePt t="2247" x="1824038" y="1268413"/>
          <p14:tracePt t="2263" x="1795463" y="1298575"/>
          <p14:tracePt t="2280" x="1773238" y="1319213"/>
          <p14:tracePt t="2296" x="1752600" y="1341438"/>
          <p14:tracePt t="2313" x="1730375" y="1362075"/>
          <p14:tracePt t="2331" x="1687513" y="1392238"/>
          <p14:tracePt t="2346" x="1665288" y="1406525"/>
          <p14:tracePt t="2446" x="1658938" y="1412875"/>
          <p14:tracePt t="2466" x="1658938" y="1427163"/>
          <p14:tracePt t="2474" x="1651000" y="1435100"/>
          <p14:tracePt t="2482" x="1644650" y="1441450"/>
          <p14:tracePt t="2496" x="1636713" y="1463675"/>
          <p14:tracePt t="2513" x="1630363" y="1485900"/>
          <p14:tracePt t="2529" x="1630363" y="1500188"/>
          <p14:tracePt t="2547" x="1630363" y="1514475"/>
          <p14:tracePt t="2564" x="1630363" y="1528763"/>
          <p14:tracePt t="2580" x="1630363" y="1543050"/>
          <p14:tracePt t="2615" x="1630363" y="1565275"/>
          <p14:tracePt t="2630" x="1630363" y="1571625"/>
          <p14:tracePt t="2647" x="1630363" y="1600200"/>
          <p14:tracePt t="2664" x="1630363" y="1614488"/>
          <p14:tracePt t="2680" x="1630363" y="1636713"/>
          <p14:tracePt t="2696" x="1630363" y="1644650"/>
          <p14:tracePt t="2714" x="1630363" y="1651000"/>
          <p14:tracePt t="2736" x="1630363" y="1658938"/>
          <p14:tracePt t="2752" x="1622425" y="1665288"/>
          <p14:tracePt t="2767" x="1614488" y="1665288"/>
          <p14:tracePt t="2780" x="1608138" y="1679575"/>
          <p14:tracePt t="2797" x="1593850" y="1687513"/>
          <p14:tracePt t="2813" x="1585913" y="1701800"/>
          <p14:tracePt t="2847" x="1579563" y="1709738"/>
          <p14:tracePt t="2902" x="1585913" y="1709738"/>
          <p14:tracePt t="2910" x="1600200" y="1709738"/>
          <p14:tracePt t="2918" x="1622425" y="1693863"/>
          <p14:tracePt t="2931" x="1636713" y="1679575"/>
          <p14:tracePt t="2948" x="1630363" y="1665288"/>
          <p14:tracePt t="2964" x="1600200" y="1658938"/>
          <p14:tracePt t="2980" x="1579563" y="1658938"/>
          <p14:tracePt t="2996" x="1565275" y="1673225"/>
          <p14:tracePt t="3012" x="1535113" y="1673225"/>
          <p14:tracePt t="3028" x="1492250" y="1665288"/>
          <p14:tracePt t="3046" x="1406525" y="1614488"/>
          <p14:tracePt t="3062" x="1398588" y="1593850"/>
          <p14:tracePt t="3081" x="1347788" y="1520825"/>
          <p14:tracePt t="3096" x="1347788" y="1514475"/>
          <p14:tracePt t="3113" x="1327150" y="1500188"/>
          <p14:tracePt t="3131" x="1298575" y="1477963"/>
          <p14:tracePt t="3147" x="1298575" y="1463675"/>
          <p14:tracePt t="3163" x="1290638" y="1449388"/>
          <p14:tracePt t="3181" x="1290638" y="1441450"/>
          <p14:tracePt t="3196" x="1276350" y="1441450"/>
          <p14:tracePt t="3213" x="1262063" y="1427163"/>
          <p14:tracePt t="3231" x="1247775" y="1406525"/>
          <p14:tracePt t="3247" x="1247775" y="1384300"/>
          <p14:tracePt t="3335" x="1247775" y="1377950"/>
          <p14:tracePt t="3368" x="1247775" y="1370013"/>
          <p14:tracePt t="3537" x="1239838" y="1370013"/>
          <p14:tracePt t="3565" x="1239838" y="1377950"/>
          <p14:tracePt t="3647" x="1239838" y="1384300"/>
          <p14:tracePt t="3654" x="1239838" y="1392238"/>
          <p14:tracePt t="3665" x="1284288" y="1427163"/>
          <p14:tracePt t="3680" x="1377950" y="1492250"/>
          <p14:tracePt t="3696" x="1506538" y="1571625"/>
          <p14:tracePt t="3715" x="1673225" y="1622425"/>
          <p14:tracePt t="3730" x="1752600" y="1636713"/>
          <p14:tracePt t="3747" x="2055813" y="1673225"/>
          <p14:tracePt t="3765" x="2249488" y="1693863"/>
          <p14:tracePt t="3780" x="2386013" y="1716088"/>
          <p14:tracePt t="3795" x="2501900" y="1716088"/>
          <p14:tracePt t="3812" x="2595563" y="1730375"/>
          <p14:tracePt t="3828" x="2617788" y="1738313"/>
          <p14:tracePt t="3847" x="2624138" y="1738313"/>
          <p14:tracePt t="3863" x="2638425" y="1738313"/>
          <p14:tracePt t="3879" x="2654300" y="1738313"/>
          <p14:tracePt t="3897" x="2674938" y="1738313"/>
          <p14:tracePt t="3912" x="2711450" y="1738313"/>
          <p14:tracePt t="3930" x="2732088" y="1738313"/>
          <p14:tracePt t="3949" x="2819400" y="1738313"/>
          <p14:tracePt t="3963" x="2927350" y="1752600"/>
          <p14:tracePt t="3980" x="3049588" y="1758950"/>
          <p14:tracePt t="3997" x="3187700" y="1787525"/>
          <p14:tracePt t="4013" x="3324225" y="1817688"/>
          <p14:tracePt t="4031" x="3489325" y="1824038"/>
          <p14:tracePt t="4047" x="3554413" y="1824038"/>
          <p14:tracePt t="4063" x="3590925" y="1824038"/>
          <p14:tracePt t="4082" x="3605213" y="1824038"/>
          <p14:tracePt t="4097" x="3627438" y="1824038"/>
          <p14:tracePt t="4112" x="3641725" y="1824038"/>
          <p14:tracePt t="4129" x="3656013" y="1817688"/>
          <p14:tracePt t="4144" x="3678238" y="1817688"/>
          <p14:tracePt t="4161" x="3721100" y="1809750"/>
          <p14:tracePt t="4179" x="3821113" y="1809750"/>
          <p14:tracePt t="4194" x="3857625" y="1803400"/>
          <p14:tracePt t="4211" x="3894138" y="1803400"/>
          <p14:tracePt t="4230" x="3965575" y="1795463"/>
          <p14:tracePt t="4245" x="3987800" y="1795463"/>
          <p14:tracePt t="4264" x="4038600" y="1795463"/>
          <p14:tracePt t="4280" x="4059238" y="1795463"/>
          <p14:tracePt t="4296" x="4073525" y="1795463"/>
          <p14:tracePt t="4313" x="4095750" y="1795463"/>
          <p14:tracePt t="4331" x="4124325" y="1795463"/>
          <p14:tracePt t="4347" x="4146550" y="1795463"/>
          <p14:tracePt t="4365" x="4160838" y="1795463"/>
          <p14:tracePt t="4380" x="4181475" y="1795463"/>
          <p14:tracePt t="4396" x="4197350" y="1795463"/>
          <p14:tracePt t="4414" x="4217988" y="1795463"/>
          <p14:tracePt t="4430" x="4232275" y="1795463"/>
          <p14:tracePt t="4447" x="4260850" y="1803400"/>
          <p14:tracePt t="4464" x="4276725" y="1809750"/>
          <p14:tracePt t="4480" x="4305300" y="1817688"/>
          <p14:tracePt t="4496" x="4348163" y="1824038"/>
          <p14:tracePt t="4514" x="4370388" y="1838325"/>
          <p14:tracePt t="4530" x="4376738" y="1838325"/>
          <p14:tracePt t="4547" x="4384675" y="1838325"/>
          <p14:tracePt t="4629" x="4391025" y="1838325"/>
          <p14:tracePt t="4659" x="4398963" y="1838325"/>
          <p14:tracePt t="4827" x="4405313" y="1838325"/>
          <p14:tracePt t="4834" x="4413250" y="1838325"/>
          <p14:tracePt t="4848" x="4413250" y="1831975"/>
          <p14:tracePt t="4871" x="4419600" y="1831975"/>
          <p14:tracePt t="4920" x="4427538" y="1831975"/>
          <p14:tracePt t="4929" x="4427538" y="1824038"/>
          <p14:tracePt t="4935" x="4433888" y="1824038"/>
          <p14:tracePt t="4946" x="4441825" y="1824038"/>
          <p14:tracePt t="4963" x="4449763" y="1824038"/>
          <p14:tracePt t="5011" x="4449763" y="1817688"/>
          <p14:tracePt t="5046" x="4441825" y="1817688"/>
          <p14:tracePt t="5054" x="4441825" y="1824038"/>
          <p14:tracePt t="5066" x="4433888" y="1824038"/>
          <p14:tracePt t="5079" x="4413250" y="1824038"/>
          <p14:tracePt t="5096" x="4384675" y="1824038"/>
          <p14:tracePt t="5114" x="4311650" y="1831975"/>
          <p14:tracePt t="5129" x="4232275" y="1846263"/>
          <p14:tracePt t="5147" x="4081463" y="1874838"/>
          <p14:tracePt t="5164" x="3944938" y="1897063"/>
          <p14:tracePt t="5180" x="3771900" y="1917700"/>
          <p14:tracePt t="5197" x="3576638" y="1939925"/>
          <p14:tracePt t="5215" x="3309938" y="1976438"/>
          <p14:tracePt t="5231" x="3187700" y="1976438"/>
          <p14:tracePt t="5247" x="3071813" y="1976438"/>
          <p14:tracePt t="5262" x="2970213" y="1976438"/>
          <p14:tracePt t="5278" x="2884488" y="1976438"/>
          <p14:tracePt t="5294" x="2805113" y="1968500"/>
          <p14:tracePt t="5310" x="2711450" y="1960563"/>
          <p14:tracePt t="5329" x="2617788" y="1960563"/>
          <p14:tracePt t="5347" x="2436813" y="1925638"/>
          <p14:tracePt t="5363" x="2322513" y="1897063"/>
          <p14:tracePt t="5380" x="2228850" y="1874838"/>
          <p14:tracePt t="5397" x="2155825" y="1860550"/>
          <p14:tracePt t="5413" x="2127250" y="1860550"/>
          <p14:tracePt t="5430" x="2098675" y="1860550"/>
          <p14:tracePt t="5448" x="2055813" y="1852613"/>
          <p14:tracePt t="5465" x="2025650" y="1852613"/>
          <p14:tracePt t="5480" x="1982788" y="1838325"/>
          <p14:tracePt t="5497" x="1939925" y="1824038"/>
          <p14:tracePt t="5513" x="1860550" y="1817688"/>
          <p14:tracePt t="5530" x="1787525" y="1795463"/>
          <p14:tracePt t="5546" x="1738313" y="1773238"/>
          <p14:tracePt t="5563" x="1701800" y="1773238"/>
          <p14:tracePt t="5581" x="1687513" y="1766888"/>
          <p14:tracePt t="5622" x="1687513" y="1758950"/>
          <p14:tracePt t="5644" x="1693863" y="1752600"/>
          <p14:tracePt t="5651" x="1701800" y="1752600"/>
          <p14:tracePt t="5661" x="1701800" y="1744663"/>
          <p14:tracePt t="5679" x="1716088" y="1738313"/>
          <p14:tracePt t="5695" x="1730375" y="1738313"/>
          <p14:tracePt t="5712" x="1758950" y="1738313"/>
          <p14:tracePt t="5730" x="1846263" y="1766888"/>
          <p14:tracePt t="5745" x="1931988" y="1787525"/>
          <p14:tracePt t="5762" x="2039938" y="1803400"/>
          <p14:tracePt t="5779" x="2163763" y="1824038"/>
          <p14:tracePt t="5796" x="2278063" y="1838325"/>
          <p14:tracePt t="5813" x="2459038" y="1852613"/>
          <p14:tracePt t="5830" x="2544763" y="1852613"/>
          <p14:tracePt t="5847" x="2624138" y="1860550"/>
          <p14:tracePt t="5863" x="2703513" y="1860550"/>
          <p14:tracePt t="5879" x="2776538" y="1860550"/>
          <p14:tracePt t="5896" x="2855913" y="1860550"/>
          <p14:tracePt t="5914" x="2978150" y="1860550"/>
          <p14:tracePt t="5930" x="3021013" y="1852613"/>
          <p14:tracePt t="5947" x="3049588" y="1846263"/>
          <p14:tracePt t="5963" x="3071813" y="1838325"/>
          <p14:tracePt t="5967" x="3086100" y="1838325"/>
          <p14:tracePt t="5981" x="3094038" y="1838325"/>
          <p14:tracePt t="5996" x="3114675" y="1831975"/>
          <p14:tracePt t="5998" x="3122613" y="1824038"/>
          <p14:tracePt t="6012" x="3128963" y="1824038"/>
          <p14:tracePt t="6030" x="3173413" y="1809750"/>
          <p14:tracePt t="6046" x="3208338" y="1795463"/>
          <p14:tracePt t="6063" x="3259138" y="1781175"/>
          <p14:tracePt t="6080" x="3295650" y="1773238"/>
          <p14:tracePt t="6097" x="3324225" y="1766888"/>
          <p14:tracePt t="6113" x="3352800" y="1766888"/>
          <p14:tracePt t="6115" x="3360738" y="1766888"/>
          <p14:tracePt t="6130" x="3381375" y="1758950"/>
          <p14:tracePt t="6147" x="3395663" y="1758950"/>
          <p14:tracePt t="6163" x="3425825" y="1758950"/>
          <p14:tracePt t="6180" x="3475038" y="1758950"/>
          <p14:tracePt t="6197" x="3511550" y="1758950"/>
          <p14:tracePt t="6213" x="3562350" y="1758950"/>
          <p14:tracePt t="6230" x="3627438" y="1752600"/>
          <p14:tracePt t="6246" x="3641725" y="1752600"/>
          <p14:tracePt t="6263" x="3662363" y="1752600"/>
          <p14:tracePt t="6280" x="3670300" y="1752600"/>
          <p14:tracePt t="6297" x="3678238" y="1752600"/>
          <p14:tracePt t="6314" x="3692525" y="1752600"/>
          <p14:tracePt t="6331" x="3721100" y="1752600"/>
          <p14:tracePt t="6347" x="3735388" y="1744663"/>
          <p14:tracePt t="6363" x="3763963" y="1744663"/>
          <p14:tracePt t="6381" x="3786188" y="1744663"/>
          <p14:tracePt t="6397" x="3800475" y="1744663"/>
          <p14:tracePt t="6412" x="3806825" y="1744663"/>
          <p14:tracePt t="6428" x="3814763" y="1744663"/>
          <p14:tracePt t="6474" x="3821113" y="1744663"/>
          <p14:tracePt t="6482" x="3829050" y="1744663"/>
          <p14:tracePt t="6495" x="3843338" y="1744663"/>
          <p14:tracePt t="6512" x="3865563" y="1744663"/>
          <p14:tracePt t="6529" x="3894138" y="1744663"/>
          <p14:tracePt t="6546" x="3929063" y="1744663"/>
          <p14:tracePt t="6562" x="3965575" y="1744663"/>
          <p14:tracePt t="6579" x="3994150" y="1744663"/>
          <p14:tracePt t="6595" x="4016375" y="1744663"/>
          <p14:tracePt t="6613" x="4038600" y="1744663"/>
          <p14:tracePt t="6629" x="4052888" y="1744663"/>
          <p14:tracePt t="6646" x="4059238" y="1744663"/>
          <p14:tracePt t="6663" x="4073525" y="1744663"/>
          <p14:tracePt t="6679" x="4087813" y="1744663"/>
          <p14:tracePt t="6695" x="4110038" y="1744663"/>
          <p14:tracePt t="6697" x="4117975" y="1738313"/>
          <p14:tracePt t="6714" x="4146550" y="1738313"/>
          <p14:tracePt t="6729" x="4160838" y="1738313"/>
          <p14:tracePt t="6746" x="4181475" y="1730375"/>
          <p14:tracePt t="6762" x="4203700" y="1730375"/>
          <p14:tracePt t="6779" x="4211638" y="1730375"/>
          <p14:tracePt t="6795" x="4225925" y="1730375"/>
          <p14:tracePt t="6812" x="4232275" y="1730375"/>
          <p14:tracePt t="6829" x="4240213" y="1724025"/>
          <p14:tracePt t="6890" x="4246563" y="1724025"/>
          <p14:tracePt t="6898" x="4254500" y="1724025"/>
          <p14:tracePt t="6913" x="4260850" y="1724025"/>
          <p14:tracePt t="6930" x="4283075" y="1724025"/>
          <p14:tracePt t="6947" x="4297363" y="1724025"/>
          <p14:tracePt t="6962" x="4305300" y="1724025"/>
          <p14:tracePt t="7019" x="4311650" y="1724025"/>
          <p14:tracePt t="7069" x="4319588" y="1724025"/>
          <p14:tracePt t="7153" x="4325938" y="1724025"/>
          <p14:tracePt t="7227" x="4333875" y="1724025"/>
          <p14:tracePt t="7343" x="4325938" y="1724025"/>
          <p14:tracePt t="7351" x="4319588" y="1724025"/>
          <p14:tracePt t="7366" x="4319588" y="1730375"/>
          <p14:tracePt t="7379" x="4311650" y="1730375"/>
          <p14:tracePt t="7396" x="4311650" y="1738313"/>
          <p14:tracePt t="7871" x="4319588" y="1730375"/>
          <p14:tracePt t="7880" x="4325938" y="1730375"/>
          <p14:tracePt t="7958" x="4333875" y="1730375"/>
          <p14:tracePt t="8126" x="4333875" y="1724025"/>
          <p14:tracePt t="9460" x="4340225" y="1724025"/>
          <p14:tracePt t="9486" x="4348163" y="1724025"/>
          <p14:tracePt t="9494" x="4354513" y="1724025"/>
          <p14:tracePt t="9502" x="4354513" y="1716088"/>
          <p14:tracePt t="10430" x="4348163" y="1716088"/>
          <p14:tracePt t="10445" x="4340225" y="1724025"/>
          <p14:tracePt t="10451" x="4325938" y="1730375"/>
          <p14:tracePt t="10467" x="4311650" y="1738313"/>
          <p14:tracePt t="10494" x="4305300" y="1738313"/>
          <p14:tracePt t="10501" x="4297363" y="1738313"/>
          <p14:tracePt t="10510" x="4291013" y="1738313"/>
          <p14:tracePt t="10526" x="4268788" y="1752600"/>
          <p14:tracePt t="10544" x="4246563" y="1752600"/>
          <p14:tracePt t="10561" x="4217988" y="1766888"/>
          <p14:tracePt t="10579" x="4117975" y="1787525"/>
          <p14:tracePt t="10595" x="4038600" y="1795463"/>
          <p14:tracePt t="10611" x="3937000" y="1795463"/>
          <p14:tracePt t="10628" x="3763963" y="1795463"/>
          <p14:tracePt t="10644" x="3590925" y="1781175"/>
          <p14:tracePt t="10663" x="3381375" y="1766888"/>
          <p14:tracePt t="10679" x="3295650" y="1766888"/>
          <p14:tracePt t="10693" x="3281363" y="1766888"/>
          <p14:tracePt t="10711" x="3259138" y="1766888"/>
          <p14:tracePt t="10818" x="3252788" y="1766888"/>
          <p14:tracePt t="11776" x="3259138" y="1766888"/>
          <p14:tracePt t="12024" x="3267075" y="1758950"/>
          <p14:tracePt t="12038" x="3273425" y="1758950"/>
          <p14:tracePt t="12054" x="3281363" y="1752600"/>
          <p14:tracePt t="12063" x="3287713" y="1752600"/>
          <p14:tracePt t="12078" x="3295650" y="1744663"/>
          <p14:tracePt t="12120" x="3302000" y="1744663"/>
          <p14:tracePt t="12127" x="3302000" y="1738313"/>
          <p14:tracePt t="12144" x="3309938" y="1738313"/>
          <p14:tracePt t="12163" x="3316288" y="1738313"/>
          <p14:tracePt t="12178" x="3324225" y="1730375"/>
          <p14:tracePt t="12194" x="3346450" y="1730375"/>
          <p14:tracePt t="12212" x="3367088" y="1730375"/>
          <p14:tracePt t="12227" x="3381375" y="1730375"/>
          <p14:tracePt t="12245" x="3409950" y="1730375"/>
          <p14:tracePt t="12261" x="3432175" y="1730375"/>
          <p14:tracePt t="12278" x="3446463" y="1730375"/>
          <p14:tracePt t="12294" x="3468688" y="1730375"/>
          <p14:tracePt t="12310" x="3482975" y="1730375"/>
          <p14:tracePt t="12328" x="3503613" y="1724025"/>
          <p14:tracePt t="12343" x="3525838" y="1716088"/>
          <p14:tracePt t="12361" x="3533775" y="1716088"/>
          <p14:tracePt t="12378" x="3540125" y="1716088"/>
          <p14:tracePt t="12491" x="3533775" y="1716088"/>
          <p14:tracePt t="12528" x="3525838" y="1724025"/>
          <p14:tracePt t="12583" x="3519488" y="1724025"/>
          <p14:tracePt t="12864" x="3519488" y="1730375"/>
          <p14:tracePt t="16705" x="3511550" y="1730375"/>
          <p14:tracePt t="16714" x="3511550" y="1738313"/>
          <p14:tracePt t="16725" x="3503613" y="1738313"/>
          <p14:tracePt t="16743" x="3503613" y="1744663"/>
          <p14:tracePt t="16763" x="3497263" y="1744663"/>
          <p14:tracePt t="16784" x="3497263" y="1752600"/>
          <p14:tracePt t="16809" x="3489325" y="1752600"/>
          <p14:tracePt t="16816" x="3482975" y="1758950"/>
          <p14:tracePt t="16826" x="3482975" y="1766888"/>
          <p14:tracePt t="16843" x="3468688" y="1781175"/>
          <p14:tracePt t="16860" x="3446463" y="1809750"/>
          <p14:tracePt t="16877" x="3425825" y="1831975"/>
          <p14:tracePt t="16894" x="3403600" y="1852613"/>
          <p14:tracePt t="16909" x="3381375" y="1874838"/>
          <p14:tracePt t="16926" x="3367088" y="1889125"/>
          <p14:tracePt t="16944" x="3330575" y="1925638"/>
          <p14:tracePt t="16960" x="3316288" y="1939925"/>
          <p14:tracePt t="16963" x="3309938" y="1954213"/>
          <p14:tracePt t="16976" x="3273425" y="1997075"/>
          <p14:tracePt t="16994" x="3236913" y="2055813"/>
          <p14:tracePt t="17009" x="3216275" y="2084388"/>
          <p14:tracePt t="17025" x="3194050" y="2119313"/>
          <p14:tracePt t="17044" x="3165475" y="2141538"/>
          <p14:tracePt t="17060" x="3143250" y="2163763"/>
          <p14:tracePt t="17077" x="3114675" y="2192338"/>
          <p14:tracePt t="17093" x="3094038" y="2212975"/>
          <p14:tracePt t="17109" x="3071813" y="2235200"/>
          <p14:tracePt t="17126" x="3049588" y="2249488"/>
          <p14:tracePt t="17142" x="3028950" y="2271713"/>
          <p14:tracePt t="17161" x="3000375" y="2300288"/>
          <p14:tracePt t="17177" x="2978150" y="2328863"/>
          <p14:tracePt t="17193" x="2955925" y="2351088"/>
          <p14:tracePt t="17210" x="2941638" y="2371725"/>
          <p14:tracePt t="17227" x="2921000" y="2386013"/>
          <p14:tracePt t="17243" x="2905125" y="2401888"/>
          <p14:tracePt t="17260" x="2898775" y="2416175"/>
          <p14:tracePt t="17277" x="2884488" y="2430463"/>
          <p14:tracePt t="17293" x="2876550" y="2436813"/>
          <p14:tracePt t="17310" x="2870200" y="2444750"/>
          <p14:tracePt t="17327" x="2862263" y="2459038"/>
          <p14:tracePt t="17341" x="2855913" y="2465388"/>
          <p14:tracePt t="17358" x="2847975" y="2473325"/>
          <p14:tracePt t="17374" x="2841625" y="2481263"/>
          <p14:tracePt t="17391" x="2833688" y="2487613"/>
          <p14:tracePt t="17410" x="2827338" y="2495550"/>
          <p14:tracePt t="17427" x="2819400" y="2501900"/>
          <p14:tracePt t="17444" x="2819400" y="2516188"/>
          <p14:tracePt t="17530" x="2811463" y="2524125"/>
          <p14:tracePt t="17553" x="2805113" y="2524125"/>
          <p14:tracePt t="17560" x="2805113" y="2530475"/>
          <p14:tracePt t="17584" x="2797175" y="2538413"/>
          <p14:tracePt t="17593" x="2797175" y="2544763"/>
          <p14:tracePt t="17609" x="2782888" y="2559050"/>
          <p14:tracePt t="17625" x="2776538" y="2566988"/>
          <p14:tracePt t="17645" x="2762250" y="2589213"/>
          <p14:tracePt t="17676" x="2754313" y="2595563"/>
          <p14:tracePt t="17694" x="2754313" y="2603500"/>
          <p14:tracePt t="17826" x="2754313" y="2609850"/>
          <p14:tracePt t="18132" x="2747963" y="2617788"/>
          <p14:tracePt t="18183" x="2740025" y="2617788"/>
          <p14:tracePt t="18193" x="2740025" y="2624138"/>
          <p14:tracePt t="18228" x="2732088" y="2624138"/>
          <p14:tracePt t="18256" x="2725738" y="2624138"/>
          <p14:tracePt t="18267" x="2725738" y="2632075"/>
          <p14:tracePt t="18301" x="2717800" y="2638425"/>
          <p14:tracePt t="18332" x="2711450" y="2638425"/>
          <p14:tracePt t="18340" x="2711450" y="2646363"/>
          <p14:tracePt t="18366" x="2703513" y="2646363"/>
          <p14:tracePt t="18374" x="2703513" y="2654300"/>
          <p14:tracePt t="18382" x="2697163" y="2654300"/>
          <p14:tracePt t="18397" x="2689225" y="2654300"/>
          <p14:tracePt t="18494" x="2682875" y="2660650"/>
          <p14:tracePt t="18517" x="2682875" y="2668588"/>
          <p14:tracePt t="18526" x="2674938" y="2668588"/>
          <p14:tracePt t="18542" x="2668588" y="2668588"/>
          <p14:tracePt t="18567" x="2660650" y="2668588"/>
          <p14:tracePt t="18588" x="2654300" y="2668588"/>
          <p14:tracePt t="18607" x="2646363" y="2668588"/>
          <p14:tracePt t="18615" x="2638425" y="2668588"/>
          <p14:tracePt t="18628" x="2632075" y="2668588"/>
          <p14:tracePt t="18643" x="2624138" y="2668588"/>
          <p14:tracePt t="18660" x="2609850" y="2668588"/>
          <p14:tracePt t="18677" x="2603500" y="2668588"/>
          <p14:tracePt t="18693" x="2589213" y="2660650"/>
          <p14:tracePt t="18710" x="2581275" y="2660650"/>
          <p14:tracePt t="18727" x="2574925" y="2660650"/>
          <p14:tracePt t="18803" x="2566988" y="2660650"/>
          <p14:tracePt t="18810" x="2559050" y="2660650"/>
          <p14:tracePt t="18835" x="2552700" y="2660650"/>
          <p14:tracePt t="19063" x="2552700" y="2654300"/>
          <p14:tracePt t="19510" x="2544763" y="2654300"/>
          <p14:tracePt t="19556" x="2544763" y="2660650"/>
          <p14:tracePt t="19754" x="2538413" y="2660650"/>
          <p14:tracePt t="19776" x="2530475" y="2660650"/>
          <p14:tracePt t="19800" x="2530475" y="2668588"/>
          <p14:tracePt t="19808" x="2524125" y="2668588"/>
          <p14:tracePt t="19830" x="2516188" y="2668588"/>
          <p14:tracePt t="19878" x="2509838" y="2668588"/>
          <p14:tracePt t="19888" x="2501900" y="2668588"/>
          <p14:tracePt t="19896" x="2495550" y="2668588"/>
          <p14:tracePt t="19907" x="2495550" y="2674938"/>
          <p14:tracePt t="19923" x="2473325" y="2674938"/>
          <p14:tracePt t="19940" x="2459038" y="2674938"/>
          <p14:tracePt t="19957" x="2430463" y="2674938"/>
          <p14:tracePt t="19959" x="2422525" y="2674938"/>
          <p14:tracePt t="19973" x="2408238" y="2668588"/>
          <p14:tracePt t="19990" x="2328863" y="2654300"/>
          <p14:tracePt t="20007" x="2278063" y="2646363"/>
          <p14:tracePt t="20023" x="2243138" y="2638425"/>
          <p14:tracePt t="20040" x="2212975" y="2638425"/>
          <p14:tracePt t="20057" x="2198688" y="2632075"/>
          <p14:tracePt t="20073" x="2178050" y="2632075"/>
          <p14:tracePt t="20090" x="2149475" y="2632075"/>
          <p14:tracePt t="20107" x="2133600" y="2632075"/>
          <p14:tracePt t="20123" x="2112963" y="2632075"/>
          <p14:tracePt t="20140" x="2090738" y="2624138"/>
          <p14:tracePt t="20158" x="2076450" y="2624138"/>
          <p14:tracePt t="20177" x="2047875" y="2624138"/>
          <p14:tracePt t="20191" x="2025650" y="2624138"/>
          <p14:tracePt t="20208" x="1990725" y="2617788"/>
          <p14:tracePt t="20226" x="1960563" y="2609850"/>
          <p14:tracePt t="20241" x="1925638" y="2603500"/>
          <p14:tracePt t="20257" x="1889125" y="2603500"/>
          <p14:tracePt t="20274" x="1860550" y="2589213"/>
          <p14:tracePt t="20292" x="1838325" y="2589213"/>
          <p14:tracePt t="20309" x="1831975" y="2589213"/>
          <p14:tracePt t="20326" x="1824038" y="2589213"/>
          <p14:tracePt t="20647" x="1809750" y="2589213"/>
          <p14:tracePt t="20683" x="1803400" y="2589213"/>
          <p14:tracePt t="20745" x="1795463" y="2589213"/>
          <p14:tracePt t="20759" x="1787525" y="2589213"/>
          <p14:tracePt t="20767" x="1781175" y="2589213"/>
          <p14:tracePt t="20786" x="1773238" y="2589213"/>
          <p14:tracePt t="20802" x="1766888" y="2589213"/>
          <p14:tracePt t="20816" x="1758950" y="2589213"/>
          <p14:tracePt t="20826" x="1752600" y="2589213"/>
          <p14:tracePt t="20842" x="1744663" y="2589213"/>
          <p14:tracePt t="20859" x="1738313" y="2589213"/>
          <p14:tracePt t="20875" x="1724025" y="2595563"/>
          <p14:tracePt t="20892" x="1716088" y="2595563"/>
          <p14:tracePt t="20908" x="1708150" y="2595563"/>
          <p14:tracePt t="20926" x="1701800" y="2595563"/>
          <p14:tracePt t="21007" x="1701800" y="2603500"/>
          <p14:tracePt t="24636" x="1701800" y="2609850"/>
          <p14:tracePt t="24906" x="1693863" y="2609850"/>
          <p14:tracePt t="24916" x="1693863" y="2617788"/>
          <p14:tracePt t="24930" x="1687513" y="2617788"/>
          <p14:tracePt t="24945" x="1673225" y="2617788"/>
          <p14:tracePt t="24956" x="1673225" y="2624138"/>
          <p14:tracePt t="24974" x="1644650" y="2632075"/>
          <p14:tracePt t="24989" x="1636713" y="2632075"/>
          <p14:tracePt t="25007" x="1608138" y="2638425"/>
          <p14:tracePt t="25024" x="1550988" y="2654300"/>
          <p14:tracePt t="25040" x="1471613" y="2668588"/>
          <p14:tracePt t="25056" x="1362075" y="2674938"/>
          <p14:tracePt t="25072" x="1276350" y="2674938"/>
          <p14:tracePt t="25091" x="1204913" y="2674938"/>
          <p14:tracePt t="25108" x="1182688" y="2674938"/>
          <p14:tracePt t="25123" x="1174750" y="2674938"/>
          <p14:tracePt t="25552" x="1174750" y="2668588"/>
          <p14:tracePt t="26126" x="1168400" y="2668588"/>
          <p14:tracePt t="26200" x="1160463" y="2668588"/>
          <p14:tracePt t="44475" x="1160463" y="2674938"/>
          <p14:tracePt t="44566" x="1174750" y="2660650"/>
          <p14:tracePt t="44574" x="1182688" y="2660650"/>
          <p14:tracePt t="44584" x="1189038" y="2654300"/>
          <p14:tracePt t="44603" x="1219200" y="2646363"/>
          <p14:tracePt t="44619" x="1233488" y="2646363"/>
          <p14:tracePt t="44636" x="1254125" y="2638425"/>
          <p14:tracePt t="44652" x="1276350" y="2632075"/>
          <p14:tracePt t="44669" x="1290638" y="2617788"/>
          <p14:tracePt t="44686" x="1327150" y="2617788"/>
          <p14:tracePt t="44703" x="1377950" y="2609850"/>
          <p14:tracePt t="44721" x="1412875" y="2603500"/>
          <p14:tracePt t="44736" x="1471613" y="2603500"/>
          <p14:tracePt t="44752" x="1506538" y="2603500"/>
          <p14:tracePt t="44770" x="1528763" y="2603500"/>
          <p14:tracePt t="44786" x="1543050" y="2595563"/>
          <p14:tracePt t="44801" x="1565275" y="2595563"/>
          <p14:tracePt t="44820" x="1593850" y="2595563"/>
          <p14:tracePt t="44835" x="1614488" y="2595563"/>
          <p14:tracePt t="44851" x="1658938" y="2589213"/>
          <p14:tracePt t="44869" x="1708150" y="2581275"/>
          <p14:tracePt t="44886" x="1752600" y="2581275"/>
          <p14:tracePt t="44902" x="1773238" y="2581275"/>
          <p14:tracePt t="44920" x="1795463" y="2581275"/>
          <p14:tracePt t="44936" x="1809750" y="2581275"/>
          <p14:tracePt t="44952" x="1817688" y="2581275"/>
          <p14:tracePt t="45082" x="1809750" y="2581275"/>
          <p14:tracePt t="45110" x="1803400" y="2581275"/>
          <p14:tracePt t="45145" x="1795463" y="2581275"/>
          <p14:tracePt t="45186" x="1795463" y="2589213"/>
          <p14:tracePt t="45198" x="1787525" y="2589213"/>
          <p14:tracePt t="45210" x="1781175" y="2589213"/>
          <p14:tracePt t="45226" x="1773238" y="2589213"/>
          <p14:tracePt t="45237" x="1766888" y="2589213"/>
          <p14:tracePt t="45251" x="1752600" y="2589213"/>
          <p14:tracePt t="45269" x="1724025" y="2589213"/>
          <p14:tracePt t="45286" x="1651000" y="2589213"/>
          <p14:tracePt t="45302" x="1600200" y="2589213"/>
          <p14:tracePt t="45319" x="1528763" y="2589213"/>
          <p14:tracePt t="45337" x="1463675" y="2589213"/>
          <p14:tracePt t="45352" x="1398588" y="2581275"/>
          <p14:tracePt t="45368" x="1347788" y="2574925"/>
          <p14:tracePt t="45384" x="1319213" y="2566988"/>
          <p14:tracePt t="45400" x="1284288" y="2566988"/>
          <p14:tracePt t="45418" x="1262063" y="2566988"/>
          <p14:tracePt t="45435" x="1247775" y="2566988"/>
          <p14:tracePt t="45450" x="1233488" y="2566988"/>
          <p14:tracePt t="45468" x="1211263" y="2566988"/>
          <p14:tracePt t="45485" x="1196975" y="2566988"/>
          <p14:tracePt t="45489" x="1182688" y="2566988"/>
          <p14:tracePt t="45503" x="1168400" y="2566988"/>
          <p14:tracePt t="45520" x="1154113" y="2566988"/>
          <p14:tracePt t="45535" x="1139825" y="2559050"/>
          <p14:tracePt t="45552" x="1125538" y="2559050"/>
          <p14:tracePt t="45570" x="1117600" y="2552700"/>
          <p14:tracePt t="45585" x="1109663" y="2552700"/>
          <p14:tracePt t="45621" x="1103313" y="2552700"/>
          <p14:tracePt t="45637" x="1095375" y="2552700"/>
          <p14:tracePt t="45808" x="1103313" y="2552700"/>
          <p14:tracePt t="45842" x="1103313" y="2544763"/>
          <p14:tracePt t="45854" x="1109663" y="2544763"/>
          <p14:tracePt t="45879" x="1117600" y="2538413"/>
          <p14:tracePt t="45885" x="1125538" y="2538413"/>
          <p14:tracePt t="45901" x="1139825" y="2538413"/>
          <p14:tracePt t="45919" x="1154113" y="2538413"/>
          <p14:tracePt t="45935" x="1174750" y="2538413"/>
          <p14:tracePt t="45953" x="1204913" y="2544763"/>
          <p14:tracePt t="45970" x="1225550" y="2544763"/>
          <p14:tracePt t="45987" x="1239838" y="2544763"/>
          <p14:tracePt t="46003" x="1262063" y="2552700"/>
          <p14:tracePt t="46019" x="1276350" y="2552700"/>
          <p14:tracePt t="46036" x="1298575" y="2552700"/>
          <p14:tracePt t="46053" x="1327150" y="2559050"/>
          <p14:tracePt t="46069" x="1341438" y="2559050"/>
          <p14:tracePt t="46087" x="1362075" y="2559050"/>
          <p14:tracePt t="46102" x="1384300" y="2559050"/>
          <p14:tracePt t="46118" x="1427163" y="2566988"/>
          <p14:tracePt t="46136" x="1457325" y="2566988"/>
          <p14:tracePt t="46152" x="1485900" y="2566988"/>
          <p14:tracePt t="46169" x="1514475" y="2574925"/>
          <p14:tracePt t="46186" x="1528763" y="2574925"/>
          <p14:tracePt t="46202" x="1535113" y="2574925"/>
          <p14:tracePt t="46279" x="1543050" y="2574925"/>
          <p14:tracePt t="46718" x="1543050" y="2581275"/>
          <p14:tracePt t="47085" x="1535113" y="2581275"/>
          <p14:tracePt t="47136" x="1528763" y="2581275"/>
          <p14:tracePt t="47746" x="1528763" y="2589213"/>
          <p14:tracePt t="47756" x="1528763" y="2595563"/>
          <p14:tracePt t="47772" x="1528763" y="2603500"/>
          <p14:tracePt t="47786" x="1528763" y="2617788"/>
          <p14:tracePt t="47802" x="1514475" y="2646363"/>
          <p14:tracePt t="47819" x="1506538" y="2668588"/>
          <p14:tracePt t="47836" x="1500188" y="2697163"/>
          <p14:tracePt t="47851" x="1500188" y="2717800"/>
          <p14:tracePt t="47868" x="1492250" y="2740025"/>
          <p14:tracePt t="47886" x="1485900" y="2768600"/>
          <p14:tracePt t="47902" x="1477963" y="2782888"/>
          <p14:tracePt t="47919" x="1477963" y="2833688"/>
          <p14:tracePt t="47935" x="1477963" y="2862263"/>
          <p14:tracePt t="47952" x="1477963" y="2898775"/>
          <p14:tracePt t="47968" x="1477963" y="2955925"/>
          <p14:tracePt t="47985" x="1492250" y="3014663"/>
          <p14:tracePt t="47988" x="1500188" y="3035300"/>
          <p14:tracePt t="48002" x="1506538" y="3049588"/>
          <p14:tracePt t="48020" x="1520825" y="3100388"/>
          <p14:tracePt t="48035" x="1528763" y="3114675"/>
          <p14:tracePt t="48052" x="1535113" y="3136900"/>
          <p14:tracePt t="48070" x="1543050" y="3187700"/>
          <p14:tracePt t="48085" x="1543050" y="3194050"/>
          <p14:tracePt t="48102" x="1550988" y="3216275"/>
          <p14:tracePt t="48120" x="1557338" y="3252788"/>
          <p14:tracePt t="48135" x="1579563" y="3281363"/>
          <p14:tracePt t="48152" x="1600200" y="3309938"/>
          <p14:tracePt t="48170" x="1636713" y="3360738"/>
          <p14:tracePt t="48185" x="1644650" y="3375025"/>
          <p14:tracePt t="48202" x="1665288" y="3395663"/>
          <p14:tracePt t="48219" x="1701800" y="3440113"/>
          <p14:tracePt t="48236" x="1724025" y="3460750"/>
          <p14:tracePt t="48253" x="1738313" y="3482975"/>
          <p14:tracePt t="48268" x="1766888" y="3519488"/>
          <p14:tracePt t="48285" x="1803400" y="3540125"/>
          <p14:tracePt t="48303" x="1852613" y="3576638"/>
          <p14:tracePt t="48319" x="1897063" y="3598863"/>
          <p14:tracePt t="48336" x="1931988" y="3619500"/>
          <p14:tracePt t="48353" x="1968500" y="3641725"/>
          <p14:tracePt t="48368" x="1997075" y="3662363"/>
          <p14:tracePt t="48384" x="2033588" y="3684588"/>
          <p14:tracePt t="48403" x="2090738" y="3721100"/>
          <p14:tracePt t="48419" x="2155825" y="3735388"/>
          <p14:tracePt t="48435" x="2243138" y="3756025"/>
          <p14:tracePt t="48451" x="2322513" y="3771900"/>
          <p14:tracePt t="48468" x="2371725" y="3786188"/>
          <p14:tracePt t="48473" x="2393950" y="3792538"/>
          <p14:tracePt t="48485" x="2416175" y="3792538"/>
          <p14:tracePt t="48502" x="2430463" y="3800475"/>
          <p14:tracePt t="48519" x="2451100" y="3800475"/>
          <p14:tracePt t="48536" x="2459038" y="3806825"/>
          <p14:tracePt t="48551" x="2465388" y="3806825"/>
          <p14:tracePt t="48568" x="2487613" y="3806825"/>
          <p14:tracePt t="48586" x="2501900" y="3821113"/>
          <p14:tracePt t="48601" x="2552700" y="3835400"/>
          <p14:tracePt t="48619" x="2668588" y="3879850"/>
          <p14:tracePt t="48635" x="2747963" y="3908425"/>
          <p14:tracePt t="48652" x="2819400" y="3922713"/>
          <p14:tracePt t="48668" x="2847975" y="3937000"/>
          <p14:tracePt t="48686" x="2855913" y="3944938"/>
          <p14:tracePt t="48702" x="2847975" y="3944938"/>
          <p14:tracePt t="48719" x="2827338" y="3937000"/>
          <p14:tracePt t="48736" x="2805113" y="3937000"/>
          <p14:tracePt t="48753" x="2782888" y="3930650"/>
          <p14:tracePt t="48770" x="2768600" y="3930650"/>
          <p14:tracePt t="48785" x="2754313" y="3930650"/>
          <p14:tracePt t="48800" x="2732088" y="3930650"/>
          <p14:tracePt t="48816" x="2717800" y="3930650"/>
          <p14:tracePt t="48833" x="2697163" y="3930650"/>
          <p14:tracePt t="48850" x="2660650" y="3930650"/>
          <p14:tracePt t="48868" x="2646363" y="3930650"/>
          <p14:tracePt t="48883" x="2603500" y="3930650"/>
          <p14:tracePt t="48901" x="2559050" y="3930650"/>
          <p14:tracePt t="48919" x="2487613" y="3930650"/>
          <p14:tracePt t="48935" x="2365375" y="3930650"/>
          <p14:tracePt t="48952" x="2271713" y="3930650"/>
          <p14:tracePt t="48969" x="2184400" y="3922713"/>
          <p14:tracePt t="48986" x="2105025" y="3908425"/>
          <p14:tracePt t="48990" x="2062163" y="3900488"/>
          <p14:tracePt t="49004" x="1982788" y="3894138"/>
          <p14:tracePt t="49019" x="1954213" y="3894138"/>
          <p14:tracePt t="49035" x="1917700" y="3894138"/>
          <p14:tracePt t="49053" x="1882775" y="3900488"/>
          <p14:tracePt t="49068" x="1860550" y="3908425"/>
          <p14:tracePt t="49085" x="1846263" y="3922713"/>
          <p14:tracePt t="49103" x="1824038" y="3930650"/>
          <p14:tracePt t="49118" x="1795463" y="3944938"/>
          <p14:tracePt t="49135" x="1773238" y="3944938"/>
          <p14:tracePt t="49153" x="1724025" y="3959225"/>
          <p14:tracePt t="49171" x="1693863" y="3959225"/>
          <p14:tracePt t="49188" x="1673225" y="3959225"/>
          <p14:tracePt t="49202" x="1644650" y="3959225"/>
          <p14:tracePt t="49219" x="1630363" y="3959225"/>
          <p14:tracePt t="49236" x="1600200" y="3973513"/>
          <p14:tracePt t="49252" x="1579563" y="3979863"/>
          <p14:tracePt t="49268" x="1571625" y="3979863"/>
          <p14:tracePt t="49283" x="1550988" y="3987800"/>
          <p14:tracePt t="49299" x="1535113" y="3994150"/>
          <p14:tracePt t="49316" x="1528763" y="3994150"/>
          <p14:tracePt t="49416" x="1535113" y="3994150"/>
          <p14:tracePt t="49521" x="1528763" y="3994150"/>
          <p14:tracePt t="49584" x="1520825" y="4002088"/>
          <p14:tracePt t="49757" x="1520825" y="3994150"/>
          <p14:tracePt t="49788" x="1528763" y="3994150"/>
          <p14:tracePt t="49802" x="1528763" y="3987800"/>
          <p14:tracePt t="49818" x="1535113" y="3987800"/>
          <p14:tracePt t="49838" x="1543050" y="3987800"/>
          <p14:tracePt t="49846" x="1543050" y="3979863"/>
          <p14:tracePt t="49860" x="1550988" y="3973513"/>
          <p14:tracePt t="49868" x="1557338" y="3973513"/>
          <p14:tracePt t="49883" x="1565275" y="3965575"/>
          <p14:tracePt t="49899" x="1585913" y="3965575"/>
          <p14:tracePt t="49915" x="1608138" y="3965575"/>
          <p14:tracePt t="49932" x="1622425" y="3965575"/>
          <p14:tracePt t="49949" x="1644650" y="3965575"/>
          <p14:tracePt t="49965" x="1665288" y="3965575"/>
          <p14:tracePt t="49982" x="1679575" y="3965575"/>
          <p14:tracePt t="49984" x="1687513" y="3965575"/>
          <p14:tracePt t="49999" x="1701800" y="3965575"/>
          <p14:tracePt t="50016" x="1730375" y="3965575"/>
          <p14:tracePt t="50033" x="1752600" y="3959225"/>
          <p14:tracePt t="50049" x="1773238" y="3959225"/>
          <p14:tracePt t="50066" x="1809750" y="3951288"/>
          <p14:tracePt t="50082" x="1831975" y="3951288"/>
          <p14:tracePt t="50099" x="1852613" y="3951288"/>
          <p14:tracePt t="50115" x="1866900" y="3944938"/>
          <p14:tracePt t="50132" x="1897063" y="3944938"/>
          <p14:tracePt t="50149" x="1917700" y="3944938"/>
          <p14:tracePt t="50165" x="1939925" y="3937000"/>
          <p14:tracePt t="50182" x="1954213" y="3930650"/>
          <p14:tracePt t="50199" x="1976438" y="3922713"/>
          <p14:tracePt t="50215" x="1997075" y="3914775"/>
          <p14:tracePt t="50232" x="2033588" y="3914775"/>
          <p14:tracePt t="50249" x="2062163" y="3914775"/>
          <p14:tracePt t="50266" x="2098675" y="3914775"/>
          <p14:tracePt t="50282" x="2133600" y="3914775"/>
          <p14:tracePt t="50299" x="2170113" y="3914775"/>
          <p14:tracePt t="50315" x="2206625" y="3914775"/>
          <p14:tracePt t="50333" x="2243138" y="3900488"/>
          <p14:tracePt t="50349" x="2263775" y="3900488"/>
          <p14:tracePt t="50365" x="2286000" y="3900488"/>
          <p14:tracePt t="50382" x="2306638" y="3900488"/>
          <p14:tracePt t="50399" x="2328863" y="3894138"/>
          <p14:tracePt t="50416" x="2379663" y="3894138"/>
          <p14:tracePt t="50432" x="2416175" y="3894138"/>
          <p14:tracePt t="50449" x="2465388" y="3894138"/>
          <p14:tracePt t="50465" x="2538413" y="3894138"/>
          <p14:tracePt t="50483" x="2609850" y="3894138"/>
          <p14:tracePt t="50499" x="2689225" y="3894138"/>
          <p14:tracePt t="50517" x="2797175" y="3894138"/>
          <p14:tracePt t="50533" x="2862263" y="3894138"/>
          <p14:tracePt t="50551" x="2935288" y="3886200"/>
          <p14:tracePt t="50566" x="2978150" y="3871913"/>
          <p14:tracePt t="50583" x="3021013" y="3857625"/>
          <p14:tracePt t="50600" x="3063875" y="3851275"/>
          <p14:tracePt t="50618" x="3165475" y="3821113"/>
          <p14:tracePt t="50633" x="3244850" y="3806825"/>
          <p14:tracePt t="50650" x="3324225" y="3800475"/>
          <p14:tracePt t="50667" x="3395663" y="3800475"/>
          <p14:tracePt t="50683" x="3468688" y="3800475"/>
          <p14:tracePt t="50700" x="3525838" y="3800475"/>
          <p14:tracePt t="50717" x="3554413" y="3800475"/>
          <p14:tracePt t="50733" x="3582988" y="3800475"/>
          <p14:tracePt t="50750" x="3598863" y="3800475"/>
          <p14:tracePt t="50767" x="3613150" y="3800475"/>
          <p14:tracePt t="50784" x="3633788" y="3792538"/>
          <p14:tracePt t="50801" x="3656013" y="3792538"/>
          <p14:tracePt t="50819" x="3713163" y="3792538"/>
          <p14:tracePt t="50834" x="3756025" y="3792538"/>
          <p14:tracePt t="50851" x="3786188" y="3792538"/>
          <p14:tracePt t="50868" x="3835400" y="3792538"/>
          <p14:tracePt t="50884" x="3886200" y="3800475"/>
          <p14:tracePt t="50901" x="3929063" y="3806825"/>
          <p14:tracePt t="50918" x="3973513" y="3814763"/>
          <p14:tracePt t="50935" x="4002088" y="3814763"/>
          <p14:tracePt t="50951" x="4016375" y="3814763"/>
          <p14:tracePt t="50969" x="4044950" y="3814763"/>
          <p14:tracePt t="50984" x="4081463" y="3814763"/>
          <p14:tracePt t="50986" x="4087813" y="3821113"/>
          <p14:tracePt t="50999" x="4102100" y="3821113"/>
          <p14:tracePt t="51016" x="4124325" y="3829050"/>
          <p14:tracePt t="51032" x="4138613" y="3829050"/>
          <p14:tracePt t="51049" x="4167188" y="3835400"/>
          <p14:tracePt t="51067" x="4189413" y="3835400"/>
          <p14:tracePt t="51083" x="4203700" y="3835400"/>
          <p14:tracePt t="51101" x="4217988" y="3835400"/>
          <p14:tracePt t="51307" x="4225925" y="3835400"/>
          <p14:tracePt t="51337" x="4232275" y="3835400"/>
          <p14:tracePt t="51365" x="4240213" y="3835400"/>
          <p14:tracePt t="51379" x="4246563" y="3835400"/>
          <p14:tracePt t="51477" x="4254500" y="3835400"/>
          <p14:tracePt t="51494" x="4260850" y="3835400"/>
          <p14:tracePt t="51503" x="4268788" y="3835400"/>
          <p14:tracePt t="51518" x="4291013" y="3843338"/>
          <p14:tracePt t="51535" x="4305300" y="3843338"/>
          <p14:tracePt t="51551" x="4325938" y="3843338"/>
          <p14:tracePt t="51568" x="4348163" y="3857625"/>
          <p14:tracePt t="51584" x="4362450" y="3857625"/>
          <p14:tracePt t="51601" x="4391025" y="3865563"/>
          <p14:tracePt t="51618" x="4413250" y="3871913"/>
          <p14:tracePt t="51634" x="4433888" y="3879850"/>
          <p14:tracePt t="51650" x="4464050" y="3879850"/>
          <p14:tracePt t="51668" x="4484688" y="3879850"/>
          <p14:tracePt t="51684" x="4513263" y="3879850"/>
          <p14:tracePt t="51701" x="4549775" y="3879850"/>
          <p14:tracePt t="51718" x="4572000" y="3886200"/>
          <p14:tracePt t="51734" x="4592638" y="3886200"/>
          <p14:tracePt t="51751" x="4622800" y="3894138"/>
          <p14:tracePt t="51769" x="4643438" y="3894138"/>
          <p14:tracePt t="51784" x="4679950" y="3900488"/>
          <p14:tracePt t="51801" x="4745038" y="3900488"/>
          <p14:tracePt t="51818" x="4779963" y="3900488"/>
          <p14:tracePt t="51834" x="4816475" y="3908425"/>
          <p14:tracePt t="51851" x="4845050" y="3908425"/>
          <p14:tracePt t="51867" x="4881563" y="3908425"/>
          <p14:tracePt t="51884" x="4903788" y="3908425"/>
          <p14:tracePt t="51900" x="4938713" y="3908425"/>
          <p14:tracePt t="51918" x="5003800" y="3908425"/>
          <p14:tracePt t="51934" x="5032375" y="3908425"/>
          <p14:tracePt t="51950" x="5076825" y="3908425"/>
          <p14:tracePt t="51968" x="5119688" y="3908425"/>
          <p14:tracePt t="51984" x="5162550" y="3908425"/>
          <p14:tracePt t="51988" x="5184775" y="3908425"/>
          <p14:tracePt t="52003" x="5205413" y="3908425"/>
          <p14:tracePt t="52018" x="5241925" y="3900488"/>
          <p14:tracePt t="52034" x="5256213" y="3894138"/>
          <p14:tracePt t="52052" x="5278438" y="3886200"/>
          <p14:tracePt t="52069" x="5299075" y="3886200"/>
          <p14:tracePt t="52085" x="5329238" y="3879850"/>
          <p14:tracePt t="52102" x="5349875" y="3871913"/>
          <p14:tracePt t="52119" x="5378450" y="3857625"/>
          <p14:tracePt t="52133" x="5394325" y="3851275"/>
          <p14:tracePt t="52150" x="5422900" y="3851275"/>
          <p14:tracePt t="52165" x="5437188" y="3851275"/>
          <p14:tracePt t="52184" x="5457825" y="3851275"/>
          <p14:tracePt t="52200" x="5473700" y="3851275"/>
          <p14:tracePt t="52218" x="5494338" y="3843338"/>
          <p14:tracePt t="52234" x="5522913" y="3843338"/>
          <p14:tracePt t="52251" x="5537200" y="3843338"/>
          <p14:tracePt t="52268" x="5551488" y="3843338"/>
          <p14:tracePt t="52285" x="5559425" y="3835400"/>
          <p14:tracePt t="52303" x="5573713" y="3835400"/>
          <p14:tracePt t="52317" x="5581650" y="3835400"/>
          <p14:tracePt t="52334" x="5588000" y="3835400"/>
          <p14:tracePt t="52350" x="5595938" y="3829050"/>
          <p14:tracePt t="52368" x="5602288" y="3829050"/>
          <p14:tracePt t="52384" x="5616575" y="3829050"/>
          <p14:tracePt t="52401" x="5630863" y="3829050"/>
          <p14:tracePt t="52418" x="5653088" y="3829050"/>
          <p14:tracePt t="52436" x="5667375" y="3829050"/>
          <p14:tracePt t="52451" x="5689600" y="3829050"/>
          <p14:tracePt t="52467" x="5710238" y="3829050"/>
          <p14:tracePt t="52484" x="5724525" y="3829050"/>
          <p14:tracePt t="52488" x="5732463" y="3829050"/>
          <p14:tracePt t="52501" x="5740400" y="3829050"/>
          <p14:tracePt t="52519" x="5754688" y="3835400"/>
          <p14:tracePt t="52534" x="5768975" y="3835400"/>
          <p14:tracePt t="52551" x="5789613" y="3835400"/>
          <p14:tracePt t="52568" x="5797550" y="3835400"/>
          <p14:tracePt t="52773" x="5789613" y="3835400"/>
          <p14:tracePt t="52786" x="5783263" y="3835400"/>
          <p14:tracePt t="52795" x="5775325" y="3835400"/>
          <p14:tracePt t="52804" x="5768975" y="3835400"/>
          <p14:tracePt t="52818" x="5754688" y="3835400"/>
          <p14:tracePt t="52834" x="5732463" y="3835400"/>
          <p14:tracePt t="52851" x="5710238" y="3835400"/>
          <p14:tracePt t="52867" x="5695950" y="3835400"/>
          <p14:tracePt t="52885" x="5653088" y="3835400"/>
          <p14:tracePt t="52902" x="5630863" y="3835400"/>
          <p14:tracePt t="52918" x="5610225" y="3835400"/>
          <p14:tracePt t="52934" x="5595938" y="3843338"/>
          <p14:tracePt t="52950" x="5573713" y="3851275"/>
          <p14:tracePt t="52968" x="5551488" y="3851275"/>
          <p14:tracePt t="52984" x="5530850" y="3857625"/>
          <p14:tracePt t="52989" x="5516563" y="3857625"/>
          <p14:tracePt t="53001" x="5487988" y="3857625"/>
          <p14:tracePt t="53018" x="5473700" y="3857625"/>
          <p14:tracePt t="53036" x="5451475" y="3857625"/>
          <p14:tracePt t="53051" x="5437188" y="3857625"/>
          <p14:tracePt t="53067" x="5414963" y="3857625"/>
          <p14:tracePt t="53086" x="5400675" y="3865563"/>
          <p14:tracePt t="53101" x="5372100" y="3865563"/>
          <p14:tracePt t="53118" x="5357813" y="3871913"/>
          <p14:tracePt t="53136" x="5321300" y="3879850"/>
          <p14:tracePt t="53151" x="5284788" y="3886200"/>
          <p14:tracePt t="53167" x="5249863" y="3908425"/>
          <p14:tracePt t="53185" x="5221288" y="3914775"/>
          <p14:tracePt t="53202" x="5184775" y="3930650"/>
          <p14:tracePt t="53219" x="5162550" y="3930650"/>
          <p14:tracePt t="53235" x="5148263" y="3930650"/>
          <p14:tracePt t="53252" x="5126038" y="3937000"/>
          <p14:tracePt t="53267" x="5111750" y="3944938"/>
          <p14:tracePt t="53282" x="5076825" y="3944938"/>
          <p14:tracePt t="53299" x="5040313" y="3944938"/>
          <p14:tracePt t="53315" x="4983163" y="3951288"/>
          <p14:tracePt t="53334" x="4852988" y="3979863"/>
          <p14:tracePt t="53350" x="4745038" y="3987800"/>
          <p14:tracePt t="53368" x="4622800" y="4002088"/>
          <p14:tracePt t="53383" x="4535488" y="4008438"/>
          <p14:tracePt t="53400" x="4456113" y="4008438"/>
          <p14:tracePt t="53419" x="4354513" y="4008438"/>
          <p14:tracePt t="53434" x="4325938" y="4008438"/>
          <p14:tracePt t="53452" x="4305300" y="4016375"/>
          <p14:tracePt t="53468" x="4283075" y="4016375"/>
          <p14:tracePt t="53484" x="4254500" y="4016375"/>
          <p14:tracePt t="53488" x="4232275" y="4016375"/>
          <p14:tracePt t="53503" x="4189413" y="4016375"/>
          <p14:tracePt t="53517" x="4160838" y="4016375"/>
          <p14:tracePt t="53535" x="4095750" y="4016375"/>
          <p14:tracePt t="53551" x="4052888" y="4016375"/>
          <p14:tracePt t="53567" x="4024313" y="4008438"/>
          <p14:tracePt t="53584" x="4008438" y="4008438"/>
          <p14:tracePt t="53601" x="3973513" y="4008438"/>
          <p14:tracePt t="53617" x="3959225" y="4008438"/>
          <p14:tracePt t="53634" x="3914775" y="4008438"/>
          <p14:tracePt t="53652" x="3886200" y="4008438"/>
          <p14:tracePt t="53667" x="3835400" y="4008438"/>
          <p14:tracePt t="53684" x="3786188" y="4008438"/>
          <p14:tracePt t="53702" x="3721100" y="4008438"/>
          <p14:tracePt t="53717" x="3670300" y="4008438"/>
          <p14:tracePt t="53735" x="3576638" y="4008438"/>
          <p14:tracePt t="53751" x="3503613" y="3994150"/>
          <p14:tracePt t="53767" x="3460750" y="3994150"/>
          <p14:tracePt t="53785" x="3425825" y="3987800"/>
          <p14:tracePt t="53801" x="3409950" y="3979863"/>
          <p14:tracePt t="53817" x="3389313" y="3973513"/>
          <p14:tracePt t="53836" x="3346450" y="3965575"/>
          <p14:tracePt t="53851" x="3338513" y="3965575"/>
          <p14:tracePt t="53868" x="3309938" y="3959225"/>
          <p14:tracePt t="53885" x="3281363" y="3944938"/>
          <p14:tracePt t="53900" x="3244850" y="3944938"/>
          <p14:tracePt t="53917" x="3216275" y="3937000"/>
          <p14:tracePt t="53936" x="3187700" y="3937000"/>
          <p14:tracePt t="53951" x="3173413" y="3937000"/>
          <p14:tracePt t="53967" x="3151188" y="3930650"/>
          <p14:tracePt t="53984" x="3128963" y="3930650"/>
          <p14:tracePt t="54000" x="3114675" y="3930650"/>
          <p14:tracePt t="54018" x="3086100" y="3922713"/>
          <p14:tracePt t="54034" x="3079750" y="3922713"/>
          <p14:tracePt t="54050" x="3057525" y="3922713"/>
          <p14:tracePt t="54069" x="3028950" y="3922713"/>
          <p14:tracePt t="54084" x="3014663" y="3922713"/>
          <p14:tracePt t="54101" x="2992438" y="3922713"/>
          <p14:tracePt t="54118" x="2978150" y="3922713"/>
          <p14:tracePt t="54134" x="2963863" y="3922713"/>
          <p14:tracePt t="54151" x="2927350" y="3930650"/>
          <p14:tracePt t="54169" x="2890838" y="3937000"/>
          <p14:tracePt t="54183" x="2855913" y="3944938"/>
          <p14:tracePt t="54200" x="2827338" y="3944938"/>
          <p14:tracePt t="54217" x="2805113" y="3951288"/>
          <p14:tracePt t="54233" x="2790825" y="3951288"/>
          <p14:tracePt t="54250" x="2768600" y="3951288"/>
          <p14:tracePt t="54267" x="2740025" y="3951288"/>
          <p14:tracePt t="54284" x="2725738" y="3951288"/>
          <p14:tracePt t="54301" x="2703513" y="3959225"/>
          <p14:tracePt t="54317" x="2682875" y="3959225"/>
          <p14:tracePt t="54334" x="2646363" y="3965575"/>
          <p14:tracePt t="54352" x="2609850" y="3973513"/>
          <p14:tracePt t="54368" x="2581275" y="3973513"/>
          <p14:tracePt t="54384" x="2566988" y="3979863"/>
          <p14:tracePt t="54402" x="2544763" y="3987800"/>
          <p14:tracePt t="54417" x="2530475" y="3987800"/>
          <p14:tracePt t="54432" x="2516188" y="3987800"/>
          <p14:tracePt t="54449" x="2495550" y="3994150"/>
          <p14:tracePt t="54465" x="2473325" y="3994150"/>
          <p14:tracePt t="54482" x="2436813" y="4002088"/>
          <p14:tracePt t="54498" x="2401888" y="4008438"/>
          <p14:tracePt t="54515" x="2343150" y="4024313"/>
          <p14:tracePt t="54533" x="2292350" y="4024313"/>
          <p14:tracePt t="54551" x="2257425" y="4024313"/>
          <p14:tracePt t="54567" x="2206625" y="4024313"/>
          <p14:tracePt t="54585" x="2184400" y="4030663"/>
          <p14:tracePt t="54600" x="2149475" y="4038600"/>
          <p14:tracePt t="54617" x="2119313" y="4038600"/>
          <p14:tracePt t="54635" x="2098675" y="4038600"/>
          <p14:tracePt t="54650" x="2076450" y="4038600"/>
          <p14:tracePt t="54667" x="2055813" y="4038600"/>
          <p14:tracePt t="54684" x="2025650" y="4044950"/>
          <p14:tracePt t="54700" x="2005013" y="4044950"/>
          <p14:tracePt t="54717" x="1990725" y="4044950"/>
          <p14:tracePt t="54733" x="1960563" y="4052888"/>
          <p14:tracePt t="54750" x="1931988" y="4052888"/>
          <p14:tracePt t="54768" x="1889125" y="4052888"/>
          <p14:tracePt t="54784" x="1866900" y="4044950"/>
          <p14:tracePt t="54800" x="1838325" y="4044950"/>
          <p14:tracePt t="54818" x="1817688" y="4030663"/>
          <p14:tracePt t="54833" x="1795463" y="4030663"/>
          <p14:tracePt t="54850" x="1787525" y="4024313"/>
          <p14:tracePt t="54868" x="1773238" y="4016375"/>
          <p14:tracePt t="54900" x="1752600" y="4016375"/>
          <p14:tracePt t="54917" x="1738313" y="4008438"/>
          <p14:tracePt t="54933" x="1724025" y="4008438"/>
          <p14:tracePt t="54950" x="1701800" y="4002088"/>
          <p14:tracePt t="54967" x="1687513" y="3994150"/>
          <p14:tracePt t="54984" x="1665288" y="3994150"/>
          <p14:tracePt t="54987" x="1658938" y="3994150"/>
          <p14:tracePt t="55002" x="1636713" y="3994150"/>
          <p14:tracePt t="55017" x="1614488" y="3987800"/>
          <p14:tracePt t="55034" x="1600200" y="3987800"/>
          <p14:tracePt t="55051" x="1585913" y="3979863"/>
          <p14:tracePt t="55067" x="1579563" y="3979863"/>
          <p14:tracePt t="55084" x="1571625" y="3979863"/>
          <p14:tracePt t="55101" x="1550988" y="3979863"/>
          <p14:tracePt t="55118" x="1535113" y="3979863"/>
          <p14:tracePt t="55133" x="1514475" y="3973513"/>
          <p14:tracePt t="55150" x="1500188" y="3965575"/>
          <p14:tracePt t="55167" x="1477963" y="3959225"/>
          <p14:tracePt t="55183" x="1457325" y="3951288"/>
          <p14:tracePt t="55200" x="1449388" y="3951288"/>
          <p14:tracePt t="55217" x="1441450" y="3951288"/>
          <p14:tracePt t="55233" x="1435100" y="3944938"/>
          <p14:tracePt t="55267" x="1420813" y="3937000"/>
          <p14:tracePt t="55285" x="1406525" y="3930650"/>
          <p14:tracePt t="55301" x="1392238" y="3922713"/>
          <p14:tracePt t="55316" x="1384300" y="3922713"/>
          <p14:tracePt t="55335" x="1384300" y="3914775"/>
          <p14:tracePt t="55391" x="1384300" y="3908425"/>
          <p14:tracePt t="55407" x="1384300" y="3900488"/>
          <p14:tracePt t="55449" x="1384300" y="3894138"/>
          <p14:tracePt t="55477" x="1392238" y="3886200"/>
          <p14:tracePt t="55486" x="1392238" y="3879850"/>
          <p14:tracePt t="55502" x="1398588" y="3879850"/>
          <p14:tracePt t="55518" x="1406525" y="3871913"/>
          <p14:tracePt t="55535" x="1420813" y="3865563"/>
          <p14:tracePt t="55551" x="1435100" y="3857625"/>
          <p14:tracePt t="55568" x="1457325" y="3857625"/>
          <p14:tracePt t="55583" x="1463675" y="3857625"/>
          <p14:tracePt t="55598" x="1471613" y="3857625"/>
          <p14:tracePt t="55655" x="1463675" y="3857625"/>
          <p14:tracePt t="55667" x="1463675" y="3865563"/>
          <p14:tracePt t="55675" x="1457325" y="3865563"/>
          <p14:tracePt t="55703" x="1449388" y="3865563"/>
          <p14:tracePt t="55727" x="1449388" y="3871913"/>
          <p14:tracePt t="55747" x="1441450" y="3871913"/>
          <p14:tracePt t="55757" x="1435100" y="3871913"/>
          <p14:tracePt t="55781" x="1427163" y="3871913"/>
          <p14:tracePt t="55809" x="1420813" y="3865563"/>
          <p14:tracePt t="55831" x="1412875" y="3865563"/>
          <p14:tracePt t="55838" x="1412875" y="3857625"/>
          <p14:tracePt t="55852" x="1412875" y="3851275"/>
          <p14:tracePt t="55877" x="1412875" y="3843338"/>
          <p14:tracePt t="55897" x="1412875" y="3835400"/>
          <p14:tracePt t="55913" x="1412875" y="3821113"/>
          <p14:tracePt t="55920" x="1412875" y="3814763"/>
          <p14:tracePt t="55934" x="1412875" y="3792538"/>
          <p14:tracePt t="55950" x="1406525" y="3771900"/>
          <p14:tracePt t="55967" x="1384300" y="3749675"/>
          <p14:tracePt t="55983" x="1370013" y="3727450"/>
          <p14:tracePt t="55987" x="1355725" y="3721100"/>
          <p14:tracePt t="56000" x="1347788" y="3706813"/>
          <p14:tracePt t="56017" x="1341438" y="3698875"/>
          <p14:tracePt t="56035" x="1319213" y="3692525"/>
          <p14:tracePt t="56051" x="1312863" y="3684588"/>
          <p14:tracePt t="56066" x="1304925" y="3684588"/>
          <p14:tracePt t="56109" x="1298575" y="3684588"/>
          <p14:tracePt t="56124" x="1290638" y="3684588"/>
          <p14:tracePt t="56134" x="1284288" y="3684588"/>
          <p14:tracePt t="56150" x="1268413" y="3684588"/>
          <p14:tracePt t="56166" x="1254125" y="3684588"/>
          <p14:tracePt t="56183" x="1239838" y="3684588"/>
          <p14:tracePt t="56200" x="1211263" y="3684588"/>
          <p14:tracePt t="56217" x="1189038" y="3684588"/>
          <p14:tracePt t="56233" x="1182688" y="3684588"/>
          <p14:tracePt t="56250" x="1160463" y="3684588"/>
          <p14:tracePt t="56268" x="1139825" y="3684588"/>
          <p14:tracePt t="56283" x="1117600" y="3684588"/>
          <p14:tracePt t="56300" x="1074738" y="3684588"/>
          <p14:tracePt t="56317" x="1031875" y="3692525"/>
          <p14:tracePt t="56335" x="987425" y="3698875"/>
          <p14:tracePt t="56350" x="936625" y="3698875"/>
          <p14:tracePt t="56367" x="893763" y="3706813"/>
          <p14:tracePt t="56383" x="850900" y="3713163"/>
          <p14:tracePt t="56400" x="808038" y="3721100"/>
          <p14:tracePt t="56417" x="779463" y="3721100"/>
          <p14:tracePt t="56434" x="763588" y="3721100"/>
          <p14:tracePt t="56481" x="763588" y="3727450"/>
          <p14:tracePt t="56494" x="757238" y="3735388"/>
          <p14:tracePt t="56510" x="749300" y="3741738"/>
          <p14:tracePt t="56518" x="742950" y="3749675"/>
          <p14:tracePt t="56533" x="728663" y="3763963"/>
          <p14:tracePt t="56552" x="714375" y="3786188"/>
          <p14:tracePt t="56566" x="706438" y="3800475"/>
          <p14:tracePt t="56583" x="700088" y="3814763"/>
          <p14:tracePt t="56601" x="700088" y="3821113"/>
          <p14:tracePt t="56633" x="700088" y="3829050"/>
          <p14:tracePt t="56651" x="714375" y="3829050"/>
          <p14:tracePt t="56667" x="728663" y="3829050"/>
          <p14:tracePt t="56684" x="749300" y="3843338"/>
          <p14:tracePt t="56698" x="779463" y="3851275"/>
          <p14:tracePt t="56714" x="808038" y="3851275"/>
          <p14:tracePt t="56731" x="879475" y="3857625"/>
          <p14:tracePt t="56747" x="958850" y="3857625"/>
          <p14:tracePt t="56764" x="1038225" y="3851275"/>
          <p14:tracePt t="56782" x="1117600" y="3843338"/>
          <p14:tracePt t="56798" x="1196975" y="3835400"/>
          <p14:tracePt t="56815" x="1276350" y="3835400"/>
          <p14:tracePt t="56833" x="1370013" y="3851275"/>
          <p14:tracePt t="56849" x="1420813" y="3851275"/>
          <p14:tracePt t="56865" x="1471613" y="3851275"/>
          <p14:tracePt t="56883" x="1506538" y="3851275"/>
          <p14:tracePt t="56899" x="1520825" y="3857625"/>
          <p14:tracePt t="56917" x="1550988" y="3857625"/>
          <p14:tracePt t="56934" x="1571625" y="3857625"/>
          <p14:tracePt t="56950" x="1585913" y="3857625"/>
          <p14:tracePt t="56966" x="1608138" y="3857625"/>
          <p14:tracePt t="56983" x="1651000" y="3857625"/>
          <p14:tracePt t="56986" x="1679575" y="3857625"/>
          <p14:tracePt t="56999" x="1708150" y="3857625"/>
          <p14:tracePt t="57015" x="1787525" y="3857625"/>
          <p14:tracePt t="57033" x="1917700" y="3871913"/>
          <p14:tracePt t="57050" x="1997075" y="3879850"/>
          <p14:tracePt t="57067" x="2070100" y="3879850"/>
          <p14:tracePt t="57082" x="2105025" y="3879850"/>
          <p14:tracePt t="57099" x="2127250" y="3879850"/>
          <p14:tracePt t="57118" x="2155825" y="3879850"/>
          <p14:tracePt t="57133" x="2170113" y="3879850"/>
          <p14:tracePt t="57150" x="2192338" y="3879850"/>
          <p14:tracePt t="57167" x="2212975" y="3879850"/>
          <p14:tracePt t="57184" x="2243138" y="3879850"/>
          <p14:tracePt t="57199" x="2257425" y="3879850"/>
          <p14:tracePt t="57217" x="2286000" y="3879850"/>
          <p14:tracePt t="57233" x="2314575" y="3886200"/>
          <p14:tracePt t="57250" x="2357438" y="3894138"/>
          <p14:tracePt t="57266" x="2401888" y="3900488"/>
          <p14:tracePt t="57283" x="2459038" y="3900488"/>
          <p14:tracePt t="57301" x="2524125" y="3900488"/>
          <p14:tracePt t="57317" x="2603500" y="3886200"/>
          <p14:tracePt t="57333" x="2703513" y="3865563"/>
          <p14:tracePt t="57350" x="2754313" y="3857625"/>
          <p14:tracePt t="57365" x="2805113" y="3851275"/>
          <p14:tracePt t="57381" x="2847975" y="3851275"/>
          <p14:tracePt t="57399" x="2905125" y="3843338"/>
          <p14:tracePt t="57414" x="2949575" y="3843338"/>
          <p14:tracePt t="57431" x="2978150" y="3843338"/>
          <p14:tracePt t="57449" x="3000375" y="3843338"/>
          <p14:tracePt t="57493" x="3006725" y="3843338"/>
          <p14:tracePt t="57507" x="3014663" y="3843338"/>
          <p14:tracePt t="57523" x="3021013" y="3843338"/>
          <p14:tracePt t="57533" x="3028950" y="3843338"/>
          <p14:tracePt t="57548" x="3035300" y="3843338"/>
          <p14:tracePt t="57564" x="3057525" y="3843338"/>
          <p14:tracePt t="57582" x="3079750" y="3851275"/>
          <p14:tracePt t="57599" x="3108325" y="3857625"/>
          <p14:tracePt t="57615" x="3143250" y="3857625"/>
          <p14:tracePt t="57633" x="3208338" y="3857625"/>
          <p14:tracePt t="57650" x="3273425" y="3865563"/>
          <p14:tracePt t="57666" x="3330575" y="3865563"/>
          <p14:tracePt t="57684" x="3395663" y="3857625"/>
          <p14:tracePt t="57701" x="3409950" y="3857625"/>
          <p14:tracePt t="57716" x="3417888" y="3857625"/>
          <p14:tracePt t="57783" x="3425825" y="3857625"/>
          <p14:tracePt t="57803" x="3432175" y="3857625"/>
          <p14:tracePt t="57810" x="3432175" y="3851275"/>
          <p14:tracePt t="57819" x="3440113" y="3851275"/>
          <p14:tracePt t="57835" x="3446463" y="3851275"/>
          <p14:tracePt t="57850" x="3454400" y="3851275"/>
          <p14:tracePt t="57875" x="3460750" y="3851275"/>
          <p14:tracePt t="57968" x="3446463" y="3851275"/>
          <p14:tracePt t="57975" x="3440113" y="3851275"/>
          <p14:tracePt t="57985" x="3425825" y="3851275"/>
          <p14:tracePt t="58000" x="3367088" y="3857625"/>
          <p14:tracePt t="58017" x="3295650" y="3865563"/>
          <p14:tracePt t="58033" x="3216275" y="3865563"/>
          <p14:tracePt t="58052" x="3100388" y="3886200"/>
          <p14:tracePt t="58067" x="3021013" y="3908425"/>
          <p14:tracePt t="58084" x="2992438" y="3908425"/>
          <p14:tracePt t="58101" x="2970213" y="3908425"/>
          <p14:tracePt t="58116" x="2955925" y="3914775"/>
          <p14:tracePt t="58132" x="2935288" y="3914775"/>
          <p14:tracePt t="58151" x="2884488" y="3914775"/>
          <p14:tracePt t="58167" x="2841625" y="3914775"/>
          <p14:tracePt t="58183" x="2797175" y="3914775"/>
          <p14:tracePt t="58201" x="2747963" y="3908425"/>
          <p14:tracePt t="58216" x="2711450" y="3908425"/>
          <p14:tracePt t="58232" x="2682875" y="3908425"/>
          <p14:tracePt t="58251" x="2638425" y="3908425"/>
          <p14:tracePt t="58267" x="2617788" y="3908425"/>
          <p14:tracePt t="58284" x="2589213" y="3914775"/>
          <p14:tracePt t="58300" x="2538413" y="3914775"/>
          <p14:tracePt t="58316" x="2459038" y="3914775"/>
          <p14:tracePt t="58333" x="2357438" y="3900488"/>
          <p14:tracePt t="58350" x="2278063" y="3879850"/>
          <p14:tracePt t="58367" x="2170113" y="3857625"/>
          <p14:tracePt t="58384" x="2133600" y="3857625"/>
          <p14:tracePt t="58400" x="2119313" y="3857625"/>
          <p14:tracePt t="58416" x="2098675" y="3857625"/>
          <p14:tracePt t="58433" x="2076450" y="3857625"/>
          <p14:tracePt t="58450" x="2062163" y="3851275"/>
          <p14:tracePt t="58467" x="2005013" y="3851275"/>
          <p14:tracePt t="58484" x="1925638" y="3835400"/>
          <p14:tracePt t="58500" x="1846263" y="3829050"/>
          <p14:tracePt t="58516" x="1758950" y="3800475"/>
          <p14:tracePt t="58532" x="1679575" y="3786188"/>
          <p14:tracePt t="58549" x="1608138" y="3778250"/>
          <p14:tracePt t="58567" x="1550988" y="3778250"/>
          <p14:tracePt t="58583" x="1506538" y="3778250"/>
          <p14:tracePt t="58600" x="1485900" y="3778250"/>
          <p14:tracePt t="58617" x="1457325" y="3778250"/>
          <p14:tracePt t="58632" x="1441450" y="3771900"/>
          <p14:tracePt t="58650" x="1398588" y="3763963"/>
          <p14:tracePt t="58667" x="1327150" y="3756025"/>
          <p14:tracePt t="58683" x="1204913" y="3727450"/>
          <p14:tracePt t="58700" x="1125538" y="3727450"/>
          <p14:tracePt t="58716" x="1046163" y="3721100"/>
          <p14:tracePt t="58732" x="981075" y="3721100"/>
          <p14:tracePt t="58749" x="944563" y="3727450"/>
          <p14:tracePt t="58766" x="922338" y="3735388"/>
          <p14:tracePt t="58783" x="908050" y="3741738"/>
          <p14:tracePt t="58800" x="887413" y="3749675"/>
          <p14:tracePt t="58816" x="865188" y="3763963"/>
          <p14:tracePt t="58833" x="842963" y="3771900"/>
          <p14:tracePt t="58850" x="822325" y="3778250"/>
          <p14:tracePt t="58866" x="808038" y="3786188"/>
          <p14:tracePt t="58882" x="785813" y="3792538"/>
          <p14:tracePt t="58902" x="763588" y="3806825"/>
          <p14:tracePt t="58917" x="749300" y="3806825"/>
          <p14:tracePt t="58933" x="742950" y="3806825"/>
          <p14:tracePt t="58968" x="742950" y="3814763"/>
          <p14:tracePt t="58984" x="735013" y="3814763"/>
          <p14:tracePt t="59000" x="735013" y="3829050"/>
          <p14:tracePt t="59017" x="735013" y="3835400"/>
          <p14:tracePt t="59048" x="742950" y="3843338"/>
          <p14:tracePt t="59064" x="771525" y="3851275"/>
          <p14:tracePt t="59081" x="800100" y="3865563"/>
          <p14:tracePt t="59097" x="836613" y="3865563"/>
          <p14:tracePt t="59115" x="887413" y="3871913"/>
          <p14:tracePt t="59130" x="952500" y="3879850"/>
          <p14:tracePt t="59147" x="1009650" y="3879850"/>
          <p14:tracePt t="59163" x="1066800" y="3879850"/>
          <p14:tracePt t="59180" x="1103313" y="3879850"/>
          <p14:tracePt t="59197" x="1117600" y="3879850"/>
          <p14:tracePt t="59213" x="1146175" y="3871913"/>
          <p14:tracePt t="59230" x="1182688" y="3865563"/>
          <p14:tracePt t="59248" x="1254125" y="3851275"/>
          <p14:tracePt t="59263" x="1333500" y="3843338"/>
          <p14:tracePt t="59280" x="1412875" y="3843338"/>
          <p14:tracePt t="59298" x="1528763" y="3843338"/>
          <p14:tracePt t="59315" x="1608138" y="3843338"/>
          <p14:tracePt t="59331" x="1651000" y="3843338"/>
          <p14:tracePt t="59348" x="1679575" y="3843338"/>
          <p14:tracePt t="59367" x="1708150" y="3843338"/>
          <p14:tracePt t="59383" x="1730375" y="3843338"/>
          <p14:tracePt t="59399" x="1758950" y="3835400"/>
          <p14:tracePt t="59416" x="1817688" y="3829050"/>
          <p14:tracePt t="59433" x="1882775" y="3829050"/>
          <p14:tracePt t="59449" x="1976438" y="3821113"/>
          <p14:tracePt t="59465" x="2062163" y="3821113"/>
          <p14:tracePt t="59483" x="2163763" y="3821113"/>
          <p14:tracePt t="59500" x="2206625" y="3821113"/>
          <p14:tracePt t="59516" x="2249488" y="3821113"/>
          <p14:tracePt t="59533" x="2278063" y="3821113"/>
          <p14:tracePt t="59551" x="2351088" y="3821113"/>
          <p14:tracePt t="59566" x="2386013" y="3821113"/>
          <p14:tracePt t="59581" x="2444750" y="3821113"/>
          <p14:tracePt t="59599" x="2530475" y="3821113"/>
          <p14:tracePt t="59614" x="2603500" y="3821113"/>
          <p14:tracePt t="59631" x="2660650" y="3814763"/>
          <p14:tracePt t="59647" x="2732088" y="3814763"/>
          <p14:tracePt t="59663" x="2776538" y="3814763"/>
          <p14:tracePt t="59680" x="2819400" y="3814763"/>
          <p14:tracePt t="59697" x="2855913" y="3814763"/>
          <p14:tracePt t="59713" x="2921000" y="3814763"/>
          <p14:tracePt t="59730" x="2955925" y="3814763"/>
          <p14:tracePt t="59746" x="3021013" y="3806825"/>
          <p14:tracePt t="59763" x="3086100" y="3800475"/>
          <p14:tracePt t="59780" x="3165475" y="3792538"/>
          <p14:tracePt t="59796" x="3244850" y="3786188"/>
          <p14:tracePt t="59813" x="3367088" y="3786188"/>
          <p14:tracePt t="59830" x="3446463" y="3778250"/>
          <p14:tracePt t="59846" x="3540125" y="3771900"/>
          <p14:tracePt t="59863" x="3633788" y="3756025"/>
          <p14:tracePt t="59880" x="3713163" y="3756025"/>
          <p14:tracePt t="59896" x="3763963" y="3749675"/>
          <p14:tracePt t="59913" x="3786188" y="3749675"/>
          <p14:tracePt t="59930" x="3821113" y="3749675"/>
          <p14:tracePt t="59946" x="3851275" y="3749675"/>
          <p14:tracePt t="59963" x="3894138" y="3749675"/>
          <p14:tracePt t="59980" x="3944938" y="3749675"/>
          <p14:tracePt t="59981" x="3979863" y="3749675"/>
          <p14:tracePt t="59996" x="4016375" y="3749675"/>
          <p14:tracePt t="60013" x="4124325" y="3749675"/>
          <p14:tracePt t="60029" x="4283075" y="3763963"/>
          <p14:tracePt t="60046" x="4370388" y="3771900"/>
          <p14:tracePt t="60063" x="4449763" y="3778250"/>
          <p14:tracePt t="60079" x="4513263" y="3778250"/>
          <p14:tracePt t="60097" x="4557713" y="3778250"/>
          <p14:tracePt t="60115" x="4586288" y="3771900"/>
          <p14:tracePt t="60130" x="4600575" y="3771900"/>
          <p14:tracePt t="60147" x="4622800" y="3771900"/>
          <p14:tracePt t="60163" x="4637088" y="3771900"/>
          <p14:tracePt t="60179" x="4657725" y="3771900"/>
          <p14:tracePt t="60196" x="4679950" y="3771900"/>
          <p14:tracePt t="60214" x="4708525" y="3771900"/>
          <p14:tracePt t="60229" x="4737100" y="3771900"/>
          <p14:tracePt t="60246" x="4779963" y="3771900"/>
          <p14:tracePt t="60263" x="4802188" y="3771900"/>
          <p14:tracePt t="60279" x="4824413" y="3771900"/>
          <p14:tracePt t="60296" x="4838700" y="3771900"/>
          <p14:tracePt t="60313" x="4852988" y="3771900"/>
          <p14:tracePt t="60330" x="4867275" y="3771900"/>
          <p14:tracePt t="60347" x="4881563" y="3771900"/>
          <p14:tracePt t="60364" x="4910138" y="3771900"/>
          <p14:tracePt t="60381" x="4946650" y="3786188"/>
          <p14:tracePt t="60398" x="4983163" y="3792538"/>
          <p14:tracePt t="60414" x="5011738" y="3800475"/>
          <p14:tracePt t="60431" x="5032375" y="3800475"/>
          <p14:tracePt t="60449" x="5054600" y="3800475"/>
          <p14:tracePt t="60641" x="5048250" y="3800475"/>
          <p14:tracePt t="60810" x="5048250" y="3792538"/>
          <p14:tracePt t="60834" x="5040313" y="3792538"/>
          <p14:tracePt t="61092" x="5032375" y="3792538"/>
          <p14:tracePt t="61138" x="5032375" y="3786188"/>
          <p14:tracePt t="68650" x="5026025" y="3786188"/>
          <p14:tracePt t="68658" x="5018088" y="3786188"/>
          <p14:tracePt t="68666" x="5011738" y="3792538"/>
          <p14:tracePt t="68678" x="5003800" y="3806825"/>
          <p14:tracePt t="68696" x="4975225" y="3829050"/>
          <p14:tracePt t="68713" x="4953000" y="3843338"/>
          <p14:tracePt t="68729" x="4938713" y="3857625"/>
          <p14:tracePt t="68745" x="4918075" y="3871913"/>
          <p14:tracePt t="68763" x="4889500" y="3894138"/>
          <p14:tracePt t="68781" x="4838700" y="3922713"/>
          <p14:tracePt t="68795" x="4830763" y="3930650"/>
          <p14:tracePt t="68811" x="4802188" y="3944938"/>
          <p14:tracePt t="68828" x="4779963" y="3959225"/>
          <p14:tracePt t="68844" x="4765675" y="3959225"/>
          <p14:tracePt t="68863" x="4759325" y="3959225"/>
          <p14:tracePt t="68878" x="4745038" y="3965575"/>
          <p14:tracePt t="68895" x="4730750" y="3973513"/>
          <p14:tracePt t="68913" x="4700588" y="3979863"/>
          <p14:tracePt t="68928" x="4679950" y="3987800"/>
          <p14:tracePt t="68945" x="4651375" y="3987800"/>
          <p14:tracePt t="68964" x="4535488" y="3994150"/>
          <p14:tracePt t="68981" x="4456113" y="3994150"/>
          <p14:tracePt t="68997" x="4384675" y="3987800"/>
          <p14:tracePt t="69014" x="4305300" y="3979863"/>
          <p14:tracePt t="69030" x="4225925" y="3979863"/>
          <p14:tracePt t="69046" x="4175125" y="3979863"/>
          <p14:tracePt t="69063" x="4146550" y="3979863"/>
          <p14:tracePt t="69080" x="4117975" y="3979863"/>
          <p14:tracePt t="69097" x="4087813" y="3987800"/>
          <p14:tracePt t="69113" x="4052888" y="3994150"/>
          <p14:tracePt t="69132" x="3987800" y="4008438"/>
          <p14:tracePt t="69148" x="3908425" y="4024313"/>
          <p14:tracePt t="69164" x="3800475" y="4030663"/>
          <p14:tracePt t="69181" x="3662363" y="4030663"/>
          <p14:tracePt t="69197" x="3605213" y="4030663"/>
          <p14:tracePt t="69214" x="3576638" y="4030663"/>
          <p14:tracePt t="69229" x="3562350" y="4030663"/>
          <p14:tracePt t="69246" x="3548063" y="4030663"/>
          <p14:tracePt t="69262" x="3533775" y="4030663"/>
          <p14:tracePt t="69278" x="3519488" y="4030663"/>
          <p14:tracePt t="69295" x="3497263" y="4030663"/>
          <p14:tracePt t="69311" x="3475038" y="4030663"/>
          <p14:tracePt t="69329" x="3381375" y="4030663"/>
          <p14:tracePt t="69344" x="3302000" y="4030663"/>
          <p14:tracePt t="69361" x="3222625" y="4030663"/>
          <p14:tracePt t="69378" x="3143250" y="4024313"/>
          <p14:tracePt t="69394" x="3071813" y="4024313"/>
          <p14:tracePt t="69411" x="3000375" y="4024313"/>
          <p14:tracePt t="69429" x="2941638" y="4024313"/>
          <p14:tracePt t="69444" x="2913063" y="4016375"/>
          <p14:tracePt t="69461" x="2890838" y="4016375"/>
          <p14:tracePt t="69479" x="2876550" y="4008438"/>
          <p14:tracePt t="69482" x="2862263" y="4008438"/>
          <p14:tracePt t="69495" x="2855913" y="4008438"/>
          <p14:tracePt t="69513" x="2841625" y="4008438"/>
          <p14:tracePt t="69531" x="2819400" y="4002088"/>
          <p14:tracePt t="69546" x="2805113" y="4002088"/>
          <p14:tracePt t="69562" x="2782888" y="4002088"/>
          <p14:tracePt t="69579" x="2762250" y="3994150"/>
          <p14:tracePt t="69596" x="2754313" y="3994150"/>
          <p14:tracePt t="69614" x="2747963" y="3994150"/>
          <p14:tracePt t="69650" x="2740025" y="3994150"/>
          <p14:tracePt t="69688" x="2732088" y="3994150"/>
          <p14:tracePt t="69697" x="2725738" y="3987800"/>
          <p14:tracePt t="69704" x="2717800" y="3987800"/>
          <p14:tracePt t="69714" x="2703513" y="3987800"/>
          <p14:tracePt t="69728" x="2697163" y="3987800"/>
          <p14:tracePt t="69744" x="2689225" y="3979863"/>
          <p14:tracePt t="69761" x="2674938" y="3979863"/>
          <p14:tracePt t="69802" x="2668588" y="3979863"/>
          <p14:tracePt t="69822" x="2660650" y="3979863"/>
          <p14:tracePt t="69836" x="2654300" y="3979863"/>
          <p14:tracePt t="69845" x="2646363" y="3979863"/>
          <p14:tracePt t="69861" x="2632075" y="3973513"/>
          <p14:tracePt t="69878" x="2617788" y="3973513"/>
          <p14:tracePt t="69894" x="2603500" y="3965575"/>
          <p14:tracePt t="69911" x="2595563" y="3965575"/>
          <p14:tracePt t="69927" x="2581275" y="3965575"/>
          <p14:tracePt t="69946" x="2559050" y="3951288"/>
          <p14:tracePt t="69961" x="2552700" y="3951288"/>
          <p14:tracePt t="69977" x="2530475" y="3951288"/>
          <p14:tracePt t="69994" x="2516188" y="3944938"/>
          <p14:tracePt t="70010" x="2501900" y="3944938"/>
          <p14:tracePt t="70027" x="2481263" y="3937000"/>
          <p14:tracePt t="70045" x="2451100" y="3922713"/>
          <p14:tracePt t="70061" x="2430463" y="3908425"/>
          <p14:tracePt t="70077" x="2408238" y="3894138"/>
          <p14:tracePt t="70094" x="2393950" y="3886200"/>
          <p14:tracePt t="70110" x="2371725" y="3879850"/>
          <p14:tracePt t="70127" x="2357438" y="3871913"/>
          <p14:tracePt t="70144" x="2343150" y="3865563"/>
          <p14:tracePt t="70161" x="2328863" y="3865563"/>
          <p14:tracePt t="70177" x="2314575" y="3857625"/>
          <p14:tracePt t="70194" x="2300288" y="3857625"/>
          <p14:tracePt t="70210" x="2286000" y="3851275"/>
          <p14:tracePt t="70228" x="2263775" y="3851275"/>
          <p14:tracePt t="70244" x="2243138" y="3843338"/>
          <p14:tracePt t="70260" x="2212975" y="3835400"/>
          <p14:tracePt t="70277" x="2198688" y="3835400"/>
          <p14:tracePt t="70294" x="2178050" y="3835400"/>
          <p14:tracePt t="70310" x="2163763" y="3835400"/>
          <p14:tracePt t="70327" x="2133600" y="3835400"/>
          <p14:tracePt t="70344" x="2112963" y="3835400"/>
          <p14:tracePt t="70361" x="2084388" y="3835400"/>
          <p14:tracePt t="70377" x="2047875" y="3835400"/>
          <p14:tracePt t="70394" x="2019300" y="3835400"/>
          <p14:tracePt t="70410" x="1997075" y="3835400"/>
          <p14:tracePt t="70428" x="1976438" y="3835400"/>
          <p14:tracePt t="70444" x="1954213" y="3835400"/>
          <p14:tracePt t="70461" x="1925638" y="3835400"/>
          <p14:tracePt t="70478" x="1897063" y="3835400"/>
          <p14:tracePt t="70494" x="1866900" y="3835400"/>
          <p14:tracePt t="70511" x="1852613" y="3835400"/>
          <p14:tracePt t="70528" x="1831975" y="3835400"/>
          <p14:tracePt t="70545" x="1817688" y="3835400"/>
          <p14:tracePt t="70563" x="1795463" y="3835400"/>
          <p14:tracePt t="70580" x="1773238" y="3835400"/>
          <p14:tracePt t="70596" x="1752600" y="3843338"/>
          <p14:tracePt t="70613" x="1730375" y="3851275"/>
          <p14:tracePt t="70629" x="1708150" y="3857625"/>
          <p14:tracePt t="70645" x="1687513" y="3865563"/>
          <p14:tracePt t="70663" x="1658938" y="3871913"/>
          <p14:tracePt t="70680" x="1636713" y="3871913"/>
          <p14:tracePt t="70695" x="1622425" y="3879850"/>
          <p14:tracePt t="70712" x="1600200" y="3879850"/>
          <p14:tracePt t="70729" x="1585913" y="3879850"/>
          <p14:tracePt t="70745" x="1571625" y="3886200"/>
          <p14:tracePt t="70763" x="1550988" y="3894138"/>
          <p14:tracePt t="70779" x="1535113" y="3900488"/>
          <p14:tracePt t="70795" x="1514475" y="3908425"/>
          <p14:tracePt t="70812" x="1492250" y="3908425"/>
          <p14:tracePt t="70830" x="1477963" y="3908425"/>
          <p14:tracePt t="70845" x="1471613" y="3908425"/>
          <p14:tracePt t="70862" x="1463675" y="3908425"/>
          <p14:tracePt t="71386" x="1457325" y="3914775"/>
          <p14:tracePt t="71448" x="1449388" y="3914775"/>
          <p14:tracePt t="71478" x="1441450" y="3914775"/>
          <p14:tracePt t="71652" x="1441450" y="3922713"/>
          <p14:tracePt t="71740" x="1441450" y="3914775"/>
          <p14:tracePt t="71752" x="1449388" y="3914775"/>
          <p14:tracePt t="71772" x="1457325" y="3914775"/>
          <p14:tracePt t="71790" x="1457325" y="3908425"/>
          <p14:tracePt t="71798" x="1463675" y="3908425"/>
          <p14:tracePt t="71812" x="1463675" y="3900488"/>
          <p14:tracePt t="71840" x="1471613" y="3894138"/>
          <p14:tracePt t="71872" x="1477963" y="3894138"/>
          <p14:tracePt t="72033" x="1471613" y="3894138"/>
          <p14:tracePt t="72117" x="1477963" y="3894138"/>
          <p14:tracePt t="72126" x="1477963" y="3886200"/>
          <p14:tracePt t="72133" x="1485900" y="3886200"/>
          <p14:tracePt t="72154" x="1485900" y="3879850"/>
          <p14:tracePt t="72164" x="1492250" y="3871913"/>
          <p14:tracePt t="72308" x="1500188" y="3871913"/>
          <p14:tracePt t="72330" x="1500188" y="3865563"/>
          <p14:tracePt t="72350" x="1506538" y="3865563"/>
          <p14:tracePt t="72358" x="1514475" y="3857625"/>
          <p14:tracePt t="72374" x="1520825" y="3851275"/>
          <p14:tracePt t="72382" x="1535113" y="3851275"/>
          <p14:tracePt t="72396" x="1550988" y="3851275"/>
          <p14:tracePt t="72412" x="1571625" y="3851275"/>
          <p14:tracePt t="72429" x="1585913" y="3851275"/>
          <p14:tracePt t="72447" x="1622425" y="3851275"/>
          <p14:tracePt t="72463" x="1651000" y="3851275"/>
          <p14:tracePt t="72479" x="1679575" y="3851275"/>
          <p14:tracePt t="72480" x="1701800" y="3851275"/>
          <p14:tracePt t="72496" x="1744663" y="3851275"/>
          <p14:tracePt t="72512" x="1787525" y="3851275"/>
          <p14:tracePt t="72529" x="1824038" y="3835400"/>
          <p14:tracePt t="72546" x="1882775" y="3835400"/>
          <p14:tracePt t="72562" x="1931988" y="3835400"/>
          <p14:tracePt t="72581" x="1990725" y="3835400"/>
          <p14:tracePt t="72595" x="1997075" y="3835400"/>
          <p14:tracePt t="72612" x="2025650" y="3835400"/>
          <p14:tracePt t="72630" x="2039938" y="3835400"/>
          <p14:tracePt t="72646" x="2062163" y="3835400"/>
          <p14:tracePt t="72662" x="2084388" y="3835400"/>
          <p14:tracePt t="72680" x="2119313" y="3835400"/>
          <p14:tracePt t="72696" x="2133600" y="3835400"/>
          <p14:tracePt t="72712" x="2184400" y="3829050"/>
          <p14:tracePt t="72730" x="2212975" y="3821113"/>
          <p14:tracePt t="72745" x="2235200" y="3821113"/>
          <p14:tracePt t="72761" x="2257425" y="3821113"/>
          <p14:tracePt t="72781" x="2314575" y="3821113"/>
          <p14:tracePt t="72795" x="2336800" y="3814763"/>
          <p14:tracePt t="72811" x="2408238" y="3814763"/>
          <p14:tracePt t="72829" x="2495550" y="3814763"/>
          <p14:tracePt t="72845" x="2538413" y="3821113"/>
          <p14:tracePt t="72863" x="2552700" y="3829050"/>
          <p14:tracePt t="72878" x="2559050" y="3829050"/>
          <p14:tracePt t="73079" x="2559050" y="3835400"/>
          <p14:tracePt t="73332" x="2566988" y="3835400"/>
          <p14:tracePt t="73439" x="2559050" y="3835400"/>
          <p14:tracePt t="73487" x="2552700" y="3835400"/>
          <p14:tracePt t="73522" x="2552700" y="3843338"/>
          <p14:tracePt t="73562" x="2544763" y="3843338"/>
          <p14:tracePt t="73755" x="2538413" y="3851275"/>
          <p14:tracePt t="73801" x="2538413" y="3857625"/>
          <p14:tracePt t="73808" x="2530475" y="3857625"/>
          <p14:tracePt t="73895" x="2524125" y="3857625"/>
          <p14:tracePt t="73908" x="2516188" y="3857625"/>
          <p14:tracePt t="73916" x="2516188" y="3865563"/>
          <p14:tracePt t="73940" x="2509838" y="3865563"/>
          <p14:tracePt t="73947" x="2501900" y="3865563"/>
          <p14:tracePt t="73965" x="2495550" y="3865563"/>
          <p14:tracePt t="73981" x="2487613" y="3865563"/>
          <p14:tracePt t="73994" x="2481263" y="3865563"/>
          <p14:tracePt t="74011" x="2451100" y="3865563"/>
          <p14:tracePt t="74027" x="2436813" y="3865563"/>
          <p14:tracePt t="74044" x="2422525" y="3865563"/>
          <p14:tracePt t="74060" x="2408238" y="3865563"/>
          <p14:tracePt t="74080" x="2371725" y="3865563"/>
          <p14:tracePt t="74095" x="2357438" y="3865563"/>
          <p14:tracePt t="74112" x="2300288" y="3865563"/>
          <p14:tracePt t="74128" x="2263775" y="3865563"/>
          <p14:tracePt t="74145" x="2235200" y="3865563"/>
          <p14:tracePt t="74162" x="2220913" y="3865563"/>
          <p14:tracePt t="74178" x="2198688" y="3865563"/>
          <p14:tracePt t="74195" x="2184400" y="3865563"/>
          <p14:tracePt t="74211" x="2163763" y="3865563"/>
          <p14:tracePt t="74229" x="2141538" y="3865563"/>
          <p14:tracePt t="74245" x="2119313" y="3865563"/>
          <p14:tracePt t="74261" x="2112963" y="3865563"/>
          <p14:tracePt t="74277" x="2090738" y="3865563"/>
          <p14:tracePt t="74293" x="2084388" y="3865563"/>
          <p14:tracePt t="74331" x="2084388" y="3857625"/>
          <p14:tracePt t="74510" x="2084388" y="3851275"/>
          <p14:tracePt t="74850" x="2076450" y="3851275"/>
          <p14:tracePt t="74863" x="2070100" y="3851275"/>
          <p14:tracePt t="74870" x="2062163" y="3851275"/>
          <p14:tracePt t="74879" x="2055813" y="3851275"/>
          <p14:tracePt t="74895" x="2047875" y="3851275"/>
          <p14:tracePt t="74911" x="2025650" y="3851275"/>
          <p14:tracePt t="74929" x="1982788" y="3851275"/>
          <p14:tracePt t="74945" x="1939925" y="3851275"/>
          <p14:tracePt t="74962" x="1889125" y="3843338"/>
          <p14:tracePt t="74978" x="1846263" y="3843338"/>
          <p14:tracePt t="74982" x="1831975" y="3843338"/>
          <p14:tracePt t="74994" x="1817688" y="3843338"/>
          <p14:tracePt t="75011" x="1795463" y="3851275"/>
          <p14:tracePt t="75028" x="1781175" y="3851275"/>
          <p14:tracePt t="75045" x="1758950" y="3851275"/>
          <p14:tracePt t="75062" x="1752600" y="3851275"/>
          <p14:tracePt t="75096" x="1752600" y="3857625"/>
          <p14:tracePt t="75111" x="1744663" y="3857625"/>
          <p14:tracePt t="75128" x="1738313" y="3857625"/>
          <p14:tracePt t="75145" x="1730375" y="3857625"/>
          <p14:tracePt t="75161" x="1724025" y="3857625"/>
          <p14:tracePt t="75182" x="1716088" y="3857625"/>
          <p14:tracePt t="75200" x="1708150" y="3857625"/>
          <p14:tracePt t="75216" x="1701800" y="3857625"/>
          <p14:tracePt t="75230" x="1693863" y="3857625"/>
          <p14:tracePt t="75245" x="1687513" y="3857625"/>
          <p14:tracePt t="75261" x="1673225" y="3857625"/>
          <p14:tracePt t="75278" x="1665288" y="3857625"/>
          <p14:tracePt t="75297" x="1658938" y="3857625"/>
          <p14:tracePt t="75312" x="1651000" y="3857625"/>
          <p14:tracePt t="75329" x="1644650" y="3857625"/>
          <p14:tracePt t="75346" x="1636713" y="3857625"/>
          <p14:tracePt t="75379" x="1630363" y="3857625"/>
          <p14:tracePt t="75396" x="1622425" y="3857625"/>
          <p14:tracePt t="75413" x="1614488" y="3857625"/>
          <p14:tracePt t="75426" x="1608138" y="3857625"/>
          <p14:tracePt t="75445" x="1600200" y="3857625"/>
          <p14:tracePt t="75502" x="1593850" y="3857625"/>
          <p14:tracePt t="75546" x="1585913" y="3865563"/>
          <p14:tracePt t="78483" x="1593850" y="3857625"/>
          <p14:tracePt t="78498" x="1600200" y="3851275"/>
          <p14:tracePt t="78507" x="1608138" y="3851275"/>
          <p14:tracePt t="78513" x="1614488" y="3851275"/>
          <p14:tracePt t="78525" x="1630363" y="3851275"/>
          <p14:tracePt t="78542" x="1644650" y="3851275"/>
          <p14:tracePt t="78559" x="1687513" y="3851275"/>
          <p14:tracePt t="78576" x="1838325" y="3851275"/>
          <p14:tracePt t="78593" x="1968500" y="3857625"/>
          <p14:tracePt t="78610" x="2090738" y="3879850"/>
          <p14:tracePt t="78626" x="2206625" y="3886200"/>
          <p14:tracePt t="78642" x="2314575" y="3900488"/>
          <p14:tracePt t="78658" x="2393950" y="3908425"/>
          <p14:tracePt t="78676" x="2436813" y="3914775"/>
          <p14:tracePt t="78709" x="2444750" y="3914775"/>
          <p14:tracePt t="78849" x="2444750" y="3922713"/>
          <p14:tracePt t="78857" x="2436813" y="3922713"/>
          <p14:tracePt t="78873" x="2430463" y="3930650"/>
          <p14:tracePt t="78881" x="2422525" y="3930650"/>
          <p14:tracePt t="78892" x="2416175" y="3930650"/>
          <p14:tracePt t="78909" x="2401888" y="3930650"/>
          <p14:tracePt t="78927" x="2371725" y="3922713"/>
          <p14:tracePt t="78943" x="2306638" y="3914775"/>
          <p14:tracePt t="78959" x="2235200" y="3900488"/>
          <p14:tracePt t="78975" x="2178050" y="3886200"/>
          <p14:tracePt t="78993" x="2133600" y="3879850"/>
          <p14:tracePt t="79010" x="2098675" y="3879850"/>
          <p14:tracePt t="79027" x="2070100" y="3871913"/>
          <p14:tracePt t="79043" x="2047875" y="3871913"/>
          <p14:tracePt t="79060" x="2033588" y="3871913"/>
          <p14:tracePt t="79077" x="2005013" y="3871913"/>
          <p14:tracePt t="79093" x="1982788" y="3871913"/>
          <p14:tracePt t="79111" x="1954213" y="3886200"/>
          <p14:tracePt t="79128" x="1939925" y="3886200"/>
          <p14:tracePt t="79395" x="1931988" y="3886200"/>
          <p14:tracePt t="79411" x="1917700" y="3886200"/>
          <p14:tracePt t="79419" x="1911350" y="3886200"/>
          <p14:tracePt t="79428" x="1903413" y="3886200"/>
          <p14:tracePt t="79445" x="1874838" y="3886200"/>
          <p14:tracePt t="79461" x="1831975" y="3871913"/>
          <p14:tracePt t="79477" x="1803400" y="3857625"/>
          <p14:tracePt t="79481" x="1787525" y="3851275"/>
          <p14:tracePt t="79494" x="1766888" y="3829050"/>
          <p14:tracePt t="79511" x="1738313" y="3778250"/>
          <p14:tracePt t="79527" x="1708150" y="3706813"/>
          <p14:tracePt t="79544" x="1679575" y="3613150"/>
          <p14:tracePt t="79560" x="1651000" y="3519488"/>
          <p14:tracePt t="79576" x="1622425" y="3409950"/>
          <p14:tracePt t="79592" x="1593850" y="3244850"/>
          <p14:tracePt t="79608" x="1543050" y="2963863"/>
          <p14:tracePt t="79626" x="1514475" y="2797175"/>
          <p14:tracePt t="79641" x="1485900" y="2682875"/>
          <p14:tracePt t="79658" x="1471613" y="2559050"/>
          <p14:tracePt t="79675" x="1457325" y="2444750"/>
          <p14:tracePt t="79692" x="1441450" y="2336800"/>
          <p14:tracePt t="79708" x="1406525" y="2170113"/>
          <p14:tracePt t="79725" x="1377950" y="2047875"/>
          <p14:tracePt t="79741" x="1347788" y="1960563"/>
          <p14:tracePt t="79758" x="1319213" y="1882775"/>
          <p14:tracePt t="79775" x="1298575" y="1838325"/>
          <p14:tracePt t="79791" x="1276350" y="1824038"/>
          <p14:tracePt t="79809" x="1262063" y="1803400"/>
          <p14:tracePt t="79825" x="1239838" y="1795463"/>
          <p14:tracePt t="79841" x="1239838" y="1781175"/>
          <p14:tracePt t="79858" x="1233488" y="1781175"/>
          <p14:tracePt t="79874" x="1233488" y="1773238"/>
          <p14:tracePt t="79976" x="1225550" y="1773238"/>
          <p14:tracePt t="79986" x="1225550" y="1766888"/>
          <p14:tracePt t="80060" x="1219200" y="1766888"/>
          <p14:tracePt t="80072" x="1219200" y="1773238"/>
          <p14:tracePt t="80080" x="1204913" y="1809750"/>
          <p14:tracePt t="80091" x="1189038" y="1874838"/>
          <p14:tracePt t="80108" x="1160463" y="1982788"/>
          <p14:tracePt t="80124" x="1125538" y="2149475"/>
          <p14:tracePt t="80141" x="1095375" y="2436813"/>
          <p14:tracePt t="80158" x="1081088" y="2559050"/>
          <p14:tracePt t="80175" x="1081088" y="2674938"/>
          <p14:tracePt t="80191" x="1081088" y="2776538"/>
          <p14:tracePt t="80208" x="1081088" y="2847975"/>
          <p14:tracePt t="80225" x="1081088" y="2876550"/>
          <p14:tracePt t="80241" x="1089025" y="2898775"/>
          <p14:tracePt t="80258" x="1095375" y="2921000"/>
          <p14:tracePt t="80275" x="1095375" y="2935288"/>
          <p14:tracePt t="80291" x="1095375" y="2955925"/>
          <p14:tracePt t="80309" x="1109663" y="2978150"/>
          <p14:tracePt t="80326" x="1117600" y="3014663"/>
          <p14:tracePt t="80342" x="1139825" y="3057525"/>
          <p14:tracePt t="80358" x="1168400" y="3100388"/>
          <p14:tracePt t="80376" x="1182688" y="3151188"/>
          <p14:tracePt t="80392" x="1211263" y="3208338"/>
          <p14:tracePt t="80411" x="1233488" y="3259138"/>
          <p14:tracePt t="80429" x="1247775" y="3295650"/>
          <p14:tracePt t="80444" x="1268413" y="3332163"/>
          <p14:tracePt t="80460" x="1290638" y="3360738"/>
          <p14:tracePt t="80479" x="1312863" y="3381375"/>
          <p14:tracePt t="80483" x="1319213" y="3395663"/>
          <p14:tracePt t="80494" x="1327150" y="3403600"/>
          <p14:tracePt t="80510" x="1347788" y="3425825"/>
          <p14:tracePt t="80529" x="1355725" y="3454400"/>
          <p14:tracePt t="80544" x="1362075" y="3475038"/>
          <p14:tracePt t="80560" x="1362075" y="3489325"/>
          <p14:tracePt t="80577" x="1362075" y="3511550"/>
          <p14:tracePt t="80593" x="1370013" y="3525838"/>
          <p14:tracePt t="80613" x="1370013" y="3548063"/>
          <p14:tracePt t="80627" x="1370013" y="3554413"/>
          <p14:tracePt t="80644" x="1370013" y="3562350"/>
          <p14:tracePt t="80661" x="1370013" y="3576638"/>
          <p14:tracePt t="80677" x="1370013" y="3582988"/>
          <p14:tracePt t="80694" x="1370013" y="3590925"/>
          <p14:tracePt t="80765" x="1370013" y="3598863"/>
          <p14:tracePt t="80799" x="1362075" y="3598863"/>
          <p14:tracePt t="80811" x="1362075" y="3605213"/>
          <p14:tracePt t="80840" x="1362075" y="3613150"/>
          <p14:tracePt t="80866" x="1355725" y="3619500"/>
          <p14:tracePt t="80875" x="1355725" y="3627438"/>
          <p14:tracePt t="80898" x="1347788" y="3633788"/>
          <p14:tracePt t="80918" x="1347788" y="3641725"/>
          <p14:tracePt t="80943" x="1347788" y="3648075"/>
          <p14:tracePt t="80952" x="1347788" y="3656013"/>
          <p14:tracePt t="80962" x="1341438" y="3656013"/>
          <p14:tracePt t="81650" x="1341438" y="3662363"/>
          <p14:tracePt t="83188" x="1341438" y="3670300"/>
          <p14:tracePt t="83418" x="1341438" y="3662363"/>
          <p14:tracePt t="83427" x="1341438" y="3641725"/>
          <p14:tracePt t="83434" x="1333500" y="3627438"/>
          <p14:tracePt t="83444" x="1327150" y="3598863"/>
          <p14:tracePt t="83459" x="1312863" y="3533775"/>
          <p14:tracePt t="83474" x="1319213" y="3475038"/>
          <p14:tracePt t="83491" x="1347788" y="3446463"/>
          <p14:tracePt t="83508" x="1392238" y="3389313"/>
          <p14:tracePt t="83525" x="1477963" y="3295650"/>
          <p14:tracePt t="83541" x="1485900" y="3267075"/>
          <p14:tracePt t="83689" x="1485900" y="3259138"/>
          <p14:tracePt t="83704" x="1477963" y="3259138"/>
          <p14:tracePt t="83720" x="1477963" y="3267075"/>
          <p14:tracePt t="83728" x="1477963" y="3281363"/>
          <p14:tracePt t="83743" x="1500188" y="3295650"/>
          <p14:tracePt t="83760" x="1514475" y="3316288"/>
          <p14:tracePt t="83776" x="1520825" y="3360738"/>
          <p14:tracePt t="83792" x="1520825" y="3432175"/>
          <p14:tracePt t="83809" x="1514475" y="3554413"/>
          <p14:tracePt t="83824" x="1506538" y="3670300"/>
          <p14:tracePt t="83841" x="1520825" y="3806825"/>
          <p14:tracePt t="83858" x="1550988" y="3879850"/>
          <p14:tracePt t="83874" x="1571625" y="3930650"/>
          <p14:tracePt t="83891" x="1593850" y="3959225"/>
          <p14:tracePt t="83908" x="1614488" y="3979863"/>
          <p14:tracePt t="83925" x="1630363" y="3994150"/>
          <p14:tracePt t="83941" x="1644650" y="4016375"/>
          <p14:tracePt t="83958" x="1673225" y="4052888"/>
          <p14:tracePt t="83975" x="1679575" y="4073525"/>
          <p14:tracePt t="83992" x="1687513" y="4095750"/>
          <p14:tracePt t="84009" x="1708150" y="4117975"/>
          <p14:tracePt t="84026" x="1716088" y="4132263"/>
          <p14:tracePt t="84043" x="1738313" y="4160838"/>
          <p14:tracePt t="84060" x="1738313" y="4181475"/>
          <p14:tracePt t="84076" x="1738313" y="4203700"/>
          <p14:tracePt t="84091" x="1738313" y="4211638"/>
          <p14:tracePt t="84108" x="1738313" y="4217988"/>
          <p14:tracePt t="84124" x="1738313" y="4232275"/>
          <p14:tracePt t="84141" x="1738313" y="4240213"/>
          <p14:tracePt t="84158" x="1738313" y="4246563"/>
          <p14:tracePt t="84210" x="1730375" y="4246563"/>
          <p14:tracePt t="84260" x="1724025" y="4246563"/>
          <p14:tracePt t="84282" x="1724025" y="4254500"/>
          <p14:tracePt t="84598" x="1716088" y="4254500"/>
          <p14:tracePt t="85150" x="1716088" y="4260850"/>
          <p14:tracePt t="85159" x="1708150" y="4260850"/>
          <p14:tracePt t="85175" x="1708150" y="4268788"/>
          <p14:tracePt t="85255" x="1708150" y="4276725"/>
          <p14:tracePt t="85306" x="1701800" y="4276725"/>
          <p14:tracePt t="85536" x="1693863" y="4276725"/>
          <p14:tracePt t="85818" x="1687513" y="4283075"/>
          <p14:tracePt t="85830" x="1687513" y="4291013"/>
          <p14:tracePt t="85852" x="1679575" y="4297363"/>
          <p14:tracePt t="85872" x="1673225" y="4305300"/>
          <p14:tracePt t="85880" x="1665288" y="4305300"/>
          <p14:tracePt t="85895" x="1665288" y="4311650"/>
          <p14:tracePt t="85908" x="1658938" y="4325938"/>
          <p14:tracePt t="85925" x="1651000" y="4340225"/>
          <p14:tracePt t="85942" x="1644650" y="4348163"/>
          <p14:tracePt t="85958" x="1644650" y="4370388"/>
          <p14:tracePt t="85976" x="1630363" y="4398963"/>
          <p14:tracePt t="85992" x="1630363" y="4413250"/>
          <p14:tracePt t="86009" x="1630363" y="4427538"/>
          <p14:tracePt t="86025" x="1630363" y="4441825"/>
          <p14:tracePt t="86041" x="1630363" y="4456113"/>
          <p14:tracePt t="86058" x="1630363" y="4470400"/>
          <p14:tracePt t="86075" x="1622425" y="4492625"/>
          <p14:tracePt t="86092" x="1622425" y="4506913"/>
          <p14:tracePt t="86108" x="1622425" y="4521200"/>
          <p14:tracePt t="86125" x="1622425" y="4535488"/>
          <p14:tracePt t="86141" x="1622425" y="4549775"/>
          <p14:tracePt t="86158" x="1622425" y="4564063"/>
          <p14:tracePt t="86177" x="1622425" y="4586288"/>
          <p14:tracePt t="86192" x="1622425" y="4592638"/>
          <p14:tracePt t="86208" x="1622425" y="4606925"/>
          <p14:tracePt t="86225" x="1614488" y="4622800"/>
          <p14:tracePt t="86242" x="1614488" y="4629150"/>
          <p14:tracePt t="86259" x="1614488" y="4637088"/>
          <p14:tracePt t="86276" x="1614488" y="4651375"/>
          <p14:tracePt t="86293" x="1608138" y="4651375"/>
          <p14:tracePt t="86308" x="1608138" y="4657725"/>
          <p14:tracePt t="86326" x="1600200" y="4657725"/>
          <p14:tracePt t="86342" x="1600200" y="4665663"/>
          <p14:tracePt t="86357" x="1600200" y="4672013"/>
          <p14:tracePt t="86373" x="1593850" y="4672013"/>
          <p14:tracePt t="86390" x="1593850" y="4679950"/>
          <p14:tracePt t="86409" x="1593850" y="4686300"/>
          <p14:tracePt t="86424" x="1585913" y="4686300"/>
          <p14:tracePt t="86441" x="1585913" y="4694238"/>
          <p14:tracePt t="86459" x="1585913" y="4702175"/>
          <p14:tracePt t="86474" x="1579563" y="4708525"/>
          <p14:tracePt t="86477" x="1571625" y="4716463"/>
          <p14:tracePt t="86494" x="1571625" y="4722813"/>
          <p14:tracePt t="86508" x="1565275" y="4730750"/>
          <p14:tracePt t="86525" x="1565275" y="4737100"/>
          <p14:tracePt t="86542" x="1557338" y="4745038"/>
          <p14:tracePt t="86559" x="1557338" y="4751388"/>
          <p14:tracePt t="86591" x="1557338" y="4759325"/>
          <p14:tracePt t="86608" x="1557338" y="4765675"/>
          <p14:tracePt t="86636" x="1557338" y="4773613"/>
          <p14:tracePt t="86784" x="1557338" y="4779963"/>
          <p14:tracePt t="87126" x="1585913" y="4779963"/>
          <p14:tracePt t="87134" x="1608138" y="4779963"/>
          <p14:tracePt t="87144" x="1636713" y="4779963"/>
          <p14:tracePt t="87160" x="1716088" y="4779963"/>
          <p14:tracePt t="87175" x="1824038" y="4765675"/>
          <p14:tracePt t="87191" x="1997075" y="4765675"/>
          <p14:tracePt t="87210" x="2249488" y="4795838"/>
          <p14:tracePt t="87226" x="2386013" y="4810125"/>
          <p14:tracePt t="87242" x="2501900" y="4816475"/>
          <p14:tracePt t="87259" x="2566988" y="4816475"/>
          <p14:tracePt t="87275" x="2603500" y="4816475"/>
          <p14:tracePt t="87292" x="2617788" y="4816475"/>
          <p14:tracePt t="87308" x="2638425" y="4810125"/>
          <p14:tracePt t="87325" x="2697163" y="4810125"/>
          <p14:tracePt t="87342" x="2768600" y="4810125"/>
          <p14:tracePt t="87358" x="2847975" y="4810125"/>
          <p14:tracePt t="87375" x="2905125" y="4816475"/>
          <p14:tracePt t="87392" x="2949575" y="4824413"/>
          <p14:tracePt t="87408" x="3006725" y="4830763"/>
          <p14:tracePt t="87426" x="3057525" y="4838700"/>
          <p14:tracePt t="87443" x="3100388" y="4838700"/>
          <p14:tracePt t="87458" x="3114675" y="4838700"/>
          <p14:tracePt t="87475" x="3136900" y="4838700"/>
          <p14:tracePt t="87492" x="3151188" y="4838700"/>
          <p14:tracePt t="87507" x="3173413" y="4838700"/>
          <p14:tracePt t="87523" x="3187700" y="4838700"/>
          <p14:tracePt t="87540" x="3216275" y="4838700"/>
          <p14:tracePt t="87557" x="3230563" y="4838700"/>
          <p14:tracePt t="87574" x="3236913" y="4838700"/>
          <p14:tracePt t="87694" x="3244850" y="4838700"/>
          <p14:tracePt t="87709" x="3259138" y="4838700"/>
          <p14:tracePt t="87716" x="3267075" y="4838700"/>
          <p14:tracePt t="87727" x="3273425" y="4830763"/>
          <p14:tracePt t="87741" x="3295650" y="4824413"/>
          <p14:tracePt t="87758" x="3316288" y="4824413"/>
          <p14:tracePt t="87775" x="3338513" y="4816475"/>
          <p14:tracePt t="87791" x="3360738" y="4810125"/>
          <p14:tracePt t="87808" x="3375025" y="4810125"/>
          <p14:tracePt t="87825" x="3381375" y="4810125"/>
          <p14:tracePt t="87898" x="3375025" y="4810125"/>
          <p14:tracePt t="87910" x="3367088" y="4810125"/>
          <p14:tracePt t="87915" x="3352800" y="4810125"/>
          <p14:tracePt t="87925" x="3346450" y="4810125"/>
          <p14:tracePt t="88011" x="3346450" y="4802188"/>
          <p14:tracePt t="88018" x="3346450" y="4795838"/>
          <p14:tracePt t="88026" x="3360738" y="4795838"/>
          <p14:tracePt t="88041" x="3375025" y="4787900"/>
          <p14:tracePt t="88058" x="3409950" y="4779963"/>
          <p14:tracePt t="88074" x="3482975" y="4773613"/>
          <p14:tracePt t="88091" x="3582988" y="4765675"/>
          <p14:tracePt t="88108" x="3662363" y="4751388"/>
          <p14:tracePt t="88125" x="3749675" y="4730750"/>
          <p14:tracePt t="88143" x="3771900" y="4730750"/>
          <p14:tracePt t="88158" x="3806825" y="4716463"/>
          <p14:tracePt t="88174" x="3821113" y="4716463"/>
          <p14:tracePt t="88193" x="3851275" y="4708525"/>
          <p14:tracePt t="88209" x="3871913" y="4702175"/>
          <p14:tracePt t="88225" x="3886200" y="4694238"/>
          <p14:tracePt t="88242" x="3922713" y="4694238"/>
          <p14:tracePt t="88258" x="3944938" y="4694238"/>
          <p14:tracePt t="88274" x="3965575" y="4694238"/>
          <p14:tracePt t="88291" x="3979863" y="4694238"/>
          <p14:tracePt t="88308" x="3994150" y="4694238"/>
          <p14:tracePt t="88325" x="4016375" y="4702175"/>
          <p14:tracePt t="88342" x="4024313" y="4702175"/>
          <p14:tracePt t="88358" x="4044950" y="4702175"/>
          <p14:tracePt t="88374" x="4067175" y="4702175"/>
          <p14:tracePt t="88391" x="4081463" y="4702175"/>
          <p14:tracePt t="88409" x="4110038" y="4716463"/>
          <p14:tracePt t="88426" x="4132263" y="4716463"/>
          <p14:tracePt t="88442" x="4146550" y="4716463"/>
          <p14:tracePt t="88458" x="4152900" y="4722813"/>
          <p14:tracePt t="88476" x="4167188" y="4730750"/>
          <p14:tracePt t="88479" x="4181475" y="4730750"/>
          <p14:tracePt t="88491" x="4189413" y="4730750"/>
          <p14:tracePt t="88509" x="4217988" y="4745038"/>
          <p14:tracePt t="88526" x="4240213" y="4745038"/>
          <p14:tracePt t="88542" x="4260850" y="4765675"/>
          <p14:tracePt t="88559" x="4291013" y="4773613"/>
          <p14:tracePt t="88575" x="4305300" y="4779963"/>
          <p14:tracePt t="88592" x="4319588" y="4795838"/>
          <p14:tracePt t="88606" x="4340225" y="4795838"/>
          <p14:tracePt t="88623" x="4362450" y="4810125"/>
          <p14:tracePt t="88640" x="4391025" y="4816475"/>
          <p14:tracePt t="88657" x="4419600" y="4824413"/>
          <p14:tracePt t="88673" x="4456113" y="4830763"/>
          <p14:tracePt t="88690" x="4492625" y="4838700"/>
          <p14:tracePt t="88708" x="4535488" y="4838700"/>
          <p14:tracePt t="88725" x="4600575" y="4838700"/>
          <p14:tracePt t="88742" x="4629150" y="4838700"/>
          <p14:tracePt t="88759" x="4651375" y="4838700"/>
          <p14:tracePt t="88775" x="4672013" y="4830763"/>
          <p14:tracePt t="88791" x="4679950" y="4830763"/>
          <p14:tracePt t="88807" x="4694238" y="4830763"/>
          <p14:tracePt t="88824" x="4700588" y="4824413"/>
          <p14:tracePt t="88913" x="4708525" y="4824413"/>
          <p14:tracePt t="88925" x="4708525" y="4816475"/>
          <p14:tracePt t="88937" x="4716463" y="4816475"/>
          <p14:tracePt t="88950" x="4722813" y="4816475"/>
          <p14:tracePt t="88979" x="4722813" y="4810125"/>
          <p14:tracePt t="88988" x="4730750" y="4810125"/>
          <p14:tracePt t="89024" x="4737100" y="4802188"/>
          <p14:tracePt t="90316" x="4730750" y="4802188"/>
          <p14:tracePt t="90324" x="4730750" y="4810125"/>
          <p14:tracePt t="90332" x="4716463" y="4810125"/>
          <p14:tracePt t="90349" x="4708525" y="4816475"/>
          <p14:tracePt t="90358" x="4694238" y="4816475"/>
          <p14:tracePt t="90373" x="4679950" y="4816475"/>
          <p14:tracePt t="90390" x="4657725" y="4824413"/>
          <p14:tracePt t="90406" x="4643438" y="4824413"/>
          <p14:tracePt t="90424" x="4614863" y="4838700"/>
          <p14:tracePt t="90442" x="4586288" y="4859338"/>
          <p14:tracePt t="90456" x="4527550" y="4881563"/>
          <p14:tracePt t="90473" x="4433888" y="4910138"/>
          <p14:tracePt t="90476" x="4376738" y="4924425"/>
          <p14:tracePt t="90489" x="4325938" y="4938713"/>
          <p14:tracePt t="90507" x="4225925" y="4968875"/>
          <p14:tracePt t="90524" x="4081463" y="4997450"/>
          <p14:tracePt t="90541" x="4008438" y="5018088"/>
          <p14:tracePt t="90557" x="3973513" y="5026025"/>
          <p14:tracePt t="90573" x="3944938" y="5032375"/>
          <p14:tracePt t="90591" x="3929063" y="5040313"/>
          <p14:tracePt t="90607" x="3900488" y="5054600"/>
          <p14:tracePt t="90623" x="3871913" y="5062538"/>
          <p14:tracePt t="90641" x="3835400" y="5068888"/>
          <p14:tracePt t="90656" x="3806825" y="5083175"/>
          <p14:tracePt t="90675" x="3786188" y="5091113"/>
          <p14:tracePt t="90690" x="3756025" y="5091113"/>
          <p14:tracePt t="90707" x="3735388" y="5097463"/>
          <p14:tracePt t="90725" x="3706813" y="5105400"/>
          <p14:tracePt t="90740" x="3684588" y="5105400"/>
          <p14:tracePt t="90756" x="3662363" y="5119688"/>
          <p14:tracePt t="90773" x="3648075" y="5119688"/>
          <p14:tracePt t="90788" x="3627438" y="5127625"/>
          <p14:tracePt t="90806" x="3605213" y="5133975"/>
          <p14:tracePt t="90824" x="3590925" y="5133975"/>
          <p14:tracePt t="90839" x="3582988" y="5133975"/>
          <p14:tracePt t="90856" x="3562350" y="5141913"/>
          <p14:tracePt t="90874" x="3548063" y="5141913"/>
          <p14:tracePt t="90890" x="3533775" y="5141913"/>
          <p14:tracePt t="90909" x="3511550" y="5141913"/>
          <p14:tracePt t="90924" x="3497263" y="5141913"/>
          <p14:tracePt t="90941" x="3482975" y="5141913"/>
          <p14:tracePt t="90959" x="3468688" y="5141913"/>
          <p14:tracePt t="90974" x="3446463" y="5141913"/>
          <p14:tracePt t="90991" x="3425825" y="5133975"/>
          <p14:tracePt t="91008" x="3409950" y="5133975"/>
          <p14:tracePt t="91024" x="3381375" y="5127625"/>
          <p14:tracePt t="91041" x="3360738" y="5127625"/>
          <p14:tracePt t="91059" x="3346450" y="5111750"/>
          <p14:tracePt t="91074" x="3309938" y="5105400"/>
          <p14:tracePt t="91090" x="3287713" y="5091113"/>
          <p14:tracePt t="91108" x="3267075" y="5091113"/>
          <p14:tracePt t="91125" x="3244850" y="5076825"/>
          <p14:tracePt t="91140" x="3236913" y="5076825"/>
          <p14:tracePt t="91284" x="3236913" y="5068888"/>
          <p14:tracePt t="91490" x="3222625" y="5068888"/>
          <p14:tracePt t="91507" x="3216275" y="5068888"/>
          <p14:tracePt t="91512" x="3201988" y="5076825"/>
          <p14:tracePt t="91524" x="3201988" y="5083175"/>
          <p14:tracePt t="91541" x="3179763" y="5083175"/>
          <p14:tracePt t="91558" x="3143250" y="5083175"/>
          <p14:tracePt t="91574" x="3122613" y="5083175"/>
          <p14:tracePt t="91590" x="3094038" y="5083175"/>
          <p14:tracePt t="91608" x="3057525" y="5083175"/>
          <p14:tracePt t="91624" x="3021013" y="5083175"/>
          <p14:tracePt t="91640" x="2992438" y="5076825"/>
          <p14:tracePt t="91659" x="2921000" y="5068888"/>
          <p14:tracePt t="91674" x="2862263" y="5054600"/>
          <p14:tracePt t="91691" x="2782888" y="5048250"/>
          <p14:tracePt t="91708" x="2703513" y="5040313"/>
          <p14:tracePt t="91724" x="2617788" y="5018088"/>
          <p14:tracePt t="91740" x="2552700" y="5011738"/>
          <p14:tracePt t="91759" x="2444750" y="4997450"/>
          <p14:tracePt t="91774" x="2379663" y="4989513"/>
          <p14:tracePt t="91791" x="2314575" y="4975225"/>
          <p14:tracePt t="91808" x="2235200" y="4960938"/>
          <p14:tracePt t="91825" x="2163763" y="4938713"/>
          <p14:tracePt t="91842" x="2033588" y="4903788"/>
          <p14:tracePt t="91859" x="1954213" y="4889500"/>
          <p14:tracePt t="91874" x="1911350" y="4881563"/>
          <p14:tracePt t="91891" x="1787525" y="4845050"/>
          <p14:tracePt t="91907" x="1738313" y="4830763"/>
          <p14:tracePt t="91922" x="1701800" y="4824413"/>
          <p14:tracePt t="91939" x="1673225" y="4824413"/>
          <p14:tracePt t="91955" x="1658938" y="4824413"/>
          <p14:tracePt t="91973" x="1651000" y="4824413"/>
          <p14:tracePt t="91975" x="1644650" y="4824413"/>
          <p14:tracePt t="91991" x="1630363" y="4824413"/>
          <p14:tracePt t="92006" x="1614488" y="4830763"/>
          <p14:tracePt t="92024" x="1600200" y="4830763"/>
          <p14:tracePt t="92041" x="1579563" y="4838700"/>
          <p14:tracePt t="92058" x="1550988" y="4845050"/>
          <p14:tracePt t="92075" x="1514475" y="4867275"/>
          <p14:tracePt t="92093" x="1485900" y="4881563"/>
          <p14:tracePt t="92108" x="1449388" y="4903788"/>
          <p14:tracePt t="92124" x="1435100" y="4918075"/>
          <p14:tracePt t="92140" x="1420813" y="4938713"/>
          <p14:tracePt t="92157" x="1412875" y="4946650"/>
          <p14:tracePt t="92176" x="1398588" y="4954588"/>
          <p14:tracePt t="92191" x="1392238" y="4968875"/>
          <p14:tracePt t="92208" x="1392238" y="4975225"/>
          <p14:tracePt t="92225" x="1377950" y="4983163"/>
          <p14:tracePt t="92240" x="1370013" y="4989513"/>
          <p14:tracePt t="92257" x="1355725" y="5011738"/>
          <p14:tracePt t="92275" x="1333500" y="5026025"/>
          <p14:tracePt t="92291" x="1327150" y="5026025"/>
          <p14:tracePt t="92308" x="1312863" y="5032375"/>
          <p14:tracePt t="92324" x="1298575" y="5040313"/>
          <p14:tracePt t="92341" x="1298575" y="5048250"/>
          <p14:tracePt t="92539" x="1312863" y="5048250"/>
          <p14:tracePt t="92555" x="1319213" y="5048250"/>
          <p14:tracePt t="92562" x="1333500" y="5048250"/>
          <p14:tracePt t="92573" x="1341438" y="5048250"/>
          <p14:tracePt t="92591" x="1384300" y="5054600"/>
          <p14:tracePt t="92608" x="1435100" y="5062538"/>
          <p14:tracePt t="92624" x="1514475" y="5062538"/>
          <p14:tracePt t="92641" x="1593850" y="5062538"/>
          <p14:tracePt t="92656" x="1665288" y="5062538"/>
          <p14:tracePt t="92673" x="1744663" y="5062538"/>
          <p14:tracePt t="92692" x="1852613" y="5062538"/>
          <p14:tracePt t="92707" x="1903413" y="5062538"/>
          <p14:tracePt t="92724" x="1939925" y="5054600"/>
          <p14:tracePt t="92742" x="1982788" y="5048250"/>
          <p14:tracePt t="92757" x="2033588" y="5040313"/>
          <p14:tracePt t="92774" x="2084388" y="5040313"/>
          <p14:tracePt t="92792" x="2155825" y="5026025"/>
          <p14:tracePt t="92808" x="2192338" y="5026025"/>
          <p14:tracePt t="92824" x="2228850" y="5026025"/>
          <p14:tracePt t="92841" x="2271713" y="5026025"/>
          <p14:tracePt t="92858" x="2286000" y="5026025"/>
          <p14:tracePt t="92874" x="2306638" y="5026025"/>
          <p14:tracePt t="92890" x="2328863" y="5018088"/>
          <p14:tracePt t="92907" x="2351088" y="5018088"/>
          <p14:tracePt t="92925" x="2386013" y="5018088"/>
          <p14:tracePt t="92940" x="2401888" y="5011738"/>
          <p14:tracePt t="92958" x="2430463" y="5011738"/>
          <p14:tracePt t="92974" x="2451100" y="5003800"/>
          <p14:tracePt t="92978" x="2465388" y="5003800"/>
          <p14:tracePt t="92991" x="2487613" y="5003800"/>
          <p14:tracePt t="93007" x="2538413" y="5003800"/>
          <p14:tracePt t="93025" x="2617788" y="4997450"/>
          <p14:tracePt t="93041" x="2646363" y="4997450"/>
          <p14:tracePt t="93057" x="2674938" y="4989513"/>
          <p14:tracePt t="93072" x="2689225" y="4989513"/>
          <p14:tracePt t="93088" x="2703513" y="4989513"/>
          <p14:tracePt t="93106" x="2711450" y="4989513"/>
          <p14:tracePt t="93124" x="2717800" y="4989513"/>
          <p14:tracePt t="93139" x="2732088" y="4989513"/>
          <p14:tracePt t="93158" x="2754313" y="4989513"/>
          <p14:tracePt t="93173" x="2768600" y="4989513"/>
          <p14:tracePt t="93190" x="2805113" y="5003800"/>
          <p14:tracePt t="93208" x="2833688" y="5003800"/>
          <p14:tracePt t="93224" x="2862263" y="5011738"/>
          <p14:tracePt t="93240" x="2884488" y="5011738"/>
          <p14:tracePt t="93258" x="2913063" y="5011738"/>
          <p14:tracePt t="93274" x="2921000" y="5011738"/>
          <p14:tracePt t="93290" x="2949575" y="5011738"/>
          <p14:tracePt t="93308" x="2955925" y="5018088"/>
          <p14:tracePt t="93323" x="2970213" y="5018088"/>
          <p14:tracePt t="93340" x="2978150" y="5018088"/>
          <p14:tracePt t="93356" x="2992438" y="5018088"/>
          <p14:tracePt t="93374" x="3006725" y="5018088"/>
          <p14:tracePt t="93391" x="3035300" y="5018088"/>
          <p14:tracePt t="93407" x="3049588" y="5018088"/>
          <p14:tracePt t="93424" x="3071813" y="5018088"/>
          <p14:tracePt t="93441" x="3094038" y="5018088"/>
          <p14:tracePt t="93456" x="3100388" y="5018088"/>
          <p14:tracePt t="93473" x="3108325" y="5018088"/>
          <p14:tracePt t="93492" x="3122613" y="5018088"/>
          <p14:tracePt t="93507" x="3136900" y="5026025"/>
          <p14:tracePt t="93524" x="3151188" y="5026025"/>
          <p14:tracePt t="93540" x="3165475" y="5032375"/>
          <p14:tracePt t="93556" x="3187700" y="5032375"/>
          <p14:tracePt t="93573" x="3201988" y="5032375"/>
          <p14:tracePt t="93590" x="3216275" y="5032375"/>
          <p14:tracePt t="93607" x="3236913" y="5032375"/>
          <p14:tracePt t="93624" x="3244850" y="5032375"/>
          <p14:tracePt t="93640" x="3252788" y="5032375"/>
          <p14:tracePt t="93658" x="3259138" y="5032375"/>
          <p14:tracePt t="93951" x="3267075" y="5032375"/>
          <p14:tracePt t="94448" x="3259138" y="5032375"/>
          <p14:tracePt t="94494" x="3259138" y="5040313"/>
          <p14:tracePt t="95089" x="3252788" y="5040313"/>
          <p14:tracePt t="95097" x="3244850" y="5040313"/>
          <p14:tracePt t="95107" x="3236913" y="5040313"/>
          <p14:tracePt t="95122" x="3222625" y="5048250"/>
          <p14:tracePt t="95138" x="3201988" y="5048250"/>
          <p14:tracePt t="95155" x="3187700" y="5048250"/>
          <p14:tracePt t="95171" x="3173413" y="5048250"/>
          <p14:tracePt t="95189" x="3136900" y="5062538"/>
          <p14:tracePt t="95204" x="3094038" y="5083175"/>
          <p14:tracePt t="95222" x="3006725" y="5105400"/>
          <p14:tracePt t="95239" x="2898775" y="5133975"/>
          <p14:tracePt t="95254" x="2762250" y="5162550"/>
          <p14:tracePt t="95271" x="2646363" y="5176838"/>
          <p14:tracePt t="95287" x="2552700" y="5191125"/>
          <p14:tracePt t="95304" x="2444750" y="5205413"/>
          <p14:tracePt t="95322" x="2379663" y="5213350"/>
          <p14:tracePt t="95338" x="2343150" y="5227638"/>
          <p14:tracePt t="95356" x="2300288" y="5227638"/>
          <p14:tracePt t="95374" x="2278063" y="5235575"/>
          <p14:tracePt t="95390" x="2235200" y="5249863"/>
          <p14:tracePt t="95407" x="2163763" y="5256213"/>
          <p14:tracePt t="95423" x="2070100" y="5264150"/>
          <p14:tracePt t="95441" x="1968500" y="5264150"/>
          <p14:tracePt t="95457" x="1874838" y="5256213"/>
          <p14:tracePt t="95473" x="1758950" y="5256213"/>
          <p14:tracePt t="95490" x="1716088" y="5256213"/>
          <p14:tracePt t="95508" x="1701800" y="5256213"/>
          <p14:tracePt t="95523" x="1687513" y="5256213"/>
          <p14:tracePt t="95540" x="1679575" y="5256213"/>
          <p14:tracePt t="95557" x="1673225" y="5270500"/>
          <p14:tracePt t="95573" x="1658938" y="5284788"/>
          <p14:tracePt t="95590" x="1622425" y="5292725"/>
          <p14:tracePt t="95606" x="1593850" y="5307013"/>
          <p14:tracePt t="95623" x="1550988" y="5321300"/>
          <p14:tracePt t="95640" x="1520825" y="5329238"/>
          <p14:tracePt t="95656" x="1500188" y="5335588"/>
          <p14:tracePt t="95674" x="1492250" y="5335588"/>
          <p14:tracePt t="95692" x="1485900" y="5335588"/>
          <p14:tracePt t="95748" x="1485900" y="5343525"/>
          <p14:tracePt t="95772" x="1485900" y="5349875"/>
          <p14:tracePt t="95780" x="1477963" y="5349875"/>
          <p14:tracePt t="95794" x="1471613" y="5349875"/>
          <p14:tracePt t="95806" x="1463675" y="5349875"/>
          <p14:tracePt t="95822" x="1449388" y="5357813"/>
          <p14:tracePt t="95840" x="1435100" y="5357813"/>
          <p14:tracePt t="95856" x="1427163" y="5364163"/>
          <p14:tracePt t="95873" x="1420813" y="5364163"/>
          <p14:tracePt t="95890" x="1412875" y="5364163"/>
          <p14:tracePt t="95939" x="1406525" y="5364163"/>
          <p14:tracePt t="95957" x="1392238" y="5364163"/>
          <p14:tracePt t="95975" x="1384300" y="5364163"/>
          <p14:tracePt t="95981" x="1377950" y="5364163"/>
          <p14:tracePt t="95990" x="1370013" y="5364163"/>
          <p14:tracePt t="96006" x="1347788" y="5364163"/>
          <p14:tracePt t="96025" x="1327150" y="5364163"/>
          <p14:tracePt t="96057" x="1304925" y="5364163"/>
          <p14:tracePt t="96073" x="1304925" y="5357813"/>
          <p14:tracePt t="96089" x="1298575" y="5357813"/>
          <p14:tracePt t="96127" x="1290638" y="5357813"/>
          <p14:tracePt t="96139" x="1284288" y="5357813"/>
          <p14:tracePt t="96158" x="1276350" y="5357813"/>
          <p14:tracePt t="96189" x="1268413" y="5357813"/>
          <p14:tracePt t="96224" x="1262063" y="5357813"/>
          <p14:tracePt t="96235" x="1254125" y="5357813"/>
          <p14:tracePt t="96277" x="1247775" y="5357813"/>
          <p14:tracePt t="96482" x="1247775" y="5349875"/>
          <p14:tracePt t="96740" x="1247775" y="5343525"/>
          <p14:tracePt t="96757" x="1254125" y="5335588"/>
          <p14:tracePt t="96764" x="1262063" y="5329238"/>
          <p14:tracePt t="96773" x="1268413" y="5321300"/>
          <p14:tracePt t="96790" x="1284288" y="5292725"/>
          <p14:tracePt t="96806" x="1298575" y="5270500"/>
          <p14:tracePt t="96824" x="1327150" y="5235575"/>
          <p14:tracePt t="96840" x="1347788" y="5213350"/>
          <p14:tracePt t="96856" x="1355725" y="5199063"/>
          <p14:tracePt t="96873" x="1370013" y="5176838"/>
          <p14:tracePt t="96889" x="1384300" y="5156200"/>
          <p14:tracePt t="96906" x="1392238" y="5133975"/>
          <p14:tracePt t="96922" x="1398588" y="5119688"/>
          <p14:tracePt t="96940" x="1398588" y="5105400"/>
          <p14:tracePt t="96957" x="1412875" y="5091113"/>
          <p14:tracePt t="96973" x="1412875" y="5076825"/>
          <p14:tracePt t="96989" x="1427163" y="5054600"/>
          <p14:tracePt t="97007" x="1427163" y="5032375"/>
          <p14:tracePt t="97022" x="1435100" y="5018088"/>
          <p14:tracePt t="97040" x="1435100" y="4997450"/>
          <p14:tracePt t="97057" x="1441450" y="4983163"/>
          <p14:tracePt t="97073" x="1449388" y="4975225"/>
          <p14:tracePt t="97089" x="1457325" y="4968875"/>
          <p14:tracePt t="97106" x="1463675" y="4960938"/>
          <p14:tracePt t="97139" x="1463675" y="4954588"/>
          <p14:tracePt t="97198" x="1463675" y="4960938"/>
          <p14:tracePt t="97203" x="1457325" y="4960938"/>
          <p14:tracePt t="97210" x="1457325" y="4968875"/>
          <p14:tracePt t="97226" x="1449388" y="4975225"/>
          <p14:tracePt t="97240" x="1441450" y="4975225"/>
          <p14:tracePt t="97276" x="1441450" y="4983163"/>
          <p14:tracePt t="97286" x="1441450" y="4989513"/>
          <p14:tracePt t="97296" x="1435100" y="4989513"/>
          <p14:tracePt t="97310" x="1435100" y="4997450"/>
          <p14:tracePt t="97322" x="1427163" y="4997450"/>
          <p14:tracePt t="97339" x="1420813" y="5003800"/>
          <p14:tracePt t="97355" x="1412875" y="5018088"/>
          <p14:tracePt t="97372" x="1398588" y="5040313"/>
          <p14:tracePt t="97390" x="1392238" y="5048250"/>
          <p14:tracePt t="97406" x="1384300" y="5062538"/>
          <p14:tracePt t="97462" x="1377950" y="5068888"/>
          <p14:tracePt t="97605" x="1377950" y="5062538"/>
          <p14:tracePt t="97613" x="1392238" y="5054600"/>
          <p14:tracePt t="97628" x="1398588" y="5048250"/>
          <p14:tracePt t="97639" x="1406525" y="5040313"/>
          <p14:tracePt t="97655" x="1441450" y="5040313"/>
          <p14:tracePt t="97673" x="1543050" y="5032375"/>
          <p14:tracePt t="97690" x="1665288" y="5032375"/>
          <p14:tracePt t="97707" x="1773238" y="5048250"/>
          <p14:tracePt t="97722" x="1852613" y="5054600"/>
          <p14:tracePt t="97739" x="1931988" y="5062538"/>
          <p14:tracePt t="97757" x="2011363" y="5068888"/>
          <p14:tracePt t="97773" x="2055813" y="5068888"/>
          <p14:tracePt t="97789" x="2076450" y="5068888"/>
          <p14:tracePt t="97807" x="2127250" y="5068888"/>
          <p14:tracePt t="97822" x="2170113" y="5076825"/>
          <p14:tracePt t="97839" x="2220913" y="5091113"/>
          <p14:tracePt t="97857" x="2306638" y="5097463"/>
          <p14:tracePt t="97873" x="2357438" y="5105400"/>
          <p14:tracePt t="97890" x="2379663" y="5111750"/>
          <p14:tracePt t="97906" x="2408238" y="5111750"/>
          <p14:tracePt t="97922" x="2430463" y="5119688"/>
          <p14:tracePt t="97941" x="2444750" y="5119688"/>
          <p14:tracePt t="97955" x="2465388" y="5127625"/>
          <p14:tracePt t="97973" x="2495550" y="5133975"/>
          <p14:tracePt t="97991" x="2544763" y="5148263"/>
          <p14:tracePt t="98006" x="2624138" y="5162550"/>
          <p14:tracePt t="98022" x="2717800" y="5191125"/>
          <p14:tracePt t="98040" x="2805113" y="5205413"/>
          <p14:tracePt t="98056" x="2876550" y="5205413"/>
          <p14:tracePt t="98073" x="3000375" y="5205413"/>
          <p14:tracePt t="98090" x="3035300" y="5205413"/>
          <p14:tracePt t="98106" x="3057525" y="5205413"/>
          <p14:tracePt t="98124" x="3079750" y="5205413"/>
          <p14:tracePt t="98139" x="3094038" y="5205413"/>
          <p14:tracePt t="98156" x="3114675" y="5199063"/>
          <p14:tracePt t="98173" x="3173413" y="5199063"/>
          <p14:tracePt t="98190" x="3216275" y="5199063"/>
          <p14:tracePt t="98206" x="3252788" y="5199063"/>
          <p14:tracePt t="98223" x="3287713" y="5191125"/>
          <p14:tracePt t="98239" x="3324225" y="5184775"/>
          <p14:tracePt t="98256" x="3346450" y="5176838"/>
          <p14:tracePt t="98273" x="3360738" y="5176838"/>
          <p14:tracePt t="98290" x="3381375" y="5176838"/>
          <p14:tracePt t="98322" x="3389313" y="5170488"/>
          <p14:tracePt t="98355" x="3395663" y="5170488"/>
          <p14:tracePt t="98374" x="3403600" y="5162550"/>
          <p14:tracePt t="98390" x="3417888" y="5156200"/>
          <p14:tracePt t="98406" x="3432175" y="5156200"/>
          <p14:tracePt t="98422" x="3454400" y="5141913"/>
          <p14:tracePt t="98440" x="3482975" y="5133975"/>
          <p14:tracePt t="98457" x="3489325" y="5127625"/>
          <p14:tracePt t="98472" x="3497263" y="5127625"/>
          <p14:tracePt t="98490" x="3511550" y="5111750"/>
          <p14:tracePt t="98507" x="3525838" y="5097463"/>
          <p14:tracePt t="98522" x="3548063" y="5076825"/>
          <p14:tracePt t="98539" x="3554413" y="5062538"/>
          <p14:tracePt t="98557" x="3582988" y="5032375"/>
          <p14:tracePt t="98573" x="3598863" y="5011738"/>
          <p14:tracePt t="98590" x="3619500" y="4989513"/>
          <p14:tracePt t="98606" x="3633788" y="4968875"/>
          <p14:tracePt t="98623" x="3656013" y="4954588"/>
          <p14:tracePt t="98638" x="3678238" y="4932363"/>
          <p14:tracePt t="98654" x="3698875" y="4918075"/>
          <p14:tracePt t="98670" x="3721100" y="4889500"/>
          <p14:tracePt t="98687" x="3727450" y="4881563"/>
          <p14:tracePt t="98704" x="3727450" y="4875213"/>
          <p14:tracePt t="98720" x="3727450" y="4867275"/>
          <p14:tracePt t="98756" x="3721100" y="4867275"/>
          <p14:tracePt t="98772" x="3713163" y="4867275"/>
          <p14:tracePt t="98791" x="3684588" y="4867275"/>
          <p14:tracePt t="98806" x="3678238" y="4867275"/>
          <p14:tracePt t="98822" x="3656013" y="4867275"/>
          <p14:tracePt t="98839" x="3633788" y="4867275"/>
          <p14:tracePt t="98856" x="3619500" y="4867275"/>
          <p14:tracePt t="98872" x="3590925" y="4867275"/>
          <p14:tracePt t="98889" x="3576638" y="4875213"/>
          <p14:tracePt t="98905" x="3540125" y="4875213"/>
          <p14:tracePt t="98923" x="3468688" y="4889500"/>
          <p14:tracePt t="98939" x="3395663" y="4910138"/>
          <p14:tracePt t="98956" x="3316288" y="4932363"/>
          <p14:tracePt t="98973" x="3230563" y="4946650"/>
          <p14:tracePt t="98977" x="3201988" y="4954588"/>
          <p14:tracePt t="98990" x="3173413" y="4954588"/>
          <p14:tracePt t="99006" x="3128963" y="4968875"/>
          <p14:tracePt t="99024" x="3094038" y="4975225"/>
          <p14:tracePt t="99040" x="3071813" y="4975225"/>
          <p14:tracePt t="99056" x="3057525" y="4975225"/>
          <p14:tracePt t="99073" x="3049588" y="4975225"/>
          <p14:tracePt t="99091" x="3021013" y="4983163"/>
          <p14:tracePt t="99104" x="3014663" y="4983163"/>
          <p14:tracePt t="99122" x="2992438" y="4983163"/>
          <p14:tracePt t="99137" x="2984500" y="4983163"/>
          <p14:tracePt t="99154" x="2963863" y="4989513"/>
          <p14:tracePt t="99170" x="2941638" y="4989513"/>
          <p14:tracePt t="99187" x="2935288" y="4997450"/>
          <p14:tracePt t="99204" x="2921000" y="4997450"/>
          <p14:tracePt t="99220" x="2913063" y="4997450"/>
          <p14:tracePt t="99237" x="2905125" y="4997450"/>
          <p14:tracePt t="99254" x="2890838" y="4997450"/>
          <p14:tracePt t="99270" x="2862263" y="4997450"/>
          <p14:tracePt t="99286" x="2847975" y="4997450"/>
          <p14:tracePt t="99304" x="2819400" y="4997450"/>
          <p14:tracePt t="99319" x="2805113" y="4989513"/>
          <p14:tracePt t="99336" x="2782888" y="4989513"/>
          <p14:tracePt t="99354" x="2754313" y="4989513"/>
          <p14:tracePt t="99370" x="2740025" y="4989513"/>
          <p14:tracePt t="99387" x="2732088" y="4989513"/>
          <p14:tracePt t="99404" x="2725738" y="4989513"/>
          <p14:tracePt t="99420" x="2717800" y="4989513"/>
          <p14:tracePt t="99439" x="2711450" y="4989513"/>
          <p14:tracePt t="99471" x="2703513" y="4989513"/>
          <p14:tracePt t="99489" x="2689225" y="4989513"/>
          <p14:tracePt t="99505" x="2682875" y="4989513"/>
          <p14:tracePt t="99541" x="2660650" y="4983163"/>
          <p14:tracePt t="99556" x="2654300" y="4983163"/>
          <p14:tracePt t="99572" x="2638425" y="4983163"/>
          <p14:tracePt t="99590" x="2624138" y="4975225"/>
          <p14:tracePt t="99605" x="2617788" y="4975225"/>
          <p14:tracePt t="99622" x="2609850" y="4975225"/>
          <p14:tracePt t="99639" x="2603500" y="4975225"/>
          <p14:tracePt t="99655" x="2595563" y="4975225"/>
          <p14:tracePt t="99673" x="2589213" y="4975225"/>
          <p14:tracePt t="99688" x="2581275" y="4975225"/>
          <p14:tracePt t="99704" x="2574925" y="4975225"/>
          <p14:tracePt t="99721" x="2559050" y="4975225"/>
          <p14:tracePt t="99736" x="2552700" y="4975225"/>
          <p14:tracePt t="99753" x="2538413" y="4975225"/>
          <p14:tracePt t="99771" x="2524125" y="4975225"/>
          <p14:tracePt t="99786" x="2509838" y="4975225"/>
          <p14:tracePt t="99803" x="2487613" y="4975225"/>
          <p14:tracePt t="99820" x="2465388" y="4975225"/>
          <p14:tracePt t="99836" x="2459038" y="4975225"/>
          <p14:tracePt t="99853" x="2444750" y="4975225"/>
          <p14:tracePt t="99870" x="2422525" y="4975225"/>
          <p14:tracePt t="99886" x="2408238" y="4975225"/>
          <p14:tracePt t="99904" x="2393950" y="4975225"/>
          <p14:tracePt t="99919" x="2386013" y="4983163"/>
          <p14:tracePt t="99936" x="2371725" y="4983163"/>
          <p14:tracePt t="99953" x="2365375" y="4983163"/>
          <p14:tracePt t="99969" x="2357438" y="4983163"/>
          <p14:tracePt t="100064" x="2351088" y="4983163"/>
          <p14:tracePt t="100186" x="2343150" y="4989513"/>
          <p14:tracePt t="100206" x="2336800" y="4989513"/>
          <p14:tracePt t="100214" x="2328863" y="4989513"/>
          <p14:tracePt t="100222" x="2322513" y="4989513"/>
          <p14:tracePt t="100238" x="2314575" y="4989513"/>
          <p14:tracePt t="100253" x="2300288" y="4989513"/>
          <p14:tracePt t="100269" x="2286000" y="4989513"/>
          <p14:tracePt t="100286" x="2271713" y="4997450"/>
          <p14:tracePt t="100303" x="2257425" y="4997450"/>
          <p14:tracePt t="100319" x="2249488" y="4997450"/>
          <p14:tracePt t="100336" x="2243138" y="4997450"/>
          <p14:tracePt t="100352" x="2235200" y="4997450"/>
          <p14:tracePt t="100372" x="2228850" y="4997450"/>
          <p14:tracePt t="100388" x="2220913" y="4997450"/>
          <p14:tracePt t="100403" x="2212975" y="4997450"/>
          <p14:tracePt t="100420" x="2198688" y="4997450"/>
          <p14:tracePt t="100437" x="2192338" y="4997450"/>
          <p14:tracePt t="100454" x="2178050" y="4997450"/>
          <p14:tracePt t="100470" x="2163763" y="5003800"/>
          <p14:tracePt t="100487" x="2155825" y="5003800"/>
          <p14:tracePt t="100503" x="2133600" y="5011738"/>
          <p14:tracePt t="100520" x="2119313" y="5011738"/>
          <p14:tracePt t="100537" x="2098675" y="5018088"/>
          <p14:tracePt t="100553" x="2070100" y="5026025"/>
          <p14:tracePt t="100570" x="2047875" y="5026025"/>
          <p14:tracePt t="100587" x="2025650" y="5040313"/>
          <p14:tracePt t="100603" x="2005013" y="5048250"/>
          <p14:tracePt t="100620" x="1982788" y="5054600"/>
          <p14:tracePt t="100639" x="1946275" y="5062538"/>
          <p14:tracePt t="100655" x="1925638" y="5068888"/>
          <p14:tracePt t="100670" x="1903413" y="5068888"/>
          <p14:tracePt t="100687" x="1889125" y="5068888"/>
          <p14:tracePt t="100705" x="1874838" y="5068888"/>
          <p14:tracePt t="100722" x="1860550" y="5068888"/>
          <p14:tracePt t="100737" x="1852613" y="5068888"/>
          <p14:tracePt t="100755" x="1838325" y="5068888"/>
          <p14:tracePt t="100772" x="1831975" y="5068888"/>
          <p14:tracePt t="100789" x="1824038" y="5068888"/>
          <p14:tracePt t="100804" x="1809750" y="5068888"/>
          <p14:tracePt t="100820" x="1803400" y="5068888"/>
          <p14:tracePt t="100836" x="1787525" y="5068888"/>
          <p14:tracePt t="100852" x="1781175" y="5068888"/>
          <p14:tracePt t="100870" x="1773238" y="5062538"/>
          <p14:tracePt t="100887" x="1752600" y="5062538"/>
          <p14:tracePt t="100903" x="1738313" y="5062538"/>
          <p14:tracePt t="100921" x="1724025" y="5062538"/>
          <p14:tracePt t="100938" x="1708150" y="5062538"/>
          <p14:tracePt t="100957" x="1693863" y="5062538"/>
          <p14:tracePt t="100972" x="1687513" y="5062538"/>
          <p14:tracePt t="100990" x="1679575" y="5062538"/>
          <p14:tracePt t="101005" x="1673225" y="5062538"/>
          <p14:tracePt t="101023" x="1665288" y="5062538"/>
          <p14:tracePt t="101039" x="1658938" y="5062538"/>
          <p14:tracePt t="101056" x="1630363" y="5068888"/>
          <p14:tracePt t="101072" x="1622425" y="5068888"/>
          <p14:tracePt t="101089" x="1600200" y="5076825"/>
          <p14:tracePt t="101106" x="1579563" y="5083175"/>
          <p14:tracePt t="101121" x="1565275" y="5091113"/>
          <p14:tracePt t="101138" x="1543050" y="5105400"/>
          <p14:tracePt t="101157" x="1514475" y="5133975"/>
          <p14:tracePt t="101172" x="1492250" y="5148263"/>
          <p14:tracePt t="101189" x="1471613" y="5170488"/>
          <p14:tracePt t="101206" x="1449388" y="5184775"/>
          <p14:tracePt t="101221" x="1427163" y="5199063"/>
          <p14:tracePt t="101238" x="1412875" y="5221288"/>
          <p14:tracePt t="101257" x="1392238" y="5241925"/>
          <p14:tracePt t="101272" x="1377950" y="5249863"/>
          <p14:tracePt t="101288" x="1370013" y="5264150"/>
          <p14:tracePt t="101306" x="1355725" y="5270500"/>
          <p14:tracePt t="101321" x="1341438" y="5284788"/>
          <p14:tracePt t="101338" x="1333500" y="5292725"/>
          <p14:tracePt t="101357" x="1327150" y="5307013"/>
          <p14:tracePt t="101372" x="1319213" y="5307013"/>
          <p14:tracePt t="101388" x="1319213" y="5314950"/>
          <p14:tracePt t="101406" x="1304925" y="5314950"/>
          <p14:tracePt t="101422" x="1304925" y="5321300"/>
          <p14:tracePt t="101439" x="1298575" y="5321300"/>
          <p14:tracePt t="101457" x="1298575" y="5329238"/>
          <p14:tracePt t="101473" x="1298575" y="5335588"/>
          <p14:tracePt t="101478" x="1290638" y="5335588"/>
          <p14:tracePt t="101679" x="1284288" y="5343525"/>
          <p14:tracePt t="101691" x="1276350" y="5343525"/>
          <p14:tracePt t="101706" x="1268413" y="5343525"/>
          <p14:tracePt t="101722" x="1262063" y="5349875"/>
          <p14:tracePt t="101739" x="1254125" y="5349875"/>
          <p14:tracePt t="101744" x="1247775" y="5349875"/>
          <p14:tracePt t="101755" x="1239838" y="5349875"/>
          <p14:tracePt t="101773" x="1219200" y="5357813"/>
          <p14:tracePt t="101789" x="1204913" y="5357813"/>
          <p14:tracePt t="101805" x="1196975" y="5357813"/>
          <p14:tracePt t="101823" x="1189038" y="5364163"/>
          <p14:tracePt t="101856" x="1182688" y="5364163"/>
          <p14:tracePt t="101888" x="1174750" y="5364163"/>
          <p14:tracePt t="101903" x="1168400" y="5364163"/>
          <p14:tracePt t="102123" x="1168400" y="5357813"/>
          <p14:tracePt t="102149" x="1168400" y="5349875"/>
          <p14:tracePt t="102164" x="1174750" y="5349875"/>
          <p14:tracePt t="102174" x="1174750" y="5343525"/>
          <p14:tracePt t="102190" x="1182688" y="5343525"/>
          <p14:tracePt t="102205" x="1189038" y="5335588"/>
          <p14:tracePt t="102231" x="1196975" y="5335588"/>
          <p14:tracePt t="102241" x="1196975" y="5329238"/>
          <p14:tracePt t="102310" x="1204913" y="5329238"/>
          <p14:tracePt t="102335" x="1211263" y="5329238"/>
          <p14:tracePt t="102351" x="1219200" y="5329238"/>
          <p14:tracePt t="102358" x="1225550" y="5329238"/>
          <p14:tracePt t="102372" x="1239838" y="5329238"/>
          <p14:tracePt t="102388" x="1247775" y="5329238"/>
          <p14:tracePt t="102404" x="1262063" y="5329238"/>
          <p14:tracePt t="102421" x="1268413" y="5329238"/>
          <p14:tracePt t="102440" x="1290638" y="5335588"/>
          <p14:tracePt t="102456" x="1312863" y="5335588"/>
          <p14:tracePt t="102473" x="1327150" y="5335588"/>
          <p14:tracePt t="102478" x="1341438" y="5335588"/>
          <p14:tracePt t="102504" x="1347788" y="5335588"/>
          <p14:tracePt t="102559" x="1355725" y="5335588"/>
          <p14:tracePt t="102655" x="1362075" y="5335588"/>
          <p14:tracePt t="102693" x="1370013" y="5335588"/>
          <p14:tracePt t="102728" x="1377950" y="5335588"/>
          <p14:tracePt t="103580" x="1377950" y="5343525"/>
          <p14:tracePt t="103597" x="1377950" y="5349875"/>
          <p14:tracePt t="103615" x="1370013" y="5349875"/>
          <p14:tracePt t="103631" x="1370013" y="5357813"/>
          <p14:tracePt t="103655" x="1362075" y="5357813"/>
          <p14:tracePt t="103693" x="1355725" y="5357813"/>
          <p14:tracePt t="103700" x="1355725" y="5364163"/>
          <p14:tracePt t="103722" x="1347788" y="5364163"/>
          <p14:tracePt t="103734" x="1347788" y="5372100"/>
          <p14:tracePt t="103742" x="1341438" y="5372100"/>
          <p14:tracePt t="103758" x="1341438" y="5378450"/>
          <p14:tracePt t="103773" x="1333500" y="5378450"/>
          <p14:tracePt t="103790" x="1327150" y="5378450"/>
          <p14:tracePt t="103808" x="1319213" y="5378450"/>
          <p14:tracePt t="103920" x="1312863" y="5378450"/>
          <p14:tracePt t="103939" x="1304925" y="5378450"/>
          <p14:tracePt t="103950" x="1298575" y="5378450"/>
          <p14:tracePt t="103976" x="1290638" y="5378450"/>
          <p14:tracePt t="103989" x="1284288" y="5378450"/>
          <p14:tracePt t="104005" x="1276350" y="5378450"/>
          <p14:tracePt t="104021" x="1268413" y="5378450"/>
          <p14:tracePt t="104028" x="1262063" y="5378450"/>
          <p14:tracePt t="104047" x="1254125" y="5378450"/>
          <p14:tracePt t="104229" x="1254125" y="5372100"/>
          <p14:tracePt t="104262" x="1262063" y="5372100"/>
          <p14:tracePt t="104275" x="1268413" y="5364163"/>
          <p14:tracePt t="104294" x="1268413" y="5357813"/>
          <p14:tracePt t="104304" x="1276350" y="5357813"/>
          <p14:tracePt t="104317" x="1290638" y="5357813"/>
          <p14:tracePt t="104329" x="1290638" y="5349875"/>
          <p14:tracePt t="104338" x="1298575" y="5349875"/>
          <p14:tracePt t="104354" x="1304925" y="5349875"/>
          <p14:tracePt t="104370" x="1319213" y="5349875"/>
          <p14:tracePt t="104387" x="1327150" y="5349875"/>
          <p14:tracePt t="104403" x="1333500" y="5349875"/>
          <p14:tracePt t="104421" x="1362075" y="5349875"/>
          <p14:tracePt t="104439" x="1370013" y="5349875"/>
          <p14:tracePt t="104454" x="1377950" y="5349875"/>
          <p14:tracePt t="104471" x="1392238" y="5349875"/>
          <p14:tracePt t="104488" x="1398588" y="5349875"/>
          <p14:tracePt t="104504" x="1406525" y="5357813"/>
          <p14:tracePt t="104520" x="1412875" y="5357813"/>
          <p14:tracePt t="104555" x="1420813" y="5357813"/>
          <p14:tracePt t="104581" x="1427163" y="5357813"/>
          <p14:tracePt t="105845" x="1435100" y="5357813"/>
          <p14:tracePt t="105888" x="1441450" y="5357813"/>
          <p14:tracePt t="105899" x="1441450" y="5349875"/>
          <p14:tracePt t="105934" x="1449388" y="5343525"/>
          <p14:tracePt t="105949" x="1449388" y="5335588"/>
          <p14:tracePt t="105991" x="1449388" y="5329238"/>
          <p14:tracePt t="106021" x="1449388" y="5321300"/>
          <p14:tracePt t="106037" x="1449388" y="5307013"/>
          <p14:tracePt t="106045" x="1449388" y="5300663"/>
          <p14:tracePt t="106054" x="1449388" y="5292725"/>
          <p14:tracePt t="106069" x="1449388" y="5278438"/>
          <p14:tracePt t="106086" x="1449388" y="5264150"/>
          <p14:tracePt t="106104" x="1449388" y="5249863"/>
          <p14:tracePt t="106121" x="1449388" y="5241925"/>
          <p14:tracePt t="106138" x="1449388" y="5235575"/>
          <p14:tracePt t="106154" x="1449388" y="5221288"/>
          <p14:tracePt t="106186" x="1435100" y="5213350"/>
          <p14:tracePt t="106203" x="1427163" y="5213350"/>
          <p14:tracePt t="106221" x="1398588" y="5205413"/>
          <p14:tracePt t="106237" x="1384300" y="5205413"/>
          <p14:tracePt t="106254" x="1377950" y="5205413"/>
          <p14:tracePt t="106271" x="1362075" y="5205413"/>
          <p14:tracePt t="106288" x="1341438" y="5205413"/>
          <p14:tracePt t="106304" x="1327150" y="5205413"/>
          <p14:tracePt t="106321" x="1304925" y="5205413"/>
          <p14:tracePt t="106338" x="1276350" y="5205413"/>
          <p14:tracePt t="106353" x="1262063" y="5205413"/>
          <p14:tracePt t="106369" x="1239838" y="5205413"/>
          <p14:tracePt t="106385" x="1233488" y="5205413"/>
          <p14:tracePt t="106403" x="1219200" y="5213350"/>
          <p14:tracePt t="106420" x="1204913" y="5213350"/>
          <p14:tracePt t="106438" x="1182688" y="5221288"/>
          <p14:tracePt t="106455" x="1168400" y="5227638"/>
          <p14:tracePt t="106486" x="1160463" y="5227638"/>
          <p14:tracePt t="106625" x="1160463" y="5235575"/>
          <p14:tracePt t="106663" x="1154113" y="5241925"/>
          <p14:tracePt t="106671" x="1154113" y="5249863"/>
          <p14:tracePt t="106691" x="1154113" y="5256213"/>
          <p14:tracePt t="106711" x="1154113" y="5264150"/>
          <p14:tracePt t="106728" x="1154113" y="5270500"/>
          <p14:tracePt t="106738" x="1154113" y="5278438"/>
          <p14:tracePt t="106744" x="1154113" y="5284788"/>
          <p14:tracePt t="106757" x="1154113" y="5292725"/>
          <p14:tracePt t="106770" x="1154113" y="5300663"/>
          <p14:tracePt t="106787" x="1154113" y="5307013"/>
          <p14:tracePt t="106803" x="1154113" y="5321300"/>
          <p14:tracePt t="106819" x="1160463" y="5329238"/>
          <p14:tracePt t="106837" x="1168400" y="5329238"/>
          <p14:tracePt t="106853" x="1182688" y="5335588"/>
          <p14:tracePt t="106870" x="1196975" y="5349875"/>
          <p14:tracePt t="106887" x="1211263" y="5349875"/>
          <p14:tracePt t="106903" x="1233488" y="5364163"/>
          <p14:tracePt t="106920" x="1247775" y="5364163"/>
          <p14:tracePt t="106939" x="1268413" y="5364163"/>
          <p14:tracePt t="106953" x="1276350" y="5372100"/>
          <p14:tracePt t="106971" x="1304925" y="5372100"/>
          <p14:tracePt t="106987" x="1319213" y="5378450"/>
          <p14:tracePt t="107003" x="1333500" y="5378450"/>
          <p14:tracePt t="107021" x="1347788" y="5378450"/>
          <p14:tracePt t="107037" x="1370013" y="5378450"/>
          <p14:tracePt t="107054" x="1384300" y="5378450"/>
          <p14:tracePt t="107072" x="1398588" y="5378450"/>
          <p14:tracePt t="107087" x="1398588" y="5372100"/>
          <p14:tracePt t="107103" x="1406525" y="5372100"/>
          <p14:tracePt t="107121" x="1412875" y="5372100"/>
          <p14:tracePt t="107251" x="1406525" y="5372100"/>
          <p14:tracePt t="107270" x="1398588" y="5372100"/>
          <p14:tracePt t="107277" x="1392238" y="5372100"/>
          <p14:tracePt t="107287" x="1392238" y="5378450"/>
          <p14:tracePt t="107304" x="1377950" y="5378450"/>
          <p14:tracePt t="107321" x="1370013" y="5378450"/>
          <p14:tracePt t="107337" x="1362075" y="5378450"/>
          <p14:tracePt t="108546" x="1370013" y="5372100"/>
          <p14:tracePt t="108560" x="1370013" y="5364163"/>
          <p14:tracePt t="108571" x="1377950" y="5364163"/>
          <p14:tracePt t="108585" x="1384300" y="5357813"/>
          <p14:tracePt t="108602" x="1384300" y="5349875"/>
          <p14:tracePt t="108619" x="1392238" y="5349875"/>
          <p14:tracePt t="109402" x="1384300" y="5343525"/>
          <p14:tracePt t="109415" x="1377950" y="5335588"/>
          <p14:tracePt t="109422" x="1377950" y="5329238"/>
          <p14:tracePt t="109437" x="1362075" y="5284788"/>
          <p14:tracePt t="109452" x="1355725" y="5241925"/>
          <p14:tracePt t="109470" x="1355725" y="5184775"/>
          <p14:tracePt t="109485" x="1355725" y="5127625"/>
          <p14:tracePt t="109501" x="1362075" y="5076825"/>
          <p14:tracePt t="109517" x="1370013" y="5048250"/>
          <p14:tracePt t="109534" x="1377950" y="5018088"/>
          <p14:tracePt t="109551" x="1398588" y="4954588"/>
          <p14:tracePt t="109567" x="1420813" y="4918075"/>
          <p14:tracePt t="109583" x="1427163" y="4889500"/>
          <p14:tracePt t="109600" x="1427163" y="4875213"/>
          <p14:tracePt t="109617" x="1427163" y="4852988"/>
          <p14:tracePt t="109633" x="1427163" y="4838700"/>
          <p14:tracePt t="109652" x="1420813" y="4824413"/>
          <p14:tracePt t="109668" x="1406525" y="4816475"/>
          <p14:tracePt t="109684" x="1392238" y="4802188"/>
          <p14:tracePt t="109700" x="1384300" y="4795838"/>
          <p14:tracePt t="109718" x="1370013" y="4795838"/>
          <p14:tracePt t="109733" x="1355725" y="4779963"/>
          <p14:tracePt t="109750" x="1347788" y="4773613"/>
          <p14:tracePt t="109767" x="1341438" y="4759325"/>
          <p14:tracePt t="109783" x="1333500" y="4751388"/>
          <p14:tracePt t="109800" x="1319213" y="4737100"/>
          <p14:tracePt t="109817" x="1312863" y="4737100"/>
          <p14:tracePt t="109834" x="1298575" y="4730750"/>
          <p14:tracePt t="109850" x="1284288" y="4730750"/>
          <p14:tracePt t="109867" x="1262063" y="4730750"/>
          <p14:tracePt t="109883" x="1247775" y="4730750"/>
          <p14:tracePt t="109900" x="1239838" y="4730750"/>
          <p14:tracePt t="109917" x="1225550" y="4730750"/>
          <p14:tracePt t="109950" x="1219200" y="4730750"/>
          <p14:tracePt t="110032" x="1211263" y="4730750"/>
          <p14:tracePt t="110140" x="1219200" y="4730750"/>
          <p14:tracePt t="110148" x="1225550" y="4730750"/>
          <p14:tracePt t="110156" x="1239838" y="4737100"/>
          <p14:tracePt t="110167" x="1247775" y="4745038"/>
          <p14:tracePt t="110183" x="1276350" y="4751388"/>
          <p14:tracePt t="110202" x="1370013" y="4779963"/>
          <p14:tracePt t="110218" x="1449388" y="4795838"/>
          <p14:tracePt t="110235" x="1557338" y="4795838"/>
          <p14:tracePt t="110252" x="1651000" y="4795838"/>
          <p14:tracePt t="110268" x="1758950" y="4795838"/>
          <p14:tracePt t="110285" x="1874838" y="4795838"/>
          <p14:tracePt t="110301" x="2005013" y="4787900"/>
          <p14:tracePt t="110319" x="2155825" y="4779963"/>
          <p14:tracePt t="110335" x="2243138" y="4779963"/>
          <p14:tracePt t="110352" x="2322513" y="4779963"/>
          <p14:tracePt t="110368" x="2401888" y="4779963"/>
          <p14:tracePt t="110385" x="2481263" y="4779963"/>
          <p14:tracePt t="110402" x="2552700" y="4765675"/>
          <p14:tracePt t="110420" x="2660650" y="4745038"/>
          <p14:tracePt t="110436" x="2732088" y="4722813"/>
          <p14:tracePt t="110453" x="2819400" y="4702175"/>
          <p14:tracePt t="110468" x="2898775" y="4694238"/>
          <p14:tracePt t="110484" x="2970213" y="4679950"/>
          <p14:tracePt t="110501" x="3014663" y="4665663"/>
          <p14:tracePt t="110518" x="3049588" y="4657725"/>
          <p14:tracePt t="110535" x="3079750" y="4657725"/>
          <p14:tracePt t="110552" x="3100388" y="4657725"/>
          <p14:tracePt t="110569" x="3122613" y="4657725"/>
          <p14:tracePt t="110586" x="3143250" y="4657725"/>
          <p14:tracePt t="110602" x="3165475" y="4665663"/>
          <p14:tracePt t="110619" x="3194050" y="4665663"/>
          <p14:tracePt t="110637" x="3222625" y="4672013"/>
          <p14:tracePt t="110652" x="3236913" y="4672013"/>
          <p14:tracePt t="110669" x="3259138" y="4672013"/>
          <p14:tracePt t="110686" x="3281363" y="4679950"/>
          <p14:tracePt t="110702" x="3295650" y="4686300"/>
          <p14:tracePt t="110721" x="3338513" y="4686300"/>
          <p14:tracePt t="110736" x="3360738" y="4694238"/>
          <p14:tracePt t="110753" x="3389313" y="4694238"/>
          <p14:tracePt t="110770" x="3403600" y="4694238"/>
          <p14:tracePt t="110787" x="3432175" y="4702175"/>
          <p14:tracePt t="110802" x="3454400" y="4708525"/>
          <p14:tracePt t="110818" x="3489325" y="4716463"/>
          <p14:tracePt t="110834" x="3511550" y="4722813"/>
          <p14:tracePt t="110852" x="3548063" y="4730750"/>
          <p14:tracePt t="110869" x="3576638" y="4730750"/>
          <p14:tracePt t="110886" x="3613150" y="4730750"/>
          <p14:tracePt t="110902" x="3656013" y="4730750"/>
          <p14:tracePt t="110920" x="3713163" y="4737100"/>
          <p14:tracePt t="110935" x="3727450" y="4737100"/>
          <p14:tracePt t="110953" x="3786188" y="4737100"/>
          <p14:tracePt t="110970" x="3814763" y="4737100"/>
          <p14:tracePt t="110986" x="3851275" y="4737100"/>
          <p14:tracePt t="111002" x="3871913" y="4737100"/>
          <p14:tracePt t="111020" x="3894138" y="4737100"/>
          <p14:tracePt t="111035" x="3908425" y="4737100"/>
          <p14:tracePt t="111053" x="3965575" y="4737100"/>
          <p14:tracePt t="111069" x="4002088" y="4745038"/>
          <p14:tracePt t="111086" x="4044950" y="4759325"/>
          <p14:tracePt t="111102" x="4087813" y="4759325"/>
          <p14:tracePt t="111120" x="4160838" y="4773613"/>
          <p14:tracePt t="111136" x="4232275" y="4787900"/>
          <p14:tracePt t="111153" x="4297363" y="4802188"/>
          <p14:tracePt t="111169" x="4340225" y="4802188"/>
          <p14:tracePt t="111186" x="4370388" y="4802188"/>
          <p14:tracePt t="111202" x="4405313" y="4802188"/>
          <p14:tracePt t="111219" x="4419600" y="4802188"/>
          <p14:tracePt t="111237" x="4449763" y="4802188"/>
          <p14:tracePt t="111253" x="4470400" y="4802188"/>
          <p14:tracePt t="111270" x="4484688" y="4802188"/>
          <p14:tracePt t="111287" x="4506913" y="4802188"/>
          <p14:tracePt t="111302" x="4521200" y="4802188"/>
          <p14:tracePt t="111319" x="4527550" y="4802188"/>
          <p14:tracePt t="111335" x="4543425" y="4810125"/>
          <p14:tracePt t="111353" x="4564063" y="4810125"/>
          <p14:tracePt t="111370" x="4572000" y="4810125"/>
          <p14:tracePt t="111386" x="4578350" y="4810125"/>
          <p14:tracePt t="111403" x="4586288" y="4810125"/>
          <p14:tracePt t="111420" x="4592638" y="4810125"/>
          <p14:tracePt t="121343" x="4586288" y="4810125"/>
          <p14:tracePt t="121372" x="4578350" y="4810125"/>
          <p14:tracePt t="121390" x="4578350" y="4816475"/>
          <p14:tracePt t="121402" x="4572000" y="4816475"/>
          <p14:tracePt t="121410" x="4572000" y="4824413"/>
          <p14:tracePt t="121418" x="4564063" y="4824413"/>
          <p14:tracePt t="121432" x="4557713" y="4824413"/>
          <p14:tracePt t="121449" x="4543425" y="4830763"/>
          <p14:tracePt t="121464" x="4527550" y="4830763"/>
          <p14:tracePt t="121481" x="4513263" y="4838700"/>
          <p14:tracePt t="121525" x="4513263" y="4845050"/>
          <p14:tracePt t="121536" x="4506913" y="4845050"/>
          <p14:tracePt t="121550" x="4498975" y="4852988"/>
          <p14:tracePt t="121559" x="4484688" y="4852988"/>
          <p14:tracePt t="121567" x="4478338" y="4859338"/>
          <p14:tracePt t="121582" x="4464050" y="4867275"/>
          <p14:tracePt t="121598" x="4433888" y="4881563"/>
          <p14:tracePt t="121614" x="4398963" y="4889500"/>
          <p14:tracePt t="121632" x="4362450" y="4903788"/>
          <p14:tracePt t="121648" x="4325938" y="4918075"/>
          <p14:tracePt t="121664" x="4268788" y="4918075"/>
          <p14:tracePt t="121681" x="4189413" y="4918075"/>
          <p14:tracePt t="121698" x="4073525" y="4918075"/>
          <p14:tracePt t="121714" x="3994150" y="4918075"/>
          <p14:tracePt t="121731" x="3922713" y="4924425"/>
          <p14:tracePt t="121749" x="3851275" y="4946650"/>
          <p14:tracePt t="121767" x="3763963" y="4968875"/>
          <p14:tracePt t="121784" x="3721100" y="4989513"/>
          <p14:tracePt t="121800" x="3698875" y="4997450"/>
          <p14:tracePt t="121817" x="3684588" y="5003800"/>
          <p14:tracePt t="121832" x="3678238" y="5003800"/>
          <p14:tracePt t="121872" x="3678238" y="5011738"/>
          <p14:tracePt t="122311" x="3670300" y="5011738"/>
          <p14:tracePt t="122323" x="3670300" y="5018088"/>
          <p14:tracePt t="122333" x="3662363" y="5018088"/>
          <p14:tracePt t="122348" x="3648075" y="5032375"/>
          <p14:tracePt t="122364" x="3633788" y="5054600"/>
          <p14:tracePt t="122382" x="3613150" y="5068888"/>
          <p14:tracePt t="122398" x="3590925" y="5083175"/>
          <p14:tracePt t="122414" x="3562350" y="5105400"/>
          <p14:tracePt t="122432" x="3548063" y="5111750"/>
          <p14:tracePt t="122524" x="3554413" y="5111750"/>
          <p14:tracePt t="122529" x="3562350" y="5097463"/>
          <p14:tracePt t="122536" x="3568700" y="5091113"/>
          <p14:tracePt t="122549" x="3576638" y="5083175"/>
          <p14:tracePt t="122567" x="3598863" y="5068888"/>
          <p14:tracePt t="122582" x="3605213" y="5062538"/>
          <p14:tracePt t="122600" x="3619500" y="5048250"/>
          <p14:tracePt t="122617" x="3641725" y="5026025"/>
          <p14:tracePt t="122632" x="3662363" y="5011738"/>
          <p14:tracePt t="122649" x="3684588" y="5003800"/>
          <p14:tracePt t="122667" x="3721100" y="4975225"/>
          <p14:tracePt t="122684" x="3756025" y="4946650"/>
          <p14:tracePt t="122700" x="3843338" y="4924425"/>
          <p14:tracePt t="122717" x="3914775" y="4903788"/>
          <p14:tracePt t="122733" x="3965575" y="4889500"/>
          <p14:tracePt t="122750" x="4008438" y="4881563"/>
          <p14:tracePt t="122767" x="4038600" y="4867275"/>
          <p14:tracePt t="122783" x="4044950" y="4867275"/>
          <p14:tracePt t="122799" x="4059238" y="4859338"/>
          <p14:tracePt t="122814" x="4067175" y="4852988"/>
          <p14:tracePt t="122831" x="4081463" y="4852988"/>
          <p14:tracePt t="122849" x="4095750" y="4845050"/>
          <p14:tracePt t="122864" x="4102100" y="4845050"/>
          <p14:tracePt t="122881" x="4124325" y="4838700"/>
          <p14:tracePt t="122899" x="4167188" y="4830763"/>
          <p14:tracePt t="122916" x="4197350" y="4830763"/>
          <p14:tracePt t="122932" x="4217988" y="4830763"/>
          <p14:tracePt t="122949" x="4246563" y="4824413"/>
          <p14:tracePt t="122966" x="4276725" y="4816475"/>
          <p14:tracePt t="122983" x="4305300" y="4810125"/>
          <p14:tracePt t="122999" x="4325938" y="4795838"/>
          <p14:tracePt t="123016" x="4333875" y="4795838"/>
          <p14:tracePt t="123034" x="4340225" y="4787900"/>
          <p14:tracePt t="123049" x="4348163" y="4787900"/>
          <p14:tracePt t="123386" x="4354513" y="4787900"/>
          <p14:tracePt t="123397" x="4354513" y="4779963"/>
          <p14:tracePt t="123404" x="4362450" y="4779963"/>
          <p14:tracePt t="123419" x="4370388" y="4779963"/>
          <p14:tracePt t="123430" x="4370388" y="4773613"/>
          <p14:tracePt t="123447" x="4376738" y="4773613"/>
          <p14:tracePt t="123464" x="4391025" y="4765675"/>
          <p14:tracePt t="123481" x="4405313" y="4765675"/>
          <p14:tracePt t="123499" x="4419600" y="4759325"/>
          <p14:tracePt t="123514" x="4433888" y="4759325"/>
          <p14:tracePt t="123530" x="4441825" y="4759325"/>
          <p14:tracePt t="123547" x="4456113" y="4751388"/>
          <p14:tracePt t="123565" x="4470400" y="4745038"/>
          <p14:tracePt t="123598" x="4478338" y="4745038"/>
          <p14:tracePt t="123614" x="4484688" y="4745038"/>
          <p14:tracePt t="123632" x="4484688" y="4737100"/>
          <p14:tracePt t="123647" x="4492625" y="4737100"/>
          <p14:tracePt t="127214" x="4492625" y="4745038"/>
          <p14:tracePt t="127221" x="4478338" y="4751388"/>
          <p14:tracePt t="127230" x="4470400" y="4759325"/>
          <p14:tracePt t="127247" x="4456113" y="4773613"/>
          <p14:tracePt t="127265" x="4433888" y="4795838"/>
          <p14:tracePt t="127281" x="4405313" y="4824413"/>
          <p14:tracePt t="127298" x="4354513" y="4859338"/>
          <p14:tracePt t="127316" x="4305300" y="4903788"/>
          <p14:tracePt t="127330" x="4225925" y="4946650"/>
          <p14:tracePt t="127347" x="4138613" y="4983163"/>
          <p14:tracePt t="127364" x="4024313" y="5011738"/>
          <p14:tracePt t="127381" x="3865563" y="5054600"/>
          <p14:tracePt t="127398" x="3778250" y="5076825"/>
          <p14:tracePt t="127414" x="3706813" y="5097463"/>
          <p14:tracePt t="127430" x="3670300" y="5105400"/>
          <p14:tracePt t="127448" x="3648075" y="5105400"/>
          <p14:tracePt t="127465" x="3641725" y="5105400"/>
          <p14:tracePt t="127511" x="3633788" y="5105400"/>
          <p14:tracePt t="127518" x="3627438" y="5111750"/>
          <p14:tracePt t="127530" x="3619500" y="5111750"/>
          <p14:tracePt t="127549" x="3598863" y="5127625"/>
          <p14:tracePt t="127564" x="3582988" y="5141913"/>
          <p14:tracePt t="127580" x="3562350" y="5148263"/>
          <p14:tracePt t="127598" x="3540125" y="5162550"/>
          <p14:tracePt t="127614" x="3525838" y="5184775"/>
          <p14:tracePt t="127630" x="3497263" y="5205413"/>
          <p14:tracePt t="127649" x="3440113" y="5241925"/>
          <p14:tracePt t="127664" x="3375025" y="5264150"/>
          <p14:tracePt t="127680" x="3295650" y="5292725"/>
          <p14:tracePt t="127697" x="3208338" y="5321300"/>
          <p14:tracePt t="127714" x="3128963" y="5349875"/>
          <p14:tracePt t="127731" x="3043238" y="5372100"/>
          <p14:tracePt t="127748" x="2935288" y="5408613"/>
          <p14:tracePt t="127764" x="2905125" y="5422900"/>
          <p14:tracePt t="127781" x="2876550" y="5437188"/>
          <p14:tracePt t="127797" x="2847975" y="5451475"/>
          <p14:tracePt t="127814" x="2827338" y="5457825"/>
          <p14:tracePt t="127831" x="2805113" y="5473700"/>
          <p14:tracePt t="127847" x="2776538" y="5480050"/>
          <p14:tracePt t="127849" x="2762250" y="5487988"/>
          <p14:tracePt t="127864" x="2711450" y="5494338"/>
          <p14:tracePt t="127881" x="2638425" y="5508625"/>
          <p14:tracePt t="127898" x="2566988" y="5516563"/>
          <p14:tracePt t="127914" x="2487613" y="5530850"/>
          <p14:tracePt t="127931" x="2408238" y="5537200"/>
          <p14:tracePt t="127947" x="2322513" y="5559425"/>
          <p14:tracePt t="127965" x="2206625" y="5567363"/>
          <p14:tracePt t="127981" x="2133600" y="5567363"/>
          <p14:tracePt t="127997" x="2084388" y="5567363"/>
          <p14:tracePt t="128013" x="2011363" y="5559425"/>
          <p14:tracePt t="128030" x="1931988" y="5537200"/>
          <p14:tracePt t="128048" x="1852613" y="5516563"/>
          <p14:tracePt t="128065" x="1730375" y="5502275"/>
          <p14:tracePt t="128081" x="1665288" y="5494338"/>
          <p14:tracePt t="128098" x="1630363" y="5494338"/>
          <p14:tracePt t="128114" x="1608138" y="5487988"/>
          <p14:tracePt t="128130" x="1585913" y="5487988"/>
          <p14:tracePt t="128148" x="1585913" y="5480050"/>
          <p14:tracePt t="128183" x="1579563" y="5480050"/>
          <p14:tracePt t="128204" x="1565275" y="5480050"/>
          <p14:tracePt t="128215" x="1565275" y="5473700"/>
          <p14:tracePt t="128229" x="1557338" y="5473700"/>
          <p14:tracePt t="128246" x="1550988" y="5465763"/>
          <p14:tracePt t="128263" x="1543050" y="5465763"/>
          <p14:tracePt t="128296" x="1535113" y="5465763"/>
          <p14:tracePt t="128313" x="1528763" y="5465763"/>
          <p14:tracePt t="128330" x="1506538" y="5465763"/>
          <p14:tracePt t="128348" x="1492250" y="5465763"/>
          <p14:tracePt t="128364" x="1477963" y="5465763"/>
          <p14:tracePt t="128380" x="1463675" y="5457825"/>
          <p14:tracePt t="128397" x="1457325" y="5457825"/>
          <p14:tracePt t="128414" x="1457325" y="5451475"/>
          <p14:tracePt t="128466" x="1449388" y="5451475"/>
          <p14:tracePt t="128494" x="1449388" y="5443538"/>
          <p14:tracePt t="128516" x="1449388" y="5437188"/>
          <p14:tracePt t="128548" x="1449388" y="5429250"/>
          <p14:tracePt t="128556" x="1449388" y="5422900"/>
          <p14:tracePt t="128570" x="1449388" y="5414963"/>
          <p14:tracePt t="128582" x="1449388" y="5408613"/>
          <p14:tracePt t="128598" x="1449388" y="5400675"/>
          <p14:tracePt t="128614" x="1449388" y="5394325"/>
          <p14:tracePt t="128634" x="1457325" y="5386388"/>
          <p14:tracePt t="128665" x="1457325" y="5378450"/>
          <p14:tracePt t="128686" x="1457325" y="5372100"/>
          <p14:tracePt t="128706" x="1463675" y="5372100"/>
          <p14:tracePt t="128730" x="1463675" y="5364163"/>
          <p14:tracePt t="128769" x="1471613" y="5364163"/>
          <p14:tracePt t="128781" x="1471613" y="5357813"/>
          <p14:tracePt t="129063" x="1463675" y="5357813"/>
          <p14:tracePt t="129070" x="1463675" y="5364163"/>
          <p14:tracePt t="133566" x="1463675" y="5357813"/>
          <p14:tracePt t="133581" x="1471613" y="5349875"/>
          <p14:tracePt t="133611" x="1471613" y="5343525"/>
          <p14:tracePt t="133654" x="1471613" y="5335588"/>
          <p14:tracePt t="133666" x="1477963" y="5335588"/>
          <p14:tracePt t="133830" x="1477963" y="5329238"/>
          <p14:tracePt t="133847" x="1471613" y="5329238"/>
          <p14:tracePt t="133863" x="1463675" y="5329238"/>
          <p14:tracePt t="133876" x="1457325" y="5329238"/>
          <p14:tracePt t="133885" x="1449388" y="5329238"/>
          <p14:tracePt t="133900" x="1441450" y="5329238"/>
          <p14:tracePt t="133913" x="1435100" y="5329238"/>
          <p14:tracePt t="133931" x="1420813" y="5329238"/>
          <p14:tracePt t="133946" x="1412875" y="5329238"/>
          <p14:tracePt t="133963" x="1398588" y="5329238"/>
          <p14:tracePt t="133980" x="1392238" y="5329238"/>
          <p14:tracePt t="133996" x="1384300" y="5329238"/>
          <p14:tracePt t="134012" x="1370013" y="5329238"/>
          <p14:tracePt t="134030" x="1347788" y="5329238"/>
          <p14:tracePt t="134046" x="1333500" y="5329238"/>
          <p14:tracePt t="134063" x="1312863" y="5329238"/>
          <p14:tracePt t="134081" x="1298575" y="5329238"/>
          <p14:tracePt t="134096" x="1276350" y="5329238"/>
          <p14:tracePt t="134113" x="1254125" y="5329238"/>
          <p14:tracePt t="134132" x="1233488" y="5329238"/>
          <p14:tracePt t="134147" x="1219200" y="5329238"/>
          <p14:tracePt t="134163" x="1211263" y="5329238"/>
          <p14:tracePt t="134216" x="1204913" y="5329238"/>
          <p14:tracePt t="134250" x="1196975" y="5329238"/>
          <p14:tracePt t="134267" x="1189038" y="5329238"/>
          <p14:tracePt t="134471" x="1189038" y="5321300"/>
          <p14:tracePt t="134479" x="1196975" y="5321300"/>
          <p14:tracePt t="134488" x="1204913" y="5321300"/>
          <p14:tracePt t="134496" x="1211263" y="5321300"/>
          <p14:tracePt t="134512" x="1233488" y="5329238"/>
          <p14:tracePt t="134530" x="1268413" y="5343525"/>
          <p14:tracePt t="134547" x="1304925" y="5343525"/>
          <p14:tracePt t="134563" x="1341438" y="5343525"/>
          <p14:tracePt t="134580" x="1377950" y="5343525"/>
          <p14:tracePt t="134597" x="1398588" y="5343525"/>
          <p14:tracePt t="134612" x="1427163" y="5343525"/>
          <p14:tracePt t="134630" x="1449388" y="5343525"/>
          <p14:tracePt t="134648" x="1471613" y="5343525"/>
          <p14:tracePt t="134663" x="1477963" y="5343525"/>
          <p14:tracePt t="135773" x="1477963" y="5349875"/>
          <p14:tracePt t="135843" x="1471613" y="5349875"/>
          <p14:tracePt t="139852" x="1471613" y="5357813"/>
          <p14:tracePt t="139956" x="1477963" y="5357813"/>
          <p14:tracePt t="140006" x="1477963" y="5349875"/>
          <p14:tracePt t="140030" x="1485900" y="5349875"/>
          <p14:tracePt t="140085" x="1492250" y="5349875"/>
          <p14:tracePt t="140095" x="1500188" y="5349875"/>
          <p14:tracePt t="140106" x="1506538" y="5349875"/>
          <p14:tracePt t="140123" x="1514475" y="5349875"/>
          <p14:tracePt t="140143" x="1520825" y="5349875"/>
          <p14:tracePt t="140152" x="1528763" y="5349875"/>
          <p14:tracePt t="140220" x="1535113" y="5349875"/>
          <p14:tracePt t="140244" x="1543050" y="5349875"/>
          <p14:tracePt t="140394" x="1550988" y="5349875"/>
          <p14:tracePt t="140428" x="1557338" y="5349875"/>
          <p14:tracePt t="140514" x="1565275" y="5349875"/>
          <p14:tracePt t="140540" x="1565275" y="5343525"/>
          <p14:tracePt t="140576" x="1571625" y="5335588"/>
          <p14:tracePt t="140602" x="1571625" y="5329238"/>
          <p14:tracePt t="140612" x="1579563" y="5329238"/>
          <p14:tracePt t="140676" x="1585913" y="5321300"/>
          <p14:tracePt t="140742" x="1585913" y="5314950"/>
          <p14:tracePt t="140760" x="1585913" y="5307013"/>
          <p14:tracePt t="140772" x="1593850" y="5307013"/>
          <p14:tracePt t="140822" x="1593850" y="5300663"/>
          <p14:tracePt t="140839" x="1593850" y="5292725"/>
          <p14:tracePt t="140862" x="1593850" y="5284788"/>
          <p14:tracePt t="140880" x="1593850" y="5278438"/>
          <p14:tracePt t="140923" x="1593850" y="5270500"/>
          <p14:tracePt t="140946" x="1593850" y="5264150"/>
          <p14:tracePt t="140979" x="1585913" y="5256213"/>
          <p14:tracePt t="140999" x="1579563" y="5249863"/>
          <p14:tracePt t="141015" x="1571625" y="5249863"/>
          <p14:tracePt t="141023" x="1571625" y="5241925"/>
          <p14:tracePt t="141029" x="1557338" y="5241925"/>
          <p14:tracePt t="141043" x="1557338" y="5235575"/>
          <p14:tracePt t="141060" x="1543050" y="5235575"/>
          <p14:tracePt t="141076" x="1535113" y="5235575"/>
          <p14:tracePt t="141093" x="1528763" y="5235575"/>
          <p14:tracePt t="141109" x="1520825" y="5235575"/>
          <p14:tracePt t="141128" x="1506538" y="5235575"/>
          <p14:tracePt t="141143" x="1485900" y="5235575"/>
          <p14:tracePt t="141159" x="1471613" y="5235575"/>
          <p14:tracePt t="141161" x="1463675" y="5235575"/>
          <p14:tracePt t="141177" x="1441450" y="5235575"/>
          <p14:tracePt t="141194" x="1420813" y="5241925"/>
          <p14:tracePt t="141209" x="1406525" y="5241925"/>
          <p14:tracePt t="141227" x="1377950" y="5241925"/>
          <p14:tracePt t="141243" x="1355725" y="5249863"/>
          <p14:tracePt t="141261" x="1312863" y="5249863"/>
          <p14:tracePt t="141277" x="1290638" y="5249863"/>
          <p14:tracePt t="141293" x="1276350" y="5249863"/>
          <p14:tracePt t="141309" x="1247775" y="5249863"/>
          <p14:tracePt t="141327" x="1233488" y="5249863"/>
          <p14:tracePt t="141343" x="1225550" y="5249863"/>
          <p14:tracePt t="141363" x="1219200" y="5249863"/>
          <p14:tracePt t="141378" x="1204913" y="5249863"/>
          <p14:tracePt t="141394" x="1196975" y="5249863"/>
          <p14:tracePt t="141413" x="1182688" y="5256213"/>
          <p14:tracePt t="141428" x="1168400" y="5256213"/>
          <p14:tracePt t="141445" x="1154113" y="5264150"/>
          <p14:tracePt t="141463" x="1154113" y="5270500"/>
          <p14:tracePt t="141478" x="1146175" y="5270500"/>
          <p14:tracePt t="141494" x="1146175" y="5278438"/>
          <p14:tracePt t="141511" x="1139825" y="5284788"/>
          <p14:tracePt t="141528" x="1131888" y="5300663"/>
          <p14:tracePt t="141544" x="1125538" y="5300663"/>
          <p14:tracePt t="141561" x="1125538" y="5307013"/>
          <p14:tracePt t="141597" x="1125538" y="5314950"/>
          <p14:tracePt t="141612" x="1125538" y="5321300"/>
          <p14:tracePt t="141628" x="1125538" y="5329238"/>
          <p14:tracePt t="141646" x="1131888" y="5343525"/>
          <p14:tracePt t="141660" x="1139825" y="5343525"/>
          <p14:tracePt t="141678" x="1154113" y="5357813"/>
          <p14:tracePt t="141695" x="1174750" y="5364163"/>
          <p14:tracePt t="141711" x="1189038" y="5364163"/>
          <p14:tracePt t="141727" x="1211263" y="5372100"/>
          <p14:tracePt t="141745" x="1233488" y="5372100"/>
          <p14:tracePt t="141760" x="1247775" y="5372100"/>
          <p14:tracePt t="141777" x="1268413" y="5372100"/>
          <p14:tracePt t="141795" x="1298575" y="5378450"/>
          <p14:tracePt t="141811" x="1312863" y="5386388"/>
          <p14:tracePt t="141828" x="1333500" y="5386388"/>
          <p14:tracePt t="141844" x="1341438" y="5386388"/>
          <p14:tracePt t="141861" x="1347788" y="5386388"/>
          <p14:tracePt t="141960" x="1341438" y="5386388"/>
          <p14:tracePt t="141978" x="1341438" y="5394325"/>
          <p14:tracePt t="142010" x="1333500" y="5394325"/>
          <p14:tracePt t="142019" x="1333500" y="5400675"/>
          <p14:tracePt t="142029" x="1333500" y="5408613"/>
          <p14:tracePt t="142054" x="1333500" y="5414963"/>
          <p14:tracePt t="142062" x="1327150" y="5414963"/>
          <p14:tracePt t="142078" x="1327150" y="5422900"/>
          <p14:tracePt t="142094" x="1319213" y="5437188"/>
          <p14:tracePt t="142112" x="1312863" y="5457825"/>
          <p14:tracePt t="142128" x="1304925" y="5465763"/>
          <p14:tracePt t="142145" x="1298575" y="5494338"/>
          <p14:tracePt t="142162" x="1298575" y="5502275"/>
          <p14:tracePt t="142177" x="1290638" y="5508625"/>
          <p14:tracePt t="142194" x="1290638" y="5516563"/>
          <p14:tracePt t="142212" x="1290638" y="5522913"/>
          <p14:tracePt t="142228" x="1284288" y="5530850"/>
          <p14:tracePt t="142245" x="1276350" y="5545138"/>
          <p14:tracePt t="142262" x="1268413" y="5553075"/>
          <p14:tracePt t="142278" x="1268413" y="5567363"/>
          <p14:tracePt t="142295" x="1262063" y="5581650"/>
          <p14:tracePt t="142311" x="1247775" y="5595938"/>
          <p14:tracePt t="142328" x="1247775" y="5602288"/>
          <p14:tracePt t="142346" x="1239838" y="5616575"/>
          <p14:tracePt t="142361" x="1239838" y="5624513"/>
          <p14:tracePt t="142378" x="1233488" y="5630863"/>
          <p14:tracePt t="142409" x="1225550" y="5638800"/>
          <p14:tracePt t="142426" x="1225550" y="5646738"/>
          <p14:tracePt t="142444" x="1219200" y="5653088"/>
          <p14:tracePt t="142460" x="1211263" y="5661025"/>
          <p14:tracePt t="142477" x="1204913" y="5667375"/>
          <p14:tracePt t="142495" x="1182688" y="5681663"/>
          <p14:tracePt t="142513" x="1174750" y="5689600"/>
          <p14:tracePt t="142530" x="1168400" y="5689600"/>
          <p14:tracePt t="142546" x="1168400" y="5695950"/>
          <p14:tracePt t="142560" x="1160463" y="5695950"/>
          <p14:tracePt t="142578" x="1154113" y="5695950"/>
          <p14:tracePt t="142599" x="1146175" y="5695950"/>
          <p14:tracePt t="142620" x="1139825" y="5695950"/>
          <p14:tracePt t="142659" x="1131888" y="5695950"/>
          <p14:tracePt t="142680" x="1125538" y="5695950"/>
          <p14:tracePt t="142710" x="1117600" y="5695950"/>
          <p14:tracePt t="142769" x="1117600" y="5689600"/>
          <p14:tracePt t="142779" x="1117600" y="5681663"/>
          <p14:tracePt t="142815" x="1117600" y="5675313"/>
          <p14:tracePt t="142828" x="1125538" y="5675313"/>
          <p14:tracePt t="142836" x="1131888" y="5675313"/>
          <p14:tracePt t="142846" x="1131888" y="5667375"/>
          <p14:tracePt t="142863" x="1139825" y="5667375"/>
          <p14:tracePt t="142877" x="1146175" y="5653088"/>
          <p14:tracePt t="142894" x="1154113" y="5653088"/>
          <p14:tracePt t="142912" x="1168400" y="5653088"/>
          <p14:tracePt t="142928" x="1189038" y="5653088"/>
          <p14:tracePt t="142944" x="1204913" y="5653088"/>
          <p14:tracePt t="142961" x="1219200" y="5653088"/>
          <p14:tracePt t="142977" x="1239838" y="5653088"/>
          <p14:tracePt t="142995" x="1268413" y="5653088"/>
          <p14:tracePt t="143000" x="1284288" y="5653088"/>
          <p14:tracePt t="143013" x="1319213" y="5653088"/>
          <p14:tracePt t="143029" x="1362075" y="5653088"/>
          <p14:tracePt t="143044" x="1406525" y="5653088"/>
          <p14:tracePt t="143061" x="1427163" y="5653088"/>
          <p14:tracePt t="143078" x="1449388" y="5653088"/>
          <p14:tracePt t="143094" x="1463675" y="5653088"/>
          <p14:tracePt t="143111" x="1485900" y="5653088"/>
          <p14:tracePt t="143128" x="1520825" y="5653088"/>
          <p14:tracePt t="143145" x="1557338" y="5653088"/>
          <p14:tracePt t="143161" x="1608138" y="5653088"/>
          <p14:tracePt t="143178" x="1658938" y="5661025"/>
          <p14:tracePt t="143196" x="1738313" y="5661025"/>
          <p14:tracePt t="143210" x="1773238" y="5667375"/>
          <p14:tracePt t="143228" x="1838325" y="5667375"/>
          <p14:tracePt t="143245" x="1860550" y="5667375"/>
          <p14:tracePt t="143261" x="1882775" y="5667375"/>
          <p14:tracePt t="143278" x="1897063" y="5667375"/>
          <p14:tracePt t="143294" x="1917700" y="5667375"/>
          <p14:tracePt t="143310" x="1931988" y="5667375"/>
          <p14:tracePt t="143327" x="1954213" y="5667375"/>
          <p14:tracePt t="143345" x="1982788" y="5667375"/>
          <p14:tracePt t="143361" x="1997075" y="5667375"/>
          <p14:tracePt t="143379" x="2033588" y="5667375"/>
          <p14:tracePt t="143394" x="2055813" y="5667375"/>
          <p14:tracePt t="143410" x="2084388" y="5667375"/>
          <p14:tracePt t="143430" x="2133600" y="5667375"/>
          <p14:tracePt t="143446" x="2155825" y="5661025"/>
          <p14:tracePt t="143462" x="2178050" y="5661025"/>
          <p14:tracePt t="143479" x="2198688" y="5653088"/>
          <p14:tracePt t="143495" x="2212975" y="5653088"/>
          <p14:tracePt t="143498" x="2220913" y="5653088"/>
          <p14:tracePt t="143510" x="2228850" y="5653088"/>
          <p14:tracePt t="143526" x="2243138" y="5653088"/>
          <p14:tracePt t="143558" x="2249488" y="5653088"/>
          <p14:tracePt t="143591" x="2257425" y="5646738"/>
          <p14:tracePt t="143599" x="2263775" y="5646738"/>
          <p14:tracePt t="143616" x="2271713" y="5646738"/>
          <p14:tracePt t="143627" x="2278063" y="5646738"/>
          <p14:tracePt t="143645" x="2292350" y="5646738"/>
          <p14:tracePt t="143663" x="2300288" y="5646738"/>
          <p14:tracePt t="143678" x="2314575" y="5646738"/>
          <p14:tracePt t="143695" x="2322513" y="5646738"/>
          <p14:tracePt t="143711" x="2328863" y="5646738"/>
          <p14:tracePt t="143728" x="2343150" y="5646738"/>
          <p14:tracePt t="143745" x="2351088" y="5646738"/>
          <p14:tracePt t="143761" x="2357438" y="5646738"/>
          <p14:tracePt t="143778" x="2365375" y="5638800"/>
          <p14:tracePt t="143794" x="2379663" y="5630863"/>
          <p14:tracePt t="143810" x="2393950" y="5630863"/>
          <p14:tracePt t="143828" x="2401888" y="5630863"/>
          <p14:tracePt t="143861" x="2408238" y="5624513"/>
          <p14:tracePt t="144349" x="2401888" y="5624513"/>
          <p14:tracePt t="144384" x="2393950" y="5624513"/>
          <p14:tracePt t="144399" x="2386013" y="5624513"/>
          <p14:tracePt t="144412" x="2379663" y="5624513"/>
          <p14:tracePt t="144431" x="2371725" y="5624513"/>
          <p14:tracePt t="144439" x="2371725" y="5630863"/>
          <p14:tracePt t="144452" x="2365375" y="5630863"/>
          <p14:tracePt t="144468" x="2365375" y="5638800"/>
          <p14:tracePt t="144478" x="2351088" y="5638800"/>
          <p14:tracePt t="144496" x="2343150" y="5638800"/>
          <p14:tracePt t="144512" x="2328863" y="5638800"/>
          <p14:tracePt t="144528" x="2314575" y="5638800"/>
          <p14:tracePt t="144544" x="2300288" y="5638800"/>
          <p14:tracePt t="144561" x="2278063" y="5638800"/>
          <p14:tracePt t="144579" x="2249488" y="5646738"/>
          <p14:tracePt t="144596" x="2212975" y="5653088"/>
          <p14:tracePt t="144612" x="2170113" y="5653088"/>
          <p14:tracePt t="144628" x="2141538" y="5653088"/>
          <p14:tracePt t="144646" x="2112963" y="5661025"/>
          <p14:tracePt t="144660" x="2090738" y="5661025"/>
          <p14:tracePt t="144675" x="2076450" y="5661025"/>
          <p14:tracePt t="144692" x="2047875" y="5661025"/>
          <p14:tracePt t="144708" x="2019300" y="5661025"/>
          <p14:tracePt t="144725" x="1976438" y="5661025"/>
          <p14:tracePt t="144743" x="1931988" y="5661025"/>
          <p14:tracePt t="144759" x="1866900" y="5653088"/>
          <p14:tracePt t="144777" x="1824038" y="5653088"/>
          <p14:tracePt t="144793" x="1781175" y="5646738"/>
          <p14:tracePt t="144811" x="1738313" y="5638800"/>
          <p14:tracePt t="144827" x="1716088" y="5638800"/>
          <p14:tracePt t="144844" x="1701800" y="5638800"/>
          <p14:tracePt t="144861" x="1687513" y="5630863"/>
          <p14:tracePt t="144878" x="1665288" y="5630863"/>
          <p14:tracePt t="144894" x="1636713" y="5630863"/>
          <p14:tracePt t="144911" x="1622425" y="5630863"/>
          <p14:tracePt t="144928" x="1593850" y="5630863"/>
          <p14:tracePt t="144944" x="1550988" y="5630863"/>
          <p14:tracePt t="144961" x="1514475" y="5630863"/>
          <p14:tracePt t="144978" x="1471613" y="5630863"/>
          <p14:tracePt t="144994" x="1441450" y="5630863"/>
          <p14:tracePt t="144998" x="1427163" y="5630863"/>
          <p14:tracePt t="145011" x="1406525" y="5630863"/>
          <p14:tracePt t="145028" x="1392238" y="5630863"/>
          <p14:tracePt t="145044" x="1370013" y="5630863"/>
          <p14:tracePt t="145061" x="1355725" y="5630863"/>
          <p14:tracePt t="145078" x="1333500" y="5630863"/>
          <p14:tracePt t="145093" x="1312863" y="5630863"/>
          <p14:tracePt t="145111" x="1284288" y="5638800"/>
          <p14:tracePt t="145129" x="1268413" y="5638800"/>
          <p14:tracePt t="145144" x="1247775" y="5638800"/>
          <p14:tracePt t="145162" x="1233488" y="5638800"/>
          <p14:tracePt t="145177" x="1211263" y="5638800"/>
          <p14:tracePt t="145194" x="1196975" y="5638800"/>
          <p14:tracePt t="145212" x="1168400" y="5646738"/>
          <p14:tracePt t="145228" x="1160463" y="5646738"/>
          <p14:tracePt t="145260" x="1154113" y="5646738"/>
          <p14:tracePt t="145407" x="1160463" y="5646738"/>
          <p14:tracePt t="145427" x="1160463" y="5638800"/>
          <p14:tracePt t="145434" x="1168400" y="5638800"/>
          <p14:tracePt t="145443" x="1174750" y="5630863"/>
          <p14:tracePt t="145460" x="1196975" y="5630863"/>
          <p14:tracePt t="145477" x="1211263" y="5630863"/>
          <p14:tracePt t="145495" x="1254125" y="5630863"/>
          <p14:tracePt t="145511" x="1304925" y="5630863"/>
          <p14:tracePt t="145527" x="1384300" y="5624513"/>
          <p14:tracePt t="145543" x="1463675" y="5624513"/>
          <p14:tracePt t="145560" x="1550988" y="5624513"/>
          <p14:tracePt t="145576" x="1622425" y="5624513"/>
          <p14:tracePt t="145593" x="1687513" y="5624513"/>
          <p14:tracePt t="145610" x="1752600" y="5624513"/>
          <p14:tracePt t="145628" x="1781175" y="5624513"/>
          <p14:tracePt t="145644" x="1824038" y="5616575"/>
          <p14:tracePt t="145661" x="1897063" y="5610225"/>
          <p14:tracePt t="145678" x="2005013" y="5595938"/>
          <p14:tracePt t="145694" x="2039938" y="5595938"/>
          <p14:tracePt t="145710" x="2112963" y="5588000"/>
          <p14:tracePt t="145729" x="2141538" y="5588000"/>
          <p14:tracePt t="145745" x="2163763" y="5588000"/>
          <p14:tracePt t="145761" x="2184400" y="5588000"/>
          <p14:tracePt t="145779" x="2206625" y="5588000"/>
          <p14:tracePt t="145795" x="2220913" y="5588000"/>
          <p14:tracePt t="145811" x="2235200" y="5588000"/>
          <p14:tracePt t="145826" x="2243138" y="5588000"/>
          <p14:tracePt t="145841" x="2249488" y="5588000"/>
          <p14:tracePt t="145858" x="2263775" y="5588000"/>
          <p14:tracePt t="145877" x="2271713" y="5588000"/>
          <p14:tracePt t="145893" x="2278063" y="5588000"/>
          <p14:tracePt t="145911" x="2286000" y="5588000"/>
          <p14:tracePt t="146035" x="2286000" y="5595938"/>
          <p14:tracePt t="146420" x="2278063" y="5595938"/>
          <p14:tracePt t="146492" x="2271713" y="5595938"/>
          <p14:tracePt t="146503" x="2271713" y="5602288"/>
          <p14:tracePt t="146526" x="2263775" y="5602288"/>
          <p14:tracePt t="147478" x="2263775" y="5610225"/>
          <p14:tracePt t="147514" x="2263775" y="5616575"/>
          <p14:tracePt t="147520" x="2257425" y="5616575"/>
          <p14:tracePt t="147536" x="2249488" y="5616575"/>
          <p14:tracePt t="147554" x="2243138" y="5616575"/>
          <p14:tracePt t="147562" x="2235200" y="5616575"/>
          <p14:tracePt t="147579" x="2228850" y="5624513"/>
          <p14:tracePt t="147603" x="2220913" y="5630863"/>
          <p14:tracePt t="147610" x="2212975" y="5638800"/>
          <p14:tracePt t="147626" x="2192338" y="5661025"/>
          <p14:tracePt t="147644" x="2163763" y="5681663"/>
          <p14:tracePt t="147660" x="2090738" y="5718175"/>
          <p14:tracePt t="147677" x="2019300" y="5746750"/>
          <p14:tracePt t="147694" x="1960563" y="5768975"/>
          <p14:tracePt t="147710" x="1931988" y="5789613"/>
          <p14:tracePt t="147726" x="1911350" y="5803900"/>
          <p14:tracePt t="147743" x="1897063" y="5819775"/>
          <p14:tracePt t="147759" x="1889125" y="5826125"/>
          <p14:tracePt t="147777" x="1874838" y="5834063"/>
          <p14:tracePt t="147793" x="1860550" y="5840413"/>
          <p14:tracePt t="147810" x="1838325" y="5854700"/>
          <p14:tracePt t="147826" x="1817688" y="5862638"/>
          <p14:tracePt t="147842" x="1787525" y="5868988"/>
          <p14:tracePt t="147860" x="1752600" y="5876925"/>
          <p14:tracePt t="147877" x="1716088" y="5891213"/>
          <p14:tracePt t="147893" x="1693863" y="5905500"/>
          <p14:tracePt t="147910" x="1679575" y="5905500"/>
          <p14:tracePt t="147927" x="1665288" y="5913438"/>
          <p14:tracePt t="147943" x="1651000" y="5927725"/>
          <p14:tracePt t="147960" x="1630363" y="5942013"/>
          <p14:tracePt t="147977" x="1608138" y="5948363"/>
          <p14:tracePt t="147994" x="1571625" y="5978525"/>
          <p14:tracePt t="148010" x="1535113" y="5999163"/>
          <p14:tracePt t="148027" x="1492250" y="6021388"/>
          <p14:tracePt t="148044" x="1449388" y="6042025"/>
          <p14:tracePt t="148059" x="1406525" y="6056313"/>
          <p14:tracePt t="148074" x="1384300" y="6072188"/>
          <p14:tracePt t="148090" x="1355725" y="6078538"/>
          <p14:tracePt t="148110" x="1327150" y="6086475"/>
          <p14:tracePt t="148126" x="1319213" y="6092825"/>
          <p14:tracePt t="148143" x="1304925" y="6092825"/>
          <p14:tracePt t="148161" x="1290638" y="6100763"/>
          <p14:tracePt t="148176" x="1268413" y="6107113"/>
          <p14:tracePt t="148192" x="1247775" y="6107113"/>
          <p14:tracePt t="148211" x="1189038" y="6107113"/>
          <p14:tracePt t="148226" x="1139825" y="6107113"/>
          <p14:tracePt t="148243" x="1095375" y="6107113"/>
          <p14:tracePt t="148260" x="1081088" y="6107113"/>
          <p14:tracePt t="148276" x="1074738" y="6107113"/>
          <p14:tracePt t="148292" x="1066800" y="6107113"/>
          <p14:tracePt t="148309" x="1066800" y="6100763"/>
          <p14:tracePt t="148326" x="1066800" y="6086475"/>
          <p14:tracePt t="148359" x="1074738" y="6078538"/>
          <p14:tracePt t="148376" x="1081088" y="6064250"/>
          <p14:tracePt t="148394" x="1089025" y="6056313"/>
          <p14:tracePt t="148410" x="1095375" y="6049963"/>
          <p14:tracePt t="148443" x="1103313" y="6035675"/>
          <p14:tracePt t="148476" x="1117600" y="6027738"/>
          <p14:tracePt t="148492" x="1117600" y="6013450"/>
          <p14:tracePt t="148496" x="1125538" y="6013450"/>
          <p14:tracePt t="148509" x="1125538" y="6007100"/>
          <p14:tracePt t="148526" x="1154113" y="5992813"/>
          <p14:tracePt t="148542" x="1160463" y="5984875"/>
          <p14:tracePt t="148559" x="1174750" y="5978525"/>
          <p14:tracePt t="148575" x="1182688" y="5970588"/>
          <p14:tracePt t="148592" x="1196975" y="5970588"/>
          <p14:tracePt t="148609" x="1204913" y="5962650"/>
          <p14:tracePt t="148625" x="1211263" y="5962650"/>
          <p14:tracePt t="148643" x="1219200" y="5962650"/>
          <p14:tracePt t="148660" x="1225550" y="5962650"/>
          <p14:tracePt t="148677" x="1233488" y="5962650"/>
          <p14:tracePt t="148693" x="1239838" y="5962650"/>
          <p14:tracePt t="148709" x="1247775" y="5962650"/>
          <p14:tracePt t="148725" x="1268413" y="5962650"/>
          <p14:tracePt t="148743" x="1284288" y="5962650"/>
          <p14:tracePt t="148760" x="1304925" y="5962650"/>
          <p14:tracePt t="148775" x="1319213" y="5962650"/>
          <p14:tracePt t="148792" x="1341438" y="5962650"/>
          <p14:tracePt t="148809" x="1355725" y="5962650"/>
          <p14:tracePt t="148827" x="1384300" y="5962650"/>
          <p14:tracePt t="148843" x="1406525" y="5962650"/>
          <p14:tracePt t="148861" x="1420813" y="5962650"/>
          <p14:tracePt t="148876" x="1441450" y="5970588"/>
          <p14:tracePt t="148892" x="1463675" y="5978525"/>
          <p14:tracePt t="148909" x="1492250" y="5978525"/>
          <p14:tracePt t="148925" x="1520825" y="5978525"/>
          <p14:tracePt t="148927" x="1550988" y="5978525"/>
          <p14:tracePt t="148944" x="1593850" y="5978525"/>
          <p14:tracePt t="148959" x="1636713" y="5978525"/>
          <p14:tracePt t="148975" x="1673225" y="5970588"/>
          <p14:tracePt t="148992" x="1708150" y="5970588"/>
          <p14:tracePt t="148996" x="1716088" y="5962650"/>
          <p14:tracePt t="149010" x="1730375" y="5956300"/>
          <p14:tracePt t="149027" x="1773238" y="5948363"/>
          <p14:tracePt t="149044" x="1795463" y="5942013"/>
          <p14:tracePt t="149060" x="1831975" y="5934075"/>
          <p14:tracePt t="149076" x="1846263" y="5934075"/>
          <p14:tracePt t="149090" x="1866900" y="5934075"/>
          <p14:tracePt t="149109" x="1882775" y="5934075"/>
          <p14:tracePt t="149124" x="1903413" y="5934075"/>
          <p14:tracePt t="149142" x="1939925" y="5934075"/>
          <p14:tracePt t="149159" x="1954213" y="5934075"/>
          <p14:tracePt t="149174" x="1976438" y="5934075"/>
          <p14:tracePt t="149190" x="1990725" y="5934075"/>
          <p14:tracePt t="149207" x="2005013" y="5934075"/>
          <p14:tracePt t="149223" x="2011363" y="5934075"/>
          <p14:tracePt t="149240" x="2025650" y="5934075"/>
          <p14:tracePt t="149257" x="2039938" y="5934075"/>
          <p14:tracePt t="149275" x="2062163" y="5934075"/>
          <p14:tracePt t="149290" x="2084388" y="5934075"/>
          <p14:tracePt t="149307" x="2090738" y="5934075"/>
          <p14:tracePt t="149323" x="2105025" y="5934075"/>
          <p14:tracePt t="149341" x="2119313" y="5934075"/>
          <p14:tracePt t="149359" x="2133600" y="5934075"/>
          <p14:tracePt t="149377" x="2149475" y="5934075"/>
          <p14:tracePt t="149393" x="2163763" y="5942013"/>
          <p14:tracePt t="149409" x="2178050" y="5948363"/>
          <p14:tracePt t="149427" x="2192338" y="5948363"/>
          <p14:tracePt t="149443" x="2206625" y="5948363"/>
          <p14:tracePt t="149460" x="2235200" y="5956300"/>
          <p14:tracePt t="149476" x="2263775" y="5962650"/>
          <p14:tracePt t="149492" x="2278063" y="5962650"/>
          <p14:tracePt t="149510" x="2300288" y="5962650"/>
          <p14:tracePt t="149526" x="2314575" y="5970588"/>
          <p14:tracePt t="149543" x="2336800" y="5970588"/>
          <p14:tracePt t="149560" x="2357438" y="5978525"/>
          <p14:tracePt t="149576" x="2386013" y="5978525"/>
          <p14:tracePt t="149592" x="2401888" y="5984875"/>
          <p14:tracePt t="149609" x="2416175" y="5992813"/>
          <p14:tracePt t="149625" x="2436813" y="5992813"/>
          <p14:tracePt t="149642" x="2444750" y="5992813"/>
          <p14:tracePt t="149659" x="2459038" y="5992813"/>
          <p14:tracePt t="149674" x="2487613" y="5992813"/>
          <p14:tracePt t="149691" x="2509838" y="5992813"/>
          <p14:tracePt t="149708" x="2524125" y="5992813"/>
          <p14:tracePt t="149723" x="2530475" y="5992813"/>
          <p14:tracePt t="149740" x="2538413" y="5992813"/>
          <p14:tracePt t="149757" x="2544763" y="5992813"/>
          <p14:tracePt t="149773" x="2552700" y="5992813"/>
          <p14:tracePt t="149807" x="2559050" y="5992813"/>
          <p14:tracePt t="149823" x="2559050" y="5984875"/>
          <p14:tracePt t="149840" x="2566988" y="5984875"/>
          <p14:tracePt t="149856" x="2574925" y="5984875"/>
          <p14:tracePt t="149873" x="2581275" y="5984875"/>
          <p14:tracePt t="149891" x="2603500" y="5978525"/>
          <p14:tracePt t="149907" x="2609850" y="5970588"/>
          <p14:tracePt t="149923" x="2617788" y="5970588"/>
          <p14:tracePt t="149956" x="2624138" y="5970588"/>
          <p14:tracePt t="150022" x="2624138" y="5962650"/>
          <p14:tracePt t="150050" x="2632075" y="5962650"/>
          <p14:tracePt t="150060" x="2638425" y="5956300"/>
          <p14:tracePt t="150084" x="2646363" y="5948363"/>
          <p14:tracePt t="150106" x="2646363" y="5942013"/>
          <p14:tracePt t="150118" x="2654300" y="5942013"/>
          <p14:tracePt t="150288" x="2654300" y="5934075"/>
          <p14:tracePt t="151514" x="2654300" y="5927725"/>
          <p14:tracePt t="156380" x="2654300" y="5919788"/>
          <p14:tracePt t="156502" x="2654300" y="5913438"/>
          <p14:tracePt t="156745" x="2654300" y="5905500"/>
          <p14:tracePt t="156920" x="2654300" y="5899150"/>
          <p14:tracePt t="157310" x="2646363" y="5899150"/>
          <p14:tracePt t="175682" x="2646363" y="5891213"/>
          <p14:tracePt t="175691" x="2654300" y="5883275"/>
          <p14:tracePt t="175732" x="2654300" y="5876925"/>
          <p14:tracePt t="175825" x="2654300" y="5883275"/>
          <p14:tracePt t="175832" x="2646363" y="5891213"/>
          <p14:tracePt t="175840" x="2632075" y="5899150"/>
          <p14:tracePt t="175851" x="2624138" y="5905500"/>
          <p14:tracePt t="175868" x="2609850" y="5913438"/>
          <p14:tracePt t="175887" x="2595563" y="5927725"/>
          <p14:tracePt t="175902" x="2589213" y="5927725"/>
          <p14:tracePt t="175918" x="2581275" y="5934075"/>
          <p14:tracePt t="175935" x="2581275" y="5942013"/>
          <p14:tracePt t="175951" x="2574925" y="5948363"/>
          <p14:tracePt t="175968" x="2566988" y="5956300"/>
          <p14:tracePt t="175985" x="2552700" y="5970588"/>
          <p14:tracePt t="176002" x="2473325" y="6007100"/>
          <p14:tracePt t="176020" x="2351088" y="6035675"/>
          <p14:tracePt t="176035" x="2198688" y="6049963"/>
          <p14:tracePt t="176052" x="2025650" y="6056313"/>
          <p14:tracePt t="176068" x="1897063" y="6056313"/>
          <p14:tracePt t="176084" x="1795463" y="6056313"/>
          <p14:tracePt t="176101" x="1716088" y="6056313"/>
          <p14:tracePt t="176118" x="1701800" y="6056313"/>
          <p14:tracePt t="176150" x="1693863" y="6056313"/>
          <p14:tracePt t="176169" x="1687513" y="6064250"/>
          <p14:tracePt t="176185" x="1665288" y="6064250"/>
          <p14:tracePt t="176203" x="1630363" y="6072188"/>
          <p14:tracePt t="176218" x="1579563" y="6078538"/>
          <p14:tracePt t="176235" x="1543050" y="6078538"/>
          <p14:tracePt t="176253" x="1514475" y="6078538"/>
          <p14:tracePt t="176269" x="1492250" y="6078538"/>
          <p14:tracePt t="176285" x="1485900" y="6078538"/>
          <p14:tracePt t="176319" x="1477963" y="6078538"/>
          <p14:tracePt t="176335" x="1471613" y="6086475"/>
          <p14:tracePt t="176353" x="1449388" y="6086475"/>
          <p14:tracePt t="176369" x="1427163" y="6086475"/>
          <p14:tracePt t="176385" x="1412875" y="6086475"/>
          <p14:tracePt t="176402" x="1384300" y="6086475"/>
          <p14:tracePt t="176419" x="1370013" y="6086475"/>
          <p14:tracePt t="176437" x="1347788" y="6086475"/>
          <p14:tracePt t="176453" x="1341438" y="6086475"/>
          <p14:tracePt t="176496" x="1333500" y="6086475"/>
          <p14:tracePt t="176543" x="1327150" y="6086475"/>
          <p14:tracePt t="176640" x="1327150" y="6078538"/>
          <p14:tracePt t="176666" x="1327150" y="6072188"/>
          <p14:tracePt t="176683" x="1333500" y="6064250"/>
          <p14:tracePt t="176690" x="1341438" y="6064250"/>
          <p14:tracePt t="176701" x="1341438" y="6056313"/>
          <p14:tracePt t="176719" x="1355725" y="6049963"/>
          <p14:tracePt t="176736" x="1370013" y="6042025"/>
          <p14:tracePt t="176752" x="1384300" y="6035675"/>
          <p14:tracePt t="176770" x="1427163" y="6027738"/>
          <p14:tracePt t="176785" x="1485900" y="6021388"/>
          <p14:tracePt t="176802" x="1550988" y="5999163"/>
          <p14:tracePt t="176819" x="1636713" y="5978525"/>
          <p14:tracePt t="176836" x="1693863" y="5970588"/>
          <p14:tracePt t="176852" x="1752600" y="5962650"/>
          <p14:tracePt t="176868" x="1809750" y="5948363"/>
          <p14:tracePt t="176885" x="1852613" y="5942013"/>
          <p14:tracePt t="176901" x="1903413" y="5927725"/>
          <p14:tracePt t="176919" x="1990725" y="5905500"/>
          <p14:tracePt t="176935" x="2033588" y="5905500"/>
          <p14:tracePt t="176952" x="2070100" y="5891213"/>
          <p14:tracePt t="176968" x="2098675" y="5883275"/>
          <p14:tracePt t="176985" x="2112963" y="5883275"/>
          <p14:tracePt t="177003" x="2133600" y="5876925"/>
          <p14:tracePt t="177006" x="2141538" y="5876925"/>
          <p14:tracePt t="177019" x="2163763" y="5876925"/>
          <p14:tracePt t="177035" x="2178050" y="5876925"/>
          <p14:tracePt t="177053" x="2192338" y="5876925"/>
          <p14:tracePt t="177069" x="2198688" y="5876925"/>
          <p14:tracePt t="177085" x="2212975" y="5876925"/>
          <p14:tracePt t="177102" x="2235200" y="5868988"/>
          <p14:tracePt t="177119" x="2249488" y="5868988"/>
          <p14:tracePt t="177137" x="2278063" y="5868988"/>
          <p14:tracePt t="177152" x="2300288" y="5868988"/>
          <p14:tracePt t="177169" x="2314575" y="5868988"/>
          <p14:tracePt t="177186" x="2336800" y="5868988"/>
          <p14:tracePt t="177202" x="2351088" y="5868988"/>
          <p14:tracePt t="177220" x="2357438" y="5868988"/>
          <p14:tracePt t="178232" x="2357438" y="5876925"/>
          <p14:tracePt t="178298" x="2351088" y="5883275"/>
          <p14:tracePt t="178324" x="2343150" y="5883275"/>
          <p14:tracePt t="178335" x="2336800" y="5883275"/>
          <p14:tracePt t="178350" x="2328863" y="5883275"/>
          <p14:tracePt t="178358" x="2314575" y="5883275"/>
          <p14:tracePt t="178368" x="2306638" y="5883275"/>
          <p14:tracePt t="178383" x="2286000" y="5876925"/>
          <p14:tracePt t="178400" x="2271713" y="5868988"/>
          <p14:tracePt t="178418" x="2228850" y="5862638"/>
          <p14:tracePt t="178433" x="2170113" y="5854700"/>
          <p14:tracePt t="178451" x="2112963" y="5840413"/>
          <p14:tracePt t="178468" x="2070100" y="5840413"/>
          <p14:tracePt t="178485" x="2047875" y="5834063"/>
          <p14:tracePt t="178504" x="2025650" y="5826125"/>
          <p14:tracePt t="178508" x="2019300" y="5826125"/>
          <p14:tracePt t="178518" x="2011363" y="5826125"/>
          <p14:tracePt t="178535" x="1990725" y="5826125"/>
          <p14:tracePt t="178553" x="1976438" y="5826125"/>
          <p14:tracePt t="178586" x="1968500" y="5826125"/>
          <p14:tracePt t="178602" x="1960563" y="5826125"/>
          <p14:tracePt t="178618" x="1946275" y="5826125"/>
          <p14:tracePt t="178634" x="1917700" y="5826125"/>
          <p14:tracePt t="178653" x="1860550" y="5826125"/>
          <p14:tracePt t="178668" x="1809750" y="5826125"/>
          <p14:tracePt t="178685" x="1730375" y="5803900"/>
          <p14:tracePt t="178702" x="1644650" y="5783263"/>
          <p14:tracePt t="178718" x="1565275" y="5775325"/>
          <p14:tracePt t="178735" x="1514475" y="5761038"/>
          <p14:tracePt t="178752" x="1463675" y="5761038"/>
          <p14:tracePt t="178769" x="1449388" y="5761038"/>
          <p14:tracePt t="178786" x="1441450" y="5761038"/>
          <p14:tracePt t="178836" x="1435100" y="5761038"/>
          <p14:tracePt t="178851" x="1427163" y="5761038"/>
          <p14:tracePt t="178858" x="1420813" y="5761038"/>
          <p14:tracePt t="178869" x="1412875" y="5761038"/>
          <p14:tracePt t="178886" x="1392238" y="5761038"/>
          <p14:tracePt t="178901" x="1384300" y="5761038"/>
          <p14:tracePt t="178919" x="1370013" y="5754688"/>
          <p14:tracePt t="178935" x="1362075" y="5754688"/>
          <p14:tracePt t="179050" x="1362075" y="5746750"/>
          <p14:tracePt t="179085" x="1355725" y="5746750"/>
          <p14:tracePt t="179100" x="1347788" y="5746750"/>
          <p14:tracePt t="179111" x="1341438" y="5746750"/>
          <p14:tracePt t="179120" x="1333500" y="5746750"/>
          <p14:tracePt t="179134" x="1327150" y="5740400"/>
          <p14:tracePt t="179199" x="1327150" y="5732463"/>
          <p14:tracePt t="179216" x="1333500" y="5718175"/>
          <p14:tracePt t="179232" x="1355725" y="5703888"/>
          <p14:tracePt t="179249" x="1377950" y="5695950"/>
          <p14:tracePt t="179265" x="1471613" y="5695950"/>
          <p14:tracePt t="179282" x="1535113" y="5703888"/>
          <p14:tracePt t="179299" x="1600200" y="5710238"/>
          <p14:tracePt t="179316" x="1679575" y="5726113"/>
          <p14:tracePt t="179333" x="1708150" y="5732463"/>
          <p14:tracePt t="179351" x="1744663" y="5740400"/>
          <p14:tracePt t="179366" x="1773238" y="5746750"/>
          <p14:tracePt t="179384" x="1803400" y="5746750"/>
          <p14:tracePt t="179400" x="1831975" y="5754688"/>
          <p14:tracePt t="179417" x="1874838" y="5768975"/>
          <p14:tracePt t="179434" x="1917700" y="5768975"/>
          <p14:tracePt t="179450" x="1946275" y="5768975"/>
          <p14:tracePt t="179467" x="1968500" y="5775325"/>
          <p14:tracePt t="179483" x="1997075" y="5783263"/>
          <p14:tracePt t="179500" x="2011363" y="5783263"/>
          <p14:tracePt t="179517" x="2033588" y="5783263"/>
          <p14:tracePt t="179535" x="2062163" y="5783263"/>
          <p14:tracePt t="179551" x="2076450" y="5783263"/>
          <p14:tracePt t="179567" x="2098675" y="5783263"/>
          <p14:tracePt t="179584" x="2105025" y="5783263"/>
          <p14:tracePt t="179601" x="2119313" y="5783263"/>
          <p14:tracePt t="179617" x="2133600" y="5783263"/>
          <p14:tracePt t="179634" x="2149475" y="5783263"/>
          <p14:tracePt t="179651" x="2170113" y="5783263"/>
          <p14:tracePt t="179667" x="2178050" y="5783263"/>
          <p14:tracePt t="179684" x="2192338" y="5783263"/>
          <p14:tracePt t="179699" x="2198688" y="5775325"/>
          <p14:tracePt t="179717" x="2212975" y="5761038"/>
          <p14:tracePt t="179733" x="2235200" y="5746750"/>
          <p14:tracePt t="179749" x="2249488" y="5732463"/>
          <p14:tracePt t="179766" x="2286000" y="5710238"/>
          <p14:tracePt t="179783" x="2300288" y="5695950"/>
          <p14:tracePt t="179799" x="2306638" y="5689600"/>
          <p14:tracePt t="179816" x="2314575" y="5689600"/>
          <p14:tracePt t="190626" x="2314575" y="5695950"/>
          <p14:tracePt t="190634" x="2306638" y="5695950"/>
          <p14:tracePt t="190650" x="2306638" y="5703888"/>
          <p14:tracePt t="190672" x="2300288" y="5710238"/>
          <p14:tracePt t="190734" x="2300288" y="5718175"/>
          <p14:tracePt t="190746" x="2292350" y="5718175"/>
          <p14:tracePt t="190759" x="2286000" y="5718175"/>
          <p14:tracePt t="190768" x="2286000" y="5726113"/>
          <p14:tracePt t="190781" x="2278063" y="5726113"/>
          <p14:tracePt t="190800" x="2271713" y="5726113"/>
          <p14:tracePt t="190818" x="2263775" y="5726113"/>
          <p14:tracePt t="190851" x="2257425" y="5726113"/>
          <p14:tracePt t="190870" x="2249488" y="5726113"/>
          <p14:tracePt t="190884" x="2243138" y="5726113"/>
          <p14:tracePt t="190893" x="2235200" y="5726113"/>
          <p14:tracePt t="190900" x="2228850" y="5726113"/>
          <p14:tracePt t="190916" x="2220913" y="5726113"/>
          <p14:tracePt t="190931" x="2212975" y="5726113"/>
          <p14:tracePt t="190948" x="2212975" y="5732463"/>
          <p14:tracePt t="190964" x="2198688" y="5732463"/>
          <p14:tracePt t="190980" x="2178050" y="5740400"/>
          <p14:tracePt t="190998" x="2163763" y="5740400"/>
          <p14:tracePt t="191014" x="2127250" y="5740400"/>
          <p14:tracePt t="191030" x="2055813" y="5740400"/>
          <p14:tracePt t="191048" x="1917700" y="5703888"/>
          <p14:tracePt t="191065" x="1838325" y="5689600"/>
          <p14:tracePt t="191083" x="1803400" y="5681663"/>
          <p14:tracePt t="191098" x="1773238" y="5681663"/>
          <p14:tracePt t="191114" x="1766888" y="5681663"/>
          <p14:tracePt t="191187" x="1758950" y="5681663"/>
          <p14:tracePt t="191196" x="1752600" y="5681663"/>
          <p14:tracePt t="191204" x="1744663" y="5681663"/>
          <p14:tracePt t="191215" x="1738313" y="5681663"/>
          <p14:tracePt t="191231" x="1716088" y="5681663"/>
          <p14:tracePt t="191249" x="1693863" y="5681663"/>
          <p14:tracePt t="191265" x="1679575" y="5681663"/>
          <p14:tracePt t="191282" x="1673225" y="5681663"/>
          <p14:tracePt t="191298" x="1665288" y="5681663"/>
          <p14:tracePt t="198166" x="1665288" y="5675313"/>
          <p14:tracePt t="206824" x="1673225" y="5667375"/>
          <p14:tracePt t="206832" x="1687513" y="5653088"/>
          <p14:tracePt t="206843" x="1716088" y="5646738"/>
          <p14:tracePt t="206860" x="1738313" y="5653088"/>
          <p14:tracePt t="206877" x="1744663" y="5661025"/>
          <p14:tracePt t="206909" x="1730375" y="5661025"/>
          <p14:tracePt t="206943" x="1730375" y="5646738"/>
          <p14:tracePt t="207072" x="1724025" y="5646738"/>
          <p14:tracePt t="207098" x="1724025" y="5653088"/>
          <p14:tracePt t="207144" x="1716088" y="5653088"/>
          <p14:tracePt t="207218" x="1708150" y="5661025"/>
          <p14:tracePt t="207272" x="1701800" y="5661025"/>
          <p14:tracePt t="207280" x="1701800" y="5667375"/>
          <p14:tracePt t="207293" x="1701800" y="5675313"/>
          <p14:tracePt t="207310" x="1693863" y="5675313"/>
          <p14:tracePt t="207327" x="1687513" y="5675313"/>
          <p14:tracePt t="207346" x="1673225" y="5681663"/>
          <p14:tracePt t="207360" x="1658938" y="5681663"/>
          <p14:tracePt t="207377" x="1636713" y="5689600"/>
          <p14:tracePt t="207394" x="1622425" y="5689600"/>
          <p14:tracePt t="207410" x="1600200" y="5689600"/>
          <p14:tracePt t="207428" x="1571625" y="5689600"/>
          <p14:tracePt t="207445" x="1550988" y="5689600"/>
          <p14:tracePt t="207459" x="1528763" y="5695950"/>
          <p14:tracePt t="207477" x="1477963" y="5695950"/>
          <p14:tracePt t="207493" x="1449388" y="5695950"/>
          <p14:tracePt t="207509" x="1427163" y="5695950"/>
          <p14:tracePt t="207526" x="1412875" y="5695950"/>
          <p14:tracePt t="207543" x="1392238" y="5695950"/>
          <p14:tracePt t="207560" x="1370013" y="5695950"/>
          <p14:tracePt t="207576" x="1347788" y="5695950"/>
          <p14:tracePt t="207592" x="1341438" y="5695950"/>
          <p14:tracePt t="207609" x="1327150" y="5695950"/>
          <p14:tracePt t="207628" x="1312863" y="5703888"/>
          <p14:tracePt t="207645" x="1290638" y="5703888"/>
          <p14:tracePt t="207661" x="1268413" y="5703888"/>
          <p14:tracePt t="207679" x="1247775" y="5703888"/>
          <p14:tracePt t="207694" x="1211263" y="5703888"/>
          <p14:tracePt t="207710" x="1189038" y="5703888"/>
          <p14:tracePt t="207728" x="1174750" y="5703888"/>
          <p14:tracePt t="207744" x="1160463" y="5703888"/>
          <p14:tracePt t="207760" x="1154113" y="5695950"/>
          <p14:tracePt t="207952" x="1154113" y="5689600"/>
          <p14:tracePt t="207966" x="1154113" y="5681663"/>
          <p14:tracePt t="207975" x="1168400" y="5675313"/>
          <p14:tracePt t="207982" x="1168400" y="5667375"/>
          <p14:tracePt t="207993" x="1182688" y="5661025"/>
          <p14:tracePt t="208011" x="1204913" y="5653088"/>
          <p14:tracePt t="208028" x="1239838" y="5646738"/>
          <p14:tracePt t="208044" x="1312863" y="5638800"/>
          <p14:tracePt t="208060" x="1392238" y="5630863"/>
          <p14:tracePt t="208077" x="1471613" y="5624513"/>
          <p14:tracePt t="208093" x="1520825" y="5610225"/>
          <p14:tracePt t="208110" x="1557338" y="5602288"/>
          <p14:tracePt t="208128" x="1579563" y="5602288"/>
          <p14:tracePt t="208145" x="1585913" y="5602288"/>
          <p14:tracePt t="208160" x="1593850" y="5595938"/>
          <p14:tracePt t="208178" x="1614488" y="5588000"/>
          <p14:tracePt t="208195" x="1636713" y="5588000"/>
          <p14:tracePt t="208210" x="1658938" y="5588000"/>
          <p14:tracePt t="208228" x="1673225" y="5588000"/>
          <p14:tracePt t="208244" x="1693863" y="5588000"/>
          <p14:tracePt t="208260" x="1716088" y="5595938"/>
          <p14:tracePt t="208277" x="1752600" y="5602288"/>
          <p14:tracePt t="208294" x="1781175" y="5610225"/>
          <p14:tracePt t="208310" x="1795463" y="5610225"/>
          <p14:tracePt t="208327" x="1817688" y="5610225"/>
          <p14:tracePt t="208343" x="1838325" y="5616575"/>
          <p14:tracePt t="208360" x="1852613" y="5616575"/>
          <p14:tracePt t="208379" x="1882775" y="5616575"/>
          <p14:tracePt t="208395" x="1903413" y="5616575"/>
          <p14:tracePt t="208410" x="1917700" y="5624513"/>
          <p14:tracePt t="208428" x="1939925" y="5630863"/>
          <p14:tracePt t="208445" x="1960563" y="5638800"/>
          <p14:tracePt t="208462" x="1990725" y="5653088"/>
          <p14:tracePt t="208478" x="2005013" y="5653088"/>
          <p14:tracePt t="208494" x="2019300" y="5661025"/>
          <p14:tracePt t="208512" x="2062163" y="5661025"/>
          <p14:tracePt t="208516" x="2076450" y="5661025"/>
          <p14:tracePt t="208528" x="2090738" y="5661025"/>
          <p14:tracePt t="208544" x="2119313" y="5661025"/>
          <p14:tracePt t="208562" x="2149475" y="5661025"/>
          <p14:tracePt t="208576" x="2170113" y="5661025"/>
          <p14:tracePt t="208593" x="2184400" y="5661025"/>
          <p14:tracePt t="208610" x="2198688" y="5661025"/>
          <p14:tracePt t="208643" x="2206625" y="5661025"/>
          <p14:tracePt t="208762" x="2212975" y="5661025"/>
          <p14:tracePt t="208772" x="2220913" y="5661025"/>
          <p14:tracePt t="208788" x="2228850" y="5661025"/>
          <p14:tracePt t="208798" x="2228850" y="5653088"/>
          <p14:tracePt t="208813" x="2235200" y="5653088"/>
          <p14:tracePt t="208830" x="2243138" y="5653088"/>
          <p14:tracePt t="208851" x="2249488" y="5653088"/>
          <p14:tracePt t="208862" x="2249488" y="5646738"/>
          <p14:tracePt t="208894" x="2257425" y="5646738"/>
          <p14:tracePt t="208929" x="2263775" y="5646738"/>
          <p14:tracePt t="208934" x="2263775" y="5638800"/>
          <p14:tracePt t="208954" x="2271713" y="5638800"/>
          <p14:tracePt t="208966" x="2278063" y="5638800"/>
          <p14:tracePt t="208988" x="2286000" y="5638800"/>
          <p14:tracePt t="209018" x="2292350" y="5638800"/>
          <p14:tracePt t="209087" x="2300288" y="5638800"/>
          <p14:tracePt t="209096" x="2306638" y="5638800"/>
          <p14:tracePt t="209256" x="2306638" y="5630863"/>
          <p14:tracePt t="209338" x="2300288" y="5630863"/>
          <p14:tracePt t="209354" x="2300288" y="5638800"/>
          <p14:tracePt t="209366" x="2292350" y="5638800"/>
          <p14:tracePt t="209378" x="2292350" y="5646738"/>
          <p14:tracePt t="209391" x="2286000" y="5646738"/>
          <p14:tracePt t="209408" x="2278063" y="5646738"/>
          <p14:tracePt t="209425" x="2263775" y="5646738"/>
          <p14:tracePt t="209442" x="2243138" y="5646738"/>
          <p14:tracePt t="209459" x="2228850" y="5646738"/>
          <p14:tracePt t="209475" x="2192338" y="5646738"/>
          <p14:tracePt t="209492" x="2133600" y="5646738"/>
          <p14:tracePt t="209509" x="2062163" y="5646738"/>
          <p14:tracePt t="209513" x="2019300" y="5646738"/>
          <p14:tracePt t="209526" x="1925638" y="5630863"/>
          <p14:tracePt t="209543" x="1838325" y="5610225"/>
          <p14:tracePt t="209560" x="1766888" y="5588000"/>
          <p14:tracePt t="209577" x="1693863" y="5573713"/>
          <p14:tracePt t="209593" x="1658938" y="5573713"/>
          <p14:tracePt t="209611" x="1644650" y="5573713"/>
          <p14:tracePt t="209627" x="1622425" y="5573713"/>
          <p14:tracePt t="209644" x="1593850" y="5573713"/>
          <p14:tracePt t="209660" x="1579563" y="5573713"/>
          <p14:tracePt t="209676" x="1550988" y="5559425"/>
          <p14:tracePt t="209692" x="1506538" y="5553075"/>
          <p14:tracePt t="209709" x="1427163" y="5553075"/>
          <p14:tracePt t="209725" x="1347788" y="5545138"/>
          <p14:tracePt t="209741" x="1262063" y="5545138"/>
          <p14:tracePt t="209758" x="1225550" y="5545138"/>
          <p14:tracePt t="209775" x="1211263" y="5545138"/>
          <p14:tracePt t="209791" x="1189038" y="5545138"/>
          <p14:tracePt t="209808" x="1174750" y="5545138"/>
          <p14:tracePt t="209890" x="1160463" y="5553075"/>
          <p14:tracePt t="209904" x="1154113" y="5553075"/>
          <p14:tracePt t="209920" x="1146175" y="5553075"/>
          <p14:tracePt t="209936" x="1139825" y="5553075"/>
          <p14:tracePt t="210036" x="1139825" y="5559425"/>
          <p14:tracePt t="210230" x="1139825" y="5567363"/>
          <p14:tracePt t="210276" x="1139825" y="5573713"/>
          <p14:tracePt t="210284" x="1139825" y="5581650"/>
          <p14:tracePt t="210290" x="1139825" y="5588000"/>
          <p14:tracePt t="210308" x="1139825" y="5595938"/>
          <p14:tracePt t="210324" x="1139825" y="5602288"/>
          <p14:tracePt t="210341" x="1139825" y="5610225"/>
          <p14:tracePt t="210359" x="1139825" y="5616575"/>
          <p14:tracePt t="210389" x="1139825" y="5624513"/>
          <p14:tracePt t="210413" x="1139825" y="5630863"/>
          <p14:tracePt t="210486" x="1146175" y="5630863"/>
          <p14:tracePt t="210498" x="1146175" y="5638800"/>
          <p14:tracePt t="211587" x="1154113" y="5638800"/>
          <p14:tracePt t="211609" x="1160463" y="5638800"/>
          <p14:tracePt t="211616" x="1168400" y="5638800"/>
          <p14:tracePt t="211632" x="1174750" y="5638800"/>
          <p14:tracePt t="211654" x="1182688" y="5638800"/>
          <p14:tracePt t="211683" x="1189038" y="5638800"/>
          <p14:tracePt t="211725" x="1196975" y="5638800"/>
          <p14:tracePt t="211797" x="1204913" y="5638800"/>
          <p14:tracePt t="212103" x="1211263" y="5630863"/>
          <p14:tracePt t="212110" x="1219200" y="5624513"/>
          <p14:tracePt t="212126" x="1233488" y="5602288"/>
          <p14:tracePt t="212145" x="1247775" y="5581650"/>
          <p14:tracePt t="212159" x="1262063" y="5559425"/>
          <p14:tracePt t="212176" x="1268413" y="5545138"/>
          <p14:tracePt t="212194" x="1276350" y="5522913"/>
          <p14:tracePt t="212210" x="1284288" y="5502275"/>
          <p14:tracePt t="212226" x="1290638" y="5473700"/>
          <p14:tracePt t="212244" x="1312863" y="5451475"/>
          <p14:tracePt t="212260" x="1319213" y="5422900"/>
          <p14:tracePt t="212276" x="1327150" y="5400675"/>
          <p14:tracePt t="212293" x="1347788" y="5364163"/>
          <p14:tracePt t="212309" x="1370013" y="5314950"/>
          <p14:tracePt t="212326" x="1377950" y="5292725"/>
          <p14:tracePt t="212342" x="1392238" y="5270500"/>
          <p14:tracePt t="212359" x="1398588" y="5256213"/>
          <p14:tracePt t="212377" x="1398588" y="5249863"/>
          <p14:tracePt t="212393" x="1406525" y="5235575"/>
          <p14:tracePt t="212428" x="1412875" y="5213350"/>
          <p14:tracePt t="212443" x="1420813" y="5205413"/>
          <p14:tracePt t="212459" x="1435100" y="5191125"/>
          <p14:tracePt t="212477" x="1449388" y="5170488"/>
          <p14:tracePt t="212493" x="1463675" y="5148263"/>
          <p14:tracePt t="212509" x="1471613" y="5141913"/>
          <p14:tracePt t="212526" x="1485900" y="5119688"/>
          <p14:tracePt t="212542" x="1500188" y="5097463"/>
          <p14:tracePt t="212560" x="1506538" y="5083175"/>
          <p14:tracePt t="212576" x="1514475" y="5068888"/>
          <p14:tracePt t="212612" x="1520825" y="5062538"/>
          <p14:tracePt t="212626" x="1520825" y="5054600"/>
          <p14:tracePt t="212670" x="1520825" y="5048250"/>
          <p14:tracePt t="212693" x="1520825" y="5040313"/>
          <p14:tracePt t="212720" x="1520825" y="5032375"/>
          <p14:tracePt t="212846" x="1520825" y="5026025"/>
          <p14:tracePt t="212870" x="1528763" y="5026025"/>
          <p14:tracePt t="212882" x="1528763" y="5018088"/>
          <p14:tracePt t="212894" x="1543050" y="5018088"/>
          <p14:tracePt t="212911" x="1579563" y="5040313"/>
          <p14:tracePt t="212927" x="1614488" y="5062538"/>
          <p14:tracePt t="212944" x="1658938" y="5083175"/>
          <p14:tracePt t="212960" x="1701800" y="5097463"/>
          <p14:tracePt t="212976" x="1738313" y="5119688"/>
          <p14:tracePt t="212992" x="1773238" y="5133975"/>
          <p14:tracePt t="213008" x="1803400" y="5148263"/>
          <p14:tracePt t="213010" x="1817688" y="5148263"/>
          <p14:tracePt t="213024" x="1838325" y="5156200"/>
          <p14:tracePt t="213041" x="1882775" y="5162550"/>
          <p14:tracePt t="213058" x="1960563" y="5184775"/>
          <p14:tracePt t="213074" x="2025650" y="5191125"/>
          <p14:tracePt t="213092" x="2090738" y="5199063"/>
          <p14:tracePt t="213109" x="2127250" y="5199063"/>
          <p14:tracePt t="213129" x="2163763" y="5199063"/>
          <p14:tracePt t="213143" x="2184400" y="5205413"/>
          <p14:tracePt t="213160" x="2198688" y="5205413"/>
          <p14:tracePt t="213177" x="2220913" y="5205413"/>
          <p14:tracePt t="213192" x="2243138" y="5205413"/>
          <p14:tracePt t="213209" x="2257425" y="5205413"/>
          <p14:tracePt t="213228" x="2300288" y="5213350"/>
          <p14:tracePt t="213244" x="2314575" y="5213350"/>
          <p14:tracePt t="213260" x="2336800" y="5213350"/>
          <p14:tracePt t="213276" x="2357438" y="5213350"/>
          <p14:tracePt t="213292" x="2371725" y="5213350"/>
          <p14:tracePt t="213310" x="2393950" y="5213350"/>
          <p14:tracePt t="213326" x="2408238" y="5205413"/>
          <p14:tracePt t="213343" x="2444750" y="5199063"/>
          <p14:tracePt t="213361" x="2465388" y="5191125"/>
          <p14:tracePt t="213376" x="2487613" y="5191125"/>
          <p14:tracePt t="213392" x="2509838" y="5184775"/>
          <p14:tracePt t="213410" x="2530475" y="5176838"/>
          <p14:tracePt t="213426" x="2559050" y="5170488"/>
          <p14:tracePt t="213443" x="2617788" y="5170488"/>
          <p14:tracePt t="213461" x="2646363" y="5170488"/>
          <p14:tracePt t="213476" x="2682875" y="5170488"/>
          <p14:tracePt t="213493" x="2711450" y="5170488"/>
          <p14:tracePt t="213509" x="2740025" y="5170488"/>
          <p14:tracePt t="213514" x="2762250" y="5170488"/>
          <p14:tracePt t="213526" x="2776538" y="5170488"/>
          <p14:tracePt t="213543" x="2797175" y="5170488"/>
          <p14:tracePt t="213560" x="2841625" y="5170488"/>
          <p14:tracePt t="213576" x="2876550" y="5170488"/>
          <p14:tracePt t="213592" x="2913063" y="5162550"/>
          <p14:tracePt t="213609" x="2935288" y="5156200"/>
          <p14:tracePt t="213626" x="2970213" y="5156200"/>
          <p14:tracePt t="213644" x="3000375" y="5141913"/>
          <p14:tracePt t="213660" x="3014663" y="5141913"/>
          <p14:tracePt t="213677" x="3035300" y="5133975"/>
          <p14:tracePt t="213694" x="3057525" y="5127625"/>
          <p14:tracePt t="213710" x="3071813" y="5119688"/>
          <p14:tracePt t="213726" x="3100388" y="5119688"/>
          <p14:tracePt t="213744" x="3165475" y="5105400"/>
          <p14:tracePt t="213760" x="3194050" y="5091113"/>
          <p14:tracePt t="213776" x="3273425" y="5091113"/>
          <p14:tracePt t="213793" x="3309938" y="5091113"/>
          <p14:tracePt t="213809" x="3338513" y="5091113"/>
          <p14:tracePt t="213825" x="3360738" y="5091113"/>
          <p14:tracePt t="213842" x="3381375" y="5091113"/>
          <p14:tracePt t="213859" x="3403600" y="5091113"/>
          <p14:tracePt t="213877" x="3425825" y="5091113"/>
          <p14:tracePt t="213909" x="3432175" y="5091113"/>
          <p14:tracePt t="213931" x="3440113" y="5091113"/>
          <p14:tracePt t="213942" x="3446463" y="5091113"/>
          <p14:tracePt t="213960" x="3454400" y="5091113"/>
          <p14:tracePt t="213977" x="3468688" y="5091113"/>
          <p14:tracePt t="213993" x="3475038" y="5091113"/>
          <p14:tracePt t="214009" x="3482975" y="5091113"/>
          <p14:tracePt t="215018" x="3475038" y="5091113"/>
          <p14:tracePt t="215038" x="3468688" y="5091113"/>
          <p14:tracePt t="215076" x="3460750" y="5091113"/>
          <p14:tracePt t="215092" x="3460750" y="5097463"/>
          <p14:tracePt t="215127" x="3454400" y="5097463"/>
          <p14:tracePt t="215147" x="3446463" y="5097463"/>
          <p14:tracePt t="215154" x="3440113" y="5097463"/>
          <p14:tracePt t="215170" x="3432175" y="5097463"/>
          <p14:tracePt t="215193" x="3425825" y="5097463"/>
          <p14:tracePt t="215269" x="3417888" y="5097463"/>
          <p14:tracePt t="215284" x="3409950" y="5097463"/>
          <p14:tracePt t="215292" x="3403600" y="5097463"/>
          <p14:tracePt t="215309" x="3389313" y="5097463"/>
          <p14:tracePt t="215324" x="3375025" y="5097463"/>
          <p14:tracePt t="215343" x="3360738" y="5091113"/>
          <p14:tracePt t="215358" x="3338513" y="5083175"/>
          <p14:tracePt t="215375" x="3324225" y="5083175"/>
          <p14:tracePt t="215392" x="3295650" y="5076825"/>
          <p14:tracePt t="215409" x="3273425" y="5068888"/>
          <p14:tracePt t="215427" x="3259138" y="5068888"/>
          <p14:tracePt t="215443" x="3244850" y="5062538"/>
          <p14:tracePt t="215459" x="3222625" y="5062538"/>
          <p14:tracePt t="215462" x="3216275" y="5062538"/>
          <p14:tracePt t="215475" x="3201988" y="5062538"/>
          <p14:tracePt t="215493" x="3165475" y="5048250"/>
          <p14:tracePt t="215509" x="3100388" y="5048250"/>
          <p14:tracePt t="215526" x="3035300" y="5040313"/>
          <p14:tracePt t="215542" x="2970213" y="5032375"/>
          <p14:tracePt t="215558" x="2921000" y="5026025"/>
          <p14:tracePt t="215575" x="2890838" y="5026025"/>
          <p14:tracePt t="215593" x="2855913" y="5026025"/>
          <p14:tracePt t="215609" x="2833688" y="5018088"/>
          <p14:tracePt t="215625" x="2819400" y="5018088"/>
          <p14:tracePt t="215642" x="2797175" y="5018088"/>
          <p14:tracePt t="215660" x="2762250" y="5018088"/>
          <p14:tracePt t="215675" x="2740025" y="5018088"/>
          <p14:tracePt t="215692" x="2697163" y="5018088"/>
          <p14:tracePt t="215710" x="2609850" y="5018088"/>
          <p14:tracePt t="215725" x="2559050" y="5018088"/>
          <p14:tracePt t="215741" x="2524125" y="5018088"/>
          <p14:tracePt t="215759" x="2501900" y="5026025"/>
          <p14:tracePt t="215775" x="2487613" y="5026025"/>
          <p14:tracePt t="215791" x="2465388" y="5026025"/>
          <p14:tracePt t="215809" x="2430463" y="5040313"/>
          <p14:tracePt t="215825" x="2401888" y="5040313"/>
          <p14:tracePt t="215841" x="2371725" y="5040313"/>
          <p14:tracePt t="215858" x="2328863" y="5040313"/>
          <p14:tracePt t="215875" x="2292350" y="5040313"/>
          <p14:tracePt t="215893" x="2212975" y="5032375"/>
          <p14:tracePt t="215909" x="2149475" y="5018088"/>
          <p14:tracePt t="215926" x="2090738" y="5018088"/>
          <p14:tracePt t="215943" x="2019300" y="5011738"/>
          <p14:tracePt t="215958" x="1946275" y="5003800"/>
          <p14:tracePt t="215975" x="1889125" y="5003800"/>
          <p14:tracePt t="215991" x="1852613" y="5003800"/>
          <p14:tracePt t="216009" x="1817688" y="5003800"/>
          <p14:tracePt t="216025" x="1803400" y="5003800"/>
          <p14:tracePt t="216042" x="1781175" y="5003800"/>
          <p14:tracePt t="216059" x="1766888" y="5003800"/>
          <p14:tracePt t="216075" x="1744663" y="5003800"/>
          <p14:tracePt t="216092" x="1724025" y="5003800"/>
          <p14:tracePt t="216109" x="1701800" y="4997450"/>
          <p14:tracePt t="216127" x="1679575" y="4997450"/>
          <p14:tracePt t="216143" x="1658938" y="4989513"/>
          <p14:tracePt t="216158" x="1644650" y="4989513"/>
          <p14:tracePt t="216176" x="1630363" y="4983163"/>
          <p14:tracePt t="216192" x="1614488" y="4983163"/>
          <p14:tracePt t="216210" x="1585913" y="4975225"/>
          <p14:tracePt t="216227" x="1571625" y="4975225"/>
          <p14:tracePt t="216242" x="1550988" y="4975225"/>
          <p14:tracePt t="216259" x="1528763" y="4975225"/>
          <p14:tracePt t="216276" x="1514475" y="4968875"/>
          <p14:tracePt t="216293" x="1500188" y="4968875"/>
          <p14:tracePt t="216309" x="1485900" y="4968875"/>
          <p14:tracePt t="216326" x="1477963" y="4968875"/>
          <p14:tracePt t="216342" x="1463675" y="4968875"/>
          <p14:tracePt t="216359" x="1457325" y="4968875"/>
          <p14:tracePt t="216374" x="1441450" y="4968875"/>
          <p14:tracePt t="216390" x="1427163" y="4968875"/>
          <p14:tracePt t="216407" x="1412875" y="4968875"/>
          <p14:tracePt t="216424" x="1398588" y="4968875"/>
          <p14:tracePt t="216440" x="1384300" y="4968875"/>
          <p14:tracePt t="216458" x="1377950" y="4968875"/>
          <p14:tracePt t="216473" x="1370013" y="4968875"/>
          <p14:tracePt t="216490" x="1362075" y="4968875"/>
          <p14:tracePt t="216508" x="1347788" y="4968875"/>
          <p14:tracePt t="216525" x="1341438" y="4968875"/>
          <p14:tracePt t="216542" x="1333500" y="4975225"/>
          <p14:tracePt t="216558" x="1319213" y="4975225"/>
          <p14:tracePt t="216575" x="1312863" y="4975225"/>
          <p14:tracePt t="216592" x="1304925" y="4975225"/>
          <p14:tracePt t="216691" x="1312863" y="4975225"/>
          <p14:tracePt t="216697" x="1312863" y="4968875"/>
          <p14:tracePt t="216708" x="1319213" y="4968875"/>
          <p14:tracePt t="216725" x="1327150" y="4960938"/>
          <p14:tracePt t="216743" x="1333500" y="4960938"/>
          <p14:tracePt t="216758" x="1341438" y="4960938"/>
          <p14:tracePt t="216774" x="1347788" y="4960938"/>
          <p14:tracePt t="216791" x="1355725" y="4960938"/>
          <p14:tracePt t="216808" x="1377950" y="4968875"/>
          <p14:tracePt t="216825" x="1384300" y="4975225"/>
          <p14:tracePt t="216842" x="1406525" y="4975225"/>
          <p14:tracePt t="216858" x="1420813" y="4983163"/>
          <p14:tracePt t="216875" x="1435100" y="4997450"/>
          <p14:tracePt t="216891" x="1463675" y="5003800"/>
          <p14:tracePt t="216909" x="1528763" y="5026025"/>
          <p14:tracePt t="216926" x="1600200" y="5054600"/>
          <p14:tracePt t="216941" x="1693863" y="5083175"/>
          <p14:tracePt t="216958" x="1795463" y="5105400"/>
          <p14:tracePt t="216975" x="1903413" y="5127625"/>
          <p14:tracePt t="216992" x="1990725" y="5141913"/>
          <p14:tracePt t="217009" x="2105025" y="5156200"/>
          <p14:tracePt t="217025" x="2141538" y="5156200"/>
          <p14:tracePt t="217042" x="2163763" y="5156200"/>
          <p14:tracePt t="217058" x="2178050" y="5162550"/>
          <p14:tracePt t="217075" x="2198688" y="5162550"/>
          <p14:tracePt t="217092" x="2235200" y="5162550"/>
          <p14:tracePt t="217109" x="2278063" y="5162550"/>
          <p14:tracePt t="217126" x="2336800" y="5156200"/>
          <p14:tracePt t="217142" x="2393950" y="5156200"/>
          <p14:tracePt t="217160" x="2465388" y="5156200"/>
          <p14:tracePt t="217175" x="2524125" y="5148263"/>
          <p14:tracePt t="217191" x="2581275" y="5148263"/>
          <p14:tracePt t="217209" x="2654300" y="5141913"/>
          <p14:tracePt t="217226" x="2697163" y="5133975"/>
          <p14:tracePt t="217241" x="2725738" y="5133975"/>
          <p14:tracePt t="217258" x="2762250" y="5127625"/>
          <p14:tracePt t="217275" x="2797175" y="5127625"/>
          <p14:tracePt t="217291" x="2841625" y="5119688"/>
          <p14:tracePt t="217309" x="2898775" y="5119688"/>
          <p14:tracePt t="217325" x="2941638" y="5111750"/>
          <p14:tracePt t="217341" x="2970213" y="5111750"/>
          <p14:tracePt t="217358" x="2992438" y="5111750"/>
          <p14:tracePt t="217374" x="3006725" y="5105400"/>
          <p14:tracePt t="217394" x="3035300" y="5097463"/>
          <p14:tracePt t="217410" x="3071813" y="5091113"/>
          <p14:tracePt t="217426" x="3094038" y="5083175"/>
          <p14:tracePt t="217444" x="3128963" y="5083175"/>
          <p14:tracePt t="217459" x="3165475" y="5076825"/>
          <p14:tracePt t="217476" x="3222625" y="5076825"/>
          <p14:tracePt t="217493" x="3295650" y="5083175"/>
          <p14:tracePt t="217509" x="3338513" y="5097463"/>
          <p14:tracePt t="217525" x="3375025" y="5097463"/>
          <p14:tracePt t="217540" x="3389313" y="5105400"/>
          <p14:tracePt t="217556" x="3395663" y="5105400"/>
          <p14:tracePt t="217591" x="3403600" y="5105400"/>
          <p14:tracePt t="217608" x="3409950" y="5105400"/>
          <p14:tracePt t="217624" x="3417888" y="5105400"/>
          <p14:tracePt t="217641" x="3425825" y="5105400"/>
          <p14:tracePt t="217659" x="3454400" y="5105400"/>
          <p14:tracePt t="217676" x="3468688" y="5105400"/>
          <p14:tracePt t="217692" x="3475038" y="5105400"/>
          <p14:tracePt t="217708" x="3482975" y="5105400"/>
          <p14:tracePt t="220419" x="3475038" y="5111750"/>
          <p14:tracePt t="220434" x="3468688" y="5119688"/>
          <p14:tracePt t="220443" x="3460750" y="5127625"/>
          <p14:tracePt t="220458" x="3440113" y="5141913"/>
          <p14:tracePt t="220473" x="3417888" y="5156200"/>
          <p14:tracePt t="220490" x="3389313" y="5176838"/>
          <p14:tracePt t="220506" x="3352800" y="5199063"/>
          <p14:tracePt t="220522" x="3287713" y="5249863"/>
          <p14:tracePt t="220540" x="3230563" y="5278438"/>
          <p14:tracePt t="220556" x="3143250" y="5321300"/>
          <p14:tracePt t="220574" x="3086100" y="5343525"/>
          <p14:tracePt t="220590" x="3021013" y="5372100"/>
          <p14:tracePt t="220607" x="2955925" y="5394325"/>
          <p14:tracePt t="220624" x="2884488" y="5414963"/>
          <p14:tracePt t="220640" x="2819400" y="5437188"/>
          <p14:tracePt t="220658" x="2740025" y="5457825"/>
          <p14:tracePt t="220674" x="2703513" y="5473700"/>
          <p14:tracePt t="220689" x="2682875" y="5473700"/>
          <p14:tracePt t="220706" x="2660650" y="5480050"/>
          <p14:tracePt t="220724" x="2638425" y="5487988"/>
          <p14:tracePt t="220739" x="2617788" y="5502275"/>
          <p14:tracePt t="220757" x="2566988" y="5522913"/>
          <p14:tracePt t="220774" x="2501900" y="5537200"/>
          <p14:tracePt t="220790" x="2430463" y="5559425"/>
          <p14:tracePt t="220807" x="2357438" y="5588000"/>
          <p14:tracePt t="220823" x="2271713" y="5610225"/>
          <p14:tracePt t="220838" x="2220913" y="5624513"/>
          <p14:tracePt t="220855" x="2155825" y="5646738"/>
          <p14:tracePt t="220873" x="2098675" y="5653088"/>
          <p14:tracePt t="220889" x="2055813" y="5667375"/>
          <p14:tracePt t="220906" x="2011363" y="5675313"/>
          <p14:tracePt t="220924" x="1976438" y="5681663"/>
          <p14:tracePt t="220940" x="1931988" y="5695950"/>
          <p14:tracePt t="220958" x="1882775" y="5710238"/>
          <p14:tracePt t="220974" x="1846263" y="5718175"/>
          <p14:tracePt t="220990" x="1803400" y="5726113"/>
          <p14:tracePt t="221010" x="1758950" y="5726113"/>
          <p14:tracePt t="221013" x="1730375" y="5726113"/>
          <p14:tracePt t="221025" x="1716088" y="5726113"/>
          <p14:tracePt t="221040" x="1673225" y="5726113"/>
          <p14:tracePt t="221059" x="1636713" y="5726113"/>
          <p14:tracePt t="221074" x="1630363" y="5726113"/>
          <p14:tracePt t="221090" x="1600200" y="5718175"/>
          <p14:tracePt t="221108" x="1593850" y="5710238"/>
          <p14:tracePt t="221141" x="1585913" y="5710238"/>
          <p14:tracePt t="221157" x="1579563" y="5710238"/>
          <p14:tracePt t="221176" x="1565275" y="5703888"/>
          <p14:tracePt t="221192" x="1565275" y="5695950"/>
          <p14:tracePt t="221207" x="1557338" y="5695950"/>
          <p14:tracePt t="221230" x="1550988" y="5695950"/>
          <p14:tracePt t="221240" x="1550988" y="5689600"/>
          <p14:tracePt t="221260" x="1543050" y="5689600"/>
          <p14:tracePt t="221858" x="1543050" y="5681663"/>
          <p14:tracePt t="221866" x="1550988" y="5681663"/>
          <p14:tracePt t="221890" x="1550988" y="5675313"/>
          <p14:tracePt t="221895" x="1557338" y="5675313"/>
          <p14:tracePt t="221918" x="1557338" y="5667375"/>
          <p14:tracePt t="221926" x="1565275" y="5667375"/>
          <p14:tracePt t="221942" x="1571625" y="5661025"/>
          <p14:tracePt t="221955" x="1579563" y="5653088"/>
          <p14:tracePt t="221977" x="1585913" y="5646738"/>
          <p14:tracePt t="221993" x="1593850" y="5646738"/>
          <p14:tracePt t="222005" x="1593850" y="5638800"/>
          <p14:tracePt t="222024" x="1600200" y="5630863"/>
          <p14:tracePt t="222041" x="1608138" y="5624513"/>
          <p14:tracePt t="222057" x="1608138" y="5616575"/>
          <p14:tracePt t="222230" x="1608138" y="5624513"/>
          <p14:tracePt t="222240" x="1608138" y="5630863"/>
          <p14:tracePt t="222257" x="1608138" y="5638800"/>
          <p14:tracePt t="222264" x="1608138" y="5646738"/>
          <p14:tracePt t="222275" x="1608138" y="5653088"/>
          <p14:tracePt t="222290" x="1608138" y="5661025"/>
          <p14:tracePt t="222307" x="1608138" y="5675313"/>
          <p14:tracePt t="222325" x="1608138" y="5689600"/>
          <p14:tracePt t="222348" x="1608138" y="5695950"/>
          <p14:tracePt t="222358" x="1608138" y="5703888"/>
          <p14:tracePt t="222373" x="1608138" y="5718175"/>
          <p14:tracePt t="222390" x="1608138" y="5732463"/>
          <p14:tracePt t="222407" x="1608138" y="5746750"/>
          <p14:tracePt t="222424" x="1608138" y="5775325"/>
          <p14:tracePt t="222441" x="1608138" y="5797550"/>
          <p14:tracePt t="222458" x="1608138" y="5811838"/>
          <p14:tracePt t="222473" x="1614488" y="5826125"/>
          <p14:tracePt t="222491" x="1614488" y="5834063"/>
          <p14:tracePt t="222508" x="1614488" y="5854700"/>
          <p14:tracePt t="222523" x="1614488" y="5862638"/>
          <p14:tracePt t="222541" x="1614488" y="5891213"/>
          <p14:tracePt t="222558" x="1614488" y="5905500"/>
          <p14:tracePt t="222574" x="1614488" y="5919788"/>
          <p14:tracePt t="222590" x="1614488" y="5934075"/>
          <p14:tracePt t="222608" x="1614488" y="5948363"/>
          <p14:tracePt t="222623" x="1614488" y="5956300"/>
          <p14:tracePt t="222640" x="1614488" y="5962650"/>
          <p14:tracePt t="222657" x="1614488" y="5970588"/>
          <p14:tracePt t="222673" x="1614488" y="5978525"/>
          <p14:tracePt t="222707" x="1614488" y="5984875"/>
          <p14:tracePt t="222723" x="1614488" y="5992813"/>
          <p14:tracePt t="222742" x="1608138" y="6007100"/>
          <p14:tracePt t="223740" x="1600200" y="6007100"/>
          <p14:tracePt t="223773" x="1593850" y="6007100"/>
          <p14:tracePt t="223792" x="1585913" y="6007100"/>
          <p14:tracePt t="223807" x="1579563" y="6007100"/>
          <p14:tracePt t="223815" x="1579563" y="6013450"/>
          <p14:tracePt t="223824" x="1565275" y="6013450"/>
          <p14:tracePt t="223839" x="1550988" y="6013450"/>
          <p14:tracePt t="223857" x="1535113" y="6013450"/>
          <p14:tracePt t="223873" x="1514475" y="6021388"/>
          <p14:tracePt t="223890" x="1485900" y="6027738"/>
          <p14:tracePt t="223908" x="1471613" y="6035675"/>
          <p14:tracePt t="223923" x="1449388" y="6042025"/>
          <p14:tracePt t="223940" x="1420813" y="6042025"/>
          <p14:tracePt t="223958" x="1398588" y="6042025"/>
          <p14:tracePt t="223973" x="1384300" y="6042025"/>
          <p14:tracePt t="223990" x="1362075" y="6042025"/>
          <p14:tracePt t="223991" x="1347788" y="6042025"/>
          <p14:tracePt t="224007" x="1312863" y="6027738"/>
          <p14:tracePt t="224023" x="1276350" y="6007100"/>
          <p14:tracePt t="224039" x="1219200" y="5984875"/>
          <p14:tracePt t="224058" x="1182688" y="5962650"/>
          <p14:tracePt t="224073" x="1117600" y="5934075"/>
          <p14:tracePt t="224091" x="1046163" y="5899150"/>
          <p14:tracePt t="224108" x="1023938" y="5883275"/>
          <p14:tracePt t="224124" x="1009650" y="5862638"/>
          <p14:tracePt t="224141" x="995363" y="5840413"/>
          <p14:tracePt t="224157" x="981075" y="5819775"/>
          <p14:tracePt t="224172" x="973138" y="5797550"/>
          <p14:tracePt t="224189" x="958850" y="5761038"/>
          <p14:tracePt t="224204" x="952500" y="5740400"/>
          <p14:tracePt t="224223" x="944563" y="5703888"/>
          <p14:tracePt t="224240" x="936625" y="5681663"/>
          <p14:tracePt t="224256" x="936625" y="5661025"/>
          <p14:tracePt t="224273" x="936625" y="5646738"/>
          <p14:tracePt t="224290" x="930275" y="5630863"/>
          <p14:tracePt t="224307" x="930275" y="5610225"/>
          <p14:tracePt t="224324" x="930275" y="5595938"/>
          <p14:tracePt t="224340" x="930275" y="5573713"/>
          <p14:tracePt t="224357" x="930275" y="5553075"/>
          <p14:tracePt t="224373" x="936625" y="5537200"/>
          <p14:tracePt t="224392" x="944563" y="5516563"/>
          <p14:tracePt t="224407" x="952500" y="5508625"/>
          <p14:tracePt t="224424" x="958850" y="5494338"/>
          <p14:tracePt t="224442" x="966788" y="5487988"/>
          <p14:tracePt t="224457" x="966788" y="5480050"/>
          <p14:tracePt t="224473" x="973138" y="5465763"/>
          <p14:tracePt t="224493" x="987425" y="5451475"/>
          <p14:tracePt t="224508" x="987425" y="5443538"/>
          <p14:tracePt t="224524" x="1001713" y="5429250"/>
          <p14:tracePt t="224542" x="1009650" y="5422900"/>
          <p14:tracePt t="224557" x="1023938" y="5414963"/>
          <p14:tracePt t="224573" x="1031875" y="5400675"/>
          <p14:tracePt t="224591" x="1038225" y="5394325"/>
          <p14:tracePt t="224607" x="1052513" y="5378450"/>
          <p14:tracePt t="224624" x="1060450" y="5372100"/>
          <p14:tracePt t="224640" x="1081088" y="5372100"/>
          <p14:tracePt t="224656" x="1103313" y="5364163"/>
          <p14:tracePt t="224675" x="1117600" y="5364163"/>
          <p14:tracePt t="224690" x="1139825" y="5364163"/>
          <p14:tracePt t="224707" x="1168400" y="5364163"/>
          <p14:tracePt t="224725" x="1182688" y="5364163"/>
          <p14:tracePt t="224740" x="1204913" y="5364163"/>
          <p14:tracePt t="224757" x="1219200" y="5364163"/>
          <p14:tracePt t="224773" x="1239838" y="5364163"/>
          <p14:tracePt t="224791" x="1247775" y="5364163"/>
          <p14:tracePt t="224806" x="1254125" y="5364163"/>
          <p14:tracePt t="224824" x="1262063" y="5364163"/>
          <p14:tracePt t="224839" x="1268413" y="5364163"/>
          <p14:tracePt t="224862" x="1276350" y="5364163"/>
          <p14:tracePt t="224873" x="1284288" y="5364163"/>
          <p14:tracePt t="224973" x="1290638" y="5364163"/>
          <p14:tracePt t="225292" x="1284288" y="5364163"/>
          <p14:tracePt t="225326" x="1276350" y="5364163"/>
          <p14:tracePt t="225680" x="1276350" y="5372100"/>
          <p14:tracePt t="225700" x="1268413" y="5372100"/>
          <p14:tracePt t="225712" x="1268413" y="5378450"/>
          <p14:tracePt t="225786" x="1262063" y="5378450"/>
          <p14:tracePt t="225858" x="1254125" y="5378450"/>
          <p14:tracePt t="225870" x="1247775" y="5378450"/>
          <p14:tracePt t="225891" x="1239838" y="5378450"/>
          <p14:tracePt t="225905" x="1233488" y="5378450"/>
          <p14:tracePt t="225929" x="1225550" y="5378450"/>
          <p14:tracePt t="225936" x="1219200" y="5372100"/>
          <p14:tracePt t="225944" x="1211263" y="5372100"/>
          <p14:tracePt t="225958" x="1204913" y="5372100"/>
          <p14:tracePt t="225974" x="1189038" y="5357813"/>
          <p14:tracePt t="225990" x="1174750" y="5343525"/>
          <p14:tracePt t="226007" x="1154113" y="5321300"/>
          <p14:tracePt t="226010" x="1139825" y="5314950"/>
          <p14:tracePt t="226023" x="1131888" y="5307013"/>
          <p14:tracePt t="226040" x="1109663" y="5284788"/>
          <p14:tracePt t="226056" x="1081088" y="5241925"/>
          <p14:tracePt t="226073" x="1052513" y="5213350"/>
          <p14:tracePt t="226090" x="1031875" y="5191125"/>
          <p14:tracePt t="226106" x="1009650" y="5170488"/>
          <p14:tracePt t="226122" x="987425" y="5141913"/>
          <p14:tracePt t="226139" x="966788" y="5111750"/>
          <p14:tracePt t="226156" x="944563" y="5091113"/>
          <p14:tracePt t="226173" x="922338" y="5062538"/>
          <p14:tracePt t="226190" x="908050" y="5040313"/>
          <p14:tracePt t="226207" x="901700" y="5026025"/>
          <p14:tracePt t="226223" x="893763" y="5003800"/>
          <p14:tracePt t="226239" x="887413" y="4983163"/>
          <p14:tracePt t="226256" x="879475" y="4968875"/>
          <p14:tracePt t="226273" x="879475" y="4946650"/>
          <p14:tracePt t="226290" x="873125" y="4932363"/>
          <p14:tracePt t="226307" x="873125" y="4924425"/>
          <p14:tracePt t="226323" x="873125" y="4918075"/>
          <p14:tracePt t="226339" x="873125" y="4910138"/>
          <p14:tracePt t="226357" x="873125" y="4903788"/>
          <p14:tracePt t="226391" x="873125" y="4895850"/>
          <p14:tracePt t="226407" x="879475" y="4895850"/>
          <p14:tracePt t="226424" x="879475" y="4889500"/>
          <p14:tracePt t="226442" x="887413" y="4889500"/>
          <p14:tracePt t="226458" x="893763" y="4889500"/>
          <p14:tracePt t="226473" x="893763" y="4881563"/>
          <p14:tracePt t="226489" x="901700" y="4875213"/>
          <p14:tracePt t="226505" x="908050" y="4867275"/>
          <p14:tracePt t="226521" x="922338" y="4859338"/>
          <p14:tracePt t="226537" x="930275" y="4852988"/>
          <p14:tracePt t="226553" x="936625" y="4845050"/>
          <p14:tracePt t="226572" x="944563" y="4838700"/>
          <p14:tracePt t="226590" x="958850" y="4824413"/>
          <p14:tracePt t="226606" x="981075" y="4816475"/>
          <p14:tracePt t="226623" x="987425" y="4810125"/>
          <p14:tracePt t="226639" x="995363" y="4802188"/>
          <p14:tracePt t="226656" x="1016000" y="4795838"/>
          <p14:tracePt t="226674" x="1031875" y="4779963"/>
          <p14:tracePt t="226690" x="1052513" y="4779963"/>
          <p14:tracePt t="226706" x="1074738" y="4779963"/>
          <p14:tracePt t="226724" x="1095375" y="4773613"/>
          <p14:tracePt t="226740" x="1117600" y="4765675"/>
          <p14:tracePt t="226757" x="1139825" y="4765675"/>
          <p14:tracePt t="226774" x="1160463" y="4765675"/>
          <p14:tracePt t="226789" x="1182688" y="4765675"/>
          <p14:tracePt t="226805" x="1196975" y="4773613"/>
          <p14:tracePt t="226825" x="1225550" y="4773613"/>
          <p14:tracePt t="226840" x="1239838" y="4779963"/>
          <p14:tracePt t="226857" x="1268413" y="4787900"/>
          <p14:tracePt t="226872" x="1284288" y="4787900"/>
          <p14:tracePt t="226890" x="1304925" y="4787900"/>
          <p14:tracePt t="226906" x="1319213" y="4787900"/>
          <p14:tracePt t="226923" x="1341438" y="4795838"/>
          <p14:tracePt t="226939" x="1362075" y="4795838"/>
          <p14:tracePt t="226941" x="1370013" y="4795838"/>
          <p14:tracePt t="226957" x="1384300" y="4795838"/>
          <p14:tracePt t="226973" x="1406525" y="4795838"/>
          <p14:tracePt t="226990" x="1427163" y="4795838"/>
          <p14:tracePt t="227006" x="1449388" y="4795838"/>
          <p14:tracePt t="227022" x="1463675" y="4795838"/>
          <p14:tracePt t="227039" x="1485900" y="4795838"/>
          <p14:tracePt t="227055" x="1506538" y="4795838"/>
          <p14:tracePt t="227073" x="1557338" y="4795838"/>
          <p14:tracePt t="227090" x="1585913" y="4795838"/>
          <p14:tracePt t="227106" x="1614488" y="4795838"/>
          <p14:tracePt t="227122" x="1644650" y="4795838"/>
          <p14:tracePt t="227140" x="1673225" y="4795838"/>
          <p14:tracePt t="227156" x="1716088" y="4795838"/>
          <p14:tracePt t="227173" x="1752600" y="4795838"/>
          <p14:tracePt t="227190" x="1781175" y="4795838"/>
          <p14:tracePt t="227206" x="1809750" y="4795838"/>
          <p14:tracePt t="227222" x="1838325" y="4795838"/>
          <p14:tracePt t="227240" x="1882775" y="4795838"/>
          <p14:tracePt t="227256" x="1939925" y="4795838"/>
          <p14:tracePt t="227273" x="1990725" y="4795838"/>
          <p14:tracePt t="227290" x="2047875" y="4795838"/>
          <p14:tracePt t="227306" x="2084388" y="4795838"/>
          <p14:tracePt t="227322" x="2098675" y="4795838"/>
          <p14:tracePt t="227339" x="2119313" y="4795838"/>
          <p14:tracePt t="227356" x="2133600" y="4795838"/>
          <p14:tracePt t="227373" x="2163763" y="4795838"/>
          <p14:tracePt t="227390" x="2212975" y="4802188"/>
          <p14:tracePt t="227406" x="2271713" y="4802188"/>
          <p14:tracePt t="227423" x="2351088" y="4802188"/>
          <p14:tracePt t="227440" x="2422525" y="4802188"/>
          <p14:tracePt t="227456" x="2501900" y="4802188"/>
          <p14:tracePt t="227473" x="2617788" y="4787900"/>
          <p14:tracePt t="227490" x="2674938" y="4779963"/>
          <p14:tracePt t="227507" x="2740025" y="4773613"/>
          <p14:tracePt t="227512" x="2762250" y="4773613"/>
          <p14:tracePt t="227522" x="2776538" y="4773613"/>
          <p14:tracePt t="227540" x="2811463" y="4773613"/>
          <p14:tracePt t="227557" x="2841625" y="4773613"/>
          <p14:tracePt t="227573" x="2905125" y="4773613"/>
          <p14:tracePt t="227590" x="2963863" y="4773613"/>
          <p14:tracePt t="227607" x="3028950" y="4773613"/>
          <p14:tracePt t="227623" x="3086100" y="4773613"/>
          <p14:tracePt t="227639" x="3143250" y="4773613"/>
          <p14:tracePt t="227654" x="3216275" y="4773613"/>
          <p14:tracePt t="227670" x="3281363" y="4773613"/>
          <p14:tracePt t="227688" x="3352800" y="4765675"/>
          <p14:tracePt t="227705" x="3454400" y="4765675"/>
          <p14:tracePt t="227722" x="3497263" y="4765675"/>
          <p14:tracePt t="227738" x="3525838" y="4765675"/>
          <p14:tracePt t="227755" x="3554413" y="4765675"/>
          <p14:tracePt t="227773" x="3568700" y="4765675"/>
          <p14:tracePt t="227790" x="3598863" y="4765675"/>
          <p14:tracePt t="227806" x="3619500" y="4765675"/>
          <p14:tracePt t="227822" x="3633788" y="4765675"/>
          <p14:tracePt t="227839" x="3656013" y="4765675"/>
          <p14:tracePt t="227856" x="3670300" y="4765675"/>
          <p14:tracePt t="227872" x="3692525" y="4765675"/>
          <p14:tracePt t="227890" x="3727450" y="4765675"/>
          <p14:tracePt t="227906" x="3756025" y="4765675"/>
          <p14:tracePt t="227923" x="3814763" y="4765675"/>
          <p14:tracePt t="227940" x="3857625" y="4765675"/>
          <p14:tracePt t="227956" x="3894138" y="4765675"/>
          <p14:tracePt t="227973" x="3929063" y="4765675"/>
          <p14:tracePt t="227991" x="3951288" y="4765675"/>
          <p14:tracePt t="228006" x="3973513" y="4765675"/>
          <p14:tracePt t="228022" x="3994150" y="4765675"/>
          <p14:tracePt t="228039" x="4008438" y="4765675"/>
          <p14:tracePt t="228056" x="4016375" y="4765675"/>
          <p14:tracePt t="228150" x="4008438" y="4765675"/>
          <p14:tracePt t="228164" x="4002088" y="4765675"/>
          <p14:tracePt t="228175" x="3994150" y="4765675"/>
          <p14:tracePt t="228189" x="3979863" y="4765675"/>
          <p14:tracePt t="228206" x="3965575" y="4773613"/>
          <p14:tracePt t="228222" x="3951288" y="4779963"/>
          <p14:tracePt t="228413" x="3951288" y="4787900"/>
          <p14:tracePt t="228421" x="3951288" y="4795838"/>
          <p14:tracePt t="228429" x="3944938" y="4795838"/>
          <p14:tracePt t="228439" x="3944938" y="4802188"/>
          <p14:tracePt t="228470" x="3944938" y="4810125"/>
          <p14:tracePt t="228493" x="3937000" y="4810125"/>
          <p14:tracePt t="229872" x="3937000" y="4816475"/>
          <p14:tracePt t="229918" x="3944938" y="4816475"/>
          <p14:tracePt t="229926" x="3951288" y="4810125"/>
          <p14:tracePt t="229935" x="3959225" y="4810125"/>
          <p14:tracePt t="229953" x="3965575" y="4810125"/>
          <p14:tracePt t="229970" x="3973513" y="4810125"/>
          <p14:tracePt t="229986" x="3994150" y="4802188"/>
          <p14:tracePt t="230003" x="4016375" y="4802188"/>
          <p14:tracePt t="230004" x="4030663" y="4802188"/>
          <p14:tracePt t="230020" x="4044950" y="4795838"/>
          <p14:tracePt t="230036" x="4059238" y="4787900"/>
          <p14:tracePt t="230053" x="4073525" y="4787900"/>
          <p14:tracePt t="230211" x="4081463" y="4787900"/>
          <p14:tracePt t="230218" x="4087813" y="4802188"/>
          <p14:tracePt t="230226" x="4095750" y="4810125"/>
          <p14:tracePt t="230238" x="4175125" y="4816475"/>
          <p14:tracePt t="230256" x="4340225" y="4824413"/>
          <p14:tracePt t="230271" x="4478338" y="4889500"/>
          <p14:tracePt t="230288" x="4557713" y="4975225"/>
          <p14:tracePt t="230304" x="4622800" y="5054600"/>
          <p14:tracePt t="230321" x="4637088" y="5068888"/>
          <p14:tracePt t="230438" x="4651375" y="5068888"/>
          <p14:tracePt t="230444" x="4708525" y="5018088"/>
          <p14:tracePt t="230454" x="4810125" y="4938713"/>
          <p14:tracePt t="230470" x="4859338" y="4881563"/>
          <p14:tracePt t="230487" x="4875213" y="4802188"/>
          <p14:tracePt t="230504" x="4859338" y="4779963"/>
          <p14:tracePt t="230520" x="4795838" y="4745038"/>
          <p14:tracePt t="230538" x="4535488" y="4614863"/>
          <p14:tracePt t="230553" x="4095750" y="4470400"/>
          <p14:tracePt t="230570" x="3662363" y="4325938"/>
          <p14:tracePt t="230587" x="3259138" y="4181475"/>
          <p14:tracePt t="230605" x="2819400" y="4038600"/>
          <p14:tracePt t="230621" x="2501900" y="3871913"/>
          <p14:tracePt t="230638" x="2119313" y="3670300"/>
          <p14:tracePt t="230655" x="1758950" y="3489325"/>
          <p14:tracePt t="230671" x="1347788" y="3295650"/>
          <p14:tracePt t="230688" x="879475" y="3094038"/>
          <p14:tracePt t="230705" x="439738" y="2921000"/>
        </p14:tracePtLst>
      </p14:laserTraceLst>
    </p:ext>
  </p:extLs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818639" marR="5080" indent="-679450">
              <a:lnSpc>
                <a:spcPts val="2850"/>
              </a:lnSpc>
              <a:spcBef>
                <a:spcPts val="220"/>
              </a:spcBef>
            </a:pPr>
            <a:r>
              <a:rPr spc="5" dirty="0"/>
              <a:t>4. </a:t>
            </a:r>
            <a:r>
              <a:rPr dirty="0"/>
              <a:t>Aparamenta </a:t>
            </a:r>
            <a:r>
              <a:rPr spc="-5" dirty="0"/>
              <a:t>de maniobra </a:t>
            </a:r>
            <a:r>
              <a:rPr dirty="0"/>
              <a:t>y</a:t>
            </a:r>
            <a:r>
              <a:rPr spc="-170" dirty="0"/>
              <a:t> </a:t>
            </a:r>
            <a:r>
              <a:rPr spc="-5" dirty="0"/>
              <a:t>corte  </a:t>
            </a:r>
            <a:r>
              <a:rPr spc="-10" dirty="0"/>
              <a:t>Interruptor </a:t>
            </a:r>
            <a:r>
              <a:rPr spc="10" dirty="0"/>
              <a:t>automático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193800" y="1731962"/>
            <a:ext cx="3443604" cy="4638675"/>
            <a:chOff x="1193800" y="1731962"/>
            <a:chExt cx="3443604" cy="4638675"/>
          </a:xfrm>
        </p:grpSpPr>
        <p:sp>
          <p:nvSpPr>
            <p:cNvPr id="4" name="object 4"/>
            <p:cNvSpPr/>
            <p:nvPr/>
          </p:nvSpPr>
          <p:spPr>
            <a:xfrm>
              <a:off x="3089275" y="4451350"/>
              <a:ext cx="876300" cy="1847850"/>
            </a:xfrm>
            <a:custGeom>
              <a:avLst/>
              <a:gdLst/>
              <a:ahLst/>
              <a:cxnLst/>
              <a:rect l="l" t="t" r="r" b="b"/>
              <a:pathLst>
                <a:path w="876300" h="1847850">
                  <a:moveTo>
                    <a:pt x="19050" y="19050"/>
                  </a:moveTo>
                  <a:lnTo>
                    <a:pt x="19050" y="1847850"/>
                  </a:lnTo>
                </a:path>
                <a:path w="876300" h="1847850">
                  <a:moveTo>
                    <a:pt x="28575" y="1847850"/>
                  </a:moveTo>
                  <a:lnTo>
                    <a:pt x="28575" y="1781175"/>
                  </a:lnTo>
                </a:path>
                <a:path w="876300" h="1847850">
                  <a:moveTo>
                    <a:pt x="857250" y="1847850"/>
                  </a:moveTo>
                  <a:lnTo>
                    <a:pt x="857250" y="19050"/>
                  </a:lnTo>
                </a:path>
                <a:path w="876300" h="1847850">
                  <a:moveTo>
                    <a:pt x="847725" y="1847850"/>
                  </a:moveTo>
                  <a:lnTo>
                    <a:pt x="847725" y="19050"/>
                  </a:lnTo>
                </a:path>
                <a:path w="876300" h="1847850">
                  <a:moveTo>
                    <a:pt x="95250" y="1847850"/>
                  </a:moveTo>
                  <a:lnTo>
                    <a:pt x="95250" y="1781175"/>
                  </a:lnTo>
                </a:path>
                <a:path w="876300" h="1847850">
                  <a:moveTo>
                    <a:pt x="781050" y="1847850"/>
                  </a:moveTo>
                  <a:lnTo>
                    <a:pt x="781050" y="1781175"/>
                  </a:lnTo>
                </a:path>
                <a:path w="876300" h="1847850">
                  <a:moveTo>
                    <a:pt x="0" y="1847850"/>
                  </a:moveTo>
                  <a:lnTo>
                    <a:pt x="876300" y="1847850"/>
                  </a:lnTo>
                </a:path>
                <a:path w="876300" h="1847850">
                  <a:moveTo>
                    <a:pt x="19050" y="1781175"/>
                  </a:moveTo>
                  <a:lnTo>
                    <a:pt x="857250" y="1781175"/>
                  </a:lnTo>
                </a:path>
                <a:path w="876300" h="1847850">
                  <a:moveTo>
                    <a:pt x="19050" y="1838325"/>
                  </a:moveTo>
                  <a:lnTo>
                    <a:pt x="857250" y="1838325"/>
                  </a:lnTo>
                </a:path>
                <a:path w="876300" h="1847850">
                  <a:moveTo>
                    <a:pt x="28575" y="1781175"/>
                  </a:moveTo>
                  <a:lnTo>
                    <a:pt x="28575" y="19050"/>
                  </a:lnTo>
                </a:path>
                <a:path w="876300" h="1847850">
                  <a:moveTo>
                    <a:pt x="95250" y="1781175"/>
                  </a:moveTo>
                  <a:lnTo>
                    <a:pt x="95250" y="85725"/>
                  </a:lnTo>
                </a:path>
                <a:path w="876300" h="1847850">
                  <a:moveTo>
                    <a:pt x="781050" y="1781175"/>
                  </a:moveTo>
                  <a:lnTo>
                    <a:pt x="781050" y="85725"/>
                  </a:lnTo>
                </a:path>
                <a:path w="876300" h="1847850">
                  <a:moveTo>
                    <a:pt x="9525" y="19050"/>
                  </a:moveTo>
                  <a:lnTo>
                    <a:pt x="866775" y="19050"/>
                  </a:lnTo>
                </a:path>
                <a:path w="876300" h="1847850">
                  <a:moveTo>
                    <a:pt x="19050" y="85725"/>
                  </a:moveTo>
                  <a:lnTo>
                    <a:pt x="857250" y="85725"/>
                  </a:lnTo>
                </a:path>
                <a:path w="876300" h="1847850">
                  <a:moveTo>
                    <a:pt x="19050" y="19050"/>
                  </a:moveTo>
                  <a:lnTo>
                    <a:pt x="857250" y="19050"/>
                  </a:lnTo>
                </a:path>
                <a:path w="876300" h="1847850">
                  <a:moveTo>
                    <a:pt x="95250" y="85725"/>
                  </a:moveTo>
                  <a:lnTo>
                    <a:pt x="95250" y="19050"/>
                  </a:lnTo>
                </a:path>
                <a:path w="876300" h="1847850">
                  <a:moveTo>
                    <a:pt x="781050" y="85725"/>
                  </a:moveTo>
                  <a:lnTo>
                    <a:pt x="781050" y="19050"/>
                  </a:lnTo>
                </a:path>
                <a:path w="876300" h="1847850">
                  <a:moveTo>
                    <a:pt x="57150" y="38100"/>
                  </a:moveTo>
                  <a:lnTo>
                    <a:pt x="57150" y="0"/>
                  </a:lnTo>
                </a:path>
                <a:path w="876300" h="1847850">
                  <a:moveTo>
                    <a:pt x="819150" y="38100"/>
                  </a:moveTo>
                  <a:lnTo>
                    <a:pt x="81915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84512" y="6308725"/>
              <a:ext cx="885825" cy="0"/>
            </a:xfrm>
            <a:custGeom>
              <a:avLst/>
              <a:gdLst/>
              <a:ahLst/>
              <a:cxnLst/>
              <a:rect l="l" t="t" r="r" b="b"/>
              <a:pathLst>
                <a:path w="885825">
                  <a:moveTo>
                    <a:pt x="876300" y="0"/>
                  </a:moveTo>
                  <a:lnTo>
                    <a:pt x="885825" y="0"/>
                  </a:lnTo>
                </a:path>
                <a:path w="885825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94037" y="4460875"/>
              <a:ext cx="866775" cy="1285875"/>
            </a:xfrm>
            <a:custGeom>
              <a:avLst/>
              <a:gdLst/>
              <a:ahLst/>
              <a:cxnLst/>
              <a:rect l="l" t="t" r="r" b="b"/>
              <a:pathLst>
                <a:path w="866775" h="1285875">
                  <a:moveTo>
                    <a:pt x="4762" y="0"/>
                  </a:moveTo>
                  <a:lnTo>
                    <a:pt x="862012" y="0"/>
                  </a:lnTo>
                </a:path>
                <a:path w="866775" h="1285875">
                  <a:moveTo>
                    <a:pt x="0" y="4762"/>
                  </a:moveTo>
                  <a:lnTo>
                    <a:pt x="9525" y="4762"/>
                  </a:lnTo>
                </a:path>
                <a:path w="866775" h="1285875">
                  <a:moveTo>
                    <a:pt x="857250" y="4762"/>
                  </a:moveTo>
                  <a:lnTo>
                    <a:pt x="866775" y="4762"/>
                  </a:lnTo>
                </a:path>
                <a:path w="866775" h="1285875">
                  <a:moveTo>
                    <a:pt x="842962" y="571500"/>
                  </a:moveTo>
                  <a:lnTo>
                    <a:pt x="776287" y="571500"/>
                  </a:lnTo>
                </a:path>
                <a:path w="866775" h="1285875">
                  <a:moveTo>
                    <a:pt x="842962" y="581025"/>
                  </a:moveTo>
                  <a:lnTo>
                    <a:pt x="776287" y="581025"/>
                  </a:lnTo>
                </a:path>
                <a:path w="866775" h="1285875">
                  <a:moveTo>
                    <a:pt x="842962" y="657225"/>
                  </a:moveTo>
                  <a:lnTo>
                    <a:pt x="776287" y="657225"/>
                  </a:lnTo>
                </a:path>
                <a:path w="866775" h="1285875">
                  <a:moveTo>
                    <a:pt x="842962" y="666750"/>
                  </a:moveTo>
                  <a:lnTo>
                    <a:pt x="776287" y="666750"/>
                  </a:lnTo>
                </a:path>
                <a:path w="866775" h="1285875">
                  <a:moveTo>
                    <a:pt x="776287" y="571500"/>
                  </a:moveTo>
                  <a:lnTo>
                    <a:pt x="90487" y="571500"/>
                  </a:lnTo>
                </a:path>
                <a:path w="866775" h="1285875">
                  <a:moveTo>
                    <a:pt x="776287" y="581025"/>
                  </a:moveTo>
                  <a:lnTo>
                    <a:pt x="90487" y="581025"/>
                  </a:lnTo>
                </a:path>
                <a:path w="866775" h="1285875">
                  <a:moveTo>
                    <a:pt x="776287" y="657225"/>
                  </a:moveTo>
                  <a:lnTo>
                    <a:pt x="90487" y="657225"/>
                  </a:lnTo>
                </a:path>
                <a:path w="866775" h="1285875">
                  <a:moveTo>
                    <a:pt x="776287" y="666750"/>
                  </a:moveTo>
                  <a:lnTo>
                    <a:pt x="90487" y="666750"/>
                  </a:lnTo>
                </a:path>
                <a:path w="866775" h="1285875">
                  <a:moveTo>
                    <a:pt x="23812" y="581025"/>
                  </a:moveTo>
                  <a:lnTo>
                    <a:pt x="90487" y="581025"/>
                  </a:lnTo>
                </a:path>
                <a:path w="866775" h="1285875">
                  <a:moveTo>
                    <a:pt x="23812" y="571500"/>
                  </a:moveTo>
                  <a:lnTo>
                    <a:pt x="90487" y="571500"/>
                  </a:lnTo>
                </a:path>
                <a:path w="866775" h="1285875">
                  <a:moveTo>
                    <a:pt x="23812" y="666750"/>
                  </a:moveTo>
                  <a:lnTo>
                    <a:pt x="90487" y="666750"/>
                  </a:lnTo>
                </a:path>
                <a:path w="866775" h="1285875">
                  <a:moveTo>
                    <a:pt x="23812" y="657225"/>
                  </a:moveTo>
                  <a:lnTo>
                    <a:pt x="90487" y="657225"/>
                  </a:lnTo>
                </a:path>
                <a:path w="866775" h="1285875">
                  <a:moveTo>
                    <a:pt x="776287" y="1276350"/>
                  </a:moveTo>
                  <a:lnTo>
                    <a:pt x="90487" y="1276350"/>
                  </a:lnTo>
                </a:path>
                <a:path w="866775" h="1285875">
                  <a:moveTo>
                    <a:pt x="776287" y="1285875"/>
                  </a:moveTo>
                  <a:lnTo>
                    <a:pt x="90487" y="1285875"/>
                  </a:lnTo>
                </a:path>
                <a:path w="866775" h="1285875">
                  <a:moveTo>
                    <a:pt x="776287" y="1190625"/>
                  </a:moveTo>
                  <a:lnTo>
                    <a:pt x="90487" y="1190625"/>
                  </a:lnTo>
                </a:path>
                <a:path w="866775" h="1285875">
                  <a:moveTo>
                    <a:pt x="776287" y="1200150"/>
                  </a:moveTo>
                  <a:lnTo>
                    <a:pt x="90487" y="1200150"/>
                  </a:lnTo>
                </a:path>
                <a:path w="866775" h="1285875">
                  <a:moveTo>
                    <a:pt x="23812" y="1276350"/>
                  </a:moveTo>
                  <a:lnTo>
                    <a:pt x="90487" y="1276350"/>
                  </a:lnTo>
                </a:path>
                <a:path w="866775" h="1285875">
                  <a:moveTo>
                    <a:pt x="23812" y="1285875"/>
                  </a:moveTo>
                  <a:lnTo>
                    <a:pt x="90487" y="1285875"/>
                  </a:lnTo>
                </a:path>
                <a:path w="866775" h="1285875">
                  <a:moveTo>
                    <a:pt x="23812" y="1190625"/>
                  </a:moveTo>
                  <a:lnTo>
                    <a:pt x="90487" y="1190625"/>
                  </a:lnTo>
                </a:path>
                <a:path w="866775" h="1285875">
                  <a:moveTo>
                    <a:pt x="23812" y="1200150"/>
                  </a:moveTo>
                  <a:lnTo>
                    <a:pt x="90487" y="1200150"/>
                  </a:lnTo>
                </a:path>
                <a:path w="866775" h="1285875">
                  <a:moveTo>
                    <a:pt x="842962" y="1285875"/>
                  </a:moveTo>
                  <a:lnTo>
                    <a:pt x="776287" y="1285875"/>
                  </a:lnTo>
                </a:path>
                <a:path w="866775" h="1285875">
                  <a:moveTo>
                    <a:pt x="842962" y="1276350"/>
                  </a:moveTo>
                  <a:lnTo>
                    <a:pt x="776287" y="1276350"/>
                  </a:lnTo>
                </a:path>
                <a:path w="866775" h="1285875">
                  <a:moveTo>
                    <a:pt x="842962" y="1200150"/>
                  </a:moveTo>
                  <a:lnTo>
                    <a:pt x="776287" y="1200150"/>
                  </a:lnTo>
                </a:path>
                <a:path w="866775" h="1285875">
                  <a:moveTo>
                    <a:pt x="842962" y="1190625"/>
                  </a:moveTo>
                  <a:lnTo>
                    <a:pt x="776287" y="11906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17862" y="6308725"/>
              <a:ext cx="628650" cy="0"/>
            </a:xfrm>
            <a:custGeom>
              <a:avLst/>
              <a:gdLst/>
              <a:ahLst/>
              <a:cxnLst/>
              <a:rect l="l" t="t" r="r" b="b"/>
              <a:pathLst>
                <a:path w="628650">
                  <a:moveTo>
                    <a:pt x="0" y="0"/>
                  </a:moveTo>
                  <a:lnTo>
                    <a:pt x="9525" y="0"/>
                  </a:lnTo>
                </a:path>
                <a:path w="628650">
                  <a:moveTo>
                    <a:pt x="619125" y="0"/>
                  </a:moveTo>
                  <a:lnTo>
                    <a:pt x="628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593975" y="2012950"/>
              <a:ext cx="1924050" cy="4352925"/>
            </a:xfrm>
            <a:custGeom>
              <a:avLst/>
              <a:gdLst/>
              <a:ahLst/>
              <a:cxnLst/>
              <a:rect l="l" t="t" r="r" b="b"/>
              <a:pathLst>
                <a:path w="1924050" h="4352925">
                  <a:moveTo>
                    <a:pt x="342900" y="4305300"/>
                  </a:moveTo>
                  <a:lnTo>
                    <a:pt x="1504950" y="4305300"/>
                  </a:lnTo>
                </a:path>
                <a:path w="1924050" h="4352925">
                  <a:moveTo>
                    <a:pt x="1924050" y="4352925"/>
                  </a:moveTo>
                  <a:lnTo>
                    <a:pt x="0" y="4352925"/>
                  </a:lnTo>
                </a:path>
                <a:path w="1924050" h="4352925">
                  <a:moveTo>
                    <a:pt x="514350" y="2447925"/>
                  </a:moveTo>
                  <a:lnTo>
                    <a:pt x="1352550" y="2447925"/>
                  </a:lnTo>
                </a:path>
                <a:path w="1924050" h="4352925">
                  <a:moveTo>
                    <a:pt x="514350" y="2447925"/>
                  </a:moveTo>
                  <a:lnTo>
                    <a:pt x="1352550" y="2447925"/>
                  </a:lnTo>
                </a:path>
                <a:path w="1924050" h="4352925">
                  <a:moveTo>
                    <a:pt x="542925" y="2409825"/>
                  </a:moveTo>
                  <a:lnTo>
                    <a:pt x="1323975" y="2409825"/>
                  </a:lnTo>
                </a:path>
                <a:path w="1924050" h="4352925">
                  <a:moveTo>
                    <a:pt x="9525" y="1524000"/>
                  </a:moveTo>
                  <a:lnTo>
                    <a:pt x="9525" y="1476375"/>
                  </a:lnTo>
                </a:path>
                <a:path w="1924050" h="4352925">
                  <a:moveTo>
                    <a:pt x="9525" y="1447800"/>
                  </a:moveTo>
                  <a:lnTo>
                    <a:pt x="9525" y="1447800"/>
                  </a:lnTo>
                </a:path>
                <a:path w="1924050" h="4352925">
                  <a:moveTo>
                    <a:pt x="9525" y="1419225"/>
                  </a:moveTo>
                  <a:lnTo>
                    <a:pt x="9525" y="1333500"/>
                  </a:lnTo>
                </a:path>
                <a:path w="1924050" h="4352925">
                  <a:moveTo>
                    <a:pt x="9525" y="1314450"/>
                  </a:moveTo>
                  <a:lnTo>
                    <a:pt x="9525" y="1314450"/>
                  </a:lnTo>
                </a:path>
                <a:path w="1924050" h="4352925">
                  <a:moveTo>
                    <a:pt x="9525" y="1285875"/>
                  </a:moveTo>
                  <a:lnTo>
                    <a:pt x="9525" y="1200150"/>
                  </a:lnTo>
                </a:path>
                <a:path w="1924050" h="4352925">
                  <a:moveTo>
                    <a:pt x="9525" y="1171575"/>
                  </a:moveTo>
                  <a:lnTo>
                    <a:pt x="9525" y="1171575"/>
                  </a:lnTo>
                </a:path>
                <a:path w="1924050" h="4352925">
                  <a:moveTo>
                    <a:pt x="9525" y="1143000"/>
                  </a:moveTo>
                  <a:lnTo>
                    <a:pt x="9525" y="1066800"/>
                  </a:lnTo>
                </a:path>
                <a:path w="1924050" h="4352925">
                  <a:moveTo>
                    <a:pt x="9525" y="1038225"/>
                  </a:moveTo>
                  <a:lnTo>
                    <a:pt x="9525" y="1038225"/>
                  </a:lnTo>
                </a:path>
                <a:path w="1924050" h="4352925">
                  <a:moveTo>
                    <a:pt x="9525" y="1009650"/>
                  </a:moveTo>
                  <a:lnTo>
                    <a:pt x="9525" y="923925"/>
                  </a:lnTo>
                </a:path>
                <a:path w="1924050" h="4352925">
                  <a:moveTo>
                    <a:pt x="9525" y="895350"/>
                  </a:moveTo>
                  <a:lnTo>
                    <a:pt x="9525" y="895350"/>
                  </a:lnTo>
                </a:path>
                <a:path w="1924050" h="4352925">
                  <a:moveTo>
                    <a:pt x="9525" y="876300"/>
                  </a:moveTo>
                  <a:lnTo>
                    <a:pt x="9525" y="790575"/>
                  </a:lnTo>
                </a:path>
                <a:path w="1924050" h="4352925">
                  <a:moveTo>
                    <a:pt x="9525" y="762000"/>
                  </a:moveTo>
                  <a:lnTo>
                    <a:pt x="9525" y="762000"/>
                  </a:lnTo>
                </a:path>
                <a:path w="1924050" h="4352925">
                  <a:moveTo>
                    <a:pt x="9525" y="733425"/>
                  </a:moveTo>
                  <a:lnTo>
                    <a:pt x="9525" y="647700"/>
                  </a:lnTo>
                </a:path>
                <a:path w="1924050" h="4352925">
                  <a:moveTo>
                    <a:pt x="9525" y="628650"/>
                  </a:moveTo>
                  <a:lnTo>
                    <a:pt x="9525" y="628650"/>
                  </a:lnTo>
                </a:path>
                <a:path w="1924050" h="4352925">
                  <a:moveTo>
                    <a:pt x="9525" y="600075"/>
                  </a:moveTo>
                  <a:lnTo>
                    <a:pt x="9525" y="514350"/>
                  </a:lnTo>
                </a:path>
                <a:path w="1924050" h="4352925">
                  <a:moveTo>
                    <a:pt x="9525" y="485775"/>
                  </a:moveTo>
                  <a:lnTo>
                    <a:pt x="9525" y="485775"/>
                  </a:lnTo>
                </a:path>
                <a:path w="1924050" h="4352925">
                  <a:moveTo>
                    <a:pt x="9525" y="457200"/>
                  </a:moveTo>
                  <a:lnTo>
                    <a:pt x="9525" y="371475"/>
                  </a:lnTo>
                </a:path>
                <a:path w="1924050" h="4352925">
                  <a:moveTo>
                    <a:pt x="9525" y="352425"/>
                  </a:moveTo>
                  <a:lnTo>
                    <a:pt x="9525" y="352425"/>
                  </a:lnTo>
                </a:path>
                <a:path w="1924050" h="4352925">
                  <a:moveTo>
                    <a:pt x="9525" y="323850"/>
                  </a:moveTo>
                  <a:lnTo>
                    <a:pt x="9525" y="238125"/>
                  </a:lnTo>
                </a:path>
                <a:path w="1924050" h="4352925">
                  <a:moveTo>
                    <a:pt x="9525" y="209550"/>
                  </a:moveTo>
                  <a:lnTo>
                    <a:pt x="9525" y="209550"/>
                  </a:lnTo>
                </a:path>
                <a:path w="1924050" h="4352925">
                  <a:moveTo>
                    <a:pt x="9525" y="190500"/>
                  </a:moveTo>
                  <a:lnTo>
                    <a:pt x="9525" y="104775"/>
                  </a:lnTo>
                </a:path>
                <a:path w="1924050" h="4352925">
                  <a:moveTo>
                    <a:pt x="9525" y="76200"/>
                  </a:moveTo>
                  <a:lnTo>
                    <a:pt x="9525" y="76200"/>
                  </a:lnTo>
                </a:path>
                <a:path w="1924050" h="4352925">
                  <a:moveTo>
                    <a:pt x="9525" y="47625"/>
                  </a:moveTo>
                  <a:lnTo>
                    <a:pt x="95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56112" y="1998662"/>
              <a:ext cx="0" cy="1543050"/>
            </a:xfrm>
            <a:custGeom>
              <a:avLst/>
              <a:gdLst/>
              <a:ahLst/>
              <a:cxnLst/>
              <a:rect l="l" t="t" r="r" b="b"/>
              <a:pathLst>
                <a:path h="1543050">
                  <a:moveTo>
                    <a:pt x="0" y="0"/>
                  </a:moveTo>
                  <a:lnTo>
                    <a:pt x="0" y="1543050"/>
                  </a:lnTo>
                </a:path>
              </a:pathLst>
            </a:custGeom>
            <a:ln w="19050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422525" y="2784475"/>
              <a:ext cx="2209800" cy="1676400"/>
            </a:xfrm>
            <a:custGeom>
              <a:avLst/>
              <a:gdLst/>
              <a:ahLst/>
              <a:cxnLst/>
              <a:rect l="l" t="t" r="r" b="b"/>
              <a:pathLst>
                <a:path w="2209800" h="1676400">
                  <a:moveTo>
                    <a:pt x="0" y="723900"/>
                  </a:moveTo>
                  <a:lnTo>
                    <a:pt x="2209800" y="723900"/>
                  </a:lnTo>
                </a:path>
                <a:path w="2209800" h="1676400">
                  <a:moveTo>
                    <a:pt x="0" y="962025"/>
                  </a:moveTo>
                  <a:lnTo>
                    <a:pt x="2209800" y="962025"/>
                  </a:lnTo>
                </a:path>
                <a:path w="2209800" h="1676400">
                  <a:moveTo>
                    <a:pt x="0" y="723900"/>
                  </a:moveTo>
                  <a:lnTo>
                    <a:pt x="0" y="962025"/>
                  </a:lnTo>
                </a:path>
                <a:path w="2209800" h="1676400">
                  <a:moveTo>
                    <a:pt x="228600" y="638175"/>
                  </a:moveTo>
                  <a:lnTo>
                    <a:pt x="266700" y="638175"/>
                  </a:lnTo>
                </a:path>
                <a:path w="2209800" h="1676400">
                  <a:moveTo>
                    <a:pt x="38100" y="714375"/>
                  </a:moveTo>
                  <a:lnTo>
                    <a:pt x="323850" y="714375"/>
                  </a:lnTo>
                </a:path>
                <a:path w="2209800" h="1676400">
                  <a:moveTo>
                    <a:pt x="38100" y="695325"/>
                  </a:moveTo>
                  <a:lnTo>
                    <a:pt x="323850" y="695325"/>
                  </a:lnTo>
                </a:path>
                <a:path w="2209800" h="1676400">
                  <a:moveTo>
                    <a:pt x="57150" y="628650"/>
                  </a:moveTo>
                  <a:lnTo>
                    <a:pt x="295275" y="628650"/>
                  </a:lnTo>
                </a:path>
                <a:path w="2209800" h="1676400">
                  <a:moveTo>
                    <a:pt x="171450" y="638175"/>
                  </a:moveTo>
                  <a:lnTo>
                    <a:pt x="171450" y="695325"/>
                  </a:lnTo>
                </a:path>
                <a:path w="2209800" h="1676400">
                  <a:moveTo>
                    <a:pt x="180975" y="638175"/>
                  </a:moveTo>
                  <a:lnTo>
                    <a:pt x="180975" y="695325"/>
                  </a:lnTo>
                </a:path>
                <a:path w="2209800" h="1676400">
                  <a:moveTo>
                    <a:pt x="228600" y="695325"/>
                  </a:moveTo>
                  <a:lnTo>
                    <a:pt x="219075" y="638175"/>
                  </a:lnTo>
                </a:path>
                <a:path w="2209800" h="1676400">
                  <a:moveTo>
                    <a:pt x="238125" y="695325"/>
                  </a:moveTo>
                  <a:lnTo>
                    <a:pt x="228600" y="638175"/>
                  </a:lnTo>
                </a:path>
                <a:path w="2209800" h="1676400">
                  <a:moveTo>
                    <a:pt x="38100" y="695325"/>
                  </a:moveTo>
                  <a:lnTo>
                    <a:pt x="57150" y="628650"/>
                  </a:lnTo>
                </a:path>
                <a:path w="2209800" h="1676400">
                  <a:moveTo>
                    <a:pt x="76200" y="695325"/>
                  </a:moveTo>
                  <a:lnTo>
                    <a:pt x="85725" y="638175"/>
                  </a:lnTo>
                </a:path>
                <a:path w="2209800" h="1676400">
                  <a:moveTo>
                    <a:pt x="66675" y="695325"/>
                  </a:moveTo>
                  <a:lnTo>
                    <a:pt x="85725" y="638175"/>
                  </a:lnTo>
                </a:path>
                <a:path w="2209800" h="1676400">
                  <a:moveTo>
                    <a:pt x="114300" y="695325"/>
                  </a:moveTo>
                  <a:lnTo>
                    <a:pt x="133350" y="638175"/>
                  </a:lnTo>
                </a:path>
                <a:path w="2209800" h="1676400">
                  <a:moveTo>
                    <a:pt x="123825" y="695325"/>
                  </a:moveTo>
                  <a:lnTo>
                    <a:pt x="142875" y="638175"/>
                  </a:lnTo>
                </a:path>
                <a:path w="2209800" h="1676400">
                  <a:moveTo>
                    <a:pt x="38100" y="695325"/>
                  </a:moveTo>
                  <a:lnTo>
                    <a:pt x="38100" y="723900"/>
                  </a:lnTo>
                </a:path>
                <a:path w="2209800" h="1676400">
                  <a:moveTo>
                    <a:pt x="85725" y="638175"/>
                  </a:moveTo>
                  <a:lnTo>
                    <a:pt x="133350" y="638175"/>
                  </a:lnTo>
                </a:path>
                <a:path w="2209800" h="1676400">
                  <a:moveTo>
                    <a:pt x="95250" y="590550"/>
                  </a:moveTo>
                  <a:lnTo>
                    <a:pt x="95250" y="628650"/>
                  </a:lnTo>
                </a:path>
                <a:path w="2209800" h="1676400">
                  <a:moveTo>
                    <a:pt x="57150" y="638175"/>
                  </a:moveTo>
                  <a:lnTo>
                    <a:pt x="85725" y="638175"/>
                  </a:lnTo>
                </a:path>
                <a:path w="2209800" h="1676400">
                  <a:moveTo>
                    <a:pt x="104775" y="571500"/>
                  </a:moveTo>
                  <a:lnTo>
                    <a:pt x="247650" y="571500"/>
                  </a:lnTo>
                </a:path>
                <a:path w="2209800" h="1676400">
                  <a:moveTo>
                    <a:pt x="142875" y="638175"/>
                  </a:moveTo>
                  <a:lnTo>
                    <a:pt x="171450" y="638175"/>
                  </a:lnTo>
                </a:path>
                <a:path w="2209800" h="1676400">
                  <a:moveTo>
                    <a:pt x="180975" y="638175"/>
                  </a:moveTo>
                  <a:lnTo>
                    <a:pt x="219075" y="638175"/>
                  </a:lnTo>
                </a:path>
                <a:path w="2209800" h="1676400">
                  <a:moveTo>
                    <a:pt x="104775" y="523875"/>
                  </a:moveTo>
                  <a:lnTo>
                    <a:pt x="247650" y="523875"/>
                  </a:lnTo>
                </a:path>
                <a:path w="2209800" h="1676400">
                  <a:moveTo>
                    <a:pt x="104775" y="466725"/>
                  </a:moveTo>
                  <a:lnTo>
                    <a:pt x="247650" y="466725"/>
                  </a:lnTo>
                </a:path>
                <a:path w="2209800" h="1676400">
                  <a:moveTo>
                    <a:pt x="323850" y="695325"/>
                  </a:moveTo>
                  <a:lnTo>
                    <a:pt x="295275" y="628650"/>
                  </a:lnTo>
                </a:path>
                <a:path w="2209800" h="1676400">
                  <a:moveTo>
                    <a:pt x="295275" y="695325"/>
                  </a:moveTo>
                  <a:lnTo>
                    <a:pt x="276225" y="638175"/>
                  </a:lnTo>
                </a:path>
                <a:path w="2209800" h="1676400">
                  <a:moveTo>
                    <a:pt x="285750" y="695325"/>
                  </a:moveTo>
                  <a:lnTo>
                    <a:pt x="266700" y="638175"/>
                  </a:lnTo>
                </a:path>
                <a:path w="2209800" h="1676400">
                  <a:moveTo>
                    <a:pt x="323850" y="695325"/>
                  </a:moveTo>
                  <a:lnTo>
                    <a:pt x="323850" y="723900"/>
                  </a:lnTo>
                </a:path>
                <a:path w="2209800" h="1676400">
                  <a:moveTo>
                    <a:pt x="257175" y="590550"/>
                  </a:moveTo>
                  <a:lnTo>
                    <a:pt x="257175" y="628650"/>
                  </a:lnTo>
                </a:path>
                <a:path w="2209800" h="1676400">
                  <a:moveTo>
                    <a:pt x="276225" y="638175"/>
                  </a:moveTo>
                  <a:lnTo>
                    <a:pt x="304800" y="638175"/>
                  </a:lnTo>
                </a:path>
                <a:path w="2209800" h="1676400">
                  <a:moveTo>
                    <a:pt x="323850" y="47625"/>
                  </a:moveTo>
                  <a:lnTo>
                    <a:pt x="323850" y="0"/>
                  </a:lnTo>
                </a:path>
                <a:path w="2209800" h="1676400">
                  <a:moveTo>
                    <a:pt x="38100" y="47625"/>
                  </a:moveTo>
                  <a:lnTo>
                    <a:pt x="38100" y="0"/>
                  </a:lnTo>
                </a:path>
                <a:path w="2209800" h="1676400">
                  <a:moveTo>
                    <a:pt x="38100" y="28575"/>
                  </a:moveTo>
                  <a:lnTo>
                    <a:pt x="323850" y="28575"/>
                  </a:lnTo>
                </a:path>
                <a:path w="2209800" h="1676400">
                  <a:moveTo>
                    <a:pt x="228600" y="114300"/>
                  </a:moveTo>
                  <a:lnTo>
                    <a:pt x="266700" y="114300"/>
                  </a:lnTo>
                </a:path>
                <a:path w="2209800" h="1676400">
                  <a:moveTo>
                    <a:pt x="57150" y="133350"/>
                  </a:moveTo>
                  <a:lnTo>
                    <a:pt x="295275" y="133350"/>
                  </a:lnTo>
                </a:path>
                <a:path w="2209800" h="1676400">
                  <a:moveTo>
                    <a:pt x="38100" y="47625"/>
                  </a:moveTo>
                  <a:lnTo>
                    <a:pt x="323850" y="47625"/>
                  </a:lnTo>
                </a:path>
                <a:path w="2209800" h="1676400">
                  <a:moveTo>
                    <a:pt x="104775" y="419100"/>
                  </a:moveTo>
                  <a:lnTo>
                    <a:pt x="247650" y="419100"/>
                  </a:lnTo>
                </a:path>
                <a:path w="2209800" h="1676400">
                  <a:moveTo>
                    <a:pt x="104775" y="371475"/>
                  </a:moveTo>
                  <a:lnTo>
                    <a:pt x="247650" y="371475"/>
                  </a:lnTo>
                </a:path>
                <a:path w="2209800" h="1676400">
                  <a:moveTo>
                    <a:pt x="104775" y="314325"/>
                  </a:moveTo>
                  <a:lnTo>
                    <a:pt x="247650" y="314325"/>
                  </a:lnTo>
                </a:path>
                <a:path w="2209800" h="1676400">
                  <a:moveTo>
                    <a:pt x="104775" y="266700"/>
                  </a:moveTo>
                  <a:lnTo>
                    <a:pt x="247650" y="266700"/>
                  </a:lnTo>
                </a:path>
                <a:path w="2209800" h="1676400">
                  <a:moveTo>
                    <a:pt x="85725" y="114300"/>
                  </a:moveTo>
                  <a:lnTo>
                    <a:pt x="133350" y="114300"/>
                  </a:lnTo>
                </a:path>
                <a:path w="2209800" h="1676400">
                  <a:moveTo>
                    <a:pt x="38100" y="47625"/>
                  </a:moveTo>
                  <a:lnTo>
                    <a:pt x="57150" y="133350"/>
                  </a:lnTo>
                </a:path>
                <a:path w="2209800" h="1676400">
                  <a:moveTo>
                    <a:pt x="66675" y="47625"/>
                  </a:moveTo>
                  <a:lnTo>
                    <a:pt x="85725" y="114300"/>
                  </a:lnTo>
                </a:path>
                <a:path w="2209800" h="1676400">
                  <a:moveTo>
                    <a:pt x="76200" y="47625"/>
                  </a:moveTo>
                  <a:lnTo>
                    <a:pt x="85725" y="114300"/>
                  </a:lnTo>
                </a:path>
                <a:path w="2209800" h="1676400">
                  <a:moveTo>
                    <a:pt x="57150" y="114300"/>
                  </a:moveTo>
                  <a:lnTo>
                    <a:pt x="85725" y="114300"/>
                  </a:lnTo>
                </a:path>
                <a:path w="2209800" h="1676400">
                  <a:moveTo>
                    <a:pt x="104775" y="219075"/>
                  </a:moveTo>
                  <a:lnTo>
                    <a:pt x="247650" y="219075"/>
                  </a:lnTo>
                </a:path>
                <a:path w="2209800" h="1676400">
                  <a:moveTo>
                    <a:pt x="104775" y="161925"/>
                  </a:moveTo>
                  <a:lnTo>
                    <a:pt x="247650" y="161925"/>
                  </a:lnTo>
                </a:path>
                <a:path w="2209800" h="1676400">
                  <a:moveTo>
                    <a:pt x="142875" y="114300"/>
                  </a:moveTo>
                  <a:lnTo>
                    <a:pt x="171450" y="114300"/>
                  </a:lnTo>
                </a:path>
                <a:path w="2209800" h="1676400">
                  <a:moveTo>
                    <a:pt x="171450" y="114300"/>
                  </a:moveTo>
                  <a:lnTo>
                    <a:pt x="171450" y="47625"/>
                  </a:lnTo>
                </a:path>
                <a:path w="2209800" h="1676400">
                  <a:moveTo>
                    <a:pt x="114300" y="47625"/>
                  </a:moveTo>
                  <a:lnTo>
                    <a:pt x="133350" y="114300"/>
                  </a:lnTo>
                </a:path>
                <a:path w="2209800" h="1676400">
                  <a:moveTo>
                    <a:pt x="123825" y="47625"/>
                  </a:moveTo>
                  <a:lnTo>
                    <a:pt x="142875" y="114300"/>
                  </a:lnTo>
                </a:path>
                <a:path w="2209800" h="1676400">
                  <a:moveTo>
                    <a:pt x="238125" y="47625"/>
                  </a:moveTo>
                  <a:lnTo>
                    <a:pt x="228600" y="114300"/>
                  </a:lnTo>
                </a:path>
                <a:path w="2209800" h="1676400">
                  <a:moveTo>
                    <a:pt x="228600" y="47625"/>
                  </a:moveTo>
                  <a:lnTo>
                    <a:pt x="219075" y="114300"/>
                  </a:lnTo>
                </a:path>
                <a:path w="2209800" h="1676400">
                  <a:moveTo>
                    <a:pt x="180975" y="114300"/>
                  </a:moveTo>
                  <a:lnTo>
                    <a:pt x="180975" y="47625"/>
                  </a:lnTo>
                </a:path>
                <a:path w="2209800" h="1676400">
                  <a:moveTo>
                    <a:pt x="180975" y="114300"/>
                  </a:moveTo>
                  <a:lnTo>
                    <a:pt x="219075" y="114300"/>
                  </a:lnTo>
                </a:path>
                <a:path w="2209800" h="1676400">
                  <a:moveTo>
                    <a:pt x="323850" y="47625"/>
                  </a:moveTo>
                  <a:lnTo>
                    <a:pt x="295275" y="133350"/>
                  </a:lnTo>
                </a:path>
                <a:path w="2209800" h="1676400">
                  <a:moveTo>
                    <a:pt x="285750" y="47625"/>
                  </a:moveTo>
                  <a:lnTo>
                    <a:pt x="266700" y="114300"/>
                  </a:lnTo>
                </a:path>
                <a:path w="2209800" h="1676400">
                  <a:moveTo>
                    <a:pt x="276225" y="114300"/>
                  </a:moveTo>
                  <a:lnTo>
                    <a:pt x="304800" y="114300"/>
                  </a:lnTo>
                </a:path>
                <a:path w="2209800" h="1676400">
                  <a:moveTo>
                    <a:pt x="295275" y="47625"/>
                  </a:moveTo>
                  <a:lnTo>
                    <a:pt x="276225" y="114300"/>
                  </a:lnTo>
                </a:path>
                <a:path w="2209800" h="1676400">
                  <a:moveTo>
                    <a:pt x="714375" y="990600"/>
                  </a:moveTo>
                  <a:lnTo>
                    <a:pt x="1495425" y="990600"/>
                  </a:lnTo>
                </a:path>
                <a:path w="2209800" h="1676400">
                  <a:moveTo>
                    <a:pt x="685800" y="962025"/>
                  </a:moveTo>
                  <a:lnTo>
                    <a:pt x="685800" y="1676400"/>
                  </a:lnTo>
                </a:path>
                <a:path w="2209800" h="1676400">
                  <a:moveTo>
                    <a:pt x="714375" y="1638300"/>
                  </a:moveTo>
                  <a:lnTo>
                    <a:pt x="714375" y="990600"/>
                  </a:lnTo>
                </a:path>
                <a:path w="2209800" h="1676400">
                  <a:moveTo>
                    <a:pt x="790575" y="1304925"/>
                  </a:moveTo>
                  <a:lnTo>
                    <a:pt x="781050" y="1314450"/>
                  </a:lnTo>
                  <a:lnTo>
                    <a:pt x="781050" y="1323975"/>
                  </a:lnTo>
                  <a:lnTo>
                    <a:pt x="790575" y="1333500"/>
                  </a:lnTo>
                </a:path>
                <a:path w="2209800" h="1676400">
                  <a:moveTo>
                    <a:pt x="800100" y="1333500"/>
                  </a:moveTo>
                  <a:lnTo>
                    <a:pt x="809625" y="1323975"/>
                  </a:lnTo>
                  <a:lnTo>
                    <a:pt x="809625" y="1314450"/>
                  </a:lnTo>
                  <a:lnTo>
                    <a:pt x="800100" y="1304925"/>
                  </a:lnTo>
                </a:path>
                <a:path w="2209800" h="1676400">
                  <a:moveTo>
                    <a:pt x="800100" y="1276350"/>
                  </a:moveTo>
                  <a:lnTo>
                    <a:pt x="800100" y="1362075"/>
                  </a:lnTo>
                </a:path>
                <a:path w="2209800" h="1676400">
                  <a:moveTo>
                    <a:pt x="790575" y="1276350"/>
                  </a:moveTo>
                  <a:lnTo>
                    <a:pt x="790575" y="13620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265487" y="4256087"/>
              <a:ext cx="76200" cy="762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213100" y="3746500"/>
              <a:ext cx="733425" cy="714375"/>
            </a:xfrm>
            <a:custGeom>
              <a:avLst/>
              <a:gdLst/>
              <a:ahLst/>
              <a:cxnLst/>
              <a:rect l="l" t="t" r="r" b="b"/>
              <a:pathLst>
                <a:path w="733425" h="714375">
                  <a:moveTo>
                    <a:pt x="9525" y="400050"/>
                  </a:moveTo>
                  <a:lnTo>
                    <a:pt x="0" y="400050"/>
                  </a:lnTo>
                </a:path>
                <a:path w="733425" h="714375">
                  <a:moveTo>
                    <a:pt x="9525" y="314325"/>
                  </a:moveTo>
                  <a:lnTo>
                    <a:pt x="0" y="314325"/>
                  </a:lnTo>
                </a:path>
                <a:path w="733425" h="714375">
                  <a:moveTo>
                    <a:pt x="733425" y="0"/>
                  </a:moveTo>
                  <a:lnTo>
                    <a:pt x="733425" y="714375"/>
                  </a:lnTo>
                </a:path>
                <a:path w="733425" h="714375">
                  <a:moveTo>
                    <a:pt x="704850" y="676275"/>
                  </a:moveTo>
                  <a:lnTo>
                    <a:pt x="704850" y="285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037012" y="3741737"/>
              <a:ext cx="133350" cy="17145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384550" y="2784475"/>
              <a:ext cx="1247775" cy="962025"/>
            </a:xfrm>
            <a:custGeom>
              <a:avLst/>
              <a:gdLst/>
              <a:ahLst/>
              <a:cxnLst/>
              <a:rect l="l" t="t" r="r" b="b"/>
              <a:pathLst>
                <a:path w="1247775" h="962025">
                  <a:moveTo>
                    <a:pt x="190500" y="114300"/>
                  </a:moveTo>
                  <a:lnTo>
                    <a:pt x="228600" y="114300"/>
                  </a:lnTo>
                </a:path>
                <a:path w="1247775" h="962025">
                  <a:moveTo>
                    <a:pt x="285750" y="47625"/>
                  </a:moveTo>
                  <a:lnTo>
                    <a:pt x="285750" y="0"/>
                  </a:lnTo>
                </a:path>
                <a:path w="1247775" h="962025">
                  <a:moveTo>
                    <a:pt x="0" y="47625"/>
                  </a:moveTo>
                  <a:lnTo>
                    <a:pt x="0" y="0"/>
                  </a:lnTo>
                </a:path>
                <a:path w="1247775" h="962025">
                  <a:moveTo>
                    <a:pt x="0" y="28575"/>
                  </a:moveTo>
                  <a:lnTo>
                    <a:pt x="285750" y="28575"/>
                  </a:lnTo>
                </a:path>
                <a:path w="1247775" h="962025">
                  <a:moveTo>
                    <a:pt x="0" y="47625"/>
                  </a:moveTo>
                  <a:lnTo>
                    <a:pt x="285750" y="47625"/>
                  </a:lnTo>
                </a:path>
                <a:path w="1247775" h="962025">
                  <a:moveTo>
                    <a:pt x="28575" y="133350"/>
                  </a:moveTo>
                  <a:lnTo>
                    <a:pt x="257175" y="133350"/>
                  </a:lnTo>
                </a:path>
                <a:path w="1247775" h="962025">
                  <a:moveTo>
                    <a:pt x="76200" y="161925"/>
                  </a:moveTo>
                  <a:lnTo>
                    <a:pt x="209550" y="161925"/>
                  </a:lnTo>
                </a:path>
                <a:path w="1247775" h="962025">
                  <a:moveTo>
                    <a:pt x="76200" y="219075"/>
                  </a:moveTo>
                  <a:lnTo>
                    <a:pt x="209550" y="219075"/>
                  </a:lnTo>
                </a:path>
                <a:path w="1247775" h="962025">
                  <a:moveTo>
                    <a:pt x="76200" y="266700"/>
                  </a:moveTo>
                  <a:lnTo>
                    <a:pt x="209550" y="266700"/>
                  </a:lnTo>
                </a:path>
                <a:path w="1247775" h="962025">
                  <a:moveTo>
                    <a:pt x="76200" y="314325"/>
                  </a:moveTo>
                  <a:lnTo>
                    <a:pt x="209550" y="314325"/>
                  </a:lnTo>
                </a:path>
                <a:path w="1247775" h="962025">
                  <a:moveTo>
                    <a:pt x="76200" y="371475"/>
                  </a:moveTo>
                  <a:lnTo>
                    <a:pt x="209550" y="371475"/>
                  </a:lnTo>
                </a:path>
                <a:path w="1247775" h="962025">
                  <a:moveTo>
                    <a:pt x="76200" y="419100"/>
                  </a:moveTo>
                  <a:lnTo>
                    <a:pt x="209550" y="419100"/>
                  </a:lnTo>
                </a:path>
                <a:path w="1247775" h="962025">
                  <a:moveTo>
                    <a:pt x="190500" y="638175"/>
                  </a:moveTo>
                  <a:lnTo>
                    <a:pt x="228600" y="638175"/>
                  </a:lnTo>
                </a:path>
                <a:path w="1247775" h="962025">
                  <a:moveTo>
                    <a:pt x="28575" y="628650"/>
                  </a:moveTo>
                  <a:lnTo>
                    <a:pt x="257175" y="628650"/>
                  </a:lnTo>
                </a:path>
                <a:path w="1247775" h="962025">
                  <a:moveTo>
                    <a:pt x="0" y="695325"/>
                  </a:moveTo>
                  <a:lnTo>
                    <a:pt x="285750" y="695325"/>
                  </a:lnTo>
                </a:path>
                <a:path w="1247775" h="962025">
                  <a:moveTo>
                    <a:pt x="0" y="714375"/>
                  </a:moveTo>
                  <a:lnTo>
                    <a:pt x="285750" y="714375"/>
                  </a:lnTo>
                </a:path>
                <a:path w="1247775" h="962025">
                  <a:moveTo>
                    <a:pt x="76200" y="466725"/>
                  </a:moveTo>
                  <a:lnTo>
                    <a:pt x="209550" y="466725"/>
                  </a:lnTo>
                </a:path>
                <a:path w="1247775" h="962025">
                  <a:moveTo>
                    <a:pt x="76200" y="523875"/>
                  </a:moveTo>
                  <a:lnTo>
                    <a:pt x="209550" y="523875"/>
                  </a:lnTo>
                </a:path>
                <a:path w="1247775" h="962025">
                  <a:moveTo>
                    <a:pt x="76200" y="571500"/>
                  </a:moveTo>
                  <a:lnTo>
                    <a:pt x="209550" y="571500"/>
                  </a:lnTo>
                </a:path>
                <a:path w="1247775" h="962025">
                  <a:moveTo>
                    <a:pt x="209550" y="695325"/>
                  </a:moveTo>
                  <a:lnTo>
                    <a:pt x="190500" y="638175"/>
                  </a:lnTo>
                </a:path>
                <a:path w="1247775" h="962025">
                  <a:moveTo>
                    <a:pt x="200025" y="695325"/>
                  </a:moveTo>
                  <a:lnTo>
                    <a:pt x="180975" y="638175"/>
                  </a:lnTo>
                </a:path>
                <a:path w="1247775" h="962025">
                  <a:moveTo>
                    <a:pt x="152400" y="638175"/>
                  </a:moveTo>
                  <a:lnTo>
                    <a:pt x="152400" y="695325"/>
                  </a:lnTo>
                </a:path>
                <a:path w="1247775" h="962025">
                  <a:moveTo>
                    <a:pt x="142875" y="638175"/>
                  </a:moveTo>
                  <a:lnTo>
                    <a:pt x="142875" y="695325"/>
                  </a:lnTo>
                </a:path>
                <a:path w="1247775" h="962025">
                  <a:moveTo>
                    <a:pt x="28575" y="695325"/>
                  </a:moveTo>
                  <a:lnTo>
                    <a:pt x="47625" y="638175"/>
                  </a:lnTo>
                </a:path>
                <a:path w="1247775" h="962025">
                  <a:moveTo>
                    <a:pt x="38100" y="695325"/>
                  </a:moveTo>
                  <a:lnTo>
                    <a:pt x="57150" y="638175"/>
                  </a:lnTo>
                </a:path>
                <a:path w="1247775" h="962025">
                  <a:moveTo>
                    <a:pt x="0" y="695325"/>
                  </a:moveTo>
                  <a:lnTo>
                    <a:pt x="28575" y="628650"/>
                  </a:lnTo>
                </a:path>
                <a:path w="1247775" h="962025">
                  <a:moveTo>
                    <a:pt x="85725" y="695325"/>
                  </a:moveTo>
                  <a:lnTo>
                    <a:pt x="104775" y="638175"/>
                  </a:lnTo>
                </a:path>
                <a:path w="1247775" h="962025">
                  <a:moveTo>
                    <a:pt x="85725" y="695325"/>
                  </a:moveTo>
                  <a:lnTo>
                    <a:pt x="95250" y="638175"/>
                  </a:lnTo>
                </a:path>
                <a:path w="1247775" h="962025">
                  <a:moveTo>
                    <a:pt x="0" y="695325"/>
                  </a:moveTo>
                  <a:lnTo>
                    <a:pt x="0" y="723900"/>
                  </a:lnTo>
                </a:path>
                <a:path w="1247775" h="962025">
                  <a:moveTo>
                    <a:pt x="57150" y="638175"/>
                  </a:moveTo>
                  <a:lnTo>
                    <a:pt x="95250" y="638175"/>
                  </a:lnTo>
                </a:path>
                <a:path w="1247775" h="962025">
                  <a:moveTo>
                    <a:pt x="19050" y="638175"/>
                  </a:moveTo>
                  <a:lnTo>
                    <a:pt x="47625" y="638175"/>
                  </a:lnTo>
                </a:path>
                <a:path w="1247775" h="962025">
                  <a:moveTo>
                    <a:pt x="104775" y="638175"/>
                  </a:moveTo>
                  <a:lnTo>
                    <a:pt x="142875" y="638175"/>
                  </a:lnTo>
                </a:path>
                <a:path w="1247775" h="962025">
                  <a:moveTo>
                    <a:pt x="66675" y="590550"/>
                  </a:moveTo>
                  <a:lnTo>
                    <a:pt x="66675" y="628650"/>
                  </a:lnTo>
                </a:path>
                <a:path w="1247775" h="962025">
                  <a:moveTo>
                    <a:pt x="152400" y="638175"/>
                  </a:moveTo>
                  <a:lnTo>
                    <a:pt x="180975" y="638175"/>
                  </a:lnTo>
                </a:path>
                <a:path w="1247775" h="962025">
                  <a:moveTo>
                    <a:pt x="57150" y="114300"/>
                  </a:moveTo>
                  <a:lnTo>
                    <a:pt x="95250" y="114300"/>
                  </a:lnTo>
                </a:path>
                <a:path w="1247775" h="962025">
                  <a:moveTo>
                    <a:pt x="0" y="47625"/>
                  </a:moveTo>
                  <a:lnTo>
                    <a:pt x="28575" y="133350"/>
                  </a:lnTo>
                </a:path>
                <a:path w="1247775" h="962025">
                  <a:moveTo>
                    <a:pt x="19050" y="114300"/>
                  </a:moveTo>
                  <a:lnTo>
                    <a:pt x="47625" y="114300"/>
                  </a:lnTo>
                </a:path>
                <a:path w="1247775" h="962025">
                  <a:moveTo>
                    <a:pt x="38100" y="47625"/>
                  </a:moveTo>
                  <a:lnTo>
                    <a:pt x="57150" y="114300"/>
                  </a:lnTo>
                </a:path>
                <a:path w="1247775" h="962025">
                  <a:moveTo>
                    <a:pt x="28575" y="47625"/>
                  </a:moveTo>
                  <a:lnTo>
                    <a:pt x="47625" y="114300"/>
                  </a:lnTo>
                </a:path>
                <a:path w="1247775" h="962025">
                  <a:moveTo>
                    <a:pt x="104775" y="114300"/>
                  </a:moveTo>
                  <a:lnTo>
                    <a:pt x="142875" y="114300"/>
                  </a:lnTo>
                </a:path>
                <a:path w="1247775" h="962025">
                  <a:moveTo>
                    <a:pt x="85725" y="47625"/>
                  </a:moveTo>
                  <a:lnTo>
                    <a:pt x="95250" y="114300"/>
                  </a:lnTo>
                </a:path>
                <a:path w="1247775" h="962025">
                  <a:moveTo>
                    <a:pt x="85725" y="47625"/>
                  </a:moveTo>
                  <a:lnTo>
                    <a:pt x="104775" y="114300"/>
                  </a:lnTo>
                </a:path>
                <a:path w="1247775" h="962025">
                  <a:moveTo>
                    <a:pt x="200025" y="47625"/>
                  </a:moveTo>
                  <a:lnTo>
                    <a:pt x="180975" y="114300"/>
                  </a:lnTo>
                </a:path>
                <a:path w="1247775" h="962025">
                  <a:moveTo>
                    <a:pt x="209550" y="47625"/>
                  </a:moveTo>
                  <a:lnTo>
                    <a:pt x="190500" y="114300"/>
                  </a:lnTo>
                </a:path>
                <a:path w="1247775" h="962025">
                  <a:moveTo>
                    <a:pt x="142875" y="114300"/>
                  </a:moveTo>
                  <a:lnTo>
                    <a:pt x="142875" y="47625"/>
                  </a:lnTo>
                </a:path>
                <a:path w="1247775" h="962025">
                  <a:moveTo>
                    <a:pt x="152400" y="114300"/>
                  </a:moveTo>
                  <a:lnTo>
                    <a:pt x="152400" y="47625"/>
                  </a:lnTo>
                </a:path>
                <a:path w="1247775" h="962025">
                  <a:moveTo>
                    <a:pt x="152400" y="114300"/>
                  </a:moveTo>
                  <a:lnTo>
                    <a:pt x="180975" y="114300"/>
                  </a:lnTo>
                </a:path>
                <a:path w="1247775" h="962025">
                  <a:moveTo>
                    <a:pt x="247650" y="695325"/>
                  </a:moveTo>
                  <a:lnTo>
                    <a:pt x="228600" y="638175"/>
                  </a:lnTo>
                </a:path>
                <a:path w="1247775" h="962025">
                  <a:moveTo>
                    <a:pt x="257175" y="695325"/>
                  </a:moveTo>
                  <a:lnTo>
                    <a:pt x="238125" y="638175"/>
                  </a:lnTo>
                </a:path>
                <a:path w="1247775" h="962025">
                  <a:moveTo>
                    <a:pt x="285750" y="695325"/>
                  </a:moveTo>
                  <a:lnTo>
                    <a:pt x="257175" y="628650"/>
                  </a:lnTo>
                </a:path>
                <a:path w="1247775" h="962025">
                  <a:moveTo>
                    <a:pt x="285750" y="695325"/>
                  </a:moveTo>
                  <a:lnTo>
                    <a:pt x="285750" y="723900"/>
                  </a:lnTo>
                </a:path>
                <a:path w="1247775" h="962025">
                  <a:moveTo>
                    <a:pt x="228600" y="590550"/>
                  </a:moveTo>
                  <a:lnTo>
                    <a:pt x="228600" y="628650"/>
                  </a:lnTo>
                </a:path>
                <a:path w="1247775" h="962025">
                  <a:moveTo>
                    <a:pt x="238125" y="638175"/>
                  </a:moveTo>
                  <a:lnTo>
                    <a:pt x="266700" y="638175"/>
                  </a:lnTo>
                </a:path>
                <a:path w="1247775" h="962025">
                  <a:moveTo>
                    <a:pt x="285750" y="47625"/>
                  </a:moveTo>
                  <a:lnTo>
                    <a:pt x="257175" y="133350"/>
                  </a:lnTo>
                </a:path>
                <a:path w="1247775" h="962025">
                  <a:moveTo>
                    <a:pt x="257175" y="47625"/>
                  </a:moveTo>
                  <a:lnTo>
                    <a:pt x="238125" y="114300"/>
                  </a:lnTo>
                </a:path>
                <a:path w="1247775" h="962025">
                  <a:moveTo>
                    <a:pt x="247650" y="47625"/>
                  </a:moveTo>
                  <a:lnTo>
                    <a:pt x="228600" y="114300"/>
                  </a:lnTo>
                </a:path>
                <a:path w="1247775" h="962025">
                  <a:moveTo>
                    <a:pt x="238125" y="114300"/>
                  </a:moveTo>
                  <a:lnTo>
                    <a:pt x="266700" y="114300"/>
                  </a:lnTo>
                </a:path>
                <a:path w="1247775" h="962025">
                  <a:moveTo>
                    <a:pt x="1247775" y="723900"/>
                  </a:moveTo>
                  <a:lnTo>
                    <a:pt x="1247775" y="962025"/>
                  </a:lnTo>
                </a:path>
                <a:path w="1247775" h="962025">
                  <a:moveTo>
                    <a:pt x="1114425" y="638175"/>
                  </a:moveTo>
                  <a:lnTo>
                    <a:pt x="1162050" y="638175"/>
                  </a:lnTo>
                </a:path>
                <a:path w="1247775" h="962025">
                  <a:moveTo>
                    <a:pt x="1000125" y="571500"/>
                  </a:moveTo>
                  <a:lnTo>
                    <a:pt x="1143000" y="571500"/>
                  </a:lnTo>
                </a:path>
                <a:path w="1247775" h="962025">
                  <a:moveTo>
                    <a:pt x="1000125" y="523875"/>
                  </a:moveTo>
                  <a:lnTo>
                    <a:pt x="1143000" y="523875"/>
                  </a:lnTo>
                </a:path>
                <a:path w="1247775" h="962025">
                  <a:moveTo>
                    <a:pt x="1000125" y="466725"/>
                  </a:moveTo>
                  <a:lnTo>
                    <a:pt x="1143000" y="466725"/>
                  </a:lnTo>
                </a:path>
                <a:path w="1247775" h="962025">
                  <a:moveTo>
                    <a:pt x="923925" y="714375"/>
                  </a:moveTo>
                  <a:lnTo>
                    <a:pt x="1219200" y="714375"/>
                  </a:lnTo>
                </a:path>
                <a:path w="1247775" h="962025">
                  <a:moveTo>
                    <a:pt x="923925" y="695325"/>
                  </a:moveTo>
                  <a:lnTo>
                    <a:pt x="1219200" y="6953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303712" y="3375025"/>
              <a:ext cx="304800" cy="1333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308475" y="2784475"/>
              <a:ext cx="295275" cy="419100"/>
            </a:xfrm>
            <a:custGeom>
              <a:avLst/>
              <a:gdLst/>
              <a:ahLst/>
              <a:cxnLst/>
              <a:rect l="l" t="t" r="r" b="b"/>
              <a:pathLst>
                <a:path w="295275" h="419100">
                  <a:moveTo>
                    <a:pt x="295275" y="47625"/>
                  </a:moveTo>
                  <a:lnTo>
                    <a:pt x="295275" y="0"/>
                  </a:lnTo>
                </a:path>
                <a:path w="295275" h="419100">
                  <a:moveTo>
                    <a:pt x="0" y="47625"/>
                  </a:moveTo>
                  <a:lnTo>
                    <a:pt x="0" y="0"/>
                  </a:lnTo>
                </a:path>
                <a:path w="295275" h="419100">
                  <a:moveTo>
                    <a:pt x="0" y="28575"/>
                  </a:moveTo>
                  <a:lnTo>
                    <a:pt x="295275" y="28575"/>
                  </a:lnTo>
                </a:path>
                <a:path w="295275" h="419100">
                  <a:moveTo>
                    <a:pt x="190500" y="114300"/>
                  </a:moveTo>
                  <a:lnTo>
                    <a:pt x="238125" y="114300"/>
                  </a:lnTo>
                </a:path>
                <a:path w="295275" h="419100">
                  <a:moveTo>
                    <a:pt x="76200" y="419100"/>
                  </a:moveTo>
                  <a:lnTo>
                    <a:pt x="219075" y="419100"/>
                  </a:lnTo>
                </a:path>
                <a:path w="295275" h="419100">
                  <a:moveTo>
                    <a:pt x="76200" y="371475"/>
                  </a:moveTo>
                  <a:lnTo>
                    <a:pt x="219075" y="371475"/>
                  </a:lnTo>
                </a:path>
                <a:path w="295275" h="419100">
                  <a:moveTo>
                    <a:pt x="76200" y="314325"/>
                  </a:moveTo>
                  <a:lnTo>
                    <a:pt x="219075" y="314325"/>
                  </a:lnTo>
                </a:path>
                <a:path w="295275" h="419100">
                  <a:moveTo>
                    <a:pt x="76200" y="266700"/>
                  </a:moveTo>
                  <a:lnTo>
                    <a:pt x="219075" y="266700"/>
                  </a:lnTo>
                </a:path>
                <a:path w="295275" h="419100">
                  <a:moveTo>
                    <a:pt x="76200" y="219075"/>
                  </a:moveTo>
                  <a:lnTo>
                    <a:pt x="219075" y="219075"/>
                  </a:lnTo>
                </a:path>
                <a:path w="295275" h="419100">
                  <a:moveTo>
                    <a:pt x="76200" y="161925"/>
                  </a:moveTo>
                  <a:lnTo>
                    <a:pt x="219075" y="161925"/>
                  </a:lnTo>
                </a:path>
                <a:path w="295275" h="419100">
                  <a:moveTo>
                    <a:pt x="28575" y="133350"/>
                  </a:moveTo>
                  <a:lnTo>
                    <a:pt x="266700" y="133350"/>
                  </a:lnTo>
                </a:path>
                <a:path w="295275" h="419100">
                  <a:moveTo>
                    <a:pt x="0" y="47625"/>
                  </a:moveTo>
                  <a:lnTo>
                    <a:pt x="295275" y="476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303712" y="2827337"/>
              <a:ext cx="304800" cy="9525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432050" y="2355850"/>
              <a:ext cx="342900" cy="409575"/>
            </a:xfrm>
            <a:custGeom>
              <a:avLst/>
              <a:gdLst/>
              <a:ahLst/>
              <a:cxnLst/>
              <a:rect l="l" t="t" r="r" b="b"/>
              <a:pathLst>
                <a:path w="342900" h="409575">
                  <a:moveTo>
                    <a:pt x="276225" y="0"/>
                  </a:moveTo>
                  <a:lnTo>
                    <a:pt x="276225" y="19050"/>
                  </a:lnTo>
                  <a:lnTo>
                    <a:pt x="285750" y="19050"/>
                  </a:lnTo>
                  <a:lnTo>
                    <a:pt x="285750" y="28575"/>
                  </a:lnTo>
                  <a:lnTo>
                    <a:pt x="314325" y="47625"/>
                  </a:lnTo>
                  <a:lnTo>
                    <a:pt x="314325" y="57150"/>
                  </a:lnTo>
                  <a:lnTo>
                    <a:pt x="19050" y="57150"/>
                  </a:lnTo>
                  <a:lnTo>
                    <a:pt x="19050" y="47625"/>
                  </a:lnTo>
                  <a:lnTo>
                    <a:pt x="47625" y="28575"/>
                  </a:lnTo>
                  <a:lnTo>
                    <a:pt x="57150" y="28575"/>
                  </a:lnTo>
                  <a:lnTo>
                    <a:pt x="57150" y="0"/>
                  </a:lnTo>
                </a:path>
                <a:path w="342900" h="409575">
                  <a:moveTo>
                    <a:pt x="171450" y="409575"/>
                  </a:moveTo>
                  <a:lnTo>
                    <a:pt x="247650" y="409575"/>
                  </a:lnTo>
                </a:path>
                <a:path w="342900" h="409575">
                  <a:moveTo>
                    <a:pt x="257175" y="400050"/>
                  </a:moveTo>
                  <a:lnTo>
                    <a:pt x="238125" y="352425"/>
                  </a:lnTo>
                </a:path>
                <a:path w="342900" h="409575">
                  <a:moveTo>
                    <a:pt x="247650" y="400050"/>
                  </a:moveTo>
                  <a:lnTo>
                    <a:pt x="238125" y="352425"/>
                  </a:lnTo>
                </a:path>
                <a:path w="342900" h="409575">
                  <a:moveTo>
                    <a:pt x="66675" y="295275"/>
                  </a:moveTo>
                  <a:lnTo>
                    <a:pt x="266700" y="295275"/>
                  </a:lnTo>
                </a:path>
                <a:path w="342900" h="409575">
                  <a:moveTo>
                    <a:pt x="66675" y="238125"/>
                  </a:moveTo>
                  <a:lnTo>
                    <a:pt x="266700" y="238125"/>
                  </a:lnTo>
                </a:path>
                <a:path w="342900" h="409575">
                  <a:moveTo>
                    <a:pt x="66675" y="190500"/>
                  </a:moveTo>
                  <a:lnTo>
                    <a:pt x="266700" y="190500"/>
                  </a:lnTo>
                </a:path>
                <a:path w="342900" h="409575">
                  <a:moveTo>
                    <a:pt x="66675" y="142875"/>
                  </a:moveTo>
                  <a:lnTo>
                    <a:pt x="266700" y="142875"/>
                  </a:lnTo>
                </a:path>
                <a:path w="342900" h="409575">
                  <a:moveTo>
                    <a:pt x="66675" y="85725"/>
                  </a:moveTo>
                  <a:lnTo>
                    <a:pt x="266700" y="85725"/>
                  </a:lnTo>
                </a:path>
                <a:path w="342900" h="409575">
                  <a:moveTo>
                    <a:pt x="66675" y="38100"/>
                  </a:moveTo>
                  <a:lnTo>
                    <a:pt x="266700" y="38100"/>
                  </a:lnTo>
                </a:path>
                <a:path w="342900" h="409575">
                  <a:moveTo>
                    <a:pt x="38100" y="352425"/>
                  </a:moveTo>
                  <a:lnTo>
                    <a:pt x="304800" y="352425"/>
                  </a:lnTo>
                </a:path>
                <a:path w="342900" h="409575">
                  <a:moveTo>
                    <a:pt x="0" y="409575"/>
                  </a:moveTo>
                  <a:lnTo>
                    <a:pt x="342900" y="409575"/>
                  </a:lnTo>
                </a:path>
                <a:path w="342900" h="409575">
                  <a:moveTo>
                    <a:pt x="38100" y="342900"/>
                  </a:moveTo>
                  <a:lnTo>
                    <a:pt x="295275" y="3429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427287" y="2660650"/>
              <a:ext cx="352425" cy="13811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432050" y="2051050"/>
              <a:ext cx="342900" cy="304800"/>
            </a:xfrm>
            <a:custGeom>
              <a:avLst/>
              <a:gdLst/>
              <a:ahLst/>
              <a:cxnLst/>
              <a:rect l="l" t="t" r="r" b="b"/>
              <a:pathLst>
                <a:path w="342900" h="304800">
                  <a:moveTo>
                    <a:pt x="247650" y="47625"/>
                  </a:moveTo>
                  <a:lnTo>
                    <a:pt x="238125" y="95250"/>
                  </a:lnTo>
                </a:path>
                <a:path w="342900" h="304800">
                  <a:moveTo>
                    <a:pt x="257175" y="47625"/>
                  </a:moveTo>
                  <a:lnTo>
                    <a:pt x="238125" y="95250"/>
                  </a:lnTo>
                </a:path>
                <a:path w="342900" h="304800">
                  <a:moveTo>
                    <a:pt x="171450" y="47625"/>
                  </a:moveTo>
                  <a:lnTo>
                    <a:pt x="247650" y="47625"/>
                  </a:lnTo>
                </a:path>
                <a:path w="342900" h="304800">
                  <a:moveTo>
                    <a:pt x="66675" y="295275"/>
                  </a:moveTo>
                  <a:lnTo>
                    <a:pt x="266700" y="295275"/>
                  </a:lnTo>
                </a:path>
                <a:path w="342900" h="304800">
                  <a:moveTo>
                    <a:pt x="66675" y="238125"/>
                  </a:moveTo>
                  <a:lnTo>
                    <a:pt x="266700" y="238125"/>
                  </a:lnTo>
                </a:path>
                <a:path w="342900" h="304800">
                  <a:moveTo>
                    <a:pt x="66675" y="190500"/>
                  </a:moveTo>
                  <a:lnTo>
                    <a:pt x="266700" y="190500"/>
                  </a:lnTo>
                </a:path>
                <a:path w="342900" h="304800">
                  <a:moveTo>
                    <a:pt x="66675" y="133350"/>
                  </a:moveTo>
                  <a:lnTo>
                    <a:pt x="266700" y="133350"/>
                  </a:lnTo>
                </a:path>
                <a:path w="342900" h="304800">
                  <a:moveTo>
                    <a:pt x="0" y="0"/>
                  </a:moveTo>
                  <a:lnTo>
                    <a:pt x="342900" y="0"/>
                  </a:lnTo>
                </a:path>
                <a:path w="342900" h="304800">
                  <a:moveTo>
                    <a:pt x="57150" y="9525"/>
                  </a:moveTo>
                  <a:lnTo>
                    <a:pt x="276225" y="9525"/>
                  </a:lnTo>
                </a:path>
                <a:path w="342900" h="304800">
                  <a:moveTo>
                    <a:pt x="57150" y="19050"/>
                  </a:moveTo>
                  <a:lnTo>
                    <a:pt x="276225" y="19050"/>
                  </a:lnTo>
                </a:path>
                <a:path w="342900" h="304800">
                  <a:moveTo>
                    <a:pt x="38100" y="104775"/>
                  </a:moveTo>
                  <a:lnTo>
                    <a:pt x="295275" y="104775"/>
                  </a:lnTo>
                </a:path>
                <a:path w="342900" h="304800">
                  <a:moveTo>
                    <a:pt x="0" y="38100"/>
                  </a:moveTo>
                  <a:lnTo>
                    <a:pt x="342900" y="38100"/>
                  </a:lnTo>
                </a:path>
                <a:path w="342900" h="304800">
                  <a:moveTo>
                    <a:pt x="38100" y="95250"/>
                  </a:moveTo>
                  <a:lnTo>
                    <a:pt x="304800" y="95250"/>
                  </a:lnTo>
                </a:path>
                <a:path w="342900" h="304800">
                  <a:moveTo>
                    <a:pt x="276225" y="104775"/>
                  </a:moveTo>
                  <a:lnTo>
                    <a:pt x="276225" y="123825"/>
                  </a:lnTo>
                  <a:lnTo>
                    <a:pt x="285750" y="123825"/>
                  </a:lnTo>
                  <a:lnTo>
                    <a:pt x="285750" y="133350"/>
                  </a:lnTo>
                  <a:lnTo>
                    <a:pt x="314325" y="142875"/>
                  </a:lnTo>
                  <a:lnTo>
                    <a:pt x="314325" y="152400"/>
                  </a:lnTo>
                  <a:lnTo>
                    <a:pt x="19050" y="152400"/>
                  </a:lnTo>
                  <a:lnTo>
                    <a:pt x="19050" y="142875"/>
                  </a:lnTo>
                  <a:lnTo>
                    <a:pt x="47625" y="133350"/>
                  </a:lnTo>
                  <a:lnTo>
                    <a:pt x="57150" y="123825"/>
                  </a:lnTo>
                  <a:lnTo>
                    <a:pt x="57150" y="104775"/>
                  </a:lnTo>
                </a:path>
                <a:path w="342900" h="304800">
                  <a:moveTo>
                    <a:pt x="276225" y="152400"/>
                  </a:moveTo>
                  <a:lnTo>
                    <a:pt x="276225" y="171450"/>
                  </a:lnTo>
                  <a:lnTo>
                    <a:pt x="285750" y="171450"/>
                  </a:lnTo>
                  <a:lnTo>
                    <a:pt x="285750" y="180975"/>
                  </a:lnTo>
                  <a:lnTo>
                    <a:pt x="314325" y="200025"/>
                  </a:lnTo>
                  <a:lnTo>
                    <a:pt x="314325" y="209550"/>
                  </a:lnTo>
                  <a:lnTo>
                    <a:pt x="19050" y="209550"/>
                  </a:lnTo>
                  <a:lnTo>
                    <a:pt x="19050" y="200025"/>
                  </a:lnTo>
                  <a:lnTo>
                    <a:pt x="47625" y="180975"/>
                  </a:lnTo>
                  <a:lnTo>
                    <a:pt x="57150" y="180975"/>
                  </a:lnTo>
                  <a:lnTo>
                    <a:pt x="57150" y="152400"/>
                  </a:lnTo>
                </a:path>
                <a:path w="342900" h="304800">
                  <a:moveTo>
                    <a:pt x="276225" y="209550"/>
                  </a:moveTo>
                  <a:lnTo>
                    <a:pt x="276225" y="219075"/>
                  </a:lnTo>
                  <a:lnTo>
                    <a:pt x="285750" y="228600"/>
                  </a:lnTo>
                  <a:lnTo>
                    <a:pt x="285750" y="238125"/>
                  </a:lnTo>
                  <a:lnTo>
                    <a:pt x="314325" y="247650"/>
                  </a:lnTo>
                  <a:lnTo>
                    <a:pt x="314325" y="257175"/>
                  </a:lnTo>
                  <a:lnTo>
                    <a:pt x="19050" y="257175"/>
                  </a:lnTo>
                  <a:lnTo>
                    <a:pt x="19050" y="247650"/>
                  </a:lnTo>
                  <a:lnTo>
                    <a:pt x="47625" y="238125"/>
                  </a:lnTo>
                  <a:lnTo>
                    <a:pt x="47625" y="228600"/>
                  </a:lnTo>
                  <a:lnTo>
                    <a:pt x="57150" y="228600"/>
                  </a:lnTo>
                  <a:lnTo>
                    <a:pt x="57150" y="209550"/>
                  </a:lnTo>
                </a:path>
                <a:path w="342900" h="304800">
                  <a:moveTo>
                    <a:pt x="276225" y="257175"/>
                  </a:moveTo>
                  <a:lnTo>
                    <a:pt x="276225" y="276225"/>
                  </a:lnTo>
                  <a:lnTo>
                    <a:pt x="285750" y="276225"/>
                  </a:lnTo>
                  <a:lnTo>
                    <a:pt x="285750" y="285750"/>
                  </a:lnTo>
                  <a:lnTo>
                    <a:pt x="314325" y="295275"/>
                  </a:lnTo>
                  <a:lnTo>
                    <a:pt x="314325" y="304800"/>
                  </a:lnTo>
                  <a:lnTo>
                    <a:pt x="19050" y="304800"/>
                  </a:lnTo>
                  <a:lnTo>
                    <a:pt x="19050" y="295275"/>
                  </a:lnTo>
                  <a:lnTo>
                    <a:pt x="47625" y="285750"/>
                  </a:lnTo>
                  <a:lnTo>
                    <a:pt x="57150" y="276225"/>
                  </a:lnTo>
                  <a:lnTo>
                    <a:pt x="57150" y="2571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427287" y="2051050"/>
              <a:ext cx="180975" cy="10953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689225" y="2051050"/>
              <a:ext cx="90487" cy="10953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355975" y="2051050"/>
              <a:ext cx="342900" cy="742950"/>
            </a:xfrm>
            <a:custGeom>
              <a:avLst/>
              <a:gdLst/>
              <a:ahLst/>
              <a:cxnLst/>
              <a:rect l="l" t="t" r="r" b="b"/>
              <a:pathLst>
                <a:path w="342900" h="742950">
                  <a:moveTo>
                    <a:pt x="247650" y="47625"/>
                  </a:moveTo>
                  <a:lnTo>
                    <a:pt x="238125" y="95250"/>
                  </a:lnTo>
                </a:path>
                <a:path w="342900" h="742950">
                  <a:moveTo>
                    <a:pt x="180975" y="47625"/>
                  </a:moveTo>
                  <a:lnTo>
                    <a:pt x="247650" y="47625"/>
                  </a:lnTo>
                </a:path>
                <a:path w="342900" h="742950">
                  <a:moveTo>
                    <a:pt x="38100" y="95250"/>
                  </a:moveTo>
                  <a:lnTo>
                    <a:pt x="304800" y="95250"/>
                  </a:lnTo>
                </a:path>
                <a:path w="342900" h="742950">
                  <a:moveTo>
                    <a:pt x="0" y="38100"/>
                  </a:moveTo>
                  <a:lnTo>
                    <a:pt x="342900" y="38100"/>
                  </a:lnTo>
                </a:path>
                <a:path w="342900" h="742950">
                  <a:moveTo>
                    <a:pt x="47625" y="104775"/>
                  </a:moveTo>
                  <a:lnTo>
                    <a:pt x="304800" y="104775"/>
                  </a:lnTo>
                </a:path>
                <a:path w="342900" h="742950">
                  <a:moveTo>
                    <a:pt x="66675" y="19050"/>
                  </a:moveTo>
                  <a:lnTo>
                    <a:pt x="285750" y="19050"/>
                  </a:lnTo>
                </a:path>
                <a:path w="342900" h="742950">
                  <a:moveTo>
                    <a:pt x="66675" y="9525"/>
                  </a:moveTo>
                  <a:lnTo>
                    <a:pt x="285750" y="9525"/>
                  </a:lnTo>
                </a:path>
                <a:path w="342900" h="742950">
                  <a:moveTo>
                    <a:pt x="0" y="0"/>
                  </a:moveTo>
                  <a:lnTo>
                    <a:pt x="342900" y="0"/>
                  </a:lnTo>
                </a:path>
                <a:path w="342900" h="742950">
                  <a:moveTo>
                    <a:pt x="76200" y="133350"/>
                  </a:moveTo>
                  <a:lnTo>
                    <a:pt x="266700" y="133350"/>
                  </a:lnTo>
                </a:path>
                <a:path w="342900" h="742950">
                  <a:moveTo>
                    <a:pt x="76200" y="190500"/>
                  </a:moveTo>
                  <a:lnTo>
                    <a:pt x="266700" y="190500"/>
                  </a:lnTo>
                </a:path>
                <a:path w="342900" h="742950">
                  <a:moveTo>
                    <a:pt x="76200" y="238125"/>
                  </a:moveTo>
                  <a:lnTo>
                    <a:pt x="266700" y="238125"/>
                  </a:lnTo>
                </a:path>
                <a:path w="342900" h="742950">
                  <a:moveTo>
                    <a:pt x="76200" y="295275"/>
                  </a:moveTo>
                  <a:lnTo>
                    <a:pt x="266700" y="295275"/>
                  </a:lnTo>
                </a:path>
                <a:path w="342900" h="742950">
                  <a:moveTo>
                    <a:pt x="285750" y="257175"/>
                  </a:moveTo>
                  <a:lnTo>
                    <a:pt x="285750" y="285750"/>
                  </a:lnTo>
                  <a:lnTo>
                    <a:pt x="295275" y="285750"/>
                  </a:lnTo>
                  <a:lnTo>
                    <a:pt x="314325" y="295275"/>
                  </a:lnTo>
                  <a:lnTo>
                    <a:pt x="314325" y="304800"/>
                  </a:lnTo>
                  <a:lnTo>
                    <a:pt x="323850" y="304800"/>
                  </a:lnTo>
                  <a:lnTo>
                    <a:pt x="28575" y="304800"/>
                  </a:lnTo>
                  <a:lnTo>
                    <a:pt x="28575" y="295275"/>
                  </a:lnTo>
                  <a:lnTo>
                    <a:pt x="47625" y="285750"/>
                  </a:lnTo>
                  <a:lnTo>
                    <a:pt x="57150" y="285750"/>
                  </a:lnTo>
                  <a:lnTo>
                    <a:pt x="57150" y="276225"/>
                  </a:lnTo>
                  <a:lnTo>
                    <a:pt x="66675" y="266700"/>
                  </a:lnTo>
                  <a:lnTo>
                    <a:pt x="66675" y="257175"/>
                  </a:lnTo>
                </a:path>
                <a:path w="342900" h="742950">
                  <a:moveTo>
                    <a:pt x="285750" y="209550"/>
                  </a:moveTo>
                  <a:lnTo>
                    <a:pt x="285750" y="228600"/>
                  </a:lnTo>
                  <a:lnTo>
                    <a:pt x="295275" y="238125"/>
                  </a:lnTo>
                  <a:lnTo>
                    <a:pt x="314325" y="247650"/>
                  </a:lnTo>
                  <a:lnTo>
                    <a:pt x="323850" y="247650"/>
                  </a:lnTo>
                  <a:lnTo>
                    <a:pt x="323850" y="257175"/>
                  </a:lnTo>
                  <a:lnTo>
                    <a:pt x="28575" y="257175"/>
                  </a:lnTo>
                  <a:lnTo>
                    <a:pt x="28575" y="247650"/>
                  </a:lnTo>
                  <a:lnTo>
                    <a:pt x="47625" y="238125"/>
                  </a:lnTo>
                  <a:lnTo>
                    <a:pt x="57150" y="228600"/>
                  </a:lnTo>
                  <a:lnTo>
                    <a:pt x="57150" y="219075"/>
                  </a:lnTo>
                  <a:lnTo>
                    <a:pt x="66675" y="219075"/>
                  </a:lnTo>
                  <a:lnTo>
                    <a:pt x="66675" y="209550"/>
                  </a:lnTo>
                </a:path>
                <a:path w="342900" h="742950">
                  <a:moveTo>
                    <a:pt x="285750" y="152400"/>
                  </a:moveTo>
                  <a:lnTo>
                    <a:pt x="285750" y="180975"/>
                  </a:lnTo>
                  <a:lnTo>
                    <a:pt x="295275" y="180975"/>
                  </a:lnTo>
                  <a:lnTo>
                    <a:pt x="314325" y="200025"/>
                  </a:lnTo>
                  <a:lnTo>
                    <a:pt x="323850" y="200025"/>
                  </a:lnTo>
                  <a:lnTo>
                    <a:pt x="314325" y="200025"/>
                  </a:lnTo>
                  <a:lnTo>
                    <a:pt x="314325" y="209550"/>
                  </a:lnTo>
                  <a:lnTo>
                    <a:pt x="28575" y="209550"/>
                  </a:lnTo>
                  <a:lnTo>
                    <a:pt x="28575" y="200025"/>
                  </a:lnTo>
                  <a:lnTo>
                    <a:pt x="47625" y="180975"/>
                  </a:lnTo>
                  <a:lnTo>
                    <a:pt x="57150" y="180975"/>
                  </a:lnTo>
                  <a:lnTo>
                    <a:pt x="57150" y="171450"/>
                  </a:lnTo>
                  <a:lnTo>
                    <a:pt x="66675" y="171450"/>
                  </a:lnTo>
                  <a:lnTo>
                    <a:pt x="66675" y="152400"/>
                  </a:lnTo>
                </a:path>
                <a:path w="342900" h="742950">
                  <a:moveTo>
                    <a:pt x="285750" y="104775"/>
                  </a:moveTo>
                  <a:lnTo>
                    <a:pt x="285750" y="133350"/>
                  </a:lnTo>
                  <a:lnTo>
                    <a:pt x="295275" y="133350"/>
                  </a:lnTo>
                  <a:lnTo>
                    <a:pt x="314325" y="142875"/>
                  </a:lnTo>
                  <a:lnTo>
                    <a:pt x="323850" y="152400"/>
                  </a:lnTo>
                  <a:lnTo>
                    <a:pt x="28575" y="152400"/>
                  </a:lnTo>
                  <a:lnTo>
                    <a:pt x="28575" y="142875"/>
                  </a:lnTo>
                  <a:lnTo>
                    <a:pt x="47625" y="133350"/>
                  </a:lnTo>
                  <a:lnTo>
                    <a:pt x="57150" y="133350"/>
                  </a:lnTo>
                  <a:lnTo>
                    <a:pt x="57150" y="123825"/>
                  </a:lnTo>
                  <a:lnTo>
                    <a:pt x="66675" y="114300"/>
                  </a:lnTo>
                  <a:lnTo>
                    <a:pt x="66675" y="104775"/>
                  </a:lnTo>
                </a:path>
                <a:path w="342900" h="742950">
                  <a:moveTo>
                    <a:pt x="180975" y="714375"/>
                  </a:moveTo>
                  <a:lnTo>
                    <a:pt x="247650" y="714375"/>
                  </a:lnTo>
                </a:path>
                <a:path w="342900" h="742950">
                  <a:moveTo>
                    <a:pt x="247650" y="704850"/>
                  </a:moveTo>
                  <a:lnTo>
                    <a:pt x="238125" y="657225"/>
                  </a:lnTo>
                </a:path>
                <a:path w="342900" h="742950">
                  <a:moveTo>
                    <a:pt x="66675" y="742950"/>
                  </a:moveTo>
                  <a:lnTo>
                    <a:pt x="285750" y="742950"/>
                  </a:lnTo>
                </a:path>
                <a:path w="342900" h="742950">
                  <a:moveTo>
                    <a:pt x="66675" y="733425"/>
                  </a:moveTo>
                  <a:lnTo>
                    <a:pt x="285750" y="733425"/>
                  </a:lnTo>
                </a:path>
                <a:path w="342900" h="742950">
                  <a:moveTo>
                    <a:pt x="47625" y="647700"/>
                  </a:moveTo>
                  <a:lnTo>
                    <a:pt x="304800" y="647700"/>
                  </a:lnTo>
                </a:path>
                <a:path w="342900" h="742950">
                  <a:moveTo>
                    <a:pt x="0" y="714375"/>
                  </a:moveTo>
                  <a:lnTo>
                    <a:pt x="342900" y="714375"/>
                  </a:lnTo>
                </a:path>
                <a:path w="342900" h="742950">
                  <a:moveTo>
                    <a:pt x="38100" y="657225"/>
                  </a:moveTo>
                  <a:lnTo>
                    <a:pt x="304800" y="657225"/>
                  </a:lnTo>
                </a:path>
                <a:path w="342900" h="742950">
                  <a:moveTo>
                    <a:pt x="76200" y="342900"/>
                  </a:moveTo>
                  <a:lnTo>
                    <a:pt x="266700" y="342900"/>
                  </a:lnTo>
                </a:path>
                <a:path w="342900" h="742950">
                  <a:moveTo>
                    <a:pt x="76200" y="390525"/>
                  </a:moveTo>
                  <a:lnTo>
                    <a:pt x="266700" y="390525"/>
                  </a:lnTo>
                </a:path>
                <a:path w="342900" h="742950">
                  <a:moveTo>
                    <a:pt x="76200" y="447675"/>
                  </a:moveTo>
                  <a:lnTo>
                    <a:pt x="266700" y="447675"/>
                  </a:lnTo>
                </a:path>
                <a:path w="342900" h="742950">
                  <a:moveTo>
                    <a:pt x="76200" y="495300"/>
                  </a:moveTo>
                  <a:lnTo>
                    <a:pt x="266700" y="495300"/>
                  </a:lnTo>
                </a:path>
                <a:path w="342900" h="742950">
                  <a:moveTo>
                    <a:pt x="76200" y="542925"/>
                  </a:moveTo>
                  <a:lnTo>
                    <a:pt x="266700" y="542925"/>
                  </a:lnTo>
                </a:path>
                <a:path w="342900" h="742950">
                  <a:moveTo>
                    <a:pt x="76200" y="600075"/>
                  </a:moveTo>
                  <a:lnTo>
                    <a:pt x="266700" y="600075"/>
                  </a:lnTo>
                </a:path>
                <a:path w="342900" h="742950">
                  <a:moveTo>
                    <a:pt x="285750" y="304800"/>
                  </a:moveTo>
                  <a:lnTo>
                    <a:pt x="285750" y="333375"/>
                  </a:lnTo>
                  <a:lnTo>
                    <a:pt x="295275" y="333375"/>
                  </a:lnTo>
                  <a:lnTo>
                    <a:pt x="314325" y="352425"/>
                  </a:lnTo>
                  <a:lnTo>
                    <a:pt x="323850" y="352425"/>
                  </a:lnTo>
                  <a:lnTo>
                    <a:pt x="314325" y="352425"/>
                  </a:lnTo>
                  <a:lnTo>
                    <a:pt x="314325" y="361950"/>
                  </a:lnTo>
                  <a:lnTo>
                    <a:pt x="28575" y="361950"/>
                  </a:lnTo>
                  <a:lnTo>
                    <a:pt x="28575" y="352425"/>
                  </a:lnTo>
                  <a:lnTo>
                    <a:pt x="47625" y="333375"/>
                  </a:lnTo>
                  <a:lnTo>
                    <a:pt x="57150" y="333375"/>
                  </a:lnTo>
                  <a:lnTo>
                    <a:pt x="57150" y="323850"/>
                  </a:lnTo>
                  <a:lnTo>
                    <a:pt x="66675" y="323850"/>
                  </a:lnTo>
                  <a:lnTo>
                    <a:pt x="66675" y="3048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351212" y="2660650"/>
              <a:ext cx="190500" cy="13811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351212" y="2051050"/>
              <a:ext cx="190500" cy="109537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598862" y="2660650"/>
              <a:ext cx="104775" cy="138112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598862" y="2051050"/>
              <a:ext cx="104775" cy="10953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279900" y="2355850"/>
              <a:ext cx="352425" cy="409575"/>
            </a:xfrm>
            <a:custGeom>
              <a:avLst/>
              <a:gdLst/>
              <a:ahLst/>
              <a:cxnLst/>
              <a:rect l="l" t="t" r="r" b="b"/>
              <a:pathLst>
                <a:path w="352425" h="409575">
                  <a:moveTo>
                    <a:pt x="285750" y="0"/>
                  </a:moveTo>
                  <a:lnTo>
                    <a:pt x="285750" y="28575"/>
                  </a:lnTo>
                  <a:lnTo>
                    <a:pt x="295275" y="28575"/>
                  </a:lnTo>
                  <a:lnTo>
                    <a:pt x="323850" y="47625"/>
                  </a:lnTo>
                  <a:lnTo>
                    <a:pt x="323850" y="57150"/>
                  </a:lnTo>
                  <a:lnTo>
                    <a:pt x="28575" y="57150"/>
                  </a:lnTo>
                  <a:lnTo>
                    <a:pt x="28575" y="47625"/>
                  </a:lnTo>
                  <a:lnTo>
                    <a:pt x="57150" y="28575"/>
                  </a:lnTo>
                  <a:lnTo>
                    <a:pt x="66675" y="28575"/>
                  </a:lnTo>
                  <a:lnTo>
                    <a:pt x="66675" y="0"/>
                  </a:lnTo>
                </a:path>
                <a:path w="352425" h="409575">
                  <a:moveTo>
                    <a:pt x="180975" y="409575"/>
                  </a:moveTo>
                  <a:lnTo>
                    <a:pt x="257175" y="409575"/>
                  </a:lnTo>
                </a:path>
                <a:path w="352425" h="409575">
                  <a:moveTo>
                    <a:pt x="76200" y="295275"/>
                  </a:moveTo>
                  <a:lnTo>
                    <a:pt x="276225" y="295275"/>
                  </a:lnTo>
                </a:path>
                <a:path w="352425" h="409575">
                  <a:moveTo>
                    <a:pt x="76200" y="238125"/>
                  </a:moveTo>
                  <a:lnTo>
                    <a:pt x="276225" y="238125"/>
                  </a:lnTo>
                </a:path>
                <a:path w="352425" h="409575">
                  <a:moveTo>
                    <a:pt x="76200" y="190500"/>
                  </a:moveTo>
                  <a:lnTo>
                    <a:pt x="276225" y="190500"/>
                  </a:lnTo>
                </a:path>
                <a:path w="352425" h="409575">
                  <a:moveTo>
                    <a:pt x="76200" y="142875"/>
                  </a:moveTo>
                  <a:lnTo>
                    <a:pt x="276225" y="142875"/>
                  </a:lnTo>
                </a:path>
                <a:path w="352425" h="409575">
                  <a:moveTo>
                    <a:pt x="76200" y="85725"/>
                  </a:moveTo>
                  <a:lnTo>
                    <a:pt x="276225" y="85725"/>
                  </a:lnTo>
                </a:path>
                <a:path w="352425" h="409575">
                  <a:moveTo>
                    <a:pt x="76200" y="38100"/>
                  </a:moveTo>
                  <a:lnTo>
                    <a:pt x="276225" y="38100"/>
                  </a:lnTo>
                </a:path>
                <a:path w="352425" h="409575">
                  <a:moveTo>
                    <a:pt x="38100" y="352425"/>
                  </a:moveTo>
                  <a:lnTo>
                    <a:pt x="314325" y="352425"/>
                  </a:lnTo>
                </a:path>
                <a:path w="352425" h="409575">
                  <a:moveTo>
                    <a:pt x="0" y="409575"/>
                  </a:moveTo>
                  <a:lnTo>
                    <a:pt x="352425" y="409575"/>
                  </a:lnTo>
                </a:path>
                <a:path w="352425" h="409575">
                  <a:moveTo>
                    <a:pt x="47625" y="342900"/>
                  </a:moveTo>
                  <a:lnTo>
                    <a:pt x="304800" y="3429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275137" y="2660650"/>
              <a:ext cx="361950" cy="138112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279900" y="2051050"/>
              <a:ext cx="352425" cy="304800"/>
            </a:xfrm>
            <a:custGeom>
              <a:avLst/>
              <a:gdLst/>
              <a:ahLst/>
              <a:cxnLst/>
              <a:rect l="l" t="t" r="r" b="b"/>
              <a:pathLst>
                <a:path w="352425" h="304800">
                  <a:moveTo>
                    <a:pt x="180975" y="47625"/>
                  </a:moveTo>
                  <a:lnTo>
                    <a:pt x="257175" y="47625"/>
                  </a:lnTo>
                </a:path>
                <a:path w="352425" h="304800">
                  <a:moveTo>
                    <a:pt x="76200" y="295275"/>
                  </a:moveTo>
                  <a:lnTo>
                    <a:pt x="276225" y="295275"/>
                  </a:lnTo>
                </a:path>
                <a:path w="352425" h="304800">
                  <a:moveTo>
                    <a:pt x="76200" y="238125"/>
                  </a:moveTo>
                  <a:lnTo>
                    <a:pt x="276225" y="238125"/>
                  </a:lnTo>
                </a:path>
                <a:path w="352425" h="304800">
                  <a:moveTo>
                    <a:pt x="76200" y="190500"/>
                  </a:moveTo>
                  <a:lnTo>
                    <a:pt x="276225" y="190500"/>
                  </a:lnTo>
                </a:path>
                <a:path w="352425" h="304800">
                  <a:moveTo>
                    <a:pt x="76200" y="133350"/>
                  </a:moveTo>
                  <a:lnTo>
                    <a:pt x="276225" y="133350"/>
                  </a:lnTo>
                </a:path>
                <a:path w="352425" h="304800">
                  <a:moveTo>
                    <a:pt x="0" y="0"/>
                  </a:moveTo>
                  <a:lnTo>
                    <a:pt x="352425" y="0"/>
                  </a:lnTo>
                </a:path>
                <a:path w="352425" h="304800">
                  <a:moveTo>
                    <a:pt x="66675" y="9525"/>
                  </a:moveTo>
                  <a:lnTo>
                    <a:pt x="285750" y="9525"/>
                  </a:lnTo>
                </a:path>
                <a:path w="352425" h="304800">
                  <a:moveTo>
                    <a:pt x="66675" y="19050"/>
                  </a:moveTo>
                  <a:lnTo>
                    <a:pt x="285750" y="19050"/>
                  </a:lnTo>
                </a:path>
                <a:path w="352425" h="304800">
                  <a:moveTo>
                    <a:pt x="47625" y="104775"/>
                  </a:moveTo>
                  <a:lnTo>
                    <a:pt x="304800" y="104775"/>
                  </a:lnTo>
                </a:path>
                <a:path w="352425" h="304800">
                  <a:moveTo>
                    <a:pt x="0" y="38100"/>
                  </a:moveTo>
                  <a:lnTo>
                    <a:pt x="352425" y="38100"/>
                  </a:lnTo>
                </a:path>
                <a:path w="352425" h="304800">
                  <a:moveTo>
                    <a:pt x="38100" y="95250"/>
                  </a:moveTo>
                  <a:lnTo>
                    <a:pt x="314325" y="95250"/>
                  </a:lnTo>
                </a:path>
                <a:path w="352425" h="304800">
                  <a:moveTo>
                    <a:pt x="285750" y="104775"/>
                  </a:moveTo>
                  <a:lnTo>
                    <a:pt x="285750" y="123825"/>
                  </a:lnTo>
                  <a:lnTo>
                    <a:pt x="295275" y="123825"/>
                  </a:lnTo>
                  <a:lnTo>
                    <a:pt x="295275" y="133350"/>
                  </a:lnTo>
                  <a:lnTo>
                    <a:pt x="323850" y="142875"/>
                  </a:lnTo>
                  <a:lnTo>
                    <a:pt x="323850" y="152400"/>
                  </a:lnTo>
                  <a:lnTo>
                    <a:pt x="28575" y="152400"/>
                  </a:lnTo>
                  <a:lnTo>
                    <a:pt x="28575" y="142875"/>
                  </a:lnTo>
                  <a:lnTo>
                    <a:pt x="57150" y="133350"/>
                  </a:lnTo>
                  <a:lnTo>
                    <a:pt x="57150" y="123825"/>
                  </a:lnTo>
                  <a:lnTo>
                    <a:pt x="66675" y="123825"/>
                  </a:lnTo>
                  <a:lnTo>
                    <a:pt x="66675" y="104775"/>
                  </a:lnTo>
                </a:path>
                <a:path w="352425" h="304800">
                  <a:moveTo>
                    <a:pt x="285750" y="152400"/>
                  </a:moveTo>
                  <a:lnTo>
                    <a:pt x="285750" y="180975"/>
                  </a:lnTo>
                  <a:lnTo>
                    <a:pt x="295275" y="180975"/>
                  </a:lnTo>
                  <a:lnTo>
                    <a:pt x="323850" y="200025"/>
                  </a:lnTo>
                  <a:lnTo>
                    <a:pt x="323850" y="209550"/>
                  </a:lnTo>
                  <a:lnTo>
                    <a:pt x="28575" y="209550"/>
                  </a:lnTo>
                  <a:lnTo>
                    <a:pt x="28575" y="200025"/>
                  </a:lnTo>
                  <a:lnTo>
                    <a:pt x="57150" y="180975"/>
                  </a:lnTo>
                  <a:lnTo>
                    <a:pt x="66675" y="180975"/>
                  </a:lnTo>
                  <a:lnTo>
                    <a:pt x="66675" y="152400"/>
                  </a:lnTo>
                </a:path>
                <a:path w="352425" h="304800">
                  <a:moveTo>
                    <a:pt x="285750" y="209550"/>
                  </a:moveTo>
                  <a:lnTo>
                    <a:pt x="285750" y="228600"/>
                  </a:lnTo>
                  <a:lnTo>
                    <a:pt x="295275" y="228600"/>
                  </a:lnTo>
                  <a:lnTo>
                    <a:pt x="295275" y="238125"/>
                  </a:lnTo>
                  <a:lnTo>
                    <a:pt x="323850" y="247650"/>
                  </a:lnTo>
                  <a:lnTo>
                    <a:pt x="323850" y="257175"/>
                  </a:lnTo>
                  <a:lnTo>
                    <a:pt x="28575" y="257175"/>
                  </a:lnTo>
                  <a:lnTo>
                    <a:pt x="28575" y="247650"/>
                  </a:lnTo>
                  <a:lnTo>
                    <a:pt x="57150" y="238125"/>
                  </a:lnTo>
                  <a:lnTo>
                    <a:pt x="57150" y="228600"/>
                  </a:lnTo>
                  <a:lnTo>
                    <a:pt x="66675" y="228600"/>
                  </a:lnTo>
                  <a:lnTo>
                    <a:pt x="66675" y="209550"/>
                  </a:lnTo>
                </a:path>
                <a:path w="352425" h="304800">
                  <a:moveTo>
                    <a:pt x="285750" y="257175"/>
                  </a:moveTo>
                  <a:lnTo>
                    <a:pt x="285750" y="276225"/>
                  </a:lnTo>
                  <a:lnTo>
                    <a:pt x="295275" y="276225"/>
                  </a:lnTo>
                  <a:lnTo>
                    <a:pt x="295275" y="285750"/>
                  </a:lnTo>
                  <a:lnTo>
                    <a:pt x="323850" y="295275"/>
                  </a:lnTo>
                  <a:lnTo>
                    <a:pt x="323850" y="304800"/>
                  </a:lnTo>
                  <a:lnTo>
                    <a:pt x="28575" y="304800"/>
                  </a:lnTo>
                  <a:lnTo>
                    <a:pt x="28575" y="295275"/>
                  </a:lnTo>
                  <a:lnTo>
                    <a:pt x="57150" y="285750"/>
                  </a:lnTo>
                  <a:lnTo>
                    <a:pt x="57150" y="276225"/>
                  </a:lnTo>
                  <a:lnTo>
                    <a:pt x="66675" y="276225"/>
                  </a:lnTo>
                  <a:lnTo>
                    <a:pt x="66675" y="2571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275137" y="2051050"/>
              <a:ext cx="190500" cy="10953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513262" y="2051050"/>
              <a:ext cx="123825" cy="109537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927350" y="6242050"/>
              <a:ext cx="1171575" cy="123825"/>
            </a:xfrm>
            <a:custGeom>
              <a:avLst/>
              <a:gdLst/>
              <a:ahLst/>
              <a:cxnLst/>
              <a:rect l="l" t="t" r="r" b="b"/>
              <a:pathLst>
                <a:path w="1171575" h="123825">
                  <a:moveTo>
                    <a:pt x="0" y="123825"/>
                  </a:moveTo>
                  <a:lnTo>
                    <a:pt x="0" y="76200"/>
                  </a:lnTo>
                  <a:lnTo>
                    <a:pt x="9525" y="76200"/>
                  </a:lnTo>
                </a:path>
                <a:path w="1171575" h="123825">
                  <a:moveTo>
                    <a:pt x="1171575" y="123825"/>
                  </a:moveTo>
                  <a:lnTo>
                    <a:pt x="1171575" y="76200"/>
                  </a:lnTo>
                </a:path>
                <a:path w="1171575" h="123825">
                  <a:moveTo>
                    <a:pt x="195262" y="42862"/>
                  </a:moveTo>
                  <a:lnTo>
                    <a:pt x="204787" y="42862"/>
                  </a:lnTo>
                </a:path>
                <a:path w="1171575" h="123825">
                  <a:moveTo>
                    <a:pt x="204787" y="42862"/>
                  </a:moveTo>
                  <a:lnTo>
                    <a:pt x="214312" y="42862"/>
                  </a:lnTo>
                </a:path>
                <a:path w="1171575" h="123825">
                  <a:moveTo>
                    <a:pt x="233362" y="42862"/>
                  </a:moveTo>
                  <a:lnTo>
                    <a:pt x="242887" y="42862"/>
                  </a:lnTo>
                </a:path>
                <a:path w="1171575" h="123825">
                  <a:moveTo>
                    <a:pt x="223837" y="42862"/>
                  </a:moveTo>
                  <a:lnTo>
                    <a:pt x="233362" y="42862"/>
                  </a:lnTo>
                </a:path>
                <a:path w="1171575" h="123825">
                  <a:moveTo>
                    <a:pt x="209550" y="47625"/>
                  </a:moveTo>
                  <a:lnTo>
                    <a:pt x="228600" y="47625"/>
                  </a:lnTo>
                </a:path>
                <a:path w="1171575" h="123825">
                  <a:moveTo>
                    <a:pt x="200025" y="47625"/>
                  </a:moveTo>
                  <a:lnTo>
                    <a:pt x="238125" y="47625"/>
                  </a:lnTo>
                </a:path>
                <a:path w="1171575" h="123825">
                  <a:moveTo>
                    <a:pt x="228600" y="47625"/>
                  </a:moveTo>
                  <a:lnTo>
                    <a:pt x="200025" y="47625"/>
                  </a:lnTo>
                </a:path>
                <a:path w="1171575" h="123825">
                  <a:moveTo>
                    <a:pt x="200025" y="47625"/>
                  </a:moveTo>
                  <a:lnTo>
                    <a:pt x="238125" y="47625"/>
                  </a:lnTo>
                </a:path>
                <a:path w="1171575" h="123825">
                  <a:moveTo>
                    <a:pt x="200025" y="47625"/>
                  </a:moveTo>
                  <a:lnTo>
                    <a:pt x="238125" y="47625"/>
                  </a:lnTo>
                </a:path>
                <a:path w="1171575" h="123825">
                  <a:moveTo>
                    <a:pt x="200025" y="47625"/>
                  </a:moveTo>
                  <a:lnTo>
                    <a:pt x="209550" y="47625"/>
                  </a:lnTo>
                </a:path>
                <a:path w="1171575" h="123825">
                  <a:moveTo>
                    <a:pt x="228600" y="47625"/>
                  </a:moveTo>
                  <a:lnTo>
                    <a:pt x="238125" y="47625"/>
                  </a:lnTo>
                </a:path>
                <a:path w="1171575" h="123825">
                  <a:moveTo>
                    <a:pt x="228600" y="19050"/>
                  </a:moveTo>
                  <a:lnTo>
                    <a:pt x="209550" y="19050"/>
                  </a:lnTo>
                </a:path>
                <a:path w="1171575" h="123825">
                  <a:moveTo>
                    <a:pt x="228600" y="19050"/>
                  </a:moveTo>
                  <a:lnTo>
                    <a:pt x="200025" y="19050"/>
                  </a:lnTo>
                </a:path>
                <a:path w="1171575" h="123825">
                  <a:moveTo>
                    <a:pt x="228600" y="0"/>
                  </a:moveTo>
                  <a:lnTo>
                    <a:pt x="209550" y="0"/>
                  </a:lnTo>
                </a:path>
                <a:path w="1171575" h="123825">
                  <a:moveTo>
                    <a:pt x="228600" y="0"/>
                  </a:moveTo>
                  <a:lnTo>
                    <a:pt x="209550" y="0"/>
                  </a:lnTo>
                </a:path>
                <a:path w="1171575" h="123825">
                  <a:moveTo>
                    <a:pt x="195262" y="23812"/>
                  </a:moveTo>
                  <a:lnTo>
                    <a:pt x="204787" y="2381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132137" y="624205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9525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127375" y="6261100"/>
              <a:ext cx="14604" cy="5080"/>
            </a:xfrm>
            <a:custGeom>
              <a:avLst/>
              <a:gdLst/>
              <a:ahLst/>
              <a:cxnLst/>
              <a:rect l="l" t="t" r="r" b="b"/>
              <a:pathLst>
                <a:path w="14605" h="5079">
                  <a:moveTo>
                    <a:pt x="4762" y="4762"/>
                  </a:moveTo>
                  <a:lnTo>
                    <a:pt x="14287" y="4762"/>
                  </a:lnTo>
                </a:path>
                <a:path w="14605" h="5079">
                  <a:moveTo>
                    <a:pt x="9525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151187" y="624205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9525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127375" y="6242050"/>
              <a:ext cx="424180" cy="47625"/>
            </a:xfrm>
            <a:custGeom>
              <a:avLst/>
              <a:gdLst/>
              <a:ahLst/>
              <a:cxnLst/>
              <a:rect l="l" t="t" r="r" b="b"/>
              <a:pathLst>
                <a:path w="424179" h="47625">
                  <a:moveTo>
                    <a:pt x="33337" y="23812"/>
                  </a:moveTo>
                  <a:lnTo>
                    <a:pt x="42862" y="23812"/>
                  </a:lnTo>
                </a:path>
                <a:path w="424179" h="47625">
                  <a:moveTo>
                    <a:pt x="38100" y="19050"/>
                  </a:moveTo>
                  <a:lnTo>
                    <a:pt x="28575" y="19050"/>
                  </a:lnTo>
                </a:path>
                <a:path w="424179" h="47625">
                  <a:moveTo>
                    <a:pt x="23812" y="23812"/>
                  </a:moveTo>
                  <a:lnTo>
                    <a:pt x="33337" y="23812"/>
                  </a:lnTo>
                </a:path>
                <a:path w="424179" h="47625">
                  <a:moveTo>
                    <a:pt x="28575" y="38100"/>
                  </a:moveTo>
                  <a:lnTo>
                    <a:pt x="9525" y="38100"/>
                  </a:lnTo>
                </a:path>
                <a:path w="424179" h="47625">
                  <a:moveTo>
                    <a:pt x="28575" y="28575"/>
                  </a:moveTo>
                  <a:lnTo>
                    <a:pt x="0" y="28575"/>
                  </a:lnTo>
                </a:path>
                <a:path w="424179" h="47625">
                  <a:moveTo>
                    <a:pt x="28575" y="28575"/>
                  </a:moveTo>
                  <a:lnTo>
                    <a:pt x="0" y="28575"/>
                  </a:lnTo>
                </a:path>
                <a:path w="424179" h="47625">
                  <a:moveTo>
                    <a:pt x="9525" y="38100"/>
                  </a:moveTo>
                  <a:lnTo>
                    <a:pt x="0" y="28575"/>
                  </a:lnTo>
                  <a:lnTo>
                    <a:pt x="0" y="38100"/>
                  </a:lnTo>
                </a:path>
                <a:path w="424179" h="47625">
                  <a:moveTo>
                    <a:pt x="38100" y="38100"/>
                  </a:moveTo>
                  <a:lnTo>
                    <a:pt x="28575" y="28575"/>
                  </a:lnTo>
                  <a:lnTo>
                    <a:pt x="28575" y="38100"/>
                  </a:lnTo>
                </a:path>
                <a:path w="424179" h="47625">
                  <a:moveTo>
                    <a:pt x="9525" y="28575"/>
                  </a:moveTo>
                  <a:lnTo>
                    <a:pt x="28575" y="28575"/>
                  </a:lnTo>
                </a:path>
                <a:path w="424179" h="47625">
                  <a:moveTo>
                    <a:pt x="0" y="28575"/>
                  </a:moveTo>
                  <a:lnTo>
                    <a:pt x="9525" y="28575"/>
                  </a:lnTo>
                </a:path>
                <a:path w="424179" h="47625">
                  <a:moveTo>
                    <a:pt x="28575" y="28575"/>
                  </a:moveTo>
                  <a:lnTo>
                    <a:pt x="38100" y="28575"/>
                  </a:lnTo>
                </a:path>
                <a:path w="424179" h="47625">
                  <a:moveTo>
                    <a:pt x="376237" y="42862"/>
                  </a:moveTo>
                  <a:lnTo>
                    <a:pt x="385762" y="42862"/>
                  </a:lnTo>
                </a:path>
                <a:path w="424179" h="47625">
                  <a:moveTo>
                    <a:pt x="385762" y="42862"/>
                  </a:moveTo>
                  <a:lnTo>
                    <a:pt x="395287" y="42862"/>
                  </a:lnTo>
                </a:path>
                <a:path w="424179" h="47625">
                  <a:moveTo>
                    <a:pt x="414337" y="42862"/>
                  </a:moveTo>
                  <a:lnTo>
                    <a:pt x="423862" y="42862"/>
                  </a:lnTo>
                </a:path>
                <a:path w="424179" h="47625">
                  <a:moveTo>
                    <a:pt x="404812" y="42862"/>
                  </a:moveTo>
                  <a:lnTo>
                    <a:pt x="414337" y="42862"/>
                  </a:lnTo>
                </a:path>
                <a:path w="424179" h="47625">
                  <a:moveTo>
                    <a:pt x="390525" y="47625"/>
                  </a:moveTo>
                  <a:lnTo>
                    <a:pt x="409575" y="47625"/>
                  </a:lnTo>
                </a:path>
                <a:path w="424179" h="47625">
                  <a:moveTo>
                    <a:pt x="381000" y="47625"/>
                  </a:moveTo>
                  <a:lnTo>
                    <a:pt x="419100" y="47625"/>
                  </a:lnTo>
                </a:path>
                <a:path w="424179" h="47625">
                  <a:moveTo>
                    <a:pt x="419100" y="47625"/>
                  </a:moveTo>
                  <a:lnTo>
                    <a:pt x="390525" y="47625"/>
                  </a:lnTo>
                </a:path>
                <a:path w="424179" h="47625">
                  <a:moveTo>
                    <a:pt x="381000" y="47625"/>
                  </a:moveTo>
                  <a:lnTo>
                    <a:pt x="419100" y="47625"/>
                  </a:lnTo>
                </a:path>
                <a:path w="424179" h="47625">
                  <a:moveTo>
                    <a:pt x="381000" y="47625"/>
                  </a:moveTo>
                  <a:lnTo>
                    <a:pt x="419100" y="47625"/>
                  </a:lnTo>
                </a:path>
                <a:path w="424179" h="47625">
                  <a:moveTo>
                    <a:pt x="381000" y="47625"/>
                  </a:moveTo>
                  <a:lnTo>
                    <a:pt x="390525" y="47625"/>
                  </a:lnTo>
                </a:path>
                <a:path w="424179" h="47625">
                  <a:moveTo>
                    <a:pt x="409575" y="47625"/>
                  </a:moveTo>
                  <a:lnTo>
                    <a:pt x="419100" y="47625"/>
                  </a:lnTo>
                </a:path>
                <a:path w="424179" h="47625">
                  <a:moveTo>
                    <a:pt x="409575" y="19050"/>
                  </a:moveTo>
                  <a:lnTo>
                    <a:pt x="390525" y="19050"/>
                  </a:lnTo>
                </a:path>
                <a:path w="424179" h="47625">
                  <a:moveTo>
                    <a:pt x="419100" y="19050"/>
                  </a:moveTo>
                  <a:lnTo>
                    <a:pt x="390525" y="19050"/>
                  </a:lnTo>
                </a:path>
                <a:path w="424179" h="47625">
                  <a:moveTo>
                    <a:pt x="409575" y="0"/>
                  </a:moveTo>
                  <a:lnTo>
                    <a:pt x="390525" y="0"/>
                  </a:lnTo>
                </a:path>
                <a:path w="424179" h="47625">
                  <a:moveTo>
                    <a:pt x="409575" y="0"/>
                  </a:moveTo>
                  <a:lnTo>
                    <a:pt x="390525" y="0"/>
                  </a:lnTo>
                </a:path>
                <a:path w="424179" h="47625">
                  <a:moveTo>
                    <a:pt x="376237" y="23812"/>
                  </a:moveTo>
                  <a:lnTo>
                    <a:pt x="385762" y="2381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513137" y="624205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9525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508375" y="6261100"/>
              <a:ext cx="14604" cy="5080"/>
            </a:xfrm>
            <a:custGeom>
              <a:avLst/>
              <a:gdLst/>
              <a:ahLst/>
              <a:cxnLst/>
              <a:rect l="l" t="t" r="r" b="b"/>
              <a:pathLst>
                <a:path w="14604" h="5079">
                  <a:moveTo>
                    <a:pt x="4762" y="4762"/>
                  </a:moveTo>
                  <a:lnTo>
                    <a:pt x="14287" y="4762"/>
                  </a:lnTo>
                </a:path>
                <a:path w="14604" h="5079">
                  <a:moveTo>
                    <a:pt x="9525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532187" y="624205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9525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508375" y="6242050"/>
              <a:ext cx="424180" cy="47625"/>
            </a:xfrm>
            <a:custGeom>
              <a:avLst/>
              <a:gdLst/>
              <a:ahLst/>
              <a:cxnLst/>
              <a:rect l="l" t="t" r="r" b="b"/>
              <a:pathLst>
                <a:path w="424179" h="47625">
                  <a:moveTo>
                    <a:pt x="33337" y="23812"/>
                  </a:moveTo>
                  <a:lnTo>
                    <a:pt x="42862" y="23812"/>
                  </a:lnTo>
                </a:path>
                <a:path w="424179" h="47625">
                  <a:moveTo>
                    <a:pt x="38100" y="19050"/>
                  </a:moveTo>
                  <a:lnTo>
                    <a:pt x="28575" y="19050"/>
                  </a:lnTo>
                </a:path>
                <a:path w="424179" h="47625">
                  <a:moveTo>
                    <a:pt x="23812" y="23812"/>
                  </a:moveTo>
                  <a:lnTo>
                    <a:pt x="33337" y="23812"/>
                  </a:lnTo>
                </a:path>
                <a:path w="424179" h="47625">
                  <a:moveTo>
                    <a:pt x="28575" y="38100"/>
                  </a:moveTo>
                  <a:lnTo>
                    <a:pt x="9525" y="38100"/>
                  </a:lnTo>
                </a:path>
                <a:path w="424179" h="47625">
                  <a:moveTo>
                    <a:pt x="38100" y="28575"/>
                  </a:moveTo>
                  <a:lnTo>
                    <a:pt x="9525" y="28575"/>
                  </a:lnTo>
                </a:path>
                <a:path w="424179" h="47625">
                  <a:moveTo>
                    <a:pt x="38100" y="28575"/>
                  </a:moveTo>
                  <a:lnTo>
                    <a:pt x="9525" y="28575"/>
                  </a:lnTo>
                </a:path>
                <a:path w="424179" h="47625">
                  <a:moveTo>
                    <a:pt x="9525" y="38100"/>
                  </a:moveTo>
                  <a:lnTo>
                    <a:pt x="9525" y="28575"/>
                  </a:lnTo>
                  <a:lnTo>
                    <a:pt x="0" y="38100"/>
                  </a:lnTo>
                </a:path>
                <a:path w="424179" h="47625">
                  <a:moveTo>
                    <a:pt x="38100" y="38100"/>
                  </a:moveTo>
                  <a:lnTo>
                    <a:pt x="38100" y="28575"/>
                  </a:lnTo>
                  <a:lnTo>
                    <a:pt x="28575" y="38100"/>
                  </a:lnTo>
                </a:path>
                <a:path w="424179" h="47625">
                  <a:moveTo>
                    <a:pt x="9525" y="28575"/>
                  </a:moveTo>
                  <a:lnTo>
                    <a:pt x="28575" y="28575"/>
                  </a:lnTo>
                </a:path>
                <a:path w="424179" h="47625">
                  <a:moveTo>
                    <a:pt x="0" y="28575"/>
                  </a:moveTo>
                  <a:lnTo>
                    <a:pt x="9525" y="28575"/>
                  </a:lnTo>
                </a:path>
                <a:path w="424179" h="47625">
                  <a:moveTo>
                    <a:pt x="28575" y="28575"/>
                  </a:moveTo>
                  <a:lnTo>
                    <a:pt x="38100" y="28575"/>
                  </a:lnTo>
                </a:path>
                <a:path w="424179" h="47625">
                  <a:moveTo>
                    <a:pt x="385762" y="42862"/>
                  </a:moveTo>
                  <a:lnTo>
                    <a:pt x="395287" y="42862"/>
                  </a:lnTo>
                </a:path>
                <a:path w="424179" h="47625">
                  <a:moveTo>
                    <a:pt x="385762" y="42862"/>
                  </a:moveTo>
                  <a:lnTo>
                    <a:pt x="395287" y="42862"/>
                  </a:lnTo>
                </a:path>
                <a:path w="424179" h="47625">
                  <a:moveTo>
                    <a:pt x="414337" y="42862"/>
                  </a:moveTo>
                  <a:lnTo>
                    <a:pt x="423862" y="42862"/>
                  </a:lnTo>
                </a:path>
                <a:path w="424179" h="47625">
                  <a:moveTo>
                    <a:pt x="404812" y="42862"/>
                  </a:moveTo>
                  <a:lnTo>
                    <a:pt x="414337" y="42862"/>
                  </a:lnTo>
                </a:path>
                <a:path w="424179" h="47625">
                  <a:moveTo>
                    <a:pt x="390525" y="47625"/>
                  </a:moveTo>
                  <a:lnTo>
                    <a:pt x="409575" y="47625"/>
                  </a:lnTo>
                </a:path>
                <a:path w="424179" h="47625">
                  <a:moveTo>
                    <a:pt x="390525" y="47625"/>
                  </a:moveTo>
                  <a:lnTo>
                    <a:pt x="419100" y="47625"/>
                  </a:lnTo>
                </a:path>
                <a:path w="424179" h="47625">
                  <a:moveTo>
                    <a:pt x="419100" y="47625"/>
                  </a:moveTo>
                  <a:lnTo>
                    <a:pt x="390525" y="47625"/>
                  </a:lnTo>
                </a:path>
                <a:path w="424179" h="47625">
                  <a:moveTo>
                    <a:pt x="381000" y="47625"/>
                  </a:moveTo>
                  <a:lnTo>
                    <a:pt x="419100" y="47625"/>
                  </a:lnTo>
                </a:path>
                <a:path w="424179" h="47625">
                  <a:moveTo>
                    <a:pt x="381000" y="47625"/>
                  </a:moveTo>
                  <a:lnTo>
                    <a:pt x="419100" y="47625"/>
                  </a:lnTo>
                </a:path>
                <a:path w="424179" h="47625">
                  <a:moveTo>
                    <a:pt x="381000" y="47625"/>
                  </a:moveTo>
                  <a:lnTo>
                    <a:pt x="390525" y="47625"/>
                  </a:lnTo>
                </a:path>
                <a:path w="424179" h="47625">
                  <a:moveTo>
                    <a:pt x="381000" y="47625"/>
                  </a:moveTo>
                  <a:lnTo>
                    <a:pt x="390525" y="47625"/>
                  </a:lnTo>
                </a:path>
                <a:path w="424179" h="47625">
                  <a:moveTo>
                    <a:pt x="409575" y="47625"/>
                  </a:moveTo>
                  <a:lnTo>
                    <a:pt x="419100" y="47625"/>
                  </a:lnTo>
                </a:path>
                <a:path w="424179" h="47625">
                  <a:moveTo>
                    <a:pt x="409575" y="19050"/>
                  </a:moveTo>
                  <a:lnTo>
                    <a:pt x="390525" y="19050"/>
                  </a:lnTo>
                </a:path>
                <a:path w="424179" h="47625">
                  <a:moveTo>
                    <a:pt x="419100" y="19050"/>
                  </a:moveTo>
                  <a:lnTo>
                    <a:pt x="390525" y="19050"/>
                  </a:lnTo>
                </a:path>
                <a:path w="424179" h="47625">
                  <a:moveTo>
                    <a:pt x="409575" y="0"/>
                  </a:moveTo>
                  <a:lnTo>
                    <a:pt x="400050" y="0"/>
                  </a:lnTo>
                </a:path>
                <a:path w="424179" h="47625">
                  <a:moveTo>
                    <a:pt x="409575" y="0"/>
                  </a:moveTo>
                  <a:lnTo>
                    <a:pt x="400050" y="0"/>
                  </a:lnTo>
                </a:path>
                <a:path w="424179" h="47625">
                  <a:moveTo>
                    <a:pt x="385762" y="23812"/>
                  </a:moveTo>
                  <a:lnTo>
                    <a:pt x="395287" y="2381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903662" y="624205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894137" y="6242050"/>
              <a:ext cx="14604" cy="24130"/>
            </a:xfrm>
            <a:custGeom>
              <a:avLst/>
              <a:gdLst/>
              <a:ahLst/>
              <a:cxnLst/>
              <a:rect l="l" t="t" r="r" b="b"/>
              <a:pathLst>
                <a:path w="14604" h="24129">
                  <a:moveTo>
                    <a:pt x="4762" y="0"/>
                  </a:moveTo>
                  <a:lnTo>
                    <a:pt x="4762" y="19050"/>
                  </a:lnTo>
                  <a:lnTo>
                    <a:pt x="14287" y="19050"/>
                  </a:lnTo>
                </a:path>
                <a:path w="14604" h="24129">
                  <a:moveTo>
                    <a:pt x="0" y="23812"/>
                  </a:moveTo>
                  <a:lnTo>
                    <a:pt x="9525" y="2381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913187" y="624205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9525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894137" y="6261100"/>
              <a:ext cx="38100" cy="19050"/>
            </a:xfrm>
            <a:custGeom>
              <a:avLst/>
              <a:gdLst/>
              <a:ahLst/>
              <a:cxnLst/>
              <a:rect l="l" t="t" r="r" b="b"/>
              <a:pathLst>
                <a:path w="38100" h="19050">
                  <a:moveTo>
                    <a:pt x="28575" y="4762"/>
                  </a:moveTo>
                  <a:lnTo>
                    <a:pt x="38100" y="4762"/>
                  </a:lnTo>
                </a:path>
                <a:path w="38100" h="19050">
                  <a:moveTo>
                    <a:pt x="33337" y="0"/>
                  </a:moveTo>
                  <a:lnTo>
                    <a:pt x="23812" y="0"/>
                  </a:lnTo>
                </a:path>
                <a:path w="38100" h="19050">
                  <a:moveTo>
                    <a:pt x="19050" y="4762"/>
                  </a:moveTo>
                  <a:lnTo>
                    <a:pt x="28575" y="4762"/>
                  </a:lnTo>
                </a:path>
                <a:path w="38100" h="19050">
                  <a:moveTo>
                    <a:pt x="23812" y="19050"/>
                  </a:moveTo>
                  <a:lnTo>
                    <a:pt x="4762" y="19050"/>
                  </a:lnTo>
                </a:path>
                <a:path w="38100" h="19050">
                  <a:moveTo>
                    <a:pt x="33337" y="9525"/>
                  </a:moveTo>
                  <a:lnTo>
                    <a:pt x="4762" y="9525"/>
                  </a:lnTo>
                </a:path>
                <a:path w="38100" h="19050">
                  <a:moveTo>
                    <a:pt x="33337" y="9525"/>
                  </a:moveTo>
                  <a:lnTo>
                    <a:pt x="4762" y="9525"/>
                  </a:lnTo>
                </a:path>
                <a:path w="38100" h="19050">
                  <a:moveTo>
                    <a:pt x="0" y="14287"/>
                  </a:moveTo>
                  <a:lnTo>
                    <a:pt x="9525" y="14287"/>
                  </a:lnTo>
                </a:path>
                <a:path w="38100" h="19050">
                  <a:moveTo>
                    <a:pt x="33337" y="19050"/>
                  </a:moveTo>
                  <a:lnTo>
                    <a:pt x="33337" y="9525"/>
                  </a:lnTo>
                  <a:lnTo>
                    <a:pt x="23812" y="19050"/>
                  </a:lnTo>
                </a:path>
                <a:path w="38100" h="19050">
                  <a:moveTo>
                    <a:pt x="4762" y="9525"/>
                  </a:moveTo>
                  <a:lnTo>
                    <a:pt x="23812" y="9525"/>
                  </a:lnTo>
                </a:path>
                <a:path w="38100" h="19050">
                  <a:moveTo>
                    <a:pt x="23812" y="9525"/>
                  </a:moveTo>
                  <a:lnTo>
                    <a:pt x="33337" y="95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094037" y="4689474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9525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098800" y="470852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4762" y="4762"/>
                  </a:moveTo>
                  <a:lnTo>
                    <a:pt x="4762" y="476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474912" y="2917825"/>
              <a:ext cx="247650" cy="461962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446337" y="2417762"/>
              <a:ext cx="1714500" cy="2072005"/>
            </a:xfrm>
            <a:custGeom>
              <a:avLst/>
              <a:gdLst/>
              <a:ahLst/>
              <a:cxnLst/>
              <a:rect l="l" t="t" r="r" b="b"/>
              <a:pathLst>
                <a:path w="1714500" h="2072004">
                  <a:moveTo>
                    <a:pt x="257175" y="200025"/>
                  </a:moveTo>
                  <a:lnTo>
                    <a:pt x="266700" y="200025"/>
                  </a:lnTo>
                </a:path>
                <a:path w="1714500" h="2072004">
                  <a:moveTo>
                    <a:pt x="257175" y="209550"/>
                  </a:moveTo>
                  <a:lnTo>
                    <a:pt x="266700" y="209550"/>
                  </a:lnTo>
                </a:path>
                <a:path w="1714500" h="2072004">
                  <a:moveTo>
                    <a:pt x="261937" y="214312"/>
                  </a:moveTo>
                  <a:lnTo>
                    <a:pt x="271462" y="214312"/>
                  </a:lnTo>
                </a:path>
                <a:path w="1714500" h="2072004">
                  <a:moveTo>
                    <a:pt x="266700" y="219075"/>
                  </a:moveTo>
                  <a:lnTo>
                    <a:pt x="276225" y="219075"/>
                  </a:lnTo>
                </a:path>
                <a:path w="1714500" h="2072004">
                  <a:moveTo>
                    <a:pt x="271462" y="223837"/>
                  </a:moveTo>
                  <a:lnTo>
                    <a:pt x="300037" y="233362"/>
                  </a:lnTo>
                </a:path>
                <a:path w="1714500" h="2072004">
                  <a:moveTo>
                    <a:pt x="300037" y="242887"/>
                  </a:moveTo>
                  <a:lnTo>
                    <a:pt x="14287" y="242887"/>
                  </a:lnTo>
                </a:path>
                <a:path w="1714500" h="2072004">
                  <a:moveTo>
                    <a:pt x="14287" y="242887"/>
                  </a:moveTo>
                  <a:lnTo>
                    <a:pt x="4762" y="242887"/>
                  </a:lnTo>
                  <a:lnTo>
                    <a:pt x="14287" y="242887"/>
                  </a:lnTo>
                </a:path>
                <a:path w="1714500" h="2072004">
                  <a:moveTo>
                    <a:pt x="4762" y="233362"/>
                  </a:moveTo>
                  <a:lnTo>
                    <a:pt x="33337" y="223837"/>
                  </a:lnTo>
                </a:path>
                <a:path w="1714500" h="2072004">
                  <a:moveTo>
                    <a:pt x="33337" y="223837"/>
                  </a:moveTo>
                  <a:lnTo>
                    <a:pt x="42862" y="223837"/>
                  </a:lnTo>
                </a:path>
                <a:path w="1714500" h="2072004">
                  <a:moveTo>
                    <a:pt x="38100" y="219075"/>
                  </a:moveTo>
                  <a:lnTo>
                    <a:pt x="47625" y="219075"/>
                  </a:lnTo>
                </a:path>
                <a:path w="1714500" h="2072004">
                  <a:moveTo>
                    <a:pt x="38100" y="209550"/>
                  </a:moveTo>
                  <a:lnTo>
                    <a:pt x="47625" y="209550"/>
                  </a:lnTo>
                </a:path>
                <a:path w="1714500" h="2072004">
                  <a:moveTo>
                    <a:pt x="38100" y="200025"/>
                  </a:moveTo>
                  <a:lnTo>
                    <a:pt x="47625" y="200025"/>
                  </a:lnTo>
                </a:path>
                <a:path w="1714500" h="2072004">
                  <a:moveTo>
                    <a:pt x="257175" y="152400"/>
                  </a:moveTo>
                  <a:lnTo>
                    <a:pt x="266700" y="152400"/>
                  </a:lnTo>
                </a:path>
                <a:path w="1714500" h="2072004">
                  <a:moveTo>
                    <a:pt x="257175" y="161925"/>
                  </a:moveTo>
                  <a:lnTo>
                    <a:pt x="266700" y="161925"/>
                  </a:lnTo>
                </a:path>
                <a:path w="1714500" h="2072004">
                  <a:moveTo>
                    <a:pt x="261937" y="166687"/>
                  </a:moveTo>
                  <a:lnTo>
                    <a:pt x="271462" y="166687"/>
                  </a:lnTo>
                </a:path>
                <a:path w="1714500" h="2072004">
                  <a:moveTo>
                    <a:pt x="266700" y="171450"/>
                  </a:moveTo>
                  <a:lnTo>
                    <a:pt x="276225" y="171450"/>
                  </a:lnTo>
                </a:path>
                <a:path w="1714500" h="2072004">
                  <a:moveTo>
                    <a:pt x="271462" y="176212"/>
                  </a:moveTo>
                  <a:lnTo>
                    <a:pt x="300037" y="185737"/>
                  </a:lnTo>
                </a:path>
                <a:path w="1714500" h="2072004">
                  <a:moveTo>
                    <a:pt x="295275" y="190500"/>
                  </a:moveTo>
                  <a:lnTo>
                    <a:pt x="304800" y="190500"/>
                  </a:lnTo>
                </a:path>
                <a:path w="1714500" h="2072004">
                  <a:moveTo>
                    <a:pt x="300037" y="195262"/>
                  </a:moveTo>
                  <a:lnTo>
                    <a:pt x="14287" y="195262"/>
                  </a:lnTo>
                </a:path>
                <a:path w="1714500" h="2072004">
                  <a:moveTo>
                    <a:pt x="14287" y="195262"/>
                  </a:moveTo>
                  <a:lnTo>
                    <a:pt x="4762" y="195262"/>
                  </a:lnTo>
                  <a:lnTo>
                    <a:pt x="14287" y="195262"/>
                  </a:lnTo>
                </a:path>
                <a:path w="1714500" h="2072004">
                  <a:moveTo>
                    <a:pt x="0" y="190500"/>
                  </a:moveTo>
                  <a:lnTo>
                    <a:pt x="9525" y="190500"/>
                  </a:lnTo>
                </a:path>
                <a:path w="1714500" h="2072004">
                  <a:moveTo>
                    <a:pt x="4762" y="185737"/>
                  </a:moveTo>
                  <a:lnTo>
                    <a:pt x="33337" y="176212"/>
                  </a:lnTo>
                </a:path>
                <a:path w="1714500" h="2072004">
                  <a:moveTo>
                    <a:pt x="33337" y="176212"/>
                  </a:moveTo>
                  <a:lnTo>
                    <a:pt x="33337" y="166687"/>
                  </a:lnTo>
                  <a:lnTo>
                    <a:pt x="42862" y="166687"/>
                  </a:lnTo>
                </a:path>
                <a:path w="1714500" h="2072004">
                  <a:moveTo>
                    <a:pt x="38100" y="161925"/>
                  </a:moveTo>
                  <a:lnTo>
                    <a:pt x="47625" y="161925"/>
                  </a:lnTo>
                </a:path>
                <a:path w="1714500" h="2072004">
                  <a:moveTo>
                    <a:pt x="38100" y="152400"/>
                  </a:moveTo>
                  <a:lnTo>
                    <a:pt x="47625" y="152400"/>
                  </a:lnTo>
                </a:path>
                <a:path w="1714500" h="2072004">
                  <a:moveTo>
                    <a:pt x="257175" y="95250"/>
                  </a:moveTo>
                  <a:lnTo>
                    <a:pt x="266700" y="95250"/>
                  </a:lnTo>
                </a:path>
                <a:path w="1714500" h="2072004">
                  <a:moveTo>
                    <a:pt x="257175" y="104775"/>
                  </a:moveTo>
                  <a:lnTo>
                    <a:pt x="266700" y="104775"/>
                  </a:lnTo>
                </a:path>
                <a:path w="1714500" h="2072004">
                  <a:moveTo>
                    <a:pt x="261937" y="109537"/>
                  </a:moveTo>
                  <a:lnTo>
                    <a:pt x="271462" y="109537"/>
                  </a:lnTo>
                </a:path>
                <a:path w="1714500" h="2072004">
                  <a:moveTo>
                    <a:pt x="266700" y="114300"/>
                  </a:moveTo>
                  <a:lnTo>
                    <a:pt x="276225" y="114300"/>
                  </a:lnTo>
                </a:path>
                <a:path w="1714500" h="2072004">
                  <a:moveTo>
                    <a:pt x="271462" y="119062"/>
                  </a:moveTo>
                  <a:lnTo>
                    <a:pt x="300037" y="138112"/>
                  </a:lnTo>
                </a:path>
                <a:path w="1714500" h="2072004">
                  <a:moveTo>
                    <a:pt x="295275" y="142875"/>
                  </a:moveTo>
                  <a:lnTo>
                    <a:pt x="304800" y="142875"/>
                  </a:lnTo>
                </a:path>
                <a:path w="1714500" h="2072004">
                  <a:moveTo>
                    <a:pt x="300037" y="147637"/>
                  </a:moveTo>
                  <a:lnTo>
                    <a:pt x="14287" y="147637"/>
                  </a:lnTo>
                </a:path>
                <a:path w="1714500" h="2072004">
                  <a:moveTo>
                    <a:pt x="14287" y="147637"/>
                  </a:moveTo>
                  <a:lnTo>
                    <a:pt x="4762" y="147637"/>
                  </a:lnTo>
                  <a:lnTo>
                    <a:pt x="14287" y="147637"/>
                  </a:lnTo>
                </a:path>
                <a:path w="1714500" h="2072004">
                  <a:moveTo>
                    <a:pt x="0" y="142875"/>
                  </a:moveTo>
                  <a:lnTo>
                    <a:pt x="9525" y="142875"/>
                  </a:lnTo>
                </a:path>
                <a:path w="1714500" h="2072004">
                  <a:moveTo>
                    <a:pt x="4762" y="138112"/>
                  </a:moveTo>
                  <a:lnTo>
                    <a:pt x="33337" y="119062"/>
                  </a:lnTo>
                </a:path>
                <a:path w="1714500" h="2072004">
                  <a:moveTo>
                    <a:pt x="33337" y="119062"/>
                  </a:moveTo>
                  <a:lnTo>
                    <a:pt x="42862" y="119062"/>
                  </a:lnTo>
                </a:path>
                <a:path w="1714500" h="2072004">
                  <a:moveTo>
                    <a:pt x="38100" y="114300"/>
                  </a:moveTo>
                  <a:lnTo>
                    <a:pt x="47625" y="114300"/>
                  </a:lnTo>
                </a:path>
                <a:path w="1714500" h="2072004">
                  <a:moveTo>
                    <a:pt x="38100" y="104775"/>
                  </a:moveTo>
                  <a:lnTo>
                    <a:pt x="47625" y="104775"/>
                  </a:lnTo>
                </a:path>
                <a:path w="1714500" h="2072004">
                  <a:moveTo>
                    <a:pt x="38100" y="95250"/>
                  </a:moveTo>
                  <a:lnTo>
                    <a:pt x="47625" y="95250"/>
                  </a:lnTo>
                </a:path>
                <a:path w="1714500" h="2072004">
                  <a:moveTo>
                    <a:pt x="257175" y="47625"/>
                  </a:moveTo>
                  <a:lnTo>
                    <a:pt x="266700" y="47625"/>
                  </a:lnTo>
                </a:path>
                <a:path w="1714500" h="2072004">
                  <a:moveTo>
                    <a:pt x="257175" y="57150"/>
                  </a:moveTo>
                  <a:lnTo>
                    <a:pt x="266700" y="57150"/>
                  </a:lnTo>
                </a:path>
                <a:path w="1714500" h="2072004">
                  <a:moveTo>
                    <a:pt x="261937" y="61912"/>
                  </a:moveTo>
                  <a:lnTo>
                    <a:pt x="271462" y="61912"/>
                  </a:lnTo>
                </a:path>
                <a:path w="1714500" h="2072004">
                  <a:moveTo>
                    <a:pt x="266700" y="66675"/>
                  </a:moveTo>
                  <a:lnTo>
                    <a:pt x="276225" y="66675"/>
                  </a:lnTo>
                </a:path>
                <a:path w="1714500" h="2072004">
                  <a:moveTo>
                    <a:pt x="271462" y="71437"/>
                  </a:moveTo>
                  <a:lnTo>
                    <a:pt x="300037" y="80962"/>
                  </a:lnTo>
                </a:path>
                <a:path w="1714500" h="2072004">
                  <a:moveTo>
                    <a:pt x="295275" y="85725"/>
                  </a:moveTo>
                  <a:lnTo>
                    <a:pt x="304800" y="85725"/>
                  </a:lnTo>
                </a:path>
                <a:path w="1714500" h="2072004">
                  <a:moveTo>
                    <a:pt x="300037" y="90487"/>
                  </a:moveTo>
                  <a:lnTo>
                    <a:pt x="14287" y="90487"/>
                  </a:lnTo>
                </a:path>
                <a:path w="1714500" h="2072004">
                  <a:moveTo>
                    <a:pt x="14287" y="90487"/>
                  </a:moveTo>
                  <a:lnTo>
                    <a:pt x="4762" y="90487"/>
                  </a:lnTo>
                  <a:lnTo>
                    <a:pt x="14287" y="90487"/>
                  </a:lnTo>
                </a:path>
                <a:path w="1714500" h="2072004">
                  <a:moveTo>
                    <a:pt x="0" y="85725"/>
                  </a:moveTo>
                  <a:lnTo>
                    <a:pt x="9525" y="85725"/>
                  </a:lnTo>
                </a:path>
                <a:path w="1714500" h="2072004">
                  <a:moveTo>
                    <a:pt x="4762" y="80962"/>
                  </a:moveTo>
                  <a:lnTo>
                    <a:pt x="33337" y="71437"/>
                  </a:lnTo>
                </a:path>
                <a:path w="1714500" h="2072004">
                  <a:moveTo>
                    <a:pt x="33337" y="71437"/>
                  </a:moveTo>
                  <a:lnTo>
                    <a:pt x="42862" y="71437"/>
                  </a:lnTo>
                </a:path>
                <a:path w="1714500" h="2072004">
                  <a:moveTo>
                    <a:pt x="38100" y="66675"/>
                  </a:moveTo>
                  <a:lnTo>
                    <a:pt x="47625" y="66675"/>
                  </a:lnTo>
                </a:path>
                <a:path w="1714500" h="2072004">
                  <a:moveTo>
                    <a:pt x="38100" y="57150"/>
                  </a:moveTo>
                  <a:lnTo>
                    <a:pt x="47625" y="57150"/>
                  </a:lnTo>
                </a:path>
                <a:path w="1714500" h="2072004">
                  <a:moveTo>
                    <a:pt x="38100" y="47625"/>
                  </a:moveTo>
                  <a:lnTo>
                    <a:pt x="47625" y="47625"/>
                  </a:lnTo>
                </a:path>
                <a:path w="1714500" h="2072004">
                  <a:moveTo>
                    <a:pt x="257175" y="0"/>
                  </a:moveTo>
                  <a:lnTo>
                    <a:pt x="266700" y="0"/>
                  </a:lnTo>
                </a:path>
                <a:path w="1714500" h="2072004">
                  <a:moveTo>
                    <a:pt x="257175" y="9525"/>
                  </a:moveTo>
                  <a:lnTo>
                    <a:pt x="266700" y="9525"/>
                  </a:lnTo>
                </a:path>
                <a:path w="1714500" h="2072004">
                  <a:moveTo>
                    <a:pt x="261937" y="14287"/>
                  </a:moveTo>
                  <a:lnTo>
                    <a:pt x="271462" y="14287"/>
                  </a:lnTo>
                </a:path>
                <a:path w="1714500" h="2072004">
                  <a:moveTo>
                    <a:pt x="266700" y="19050"/>
                  </a:moveTo>
                  <a:lnTo>
                    <a:pt x="276225" y="19050"/>
                  </a:lnTo>
                </a:path>
                <a:path w="1714500" h="2072004">
                  <a:moveTo>
                    <a:pt x="271462" y="23812"/>
                  </a:moveTo>
                  <a:lnTo>
                    <a:pt x="300037" y="33337"/>
                  </a:lnTo>
                </a:path>
                <a:path w="1714500" h="2072004">
                  <a:moveTo>
                    <a:pt x="295275" y="38100"/>
                  </a:moveTo>
                  <a:lnTo>
                    <a:pt x="304800" y="38100"/>
                  </a:lnTo>
                </a:path>
                <a:path w="1714500" h="2072004">
                  <a:moveTo>
                    <a:pt x="300037" y="42862"/>
                  </a:moveTo>
                  <a:lnTo>
                    <a:pt x="14287" y="42862"/>
                  </a:lnTo>
                </a:path>
                <a:path w="1714500" h="2072004">
                  <a:moveTo>
                    <a:pt x="14287" y="42862"/>
                  </a:moveTo>
                  <a:lnTo>
                    <a:pt x="4762" y="42862"/>
                  </a:lnTo>
                  <a:lnTo>
                    <a:pt x="14287" y="42862"/>
                  </a:lnTo>
                </a:path>
                <a:path w="1714500" h="2072004">
                  <a:moveTo>
                    <a:pt x="0" y="38100"/>
                  </a:moveTo>
                  <a:lnTo>
                    <a:pt x="9525" y="38100"/>
                  </a:lnTo>
                </a:path>
                <a:path w="1714500" h="2072004">
                  <a:moveTo>
                    <a:pt x="4762" y="33337"/>
                  </a:moveTo>
                  <a:lnTo>
                    <a:pt x="33337" y="23812"/>
                  </a:lnTo>
                </a:path>
                <a:path w="1714500" h="2072004">
                  <a:moveTo>
                    <a:pt x="33337" y="23812"/>
                  </a:moveTo>
                  <a:lnTo>
                    <a:pt x="42862" y="14287"/>
                  </a:lnTo>
                </a:path>
                <a:path w="1714500" h="2072004">
                  <a:moveTo>
                    <a:pt x="38100" y="9525"/>
                  </a:moveTo>
                  <a:lnTo>
                    <a:pt x="47625" y="9525"/>
                  </a:lnTo>
                </a:path>
                <a:path w="1714500" h="2072004">
                  <a:moveTo>
                    <a:pt x="38100" y="0"/>
                  </a:moveTo>
                  <a:lnTo>
                    <a:pt x="47625" y="0"/>
                  </a:lnTo>
                </a:path>
                <a:path w="1714500" h="2072004">
                  <a:moveTo>
                    <a:pt x="700087" y="2062162"/>
                  </a:moveTo>
                  <a:lnTo>
                    <a:pt x="700087" y="2071687"/>
                  </a:lnTo>
                  <a:lnTo>
                    <a:pt x="690562" y="2071687"/>
                  </a:lnTo>
                  <a:lnTo>
                    <a:pt x="690562" y="2062162"/>
                  </a:lnTo>
                </a:path>
                <a:path w="1714500" h="2072004">
                  <a:moveTo>
                    <a:pt x="690562" y="2071687"/>
                  </a:moveTo>
                  <a:lnTo>
                    <a:pt x="700087" y="2071687"/>
                  </a:lnTo>
                </a:path>
                <a:path w="1714500" h="2072004">
                  <a:moveTo>
                    <a:pt x="690562" y="2052637"/>
                  </a:moveTo>
                  <a:lnTo>
                    <a:pt x="709612" y="2052637"/>
                  </a:lnTo>
                </a:path>
                <a:path w="1714500" h="2072004">
                  <a:moveTo>
                    <a:pt x="690562" y="2062162"/>
                  </a:moveTo>
                  <a:lnTo>
                    <a:pt x="709612" y="2062162"/>
                  </a:lnTo>
                </a:path>
                <a:path w="1714500" h="2072004">
                  <a:moveTo>
                    <a:pt x="690562" y="2062162"/>
                  </a:moveTo>
                  <a:lnTo>
                    <a:pt x="700087" y="2062162"/>
                  </a:lnTo>
                </a:path>
                <a:path w="1714500" h="2072004">
                  <a:moveTo>
                    <a:pt x="700087" y="2062162"/>
                  </a:moveTo>
                  <a:lnTo>
                    <a:pt x="709612" y="2062162"/>
                  </a:lnTo>
                </a:path>
                <a:path w="1714500" h="2072004">
                  <a:moveTo>
                    <a:pt x="709612" y="2052637"/>
                  </a:moveTo>
                  <a:lnTo>
                    <a:pt x="700087" y="2062162"/>
                  </a:lnTo>
                </a:path>
                <a:path w="1714500" h="2072004">
                  <a:moveTo>
                    <a:pt x="700087" y="2062162"/>
                  </a:moveTo>
                  <a:lnTo>
                    <a:pt x="690562" y="2062162"/>
                  </a:lnTo>
                </a:path>
                <a:path w="1714500" h="2072004">
                  <a:moveTo>
                    <a:pt x="685800" y="2057400"/>
                  </a:moveTo>
                  <a:lnTo>
                    <a:pt x="695325" y="2057400"/>
                  </a:lnTo>
                </a:path>
                <a:path w="1714500" h="2072004">
                  <a:moveTo>
                    <a:pt x="1090612" y="2062162"/>
                  </a:moveTo>
                  <a:lnTo>
                    <a:pt x="1090612" y="2071687"/>
                  </a:lnTo>
                  <a:lnTo>
                    <a:pt x="1081087" y="2071687"/>
                  </a:lnTo>
                  <a:lnTo>
                    <a:pt x="1081087" y="2062162"/>
                  </a:lnTo>
                </a:path>
                <a:path w="1714500" h="2072004">
                  <a:moveTo>
                    <a:pt x="1081087" y="2071687"/>
                  </a:moveTo>
                  <a:lnTo>
                    <a:pt x="1090612" y="2071687"/>
                  </a:lnTo>
                </a:path>
                <a:path w="1714500" h="2072004">
                  <a:moveTo>
                    <a:pt x="1071562" y="2052637"/>
                  </a:moveTo>
                  <a:lnTo>
                    <a:pt x="1090612" y="2052637"/>
                  </a:lnTo>
                </a:path>
                <a:path w="1714500" h="2072004">
                  <a:moveTo>
                    <a:pt x="1071562" y="2062162"/>
                  </a:moveTo>
                  <a:lnTo>
                    <a:pt x="1090612" y="2062162"/>
                  </a:lnTo>
                </a:path>
                <a:path w="1714500" h="2072004">
                  <a:moveTo>
                    <a:pt x="1081087" y="2062162"/>
                  </a:moveTo>
                  <a:lnTo>
                    <a:pt x="1090612" y="2062162"/>
                  </a:lnTo>
                </a:path>
                <a:path w="1714500" h="2072004">
                  <a:moveTo>
                    <a:pt x="1085850" y="2057400"/>
                  </a:moveTo>
                  <a:lnTo>
                    <a:pt x="1095375" y="2057400"/>
                  </a:lnTo>
                </a:path>
                <a:path w="1714500" h="2072004">
                  <a:moveTo>
                    <a:pt x="1090612" y="2062162"/>
                  </a:moveTo>
                  <a:lnTo>
                    <a:pt x="1081087" y="2062162"/>
                  </a:lnTo>
                </a:path>
                <a:path w="1714500" h="2072004">
                  <a:moveTo>
                    <a:pt x="1081087" y="2062162"/>
                  </a:moveTo>
                  <a:lnTo>
                    <a:pt x="1071562" y="2052637"/>
                  </a:lnTo>
                  <a:lnTo>
                    <a:pt x="1071562" y="2062162"/>
                  </a:lnTo>
                </a:path>
                <a:path w="1714500" h="2072004">
                  <a:moveTo>
                    <a:pt x="1071562" y="2062162"/>
                  </a:moveTo>
                  <a:lnTo>
                    <a:pt x="1081087" y="2062162"/>
                  </a:lnTo>
                </a:path>
                <a:path w="1714500" h="2072004">
                  <a:moveTo>
                    <a:pt x="1471612" y="2062162"/>
                  </a:moveTo>
                  <a:lnTo>
                    <a:pt x="1471612" y="2071687"/>
                  </a:lnTo>
                  <a:lnTo>
                    <a:pt x="1462087" y="2071687"/>
                  </a:lnTo>
                  <a:lnTo>
                    <a:pt x="1462087" y="2062162"/>
                  </a:lnTo>
                </a:path>
                <a:path w="1714500" h="2072004">
                  <a:moveTo>
                    <a:pt x="1462087" y="2071687"/>
                  </a:moveTo>
                  <a:lnTo>
                    <a:pt x="1471612" y="2071687"/>
                  </a:lnTo>
                </a:path>
                <a:path w="1714500" h="2072004">
                  <a:moveTo>
                    <a:pt x="1462087" y="2052637"/>
                  </a:moveTo>
                  <a:lnTo>
                    <a:pt x="1471612" y="2052637"/>
                  </a:lnTo>
                </a:path>
                <a:path w="1714500" h="2072004">
                  <a:moveTo>
                    <a:pt x="1462087" y="2062162"/>
                  </a:moveTo>
                  <a:lnTo>
                    <a:pt x="1471612" y="2062162"/>
                  </a:lnTo>
                </a:path>
                <a:path w="1714500" h="2072004">
                  <a:moveTo>
                    <a:pt x="1462087" y="2062162"/>
                  </a:moveTo>
                  <a:lnTo>
                    <a:pt x="1471612" y="2062162"/>
                  </a:lnTo>
                </a:path>
                <a:path w="1714500" h="2072004">
                  <a:moveTo>
                    <a:pt x="1471612" y="2062162"/>
                  </a:moveTo>
                  <a:lnTo>
                    <a:pt x="1481137" y="2062162"/>
                  </a:lnTo>
                </a:path>
                <a:path w="1714500" h="2072004">
                  <a:moveTo>
                    <a:pt x="1481137" y="2052637"/>
                  </a:moveTo>
                  <a:lnTo>
                    <a:pt x="1471612" y="2052637"/>
                  </a:lnTo>
                  <a:lnTo>
                    <a:pt x="1471612" y="2062162"/>
                  </a:lnTo>
                </a:path>
                <a:path w="1714500" h="2072004">
                  <a:moveTo>
                    <a:pt x="1471612" y="2062162"/>
                  </a:moveTo>
                  <a:lnTo>
                    <a:pt x="1462087" y="2062162"/>
                  </a:lnTo>
                </a:path>
                <a:path w="1714500" h="2072004">
                  <a:moveTo>
                    <a:pt x="1462087" y="2062162"/>
                  </a:moveTo>
                  <a:lnTo>
                    <a:pt x="1462087" y="2052637"/>
                  </a:lnTo>
                  <a:lnTo>
                    <a:pt x="1452562" y="2052637"/>
                  </a:lnTo>
                </a:path>
                <a:path w="1714500" h="2072004">
                  <a:moveTo>
                    <a:pt x="1452562" y="2062162"/>
                  </a:moveTo>
                  <a:lnTo>
                    <a:pt x="1462087" y="2062162"/>
                  </a:lnTo>
                </a:path>
                <a:path w="1714500" h="2072004">
                  <a:moveTo>
                    <a:pt x="1643062" y="1385887"/>
                  </a:moveTo>
                  <a:lnTo>
                    <a:pt x="1595437" y="1385887"/>
                  </a:lnTo>
                </a:path>
                <a:path w="1714500" h="2072004">
                  <a:moveTo>
                    <a:pt x="1595437" y="1385887"/>
                  </a:moveTo>
                  <a:lnTo>
                    <a:pt x="1595437" y="1433512"/>
                  </a:lnTo>
                </a:path>
                <a:path w="1714500" h="2072004">
                  <a:moveTo>
                    <a:pt x="1595437" y="1433512"/>
                  </a:moveTo>
                  <a:lnTo>
                    <a:pt x="1643062" y="1433512"/>
                  </a:lnTo>
                </a:path>
                <a:path w="1714500" h="2072004">
                  <a:moveTo>
                    <a:pt x="1633537" y="1433512"/>
                  </a:moveTo>
                  <a:lnTo>
                    <a:pt x="1633537" y="1385887"/>
                  </a:lnTo>
                  <a:lnTo>
                    <a:pt x="1643062" y="1385887"/>
                  </a:lnTo>
                </a:path>
                <a:path w="1714500" h="2072004">
                  <a:moveTo>
                    <a:pt x="1581150" y="1457325"/>
                  </a:moveTo>
                  <a:lnTo>
                    <a:pt x="1590675" y="1457325"/>
                  </a:lnTo>
                </a:path>
                <a:path w="1714500" h="2072004">
                  <a:moveTo>
                    <a:pt x="1585912" y="1452562"/>
                  </a:moveTo>
                  <a:lnTo>
                    <a:pt x="1643062" y="1452562"/>
                  </a:lnTo>
                </a:path>
                <a:path w="1714500" h="2072004">
                  <a:moveTo>
                    <a:pt x="1638300" y="1457325"/>
                  </a:moveTo>
                  <a:lnTo>
                    <a:pt x="1647825" y="1457325"/>
                  </a:lnTo>
                </a:path>
                <a:path w="1714500" h="2072004">
                  <a:moveTo>
                    <a:pt x="1643062" y="1462087"/>
                  </a:moveTo>
                  <a:lnTo>
                    <a:pt x="1585912" y="1462087"/>
                  </a:lnTo>
                </a:path>
                <a:path w="1714500" h="2072004">
                  <a:moveTo>
                    <a:pt x="1581150" y="1466850"/>
                  </a:moveTo>
                  <a:lnTo>
                    <a:pt x="1590675" y="1466850"/>
                  </a:lnTo>
                </a:path>
                <a:path w="1714500" h="2072004">
                  <a:moveTo>
                    <a:pt x="1585912" y="1471612"/>
                  </a:moveTo>
                  <a:lnTo>
                    <a:pt x="1643062" y="1471612"/>
                  </a:lnTo>
                </a:path>
                <a:path w="1714500" h="2072004">
                  <a:moveTo>
                    <a:pt x="1638300" y="1466850"/>
                  </a:moveTo>
                  <a:lnTo>
                    <a:pt x="1647825" y="1466850"/>
                  </a:lnTo>
                </a:path>
                <a:path w="1714500" h="2072004">
                  <a:moveTo>
                    <a:pt x="1643062" y="1462087"/>
                  </a:moveTo>
                  <a:lnTo>
                    <a:pt x="1585912" y="1462087"/>
                  </a:lnTo>
                </a:path>
                <a:path w="1714500" h="2072004">
                  <a:moveTo>
                    <a:pt x="1581150" y="1352550"/>
                  </a:moveTo>
                  <a:lnTo>
                    <a:pt x="1590675" y="1352550"/>
                  </a:lnTo>
                </a:path>
                <a:path w="1714500" h="2072004">
                  <a:moveTo>
                    <a:pt x="1585912" y="1347787"/>
                  </a:moveTo>
                  <a:lnTo>
                    <a:pt x="1643062" y="1347787"/>
                  </a:lnTo>
                </a:path>
                <a:path w="1714500" h="2072004">
                  <a:moveTo>
                    <a:pt x="1638300" y="1352550"/>
                  </a:moveTo>
                  <a:lnTo>
                    <a:pt x="1647825" y="1352550"/>
                  </a:lnTo>
                </a:path>
                <a:path w="1714500" h="2072004">
                  <a:moveTo>
                    <a:pt x="1643062" y="1357312"/>
                  </a:moveTo>
                  <a:lnTo>
                    <a:pt x="1585912" y="1357312"/>
                  </a:lnTo>
                </a:path>
                <a:path w="1714500" h="2072004">
                  <a:moveTo>
                    <a:pt x="1581150" y="1362075"/>
                  </a:moveTo>
                  <a:lnTo>
                    <a:pt x="1590675" y="1362075"/>
                  </a:lnTo>
                </a:path>
                <a:path w="1714500" h="2072004">
                  <a:moveTo>
                    <a:pt x="1585912" y="1366837"/>
                  </a:moveTo>
                  <a:lnTo>
                    <a:pt x="1643062" y="1366837"/>
                  </a:lnTo>
                </a:path>
                <a:path w="1714500" h="2072004">
                  <a:moveTo>
                    <a:pt x="1638300" y="1362075"/>
                  </a:moveTo>
                  <a:lnTo>
                    <a:pt x="1647825" y="1362075"/>
                  </a:lnTo>
                </a:path>
                <a:path w="1714500" h="2072004">
                  <a:moveTo>
                    <a:pt x="1643062" y="1357312"/>
                  </a:moveTo>
                  <a:lnTo>
                    <a:pt x="1585912" y="1357312"/>
                  </a:lnTo>
                </a:path>
                <a:path w="1714500" h="2072004">
                  <a:moveTo>
                    <a:pt x="1666875" y="1447800"/>
                  </a:moveTo>
                  <a:lnTo>
                    <a:pt x="1676400" y="1447800"/>
                  </a:lnTo>
                </a:path>
                <a:path w="1714500" h="2072004">
                  <a:moveTo>
                    <a:pt x="1671637" y="1443037"/>
                  </a:moveTo>
                  <a:lnTo>
                    <a:pt x="1709737" y="1443037"/>
                  </a:lnTo>
                </a:path>
                <a:path w="1714500" h="2072004">
                  <a:moveTo>
                    <a:pt x="1704975" y="1447800"/>
                  </a:moveTo>
                  <a:lnTo>
                    <a:pt x="1714500" y="1447800"/>
                  </a:lnTo>
                </a:path>
                <a:path w="1714500" h="2072004">
                  <a:moveTo>
                    <a:pt x="1709737" y="1452562"/>
                  </a:moveTo>
                  <a:lnTo>
                    <a:pt x="1671637" y="145256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408362" y="2917825"/>
              <a:ext cx="247650" cy="461962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332287" y="2917825"/>
              <a:ext cx="247650" cy="461962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603500" y="1841500"/>
              <a:ext cx="2005330" cy="1695450"/>
            </a:xfrm>
            <a:custGeom>
              <a:avLst/>
              <a:gdLst/>
              <a:ahLst/>
              <a:cxnLst/>
              <a:rect l="l" t="t" r="r" b="b"/>
              <a:pathLst>
                <a:path w="2005329" h="1695450">
                  <a:moveTo>
                    <a:pt x="1033462" y="576262"/>
                  </a:moveTo>
                  <a:lnTo>
                    <a:pt x="1042987" y="576262"/>
                  </a:lnTo>
                </a:path>
                <a:path w="2005329" h="1695450">
                  <a:moveTo>
                    <a:pt x="1033462" y="585787"/>
                  </a:moveTo>
                  <a:lnTo>
                    <a:pt x="1042987" y="585787"/>
                  </a:lnTo>
                </a:path>
                <a:path w="2005329" h="1695450">
                  <a:moveTo>
                    <a:pt x="1038225" y="590550"/>
                  </a:moveTo>
                  <a:lnTo>
                    <a:pt x="1047750" y="600075"/>
                  </a:lnTo>
                </a:path>
                <a:path w="2005329" h="1695450">
                  <a:moveTo>
                    <a:pt x="1038225" y="590550"/>
                  </a:moveTo>
                  <a:lnTo>
                    <a:pt x="1047750" y="600075"/>
                  </a:lnTo>
                </a:path>
                <a:path w="2005329" h="1695450">
                  <a:moveTo>
                    <a:pt x="1047750" y="600075"/>
                  </a:moveTo>
                  <a:lnTo>
                    <a:pt x="1066800" y="609600"/>
                  </a:lnTo>
                </a:path>
                <a:path w="2005329" h="1695450">
                  <a:moveTo>
                    <a:pt x="1066800" y="609600"/>
                  </a:moveTo>
                  <a:lnTo>
                    <a:pt x="1076325" y="609600"/>
                  </a:lnTo>
                </a:path>
                <a:path w="2005329" h="1695450">
                  <a:moveTo>
                    <a:pt x="1066800" y="609600"/>
                  </a:moveTo>
                  <a:lnTo>
                    <a:pt x="1076325" y="609600"/>
                  </a:lnTo>
                </a:path>
                <a:path w="2005329" h="1695450">
                  <a:moveTo>
                    <a:pt x="1071562" y="614362"/>
                  </a:moveTo>
                  <a:lnTo>
                    <a:pt x="1081087" y="614362"/>
                  </a:lnTo>
                </a:path>
                <a:path w="2005329" h="1695450">
                  <a:moveTo>
                    <a:pt x="1076325" y="619125"/>
                  </a:moveTo>
                  <a:lnTo>
                    <a:pt x="1066800" y="619125"/>
                  </a:lnTo>
                  <a:lnTo>
                    <a:pt x="1076325" y="619125"/>
                  </a:lnTo>
                </a:path>
                <a:path w="2005329" h="1695450">
                  <a:moveTo>
                    <a:pt x="1066800" y="619125"/>
                  </a:moveTo>
                  <a:lnTo>
                    <a:pt x="781050" y="619125"/>
                  </a:lnTo>
                </a:path>
                <a:path w="2005329" h="1695450">
                  <a:moveTo>
                    <a:pt x="776287" y="614362"/>
                  </a:moveTo>
                  <a:lnTo>
                    <a:pt x="785812" y="614362"/>
                  </a:lnTo>
                </a:path>
                <a:path w="2005329" h="1695450">
                  <a:moveTo>
                    <a:pt x="781050" y="609600"/>
                  </a:moveTo>
                  <a:lnTo>
                    <a:pt x="800100" y="600075"/>
                  </a:lnTo>
                  <a:lnTo>
                    <a:pt x="809625" y="600075"/>
                  </a:lnTo>
                </a:path>
                <a:path w="2005329" h="1695450">
                  <a:moveTo>
                    <a:pt x="800100" y="600075"/>
                  </a:moveTo>
                  <a:lnTo>
                    <a:pt x="809625" y="590550"/>
                  </a:lnTo>
                </a:path>
                <a:path w="2005329" h="1695450">
                  <a:moveTo>
                    <a:pt x="804862" y="595312"/>
                  </a:moveTo>
                  <a:lnTo>
                    <a:pt x="814387" y="595312"/>
                  </a:lnTo>
                </a:path>
                <a:path w="2005329" h="1695450">
                  <a:moveTo>
                    <a:pt x="809625" y="590550"/>
                  </a:moveTo>
                  <a:lnTo>
                    <a:pt x="809625" y="581025"/>
                  </a:lnTo>
                  <a:lnTo>
                    <a:pt x="819150" y="581025"/>
                  </a:lnTo>
                </a:path>
                <a:path w="2005329" h="1695450">
                  <a:moveTo>
                    <a:pt x="814387" y="576262"/>
                  </a:moveTo>
                  <a:lnTo>
                    <a:pt x="823912" y="576262"/>
                  </a:lnTo>
                </a:path>
                <a:path w="2005329" h="1695450">
                  <a:moveTo>
                    <a:pt x="1033462" y="623887"/>
                  </a:moveTo>
                  <a:lnTo>
                    <a:pt x="1042987" y="623887"/>
                  </a:lnTo>
                </a:path>
                <a:path w="2005329" h="1695450">
                  <a:moveTo>
                    <a:pt x="1033462" y="633412"/>
                  </a:moveTo>
                  <a:lnTo>
                    <a:pt x="1042987" y="633412"/>
                  </a:lnTo>
                </a:path>
                <a:path w="2005329" h="1695450">
                  <a:moveTo>
                    <a:pt x="1033462" y="642937"/>
                  </a:moveTo>
                  <a:lnTo>
                    <a:pt x="1042987" y="642937"/>
                  </a:lnTo>
                </a:path>
                <a:path w="2005329" h="1695450">
                  <a:moveTo>
                    <a:pt x="1038225" y="647700"/>
                  </a:moveTo>
                  <a:lnTo>
                    <a:pt x="1047750" y="647700"/>
                  </a:lnTo>
                </a:path>
                <a:path w="2005329" h="1695450">
                  <a:moveTo>
                    <a:pt x="1047750" y="647700"/>
                  </a:moveTo>
                  <a:lnTo>
                    <a:pt x="1066800" y="657225"/>
                  </a:lnTo>
                </a:path>
                <a:path w="2005329" h="1695450">
                  <a:moveTo>
                    <a:pt x="1066800" y="657225"/>
                  </a:moveTo>
                  <a:lnTo>
                    <a:pt x="1066800" y="666750"/>
                  </a:lnTo>
                  <a:lnTo>
                    <a:pt x="1076325" y="666750"/>
                  </a:lnTo>
                </a:path>
                <a:path w="2005329" h="1695450">
                  <a:moveTo>
                    <a:pt x="1066800" y="666750"/>
                  </a:moveTo>
                  <a:lnTo>
                    <a:pt x="1076325" y="666750"/>
                  </a:lnTo>
                </a:path>
                <a:path w="2005329" h="1695450">
                  <a:moveTo>
                    <a:pt x="1076325" y="666750"/>
                  </a:moveTo>
                  <a:lnTo>
                    <a:pt x="1066800" y="666750"/>
                  </a:lnTo>
                  <a:lnTo>
                    <a:pt x="1076325" y="666750"/>
                  </a:lnTo>
                </a:path>
                <a:path w="2005329" h="1695450">
                  <a:moveTo>
                    <a:pt x="1066800" y="666750"/>
                  </a:moveTo>
                  <a:lnTo>
                    <a:pt x="781050" y="666750"/>
                  </a:lnTo>
                </a:path>
                <a:path w="2005329" h="1695450">
                  <a:moveTo>
                    <a:pt x="776287" y="661987"/>
                  </a:moveTo>
                  <a:lnTo>
                    <a:pt x="785812" y="661987"/>
                  </a:lnTo>
                </a:path>
                <a:path w="2005329" h="1695450">
                  <a:moveTo>
                    <a:pt x="781050" y="657225"/>
                  </a:moveTo>
                  <a:lnTo>
                    <a:pt x="800100" y="647700"/>
                  </a:lnTo>
                  <a:lnTo>
                    <a:pt x="809625" y="647700"/>
                  </a:lnTo>
                </a:path>
                <a:path w="2005329" h="1695450">
                  <a:moveTo>
                    <a:pt x="804862" y="642937"/>
                  </a:moveTo>
                  <a:lnTo>
                    <a:pt x="814387" y="642937"/>
                  </a:lnTo>
                </a:path>
                <a:path w="2005329" h="1695450">
                  <a:moveTo>
                    <a:pt x="809625" y="638175"/>
                  </a:moveTo>
                  <a:lnTo>
                    <a:pt x="819150" y="638175"/>
                  </a:lnTo>
                </a:path>
                <a:path w="2005329" h="1695450">
                  <a:moveTo>
                    <a:pt x="809625" y="638175"/>
                  </a:moveTo>
                  <a:lnTo>
                    <a:pt x="819150" y="628650"/>
                  </a:lnTo>
                </a:path>
                <a:path w="2005329" h="1695450">
                  <a:moveTo>
                    <a:pt x="814387" y="623887"/>
                  </a:moveTo>
                  <a:lnTo>
                    <a:pt x="823912" y="623887"/>
                  </a:lnTo>
                </a:path>
                <a:path w="2005329" h="1695450">
                  <a:moveTo>
                    <a:pt x="1033462" y="671512"/>
                  </a:moveTo>
                  <a:lnTo>
                    <a:pt x="1042987" y="671512"/>
                  </a:lnTo>
                </a:path>
                <a:path w="2005329" h="1695450">
                  <a:moveTo>
                    <a:pt x="1033462" y="681037"/>
                  </a:moveTo>
                  <a:lnTo>
                    <a:pt x="1042987" y="681037"/>
                  </a:lnTo>
                </a:path>
                <a:path w="2005329" h="1695450">
                  <a:moveTo>
                    <a:pt x="1033462" y="690562"/>
                  </a:moveTo>
                  <a:lnTo>
                    <a:pt x="1042987" y="690562"/>
                  </a:lnTo>
                </a:path>
                <a:path w="2005329" h="1695450">
                  <a:moveTo>
                    <a:pt x="1038225" y="695325"/>
                  </a:moveTo>
                  <a:lnTo>
                    <a:pt x="1047750" y="695325"/>
                  </a:lnTo>
                </a:path>
                <a:path w="2005329" h="1695450">
                  <a:moveTo>
                    <a:pt x="1047750" y="695325"/>
                  </a:moveTo>
                  <a:lnTo>
                    <a:pt x="1066800" y="714375"/>
                  </a:lnTo>
                </a:path>
                <a:path w="2005329" h="1695450">
                  <a:moveTo>
                    <a:pt x="1066800" y="714375"/>
                  </a:moveTo>
                  <a:lnTo>
                    <a:pt x="1076325" y="714375"/>
                  </a:lnTo>
                </a:path>
                <a:path w="2005329" h="1695450">
                  <a:moveTo>
                    <a:pt x="1066800" y="714375"/>
                  </a:moveTo>
                  <a:lnTo>
                    <a:pt x="1076325" y="714375"/>
                  </a:lnTo>
                </a:path>
                <a:path w="2005329" h="1695450">
                  <a:moveTo>
                    <a:pt x="1076325" y="714375"/>
                  </a:moveTo>
                  <a:lnTo>
                    <a:pt x="1066800" y="723900"/>
                  </a:lnTo>
                </a:path>
                <a:path w="2005329" h="1695450">
                  <a:moveTo>
                    <a:pt x="1066800" y="723900"/>
                  </a:moveTo>
                  <a:lnTo>
                    <a:pt x="781050" y="723900"/>
                  </a:lnTo>
                </a:path>
                <a:path w="2005329" h="1695450">
                  <a:moveTo>
                    <a:pt x="776287" y="719137"/>
                  </a:moveTo>
                  <a:lnTo>
                    <a:pt x="785812" y="719137"/>
                  </a:lnTo>
                </a:path>
                <a:path w="2005329" h="1695450">
                  <a:moveTo>
                    <a:pt x="781050" y="714375"/>
                  </a:moveTo>
                  <a:lnTo>
                    <a:pt x="800100" y="695325"/>
                  </a:lnTo>
                  <a:lnTo>
                    <a:pt x="809625" y="695325"/>
                  </a:lnTo>
                </a:path>
                <a:path w="2005329" h="1695450">
                  <a:moveTo>
                    <a:pt x="804862" y="690562"/>
                  </a:moveTo>
                  <a:lnTo>
                    <a:pt x="814387" y="690562"/>
                  </a:lnTo>
                </a:path>
                <a:path w="2005329" h="1695450">
                  <a:moveTo>
                    <a:pt x="809625" y="685800"/>
                  </a:moveTo>
                  <a:lnTo>
                    <a:pt x="819150" y="685800"/>
                  </a:lnTo>
                </a:path>
                <a:path w="2005329" h="1695450">
                  <a:moveTo>
                    <a:pt x="814387" y="681037"/>
                  </a:moveTo>
                  <a:lnTo>
                    <a:pt x="823912" y="681037"/>
                  </a:lnTo>
                </a:path>
                <a:path w="2005329" h="1695450">
                  <a:moveTo>
                    <a:pt x="814387" y="671512"/>
                  </a:moveTo>
                  <a:lnTo>
                    <a:pt x="823912" y="671512"/>
                  </a:lnTo>
                </a:path>
                <a:path w="2005329" h="1695450">
                  <a:moveTo>
                    <a:pt x="1033462" y="728662"/>
                  </a:moveTo>
                  <a:lnTo>
                    <a:pt x="1042987" y="728662"/>
                  </a:lnTo>
                </a:path>
                <a:path w="2005329" h="1695450">
                  <a:moveTo>
                    <a:pt x="1033462" y="738187"/>
                  </a:moveTo>
                  <a:lnTo>
                    <a:pt x="1042987" y="738187"/>
                  </a:lnTo>
                </a:path>
                <a:path w="2005329" h="1695450">
                  <a:moveTo>
                    <a:pt x="1038225" y="742950"/>
                  </a:moveTo>
                  <a:lnTo>
                    <a:pt x="1038225" y="752475"/>
                  </a:lnTo>
                  <a:lnTo>
                    <a:pt x="1047750" y="752475"/>
                  </a:lnTo>
                </a:path>
                <a:path w="2005329" h="1695450">
                  <a:moveTo>
                    <a:pt x="1047750" y="752475"/>
                  </a:moveTo>
                  <a:lnTo>
                    <a:pt x="1066800" y="762000"/>
                  </a:lnTo>
                </a:path>
                <a:path w="2005329" h="1695450">
                  <a:moveTo>
                    <a:pt x="1066800" y="762000"/>
                  </a:moveTo>
                  <a:lnTo>
                    <a:pt x="1076325" y="762000"/>
                  </a:lnTo>
                </a:path>
                <a:path w="2005329" h="1695450">
                  <a:moveTo>
                    <a:pt x="1066800" y="762000"/>
                  </a:moveTo>
                  <a:lnTo>
                    <a:pt x="1076325" y="762000"/>
                  </a:lnTo>
                </a:path>
                <a:path w="2005329" h="1695450">
                  <a:moveTo>
                    <a:pt x="1071562" y="766762"/>
                  </a:moveTo>
                  <a:lnTo>
                    <a:pt x="1081087" y="766762"/>
                  </a:lnTo>
                </a:path>
                <a:path w="2005329" h="1695450">
                  <a:moveTo>
                    <a:pt x="1076325" y="771525"/>
                  </a:moveTo>
                  <a:lnTo>
                    <a:pt x="1066800" y="771525"/>
                  </a:lnTo>
                  <a:lnTo>
                    <a:pt x="1076325" y="771525"/>
                  </a:lnTo>
                </a:path>
                <a:path w="2005329" h="1695450">
                  <a:moveTo>
                    <a:pt x="1066800" y="771525"/>
                  </a:moveTo>
                  <a:lnTo>
                    <a:pt x="781050" y="771525"/>
                  </a:lnTo>
                </a:path>
                <a:path w="2005329" h="1695450">
                  <a:moveTo>
                    <a:pt x="776287" y="766762"/>
                  </a:moveTo>
                  <a:lnTo>
                    <a:pt x="785812" y="766762"/>
                  </a:lnTo>
                </a:path>
                <a:path w="2005329" h="1695450">
                  <a:moveTo>
                    <a:pt x="781050" y="762000"/>
                  </a:moveTo>
                  <a:lnTo>
                    <a:pt x="800100" y="752475"/>
                  </a:lnTo>
                  <a:lnTo>
                    <a:pt x="809625" y="752475"/>
                  </a:lnTo>
                </a:path>
                <a:path w="2005329" h="1695450">
                  <a:moveTo>
                    <a:pt x="804862" y="747712"/>
                  </a:moveTo>
                  <a:lnTo>
                    <a:pt x="814387" y="747712"/>
                  </a:lnTo>
                </a:path>
                <a:path w="2005329" h="1695450">
                  <a:moveTo>
                    <a:pt x="809625" y="742950"/>
                  </a:moveTo>
                  <a:lnTo>
                    <a:pt x="809625" y="733425"/>
                  </a:lnTo>
                  <a:lnTo>
                    <a:pt x="819150" y="733425"/>
                  </a:lnTo>
                </a:path>
                <a:path w="2005329" h="1695450">
                  <a:moveTo>
                    <a:pt x="814387" y="728662"/>
                  </a:moveTo>
                  <a:lnTo>
                    <a:pt x="823912" y="728662"/>
                  </a:lnTo>
                </a:path>
                <a:path w="2005329" h="1695450">
                  <a:moveTo>
                    <a:pt x="1033462" y="776287"/>
                  </a:moveTo>
                  <a:lnTo>
                    <a:pt x="1042987" y="776287"/>
                  </a:lnTo>
                </a:path>
                <a:path w="2005329" h="1695450">
                  <a:moveTo>
                    <a:pt x="1033462" y="785812"/>
                  </a:moveTo>
                  <a:lnTo>
                    <a:pt x="1042987" y="785812"/>
                  </a:lnTo>
                </a:path>
                <a:path w="2005329" h="1695450">
                  <a:moveTo>
                    <a:pt x="1033462" y="795337"/>
                  </a:moveTo>
                  <a:lnTo>
                    <a:pt x="1042987" y="795337"/>
                  </a:lnTo>
                </a:path>
                <a:path w="2005329" h="1695450">
                  <a:moveTo>
                    <a:pt x="1038225" y="800100"/>
                  </a:moveTo>
                  <a:lnTo>
                    <a:pt x="1047750" y="800100"/>
                  </a:lnTo>
                </a:path>
                <a:path w="2005329" h="1695450">
                  <a:moveTo>
                    <a:pt x="1047750" y="800100"/>
                  </a:moveTo>
                  <a:lnTo>
                    <a:pt x="1066800" y="809625"/>
                  </a:lnTo>
                </a:path>
                <a:path w="2005329" h="1695450">
                  <a:moveTo>
                    <a:pt x="1066800" y="819150"/>
                  </a:moveTo>
                  <a:lnTo>
                    <a:pt x="1076325" y="819150"/>
                  </a:lnTo>
                </a:path>
                <a:path w="2005329" h="1695450">
                  <a:moveTo>
                    <a:pt x="1066800" y="819150"/>
                  </a:moveTo>
                  <a:lnTo>
                    <a:pt x="1076325" y="819150"/>
                  </a:lnTo>
                </a:path>
                <a:path w="2005329" h="1695450">
                  <a:moveTo>
                    <a:pt x="1076325" y="819150"/>
                  </a:moveTo>
                  <a:lnTo>
                    <a:pt x="1066800" y="819150"/>
                  </a:lnTo>
                  <a:lnTo>
                    <a:pt x="1076325" y="819150"/>
                  </a:lnTo>
                </a:path>
                <a:path w="2005329" h="1695450">
                  <a:moveTo>
                    <a:pt x="1066800" y="819150"/>
                  </a:moveTo>
                  <a:lnTo>
                    <a:pt x="781050" y="819150"/>
                  </a:lnTo>
                </a:path>
                <a:path w="2005329" h="1695450">
                  <a:moveTo>
                    <a:pt x="781050" y="809625"/>
                  </a:moveTo>
                  <a:lnTo>
                    <a:pt x="800100" y="800100"/>
                  </a:lnTo>
                  <a:lnTo>
                    <a:pt x="809625" y="800100"/>
                  </a:lnTo>
                </a:path>
                <a:path w="2005329" h="1695450">
                  <a:moveTo>
                    <a:pt x="804862" y="795337"/>
                  </a:moveTo>
                  <a:lnTo>
                    <a:pt x="814387" y="795337"/>
                  </a:lnTo>
                </a:path>
                <a:path w="2005329" h="1695450">
                  <a:moveTo>
                    <a:pt x="809625" y="790575"/>
                  </a:moveTo>
                  <a:lnTo>
                    <a:pt x="819150" y="790575"/>
                  </a:lnTo>
                </a:path>
                <a:path w="2005329" h="1695450">
                  <a:moveTo>
                    <a:pt x="809625" y="790575"/>
                  </a:moveTo>
                  <a:lnTo>
                    <a:pt x="819150" y="781050"/>
                  </a:lnTo>
                </a:path>
                <a:path w="2005329" h="1695450">
                  <a:moveTo>
                    <a:pt x="814387" y="776287"/>
                  </a:moveTo>
                  <a:lnTo>
                    <a:pt x="823912" y="776287"/>
                  </a:lnTo>
                </a:path>
                <a:path w="2005329" h="1695450">
                  <a:moveTo>
                    <a:pt x="1957387" y="776287"/>
                  </a:moveTo>
                  <a:lnTo>
                    <a:pt x="1966912" y="776287"/>
                  </a:lnTo>
                </a:path>
                <a:path w="2005329" h="1695450">
                  <a:moveTo>
                    <a:pt x="1957387" y="785812"/>
                  </a:moveTo>
                  <a:lnTo>
                    <a:pt x="1966912" y="785812"/>
                  </a:lnTo>
                </a:path>
                <a:path w="2005329" h="1695450">
                  <a:moveTo>
                    <a:pt x="1962150" y="790575"/>
                  </a:moveTo>
                  <a:lnTo>
                    <a:pt x="1971675" y="800100"/>
                  </a:lnTo>
                </a:path>
                <a:path w="2005329" h="1695450">
                  <a:moveTo>
                    <a:pt x="1971675" y="800100"/>
                  </a:moveTo>
                  <a:lnTo>
                    <a:pt x="2000250" y="809625"/>
                  </a:lnTo>
                </a:path>
                <a:path w="2005329" h="1695450">
                  <a:moveTo>
                    <a:pt x="2000250" y="819150"/>
                  </a:moveTo>
                  <a:lnTo>
                    <a:pt x="1704975" y="819150"/>
                  </a:lnTo>
                </a:path>
                <a:path w="2005329" h="1695450">
                  <a:moveTo>
                    <a:pt x="1704975" y="809625"/>
                  </a:moveTo>
                  <a:lnTo>
                    <a:pt x="1733550" y="800100"/>
                  </a:lnTo>
                </a:path>
                <a:path w="2005329" h="1695450">
                  <a:moveTo>
                    <a:pt x="1733550" y="800100"/>
                  </a:moveTo>
                  <a:lnTo>
                    <a:pt x="1743075" y="790575"/>
                  </a:lnTo>
                </a:path>
                <a:path w="2005329" h="1695450">
                  <a:moveTo>
                    <a:pt x="1738312" y="785812"/>
                  </a:moveTo>
                  <a:lnTo>
                    <a:pt x="1747837" y="785812"/>
                  </a:lnTo>
                </a:path>
                <a:path w="2005329" h="1695450">
                  <a:moveTo>
                    <a:pt x="1738312" y="776287"/>
                  </a:moveTo>
                  <a:lnTo>
                    <a:pt x="1747837" y="776287"/>
                  </a:lnTo>
                </a:path>
                <a:path w="2005329" h="1695450">
                  <a:moveTo>
                    <a:pt x="1957387" y="728662"/>
                  </a:moveTo>
                  <a:lnTo>
                    <a:pt x="1966912" y="728662"/>
                  </a:lnTo>
                </a:path>
                <a:path w="2005329" h="1695450">
                  <a:moveTo>
                    <a:pt x="1957387" y="738187"/>
                  </a:moveTo>
                  <a:lnTo>
                    <a:pt x="1966912" y="738187"/>
                  </a:lnTo>
                </a:path>
                <a:path w="2005329" h="1695450">
                  <a:moveTo>
                    <a:pt x="1962150" y="742950"/>
                  </a:moveTo>
                  <a:lnTo>
                    <a:pt x="1971675" y="742950"/>
                  </a:lnTo>
                </a:path>
                <a:path w="2005329" h="1695450">
                  <a:moveTo>
                    <a:pt x="1966912" y="747712"/>
                  </a:moveTo>
                  <a:lnTo>
                    <a:pt x="1976437" y="747712"/>
                  </a:lnTo>
                </a:path>
                <a:path w="2005329" h="1695450">
                  <a:moveTo>
                    <a:pt x="1971675" y="752475"/>
                  </a:moveTo>
                  <a:lnTo>
                    <a:pt x="2000250" y="762000"/>
                  </a:lnTo>
                </a:path>
                <a:path w="2005329" h="1695450">
                  <a:moveTo>
                    <a:pt x="1995487" y="766762"/>
                  </a:moveTo>
                  <a:lnTo>
                    <a:pt x="2005012" y="766762"/>
                  </a:lnTo>
                </a:path>
                <a:path w="2005329" h="1695450">
                  <a:moveTo>
                    <a:pt x="2000250" y="771525"/>
                  </a:moveTo>
                  <a:lnTo>
                    <a:pt x="1704975" y="771525"/>
                  </a:lnTo>
                </a:path>
                <a:path w="2005329" h="1695450">
                  <a:moveTo>
                    <a:pt x="1700212" y="766762"/>
                  </a:moveTo>
                  <a:lnTo>
                    <a:pt x="1709737" y="766762"/>
                  </a:lnTo>
                </a:path>
                <a:path w="2005329" h="1695450">
                  <a:moveTo>
                    <a:pt x="1704975" y="762000"/>
                  </a:moveTo>
                  <a:lnTo>
                    <a:pt x="1733550" y="752475"/>
                  </a:lnTo>
                </a:path>
                <a:path w="2005329" h="1695450">
                  <a:moveTo>
                    <a:pt x="1728787" y="747712"/>
                  </a:moveTo>
                  <a:lnTo>
                    <a:pt x="1738312" y="747712"/>
                  </a:lnTo>
                </a:path>
                <a:path w="2005329" h="1695450">
                  <a:moveTo>
                    <a:pt x="1733550" y="742950"/>
                  </a:moveTo>
                  <a:lnTo>
                    <a:pt x="1743075" y="742950"/>
                  </a:lnTo>
                </a:path>
                <a:path w="2005329" h="1695450">
                  <a:moveTo>
                    <a:pt x="1738312" y="738187"/>
                  </a:moveTo>
                  <a:lnTo>
                    <a:pt x="1747837" y="738187"/>
                  </a:lnTo>
                </a:path>
                <a:path w="2005329" h="1695450">
                  <a:moveTo>
                    <a:pt x="1738312" y="728662"/>
                  </a:moveTo>
                  <a:lnTo>
                    <a:pt x="1747837" y="728662"/>
                  </a:lnTo>
                </a:path>
                <a:path w="2005329" h="1695450">
                  <a:moveTo>
                    <a:pt x="1957387" y="671512"/>
                  </a:moveTo>
                  <a:lnTo>
                    <a:pt x="1966912" y="671512"/>
                  </a:lnTo>
                </a:path>
                <a:path w="2005329" h="1695450">
                  <a:moveTo>
                    <a:pt x="1957387" y="681037"/>
                  </a:moveTo>
                  <a:lnTo>
                    <a:pt x="1966912" y="681037"/>
                  </a:lnTo>
                </a:path>
                <a:path w="2005329" h="1695450">
                  <a:moveTo>
                    <a:pt x="1957387" y="690562"/>
                  </a:moveTo>
                  <a:lnTo>
                    <a:pt x="1966912" y="690562"/>
                  </a:lnTo>
                </a:path>
                <a:path w="2005329" h="1695450">
                  <a:moveTo>
                    <a:pt x="1962150" y="695325"/>
                  </a:moveTo>
                  <a:lnTo>
                    <a:pt x="1971675" y="695325"/>
                  </a:lnTo>
                </a:path>
                <a:path w="2005329" h="1695450">
                  <a:moveTo>
                    <a:pt x="1971675" y="695325"/>
                  </a:moveTo>
                  <a:lnTo>
                    <a:pt x="2000250" y="714375"/>
                  </a:lnTo>
                </a:path>
                <a:path w="2005329" h="1695450">
                  <a:moveTo>
                    <a:pt x="1995487" y="719137"/>
                  </a:moveTo>
                  <a:lnTo>
                    <a:pt x="2005012" y="719137"/>
                  </a:lnTo>
                </a:path>
                <a:path w="2005329" h="1695450">
                  <a:moveTo>
                    <a:pt x="2000250" y="723900"/>
                  </a:moveTo>
                  <a:lnTo>
                    <a:pt x="1704975" y="723900"/>
                  </a:lnTo>
                </a:path>
                <a:path w="2005329" h="1695450">
                  <a:moveTo>
                    <a:pt x="1700212" y="719137"/>
                  </a:moveTo>
                  <a:lnTo>
                    <a:pt x="1709737" y="719137"/>
                  </a:lnTo>
                </a:path>
                <a:path w="2005329" h="1695450">
                  <a:moveTo>
                    <a:pt x="1704975" y="714375"/>
                  </a:moveTo>
                  <a:lnTo>
                    <a:pt x="1733550" y="695325"/>
                  </a:lnTo>
                </a:path>
                <a:path w="2005329" h="1695450">
                  <a:moveTo>
                    <a:pt x="1733550" y="695325"/>
                  </a:moveTo>
                  <a:lnTo>
                    <a:pt x="1743075" y="695325"/>
                  </a:lnTo>
                </a:path>
                <a:path w="2005329" h="1695450">
                  <a:moveTo>
                    <a:pt x="1738312" y="690562"/>
                  </a:moveTo>
                  <a:lnTo>
                    <a:pt x="1747837" y="690562"/>
                  </a:lnTo>
                </a:path>
                <a:path w="2005329" h="1695450">
                  <a:moveTo>
                    <a:pt x="1738312" y="681037"/>
                  </a:moveTo>
                  <a:lnTo>
                    <a:pt x="1747837" y="681037"/>
                  </a:lnTo>
                </a:path>
                <a:path w="2005329" h="1695450">
                  <a:moveTo>
                    <a:pt x="1738312" y="671512"/>
                  </a:moveTo>
                  <a:lnTo>
                    <a:pt x="1747837" y="671512"/>
                  </a:lnTo>
                </a:path>
                <a:path w="2005329" h="1695450">
                  <a:moveTo>
                    <a:pt x="1957387" y="623887"/>
                  </a:moveTo>
                  <a:lnTo>
                    <a:pt x="1966912" y="623887"/>
                  </a:lnTo>
                </a:path>
                <a:path w="2005329" h="1695450">
                  <a:moveTo>
                    <a:pt x="1957387" y="633412"/>
                  </a:moveTo>
                  <a:lnTo>
                    <a:pt x="1966912" y="633412"/>
                  </a:lnTo>
                </a:path>
                <a:path w="2005329" h="1695450">
                  <a:moveTo>
                    <a:pt x="1962150" y="638175"/>
                  </a:moveTo>
                  <a:lnTo>
                    <a:pt x="1971675" y="647700"/>
                  </a:lnTo>
                </a:path>
                <a:path w="2005329" h="1695450">
                  <a:moveTo>
                    <a:pt x="1971675" y="647700"/>
                  </a:moveTo>
                  <a:lnTo>
                    <a:pt x="2000250" y="657225"/>
                  </a:lnTo>
                </a:path>
                <a:path w="2005329" h="1695450">
                  <a:moveTo>
                    <a:pt x="1995487" y="661987"/>
                  </a:moveTo>
                  <a:lnTo>
                    <a:pt x="2005012" y="661987"/>
                  </a:lnTo>
                </a:path>
                <a:path w="2005329" h="1695450">
                  <a:moveTo>
                    <a:pt x="2000250" y="666750"/>
                  </a:moveTo>
                  <a:lnTo>
                    <a:pt x="1704975" y="666750"/>
                  </a:lnTo>
                </a:path>
                <a:path w="2005329" h="1695450">
                  <a:moveTo>
                    <a:pt x="1700212" y="661987"/>
                  </a:moveTo>
                  <a:lnTo>
                    <a:pt x="1709737" y="661987"/>
                  </a:lnTo>
                </a:path>
                <a:path w="2005329" h="1695450">
                  <a:moveTo>
                    <a:pt x="1704975" y="657225"/>
                  </a:moveTo>
                  <a:lnTo>
                    <a:pt x="1733550" y="647700"/>
                  </a:lnTo>
                </a:path>
                <a:path w="2005329" h="1695450">
                  <a:moveTo>
                    <a:pt x="1733550" y="647700"/>
                  </a:moveTo>
                  <a:lnTo>
                    <a:pt x="1743075" y="638175"/>
                  </a:lnTo>
                </a:path>
                <a:path w="2005329" h="1695450">
                  <a:moveTo>
                    <a:pt x="1738312" y="633412"/>
                  </a:moveTo>
                  <a:lnTo>
                    <a:pt x="1747837" y="633412"/>
                  </a:lnTo>
                </a:path>
                <a:path w="2005329" h="1695450">
                  <a:moveTo>
                    <a:pt x="1738312" y="623887"/>
                  </a:moveTo>
                  <a:lnTo>
                    <a:pt x="1747837" y="623887"/>
                  </a:lnTo>
                </a:path>
                <a:path w="2005329" h="1695450">
                  <a:moveTo>
                    <a:pt x="1957387" y="576262"/>
                  </a:moveTo>
                  <a:lnTo>
                    <a:pt x="1966912" y="576262"/>
                  </a:lnTo>
                </a:path>
                <a:path w="2005329" h="1695450">
                  <a:moveTo>
                    <a:pt x="1957387" y="585787"/>
                  </a:moveTo>
                  <a:lnTo>
                    <a:pt x="1966912" y="585787"/>
                  </a:lnTo>
                </a:path>
                <a:path w="2005329" h="1695450">
                  <a:moveTo>
                    <a:pt x="1962150" y="590550"/>
                  </a:moveTo>
                  <a:lnTo>
                    <a:pt x="1971675" y="590550"/>
                  </a:lnTo>
                </a:path>
                <a:path w="2005329" h="1695450">
                  <a:moveTo>
                    <a:pt x="1966912" y="595312"/>
                  </a:moveTo>
                  <a:lnTo>
                    <a:pt x="1976437" y="595312"/>
                  </a:lnTo>
                </a:path>
                <a:path w="2005329" h="1695450">
                  <a:moveTo>
                    <a:pt x="1971675" y="600075"/>
                  </a:moveTo>
                  <a:lnTo>
                    <a:pt x="2000250" y="609600"/>
                  </a:lnTo>
                </a:path>
                <a:path w="2005329" h="1695450">
                  <a:moveTo>
                    <a:pt x="1995487" y="614362"/>
                  </a:moveTo>
                  <a:lnTo>
                    <a:pt x="2005012" y="614362"/>
                  </a:lnTo>
                </a:path>
                <a:path w="2005329" h="1695450">
                  <a:moveTo>
                    <a:pt x="2000250" y="619125"/>
                  </a:moveTo>
                  <a:lnTo>
                    <a:pt x="1704975" y="619125"/>
                  </a:lnTo>
                </a:path>
                <a:path w="2005329" h="1695450">
                  <a:moveTo>
                    <a:pt x="1700212" y="614362"/>
                  </a:moveTo>
                  <a:lnTo>
                    <a:pt x="1709737" y="614362"/>
                  </a:lnTo>
                </a:path>
                <a:path w="2005329" h="1695450">
                  <a:moveTo>
                    <a:pt x="1704975" y="609600"/>
                  </a:moveTo>
                  <a:lnTo>
                    <a:pt x="1733550" y="600075"/>
                  </a:lnTo>
                </a:path>
                <a:path w="2005329" h="1695450">
                  <a:moveTo>
                    <a:pt x="1728787" y="595312"/>
                  </a:moveTo>
                  <a:lnTo>
                    <a:pt x="1738312" y="595312"/>
                  </a:lnTo>
                </a:path>
                <a:path w="2005329" h="1695450">
                  <a:moveTo>
                    <a:pt x="1733550" y="590550"/>
                  </a:moveTo>
                  <a:lnTo>
                    <a:pt x="1743075" y="590550"/>
                  </a:lnTo>
                </a:path>
                <a:path w="2005329" h="1695450">
                  <a:moveTo>
                    <a:pt x="1738312" y="585787"/>
                  </a:moveTo>
                  <a:lnTo>
                    <a:pt x="1747837" y="585787"/>
                  </a:lnTo>
                </a:path>
                <a:path w="2005329" h="1695450">
                  <a:moveTo>
                    <a:pt x="1738312" y="576262"/>
                  </a:moveTo>
                  <a:lnTo>
                    <a:pt x="1747837" y="576262"/>
                  </a:lnTo>
                </a:path>
                <a:path w="2005329" h="1695450">
                  <a:moveTo>
                    <a:pt x="923925" y="1695450"/>
                  </a:moveTo>
                  <a:lnTo>
                    <a:pt x="923925" y="1638300"/>
                  </a:lnTo>
                </a:path>
                <a:path w="2005329" h="1695450">
                  <a:moveTo>
                    <a:pt x="923925" y="1609725"/>
                  </a:moveTo>
                  <a:lnTo>
                    <a:pt x="923925" y="1609725"/>
                  </a:lnTo>
                </a:path>
                <a:path w="2005329" h="1695450">
                  <a:moveTo>
                    <a:pt x="923925" y="1590675"/>
                  </a:moveTo>
                  <a:lnTo>
                    <a:pt x="923925" y="1504950"/>
                  </a:lnTo>
                </a:path>
                <a:path w="2005329" h="1695450">
                  <a:moveTo>
                    <a:pt x="923925" y="1476375"/>
                  </a:moveTo>
                  <a:lnTo>
                    <a:pt x="923925" y="1476375"/>
                  </a:lnTo>
                </a:path>
                <a:path w="2005329" h="1695450">
                  <a:moveTo>
                    <a:pt x="923925" y="1447800"/>
                  </a:moveTo>
                  <a:lnTo>
                    <a:pt x="923925" y="1362075"/>
                  </a:lnTo>
                </a:path>
                <a:path w="2005329" h="1695450">
                  <a:moveTo>
                    <a:pt x="923925" y="1343025"/>
                  </a:moveTo>
                  <a:lnTo>
                    <a:pt x="923925" y="1343025"/>
                  </a:lnTo>
                </a:path>
                <a:path w="2005329" h="1695450">
                  <a:moveTo>
                    <a:pt x="923925" y="1314450"/>
                  </a:moveTo>
                  <a:lnTo>
                    <a:pt x="923925" y="1228725"/>
                  </a:lnTo>
                </a:path>
                <a:path w="2005329" h="1695450">
                  <a:moveTo>
                    <a:pt x="923925" y="1200150"/>
                  </a:moveTo>
                  <a:lnTo>
                    <a:pt x="923925" y="1200150"/>
                  </a:lnTo>
                </a:path>
                <a:path w="2005329" h="1695450">
                  <a:moveTo>
                    <a:pt x="923925" y="1171575"/>
                  </a:moveTo>
                  <a:lnTo>
                    <a:pt x="923925" y="1095375"/>
                  </a:lnTo>
                </a:path>
                <a:path w="2005329" h="1695450">
                  <a:moveTo>
                    <a:pt x="923925" y="1066800"/>
                  </a:moveTo>
                  <a:lnTo>
                    <a:pt x="923925" y="1066800"/>
                  </a:lnTo>
                </a:path>
                <a:path w="2005329" h="1695450">
                  <a:moveTo>
                    <a:pt x="923925" y="1038225"/>
                  </a:moveTo>
                  <a:lnTo>
                    <a:pt x="923925" y="952500"/>
                  </a:lnTo>
                </a:path>
                <a:path w="2005329" h="1695450">
                  <a:moveTo>
                    <a:pt x="923925" y="923925"/>
                  </a:moveTo>
                  <a:lnTo>
                    <a:pt x="923925" y="923925"/>
                  </a:lnTo>
                </a:path>
                <a:path w="2005329" h="1695450">
                  <a:moveTo>
                    <a:pt x="923925" y="904875"/>
                  </a:moveTo>
                  <a:lnTo>
                    <a:pt x="923925" y="819150"/>
                  </a:lnTo>
                </a:path>
                <a:path w="2005329" h="1695450">
                  <a:moveTo>
                    <a:pt x="923925" y="790575"/>
                  </a:moveTo>
                  <a:lnTo>
                    <a:pt x="923925" y="790575"/>
                  </a:lnTo>
                </a:path>
                <a:path w="2005329" h="1695450">
                  <a:moveTo>
                    <a:pt x="923925" y="762000"/>
                  </a:moveTo>
                  <a:lnTo>
                    <a:pt x="923925" y="676275"/>
                  </a:lnTo>
                </a:path>
                <a:path w="2005329" h="1695450">
                  <a:moveTo>
                    <a:pt x="923925" y="657225"/>
                  </a:moveTo>
                  <a:lnTo>
                    <a:pt x="923925" y="657225"/>
                  </a:lnTo>
                </a:path>
                <a:path w="2005329" h="1695450">
                  <a:moveTo>
                    <a:pt x="923925" y="628650"/>
                  </a:moveTo>
                  <a:lnTo>
                    <a:pt x="923925" y="542925"/>
                  </a:lnTo>
                </a:path>
                <a:path w="2005329" h="1695450">
                  <a:moveTo>
                    <a:pt x="923925" y="514350"/>
                  </a:moveTo>
                  <a:lnTo>
                    <a:pt x="923925" y="514350"/>
                  </a:lnTo>
                </a:path>
                <a:path w="2005329" h="1695450">
                  <a:moveTo>
                    <a:pt x="923925" y="485775"/>
                  </a:moveTo>
                  <a:lnTo>
                    <a:pt x="923925" y="409575"/>
                  </a:lnTo>
                </a:path>
                <a:path w="2005329" h="1695450">
                  <a:moveTo>
                    <a:pt x="923925" y="381000"/>
                  </a:moveTo>
                  <a:lnTo>
                    <a:pt x="923925" y="381000"/>
                  </a:lnTo>
                </a:path>
                <a:path w="2005329" h="1695450">
                  <a:moveTo>
                    <a:pt x="923925" y="352425"/>
                  </a:moveTo>
                  <a:lnTo>
                    <a:pt x="923925" y="266700"/>
                  </a:lnTo>
                </a:path>
                <a:path w="2005329" h="1695450">
                  <a:moveTo>
                    <a:pt x="923925" y="238125"/>
                  </a:moveTo>
                  <a:lnTo>
                    <a:pt x="923925" y="238125"/>
                  </a:lnTo>
                </a:path>
                <a:path w="2005329" h="1695450">
                  <a:moveTo>
                    <a:pt x="923925" y="219075"/>
                  </a:moveTo>
                  <a:lnTo>
                    <a:pt x="923925" y="161925"/>
                  </a:lnTo>
                </a:path>
                <a:path w="2005329" h="1695450">
                  <a:moveTo>
                    <a:pt x="923925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593975" y="1831975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0" y="19050"/>
                  </a:lnTo>
                  <a:lnTo>
                    <a:pt x="1905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603500" y="184150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603500" y="1793875"/>
              <a:ext cx="0" cy="200025"/>
            </a:xfrm>
            <a:custGeom>
              <a:avLst/>
              <a:gdLst/>
              <a:ahLst/>
              <a:cxnLst/>
              <a:rect l="l" t="t" r="r" b="b"/>
              <a:pathLst>
                <a:path h="200025">
                  <a:moveTo>
                    <a:pt x="0" y="200025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517900" y="1831975"/>
              <a:ext cx="933450" cy="19050"/>
            </a:xfrm>
            <a:custGeom>
              <a:avLst/>
              <a:gdLst/>
              <a:ahLst/>
              <a:cxnLst/>
              <a:rect l="l" t="t" r="r" b="b"/>
              <a:pathLst>
                <a:path w="933450" h="19050">
                  <a:moveTo>
                    <a:pt x="0" y="19050"/>
                  </a:moveTo>
                  <a:lnTo>
                    <a:pt x="19050" y="0"/>
                  </a:lnTo>
                  <a:lnTo>
                    <a:pt x="0" y="19050"/>
                  </a:lnTo>
                </a:path>
                <a:path w="933450" h="19050">
                  <a:moveTo>
                    <a:pt x="933450" y="9525"/>
                  </a:moveTo>
                  <a:lnTo>
                    <a:pt x="9525" y="95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441825" y="1831974"/>
              <a:ext cx="28575" cy="19050"/>
            </a:xfrm>
            <a:custGeom>
              <a:avLst/>
              <a:gdLst/>
              <a:ahLst/>
              <a:cxnLst/>
              <a:rect l="l" t="t" r="r" b="b"/>
              <a:pathLst>
                <a:path w="28575" h="19050">
                  <a:moveTo>
                    <a:pt x="28575" y="0"/>
                  </a:moveTo>
                  <a:lnTo>
                    <a:pt x="1905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441825" y="1831975"/>
              <a:ext cx="28575" cy="19050"/>
            </a:xfrm>
            <a:custGeom>
              <a:avLst/>
              <a:gdLst/>
              <a:ahLst/>
              <a:cxnLst/>
              <a:rect l="l" t="t" r="r" b="b"/>
              <a:pathLst>
                <a:path w="28575" h="19050">
                  <a:moveTo>
                    <a:pt x="0" y="19050"/>
                  </a:moveTo>
                  <a:lnTo>
                    <a:pt x="9525" y="19050"/>
                  </a:lnTo>
                  <a:lnTo>
                    <a:pt x="28575" y="0"/>
                  </a:lnTo>
                  <a:lnTo>
                    <a:pt x="19050" y="0"/>
                  </a:lnTo>
                  <a:lnTo>
                    <a:pt x="0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527425" y="184149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517900" y="1746250"/>
              <a:ext cx="942975" cy="238125"/>
            </a:xfrm>
            <a:custGeom>
              <a:avLst/>
              <a:gdLst/>
              <a:ahLst/>
              <a:cxnLst/>
              <a:rect l="l" t="t" r="r" b="b"/>
              <a:pathLst>
                <a:path w="942975" h="238125">
                  <a:moveTo>
                    <a:pt x="19050" y="85725"/>
                  </a:moveTo>
                  <a:lnTo>
                    <a:pt x="0" y="104775"/>
                  </a:lnTo>
                  <a:lnTo>
                    <a:pt x="19050" y="85725"/>
                  </a:lnTo>
                </a:path>
                <a:path w="942975" h="238125">
                  <a:moveTo>
                    <a:pt x="9525" y="238125"/>
                  </a:moveTo>
                  <a:lnTo>
                    <a:pt x="9525" y="47625"/>
                  </a:lnTo>
                </a:path>
                <a:path w="942975" h="238125">
                  <a:moveTo>
                    <a:pt x="933450" y="238125"/>
                  </a:moveTo>
                  <a:lnTo>
                    <a:pt x="933450" y="47625"/>
                  </a:lnTo>
                  <a:lnTo>
                    <a:pt x="942975" y="47625"/>
                  </a:lnTo>
                </a:path>
                <a:path w="942975" h="238125">
                  <a:moveTo>
                    <a:pt x="342900" y="9525"/>
                  </a:moveTo>
                  <a:lnTo>
                    <a:pt x="352425" y="9525"/>
                  </a:lnTo>
                  <a:lnTo>
                    <a:pt x="361950" y="0"/>
                  </a:lnTo>
                  <a:lnTo>
                    <a:pt x="361950" y="666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908425" y="1731962"/>
              <a:ext cx="176212" cy="85725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936875" y="17462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9525" h="66675">
                  <a:moveTo>
                    <a:pt x="0" y="9525"/>
                  </a:moveTo>
                  <a:lnTo>
                    <a:pt x="9525" y="0"/>
                  </a:lnTo>
                  <a:lnTo>
                    <a:pt x="9525" y="666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984500" y="1731962"/>
              <a:ext cx="176212" cy="85725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203325" y="2413000"/>
              <a:ext cx="3057525" cy="1724025"/>
            </a:xfrm>
            <a:custGeom>
              <a:avLst/>
              <a:gdLst/>
              <a:ahLst/>
              <a:cxnLst/>
              <a:rect l="l" t="t" r="r" b="b"/>
              <a:pathLst>
                <a:path w="3057525" h="1724025">
                  <a:moveTo>
                    <a:pt x="1228725" y="0"/>
                  </a:moveTo>
                  <a:lnTo>
                    <a:pt x="0" y="247650"/>
                  </a:lnTo>
                </a:path>
                <a:path w="3057525" h="1724025">
                  <a:moveTo>
                    <a:pt x="2124075" y="0"/>
                  </a:moveTo>
                  <a:lnTo>
                    <a:pt x="0" y="247650"/>
                  </a:lnTo>
                </a:path>
                <a:path w="3057525" h="1724025">
                  <a:moveTo>
                    <a:pt x="3057525" y="104775"/>
                  </a:moveTo>
                  <a:lnTo>
                    <a:pt x="38100" y="247650"/>
                  </a:lnTo>
                </a:path>
                <a:path w="3057525" h="1724025">
                  <a:moveTo>
                    <a:pt x="2228850" y="1581150"/>
                  </a:moveTo>
                  <a:lnTo>
                    <a:pt x="1009650" y="17240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5" name="object 65"/>
          <p:cNvGrpSpPr/>
          <p:nvPr/>
        </p:nvGrpSpPr>
        <p:grpSpPr>
          <a:xfrm>
            <a:off x="4813300" y="2046287"/>
            <a:ext cx="1685925" cy="4324350"/>
            <a:chOff x="4813300" y="2046287"/>
            <a:chExt cx="1685925" cy="4324350"/>
          </a:xfrm>
        </p:grpSpPr>
        <p:sp>
          <p:nvSpPr>
            <p:cNvPr id="66" name="object 66"/>
            <p:cNvSpPr/>
            <p:nvPr/>
          </p:nvSpPr>
          <p:spPr>
            <a:xfrm>
              <a:off x="5256212" y="4451350"/>
              <a:ext cx="400050" cy="1847850"/>
            </a:xfrm>
            <a:custGeom>
              <a:avLst/>
              <a:gdLst/>
              <a:ahLst/>
              <a:cxnLst/>
              <a:rect l="l" t="t" r="r" b="b"/>
              <a:pathLst>
                <a:path w="400050" h="1847850">
                  <a:moveTo>
                    <a:pt x="100012" y="1847850"/>
                  </a:moveTo>
                  <a:lnTo>
                    <a:pt x="100012" y="19050"/>
                  </a:lnTo>
                </a:path>
                <a:path w="400050" h="1847850">
                  <a:moveTo>
                    <a:pt x="52387" y="47625"/>
                  </a:moveTo>
                  <a:lnTo>
                    <a:pt x="52387" y="0"/>
                  </a:lnTo>
                </a:path>
                <a:path w="400050" h="1847850">
                  <a:moveTo>
                    <a:pt x="300037" y="1847850"/>
                  </a:moveTo>
                  <a:lnTo>
                    <a:pt x="300037" y="19050"/>
                  </a:lnTo>
                </a:path>
                <a:path w="400050" h="1847850">
                  <a:moveTo>
                    <a:pt x="309562" y="19050"/>
                  </a:moveTo>
                  <a:lnTo>
                    <a:pt x="309562" y="1847850"/>
                  </a:lnTo>
                </a:path>
                <a:path w="400050" h="1847850">
                  <a:moveTo>
                    <a:pt x="347662" y="47625"/>
                  </a:moveTo>
                  <a:lnTo>
                    <a:pt x="347662" y="0"/>
                  </a:lnTo>
                </a:path>
                <a:path w="400050" h="1847850">
                  <a:moveTo>
                    <a:pt x="395287" y="9525"/>
                  </a:moveTo>
                  <a:lnTo>
                    <a:pt x="4762" y="9525"/>
                  </a:lnTo>
                </a:path>
                <a:path w="400050" h="1847850">
                  <a:moveTo>
                    <a:pt x="0" y="14287"/>
                  </a:moveTo>
                  <a:lnTo>
                    <a:pt x="9525" y="14287"/>
                  </a:lnTo>
                </a:path>
                <a:path w="400050" h="1847850">
                  <a:moveTo>
                    <a:pt x="390525" y="14287"/>
                  </a:moveTo>
                  <a:lnTo>
                    <a:pt x="400050" y="14287"/>
                  </a:lnTo>
                </a:path>
                <a:path w="400050" h="1847850">
                  <a:moveTo>
                    <a:pt x="395287" y="19050"/>
                  </a:moveTo>
                  <a:lnTo>
                    <a:pt x="4762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246687" y="6308725"/>
              <a:ext cx="419100" cy="0"/>
            </a:xfrm>
            <a:custGeom>
              <a:avLst/>
              <a:gdLst/>
              <a:ahLst/>
              <a:cxnLst/>
              <a:rect l="l" t="t" r="r" b="b"/>
              <a:pathLst>
                <a:path w="419100">
                  <a:moveTo>
                    <a:pt x="0" y="0"/>
                  </a:moveTo>
                  <a:lnTo>
                    <a:pt x="9525" y="0"/>
                  </a:lnTo>
                </a:path>
                <a:path w="419100">
                  <a:moveTo>
                    <a:pt x="409575" y="0"/>
                  </a:moveTo>
                  <a:lnTo>
                    <a:pt x="419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813300" y="5689600"/>
              <a:ext cx="1238250" cy="676275"/>
            </a:xfrm>
            <a:custGeom>
              <a:avLst/>
              <a:gdLst/>
              <a:ahLst/>
              <a:cxnLst/>
              <a:rect l="l" t="t" r="r" b="b"/>
              <a:pathLst>
                <a:path w="1238250" h="676275">
                  <a:moveTo>
                    <a:pt x="904875" y="676275"/>
                  </a:moveTo>
                  <a:lnTo>
                    <a:pt x="0" y="676275"/>
                  </a:lnTo>
                </a:path>
                <a:path w="1238250" h="676275">
                  <a:moveTo>
                    <a:pt x="904875" y="676275"/>
                  </a:moveTo>
                  <a:lnTo>
                    <a:pt x="1238250" y="676275"/>
                  </a:lnTo>
                </a:path>
                <a:path w="1238250" h="676275">
                  <a:moveTo>
                    <a:pt x="371475" y="676275"/>
                  </a:moveTo>
                  <a:lnTo>
                    <a:pt x="371475" y="628650"/>
                  </a:lnTo>
                  <a:lnTo>
                    <a:pt x="381000" y="628650"/>
                  </a:lnTo>
                </a:path>
                <a:path w="1238250" h="676275">
                  <a:moveTo>
                    <a:pt x="904875" y="676275"/>
                  </a:moveTo>
                  <a:lnTo>
                    <a:pt x="904875" y="628650"/>
                  </a:lnTo>
                </a:path>
                <a:path w="1238250" h="676275">
                  <a:moveTo>
                    <a:pt x="847725" y="609600"/>
                  </a:moveTo>
                  <a:lnTo>
                    <a:pt x="438150" y="609600"/>
                  </a:lnTo>
                </a:path>
                <a:path w="1238250" h="676275">
                  <a:moveTo>
                    <a:pt x="904875" y="628650"/>
                  </a:moveTo>
                  <a:lnTo>
                    <a:pt x="371475" y="628650"/>
                  </a:lnTo>
                  <a:lnTo>
                    <a:pt x="381000" y="628650"/>
                  </a:lnTo>
                </a:path>
                <a:path w="1238250" h="676275">
                  <a:moveTo>
                    <a:pt x="714375" y="9525"/>
                  </a:moveTo>
                  <a:lnTo>
                    <a:pt x="657225" y="9525"/>
                  </a:lnTo>
                </a:path>
                <a:path w="1238250" h="676275">
                  <a:moveTo>
                    <a:pt x="723900" y="9525"/>
                  </a:moveTo>
                  <a:lnTo>
                    <a:pt x="733425" y="9525"/>
                  </a:lnTo>
                </a:path>
                <a:path w="1238250" h="676275">
                  <a:moveTo>
                    <a:pt x="714375" y="0"/>
                  </a:moveTo>
                  <a:lnTo>
                    <a:pt x="714375" y="19050"/>
                  </a:lnTo>
                  <a:lnTo>
                    <a:pt x="723900" y="19050"/>
                  </a:lnTo>
                </a:path>
                <a:path w="1238250" h="676275">
                  <a:moveTo>
                    <a:pt x="714375" y="0"/>
                  </a:moveTo>
                  <a:lnTo>
                    <a:pt x="723900" y="0"/>
                  </a:lnTo>
                </a:path>
                <a:path w="1238250" h="676275">
                  <a:moveTo>
                    <a:pt x="714375" y="19050"/>
                  </a:moveTo>
                  <a:lnTo>
                    <a:pt x="723900" y="19050"/>
                  </a:lnTo>
                </a:path>
                <a:path w="1238250" h="676275">
                  <a:moveTo>
                    <a:pt x="723900" y="9525"/>
                  </a:moveTo>
                  <a:lnTo>
                    <a:pt x="714375" y="19050"/>
                  </a:lnTo>
                  <a:lnTo>
                    <a:pt x="723900" y="19050"/>
                  </a:lnTo>
                </a:path>
                <a:path w="1238250" h="676275">
                  <a:moveTo>
                    <a:pt x="714375" y="0"/>
                  </a:moveTo>
                  <a:lnTo>
                    <a:pt x="714375" y="19050"/>
                  </a:lnTo>
                  <a:lnTo>
                    <a:pt x="723900" y="19050"/>
                  </a:lnTo>
                </a:path>
                <a:path w="1238250" h="676275">
                  <a:moveTo>
                    <a:pt x="723900" y="0"/>
                  </a:moveTo>
                  <a:lnTo>
                    <a:pt x="714375" y="0"/>
                  </a:lnTo>
                  <a:lnTo>
                    <a:pt x="723900" y="95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537200" y="56896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461000" y="5070475"/>
              <a:ext cx="85725" cy="633730"/>
            </a:xfrm>
            <a:custGeom>
              <a:avLst/>
              <a:gdLst/>
              <a:ahLst/>
              <a:cxnLst/>
              <a:rect l="l" t="t" r="r" b="b"/>
              <a:pathLst>
                <a:path w="85725" h="633729">
                  <a:moveTo>
                    <a:pt x="71437" y="633412"/>
                  </a:moveTo>
                  <a:lnTo>
                    <a:pt x="80962" y="633412"/>
                  </a:lnTo>
                </a:path>
                <a:path w="85725" h="633729">
                  <a:moveTo>
                    <a:pt x="71437" y="623887"/>
                  </a:moveTo>
                  <a:lnTo>
                    <a:pt x="80962" y="623887"/>
                  </a:lnTo>
                </a:path>
                <a:path w="85725" h="633729">
                  <a:moveTo>
                    <a:pt x="85725" y="628650"/>
                  </a:moveTo>
                  <a:lnTo>
                    <a:pt x="76200" y="628650"/>
                  </a:lnTo>
                </a:path>
                <a:path w="85725" h="633729">
                  <a:moveTo>
                    <a:pt x="9525" y="628650"/>
                  </a:moveTo>
                  <a:lnTo>
                    <a:pt x="66675" y="628650"/>
                  </a:lnTo>
                </a:path>
                <a:path w="85725" h="633729">
                  <a:moveTo>
                    <a:pt x="9525" y="628650"/>
                  </a:moveTo>
                  <a:lnTo>
                    <a:pt x="0" y="628650"/>
                  </a:lnTo>
                  <a:lnTo>
                    <a:pt x="9525" y="628650"/>
                  </a:lnTo>
                </a:path>
                <a:path w="85725" h="633729">
                  <a:moveTo>
                    <a:pt x="71437" y="14287"/>
                  </a:moveTo>
                  <a:lnTo>
                    <a:pt x="80962" y="14287"/>
                  </a:lnTo>
                </a:path>
                <a:path w="85725" h="633729">
                  <a:moveTo>
                    <a:pt x="76200" y="9525"/>
                  </a:moveTo>
                  <a:lnTo>
                    <a:pt x="66675" y="19050"/>
                  </a:lnTo>
                  <a:lnTo>
                    <a:pt x="76200" y="19050"/>
                  </a:lnTo>
                </a:path>
                <a:path w="85725" h="633729">
                  <a:moveTo>
                    <a:pt x="76200" y="0"/>
                  </a:moveTo>
                  <a:lnTo>
                    <a:pt x="66675" y="0"/>
                  </a:lnTo>
                  <a:lnTo>
                    <a:pt x="76200" y="9525"/>
                  </a:lnTo>
                </a:path>
                <a:path w="85725" h="633729">
                  <a:moveTo>
                    <a:pt x="66675" y="19050"/>
                  </a:moveTo>
                  <a:lnTo>
                    <a:pt x="9525" y="19050"/>
                  </a:lnTo>
                </a:path>
                <a:path w="85725" h="633729">
                  <a:moveTo>
                    <a:pt x="9525" y="9525"/>
                  </a:moveTo>
                  <a:lnTo>
                    <a:pt x="66675" y="9525"/>
                  </a:lnTo>
                </a:path>
                <a:path w="85725" h="633729">
                  <a:moveTo>
                    <a:pt x="9525" y="9525"/>
                  </a:moveTo>
                  <a:lnTo>
                    <a:pt x="0" y="9525"/>
                  </a:lnTo>
                  <a:lnTo>
                    <a:pt x="9525" y="9525"/>
                  </a:lnTo>
                  <a:lnTo>
                    <a:pt x="9525" y="19050"/>
                  </a:lnTo>
                </a:path>
                <a:path w="85725" h="633729">
                  <a:moveTo>
                    <a:pt x="66675" y="0"/>
                  </a:moveTo>
                  <a:lnTo>
                    <a:pt x="76200" y="0"/>
                  </a:lnTo>
                </a:path>
                <a:path w="85725" h="633729">
                  <a:moveTo>
                    <a:pt x="66675" y="0"/>
                  </a:moveTo>
                  <a:lnTo>
                    <a:pt x="66675" y="19050"/>
                  </a:lnTo>
                  <a:lnTo>
                    <a:pt x="76200" y="19050"/>
                  </a:lnTo>
                </a:path>
                <a:path w="85725" h="633729">
                  <a:moveTo>
                    <a:pt x="66675" y="19050"/>
                  </a:moveTo>
                  <a:lnTo>
                    <a:pt x="76200" y="19050"/>
                  </a:lnTo>
                </a:path>
                <a:path w="85725" h="633729">
                  <a:moveTo>
                    <a:pt x="66675" y="0"/>
                  </a:moveTo>
                  <a:lnTo>
                    <a:pt x="66675" y="19050"/>
                  </a:lnTo>
                  <a:lnTo>
                    <a:pt x="76200" y="19050"/>
                  </a:lnTo>
                </a:path>
                <a:path w="85725" h="633729">
                  <a:moveTo>
                    <a:pt x="85725" y="19050"/>
                  </a:moveTo>
                  <a:lnTo>
                    <a:pt x="76200" y="19050"/>
                  </a:lnTo>
                </a:path>
                <a:path w="85725" h="633729">
                  <a:moveTo>
                    <a:pt x="71437" y="14287"/>
                  </a:moveTo>
                  <a:lnTo>
                    <a:pt x="80962" y="14287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537200" y="507047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270500" y="3308350"/>
              <a:ext cx="438150" cy="1776730"/>
            </a:xfrm>
            <a:custGeom>
              <a:avLst/>
              <a:gdLst/>
              <a:ahLst/>
              <a:cxnLst/>
              <a:rect l="l" t="t" r="r" b="b"/>
              <a:pathLst>
                <a:path w="438150" h="1776729">
                  <a:moveTo>
                    <a:pt x="266700" y="1771650"/>
                  </a:moveTo>
                  <a:lnTo>
                    <a:pt x="276225" y="1771650"/>
                  </a:lnTo>
                </a:path>
                <a:path w="438150" h="1776729">
                  <a:moveTo>
                    <a:pt x="271462" y="1776412"/>
                  </a:moveTo>
                  <a:lnTo>
                    <a:pt x="280987" y="1776412"/>
                  </a:lnTo>
                </a:path>
                <a:path w="438150" h="1776729">
                  <a:moveTo>
                    <a:pt x="261937" y="1766887"/>
                  </a:moveTo>
                  <a:lnTo>
                    <a:pt x="271462" y="1766887"/>
                  </a:lnTo>
                </a:path>
                <a:path w="438150" h="1776729">
                  <a:moveTo>
                    <a:pt x="390525" y="466725"/>
                  </a:moveTo>
                  <a:lnTo>
                    <a:pt x="390525" y="1114425"/>
                  </a:lnTo>
                </a:path>
                <a:path w="438150" h="1776729">
                  <a:moveTo>
                    <a:pt x="0" y="190500"/>
                  </a:moveTo>
                  <a:lnTo>
                    <a:pt x="0" y="1152525"/>
                  </a:lnTo>
                </a:path>
                <a:path w="438150" h="1776729">
                  <a:moveTo>
                    <a:pt x="361950" y="190500"/>
                  </a:moveTo>
                  <a:lnTo>
                    <a:pt x="361950" y="1152525"/>
                  </a:lnTo>
                </a:path>
                <a:path w="438150" h="1776729">
                  <a:moveTo>
                    <a:pt x="361950" y="1152525"/>
                  </a:moveTo>
                  <a:lnTo>
                    <a:pt x="0" y="1152525"/>
                  </a:lnTo>
                </a:path>
                <a:path w="438150" h="1776729">
                  <a:moveTo>
                    <a:pt x="390525" y="1114425"/>
                  </a:moveTo>
                  <a:lnTo>
                    <a:pt x="361950" y="1114425"/>
                  </a:lnTo>
                </a:path>
                <a:path w="438150" h="1776729">
                  <a:moveTo>
                    <a:pt x="361950" y="438150"/>
                  </a:moveTo>
                  <a:lnTo>
                    <a:pt x="9525" y="438150"/>
                  </a:lnTo>
                </a:path>
                <a:path w="438150" h="1776729">
                  <a:moveTo>
                    <a:pt x="361950" y="200025"/>
                  </a:moveTo>
                  <a:lnTo>
                    <a:pt x="0" y="200025"/>
                  </a:lnTo>
                </a:path>
                <a:path w="438150" h="1776729">
                  <a:moveTo>
                    <a:pt x="323850" y="200025"/>
                  </a:moveTo>
                  <a:lnTo>
                    <a:pt x="38100" y="200025"/>
                  </a:lnTo>
                </a:path>
                <a:path w="438150" h="1776729">
                  <a:moveTo>
                    <a:pt x="361950" y="190500"/>
                  </a:moveTo>
                  <a:lnTo>
                    <a:pt x="0" y="190500"/>
                  </a:lnTo>
                </a:path>
                <a:path w="438150" h="1776729">
                  <a:moveTo>
                    <a:pt x="323850" y="171450"/>
                  </a:moveTo>
                  <a:lnTo>
                    <a:pt x="38100" y="171450"/>
                  </a:lnTo>
                </a:path>
                <a:path w="438150" h="1776729">
                  <a:moveTo>
                    <a:pt x="304800" y="104775"/>
                  </a:moveTo>
                  <a:lnTo>
                    <a:pt x="66675" y="104775"/>
                  </a:lnTo>
                </a:path>
                <a:path w="438150" h="1776729">
                  <a:moveTo>
                    <a:pt x="247650" y="171450"/>
                  </a:moveTo>
                  <a:lnTo>
                    <a:pt x="228600" y="114300"/>
                  </a:lnTo>
                </a:path>
                <a:path w="438150" h="1776729">
                  <a:moveTo>
                    <a:pt x="276225" y="114300"/>
                  </a:moveTo>
                  <a:lnTo>
                    <a:pt x="228600" y="114300"/>
                  </a:lnTo>
                </a:path>
                <a:path w="438150" h="1776729">
                  <a:moveTo>
                    <a:pt x="400050" y="790575"/>
                  </a:moveTo>
                  <a:lnTo>
                    <a:pt x="428625" y="790575"/>
                  </a:lnTo>
                </a:path>
                <a:path w="438150" h="1776729">
                  <a:moveTo>
                    <a:pt x="400050" y="800100"/>
                  </a:moveTo>
                  <a:lnTo>
                    <a:pt x="428625" y="800100"/>
                  </a:lnTo>
                </a:path>
                <a:path w="438150" h="1776729">
                  <a:moveTo>
                    <a:pt x="438150" y="752475"/>
                  </a:moveTo>
                  <a:lnTo>
                    <a:pt x="438150" y="838200"/>
                  </a:lnTo>
                </a:path>
                <a:path w="438150" h="1776729">
                  <a:moveTo>
                    <a:pt x="428625" y="752475"/>
                  </a:moveTo>
                  <a:lnTo>
                    <a:pt x="428625" y="838200"/>
                  </a:lnTo>
                </a:path>
                <a:path w="438150" h="1776729">
                  <a:moveTo>
                    <a:pt x="428625" y="838200"/>
                  </a:moveTo>
                  <a:lnTo>
                    <a:pt x="438150" y="838200"/>
                  </a:lnTo>
                </a:path>
                <a:path w="438150" h="1776729">
                  <a:moveTo>
                    <a:pt x="428625" y="752475"/>
                  </a:moveTo>
                  <a:lnTo>
                    <a:pt x="438150" y="752475"/>
                  </a:lnTo>
                </a:path>
                <a:path w="438150" h="1776729">
                  <a:moveTo>
                    <a:pt x="400050" y="800100"/>
                  </a:moveTo>
                  <a:lnTo>
                    <a:pt x="390525" y="809625"/>
                  </a:lnTo>
                </a:path>
                <a:path w="438150" h="1776729">
                  <a:moveTo>
                    <a:pt x="400050" y="790575"/>
                  </a:moveTo>
                  <a:lnTo>
                    <a:pt x="390525" y="781050"/>
                  </a:lnTo>
                </a:path>
                <a:path w="438150" h="1776729">
                  <a:moveTo>
                    <a:pt x="395287" y="795337"/>
                  </a:moveTo>
                  <a:lnTo>
                    <a:pt x="404812" y="795337"/>
                  </a:lnTo>
                </a:path>
                <a:path w="438150" h="1776729">
                  <a:moveTo>
                    <a:pt x="390525" y="466725"/>
                  </a:moveTo>
                  <a:lnTo>
                    <a:pt x="361950" y="466725"/>
                  </a:lnTo>
                </a:path>
                <a:path w="438150" h="1776729">
                  <a:moveTo>
                    <a:pt x="257175" y="47625"/>
                  </a:moveTo>
                  <a:lnTo>
                    <a:pt x="114300" y="47625"/>
                  </a:lnTo>
                </a:path>
                <a:path w="438150" h="1776729">
                  <a:moveTo>
                    <a:pt x="257175" y="0"/>
                  </a:moveTo>
                  <a:lnTo>
                    <a:pt x="114300" y="0"/>
                  </a:lnTo>
                </a:path>
                <a:path w="438150" h="1776729">
                  <a:moveTo>
                    <a:pt x="266700" y="66675"/>
                  </a:moveTo>
                  <a:lnTo>
                    <a:pt x="266700" y="104775"/>
                  </a:lnTo>
                </a:path>
                <a:path w="438150" h="1776729">
                  <a:moveTo>
                    <a:pt x="323850" y="171450"/>
                  </a:moveTo>
                  <a:lnTo>
                    <a:pt x="304800" y="1047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594350" y="34798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270500" y="3375025"/>
              <a:ext cx="304800" cy="371475"/>
            </a:xfrm>
            <a:custGeom>
              <a:avLst/>
              <a:gdLst/>
              <a:ahLst/>
              <a:cxnLst/>
              <a:rect l="l" t="t" r="r" b="b"/>
              <a:pathLst>
                <a:path w="304800" h="371475">
                  <a:moveTo>
                    <a:pt x="304800" y="47625"/>
                  </a:moveTo>
                  <a:lnTo>
                    <a:pt x="276225" y="47625"/>
                  </a:lnTo>
                  <a:lnTo>
                    <a:pt x="285750" y="47625"/>
                  </a:lnTo>
                </a:path>
                <a:path w="304800" h="371475">
                  <a:moveTo>
                    <a:pt x="285750" y="104775"/>
                  </a:moveTo>
                  <a:lnTo>
                    <a:pt x="276225" y="47625"/>
                  </a:lnTo>
                </a:path>
                <a:path w="304800" h="371475">
                  <a:moveTo>
                    <a:pt x="295275" y="104775"/>
                  </a:moveTo>
                  <a:lnTo>
                    <a:pt x="276225" y="47625"/>
                  </a:lnTo>
                </a:path>
                <a:path w="304800" h="371475">
                  <a:moveTo>
                    <a:pt x="0" y="371475"/>
                  </a:moveTo>
                  <a:lnTo>
                    <a:pt x="9525" y="371475"/>
                  </a:lnTo>
                </a:path>
                <a:path w="304800" h="371475">
                  <a:moveTo>
                    <a:pt x="76200" y="104775"/>
                  </a:moveTo>
                  <a:lnTo>
                    <a:pt x="95250" y="47625"/>
                  </a:lnTo>
                </a:path>
                <a:path w="304800" h="371475">
                  <a:moveTo>
                    <a:pt x="104775" y="0"/>
                  </a:moveTo>
                  <a:lnTo>
                    <a:pt x="104775" y="38100"/>
                  </a:lnTo>
                </a:path>
                <a:path w="304800" h="371475">
                  <a:moveTo>
                    <a:pt x="180975" y="47625"/>
                  </a:moveTo>
                  <a:lnTo>
                    <a:pt x="142875" y="47625"/>
                  </a:lnTo>
                </a:path>
                <a:path w="304800" h="371475">
                  <a:moveTo>
                    <a:pt x="238125" y="104775"/>
                  </a:moveTo>
                  <a:lnTo>
                    <a:pt x="219075" y="47625"/>
                  </a:lnTo>
                </a:path>
                <a:path w="304800" h="371475">
                  <a:moveTo>
                    <a:pt x="190500" y="47625"/>
                  </a:moveTo>
                  <a:lnTo>
                    <a:pt x="190500" y="104775"/>
                  </a:lnTo>
                </a:path>
                <a:path w="304800" h="371475">
                  <a:moveTo>
                    <a:pt x="180975" y="47625"/>
                  </a:moveTo>
                  <a:lnTo>
                    <a:pt x="180975" y="104775"/>
                  </a:lnTo>
                </a:path>
                <a:path w="304800" h="371475">
                  <a:moveTo>
                    <a:pt x="219075" y="47625"/>
                  </a:moveTo>
                  <a:lnTo>
                    <a:pt x="190500" y="47625"/>
                  </a:lnTo>
                </a:path>
                <a:path w="304800" h="371475">
                  <a:moveTo>
                    <a:pt x="133350" y="104775"/>
                  </a:moveTo>
                  <a:lnTo>
                    <a:pt x="142875" y="47625"/>
                  </a:lnTo>
                </a:path>
                <a:path w="304800" h="371475">
                  <a:moveTo>
                    <a:pt x="123825" y="104775"/>
                  </a:moveTo>
                  <a:lnTo>
                    <a:pt x="133350" y="47625"/>
                  </a:lnTo>
                </a:path>
                <a:path w="304800" h="371475">
                  <a:moveTo>
                    <a:pt x="133350" y="47625"/>
                  </a:moveTo>
                  <a:lnTo>
                    <a:pt x="95250" y="476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308600" y="34798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165725" y="2651125"/>
              <a:ext cx="576580" cy="866775"/>
            </a:xfrm>
            <a:custGeom>
              <a:avLst/>
              <a:gdLst/>
              <a:ahLst/>
              <a:cxnLst/>
              <a:rect l="l" t="t" r="r" b="b"/>
              <a:pathLst>
                <a:path w="576579" h="866775">
                  <a:moveTo>
                    <a:pt x="142875" y="828675"/>
                  </a:moveTo>
                  <a:lnTo>
                    <a:pt x="171450" y="762000"/>
                  </a:lnTo>
                </a:path>
                <a:path w="576579" h="866775">
                  <a:moveTo>
                    <a:pt x="171450" y="828675"/>
                  </a:moveTo>
                  <a:lnTo>
                    <a:pt x="190500" y="771525"/>
                  </a:lnTo>
                </a:path>
                <a:path w="576579" h="866775">
                  <a:moveTo>
                    <a:pt x="190500" y="771525"/>
                  </a:moveTo>
                  <a:lnTo>
                    <a:pt x="171450" y="771525"/>
                  </a:lnTo>
                </a:path>
                <a:path w="576579" h="866775">
                  <a:moveTo>
                    <a:pt x="114300" y="857250"/>
                  </a:moveTo>
                  <a:lnTo>
                    <a:pt x="104775" y="857250"/>
                  </a:lnTo>
                  <a:lnTo>
                    <a:pt x="104775" y="866775"/>
                  </a:lnTo>
                </a:path>
                <a:path w="576579" h="866775">
                  <a:moveTo>
                    <a:pt x="390525" y="0"/>
                  </a:moveTo>
                  <a:lnTo>
                    <a:pt x="190500" y="0"/>
                  </a:lnTo>
                </a:path>
                <a:path w="576579" h="866775">
                  <a:moveTo>
                    <a:pt x="419100" y="57150"/>
                  </a:moveTo>
                  <a:lnTo>
                    <a:pt x="152400" y="57150"/>
                  </a:lnTo>
                </a:path>
                <a:path w="576579" h="866775">
                  <a:moveTo>
                    <a:pt x="419100" y="47625"/>
                  </a:moveTo>
                  <a:lnTo>
                    <a:pt x="161925" y="47625"/>
                  </a:lnTo>
                </a:path>
                <a:path w="576579" h="866775">
                  <a:moveTo>
                    <a:pt x="361950" y="295275"/>
                  </a:moveTo>
                  <a:lnTo>
                    <a:pt x="219075" y="295275"/>
                  </a:lnTo>
                </a:path>
                <a:path w="576579" h="866775">
                  <a:moveTo>
                    <a:pt x="381000" y="247650"/>
                  </a:moveTo>
                  <a:lnTo>
                    <a:pt x="333375" y="247650"/>
                  </a:lnTo>
                </a:path>
                <a:path w="576579" h="866775">
                  <a:moveTo>
                    <a:pt x="352425" y="180975"/>
                  </a:moveTo>
                  <a:lnTo>
                    <a:pt x="333375" y="247650"/>
                  </a:lnTo>
                </a:path>
                <a:path w="576579" h="866775">
                  <a:moveTo>
                    <a:pt x="409575" y="266700"/>
                  </a:moveTo>
                  <a:lnTo>
                    <a:pt x="171450" y="266700"/>
                  </a:lnTo>
                </a:path>
                <a:path w="576579" h="866775">
                  <a:moveTo>
                    <a:pt x="428625" y="180975"/>
                  </a:moveTo>
                  <a:lnTo>
                    <a:pt x="142875" y="180975"/>
                  </a:lnTo>
                </a:path>
                <a:path w="576579" h="866775">
                  <a:moveTo>
                    <a:pt x="428625" y="161925"/>
                  </a:moveTo>
                  <a:lnTo>
                    <a:pt x="142875" y="161925"/>
                  </a:lnTo>
                </a:path>
                <a:path w="576579" h="866775">
                  <a:moveTo>
                    <a:pt x="371475" y="114300"/>
                  </a:moveTo>
                  <a:lnTo>
                    <a:pt x="295275" y="114300"/>
                  </a:lnTo>
                </a:path>
                <a:path w="576579" h="866775">
                  <a:moveTo>
                    <a:pt x="457200" y="114300"/>
                  </a:moveTo>
                  <a:lnTo>
                    <a:pt x="114300" y="114300"/>
                  </a:lnTo>
                </a:path>
                <a:path w="576579" h="866775">
                  <a:moveTo>
                    <a:pt x="571500" y="133350"/>
                  </a:moveTo>
                  <a:lnTo>
                    <a:pt x="0" y="133350"/>
                  </a:lnTo>
                </a:path>
                <a:path w="576579" h="866775">
                  <a:moveTo>
                    <a:pt x="571500" y="142875"/>
                  </a:moveTo>
                  <a:lnTo>
                    <a:pt x="0" y="142875"/>
                  </a:lnTo>
                </a:path>
                <a:path w="576579" h="866775">
                  <a:moveTo>
                    <a:pt x="400050" y="180975"/>
                  </a:moveTo>
                  <a:lnTo>
                    <a:pt x="381000" y="247650"/>
                  </a:lnTo>
                </a:path>
                <a:path w="576579" h="866775">
                  <a:moveTo>
                    <a:pt x="390525" y="180975"/>
                  </a:moveTo>
                  <a:lnTo>
                    <a:pt x="381000" y="247650"/>
                  </a:lnTo>
                </a:path>
                <a:path w="576579" h="866775">
                  <a:moveTo>
                    <a:pt x="428625" y="180975"/>
                  </a:moveTo>
                  <a:lnTo>
                    <a:pt x="409575" y="266700"/>
                  </a:lnTo>
                </a:path>
                <a:path w="576579" h="866775">
                  <a:moveTo>
                    <a:pt x="409575" y="247650"/>
                  </a:moveTo>
                  <a:lnTo>
                    <a:pt x="381000" y="247650"/>
                  </a:lnTo>
                  <a:lnTo>
                    <a:pt x="390525" y="247650"/>
                  </a:lnTo>
                </a:path>
                <a:path w="576579" h="866775">
                  <a:moveTo>
                    <a:pt x="566737" y="138112"/>
                  </a:moveTo>
                  <a:lnTo>
                    <a:pt x="576262" y="138112"/>
                  </a:lnTo>
                </a:path>
                <a:path w="576579" h="866775">
                  <a:moveTo>
                    <a:pt x="361950" y="104775"/>
                  </a:moveTo>
                  <a:lnTo>
                    <a:pt x="352425" y="57150"/>
                  </a:lnTo>
                </a:path>
                <a:path w="576579" h="866775">
                  <a:moveTo>
                    <a:pt x="371475" y="104775"/>
                  </a:moveTo>
                  <a:lnTo>
                    <a:pt x="361950" y="57150"/>
                  </a:lnTo>
                </a:path>
                <a:path w="576579" h="866775">
                  <a:moveTo>
                    <a:pt x="409575" y="57150"/>
                  </a:moveTo>
                  <a:lnTo>
                    <a:pt x="438150" y="104775"/>
                  </a:lnTo>
                </a:path>
                <a:path w="576579" h="866775">
                  <a:moveTo>
                    <a:pt x="409575" y="57150"/>
                  </a:moveTo>
                  <a:lnTo>
                    <a:pt x="447675" y="104775"/>
                  </a:lnTo>
                </a:path>
                <a:path w="576579" h="866775">
                  <a:moveTo>
                    <a:pt x="457200" y="114300"/>
                  </a:moveTo>
                  <a:lnTo>
                    <a:pt x="419100" y="47625"/>
                  </a:lnTo>
                </a:path>
                <a:path w="576579" h="866775">
                  <a:moveTo>
                    <a:pt x="438150" y="114300"/>
                  </a:moveTo>
                  <a:lnTo>
                    <a:pt x="371475" y="114300"/>
                  </a:lnTo>
                </a:path>
                <a:path w="576579" h="866775">
                  <a:moveTo>
                    <a:pt x="428625" y="180975"/>
                  </a:moveTo>
                  <a:lnTo>
                    <a:pt x="428625" y="142875"/>
                  </a:lnTo>
                </a:path>
                <a:path w="576579" h="866775">
                  <a:moveTo>
                    <a:pt x="457200" y="114300"/>
                  </a:moveTo>
                  <a:lnTo>
                    <a:pt x="447675" y="1143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622925" y="276542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280025" y="2660650"/>
              <a:ext cx="285750" cy="257175"/>
            </a:xfrm>
            <a:custGeom>
              <a:avLst/>
              <a:gdLst/>
              <a:ahLst/>
              <a:cxnLst/>
              <a:rect l="l" t="t" r="r" b="b"/>
              <a:pathLst>
                <a:path w="285750" h="257175">
                  <a:moveTo>
                    <a:pt x="285750" y="0"/>
                  </a:moveTo>
                  <a:lnTo>
                    <a:pt x="285750" y="38100"/>
                  </a:lnTo>
                </a:path>
                <a:path w="285750" h="257175">
                  <a:moveTo>
                    <a:pt x="66675" y="171450"/>
                  </a:moveTo>
                  <a:lnTo>
                    <a:pt x="85725" y="238125"/>
                  </a:lnTo>
                </a:path>
                <a:path w="285750" h="257175">
                  <a:moveTo>
                    <a:pt x="57150" y="171450"/>
                  </a:moveTo>
                  <a:lnTo>
                    <a:pt x="76200" y="238125"/>
                  </a:lnTo>
                </a:path>
                <a:path w="285750" h="257175">
                  <a:moveTo>
                    <a:pt x="114300" y="171450"/>
                  </a:moveTo>
                  <a:lnTo>
                    <a:pt x="123825" y="238125"/>
                  </a:lnTo>
                </a:path>
                <a:path w="285750" h="257175">
                  <a:moveTo>
                    <a:pt x="123825" y="171450"/>
                  </a:moveTo>
                  <a:lnTo>
                    <a:pt x="133350" y="238125"/>
                  </a:lnTo>
                </a:path>
                <a:path w="285750" h="257175">
                  <a:moveTo>
                    <a:pt x="171450" y="238125"/>
                  </a:moveTo>
                  <a:lnTo>
                    <a:pt x="171450" y="171450"/>
                  </a:lnTo>
                </a:path>
                <a:path w="285750" h="257175">
                  <a:moveTo>
                    <a:pt x="180975" y="238125"/>
                  </a:moveTo>
                  <a:lnTo>
                    <a:pt x="180975" y="171450"/>
                  </a:lnTo>
                </a:path>
                <a:path w="285750" h="257175">
                  <a:moveTo>
                    <a:pt x="228600" y="171450"/>
                  </a:moveTo>
                  <a:lnTo>
                    <a:pt x="209550" y="238125"/>
                  </a:lnTo>
                </a:path>
                <a:path w="285750" h="257175">
                  <a:moveTo>
                    <a:pt x="28575" y="171450"/>
                  </a:moveTo>
                  <a:lnTo>
                    <a:pt x="57150" y="257175"/>
                  </a:lnTo>
                </a:path>
                <a:path w="285750" h="257175">
                  <a:moveTo>
                    <a:pt x="171450" y="238125"/>
                  </a:moveTo>
                  <a:lnTo>
                    <a:pt x="133350" y="238125"/>
                  </a:lnTo>
                </a:path>
                <a:path w="285750" h="257175">
                  <a:moveTo>
                    <a:pt x="209550" y="238125"/>
                  </a:moveTo>
                  <a:lnTo>
                    <a:pt x="180975" y="238125"/>
                  </a:lnTo>
                </a:path>
                <a:path w="285750" h="257175">
                  <a:moveTo>
                    <a:pt x="123825" y="238125"/>
                  </a:moveTo>
                  <a:lnTo>
                    <a:pt x="85725" y="238125"/>
                  </a:lnTo>
                </a:path>
                <a:path w="285750" h="257175">
                  <a:moveTo>
                    <a:pt x="76200" y="238125"/>
                  </a:moveTo>
                  <a:lnTo>
                    <a:pt x="57150" y="238125"/>
                  </a:lnTo>
                </a:path>
                <a:path w="285750" h="257175">
                  <a:moveTo>
                    <a:pt x="85725" y="104775"/>
                  </a:moveTo>
                  <a:lnTo>
                    <a:pt x="28575" y="104775"/>
                  </a:lnTo>
                </a:path>
                <a:path w="285750" h="257175">
                  <a:moveTo>
                    <a:pt x="85725" y="95250"/>
                  </a:moveTo>
                  <a:lnTo>
                    <a:pt x="104775" y="47625"/>
                  </a:lnTo>
                </a:path>
                <a:path w="285750" h="257175">
                  <a:moveTo>
                    <a:pt x="95250" y="95250"/>
                  </a:moveTo>
                  <a:lnTo>
                    <a:pt x="104775" y="47625"/>
                  </a:lnTo>
                </a:path>
                <a:path w="285750" h="257175">
                  <a:moveTo>
                    <a:pt x="171450" y="104775"/>
                  </a:moveTo>
                  <a:lnTo>
                    <a:pt x="171450" y="47625"/>
                  </a:lnTo>
                </a:path>
                <a:path w="285750" h="257175">
                  <a:moveTo>
                    <a:pt x="180975" y="104775"/>
                  </a:moveTo>
                  <a:lnTo>
                    <a:pt x="180975" y="47625"/>
                  </a:lnTo>
                </a:path>
                <a:path w="285750" h="257175">
                  <a:moveTo>
                    <a:pt x="171450" y="104775"/>
                  </a:moveTo>
                  <a:lnTo>
                    <a:pt x="95250" y="104775"/>
                  </a:lnTo>
                </a:path>
                <a:path w="285750" h="257175">
                  <a:moveTo>
                    <a:pt x="47625" y="47625"/>
                  </a:moveTo>
                  <a:lnTo>
                    <a:pt x="19050" y="95250"/>
                  </a:lnTo>
                </a:path>
                <a:path w="285750" h="257175">
                  <a:moveTo>
                    <a:pt x="57150" y="47625"/>
                  </a:moveTo>
                  <a:lnTo>
                    <a:pt x="28575" y="95250"/>
                  </a:lnTo>
                </a:path>
                <a:path w="285750" h="257175">
                  <a:moveTo>
                    <a:pt x="0" y="104775"/>
                  </a:moveTo>
                  <a:lnTo>
                    <a:pt x="47625" y="38100"/>
                  </a:lnTo>
                </a:path>
                <a:path w="285750" h="257175">
                  <a:moveTo>
                    <a:pt x="28575" y="171450"/>
                  </a:moveTo>
                  <a:lnTo>
                    <a:pt x="28575" y="133350"/>
                  </a:lnTo>
                </a:path>
                <a:path w="285750" h="257175">
                  <a:moveTo>
                    <a:pt x="19050" y="104775"/>
                  </a:moveTo>
                  <a:lnTo>
                    <a:pt x="9525" y="1047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280025" y="276542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160962" y="2051050"/>
              <a:ext cx="581025" cy="738505"/>
            </a:xfrm>
            <a:custGeom>
              <a:avLst/>
              <a:gdLst/>
              <a:ahLst/>
              <a:cxnLst/>
              <a:rect l="l" t="t" r="r" b="b"/>
              <a:pathLst>
                <a:path w="581025" h="738505">
                  <a:moveTo>
                    <a:pt x="185737" y="609600"/>
                  </a:moveTo>
                  <a:lnTo>
                    <a:pt x="185737" y="647700"/>
                  </a:lnTo>
                </a:path>
                <a:path w="581025" h="738505">
                  <a:moveTo>
                    <a:pt x="0" y="738187"/>
                  </a:moveTo>
                  <a:lnTo>
                    <a:pt x="9525" y="738187"/>
                  </a:lnTo>
                </a:path>
                <a:path w="581025" h="738505">
                  <a:moveTo>
                    <a:pt x="395287" y="542925"/>
                  </a:moveTo>
                  <a:lnTo>
                    <a:pt x="195262" y="542925"/>
                  </a:lnTo>
                </a:path>
                <a:path w="581025" h="738505">
                  <a:moveTo>
                    <a:pt x="395287" y="495300"/>
                  </a:moveTo>
                  <a:lnTo>
                    <a:pt x="195262" y="495300"/>
                  </a:lnTo>
                </a:path>
                <a:path w="581025" h="738505">
                  <a:moveTo>
                    <a:pt x="395287" y="447675"/>
                  </a:moveTo>
                  <a:lnTo>
                    <a:pt x="195262" y="447675"/>
                  </a:lnTo>
                </a:path>
                <a:path w="581025" h="738505">
                  <a:moveTo>
                    <a:pt x="180975" y="566737"/>
                  </a:moveTo>
                  <a:lnTo>
                    <a:pt x="190500" y="566737"/>
                  </a:lnTo>
                </a:path>
                <a:path w="581025" h="738505">
                  <a:moveTo>
                    <a:pt x="180975" y="576262"/>
                  </a:moveTo>
                  <a:lnTo>
                    <a:pt x="190500" y="576262"/>
                  </a:lnTo>
                </a:path>
                <a:path w="581025" h="738505">
                  <a:moveTo>
                    <a:pt x="185737" y="581025"/>
                  </a:moveTo>
                  <a:lnTo>
                    <a:pt x="176212" y="581025"/>
                  </a:lnTo>
                  <a:lnTo>
                    <a:pt x="185737" y="581025"/>
                  </a:lnTo>
                </a:path>
                <a:path w="581025" h="738505">
                  <a:moveTo>
                    <a:pt x="171450" y="585787"/>
                  </a:moveTo>
                  <a:lnTo>
                    <a:pt x="180975" y="585787"/>
                  </a:lnTo>
                </a:path>
                <a:path w="581025" h="738505">
                  <a:moveTo>
                    <a:pt x="176212" y="590550"/>
                  </a:moveTo>
                  <a:lnTo>
                    <a:pt x="147637" y="600075"/>
                  </a:lnTo>
                </a:path>
                <a:path w="581025" h="738505">
                  <a:moveTo>
                    <a:pt x="147637" y="609600"/>
                  </a:moveTo>
                  <a:lnTo>
                    <a:pt x="433387" y="609600"/>
                  </a:lnTo>
                </a:path>
                <a:path w="581025" h="738505">
                  <a:moveTo>
                    <a:pt x="433387" y="609600"/>
                  </a:moveTo>
                  <a:lnTo>
                    <a:pt x="442912" y="609600"/>
                  </a:lnTo>
                </a:path>
                <a:path w="581025" h="738505">
                  <a:moveTo>
                    <a:pt x="433387" y="609600"/>
                  </a:moveTo>
                  <a:lnTo>
                    <a:pt x="442912" y="609600"/>
                  </a:lnTo>
                </a:path>
                <a:path w="581025" h="738505">
                  <a:moveTo>
                    <a:pt x="442912" y="600075"/>
                  </a:moveTo>
                  <a:lnTo>
                    <a:pt x="414337" y="590550"/>
                  </a:lnTo>
                </a:path>
                <a:path w="581025" h="738505">
                  <a:moveTo>
                    <a:pt x="414337" y="590550"/>
                  </a:moveTo>
                  <a:lnTo>
                    <a:pt x="404812" y="590550"/>
                  </a:lnTo>
                </a:path>
                <a:path w="581025" h="738505">
                  <a:moveTo>
                    <a:pt x="400050" y="585787"/>
                  </a:moveTo>
                  <a:lnTo>
                    <a:pt x="409575" y="585787"/>
                  </a:lnTo>
                </a:path>
                <a:path w="581025" h="738505">
                  <a:moveTo>
                    <a:pt x="400050" y="576262"/>
                  </a:moveTo>
                  <a:lnTo>
                    <a:pt x="409575" y="576262"/>
                  </a:lnTo>
                </a:path>
                <a:path w="581025" h="738505">
                  <a:moveTo>
                    <a:pt x="400050" y="566737"/>
                  </a:moveTo>
                  <a:lnTo>
                    <a:pt x="409575" y="566737"/>
                  </a:lnTo>
                </a:path>
                <a:path w="581025" h="738505">
                  <a:moveTo>
                    <a:pt x="180975" y="519112"/>
                  </a:moveTo>
                  <a:lnTo>
                    <a:pt x="190500" y="519112"/>
                  </a:lnTo>
                </a:path>
                <a:path w="581025" h="738505">
                  <a:moveTo>
                    <a:pt x="180975" y="528637"/>
                  </a:moveTo>
                  <a:lnTo>
                    <a:pt x="190500" y="528637"/>
                  </a:lnTo>
                </a:path>
                <a:path w="581025" h="738505">
                  <a:moveTo>
                    <a:pt x="185737" y="533400"/>
                  </a:moveTo>
                  <a:lnTo>
                    <a:pt x="176212" y="533400"/>
                  </a:lnTo>
                  <a:lnTo>
                    <a:pt x="185737" y="533400"/>
                  </a:lnTo>
                </a:path>
                <a:path w="581025" h="738505">
                  <a:moveTo>
                    <a:pt x="171450" y="538162"/>
                  </a:moveTo>
                  <a:lnTo>
                    <a:pt x="180975" y="538162"/>
                  </a:lnTo>
                </a:path>
                <a:path w="581025" h="738505">
                  <a:moveTo>
                    <a:pt x="176212" y="542925"/>
                  </a:moveTo>
                  <a:lnTo>
                    <a:pt x="147637" y="552450"/>
                  </a:lnTo>
                </a:path>
                <a:path w="581025" h="738505">
                  <a:moveTo>
                    <a:pt x="142875" y="557212"/>
                  </a:moveTo>
                  <a:lnTo>
                    <a:pt x="152400" y="557212"/>
                  </a:lnTo>
                </a:path>
                <a:path w="581025" h="738505">
                  <a:moveTo>
                    <a:pt x="147637" y="561975"/>
                  </a:moveTo>
                  <a:lnTo>
                    <a:pt x="433387" y="561975"/>
                  </a:lnTo>
                </a:path>
                <a:path w="581025" h="738505">
                  <a:moveTo>
                    <a:pt x="433387" y="561975"/>
                  </a:moveTo>
                  <a:lnTo>
                    <a:pt x="442912" y="561975"/>
                  </a:lnTo>
                </a:path>
                <a:path w="581025" h="738505">
                  <a:moveTo>
                    <a:pt x="433387" y="561975"/>
                  </a:moveTo>
                  <a:lnTo>
                    <a:pt x="442912" y="561975"/>
                  </a:lnTo>
                </a:path>
                <a:path w="581025" h="738505">
                  <a:moveTo>
                    <a:pt x="438150" y="557212"/>
                  </a:moveTo>
                  <a:lnTo>
                    <a:pt x="447675" y="557212"/>
                  </a:lnTo>
                </a:path>
                <a:path w="581025" h="738505">
                  <a:moveTo>
                    <a:pt x="442912" y="552450"/>
                  </a:moveTo>
                  <a:lnTo>
                    <a:pt x="414337" y="542925"/>
                  </a:lnTo>
                </a:path>
                <a:path w="581025" h="738505">
                  <a:moveTo>
                    <a:pt x="414337" y="542925"/>
                  </a:moveTo>
                  <a:lnTo>
                    <a:pt x="404812" y="533400"/>
                  </a:lnTo>
                  <a:lnTo>
                    <a:pt x="414337" y="533400"/>
                  </a:lnTo>
                </a:path>
                <a:path w="581025" h="738505">
                  <a:moveTo>
                    <a:pt x="414337" y="533400"/>
                  </a:moveTo>
                  <a:lnTo>
                    <a:pt x="404812" y="533400"/>
                  </a:lnTo>
                </a:path>
                <a:path w="581025" h="738505">
                  <a:moveTo>
                    <a:pt x="400050" y="528637"/>
                  </a:moveTo>
                  <a:lnTo>
                    <a:pt x="409575" y="528637"/>
                  </a:lnTo>
                </a:path>
                <a:path w="581025" h="738505">
                  <a:moveTo>
                    <a:pt x="400050" y="519112"/>
                  </a:moveTo>
                  <a:lnTo>
                    <a:pt x="409575" y="519112"/>
                  </a:lnTo>
                </a:path>
                <a:path w="581025" h="738505">
                  <a:moveTo>
                    <a:pt x="180975" y="461962"/>
                  </a:moveTo>
                  <a:lnTo>
                    <a:pt x="190500" y="461962"/>
                  </a:lnTo>
                </a:path>
                <a:path w="581025" h="738505">
                  <a:moveTo>
                    <a:pt x="180975" y="471487"/>
                  </a:moveTo>
                  <a:lnTo>
                    <a:pt x="190500" y="471487"/>
                  </a:lnTo>
                </a:path>
                <a:path w="581025" h="738505">
                  <a:moveTo>
                    <a:pt x="185737" y="476250"/>
                  </a:moveTo>
                  <a:lnTo>
                    <a:pt x="176212" y="476250"/>
                  </a:lnTo>
                  <a:lnTo>
                    <a:pt x="185737" y="476250"/>
                  </a:lnTo>
                </a:path>
                <a:path w="581025" h="738505">
                  <a:moveTo>
                    <a:pt x="171450" y="481012"/>
                  </a:moveTo>
                  <a:lnTo>
                    <a:pt x="180975" y="481012"/>
                  </a:lnTo>
                </a:path>
                <a:path w="581025" h="738505">
                  <a:moveTo>
                    <a:pt x="176212" y="485775"/>
                  </a:moveTo>
                  <a:lnTo>
                    <a:pt x="147637" y="504825"/>
                  </a:lnTo>
                </a:path>
                <a:path w="581025" h="738505">
                  <a:moveTo>
                    <a:pt x="142875" y="509587"/>
                  </a:moveTo>
                  <a:lnTo>
                    <a:pt x="152400" y="509587"/>
                  </a:lnTo>
                </a:path>
                <a:path w="581025" h="738505">
                  <a:moveTo>
                    <a:pt x="147637" y="514350"/>
                  </a:moveTo>
                  <a:lnTo>
                    <a:pt x="433387" y="514350"/>
                  </a:lnTo>
                </a:path>
                <a:path w="581025" h="738505">
                  <a:moveTo>
                    <a:pt x="433387" y="514350"/>
                  </a:moveTo>
                  <a:lnTo>
                    <a:pt x="442912" y="514350"/>
                  </a:lnTo>
                </a:path>
                <a:path w="581025" h="738505">
                  <a:moveTo>
                    <a:pt x="433387" y="514350"/>
                  </a:moveTo>
                  <a:lnTo>
                    <a:pt x="442912" y="514350"/>
                  </a:lnTo>
                </a:path>
                <a:path w="581025" h="738505">
                  <a:moveTo>
                    <a:pt x="438150" y="509587"/>
                  </a:moveTo>
                  <a:lnTo>
                    <a:pt x="447675" y="509587"/>
                  </a:lnTo>
                </a:path>
                <a:path w="581025" h="738505">
                  <a:moveTo>
                    <a:pt x="442912" y="504825"/>
                  </a:moveTo>
                  <a:lnTo>
                    <a:pt x="414337" y="485775"/>
                  </a:lnTo>
                </a:path>
                <a:path w="581025" h="738505">
                  <a:moveTo>
                    <a:pt x="414337" y="485775"/>
                  </a:moveTo>
                  <a:lnTo>
                    <a:pt x="404812" y="485775"/>
                  </a:lnTo>
                </a:path>
                <a:path w="581025" h="738505">
                  <a:moveTo>
                    <a:pt x="400050" y="481012"/>
                  </a:moveTo>
                  <a:lnTo>
                    <a:pt x="409575" y="481012"/>
                  </a:lnTo>
                </a:path>
                <a:path w="581025" h="738505">
                  <a:moveTo>
                    <a:pt x="400050" y="471487"/>
                  </a:moveTo>
                  <a:lnTo>
                    <a:pt x="409575" y="471487"/>
                  </a:lnTo>
                </a:path>
                <a:path w="581025" h="738505">
                  <a:moveTo>
                    <a:pt x="400050" y="461962"/>
                  </a:moveTo>
                  <a:lnTo>
                    <a:pt x="409575" y="461962"/>
                  </a:lnTo>
                </a:path>
                <a:path w="581025" h="738505">
                  <a:moveTo>
                    <a:pt x="395287" y="390525"/>
                  </a:moveTo>
                  <a:lnTo>
                    <a:pt x="195262" y="390525"/>
                  </a:lnTo>
                </a:path>
                <a:path w="581025" h="738505">
                  <a:moveTo>
                    <a:pt x="185737" y="104775"/>
                  </a:moveTo>
                  <a:lnTo>
                    <a:pt x="185737" y="123825"/>
                  </a:lnTo>
                  <a:lnTo>
                    <a:pt x="176212" y="123825"/>
                  </a:lnTo>
                  <a:lnTo>
                    <a:pt x="176212" y="133350"/>
                  </a:lnTo>
                  <a:lnTo>
                    <a:pt x="147637" y="142875"/>
                  </a:lnTo>
                  <a:lnTo>
                    <a:pt x="147637" y="152400"/>
                  </a:lnTo>
                  <a:lnTo>
                    <a:pt x="442912" y="152400"/>
                  </a:lnTo>
                  <a:lnTo>
                    <a:pt x="442912" y="142875"/>
                  </a:lnTo>
                  <a:lnTo>
                    <a:pt x="414337" y="133350"/>
                  </a:lnTo>
                  <a:lnTo>
                    <a:pt x="404812" y="133350"/>
                  </a:lnTo>
                  <a:lnTo>
                    <a:pt x="404812" y="104775"/>
                  </a:lnTo>
                </a:path>
                <a:path w="581025" h="738505">
                  <a:moveTo>
                    <a:pt x="185737" y="152400"/>
                  </a:moveTo>
                  <a:lnTo>
                    <a:pt x="185737" y="171450"/>
                  </a:lnTo>
                  <a:lnTo>
                    <a:pt x="176212" y="171450"/>
                  </a:lnTo>
                  <a:lnTo>
                    <a:pt x="176212" y="180975"/>
                  </a:lnTo>
                  <a:lnTo>
                    <a:pt x="147637" y="200025"/>
                  </a:lnTo>
                  <a:lnTo>
                    <a:pt x="147637" y="209550"/>
                  </a:lnTo>
                  <a:lnTo>
                    <a:pt x="442912" y="209550"/>
                  </a:lnTo>
                  <a:lnTo>
                    <a:pt x="442912" y="200025"/>
                  </a:lnTo>
                  <a:lnTo>
                    <a:pt x="414337" y="180975"/>
                  </a:lnTo>
                  <a:lnTo>
                    <a:pt x="404812" y="180975"/>
                  </a:lnTo>
                  <a:lnTo>
                    <a:pt x="404812" y="152400"/>
                  </a:lnTo>
                </a:path>
                <a:path w="581025" h="738505">
                  <a:moveTo>
                    <a:pt x="185737" y="209550"/>
                  </a:moveTo>
                  <a:lnTo>
                    <a:pt x="185737" y="219075"/>
                  </a:lnTo>
                  <a:lnTo>
                    <a:pt x="176212" y="228600"/>
                  </a:lnTo>
                  <a:lnTo>
                    <a:pt x="176212" y="238125"/>
                  </a:lnTo>
                  <a:lnTo>
                    <a:pt x="147637" y="247650"/>
                  </a:lnTo>
                  <a:lnTo>
                    <a:pt x="147637" y="257175"/>
                  </a:lnTo>
                  <a:lnTo>
                    <a:pt x="442912" y="257175"/>
                  </a:lnTo>
                  <a:lnTo>
                    <a:pt x="442912" y="247650"/>
                  </a:lnTo>
                  <a:lnTo>
                    <a:pt x="414337" y="238125"/>
                  </a:lnTo>
                  <a:lnTo>
                    <a:pt x="414337" y="228600"/>
                  </a:lnTo>
                  <a:lnTo>
                    <a:pt x="404812" y="228600"/>
                  </a:lnTo>
                  <a:lnTo>
                    <a:pt x="404812" y="209550"/>
                  </a:lnTo>
                </a:path>
                <a:path w="581025" h="738505">
                  <a:moveTo>
                    <a:pt x="185737" y="257175"/>
                  </a:moveTo>
                  <a:lnTo>
                    <a:pt x="185737" y="276225"/>
                  </a:lnTo>
                  <a:lnTo>
                    <a:pt x="176212" y="276225"/>
                  </a:lnTo>
                  <a:lnTo>
                    <a:pt x="176212" y="285750"/>
                  </a:lnTo>
                  <a:lnTo>
                    <a:pt x="147637" y="295275"/>
                  </a:lnTo>
                  <a:lnTo>
                    <a:pt x="147637" y="304800"/>
                  </a:lnTo>
                  <a:lnTo>
                    <a:pt x="442912" y="304800"/>
                  </a:lnTo>
                  <a:lnTo>
                    <a:pt x="442912" y="295275"/>
                  </a:lnTo>
                  <a:lnTo>
                    <a:pt x="414337" y="285750"/>
                  </a:lnTo>
                  <a:lnTo>
                    <a:pt x="404812" y="285750"/>
                  </a:lnTo>
                  <a:lnTo>
                    <a:pt x="404812" y="257175"/>
                  </a:lnTo>
                </a:path>
                <a:path w="581025" h="738505">
                  <a:moveTo>
                    <a:pt x="185737" y="304800"/>
                  </a:moveTo>
                  <a:lnTo>
                    <a:pt x="185737" y="323850"/>
                  </a:lnTo>
                  <a:lnTo>
                    <a:pt x="176212" y="323850"/>
                  </a:lnTo>
                  <a:lnTo>
                    <a:pt x="176212" y="333375"/>
                  </a:lnTo>
                  <a:lnTo>
                    <a:pt x="147637" y="352425"/>
                  </a:lnTo>
                  <a:lnTo>
                    <a:pt x="147637" y="361950"/>
                  </a:lnTo>
                  <a:lnTo>
                    <a:pt x="442912" y="361950"/>
                  </a:lnTo>
                  <a:lnTo>
                    <a:pt x="442912" y="352425"/>
                  </a:lnTo>
                  <a:lnTo>
                    <a:pt x="414337" y="333375"/>
                  </a:lnTo>
                  <a:lnTo>
                    <a:pt x="404812" y="333375"/>
                  </a:lnTo>
                  <a:lnTo>
                    <a:pt x="404812" y="304800"/>
                  </a:lnTo>
                </a:path>
                <a:path w="581025" h="738505">
                  <a:moveTo>
                    <a:pt x="395287" y="342900"/>
                  </a:moveTo>
                  <a:lnTo>
                    <a:pt x="195262" y="342900"/>
                  </a:lnTo>
                </a:path>
                <a:path w="581025" h="738505">
                  <a:moveTo>
                    <a:pt x="395287" y="295275"/>
                  </a:moveTo>
                  <a:lnTo>
                    <a:pt x="195262" y="295275"/>
                  </a:lnTo>
                </a:path>
                <a:path w="581025" h="738505">
                  <a:moveTo>
                    <a:pt x="395287" y="238125"/>
                  </a:moveTo>
                  <a:lnTo>
                    <a:pt x="195262" y="238125"/>
                  </a:lnTo>
                </a:path>
                <a:path w="581025" h="738505">
                  <a:moveTo>
                    <a:pt x="395287" y="190500"/>
                  </a:moveTo>
                  <a:lnTo>
                    <a:pt x="195262" y="190500"/>
                  </a:lnTo>
                </a:path>
                <a:path w="581025" h="738505">
                  <a:moveTo>
                    <a:pt x="395287" y="133350"/>
                  </a:moveTo>
                  <a:lnTo>
                    <a:pt x="195262" y="133350"/>
                  </a:lnTo>
                </a:path>
                <a:path w="581025" h="738505">
                  <a:moveTo>
                    <a:pt x="423862" y="104775"/>
                  </a:moveTo>
                  <a:lnTo>
                    <a:pt x="166687" y="104775"/>
                  </a:lnTo>
                </a:path>
                <a:path w="581025" h="738505">
                  <a:moveTo>
                    <a:pt x="423862" y="95250"/>
                  </a:moveTo>
                  <a:lnTo>
                    <a:pt x="157162" y="95250"/>
                  </a:lnTo>
                </a:path>
                <a:path w="581025" h="738505">
                  <a:moveTo>
                    <a:pt x="461962" y="0"/>
                  </a:moveTo>
                  <a:lnTo>
                    <a:pt x="119062" y="0"/>
                  </a:lnTo>
                </a:path>
                <a:path w="581025" h="738505">
                  <a:moveTo>
                    <a:pt x="576262" y="9525"/>
                  </a:moveTo>
                  <a:lnTo>
                    <a:pt x="4762" y="9525"/>
                  </a:lnTo>
                </a:path>
                <a:path w="581025" h="738505">
                  <a:moveTo>
                    <a:pt x="576262" y="19050"/>
                  </a:moveTo>
                  <a:lnTo>
                    <a:pt x="4762" y="19050"/>
                  </a:lnTo>
                </a:path>
                <a:path w="581025" h="738505">
                  <a:moveTo>
                    <a:pt x="461962" y="38100"/>
                  </a:moveTo>
                  <a:lnTo>
                    <a:pt x="119062" y="38100"/>
                  </a:lnTo>
                </a:path>
                <a:path w="581025" h="738505">
                  <a:moveTo>
                    <a:pt x="376237" y="47625"/>
                  </a:moveTo>
                  <a:lnTo>
                    <a:pt x="300037" y="47625"/>
                  </a:lnTo>
                </a:path>
                <a:path w="581025" h="738505">
                  <a:moveTo>
                    <a:pt x="571500" y="14287"/>
                  </a:moveTo>
                  <a:lnTo>
                    <a:pt x="581025" y="14287"/>
                  </a:lnTo>
                </a:path>
                <a:path w="581025" h="738505">
                  <a:moveTo>
                    <a:pt x="461962" y="38100"/>
                  </a:moveTo>
                  <a:lnTo>
                    <a:pt x="423862" y="104775"/>
                  </a:lnTo>
                </a:path>
                <a:path w="581025" h="738505">
                  <a:moveTo>
                    <a:pt x="414337" y="95250"/>
                  </a:moveTo>
                  <a:lnTo>
                    <a:pt x="452437" y="47625"/>
                  </a:lnTo>
                </a:path>
                <a:path w="581025" h="738505">
                  <a:moveTo>
                    <a:pt x="414337" y="95250"/>
                  </a:moveTo>
                  <a:lnTo>
                    <a:pt x="442912" y="47625"/>
                  </a:lnTo>
                </a:path>
                <a:path w="581025" h="738505">
                  <a:moveTo>
                    <a:pt x="376237" y="47625"/>
                  </a:moveTo>
                  <a:lnTo>
                    <a:pt x="366712" y="95250"/>
                  </a:lnTo>
                </a:path>
                <a:path w="581025" h="738505">
                  <a:moveTo>
                    <a:pt x="366712" y="47625"/>
                  </a:moveTo>
                  <a:lnTo>
                    <a:pt x="357187" y="95250"/>
                  </a:lnTo>
                </a:path>
                <a:path w="581025" h="738505">
                  <a:moveTo>
                    <a:pt x="442912" y="47625"/>
                  </a:moveTo>
                  <a:lnTo>
                    <a:pt x="376237" y="47625"/>
                  </a:lnTo>
                </a:path>
                <a:path w="581025" h="738505">
                  <a:moveTo>
                    <a:pt x="457200" y="4762"/>
                  </a:moveTo>
                  <a:lnTo>
                    <a:pt x="466725" y="476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622925" y="20701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275262" y="2055812"/>
              <a:ext cx="347980" cy="100330"/>
            </a:xfrm>
            <a:custGeom>
              <a:avLst/>
              <a:gdLst/>
              <a:ahLst/>
              <a:cxnLst/>
              <a:rect l="l" t="t" r="r" b="b"/>
              <a:pathLst>
                <a:path w="347979" h="100330">
                  <a:moveTo>
                    <a:pt x="347662" y="42862"/>
                  </a:moveTo>
                  <a:lnTo>
                    <a:pt x="338137" y="42862"/>
                  </a:lnTo>
                </a:path>
                <a:path w="347979" h="100330">
                  <a:moveTo>
                    <a:pt x="90487" y="42862"/>
                  </a:moveTo>
                  <a:lnTo>
                    <a:pt x="33337" y="42862"/>
                  </a:lnTo>
                </a:path>
                <a:path w="347979" h="100330">
                  <a:moveTo>
                    <a:pt x="185737" y="42862"/>
                  </a:moveTo>
                  <a:lnTo>
                    <a:pt x="185737" y="90487"/>
                  </a:lnTo>
                </a:path>
                <a:path w="347979" h="100330">
                  <a:moveTo>
                    <a:pt x="176212" y="42862"/>
                  </a:moveTo>
                  <a:lnTo>
                    <a:pt x="176212" y="90487"/>
                  </a:lnTo>
                </a:path>
                <a:path w="347979" h="100330">
                  <a:moveTo>
                    <a:pt x="100012" y="42862"/>
                  </a:moveTo>
                  <a:lnTo>
                    <a:pt x="109537" y="90487"/>
                  </a:lnTo>
                </a:path>
                <a:path w="347979" h="100330">
                  <a:moveTo>
                    <a:pt x="90487" y="42862"/>
                  </a:moveTo>
                  <a:lnTo>
                    <a:pt x="109537" y="90487"/>
                  </a:lnTo>
                </a:path>
                <a:path w="347979" h="100330">
                  <a:moveTo>
                    <a:pt x="176212" y="42862"/>
                  </a:moveTo>
                  <a:lnTo>
                    <a:pt x="100012" y="42862"/>
                  </a:lnTo>
                </a:path>
                <a:path w="347979" h="100330">
                  <a:moveTo>
                    <a:pt x="4762" y="33337"/>
                  </a:moveTo>
                  <a:lnTo>
                    <a:pt x="52387" y="100012"/>
                  </a:lnTo>
                </a:path>
                <a:path w="347979" h="100330">
                  <a:moveTo>
                    <a:pt x="61912" y="90487"/>
                  </a:moveTo>
                  <a:lnTo>
                    <a:pt x="33337" y="42862"/>
                  </a:lnTo>
                </a:path>
                <a:path w="347979" h="100330">
                  <a:moveTo>
                    <a:pt x="52387" y="90487"/>
                  </a:moveTo>
                  <a:lnTo>
                    <a:pt x="23812" y="42862"/>
                  </a:lnTo>
                </a:path>
                <a:path w="347979" h="100330">
                  <a:moveTo>
                    <a:pt x="23812" y="42862"/>
                  </a:moveTo>
                  <a:lnTo>
                    <a:pt x="14287" y="42862"/>
                  </a:lnTo>
                </a:path>
                <a:path w="347979" h="10033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280025" y="20701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160962" y="2065337"/>
              <a:ext cx="447675" cy="1186180"/>
            </a:xfrm>
            <a:custGeom>
              <a:avLst/>
              <a:gdLst/>
              <a:ahLst/>
              <a:cxnLst/>
              <a:rect l="l" t="t" r="r" b="b"/>
              <a:pathLst>
                <a:path w="447675" h="1186179">
                  <a:moveTo>
                    <a:pt x="0" y="0"/>
                  </a:moveTo>
                  <a:lnTo>
                    <a:pt x="9525" y="0"/>
                  </a:lnTo>
                </a:path>
                <a:path w="447675" h="1186179">
                  <a:moveTo>
                    <a:pt x="180975" y="400050"/>
                  </a:moveTo>
                  <a:lnTo>
                    <a:pt x="190500" y="400050"/>
                  </a:lnTo>
                </a:path>
                <a:path w="447675" h="1186179">
                  <a:moveTo>
                    <a:pt x="180975" y="409575"/>
                  </a:moveTo>
                  <a:lnTo>
                    <a:pt x="190500" y="409575"/>
                  </a:lnTo>
                </a:path>
                <a:path w="447675" h="1186179">
                  <a:moveTo>
                    <a:pt x="185737" y="414337"/>
                  </a:moveTo>
                  <a:lnTo>
                    <a:pt x="176212" y="414337"/>
                  </a:lnTo>
                  <a:lnTo>
                    <a:pt x="185737" y="414337"/>
                  </a:lnTo>
                </a:path>
                <a:path w="447675" h="1186179">
                  <a:moveTo>
                    <a:pt x="171450" y="419100"/>
                  </a:moveTo>
                  <a:lnTo>
                    <a:pt x="180975" y="419100"/>
                  </a:lnTo>
                </a:path>
                <a:path w="447675" h="1186179">
                  <a:moveTo>
                    <a:pt x="176212" y="423862"/>
                  </a:moveTo>
                  <a:lnTo>
                    <a:pt x="147637" y="433387"/>
                  </a:lnTo>
                </a:path>
                <a:path w="447675" h="1186179">
                  <a:moveTo>
                    <a:pt x="142875" y="438150"/>
                  </a:moveTo>
                  <a:lnTo>
                    <a:pt x="152400" y="438150"/>
                  </a:lnTo>
                </a:path>
                <a:path w="447675" h="1186179">
                  <a:moveTo>
                    <a:pt x="147637" y="442912"/>
                  </a:moveTo>
                  <a:lnTo>
                    <a:pt x="433387" y="442912"/>
                  </a:lnTo>
                </a:path>
                <a:path w="447675" h="1186179">
                  <a:moveTo>
                    <a:pt x="433387" y="442912"/>
                  </a:moveTo>
                  <a:lnTo>
                    <a:pt x="442912" y="442912"/>
                  </a:lnTo>
                </a:path>
                <a:path w="447675" h="1186179">
                  <a:moveTo>
                    <a:pt x="433387" y="442912"/>
                  </a:moveTo>
                  <a:lnTo>
                    <a:pt x="442912" y="442912"/>
                  </a:lnTo>
                </a:path>
                <a:path w="447675" h="1186179">
                  <a:moveTo>
                    <a:pt x="438150" y="438150"/>
                  </a:moveTo>
                  <a:lnTo>
                    <a:pt x="447675" y="438150"/>
                  </a:lnTo>
                </a:path>
                <a:path w="447675" h="1186179">
                  <a:moveTo>
                    <a:pt x="442912" y="433387"/>
                  </a:moveTo>
                  <a:lnTo>
                    <a:pt x="414337" y="423862"/>
                  </a:lnTo>
                </a:path>
                <a:path w="447675" h="1186179">
                  <a:moveTo>
                    <a:pt x="414337" y="423862"/>
                  </a:moveTo>
                  <a:lnTo>
                    <a:pt x="404812" y="423862"/>
                  </a:lnTo>
                </a:path>
                <a:path w="447675" h="1186179">
                  <a:moveTo>
                    <a:pt x="400050" y="419100"/>
                  </a:moveTo>
                  <a:lnTo>
                    <a:pt x="409575" y="419100"/>
                  </a:lnTo>
                </a:path>
                <a:path w="447675" h="1186179">
                  <a:moveTo>
                    <a:pt x="400050" y="409575"/>
                  </a:moveTo>
                  <a:lnTo>
                    <a:pt x="409575" y="409575"/>
                  </a:lnTo>
                </a:path>
                <a:path w="447675" h="1186179">
                  <a:moveTo>
                    <a:pt x="400050" y="400050"/>
                  </a:moveTo>
                  <a:lnTo>
                    <a:pt x="409575" y="400050"/>
                  </a:lnTo>
                </a:path>
                <a:path w="447675" h="1186179">
                  <a:moveTo>
                    <a:pt x="366712" y="1185862"/>
                  </a:moveTo>
                  <a:lnTo>
                    <a:pt x="223837" y="1185862"/>
                  </a:lnTo>
                </a:path>
                <a:path w="447675" h="1186179">
                  <a:moveTo>
                    <a:pt x="366712" y="1138237"/>
                  </a:moveTo>
                  <a:lnTo>
                    <a:pt x="223837" y="1138237"/>
                  </a:lnTo>
                </a:path>
                <a:path w="447675" h="1186179">
                  <a:moveTo>
                    <a:pt x="366712" y="1090612"/>
                  </a:moveTo>
                  <a:lnTo>
                    <a:pt x="223837" y="1090612"/>
                  </a:lnTo>
                </a:path>
                <a:path w="447675" h="1186179">
                  <a:moveTo>
                    <a:pt x="366712" y="1033462"/>
                  </a:moveTo>
                  <a:lnTo>
                    <a:pt x="223837" y="1033462"/>
                  </a:lnTo>
                </a:path>
                <a:path w="447675" h="1186179">
                  <a:moveTo>
                    <a:pt x="366712" y="985837"/>
                  </a:moveTo>
                  <a:lnTo>
                    <a:pt x="223837" y="985837"/>
                  </a:lnTo>
                </a:path>
                <a:path w="447675" h="1186179">
                  <a:moveTo>
                    <a:pt x="366712" y="938212"/>
                  </a:moveTo>
                  <a:lnTo>
                    <a:pt x="223837" y="93821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332412" y="2917825"/>
              <a:ext cx="247650" cy="357187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289550" y="3565525"/>
              <a:ext cx="333375" cy="114300"/>
            </a:xfrm>
            <a:custGeom>
              <a:avLst/>
              <a:gdLst/>
              <a:ahLst/>
              <a:cxnLst/>
              <a:rect l="l" t="t" r="r" b="b"/>
              <a:pathLst>
                <a:path w="333375" h="114300">
                  <a:moveTo>
                    <a:pt x="333375" y="95250"/>
                  </a:moveTo>
                  <a:lnTo>
                    <a:pt x="333375" y="19050"/>
                  </a:lnTo>
                </a:path>
                <a:path w="333375" h="114300">
                  <a:moveTo>
                    <a:pt x="333375" y="19050"/>
                  </a:moveTo>
                  <a:lnTo>
                    <a:pt x="323850" y="9525"/>
                  </a:lnTo>
                  <a:lnTo>
                    <a:pt x="304800" y="0"/>
                  </a:lnTo>
                </a:path>
                <a:path w="333375" h="114300">
                  <a:moveTo>
                    <a:pt x="304800" y="0"/>
                  </a:moveTo>
                  <a:lnTo>
                    <a:pt x="28575" y="0"/>
                  </a:lnTo>
                </a:path>
                <a:path w="333375" h="114300">
                  <a:moveTo>
                    <a:pt x="28575" y="0"/>
                  </a:moveTo>
                  <a:lnTo>
                    <a:pt x="9525" y="9525"/>
                  </a:lnTo>
                  <a:lnTo>
                    <a:pt x="0" y="19050"/>
                  </a:lnTo>
                </a:path>
                <a:path w="333375" h="114300">
                  <a:moveTo>
                    <a:pt x="0" y="19050"/>
                  </a:moveTo>
                  <a:lnTo>
                    <a:pt x="0" y="95250"/>
                  </a:lnTo>
                  <a:lnTo>
                    <a:pt x="9525" y="95250"/>
                  </a:lnTo>
                </a:path>
                <a:path w="333375" h="114300">
                  <a:moveTo>
                    <a:pt x="0" y="95250"/>
                  </a:moveTo>
                  <a:lnTo>
                    <a:pt x="9525" y="114300"/>
                  </a:lnTo>
                  <a:lnTo>
                    <a:pt x="28575" y="114300"/>
                  </a:lnTo>
                </a:path>
                <a:path w="333375" h="114300">
                  <a:moveTo>
                    <a:pt x="28575" y="114300"/>
                  </a:moveTo>
                  <a:lnTo>
                    <a:pt x="304800" y="114300"/>
                  </a:lnTo>
                </a:path>
                <a:path w="333375" h="114300">
                  <a:moveTo>
                    <a:pt x="304800" y="114300"/>
                  </a:moveTo>
                  <a:lnTo>
                    <a:pt x="323850" y="114300"/>
                  </a:lnTo>
                  <a:lnTo>
                    <a:pt x="333375" y="952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332412" y="3270250"/>
              <a:ext cx="247650" cy="109537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303837" y="2417762"/>
              <a:ext cx="304800" cy="43180"/>
            </a:xfrm>
            <a:custGeom>
              <a:avLst/>
              <a:gdLst/>
              <a:ahLst/>
              <a:cxnLst/>
              <a:rect l="l" t="t" r="r" b="b"/>
              <a:pathLst>
                <a:path w="304800" h="43180">
                  <a:moveTo>
                    <a:pt x="38100" y="0"/>
                  </a:moveTo>
                  <a:lnTo>
                    <a:pt x="47625" y="0"/>
                  </a:lnTo>
                </a:path>
                <a:path w="304800" h="43180">
                  <a:moveTo>
                    <a:pt x="38100" y="9525"/>
                  </a:moveTo>
                  <a:lnTo>
                    <a:pt x="47625" y="9525"/>
                  </a:lnTo>
                </a:path>
                <a:path w="304800" h="43180">
                  <a:moveTo>
                    <a:pt x="42862" y="14287"/>
                  </a:moveTo>
                  <a:lnTo>
                    <a:pt x="33337" y="14287"/>
                  </a:lnTo>
                  <a:lnTo>
                    <a:pt x="42862" y="14287"/>
                  </a:lnTo>
                </a:path>
                <a:path w="304800" h="43180">
                  <a:moveTo>
                    <a:pt x="28575" y="19050"/>
                  </a:moveTo>
                  <a:lnTo>
                    <a:pt x="38100" y="19050"/>
                  </a:lnTo>
                </a:path>
                <a:path w="304800" h="43180">
                  <a:moveTo>
                    <a:pt x="33337" y="23812"/>
                  </a:moveTo>
                  <a:lnTo>
                    <a:pt x="4762" y="33337"/>
                  </a:lnTo>
                </a:path>
                <a:path w="304800" h="43180">
                  <a:moveTo>
                    <a:pt x="0" y="38100"/>
                  </a:moveTo>
                  <a:lnTo>
                    <a:pt x="9525" y="38100"/>
                  </a:lnTo>
                </a:path>
                <a:path w="304800" h="43180">
                  <a:moveTo>
                    <a:pt x="4762" y="42862"/>
                  </a:moveTo>
                  <a:lnTo>
                    <a:pt x="290512" y="42862"/>
                  </a:lnTo>
                </a:path>
                <a:path w="304800" h="43180">
                  <a:moveTo>
                    <a:pt x="290512" y="42862"/>
                  </a:moveTo>
                  <a:lnTo>
                    <a:pt x="300037" y="42862"/>
                  </a:lnTo>
                </a:path>
                <a:path w="304800" h="43180">
                  <a:moveTo>
                    <a:pt x="290512" y="42862"/>
                  </a:moveTo>
                  <a:lnTo>
                    <a:pt x="300037" y="42862"/>
                  </a:lnTo>
                </a:path>
                <a:path w="304800" h="43180">
                  <a:moveTo>
                    <a:pt x="295275" y="38100"/>
                  </a:moveTo>
                  <a:lnTo>
                    <a:pt x="304800" y="38100"/>
                  </a:lnTo>
                </a:path>
                <a:path w="304800" h="43180">
                  <a:moveTo>
                    <a:pt x="300037" y="33337"/>
                  </a:moveTo>
                  <a:lnTo>
                    <a:pt x="271462" y="23812"/>
                  </a:lnTo>
                </a:path>
                <a:path w="304800" h="43180">
                  <a:moveTo>
                    <a:pt x="266700" y="19050"/>
                  </a:moveTo>
                  <a:lnTo>
                    <a:pt x="276225" y="19050"/>
                  </a:lnTo>
                </a:path>
                <a:path w="304800" h="43180">
                  <a:moveTo>
                    <a:pt x="271462" y="14287"/>
                  </a:moveTo>
                  <a:lnTo>
                    <a:pt x="261937" y="14287"/>
                  </a:lnTo>
                </a:path>
                <a:path w="304800" h="43180">
                  <a:moveTo>
                    <a:pt x="257175" y="9525"/>
                  </a:moveTo>
                  <a:lnTo>
                    <a:pt x="266700" y="9525"/>
                  </a:lnTo>
                </a:path>
                <a:path w="304800" h="43180">
                  <a:moveTo>
                    <a:pt x="257175" y="0"/>
                  </a:moveTo>
                  <a:lnTo>
                    <a:pt x="26670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265737" y="6227762"/>
              <a:ext cx="76200" cy="76200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270500" y="4470400"/>
              <a:ext cx="114300" cy="1828800"/>
            </a:xfrm>
            <a:custGeom>
              <a:avLst/>
              <a:gdLst/>
              <a:ahLst/>
              <a:cxnLst/>
              <a:rect l="l" t="t" r="r" b="b"/>
              <a:pathLst>
                <a:path w="114300" h="1828800">
                  <a:moveTo>
                    <a:pt x="66675" y="1276350"/>
                  </a:moveTo>
                  <a:lnTo>
                    <a:pt x="114300" y="1276350"/>
                  </a:lnTo>
                </a:path>
                <a:path w="114300" h="1828800">
                  <a:moveTo>
                    <a:pt x="114300" y="1276350"/>
                  </a:moveTo>
                  <a:lnTo>
                    <a:pt x="114300" y="1181100"/>
                  </a:lnTo>
                </a:path>
                <a:path w="114300" h="1828800">
                  <a:moveTo>
                    <a:pt x="114300" y="1181100"/>
                  </a:moveTo>
                  <a:lnTo>
                    <a:pt x="66675" y="1181100"/>
                  </a:lnTo>
                </a:path>
                <a:path w="114300" h="1828800">
                  <a:moveTo>
                    <a:pt x="66675" y="1190625"/>
                  </a:moveTo>
                  <a:lnTo>
                    <a:pt x="76200" y="1190625"/>
                  </a:lnTo>
                </a:path>
                <a:path w="114300" h="1828800">
                  <a:moveTo>
                    <a:pt x="76200" y="1190625"/>
                  </a:moveTo>
                  <a:lnTo>
                    <a:pt x="104775" y="1190625"/>
                  </a:lnTo>
                </a:path>
                <a:path w="114300" h="1828800">
                  <a:moveTo>
                    <a:pt x="104775" y="1190625"/>
                  </a:moveTo>
                  <a:lnTo>
                    <a:pt x="104775" y="1266825"/>
                  </a:lnTo>
                </a:path>
                <a:path w="114300" h="1828800">
                  <a:moveTo>
                    <a:pt x="104775" y="1266825"/>
                  </a:moveTo>
                  <a:lnTo>
                    <a:pt x="76200" y="1266825"/>
                  </a:lnTo>
                </a:path>
                <a:path w="114300" h="1828800">
                  <a:moveTo>
                    <a:pt x="76200" y="1266825"/>
                  </a:moveTo>
                  <a:lnTo>
                    <a:pt x="66675" y="1266825"/>
                  </a:lnTo>
                </a:path>
                <a:path w="114300" h="1828800">
                  <a:moveTo>
                    <a:pt x="66675" y="657225"/>
                  </a:moveTo>
                  <a:lnTo>
                    <a:pt x="114300" y="657225"/>
                  </a:lnTo>
                </a:path>
                <a:path w="114300" h="1828800">
                  <a:moveTo>
                    <a:pt x="114300" y="657225"/>
                  </a:moveTo>
                  <a:lnTo>
                    <a:pt x="114300" y="561975"/>
                  </a:lnTo>
                </a:path>
                <a:path w="114300" h="1828800">
                  <a:moveTo>
                    <a:pt x="114300" y="561975"/>
                  </a:moveTo>
                  <a:lnTo>
                    <a:pt x="66675" y="561975"/>
                  </a:lnTo>
                </a:path>
                <a:path w="114300" h="1828800">
                  <a:moveTo>
                    <a:pt x="66675" y="571500"/>
                  </a:moveTo>
                  <a:lnTo>
                    <a:pt x="76200" y="571500"/>
                  </a:lnTo>
                </a:path>
                <a:path w="114300" h="1828800">
                  <a:moveTo>
                    <a:pt x="76200" y="571500"/>
                  </a:moveTo>
                  <a:lnTo>
                    <a:pt x="104775" y="571500"/>
                  </a:lnTo>
                </a:path>
                <a:path w="114300" h="1828800">
                  <a:moveTo>
                    <a:pt x="104775" y="571500"/>
                  </a:moveTo>
                  <a:lnTo>
                    <a:pt x="104775" y="647700"/>
                  </a:lnTo>
                </a:path>
                <a:path w="114300" h="1828800">
                  <a:moveTo>
                    <a:pt x="104775" y="647700"/>
                  </a:moveTo>
                  <a:lnTo>
                    <a:pt x="76200" y="647700"/>
                  </a:lnTo>
                </a:path>
                <a:path w="114300" h="1828800">
                  <a:moveTo>
                    <a:pt x="76200" y="647700"/>
                  </a:moveTo>
                  <a:lnTo>
                    <a:pt x="66675" y="647700"/>
                  </a:lnTo>
                </a:path>
                <a:path w="114300" h="1828800">
                  <a:moveTo>
                    <a:pt x="38100" y="9525"/>
                  </a:moveTo>
                  <a:lnTo>
                    <a:pt x="38100" y="19050"/>
                  </a:lnTo>
                  <a:lnTo>
                    <a:pt x="28575" y="19050"/>
                  </a:lnTo>
                  <a:lnTo>
                    <a:pt x="28575" y="9525"/>
                  </a:lnTo>
                </a:path>
                <a:path w="114300" h="1828800">
                  <a:moveTo>
                    <a:pt x="28575" y="19050"/>
                  </a:moveTo>
                  <a:lnTo>
                    <a:pt x="38100" y="19050"/>
                  </a:lnTo>
                </a:path>
                <a:path w="114300" h="1828800">
                  <a:moveTo>
                    <a:pt x="28575" y="0"/>
                  </a:moveTo>
                  <a:lnTo>
                    <a:pt x="38100" y="0"/>
                  </a:lnTo>
                </a:path>
                <a:path w="114300" h="1828800">
                  <a:moveTo>
                    <a:pt x="28575" y="9525"/>
                  </a:moveTo>
                  <a:lnTo>
                    <a:pt x="38100" y="9525"/>
                  </a:lnTo>
                </a:path>
                <a:path w="114300" h="1828800">
                  <a:moveTo>
                    <a:pt x="28575" y="9525"/>
                  </a:moveTo>
                  <a:lnTo>
                    <a:pt x="38100" y="9525"/>
                  </a:lnTo>
                </a:path>
                <a:path w="114300" h="1828800">
                  <a:moveTo>
                    <a:pt x="38100" y="9525"/>
                  </a:moveTo>
                  <a:lnTo>
                    <a:pt x="47625" y="9525"/>
                  </a:lnTo>
                </a:path>
                <a:path w="114300" h="1828800">
                  <a:moveTo>
                    <a:pt x="47625" y="0"/>
                  </a:moveTo>
                  <a:lnTo>
                    <a:pt x="38100" y="0"/>
                  </a:lnTo>
                  <a:lnTo>
                    <a:pt x="38100" y="9525"/>
                  </a:lnTo>
                </a:path>
                <a:path w="114300" h="1828800">
                  <a:moveTo>
                    <a:pt x="38100" y="9525"/>
                  </a:moveTo>
                  <a:lnTo>
                    <a:pt x="28575" y="9525"/>
                  </a:lnTo>
                </a:path>
                <a:path w="114300" h="1828800">
                  <a:moveTo>
                    <a:pt x="28575" y="9525"/>
                  </a:moveTo>
                  <a:lnTo>
                    <a:pt x="28575" y="0"/>
                  </a:lnTo>
                  <a:lnTo>
                    <a:pt x="19050" y="0"/>
                  </a:lnTo>
                </a:path>
                <a:path w="114300" h="1828800">
                  <a:moveTo>
                    <a:pt x="19050" y="9525"/>
                  </a:moveTo>
                  <a:lnTo>
                    <a:pt x="28575" y="9525"/>
                  </a:lnTo>
                </a:path>
                <a:path w="114300" h="1828800">
                  <a:moveTo>
                    <a:pt x="66675" y="0"/>
                  </a:moveTo>
                  <a:lnTo>
                    <a:pt x="0" y="0"/>
                  </a:lnTo>
                </a:path>
                <a:path w="114300" h="1828800">
                  <a:moveTo>
                    <a:pt x="0" y="0"/>
                  </a:moveTo>
                  <a:lnTo>
                    <a:pt x="57150" y="0"/>
                  </a:lnTo>
                </a:path>
                <a:path w="114300" h="1828800">
                  <a:moveTo>
                    <a:pt x="52387" y="4762"/>
                  </a:moveTo>
                  <a:lnTo>
                    <a:pt x="61912" y="4762"/>
                  </a:lnTo>
                </a:path>
                <a:path w="114300" h="1828800">
                  <a:moveTo>
                    <a:pt x="57150" y="9525"/>
                  </a:moveTo>
                  <a:lnTo>
                    <a:pt x="57150" y="66675"/>
                  </a:lnTo>
                  <a:lnTo>
                    <a:pt x="66675" y="66675"/>
                  </a:lnTo>
                </a:path>
                <a:path w="114300" h="1828800">
                  <a:moveTo>
                    <a:pt x="57150" y="66675"/>
                  </a:moveTo>
                  <a:lnTo>
                    <a:pt x="66675" y="66675"/>
                  </a:lnTo>
                </a:path>
                <a:path w="114300" h="1828800">
                  <a:moveTo>
                    <a:pt x="66675" y="0"/>
                  </a:moveTo>
                  <a:lnTo>
                    <a:pt x="66675" y="18288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561012" y="6227762"/>
              <a:ext cx="85725" cy="76200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527675" y="2784475"/>
              <a:ext cx="971550" cy="2962275"/>
            </a:xfrm>
            <a:custGeom>
              <a:avLst/>
              <a:gdLst/>
              <a:ahLst/>
              <a:cxnLst/>
              <a:rect l="l" t="t" r="r" b="b"/>
              <a:pathLst>
                <a:path w="971550" h="2962275">
                  <a:moveTo>
                    <a:pt x="38100" y="2962275"/>
                  </a:moveTo>
                  <a:lnTo>
                    <a:pt x="0" y="2962275"/>
                  </a:lnTo>
                </a:path>
                <a:path w="971550" h="2962275">
                  <a:moveTo>
                    <a:pt x="0" y="2867025"/>
                  </a:moveTo>
                  <a:lnTo>
                    <a:pt x="38100" y="2867025"/>
                  </a:lnTo>
                </a:path>
                <a:path w="971550" h="2962275">
                  <a:moveTo>
                    <a:pt x="38100" y="2876550"/>
                  </a:moveTo>
                  <a:lnTo>
                    <a:pt x="9525" y="2876550"/>
                  </a:lnTo>
                </a:path>
                <a:path w="971550" h="2962275">
                  <a:moveTo>
                    <a:pt x="9525" y="2876550"/>
                  </a:moveTo>
                  <a:lnTo>
                    <a:pt x="0" y="2876550"/>
                  </a:lnTo>
                  <a:lnTo>
                    <a:pt x="0" y="2886075"/>
                  </a:lnTo>
                </a:path>
                <a:path w="971550" h="2962275">
                  <a:moveTo>
                    <a:pt x="0" y="2867025"/>
                  </a:moveTo>
                  <a:lnTo>
                    <a:pt x="0" y="2962275"/>
                  </a:lnTo>
                </a:path>
                <a:path w="971550" h="2962275">
                  <a:moveTo>
                    <a:pt x="0" y="2943225"/>
                  </a:moveTo>
                  <a:lnTo>
                    <a:pt x="0" y="2952750"/>
                  </a:lnTo>
                  <a:lnTo>
                    <a:pt x="9525" y="2952750"/>
                  </a:lnTo>
                </a:path>
                <a:path w="971550" h="2962275">
                  <a:moveTo>
                    <a:pt x="9525" y="2952750"/>
                  </a:moveTo>
                  <a:lnTo>
                    <a:pt x="38100" y="2952750"/>
                  </a:lnTo>
                </a:path>
                <a:path w="971550" h="2962275">
                  <a:moveTo>
                    <a:pt x="38100" y="2343150"/>
                  </a:moveTo>
                  <a:lnTo>
                    <a:pt x="0" y="2343150"/>
                  </a:lnTo>
                </a:path>
                <a:path w="971550" h="2962275">
                  <a:moveTo>
                    <a:pt x="0" y="2247900"/>
                  </a:moveTo>
                  <a:lnTo>
                    <a:pt x="38100" y="2247900"/>
                  </a:lnTo>
                </a:path>
                <a:path w="971550" h="2962275">
                  <a:moveTo>
                    <a:pt x="38100" y="2257425"/>
                  </a:moveTo>
                  <a:lnTo>
                    <a:pt x="9525" y="2257425"/>
                  </a:lnTo>
                </a:path>
                <a:path w="971550" h="2962275">
                  <a:moveTo>
                    <a:pt x="9525" y="2257425"/>
                  </a:moveTo>
                  <a:lnTo>
                    <a:pt x="0" y="2266950"/>
                  </a:lnTo>
                </a:path>
                <a:path w="971550" h="2962275">
                  <a:moveTo>
                    <a:pt x="0" y="2247900"/>
                  </a:moveTo>
                  <a:lnTo>
                    <a:pt x="0" y="2343150"/>
                  </a:lnTo>
                </a:path>
                <a:path w="971550" h="2962275">
                  <a:moveTo>
                    <a:pt x="0" y="2324100"/>
                  </a:moveTo>
                  <a:lnTo>
                    <a:pt x="0" y="2333625"/>
                  </a:lnTo>
                  <a:lnTo>
                    <a:pt x="9525" y="2333625"/>
                  </a:lnTo>
                </a:path>
                <a:path w="971550" h="2962275">
                  <a:moveTo>
                    <a:pt x="9525" y="2333625"/>
                  </a:moveTo>
                  <a:lnTo>
                    <a:pt x="38100" y="2333625"/>
                  </a:lnTo>
                </a:path>
                <a:path w="971550" h="2962275">
                  <a:moveTo>
                    <a:pt x="161925" y="1676400"/>
                  </a:moveTo>
                  <a:lnTo>
                    <a:pt x="971550" y="1676400"/>
                  </a:lnTo>
                </a:path>
                <a:path w="971550" h="2962275">
                  <a:moveTo>
                    <a:pt x="238125" y="0"/>
                  </a:moveTo>
                  <a:lnTo>
                    <a:pt x="64770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670550" y="2784474"/>
              <a:ext cx="76200" cy="1685925"/>
            </a:xfrm>
            <a:custGeom>
              <a:avLst/>
              <a:gdLst/>
              <a:ahLst/>
              <a:cxnLst/>
              <a:rect l="l" t="t" r="r" b="b"/>
              <a:pathLst>
                <a:path w="76200" h="1685925">
                  <a:moveTo>
                    <a:pt x="9525" y="1676400"/>
                  </a:moveTo>
                  <a:lnTo>
                    <a:pt x="0" y="1676400"/>
                  </a:lnTo>
                  <a:lnTo>
                    <a:pt x="0" y="1685925"/>
                  </a:lnTo>
                  <a:lnTo>
                    <a:pt x="9525" y="1685925"/>
                  </a:lnTo>
                  <a:lnTo>
                    <a:pt x="9525" y="1676400"/>
                  </a:lnTo>
                  <a:close/>
                </a:path>
                <a:path w="76200" h="1685925">
                  <a:moveTo>
                    <a:pt x="76200" y="0"/>
                  </a:moveTo>
                  <a:lnTo>
                    <a:pt x="66675" y="0"/>
                  </a:lnTo>
                  <a:lnTo>
                    <a:pt x="66675" y="9525"/>
                  </a:lnTo>
                  <a:lnTo>
                    <a:pt x="76200" y="9525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561012" y="4465637"/>
              <a:ext cx="80962" cy="76200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765800" y="2060575"/>
              <a:ext cx="723900" cy="2400300"/>
            </a:xfrm>
            <a:custGeom>
              <a:avLst/>
              <a:gdLst/>
              <a:ahLst/>
              <a:cxnLst/>
              <a:rect l="l" t="t" r="r" b="b"/>
              <a:pathLst>
                <a:path w="723900" h="2400300">
                  <a:moveTo>
                    <a:pt x="0" y="723900"/>
                  </a:moveTo>
                  <a:lnTo>
                    <a:pt x="409575" y="723900"/>
                  </a:lnTo>
                </a:path>
                <a:path w="723900" h="2400300">
                  <a:moveTo>
                    <a:pt x="0" y="0"/>
                  </a:moveTo>
                  <a:lnTo>
                    <a:pt x="723900" y="0"/>
                  </a:lnTo>
                </a:path>
                <a:path w="723900" h="2400300">
                  <a:moveTo>
                    <a:pt x="704850" y="2400300"/>
                  </a:moveTo>
                  <a:lnTo>
                    <a:pt x="70485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461125" y="20510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19050"/>
                  </a:moveTo>
                  <a:lnTo>
                    <a:pt x="0" y="0"/>
                  </a:lnTo>
                  <a:lnTo>
                    <a:pt x="19050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370637" y="3770312"/>
              <a:ext cx="85725" cy="161925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375400" y="3698875"/>
              <a:ext cx="76200" cy="38100"/>
            </a:xfrm>
            <a:custGeom>
              <a:avLst/>
              <a:gdLst/>
              <a:ahLst/>
              <a:cxnLst/>
              <a:rect l="l" t="t" r="r" b="b"/>
              <a:pathLst>
                <a:path w="76200" h="38100">
                  <a:moveTo>
                    <a:pt x="0" y="9525"/>
                  </a:moveTo>
                  <a:lnTo>
                    <a:pt x="0" y="38100"/>
                  </a:lnTo>
                  <a:lnTo>
                    <a:pt x="28575" y="38100"/>
                  </a:lnTo>
                  <a:lnTo>
                    <a:pt x="28575" y="9525"/>
                  </a:lnTo>
                  <a:lnTo>
                    <a:pt x="38100" y="9525"/>
                  </a:lnTo>
                  <a:lnTo>
                    <a:pt x="47625" y="0"/>
                  </a:lnTo>
                  <a:lnTo>
                    <a:pt x="57150" y="0"/>
                  </a:lnTo>
                  <a:lnTo>
                    <a:pt x="76200" y="19050"/>
                  </a:lnTo>
                  <a:lnTo>
                    <a:pt x="76200" y="28575"/>
                  </a:lnTo>
                  <a:lnTo>
                    <a:pt x="66675" y="38100"/>
                  </a:lnTo>
                  <a:lnTo>
                    <a:pt x="57150" y="381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737225" y="2060574"/>
              <a:ext cx="742950" cy="733425"/>
            </a:xfrm>
            <a:custGeom>
              <a:avLst/>
              <a:gdLst/>
              <a:ahLst/>
              <a:cxnLst/>
              <a:rect l="l" t="t" r="r" b="b"/>
              <a:pathLst>
                <a:path w="742950" h="733425">
                  <a:moveTo>
                    <a:pt x="9525" y="723900"/>
                  </a:moveTo>
                  <a:lnTo>
                    <a:pt x="0" y="723900"/>
                  </a:lnTo>
                  <a:lnTo>
                    <a:pt x="0" y="733425"/>
                  </a:lnTo>
                  <a:lnTo>
                    <a:pt x="9525" y="733425"/>
                  </a:lnTo>
                  <a:lnTo>
                    <a:pt x="9525" y="723900"/>
                  </a:lnTo>
                  <a:close/>
                </a:path>
                <a:path w="742950" h="7334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  <a:path w="742950" h="733425">
                  <a:moveTo>
                    <a:pt x="742950" y="0"/>
                  </a:moveTo>
                  <a:lnTo>
                    <a:pt x="733425" y="0"/>
                  </a:lnTo>
                  <a:lnTo>
                    <a:pt x="733425" y="9525"/>
                  </a:lnTo>
                  <a:lnTo>
                    <a:pt x="742950" y="9525"/>
                  </a:lnTo>
                  <a:lnTo>
                    <a:pt x="7429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056312" y="2341562"/>
              <a:ext cx="85725" cy="152400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6156325" y="2060575"/>
              <a:ext cx="0" cy="1438275"/>
            </a:xfrm>
            <a:custGeom>
              <a:avLst/>
              <a:gdLst/>
              <a:ahLst/>
              <a:cxnLst/>
              <a:rect l="l" t="t" r="r" b="b"/>
              <a:pathLst>
                <a:path h="1438275">
                  <a:moveTo>
                    <a:pt x="0" y="1438275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6146800" y="27749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0" y="0"/>
                  </a:moveTo>
                  <a:lnTo>
                    <a:pt x="19050" y="19050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6146800" y="20510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19050"/>
                  </a:moveTo>
                  <a:lnTo>
                    <a:pt x="0" y="0"/>
                  </a:lnTo>
                  <a:lnTo>
                    <a:pt x="19050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156325" y="206057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651500" y="3498850"/>
              <a:ext cx="542925" cy="0"/>
            </a:xfrm>
            <a:custGeom>
              <a:avLst/>
              <a:gdLst/>
              <a:ahLst/>
              <a:cxnLst/>
              <a:rect l="l" t="t" r="r" b="b"/>
              <a:pathLst>
                <a:path w="542925">
                  <a:moveTo>
                    <a:pt x="0" y="0"/>
                  </a:moveTo>
                  <a:lnTo>
                    <a:pt x="5429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6146800" y="3489325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0" y="0"/>
                  </a:moveTo>
                  <a:lnTo>
                    <a:pt x="19050" y="19050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6056312" y="3065462"/>
              <a:ext cx="85725" cy="161925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6461125" y="44513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0" y="0"/>
                  </a:moveTo>
                  <a:lnTo>
                    <a:pt x="19050" y="19050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9" name="object 109"/>
          <p:cNvSpPr txBox="1"/>
          <p:nvPr/>
        </p:nvSpPr>
        <p:spPr>
          <a:xfrm>
            <a:off x="2597150" y="1143000"/>
            <a:ext cx="339407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5"/>
              </a:spcBef>
            </a:pPr>
            <a:r>
              <a:rPr sz="2000" spc="-15" dirty="0">
                <a:latin typeface="Arial"/>
                <a:cs typeface="Arial"/>
              </a:rPr>
              <a:t>Interruptor </a:t>
            </a:r>
            <a:r>
              <a:rPr sz="2000" spc="45" dirty="0">
                <a:latin typeface="Arial"/>
                <a:cs typeface="Arial"/>
              </a:rPr>
              <a:t>SF</a:t>
            </a:r>
            <a:r>
              <a:rPr sz="1875" spc="67" baseline="-24444" dirty="0">
                <a:latin typeface="Arial"/>
                <a:cs typeface="Arial"/>
              </a:rPr>
              <a:t>6 </a:t>
            </a:r>
            <a:r>
              <a:rPr sz="2000" spc="-5" dirty="0">
                <a:latin typeface="Arial"/>
                <a:cs typeface="Arial"/>
              </a:rPr>
              <a:t>trifásico </a:t>
            </a:r>
            <a:r>
              <a:rPr sz="2000" spc="5" dirty="0">
                <a:latin typeface="Arial"/>
                <a:cs typeface="Arial"/>
              </a:rPr>
              <a:t>66</a:t>
            </a:r>
            <a:r>
              <a:rPr sz="2000" spc="140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kV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533400" y="2476500"/>
            <a:ext cx="530860" cy="2654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spc="15" dirty="0">
                <a:latin typeface="Arial"/>
                <a:cs typeface="Arial"/>
              </a:rPr>
              <a:t>Polos</a:t>
            </a:r>
            <a:endParaRPr sz="1550">
              <a:latin typeface="Arial"/>
              <a:cs typeface="Arial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333375" y="3924300"/>
            <a:ext cx="1845310" cy="50355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spc="20" dirty="0">
                <a:latin typeface="Arial"/>
                <a:cs typeface="Arial"/>
              </a:rPr>
              <a:t>Armario </a:t>
            </a:r>
            <a:r>
              <a:rPr sz="1550" spc="15" dirty="0">
                <a:latin typeface="Arial"/>
                <a:cs typeface="Arial"/>
              </a:rPr>
              <a:t>de</a:t>
            </a:r>
            <a:r>
              <a:rPr sz="1550" spc="-5" dirty="0">
                <a:latin typeface="Arial"/>
                <a:cs typeface="Arial"/>
              </a:rPr>
              <a:t> </a:t>
            </a:r>
            <a:r>
              <a:rPr sz="1550" spc="20" dirty="0">
                <a:latin typeface="Arial"/>
                <a:cs typeface="Arial"/>
              </a:rPr>
              <a:t>control</a:t>
            </a:r>
            <a:endParaRPr sz="1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550" spc="10" dirty="0">
                <a:latin typeface="Arial"/>
                <a:cs typeface="Arial"/>
              </a:rPr>
              <a:t>y </a:t>
            </a:r>
            <a:r>
              <a:rPr sz="1550" spc="15" dirty="0">
                <a:latin typeface="Arial"/>
                <a:cs typeface="Arial"/>
              </a:rPr>
              <a:t>circuitos</a:t>
            </a:r>
            <a:r>
              <a:rPr sz="1550" spc="-10" dirty="0">
                <a:latin typeface="Arial"/>
                <a:cs typeface="Arial"/>
              </a:rPr>
              <a:t> </a:t>
            </a:r>
            <a:r>
              <a:rPr sz="1550" spc="20" dirty="0">
                <a:latin typeface="Arial"/>
                <a:cs typeface="Arial"/>
              </a:rPr>
              <a:t>auxiliares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619"/>
    </mc:Choice>
    <mc:Fallback xmlns="">
      <p:transition spd="slow" advTm="20619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9609" x="238125" y="1471613"/>
          <p14:tracePt t="9619" x="346075" y="1514475"/>
          <p14:tracePt t="9636" x="511175" y="1585913"/>
          <p14:tracePt t="9653" x="655638" y="1679575"/>
          <p14:tracePt t="9670" x="828675" y="1730375"/>
          <p14:tracePt t="9686" x="908050" y="1758950"/>
          <p14:tracePt t="9703" x="973138" y="1773238"/>
          <p14:tracePt t="9720" x="1023938" y="1781175"/>
          <p14:tracePt t="9736" x="1089025" y="1787525"/>
          <p14:tracePt t="9754" x="1204913" y="1795463"/>
          <p14:tracePt t="9770" x="1304925" y="1809750"/>
          <p14:tracePt t="9786" x="1398588" y="1817688"/>
          <p14:tracePt t="9803" x="1520825" y="1831975"/>
          <p14:tracePt t="9820" x="1630363" y="1846263"/>
          <p14:tracePt t="9836" x="1708150" y="1860550"/>
          <p14:tracePt t="9854" x="1817688" y="1882775"/>
          <p14:tracePt t="9870" x="1903413" y="1897063"/>
          <p14:tracePt t="9887" x="1954213" y="1897063"/>
          <p14:tracePt t="9904" x="1982788" y="1911350"/>
          <p14:tracePt t="9920" x="2019300" y="1917700"/>
          <p14:tracePt t="9937" x="2039938" y="1931988"/>
          <p14:tracePt t="9954" x="2070100" y="1939925"/>
          <p14:tracePt t="9971" x="2084388" y="1946275"/>
          <p14:tracePt t="9987" x="2112963" y="1954213"/>
          <p14:tracePt t="10004" x="2133600" y="1968500"/>
          <p14:tracePt t="10020" x="2149475" y="1968500"/>
          <p14:tracePt t="10037" x="2163763" y="1976438"/>
          <p14:tracePt t="10054" x="2178050" y="1976438"/>
          <p14:tracePt t="10070" x="2184400" y="1982788"/>
          <p14:tracePt t="10088" x="2198688" y="1990725"/>
          <p14:tracePt t="10104" x="2212975" y="1990725"/>
          <p14:tracePt t="10120" x="2228850" y="1997075"/>
          <p14:tracePt t="10137" x="2243138" y="2005013"/>
          <p14:tracePt t="10154" x="2257425" y="2011363"/>
          <p14:tracePt t="10171" x="2286000" y="2025650"/>
          <p14:tracePt t="10188" x="2306638" y="2033588"/>
          <p14:tracePt t="10204" x="2322513" y="2039938"/>
          <p14:tracePt t="10220" x="2336800" y="2047875"/>
          <p14:tracePt t="10236" x="2351088" y="2055813"/>
          <p14:tracePt t="10253" x="2371725" y="2062163"/>
          <p14:tracePt t="10270" x="2386013" y="2062163"/>
          <p14:tracePt t="10287" x="2408238" y="2070100"/>
          <p14:tracePt t="10304" x="2422525" y="2070100"/>
          <p14:tracePt t="10320" x="2444750" y="2070100"/>
          <p14:tracePt t="10337" x="2465388" y="2070100"/>
          <p14:tracePt t="10354" x="2501900" y="2070100"/>
          <p14:tracePt t="10371" x="2516188" y="2070100"/>
          <p14:tracePt t="10387" x="2538413" y="2070100"/>
          <p14:tracePt t="10404" x="2544763" y="2070100"/>
          <p14:tracePt t="10492" x="2552700" y="2070100"/>
          <p14:tracePt t="10520" x="2559050" y="2070100"/>
          <p14:tracePt t="10578" x="2566988" y="2070100"/>
          <p14:tracePt t="10598" x="2574925" y="2076450"/>
          <p14:tracePt t="10612" x="2581275" y="2076450"/>
          <p14:tracePt t="10622" x="2589213" y="2076450"/>
          <p14:tracePt t="10637" x="2609850" y="2084388"/>
          <p14:tracePt t="10654" x="2624138" y="2090738"/>
          <p14:tracePt t="10671" x="2660650" y="2098675"/>
          <p14:tracePt t="10674" x="2689225" y="2098675"/>
          <p14:tracePt t="10689" x="2725738" y="2105025"/>
          <p14:tracePt t="10705" x="2790825" y="2119313"/>
          <p14:tracePt t="10721" x="2827338" y="2119313"/>
          <p14:tracePt t="10738" x="2855913" y="2119313"/>
          <p14:tracePt t="10754" x="2876550" y="2119313"/>
          <p14:tracePt t="10769" x="2898775" y="2119313"/>
          <p14:tracePt t="10786" x="2921000" y="2112963"/>
          <p14:tracePt t="10803" x="2935288" y="2105025"/>
          <p14:tracePt t="10820" x="3014663" y="2098675"/>
          <p14:tracePt t="10836" x="3079750" y="2090738"/>
          <p14:tracePt t="10853" x="3157538" y="2090738"/>
          <p14:tracePt t="10870" x="3236913" y="2090738"/>
          <p14:tracePt t="10886" x="3316288" y="2076450"/>
          <p14:tracePt t="10904" x="3440113" y="2055813"/>
          <p14:tracePt t="10922" x="3519488" y="2033588"/>
          <p14:tracePt t="10937" x="3576638" y="2011363"/>
          <p14:tracePt t="10954" x="3605213" y="1997075"/>
          <p14:tracePt t="10971" x="3627438" y="1982788"/>
          <p14:tracePt t="10989" x="3648075" y="1976438"/>
          <p14:tracePt t="11005" x="3662363" y="1968500"/>
          <p14:tracePt t="11021" x="3684588" y="1960563"/>
          <p14:tracePt t="11037" x="3721100" y="1960563"/>
          <p14:tracePt t="11053" x="3756025" y="1946275"/>
          <p14:tracePt t="11070" x="3792538" y="1939925"/>
          <p14:tracePt t="11087" x="3814763" y="1931988"/>
          <p14:tracePt t="11104" x="3814763" y="1925638"/>
          <p14:tracePt t="11121" x="3821113" y="1925638"/>
          <p14:tracePt t="11140" x="3829050" y="1925638"/>
          <p14:tracePt t="11155" x="3851275" y="1925638"/>
          <p14:tracePt t="11172" x="3879850" y="1917700"/>
          <p14:tracePt t="11188" x="3914775" y="1917700"/>
          <p14:tracePt t="11205" x="3951288" y="1911350"/>
          <p14:tracePt t="11221" x="3987800" y="1911350"/>
          <p14:tracePt t="11238" x="4008438" y="1911350"/>
          <p14:tracePt t="11256" x="4030663" y="1911350"/>
          <p14:tracePt t="11272" x="4052888" y="1911350"/>
          <p14:tracePt t="11289" x="4073525" y="1911350"/>
          <p14:tracePt t="11305" x="4081463" y="1911350"/>
          <p14:tracePt t="11322" x="4087813" y="1911350"/>
          <p14:tracePt t="11338" x="4095750" y="1911350"/>
          <p14:tracePt t="11366" x="4102100" y="1911350"/>
          <p14:tracePt t="11374" x="4110038" y="1911350"/>
          <p14:tracePt t="11387" x="4117975" y="1911350"/>
          <p14:tracePt t="11405" x="4132263" y="1911350"/>
          <p14:tracePt t="11658" x="4138613" y="1925638"/>
          <p14:tracePt t="11666" x="4146550" y="1939925"/>
          <p14:tracePt t="11677" x="4152900" y="1954213"/>
          <p14:tracePt t="11688" x="4160838" y="1990725"/>
          <p14:tracePt t="11704" x="4167188" y="2011363"/>
          <p14:tracePt t="11721" x="4175125" y="2033588"/>
          <p14:tracePt t="11737" x="4181475" y="2047875"/>
          <p14:tracePt t="11755" x="4181475" y="2070100"/>
          <p14:tracePt t="11771" x="4181475" y="2090738"/>
          <p14:tracePt t="11788" x="4197350" y="2133600"/>
          <p14:tracePt t="11804" x="4203700" y="2163763"/>
          <p14:tracePt t="11822" x="4217988" y="2184400"/>
          <p14:tracePt t="11838" x="4217988" y="2206625"/>
          <p14:tracePt t="11853" x="4225925" y="2212975"/>
          <p14:tracePt t="11963" x="4225925" y="2206625"/>
          <p14:tracePt t="11970" x="4232275" y="2184400"/>
          <p14:tracePt t="11987" x="4232275" y="2155825"/>
          <p14:tracePt t="12004" x="4232275" y="2133600"/>
          <p14:tracePt t="12021" x="4225925" y="2119313"/>
          <p14:tracePt t="12038" x="4225925" y="2090738"/>
          <p14:tracePt t="12056" x="4203700" y="2039938"/>
          <p14:tracePt t="12071" x="4189413" y="1997075"/>
          <p14:tracePt t="12087" x="4167188" y="1960563"/>
          <p14:tracePt t="12104" x="4146550" y="1939925"/>
          <p14:tracePt t="12120" x="4124325" y="1925638"/>
          <p14:tracePt t="12137" x="4102100" y="1903413"/>
          <p14:tracePt t="12155" x="4044950" y="1882775"/>
          <p14:tracePt t="12170" x="3979863" y="1860550"/>
          <p14:tracePt t="12187" x="3900488" y="1838325"/>
          <p14:tracePt t="12204" x="3792538" y="1824038"/>
          <p14:tracePt t="12220" x="3678238" y="1817688"/>
          <p14:tracePt t="12237" x="3554413" y="1809750"/>
          <p14:tracePt t="12255" x="3389313" y="1795463"/>
          <p14:tracePt t="12271" x="3302000" y="1795463"/>
          <p14:tracePt t="12288" x="3230563" y="1787525"/>
          <p14:tracePt t="12305" x="3179763" y="1787525"/>
          <p14:tracePt t="12321" x="3151188" y="1787525"/>
          <p14:tracePt t="12338" x="3108325" y="1773238"/>
          <p14:tracePt t="12355" x="3094038" y="1773238"/>
          <p14:tracePt t="12370" x="3086100" y="1773238"/>
          <p14:tracePt t="12444" x="3094038" y="1773238"/>
          <p14:tracePt t="12460" x="3108325" y="1773238"/>
          <p14:tracePt t="12470" x="3114675" y="1773238"/>
          <p14:tracePt t="12477" x="3122613" y="1773238"/>
          <p14:tracePt t="12488" x="3143250" y="1781175"/>
          <p14:tracePt t="12503" x="3216275" y="1787525"/>
          <p14:tracePt t="12520" x="3309938" y="1795463"/>
          <p14:tracePt t="12536" x="3475038" y="1803400"/>
          <p14:tracePt t="12553" x="3590925" y="1803400"/>
          <p14:tracePt t="12569" x="3684588" y="1795463"/>
          <p14:tracePt t="12586" x="3756025" y="1787525"/>
          <p14:tracePt t="12604" x="3786188" y="1781175"/>
          <p14:tracePt t="12620" x="3792538" y="1781175"/>
          <p14:tracePt t="12637" x="3800475" y="1781175"/>
          <p14:tracePt t="12654" x="3806825" y="1781175"/>
          <p14:tracePt t="12671" x="3829050" y="1781175"/>
          <p14:tracePt t="12688" x="3851275" y="1781175"/>
          <p14:tracePt t="12705" x="3886200" y="1795463"/>
          <p14:tracePt t="12721" x="3908425" y="1803400"/>
          <p14:tracePt t="12737" x="3937000" y="1817688"/>
          <p14:tracePt t="12754" x="3959225" y="1831975"/>
          <p14:tracePt t="12771" x="3987800" y="1852613"/>
          <p14:tracePt t="12788" x="4008438" y="1866900"/>
          <p14:tracePt t="12804" x="4030663" y="1889125"/>
          <p14:tracePt t="12820" x="4067175" y="1925638"/>
          <p14:tracePt t="12836" x="4102100" y="1997075"/>
          <p14:tracePt t="12853" x="4167188" y="2047875"/>
          <p14:tracePt t="12869" x="4246563" y="2098675"/>
          <p14:tracePt t="12886" x="4333875" y="2155825"/>
          <p14:tracePt t="12904" x="4376738" y="2178050"/>
          <p14:tracePt t="12920" x="4413250" y="2206625"/>
          <p14:tracePt t="12937" x="4478338" y="2249488"/>
          <p14:tracePt t="12954" x="4543425" y="2286000"/>
          <p14:tracePt t="12971" x="4622800" y="2357438"/>
          <p14:tracePt t="12988" x="4745038" y="2451100"/>
          <p14:tracePt t="13004" x="4816475" y="2495550"/>
          <p14:tracePt t="13021" x="4867275" y="2516188"/>
          <p14:tracePt t="13037" x="4910138" y="2544763"/>
          <p14:tracePt t="13054" x="4932363" y="2574925"/>
          <p14:tracePt t="13071" x="4968875" y="2609850"/>
          <p14:tracePt t="13088" x="5003800" y="2654300"/>
          <p14:tracePt t="13104" x="5018088" y="2668588"/>
          <p14:tracePt t="13121" x="5040313" y="2711450"/>
          <p14:tracePt t="13137" x="5068888" y="2747963"/>
          <p14:tracePt t="13154" x="5091113" y="2797175"/>
          <p14:tracePt t="13171" x="5111750" y="2847975"/>
          <p14:tracePt t="13175" x="5133975" y="2870200"/>
          <p14:tracePt t="13187" x="5148263" y="2884488"/>
          <p14:tracePt t="13204" x="5235575" y="2949575"/>
          <p14:tracePt t="13221" x="5278438" y="2984500"/>
          <p14:tracePt t="13237" x="5314950" y="3028950"/>
          <p14:tracePt t="13254" x="5343525" y="3057525"/>
          <p14:tracePt t="13272" x="5386388" y="3094038"/>
          <p14:tracePt t="13287" x="5400675" y="3114675"/>
          <p14:tracePt t="13305" x="5451475" y="3187700"/>
          <p14:tracePt t="13321" x="5508625" y="3259138"/>
          <p14:tracePt t="13337" x="5559425" y="3309938"/>
          <p14:tracePt t="13354" x="5610225" y="3352800"/>
          <p14:tracePt t="13371" x="5661025" y="3389313"/>
          <p14:tracePt t="13387" x="5681663" y="3409950"/>
          <p14:tracePt t="13405" x="5710238" y="3440113"/>
          <p14:tracePt t="13421" x="5710238" y="3446463"/>
          <p14:tracePt t="13438" x="5718175" y="3454400"/>
          <p14:tracePt t="13455" x="5724525" y="3468688"/>
          <p14:tracePt t="13470" x="5732463" y="3482975"/>
          <p14:tracePt t="13487" x="5746750" y="3505200"/>
          <p14:tracePt t="13506" x="5746750" y="3533775"/>
          <p14:tracePt t="13521" x="5754688" y="3548063"/>
          <p14:tracePt t="13538" x="5761038" y="3568700"/>
          <p14:tracePt t="13555" x="5768975" y="3590925"/>
          <p14:tracePt t="13571" x="5775325" y="3605213"/>
          <p14:tracePt t="13589" x="5775325" y="3613150"/>
          <p14:tracePt t="13605" x="5775325" y="3627438"/>
          <p14:tracePt t="13620" x="5783263" y="3627438"/>
          <p14:tracePt t="13831" x="5789613" y="3627438"/>
          <p14:tracePt t="13855" x="5797550" y="3627438"/>
          <p14:tracePt t="13885" x="5803900" y="3627438"/>
          <p14:tracePt t="13900" x="5811838" y="3627438"/>
          <p14:tracePt t="13908" x="5819775" y="3627438"/>
          <p14:tracePt t="13921" x="5840413" y="3627438"/>
          <p14:tracePt t="13937" x="5848350" y="3627438"/>
          <p14:tracePt t="13954" x="5868988" y="3627438"/>
          <p14:tracePt t="13970" x="5883275" y="3627438"/>
          <p14:tracePt t="13987" x="5897563" y="3627438"/>
          <p14:tracePt t="14004" x="5905500" y="3627438"/>
          <p14:tracePt t="14021" x="5919788" y="3633788"/>
          <p14:tracePt t="14037" x="5927725" y="3633788"/>
          <p14:tracePt t="14054" x="5942013" y="3641725"/>
          <p14:tracePt t="14070" x="5948363" y="3648075"/>
          <p14:tracePt t="14087" x="5956300" y="3656013"/>
          <p14:tracePt t="14104" x="5970588" y="3662363"/>
          <p14:tracePt t="14121" x="5984875" y="3670300"/>
          <p14:tracePt t="14137" x="5992813" y="3678238"/>
          <p14:tracePt t="14172" x="5992813" y="3684588"/>
          <p14:tracePt t="14187" x="5999163" y="3684588"/>
          <p14:tracePt t="14436" x="6007100" y="3684588"/>
          <p14:tracePt t="14444" x="6007100" y="3678238"/>
          <p14:tracePt t="14459" x="6007100" y="3670300"/>
          <p14:tracePt t="14470" x="6007100" y="3662363"/>
          <p14:tracePt t="14487" x="6013450" y="3656013"/>
          <p14:tracePt t="14504" x="6013450" y="3648075"/>
          <p14:tracePt t="14538" x="6021388" y="3633788"/>
          <p14:tracePt t="14554" x="6027738" y="3627438"/>
          <p14:tracePt t="14570" x="6035675" y="3613150"/>
          <p14:tracePt t="14587" x="6042025" y="3598863"/>
          <p14:tracePt t="14606" x="6049963" y="3582988"/>
          <p14:tracePt t="14621" x="6056313" y="3576638"/>
          <p14:tracePt t="14637" x="6064250" y="3568700"/>
          <p14:tracePt t="14654" x="6072188" y="3562350"/>
          <p14:tracePt t="14670" x="6078538" y="3554413"/>
          <p14:tracePt t="14689" x="6086475" y="3540125"/>
          <p14:tracePt t="14705" x="6100763" y="3533775"/>
          <p14:tracePt t="14721" x="6107113" y="3533775"/>
          <p14:tracePt t="14752" x="6115050" y="3525838"/>
          <p14:tracePt t="14769" x="6121400" y="3525838"/>
          <p14:tracePt t="14803" x="6129338" y="3525838"/>
          <p14:tracePt t="14852" x="6135688" y="3525838"/>
          <p14:tracePt t="14861" x="6135688" y="3533775"/>
          <p14:tracePt t="14880" x="6135688" y="3540125"/>
          <p14:tracePt t="14888" x="6143625" y="3548063"/>
          <p14:tracePt t="14905" x="6143625" y="3554413"/>
          <p14:tracePt t="14921" x="6149975" y="3562350"/>
          <p14:tracePt t="14937" x="6157913" y="3568700"/>
          <p14:tracePt t="14954" x="6157913" y="3576638"/>
          <p14:tracePt t="14970" x="6165850" y="3582988"/>
          <p14:tracePt t="14987" x="6165850" y="3598863"/>
          <p14:tracePt t="15005" x="6172200" y="3613150"/>
          <p14:tracePt t="15021" x="6172200" y="3619500"/>
          <p14:tracePt t="15037" x="6186488" y="3627438"/>
          <p14:tracePt t="15054" x="6186488" y="3633788"/>
          <p14:tracePt t="15070" x="6194425" y="3641725"/>
          <p14:tracePt t="15087" x="6194425" y="3648075"/>
          <p14:tracePt t="15104" x="6208713" y="3662363"/>
          <p14:tracePt t="15120" x="6229350" y="3684588"/>
          <p14:tracePt t="15137" x="6251575" y="3698875"/>
          <p14:tracePt t="15154" x="6265863" y="3706813"/>
          <p14:tracePt t="15171" x="6273800" y="3721100"/>
          <p14:tracePt t="15188" x="6280150" y="3727450"/>
          <p14:tracePt t="15205" x="6294438" y="3735388"/>
          <p14:tracePt t="15221" x="6302375" y="3741738"/>
          <p14:tracePt t="15238" x="6316663" y="3749675"/>
          <p14:tracePt t="15255" x="6316663" y="3756025"/>
          <p14:tracePt t="15270" x="6323013" y="3763963"/>
          <p14:tracePt t="15287" x="6330950" y="3763963"/>
          <p14:tracePt t="15304" x="6330950" y="3778250"/>
          <p14:tracePt t="15319" x="6338888" y="3778250"/>
          <p14:tracePt t="15336" x="6345238" y="3786188"/>
          <p14:tracePt t="15352" x="6353175" y="3800475"/>
          <p14:tracePt t="15368" x="6359525" y="3806825"/>
          <p14:tracePt t="15385" x="6367463" y="3814763"/>
          <p14:tracePt t="15401" x="6373813" y="3821113"/>
          <p14:tracePt t="15418" x="6402388" y="3843338"/>
          <p14:tracePt t="15434" x="6418263" y="3857625"/>
          <p14:tracePt t="15451" x="6432550" y="3879850"/>
          <p14:tracePt t="15468" x="6453188" y="3894138"/>
          <p14:tracePt t="15484" x="6475413" y="3914775"/>
          <p14:tracePt t="15501" x="6496050" y="3930650"/>
          <p14:tracePt t="15519" x="6526213" y="3965575"/>
          <p14:tracePt t="15534" x="6540500" y="3979863"/>
          <p14:tracePt t="15551" x="6546850" y="4002088"/>
          <p14:tracePt t="15568" x="6546850" y="4008438"/>
          <p14:tracePt t="15585" x="6554788" y="4024313"/>
          <p14:tracePt t="15602" x="6561138" y="4038600"/>
          <p14:tracePt t="15619" x="6561138" y="4052888"/>
          <p14:tracePt t="15635" x="6569075" y="4059238"/>
          <p14:tracePt t="15651" x="6569075" y="4073525"/>
          <p14:tracePt t="15668" x="6575425" y="4095750"/>
          <p14:tracePt t="15685" x="6575425" y="4110038"/>
          <p14:tracePt t="15688" x="6575425" y="4124325"/>
          <p14:tracePt t="15703" x="6575425" y="4138613"/>
          <p14:tracePt t="15719" x="6575425" y="4152900"/>
          <p14:tracePt t="15735" x="6575425" y="4167188"/>
          <p14:tracePt t="15754" x="6575425" y="4181475"/>
          <p14:tracePt t="15770" x="6569075" y="4189413"/>
          <p14:tracePt t="15787" x="6569075" y="4211638"/>
          <p14:tracePt t="15805" x="6554788" y="4240213"/>
          <p14:tracePt t="15821" x="6540500" y="4260850"/>
          <p14:tracePt t="15836" x="6526213" y="4283075"/>
          <p14:tracePt t="15853" x="6511925" y="4305300"/>
          <p14:tracePt t="15869" x="6489700" y="4325938"/>
          <p14:tracePt t="15885" x="6475413" y="4348163"/>
          <p14:tracePt t="15901" x="6461125" y="4370388"/>
          <p14:tracePt t="15918" x="6432550" y="4398963"/>
          <p14:tracePt t="15934" x="6410325" y="4419600"/>
          <p14:tracePt t="15951" x="6402388" y="4427538"/>
          <p14:tracePt t="15967" x="6396038" y="4441825"/>
          <p14:tracePt t="15984" x="6388100" y="4449763"/>
          <p14:tracePt t="16001" x="6381750" y="4456113"/>
          <p14:tracePt t="16018" x="6359525" y="4470400"/>
          <p14:tracePt t="16034" x="6353175" y="4478338"/>
          <p14:tracePt t="16051" x="6338888" y="4484688"/>
          <p14:tracePt t="16068" x="6323013" y="4484688"/>
          <p14:tracePt t="16084" x="6308725" y="4492625"/>
          <p14:tracePt t="16101" x="6288088" y="4492625"/>
          <p14:tracePt t="16117" x="6273800" y="4498975"/>
          <p14:tracePt t="16135" x="6245225" y="4506913"/>
          <p14:tracePt t="16151" x="6237288" y="4513263"/>
          <p14:tracePt t="16167" x="6223000" y="4513263"/>
          <p14:tracePt t="16184" x="6200775" y="4529138"/>
          <p14:tracePt t="16201" x="6180138" y="4535488"/>
          <p14:tracePt t="16217" x="6165850" y="4543425"/>
          <p14:tracePt t="16234" x="6135688" y="4543425"/>
          <p14:tracePt t="16251" x="6115050" y="4543425"/>
          <p14:tracePt t="16267" x="6100763" y="4543425"/>
          <p14:tracePt t="16284" x="6078538" y="4543425"/>
          <p14:tracePt t="16301" x="6056313" y="4549775"/>
          <p14:tracePt t="16318" x="6035675" y="4549775"/>
          <p14:tracePt t="16334" x="6013450" y="4557713"/>
          <p14:tracePt t="16351" x="5984875" y="4564063"/>
          <p14:tracePt t="16368" x="5970588" y="4578350"/>
          <p14:tracePt t="16384" x="5948363" y="4592638"/>
          <p14:tracePt t="16401" x="5934075" y="4592638"/>
          <p14:tracePt t="16417" x="5927725" y="4600575"/>
          <p14:tracePt t="16434" x="5919788" y="4600575"/>
          <p14:tracePt t="16451" x="5919788" y="4606925"/>
          <p14:tracePt t="16508" x="5913438" y="4606925"/>
          <p14:tracePt t="16528" x="5905500" y="4606925"/>
          <p14:tracePt t="16540" x="5897563" y="4606925"/>
          <p14:tracePt t="16556" x="5891213" y="4606925"/>
          <p14:tracePt t="16570" x="5883275" y="4606925"/>
          <p14:tracePt t="16587" x="5876925" y="4606925"/>
          <p14:tracePt t="16595" x="5868988" y="4606925"/>
          <p14:tracePt t="16779" x="5868988" y="4614863"/>
          <p14:tracePt t="16786" x="5876925" y="4614863"/>
          <p14:tracePt t="16804" x="5891213" y="4622800"/>
          <p14:tracePt t="16820" x="5913438" y="4622800"/>
          <p14:tracePt t="16838" x="5942013" y="4622800"/>
          <p14:tracePt t="16852" x="5948363" y="4622800"/>
          <p14:tracePt t="16868" x="5962650" y="4622800"/>
          <p14:tracePt t="16885" x="5970588" y="4622800"/>
          <p14:tracePt t="16901" x="5976938" y="4629150"/>
          <p14:tracePt t="16918" x="5992813" y="4629150"/>
          <p14:tracePt t="16951" x="5999163" y="4629150"/>
          <p14:tracePt t="17016" x="5984875" y="4629150"/>
          <p14:tracePt t="17024" x="5970588" y="4629150"/>
          <p14:tracePt t="17035" x="5956300" y="4622800"/>
          <p14:tracePt t="17053" x="5913438" y="4622800"/>
          <p14:tracePt t="17070" x="5848350" y="4622800"/>
          <p14:tracePt t="17086" x="5803900" y="4622800"/>
          <p14:tracePt t="17103" x="5761038" y="4614863"/>
          <p14:tracePt t="17120" x="5681663" y="4614863"/>
          <p14:tracePt t="17137" x="5588000" y="4614863"/>
          <p14:tracePt t="17152" x="5508625" y="4614863"/>
          <p14:tracePt t="17170" x="5400675" y="4614863"/>
          <p14:tracePt t="17186" x="5321300" y="4606925"/>
          <p14:tracePt t="17203" x="5221288" y="4578350"/>
          <p14:tracePt t="17219" x="5054600" y="4543425"/>
          <p14:tracePt t="17236" x="4824413" y="4521200"/>
          <p14:tracePt t="17253" x="4535488" y="4498975"/>
          <p14:tracePt t="17270" x="4291013" y="4498975"/>
          <p14:tracePt t="17286" x="4167188" y="4498975"/>
          <p14:tracePt t="17303" x="4087813" y="4506913"/>
          <p14:tracePt t="17319" x="4052888" y="4498975"/>
          <p14:tracePt t="17336" x="4038600" y="4498975"/>
          <p14:tracePt t="17388" x="4038600" y="4492625"/>
          <p14:tracePt t="17395" x="4030663" y="4492625"/>
          <p14:tracePt t="17404" x="4024313" y="4478338"/>
          <p14:tracePt t="17420" x="3987800" y="4464050"/>
          <p14:tracePt t="17436" x="3944938" y="4456113"/>
          <p14:tracePt t="17453" x="3865563" y="4441825"/>
          <p14:tracePt t="17470" x="3786188" y="4433888"/>
          <p14:tracePt t="17487" x="3678238" y="4433888"/>
          <p14:tracePt t="17503" x="3627438" y="4433888"/>
          <p14:tracePt t="17520" x="3613150" y="4433888"/>
          <p14:tracePt t="17536" x="3598863" y="4433888"/>
          <p14:tracePt t="17553" x="3582988" y="4433888"/>
          <p14:tracePt t="17570" x="3533775" y="4433888"/>
          <p14:tracePt t="17587" x="3454400" y="4441825"/>
          <p14:tracePt t="17604" x="3295650" y="4427538"/>
          <p14:tracePt t="17620" x="3071813" y="4384675"/>
          <p14:tracePt t="17636" x="2847975" y="4340225"/>
          <p14:tracePt t="17653" x="2717800" y="4305300"/>
          <p14:tracePt t="17670" x="2566988" y="4260850"/>
          <p14:tracePt t="17687" x="2501900" y="4240213"/>
          <p14:tracePt t="17704" x="2481263" y="4217988"/>
          <p14:tracePt t="17719" x="2481263" y="4211638"/>
          <p14:tracePt t="17737" x="2473325" y="4203700"/>
          <p14:tracePt t="17753" x="2465388" y="4197350"/>
          <p14:tracePt t="17770" x="2451100" y="4175125"/>
          <p14:tracePt t="17786" x="2386013" y="4138613"/>
          <p14:tracePt t="17803" x="2286000" y="4073525"/>
          <p14:tracePt t="17820" x="2178050" y="4030663"/>
          <p14:tracePt t="17837" x="1997075" y="3979863"/>
          <p14:tracePt t="17854" x="1897063" y="3959225"/>
          <p14:tracePt t="17869" x="1817688" y="3951288"/>
          <p14:tracePt t="17886" x="1781175" y="3944938"/>
          <p14:tracePt t="17903" x="1752600" y="3944938"/>
          <p14:tracePt t="17920" x="1730375" y="3959225"/>
          <p14:tracePt t="17937" x="1708150" y="3979863"/>
          <p14:tracePt t="17953" x="1687513" y="3994150"/>
          <p14:tracePt t="17970" x="1630363" y="4024313"/>
          <p14:tracePt t="17987" x="1543050" y="4052888"/>
          <p14:tracePt t="18004" x="1457325" y="4067175"/>
          <p14:tracePt t="18021" x="1341438" y="4067175"/>
          <p14:tracePt t="18038" x="1262063" y="4067175"/>
          <p14:tracePt t="18054" x="1211263" y="4059238"/>
          <p14:tracePt t="18071" x="1168400" y="4044950"/>
          <p14:tracePt t="18086" x="1131888" y="4030663"/>
          <p14:tracePt t="18101" x="1095375" y="4016375"/>
          <p14:tracePt t="18117" x="1060450" y="3994150"/>
          <p14:tracePt t="18134" x="1038225" y="3973513"/>
          <p14:tracePt t="18151" x="981075" y="3914775"/>
          <p14:tracePt t="18168" x="908050" y="3756025"/>
          <p14:tracePt t="18184" x="850900" y="3633788"/>
          <p14:tracePt t="18203" x="793750" y="3482975"/>
          <p14:tracePt t="18219" x="749300" y="3302000"/>
          <p14:tracePt t="18237" x="677863" y="3006725"/>
          <p14:tracePt t="18253" x="561975" y="2768600"/>
          <p14:tracePt t="18270" x="439738" y="2473325"/>
          <p14:tracePt t="18286" x="323850" y="2192338"/>
          <p14:tracePt t="18303" x="209550" y="1917700"/>
          <p14:tracePt t="18320" x="71438" y="1651000"/>
        </p14:tracePtLst>
      </p14:laserTraceLst>
    </p:ext>
  </p:extLs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818639" marR="5080" indent="-679450">
              <a:lnSpc>
                <a:spcPts val="2850"/>
              </a:lnSpc>
              <a:spcBef>
                <a:spcPts val="220"/>
              </a:spcBef>
            </a:pPr>
            <a:r>
              <a:rPr spc="5" dirty="0"/>
              <a:t>4. </a:t>
            </a:r>
            <a:r>
              <a:rPr dirty="0"/>
              <a:t>Aparamenta </a:t>
            </a:r>
            <a:r>
              <a:rPr spc="-5" dirty="0"/>
              <a:t>de maniobra </a:t>
            </a:r>
            <a:r>
              <a:rPr dirty="0"/>
              <a:t>y</a:t>
            </a:r>
            <a:r>
              <a:rPr spc="-170" dirty="0"/>
              <a:t> </a:t>
            </a:r>
            <a:r>
              <a:rPr spc="-5" dirty="0"/>
              <a:t>corte  </a:t>
            </a:r>
            <a:r>
              <a:rPr spc="-10" dirty="0"/>
              <a:t>Interruptor </a:t>
            </a:r>
            <a:r>
              <a:rPr spc="10" dirty="0"/>
              <a:t>automático</a:t>
            </a:r>
          </a:p>
        </p:txBody>
      </p:sp>
      <p:sp>
        <p:nvSpPr>
          <p:cNvPr id="3" name="object 3"/>
          <p:cNvSpPr/>
          <p:nvPr/>
        </p:nvSpPr>
        <p:spPr>
          <a:xfrm>
            <a:off x="1746250" y="2298700"/>
            <a:ext cx="5391150" cy="403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413000" y="1466850"/>
            <a:ext cx="457200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2000" spc="10" dirty="0">
                <a:latin typeface="Arial"/>
                <a:cs typeface="Arial"/>
              </a:rPr>
              <a:t>3 </a:t>
            </a:r>
            <a:r>
              <a:rPr sz="2000" spc="-15" dirty="0">
                <a:latin typeface="Arial"/>
                <a:cs typeface="Arial"/>
              </a:rPr>
              <a:t>interruptores </a:t>
            </a:r>
            <a:r>
              <a:rPr sz="2000" spc="50" dirty="0">
                <a:latin typeface="Arial"/>
                <a:cs typeface="Arial"/>
              </a:rPr>
              <a:t>SF</a:t>
            </a:r>
            <a:r>
              <a:rPr sz="1875" spc="75" baseline="-24444" dirty="0">
                <a:latin typeface="Arial"/>
                <a:cs typeface="Arial"/>
              </a:rPr>
              <a:t>6 </a:t>
            </a:r>
            <a:r>
              <a:rPr sz="2000" spc="-10" dirty="0" err="1">
                <a:latin typeface="Arial"/>
                <a:cs typeface="Arial"/>
              </a:rPr>
              <a:t>monofásicos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lang="en-US" sz="2000" dirty="0" smtClean="0">
                <a:latin typeface="Arial"/>
                <a:cs typeface="Arial"/>
              </a:rPr>
              <a:t>5</a:t>
            </a:r>
            <a:r>
              <a:rPr sz="2000" dirty="0" smtClean="0">
                <a:latin typeface="Arial"/>
                <a:cs typeface="Arial"/>
              </a:rPr>
              <a:t>00</a:t>
            </a:r>
            <a:r>
              <a:rPr sz="2000" spc="-210" dirty="0" smtClean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kV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31"/>
    </mc:Choice>
    <mc:Fallback xmlns="">
      <p:transition spd="slow" advTm="12031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2798" x="130175" y="2019300"/>
          <p14:tracePt t="2804" x="209550" y="2119313"/>
          <p14:tracePt t="2815" x="274638" y="2206625"/>
          <p14:tracePt t="2831" x="411163" y="2371725"/>
          <p14:tracePt t="2848" x="541338" y="2509838"/>
          <p14:tracePt t="2866" x="779463" y="2711450"/>
          <p14:tracePt t="2882" x="930275" y="2805113"/>
          <p14:tracePt t="2899" x="1060450" y="2898775"/>
          <p14:tracePt t="2915" x="1139825" y="2970213"/>
          <p14:tracePt t="2931" x="1196975" y="3021013"/>
          <p14:tracePt t="2947" x="1247775" y="3043238"/>
          <p14:tracePt t="2963" x="1276350" y="3071813"/>
          <p14:tracePt t="2982" x="1347788" y="3122613"/>
          <p14:tracePt t="2998" x="1427163" y="3187700"/>
          <p14:tracePt t="3014" x="1520825" y="3273425"/>
          <p14:tracePt t="3031" x="1622425" y="3389313"/>
          <p14:tracePt t="3047" x="1730375" y="3497263"/>
          <p14:tracePt t="3065" x="1846263" y="3590925"/>
          <p14:tracePt t="3068" x="1889125" y="3619500"/>
          <p14:tracePt t="3081" x="1976438" y="3670300"/>
          <p14:tracePt t="3098" x="2062163" y="3721100"/>
          <p14:tracePt t="3115" x="2149475" y="3792538"/>
          <p14:tracePt t="3131" x="2257425" y="3879850"/>
          <p14:tracePt t="3149" x="2365375" y="3965575"/>
          <p14:tracePt t="3167" x="2689225" y="4132263"/>
          <p14:tracePt t="3182" x="3071813" y="4283075"/>
          <p14:tracePt t="3199" x="3497263" y="4384675"/>
          <p14:tracePt t="3216" x="3806825" y="4419600"/>
          <p14:tracePt t="3232" x="4016375" y="4433888"/>
          <p14:tracePt t="3248" x="4175125" y="4433888"/>
          <p14:tracePt t="3265" x="4333875" y="4441825"/>
          <p14:tracePt t="3282" x="4484688" y="4470400"/>
          <p14:tracePt t="3300" x="4543425" y="4484688"/>
          <p14:tracePt t="3316" x="4564063" y="4492625"/>
          <p14:tracePt t="3332" x="4572000" y="4492625"/>
          <p14:tracePt t="3373" x="4572000" y="4498975"/>
          <p14:tracePt t="3415" x="4564063" y="4498975"/>
          <p14:tracePt t="3423" x="4557713" y="4498975"/>
          <p14:tracePt t="3465" x="4557713" y="4506913"/>
          <p14:tracePt t="3481" x="4557713" y="4513263"/>
          <p14:tracePt t="3487" x="4557713" y="4521200"/>
          <p14:tracePt t="3523" x="4549775" y="4521200"/>
          <p14:tracePt t="3531" x="4543425" y="4521200"/>
          <p14:tracePt t="3540" x="4535488" y="4521200"/>
          <p14:tracePt t="3548" x="4527550" y="4521200"/>
          <p14:tracePt t="3564" x="4513263" y="4521200"/>
          <p14:tracePt t="3582" x="4464050" y="4521200"/>
          <p14:tracePt t="3599" x="4391025" y="4529138"/>
          <p14:tracePt t="3615" x="4319588" y="4549775"/>
          <p14:tracePt t="3633" x="4268788" y="4572000"/>
          <p14:tracePt t="3649" x="4254500" y="4572000"/>
          <p14:tracePt t="3665" x="4240213" y="4572000"/>
          <p14:tracePt t="3699" x="4240213" y="4564063"/>
          <p14:tracePt t="3715" x="4246563" y="4543425"/>
          <p14:tracePt t="3731" x="4254500" y="4513263"/>
          <p14:tracePt t="3749" x="4254500" y="4470400"/>
          <p14:tracePt t="3765" x="4240213" y="4356100"/>
          <p14:tracePt t="3782" x="4217988" y="4260850"/>
          <p14:tracePt t="3798" x="4211638" y="4175125"/>
          <p14:tracePt t="3815" x="4203700" y="4087813"/>
          <p14:tracePt t="3831" x="4197350" y="3979863"/>
          <p14:tracePt t="3848" x="4189413" y="3871913"/>
          <p14:tracePt t="3866" x="4189413" y="3727450"/>
          <p14:tracePt t="3882" x="4181475" y="3633788"/>
          <p14:tracePt t="3898" x="4152900" y="3554413"/>
          <p14:tracePt t="3916" x="4132263" y="3489325"/>
          <p14:tracePt t="3932" x="4102100" y="3432175"/>
          <p14:tracePt t="3934" x="4087813" y="3409950"/>
          <p14:tracePt t="3948" x="4081463" y="3381375"/>
          <p14:tracePt t="3966" x="4067175" y="3324225"/>
          <p14:tracePt t="3983" x="4067175" y="3302000"/>
          <p14:tracePt t="4000" x="4081463" y="3287713"/>
          <p14:tracePt t="4016" x="4102100" y="3267075"/>
          <p14:tracePt t="4033" x="4138613" y="3230563"/>
          <p14:tracePt t="4050" x="4167188" y="3216275"/>
          <p14:tracePt t="4066" x="4197350" y="3194050"/>
          <p14:tracePt t="4081" x="4254500" y="3165475"/>
          <p14:tracePt t="4098" x="4333875" y="3136900"/>
          <p14:tracePt t="4115" x="4419600" y="3108325"/>
          <p14:tracePt t="4130" x="4492625" y="3086100"/>
          <p14:tracePt t="4147" x="4535488" y="3063875"/>
          <p14:tracePt t="4164" x="4557713" y="3043238"/>
          <p14:tracePt t="4181" x="4586288" y="3028950"/>
          <p14:tracePt t="4198" x="4586288" y="3021013"/>
          <p14:tracePt t="4216" x="4592638" y="3021013"/>
          <p14:tracePt t="4244" x="4600575" y="3021013"/>
          <p14:tracePt t="4250" x="4606925" y="3014663"/>
          <p14:tracePt t="4382" x="4606925" y="3006725"/>
          <p14:tracePt t="4549" x="4600575" y="3014663"/>
          <p14:tracePt t="4557" x="4592638" y="3014663"/>
          <p14:tracePt t="4567" x="4586288" y="3021013"/>
          <p14:tracePt t="4581" x="4572000" y="3028950"/>
          <p14:tracePt t="4597" x="4549775" y="3043238"/>
          <p14:tracePt t="4613" x="4535488" y="3057525"/>
          <p14:tracePt t="4631" x="4498975" y="3079750"/>
          <p14:tracePt t="4647" x="4470400" y="3094038"/>
          <p14:tracePt t="4664" x="4449763" y="3094038"/>
          <p14:tracePt t="4680" x="4427538" y="3100388"/>
          <p14:tracePt t="4696" x="4413250" y="3108325"/>
          <p14:tracePt t="4713" x="4398963" y="3114675"/>
          <p14:tracePt t="4730" x="4391025" y="3114675"/>
          <p14:tracePt t="4746" x="4384675" y="3122613"/>
          <p14:tracePt t="4764" x="4376738" y="3122613"/>
          <p14:tracePt t="4779" x="4370388" y="3128963"/>
          <p14:tracePt t="4796" x="4370388" y="3136900"/>
          <p14:tracePt t="4814" x="4348163" y="3157538"/>
          <p14:tracePt t="4831" x="4333875" y="3179763"/>
          <p14:tracePt t="4847" x="4319588" y="3194050"/>
          <p14:tracePt t="4865" x="4311650" y="3208338"/>
          <p14:tracePt t="4880" x="4305300" y="3222625"/>
          <p14:tracePt t="4897" x="4297363" y="3236913"/>
          <p14:tracePt t="4915" x="4297363" y="3244850"/>
          <p14:tracePt t="4931" x="4297363" y="3252788"/>
          <p14:tracePt t="4948" x="4297363" y="3259138"/>
          <p14:tracePt t="5187" x="4297363" y="3267075"/>
          <p14:tracePt t="5199" x="4297363" y="3273425"/>
          <p14:tracePt t="5215" x="4297363" y="3281363"/>
          <p14:tracePt t="5223" x="4291013" y="3295650"/>
          <p14:tracePt t="5231" x="4291013" y="3302000"/>
          <p14:tracePt t="5246" x="4291013" y="3309938"/>
          <p14:tracePt t="5263" x="4291013" y="3332163"/>
          <p14:tracePt t="5279" x="4291013" y="3338513"/>
          <p14:tracePt t="5296" x="4283075" y="3352800"/>
          <p14:tracePt t="5313" x="4283075" y="3367088"/>
          <p14:tracePt t="5330" x="4283075" y="3395663"/>
          <p14:tracePt t="5346" x="4283075" y="3417888"/>
          <p14:tracePt t="5363" x="4283075" y="3425825"/>
          <p14:tracePt t="5379" x="4276725" y="3432175"/>
          <p14:tracePt t="5396" x="4276725" y="3446463"/>
          <p14:tracePt t="5413" x="4276725" y="3454400"/>
          <p14:tracePt t="5429" x="4268788" y="3468688"/>
          <p14:tracePt t="5446" x="4268788" y="3489325"/>
          <p14:tracePt t="5479" x="4268788" y="3497263"/>
          <p14:tracePt t="5496" x="4268788" y="3505200"/>
          <p14:tracePt t="5513" x="4260850" y="3511550"/>
          <p14:tracePt t="5529" x="4260850" y="3525838"/>
          <p14:tracePt t="5546" x="4260850" y="3533775"/>
          <p14:tracePt t="5563" x="4260850" y="3554413"/>
          <p14:tracePt t="5565" x="4260850" y="3562350"/>
          <p14:tracePt t="5579" x="4254500" y="3576638"/>
          <p14:tracePt t="5596" x="4254500" y="3598863"/>
          <p14:tracePt t="5613" x="4254500" y="3648075"/>
          <p14:tracePt t="5629" x="4240213" y="3713163"/>
          <p14:tracePt t="5646" x="4225925" y="3792538"/>
          <p14:tracePt t="5663" x="4217988" y="3865563"/>
          <p14:tracePt t="5679" x="4203700" y="3944938"/>
          <p14:tracePt t="5696" x="4203700" y="3994150"/>
          <p14:tracePt t="5713" x="4203700" y="4038600"/>
          <p14:tracePt t="5729" x="4203700" y="4052888"/>
          <p14:tracePt t="5791" x="4211638" y="4044950"/>
          <p14:tracePt t="5798" x="4211638" y="4038600"/>
          <p14:tracePt t="5806" x="4211638" y="4030663"/>
          <p14:tracePt t="5815" x="4211638" y="4024313"/>
          <p14:tracePt t="5830" x="4211638" y="3994150"/>
          <p14:tracePt t="5846" x="4211638" y="3951288"/>
          <p14:tracePt t="5863" x="4211638" y="3871913"/>
          <p14:tracePt t="5880" x="4211638" y="3763963"/>
          <p14:tracePt t="5897" x="4189413" y="3627438"/>
          <p14:tracePt t="5914" x="4160838" y="3562350"/>
          <p14:tracePt t="5931" x="4138613" y="3497263"/>
          <p14:tracePt t="5947" x="4124325" y="3475038"/>
          <p14:tracePt t="5964" x="4110038" y="3454400"/>
          <p14:tracePt t="5982" x="4095750" y="3454400"/>
          <p14:tracePt t="5997" x="4087813" y="3446463"/>
          <p14:tracePt t="6014" x="4073525" y="3446463"/>
          <p14:tracePt t="6030" x="4067175" y="3440113"/>
          <p14:tracePt t="6047" x="4044950" y="3425825"/>
          <p14:tracePt t="6064" x="4024313" y="3417888"/>
          <p14:tracePt t="6080" x="4008438" y="3403600"/>
          <p14:tracePt t="6097" x="4002088" y="3389313"/>
          <p14:tracePt t="6114" x="3994150" y="3375025"/>
          <p14:tracePt t="6130" x="3987800" y="3360738"/>
          <p14:tracePt t="6148" x="3987800" y="3346450"/>
          <p14:tracePt t="6165" x="3987800" y="3338513"/>
          <p14:tracePt t="6181" x="4002088" y="3316288"/>
          <p14:tracePt t="6198" x="4024313" y="3302000"/>
          <p14:tracePt t="6214" x="4044950" y="3281363"/>
          <p14:tracePt t="6231" x="4067175" y="3259138"/>
          <p14:tracePt t="6247" x="4095750" y="3208338"/>
          <p14:tracePt t="6263" x="4110038" y="3179763"/>
          <p14:tracePt t="6279" x="4132263" y="3143250"/>
          <p14:tracePt t="6296" x="4146550" y="3108325"/>
          <p14:tracePt t="6313" x="4152900" y="3086100"/>
          <p14:tracePt t="6330" x="4160838" y="3063875"/>
          <p14:tracePt t="6346" x="4167188" y="3043238"/>
          <p14:tracePt t="6364" x="4167188" y="3021013"/>
          <p14:tracePt t="6381" x="4175125" y="3014663"/>
          <p14:tracePt t="6398" x="4181475" y="3006725"/>
          <p14:tracePt t="6415" x="4189413" y="3000375"/>
          <p14:tracePt t="6431" x="4197350" y="2984500"/>
          <p14:tracePt t="6448" x="4217988" y="2970213"/>
          <p14:tracePt t="6464" x="4240213" y="2941638"/>
          <p14:tracePt t="6481" x="4260850" y="2913063"/>
          <p14:tracePt t="6497" x="4305300" y="2833688"/>
          <p14:tracePt t="6514" x="4362450" y="2747963"/>
          <p14:tracePt t="6516" x="4384675" y="2703513"/>
          <p14:tracePt t="6531" x="4441825" y="2632075"/>
          <p14:tracePt t="6547" x="4484688" y="2544763"/>
          <p14:tracePt t="6565" x="4521200" y="2481263"/>
          <p14:tracePt t="6581" x="4543425" y="2436813"/>
          <p14:tracePt t="6598" x="4564063" y="2416175"/>
          <p14:tracePt t="6615" x="4586288" y="2379663"/>
          <p14:tracePt t="6632" x="4592638" y="2357438"/>
          <p14:tracePt t="6648" x="4614863" y="2336800"/>
          <p14:tracePt t="6665" x="4643438" y="2286000"/>
          <p14:tracePt t="6681" x="4665663" y="2228850"/>
          <p14:tracePt t="6698" x="4694238" y="2163763"/>
          <p14:tracePt t="6715" x="4716463" y="2090738"/>
          <p14:tracePt t="6732" x="4765675" y="1968500"/>
          <p14:tracePt t="6749" x="4810125" y="1882775"/>
          <p14:tracePt t="6765" x="4845050" y="1795463"/>
          <p14:tracePt t="6781" x="4875213" y="1730375"/>
          <p14:tracePt t="6798" x="4903788" y="1679575"/>
          <p14:tracePt t="6815" x="4924425" y="1651000"/>
          <p14:tracePt t="6816" x="4932363" y="1636713"/>
          <p14:tracePt t="6832" x="4953000" y="1622425"/>
          <p14:tracePt t="6847" x="4975225" y="1600200"/>
          <p14:tracePt t="6866" x="5032375" y="1571625"/>
          <p14:tracePt t="6881" x="5141913" y="1550988"/>
          <p14:tracePt t="6898" x="5307013" y="1535113"/>
          <p14:tracePt t="6916" x="5567363" y="1543050"/>
          <p14:tracePt t="6932" x="5710238" y="1543050"/>
          <p14:tracePt t="6948" x="5854700" y="1543050"/>
          <p14:tracePt t="6965" x="5992813" y="1543050"/>
          <p14:tracePt t="6983" x="6129338" y="1543050"/>
          <p14:tracePt t="7000" x="6280150" y="1550988"/>
          <p14:tracePt t="7016" x="6323013" y="1557338"/>
          <p14:tracePt t="7032" x="6359525" y="1565275"/>
          <p14:tracePt t="7048" x="6388100" y="1571625"/>
          <p14:tracePt t="7065" x="6410325" y="1579563"/>
          <p14:tracePt t="7070" x="6418263" y="1585913"/>
          <p14:tracePt t="7082" x="6424613" y="1593850"/>
          <p14:tracePt t="7096" x="6432550" y="1600200"/>
          <p14:tracePt t="7113" x="6438900" y="1608138"/>
          <p14:tracePt t="7130" x="6446838" y="1608138"/>
          <p14:tracePt t="7148" x="6446838" y="1614488"/>
          <p14:tracePt t="7180" x="6446838" y="1622425"/>
          <p14:tracePt t="7197" x="6461125" y="1636713"/>
          <p14:tracePt t="7230" x="6461125" y="1644650"/>
          <p14:tracePt t="7248" x="6446838" y="1658938"/>
          <p14:tracePt t="7265" x="6418263" y="1665288"/>
          <p14:tracePt t="7281" x="6353175" y="1693863"/>
          <p14:tracePt t="7299" x="6273800" y="1716088"/>
          <p14:tracePt t="7316" x="6149975" y="1744663"/>
          <p14:tracePt t="7334" x="5962650" y="1773238"/>
          <p14:tracePt t="7350" x="5854700" y="1795463"/>
          <p14:tracePt t="7366" x="5746750" y="1809750"/>
          <p14:tracePt t="7383" x="5667375" y="1824038"/>
          <p14:tracePt t="7397" x="5595938" y="1846263"/>
          <p14:tracePt t="7414" x="5530850" y="1860550"/>
          <p14:tracePt t="7430" x="5443538" y="1889125"/>
          <p14:tracePt t="7448" x="5321300" y="1917700"/>
          <p14:tracePt t="7464" x="5235575" y="1939925"/>
          <p14:tracePt t="7481" x="5148263" y="1954213"/>
          <p14:tracePt t="7497" x="5119688" y="1954213"/>
          <p14:tracePt t="7515" x="5111750" y="1960563"/>
          <p14:tracePt t="7548" x="5111750" y="1968500"/>
          <p14:tracePt t="7719" x="5105400" y="1968500"/>
          <p14:tracePt t="7728" x="5097463" y="1982788"/>
          <p14:tracePt t="7735" x="5083175" y="1997075"/>
          <p14:tracePt t="7748" x="5076825" y="2005013"/>
          <p14:tracePt t="7765" x="4960938" y="2055813"/>
          <p14:tracePt t="7781" x="4824413" y="2090738"/>
          <p14:tracePt t="7798" x="4651375" y="2090738"/>
          <p14:tracePt t="7815" x="4427538" y="2047875"/>
          <p14:tracePt t="7831" x="4232275" y="2011363"/>
          <p14:tracePt t="7847" x="4059238" y="1997075"/>
          <p14:tracePt t="7865" x="3965575" y="1997075"/>
          <p14:tracePt t="7881" x="3908425" y="2011363"/>
          <p14:tracePt t="7917" x="3914775" y="2011363"/>
          <p14:tracePt t="7933" x="3922713" y="2011363"/>
          <p14:tracePt t="7948" x="3937000" y="2011363"/>
          <p14:tracePt t="7964" x="3944938" y="2011363"/>
          <p14:tracePt t="7981" x="3959225" y="2011363"/>
          <p14:tracePt t="7998" x="3965575" y="2011363"/>
          <p14:tracePt t="8015" x="3973513" y="2011363"/>
          <p14:tracePt t="8048" x="3973513" y="2019300"/>
          <p14:tracePt t="8065" x="3951288" y="2070100"/>
          <p14:tracePt t="8082" x="3922713" y="2163763"/>
          <p14:tracePt t="8098" x="3894138" y="2286000"/>
          <p14:tracePt t="8115" x="3851275" y="2444750"/>
          <p14:tracePt t="8132" x="3806825" y="2632075"/>
          <p14:tracePt t="8148" x="3821113" y="2754313"/>
          <p14:tracePt t="8166" x="3908425" y="2876550"/>
          <p14:tracePt t="8182" x="3973513" y="2913063"/>
          <p14:tracePt t="8198" x="4044950" y="2984500"/>
          <p14:tracePt t="8215" x="4138613" y="3071813"/>
          <p14:tracePt t="8231" x="4175125" y="3136900"/>
          <p14:tracePt t="8247" x="4197350" y="3187700"/>
          <p14:tracePt t="8265" x="4197350" y="3222625"/>
          <p14:tracePt t="8282" x="4175125" y="3244850"/>
          <p14:tracePt t="8298" x="4160838" y="3267075"/>
          <p14:tracePt t="8315" x="4138613" y="3281363"/>
          <p14:tracePt t="8331" x="4124325" y="3295650"/>
          <p14:tracePt t="8347" x="4102100" y="3316288"/>
          <p14:tracePt t="8364" x="4081463" y="3332163"/>
          <p14:tracePt t="8382" x="4044950" y="3338513"/>
          <p14:tracePt t="8398" x="4024313" y="3338513"/>
          <p14:tracePt t="8415" x="3965575" y="3309938"/>
          <p14:tracePt t="8430" x="3821113" y="3216275"/>
          <p14:tracePt t="8448" x="3562350" y="3086100"/>
          <p14:tracePt t="8466" x="3035300" y="2827338"/>
          <p14:tracePt t="8482" x="2682875" y="2668588"/>
          <p14:tracePt t="8499" x="2408238" y="2544763"/>
          <p14:tracePt t="8515" x="2149475" y="2416175"/>
          <p14:tracePt t="8532" x="1925638" y="2300288"/>
          <p14:tracePt t="8547" x="1752600" y="2198688"/>
          <p14:tracePt t="8562" x="1557338" y="2098675"/>
          <p14:tracePt t="8579" x="1420813" y="1997075"/>
          <p14:tracePt t="8595" x="1298575" y="1866900"/>
          <p14:tracePt t="8613" x="1189038" y="1730375"/>
          <p14:tracePt t="8629" x="1174750" y="1709738"/>
          <p14:tracePt t="8646" x="1168400" y="1709738"/>
          <p14:tracePt t="8664" x="1160463" y="1709738"/>
          <p14:tracePt t="8682" x="1131888" y="1709738"/>
          <p14:tracePt t="8698" x="1089025" y="1709738"/>
          <p14:tracePt t="8715" x="995363" y="1709738"/>
          <p14:tracePt t="8731" x="828675" y="1709738"/>
          <p14:tracePt t="8747" x="635000" y="1738313"/>
          <p14:tracePt t="8764" x="433388" y="1766888"/>
          <p14:tracePt t="8781" x="288925" y="1809750"/>
          <p14:tracePt t="8798" x="230188" y="1838325"/>
          <p14:tracePt t="8815" x="274638" y="1831975"/>
          <p14:tracePt t="8831" x="417513" y="1831975"/>
          <p14:tracePt t="8847" x="612775" y="1831975"/>
          <p14:tracePt t="8864" x="822325" y="1846263"/>
          <p14:tracePt t="8881" x="1009650" y="1846263"/>
          <p14:tracePt t="8898" x="1160463" y="1817688"/>
          <p14:tracePt t="8914" x="1168400" y="1809750"/>
          <p14:tracePt t="8931" x="1168400" y="1803400"/>
          <p14:tracePt t="8947" x="1154113" y="1787525"/>
          <p14:tracePt t="8964" x="1060450" y="1752600"/>
          <p14:tracePt t="8981" x="893763" y="1724025"/>
          <p14:tracePt t="8998" x="700088" y="1679575"/>
          <p14:tracePt t="9014" x="396875" y="1543050"/>
          <p14:tracePt t="9031" x="180975" y="1427163"/>
        </p14:tracePtLst>
      </p14:laserTraceLst>
    </p:ext>
  </p:extLs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180465" marR="5080" indent="-288925">
              <a:lnSpc>
                <a:spcPts val="2850"/>
              </a:lnSpc>
              <a:spcBef>
                <a:spcPts val="220"/>
              </a:spcBef>
            </a:pPr>
            <a:r>
              <a:rPr spc="5" dirty="0"/>
              <a:t>5. </a:t>
            </a:r>
            <a:r>
              <a:rPr dirty="0"/>
              <a:t>Aparamenta </a:t>
            </a:r>
            <a:r>
              <a:rPr spc="-10" dirty="0"/>
              <a:t>de </a:t>
            </a:r>
            <a:r>
              <a:rPr spc="-5" dirty="0"/>
              <a:t>protección </a:t>
            </a:r>
            <a:r>
              <a:rPr dirty="0"/>
              <a:t>y</a:t>
            </a:r>
            <a:r>
              <a:rPr spc="-190" dirty="0"/>
              <a:t> </a:t>
            </a:r>
            <a:r>
              <a:rPr spc="-25" dirty="0"/>
              <a:t>medida  </a:t>
            </a:r>
            <a:r>
              <a:rPr dirty="0"/>
              <a:t>Transformadores de</a:t>
            </a:r>
            <a:r>
              <a:rPr spc="-70" dirty="0"/>
              <a:t> </a:t>
            </a:r>
            <a:r>
              <a:rPr dirty="0"/>
              <a:t>intensidad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8125" y="1059180"/>
            <a:ext cx="8331834" cy="308292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560"/>
              </a:spcBef>
              <a:buChar char="•"/>
              <a:tabLst>
                <a:tab pos="203200" algn="l"/>
              </a:tabLst>
            </a:pPr>
            <a:r>
              <a:rPr sz="1550" spc="15" dirty="0">
                <a:latin typeface="Arial"/>
                <a:cs typeface="Arial"/>
              </a:rPr>
              <a:t>Transforma </a:t>
            </a:r>
            <a:r>
              <a:rPr sz="1550" spc="10" dirty="0">
                <a:latin typeface="Arial"/>
                <a:cs typeface="Arial"/>
              </a:rPr>
              <a:t>la </a:t>
            </a:r>
            <a:r>
              <a:rPr sz="1550" spc="15" dirty="0">
                <a:latin typeface="Arial"/>
                <a:cs typeface="Arial"/>
              </a:rPr>
              <a:t>corriente por </a:t>
            </a:r>
            <a:r>
              <a:rPr sz="1550" spc="10" dirty="0">
                <a:latin typeface="Arial"/>
                <a:cs typeface="Arial"/>
              </a:rPr>
              <a:t>líneas, </a:t>
            </a:r>
            <a:r>
              <a:rPr sz="1550" spc="15" dirty="0">
                <a:latin typeface="Arial"/>
                <a:cs typeface="Arial"/>
              </a:rPr>
              <a:t>barras, transformador, </a:t>
            </a:r>
            <a:r>
              <a:rPr sz="1550" spc="10" dirty="0">
                <a:latin typeface="Arial"/>
                <a:cs typeface="Arial"/>
              </a:rPr>
              <a:t>etc., en 0-5 </a:t>
            </a:r>
            <a:r>
              <a:rPr sz="1550" spc="15" dirty="0">
                <a:latin typeface="Arial"/>
                <a:cs typeface="Arial"/>
              </a:rPr>
              <a:t>A </a:t>
            </a:r>
            <a:r>
              <a:rPr sz="1550" dirty="0">
                <a:latin typeface="Arial"/>
                <a:cs typeface="Arial"/>
              </a:rPr>
              <a:t>baja</a:t>
            </a:r>
            <a:r>
              <a:rPr sz="1550" spc="415" dirty="0">
                <a:latin typeface="Arial"/>
                <a:cs typeface="Arial"/>
              </a:rPr>
              <a:t> </a:t>
            </a:r>
            <a:r>
              <a:rPr sz="1550" spc="5" dirty="0">
                <a:latin typeface="Arial"/>
                <a:cs typeface="Arial"/>
              </a:rPr>
              <a:t>tensión.</a:t>
            </a:r>
            <a:endParaRPr sz="1550">
              <a:latin typeface="Arial"/>
              <a:cs typeface="Arial"/>
            </a:endParaRPr>
          </a:p>
          <a:p>
            <a:pPr marL="831850" lvl="1" indent="-285750">
              <a:lnSpc>
                <a:spcPct val="100000"/>
              </a:lnSpc>
              <a:spcBef>
                <a:spcPts val="464"/>
              </a:spcBef>
              <a:buChar char="–"/>
              <a:tabLst>
                <a:tab pos="831215" algn="l"/>
                <a:tab pos="831850" algn="l"/>
              </a:tabLst>
            </a:pPr>
            <a:r>
              <a:rPr sz="1550" spc="10" dirty="0">
                <a:latin typeface="Arial"/>
                <a:cs typeface="Arial"/>
              </a:rPr>
              <a:t>Transformador de</a:t>
            </a:r>
            <a:r>
              <a:rPr sz="1550" spc="125" dirty="0">
                <a:latin typeface="Arial"/>
                <a:cs typeface="Arial"/>
              </a:rPr>
              <a:t> </a:t>
            </a:r>
            <a:r>
              <a:rPr sz="1550" spc="10" dirty="0">
                <a:latin typeface="Arial"/>
                <a:cs typeface="Arial"/>
              </a:rPr>
              <a:t>medida:</a:t>
            </a:r>
            <a:endParaRPr sz="1550">
              <a:latin typeface="Arial"/>
              <a:cs typeface="Arial"/>
            </a:endParaRPr>
          </a:p>
          <a:p>
            <a:pPr marL="1241425" lvl="2" indent="-228600">
              <a:lnSpc>
                <a:spcPct val="100000"/>
              </a:lnSpc>
              <a:spcBef>
                <a:spcPts val="390"/>
              </a:spcBef>
              <a:buChar char="•"/>
              <a:tabLst>
                <a:tab pos="1240790" algn="l"/>
                <a:tab pos="1241425" algn="l"/>
              </a:tabLst>
            </a:pPr>
            <a:r>
              <a:rPr sz="1550" spc="15" dirty="0">
                <a:latin typeface="Arial"/>
                <a:cs typeface="Arial"/>
              </a:rPr>
              <a:t>Se </a:t>
            </a:r>
            <a:r>
              <a:rPr sz="1550" spc="10" dirty="0">
                <a:latin typeface="Arial"/>
                <a:cs typeface="Arial"/>
              </a:rPr>
              <a:t>diseña para conseguir un nivel de incertidumbre pequeño en </a:t>
            </a:r>
            <a:r>
              <a:rPr sz="1550" spc="5" dirty="0">
                <a:latin typeface="Arial"/>
                <a:cs typeface="Arial"/>
              </a:rPr>
              <a:t>la</a:t>
            </a:r>
            <a:r>
              <a:rPr sz="1550" spc="165" dirty="0">
                <a:latin typeface="Arial"/>
                <a:cs typeface="Arial"/>
              </a:rPr>
              <a:t> </a:t>
            </a:r>
            <a:r>
              <a:rPr sz="1550" spc="10" dirty="0">
                <a:latin typeface="Arial"/>
                <a:cs typeface="Arial"/>
              </a:rPr>
              <a:t>medida</a:t>
            </a:r>
            <a:endParaRPr sz="1550">
              <a:latin typeface="Arial"/>
              <a:cs typeface="Arial"/>
            </a:endParaRPr>
          </a:p>
          <a:p>
            <a:pPr marL="1241425" lvl="2" indent="-228600">
              <a:lnSpc>
                <a:spcPct val="100000"/>
              </a:lnSpc>
              <a:spcBef>
                <a:spcPts val="390"/>
              </a:spcBef>
              <a:buChar char="•"/>
              <a:tabLst>
                <a:tab pos="1240790" algn="l"/>
                <a:tab pos="1241425" algn="l"/>
              </a:tabLst>
            </a:pPr>
            <a:r>
              <a:rPr sz="1550" spc="10" dirty="0">
                <a:latin typeface="Arial"/>
                <a:cs typeface="Arial"/>
              </a:rPr>
              <a:t>El secundario alimenta aparatos de</a:t>
            </a:r>
            <a:r>
              <a:rPr sz="1550" spc="130" dirty="0">
                <a:latin typeface="Arial"/>
                <a:cs typeface="Arial"/>
              </a:rPr>
              <a:t> </a:t>
            </a:r>
            <a:r>
              <a:rPr sz="1550" spc="10" dirty="0">
                <a:latin typeface="Arial"/>
                <a:cs typeface="Arial"/>
              </a:rPr>
              <a:t>medida</a:t>
            </a:r>
            <a:endParaRPr sz="1550">
              <a:latin typeface="Arial"/>
              <a:cs typeface="Arial"/>
            </a:endParaRPr>
          </a:p>
          <a:p>
            <a:pPr marL="831850" lvl="1" indent="-285750">
              <a:lnSpc>
                <a:spcPct val="100000"/>
              </a:lnSpc>
              <a:spcBef>
                <a:spcPts val="390"/>
              </a:spcBef>
              <a:buChar char="–"/>
              <a:tabLst>
                <a:tab pos="831215" algn="l"/>
                <a:tab pos="831850" algn="l"/>
              </a:tabLst>
            </a:pPr>
            <a:r>
              <a:rPr sz="1550" spc="15" dirty="0">
                <a:latin typeface="Arial"/>
                <a:cs typeface="Arial"/>
              </a:rPr>
              <a:t>Transformador de</a:t>
            </a:r>
            <a:r>
              <a:rPr sz="1550" spc="80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protección:</a:t>
            </a:r>
            <a:endParaRPr sz="1550">
              <a:latin typeface="Arial"/>
              <a:cs typeface="Arial"/>
            </a:endParaRPr>
          </a:p>
          <a:p>
            <a:pPr marL="1241425" marR="5080" lvl="2" indent="-228600">
              <a:lnSpc>
                <a:spcPts val="1730"/>
              </a:lnSpc>
              <a:spcBef>
                <a:spcPts val="480"/>
              </a:spcBef>
              <a:buChar char="•"/>
              <a:tabLst>
                <a:tab pos="1240790" algn="l"/>
                <a:tab pos="1241425" algn="l"/>
              </a:tabLst>
            </a:pPr>
            <a:r>
              <a:rPr sz="1550" spc="15" dirty="0">
                <a:latin typeface="Arial"/>
                <a:cs typeface="Arial"/>
              </a:rPr>
              <a:t>Se diseña para conseguir un </a:t>
            </a:r>
            <a:r>
              <a:rPr sz="1550" spc="10" dirty="0">
                <a:latin typeface="Arial"/>
                <a:cs typeface="Arial"/>
              </a:rPr>
              <a:t>nivel </a:t>
            </a:r>
            <a:r>
              <a:rPr sz="1550" spc="15" dirty="0">
                <a:latin typeface="Arial"/>
                <a:cs typeface="Arial"/>
              </a:rPr>
              <a:t>de incertidumbre aceptable en </a:t>
            </a:r>
            <a:r>
              <a:rPr sz="1550" spc="10" dirty="0">
                <a:latin typeface="Arial"/>
                <a:cs typeface="Arial"/>
              </a:rPr>
              <a:t>la </a:t>
            </a:r>
            <a:r>
              <a:rPr sz="1550" spc="15" dirty="0">
                <a:latin typeface="Arial"/>
                <a:cs typeface="Arial"/>
              </a:rPr>
              <a:t>medida,  incluso </a:t>
            </a:r>
            <a:r>
              <a:rPr sz="1550" spc="20" dirty="0">
                <a:latin typeface="Arial"/>
                <a:cs typeface="Arial"/>
              </a:rPr>
              <a:t>para corrientes </a:t>
            </a:r>
            <a:r>
              <a:rPr sz="1550" spc="15" dirty="0">
                <a:latin typeface="Arial"/>
                <a:cs typeface="Arial"/>
              </a:rPr>
              <a:t>varias </a:t>
            </a:r>
            <a:r>
              <a:rPr sz="1550" spc="20" dirty="0">
                <a:latin typeface="Arial"/>
                <a:cs typeface="Arial"/>
              </a:rPr>
              <a:t>veces </a:t>
            </a:r>
            <a:r>
              <a:rPr sz="1550" spc="10" dirty="0">
                <a:latin typeface="Arial"/>
                <a:cs typeface="Arial"/>
              </a:rPr>
              <a:t>la</a:t>
            </a:r>
            <a:r>
              <a:rPr sz="1550" spc="85" dirty="0">
                <a:latin typeface="Arial"/>
                <a:cs typeface="Arial"/>
              </a:rPr>
              <a:t> </a:t>
            </a:r>
            <a:r>
              <a:rPr sz="1550" spc="20" dirty="0">
                <a:latin typeface="Arial"/>
                <a:cs typeface="Arial"/>
              </a:rPr>
              <a:t>nominal</a:t>
            </a:r>
            <a:endParaRPr sz="1550">
              <a:latin typeface="Arial"/>
              <a:cs typeface="Arial"/>
            </a:endParaRPr>
          </a:p>
          <a:p>
            <a:pPr marL="1241425" lvl="2" indent="-228600">
              <a:lnSpc>
                <a:spcPct val="100000"/>
              </a:lnSpc>
              <a:spcBef>
                <a:spcPts val="200"/>
              </a:spcBef>
              <a:buChar char="•"/>
              <a:tabLst>
                <a:tab pos="1240790" algn="l"/>
                <a:tab pos="1241425" algn="l"/>
              </a:tabLst>
            </a:pPr>
            <a:r>
              <a:rPr sz="1550" spc="10" dirty="0">
                <a:latin typeface="Arial"/>
                <a:cs typeface="Arial"/>
              </a:rPr>
              <a:t>El </a:t>
            </a:r>
            <a:r>
              <a:rPr sz="1550" spc="15" dirty="0">
                <a:latin typeface="Arial"/>
                <a:cs typeface="Arial"/>
              </a:rPr>
              <a:t>secundario alimenta </a:t>
            </a:r>
            <a:r>
              <a:rPr sz="1550" spc="10" dirty="0">
                <a:latin typeface="Arial"/>
                <a:cs typeface="Arial"/>
              </a:rPr>
              <a:t>relés </a:t>
            </a:r>
            <a:r>
              <a:rPr sz="1550" spc="15" dirty="0">
                <a:latin typeface="Arial"/>
                <a:cs typeface="Arial"/>
              </a:rPr>
              <a:t>de</a:t>
            </a:r>
            <a:r>
              <a:rPr sz="1550" spc="150" dirty="0">
                <a:latin typeface="Arial"/>
                <a:cs typeface="Arial"/>
              </a:rPr>
              <a:t> </a:t>
            </a:r>
            <a:r>
              <a:rPr sz="1550" spc="20" dirty="0">
                <a:latin typeface="Arial"/>
                <a:cs typeface="Arial"/>
              </a:rPr>
              <a:t>protección</a:t>
            </a:r>
            <a:endParaRPr sz="1550">
              <a:latin typeface="Arial"/>
              <a:cs typeface="Arial"/>
            </a:endParaRPr>
          </a:p>
          <a:p>
            <a:pPr marL="831850" lvl="1" indent="-285750">
              <a:lnSpc>
                <a:spcPct val="100000"/>
              </a:lnSpc>
              <a:spcBef>
                <a:spcPts val="365"/>
              </a:spcBef>
              <a:buChar char="–"/>
              <a:tabLst>
                <a:tab pos="831215" algn="l"/>
                <a:tab pos="831850" algn="l"/>
              </a:tabLst>
            </a:pPr>
            <a:r>
              <a:rPr sz="1800" spc="5" dirty="0">
                <a:latin typeface="Arial"/>
                <a:cs typeface="Arial"/>
              </a:rPr>
              <a:t>Posibilidades:</a:t>
            </a:r>
            <a:endParaRPr sz="1800">
              <a:latin typeface="Arial"/>
              <a:cs typeface="Arial"/>
            </a:endParaRPr>
          </a:p>
          <a:p>
            <a:pPr marL="1241425" lvl="2" indent="-228600">
              <a:lnSpc>
                <a:spcPct val="100000"/>
              </a:lnSpc>
              <a:spcBef>
                <a:spcPts val="340"/>
              </a:spcBef>
              <a:buChar char="•"/>
              <a:tabLst>
                <a:tab pos="1240790" algn="l"/>
                <a:tab pos="1241425" algn="l"/>
              </a:tabLst>
            </a:pPr>
            <a:r>
              <a:rPr sz="1550" spc="15" dirty="0">
                <a:latin typeface="Arial"/>
                <a:cs typeface="Arial"/>
              </a:rPr>
              <a:t>Un </a:t>
            </a:r>
            <a:r>
              <a:rPr sz="1550" spc="10" dirty="0">
                <a:latin typeface="Arial"/>
                <a:cs typeface="Arial"/>
              </a:rPr>
              <a:t>TI para medida y otro para</a:t>
            </a:r>
            <a:r>
              <a:rPr sz="1550" spc="385" dirty="0">
                <a:latin typeface="Arial"/>
                <a:cs typeface="Arial"/>
              </a:rPr>
              <a:t> </a:t>
            </a:r>
            <a:r>
              <a:rPr sz="1550" spc="10" dirty="0">
                <a:latin typeface="Arial"/>
                <a:cs typeface="Arial"/>
              </a:rPr>
              <a:t>protección</a:t>
            </a:r>
            <a:endParaRPr sz="1550">
              <a:latin typeface="Arial"/>
              <a:cs typeface="Arial"/>
            </a:endParaRPr>
          </a:p>
          <a:p>
            <a:pPr marL="1241425" lvl="2" indent="-228600">
              <a:lnSpc>
                <a:spcPct val="100000"/>
              </a:lnSpc>
              <a:spcBef>
                <a:spcPts val="90"/>
              </a:spcBef>
              <a:buChar char="•"/>
              <a:tabLst>
                <a:tab pos="1240790" algn="l"/>
                <a:tab pos="1241425" algn="l"/>
              </a:tabLst>
            </a:pPr>
            <a:r>
              <a:rPr sz="1550" spc="15" dirty="0">
                <a:latin typeface="Arial"/>
                <a:cs typeface="Arial"/>
              </a:rPr>
              <a:t>Un </a:t>
            </a:r>
            <a:r>
              <a:rPr sz="1550" spc="10" dirty="0">
                <a:latin typeface="Arial"/>
                <a:cs typeface="Arial"/>
              </a:rPr>
              <a:t>único TI para medida y protección, con doble</a:t>
            </a:r>
            <a:r>
              <a:rPr sz="1550" spc="409" dirty="0">
                <a:latin typeface="Arial"/>
                <a:cs typeface="Arial"/>
              </a:rPr>
              <a:t> </a:t>
            </a:r>
            <a:r>
              <a:rPr sz="1550" spc="10" dirty="0">
                <a:latin typeface="Arial"/>
                <a:cs typeface="Arial"/>
              </a:rPr>
              <a:t>secundario</a:t>
            </a:r>
            <a:endParaRPr sz="1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83948" y="4260850"/>
            <a:ext cx="4015276" cy="2228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836"/>
    </mc:Choice>
    <mc:Fallback xmlns="">
      <p:transition spd="slow" advTm="166836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5030" x="173038" y="1117600"/>
          <p14:tracePt t="5033" x="223838" y="1131888"/>
          <p14:tracePt t="5047" x="331788" y="1168400"/>
          <p14:tracePt t="5064" x="454025" y="1204913"/>
          <p14:tracePt t="5080" x="561975" y="1233488"/>
          <p14:tracePt t="5097" x="663575" y="1262063"/>
          <p14:tracePt t="5114" x="749300" y="1290638"/>
          <p14:tracePt t="5116" x="763588" y="1298575"/>
          <p14:tracePt t="5130" x="779463" y="1304925"/>
          <p14:tracePt t="5147" x="808038" y="1312863"/>
          <p14:tracePt t="5164" x="814388" y="1319213"/>
          <p14:tracePt t="5198" x="822325" y="1319213"/>
          <p14:tracePt t="5213" x="842963" y="1333500"/>
          <p14:tracePt t="5229" x="865188" y="1347788"/>
          <p14:tracePt t="5246" x="944563" y="1370013"/>
          <p14:tracePt t="5263" x="1038225" y="1398588"/>
          <p14:tracePt t="5279" x="1095375" y="1427163"/>
          <p14:tracePt t="5296" x="1117600" y="1435100"/>
          <p14:tracePt t="5330" x="1109663" y="1441450"/>
          <p14:tracePt t="5347" x="1103313" y="1449388"/>
          <p14:tracePt t="5364" x="1095375" y="1457325"/>
          <p14:tracePt t="5382" x="1095375" y="1463675"/>
          <p14:tracePt t="5655" x="1095375" y="1471613"/>
          <p14:tracePt t="5778" x="1089025" y="1471613"/>
          <p14:tracePt t="6556" x="1081088" y="1471613"/>
          <p14:tracePt t="6658" x="1081088" y="1477963"/>
          <p14:tracePt t="6792" x="1074738" y="1477963"/>
          <p14:tracePt t="6838" x="1074738" y="1485900"/>
          <p14:tracePt t="6961" x="1074738" y="1492250"/>
          <p14:tracePt t="7688" x="1074738" y="1485900"/>
          <p14:tracePt t="7697" x="1089025" y="1485900"/>
          <p14:tracePt t="7710" x="1095375" y="1485900"/>
          <p14:tracePt t="7718" x="1095375" y="1492250"/>
          <p14:tracePt t="7730" x="1109663" y="1500188"/>
          <p14:tracePt t="7746" x="1125538" y="1520825"/>
          <p14:tracePt t="7764" x="1211263" y="1579563"/>
          <p14:tracePt t="7780" x="1268413" y="1614488"/>
          <p14:tracePt t="7797" x="1327150" y="1651000"/>
          <p14:tracePt t="7813" x="1355725" y="1673225"/>
          <p14:tracePt t="7830" x="1370013" y="1687513"/>
          <p14:tracePt t="7889" x="1370013" y="1693863"/>
          <p14:tracePt t="7912" x="1370013" y="1701800"/>
          <p14:tracePt t="7918" x="1362075" y="1701800"/>
          <p14:tracePt t="8204" x="1362075" y="1709738"/>
          <p14:tracePt t="9114" x="1370013" y="1716088"/>
          <p14:tracePt t="9122" x="1384300" y="1716088"/>
          <p14:tracePt t="9131" x="1398588" y="1730375"/>
          <p14:tracePt t="9146" x="1427163" y="1752600"/>
          <p14:tracePt t="9163" x="1485900" y="1803400"/>
          <p14:tracePt t="9179" x="1550988" y="1911350"/>
          <p14:tracePt t="9195" x="1636713" y="2039938"/>
          <p14:tracePt t="9213" x="1673225" y="2127250"/>
          <p14:tracePt t="9304" x="1679575" y="2127250"/>
          <p14:tracePt t="9335" x="1679575" y="2119313"/>
          <p14:tracePt t="9342" x="1673225" y="2047875"/>
          <p14:tracePt t="9349" x="1665288" y="2019300"/>
          <p14:tracePt t="9363" x="1644650" y="2011363"/>
          <p14:tracePt t="9380" x="1608138" y="1990725"/>
          <p14:tracePt t="9397" x="1204913" y="1795463"/>
          <p14:tracePt t="9412" x="598488" y="1520825"/>
          <p14:tracePt t="18709" x="22225" y="1571625"/>
          <p14:tracePt t="18717" x="79375" y="1622425"/>
          <p14:tracePt t="18727" x="130175" y="1665288"/>
          <p14:tracePt t="18744" x="223838" y="1758950"/>
          <p14:tracePt t="18760" x="288925" y="1809750"/>
          <p14:tracePt t="18777" x="374650" y="1838325"/>
          <p14:tracePt t="18793" x="541338" y="1889125"/>
          <p14:tracePt t="18810" x="692150" y="1931988"/>
          <p14:tracePt t="18826" x="879475" y="1968500"/>
          <p14:tracePt t="18843" x="1081088" y="2011363"/>
          <p14:tracePt t="18860" x="1290638" y="2047875"/>
          <p14:tracePt t="18876" x="1485900" y="2084388"/>
          <p14:tracePt t="18893" x="1687513" y="2141538"/>
          <p14:tracePt t="18910" x="1773238" y="2163763"/>
          <p14:tracePt t="18927" x="1852613" y="2178050"/>
          <p14:tracePt t="18944" x="1889125" y="2184400"/>
          <p14:tracePt t="18960" x="1931988" y="2192338"/>
          <p14:tracePt t="18977" x="1990725" y="2198688"/>
          <p14:tracePt t="18995" x="2119313" y="2228850"/>
          <p14:tracePt t="19011" x="2228850" y="2235200"/>
          <p14:tracePt t="19027" x="2306638" y="2235200"/>
          <p14:tracePt t="19043" x="2371725" y="2228850"/>
          <p14:tracePt t="19060" x="2422525" y="2212975"/>
          <p14:tracePt t="19077" x="2451100" y="2192338"/>
          <p14:tracePt t="19093" x="2465388" y="2178050"/>
          <p14:tracePt t="19095" x="2473325" y="2170113"/>
          <p14:tracePt t="19110" x="2495550" y="2155825"/>
          <p14:tracePt t="19127" x="2509838" y="2141538"/>
          <p14:tracePt t="19144" x="2530475" y="2127250"/>
          <p14:tracePt t="19160" x="2552700" y="2105025"/>
          <p14:tracePt t="19178" x="2574925" y="2090738"/>
          <p14:tracePt t="19195" x="2632075" y="2039938"/>
          <p14:tracePt t="19212" x="2689225" y="1982788"/>
          <p14:tracePt t="19228" x="2754313" y="1925638"/>
          <p14:tracePt t="19244" x="2819400" y="1889125"/>
          <p14:tracePt t="19260" x="2833688" y="1866900"/>
          <p14:tracePt t="19276" x="2855913" y="1846263"/>
          <p14:tracePt t="19293" x="2876550" y="1831975"/>
          <p14:tracePt t="19309" x="2884488" y="1824038"/>
          <p14:tracePt t="19326" x="2884488" y="1817688"/>
          <p14:tracePt t="19343" x="2884488" y="1809750"/>
          <p14:tracePt t="19359" x="2884488" y="1803400"/>
          <p14:tracePt t="19376" x="2884488" y="1787525"/>
          <p14:tracePt t="19394" x="2884488" y="1773238"/>
          <p14:tracePt t="19410" x="2884488" y="1758950"/>
          <p14:tracePt t="19427" x="2862263" y="1738313"/>
          <p14:tracePt t="19445" x="2819400" y="1687513"/>
          <p14:tracePt t="19462" x="2782888" y="1651000"/>
          <p14:tracePt t="19478" x="2754313" y="1630363"/>
          <p14:tracePt t="19494" x="2740025" y="1614488"/>
          <p14:tracePt t="19510" x="2717800" y="1600200"/>
          <p14:tracePt t="19528" x="2697163" y="1593850"/>
          <p14:tracePt t="19545" x="2674938" y="1579563"/>
          <p14:tracePt t="19561" x="2654300" y="1571625"/>
          <p14:tracePt t="19577" x="2632075" y="1565275"/>
          <p14:tracePt t="19594" x="2609850" y="1557338"/>
          <p14:tracePt t="19610" x="2589213" y="1550988"/>
          <p14:tracePt t="19626" x="2559050" y="1543050"/>
          <p14:tracePt t="19644" x="2524125" y="1535113"/>
          <p14:tracePt t="19661" x="2465388" y="1535113"/>
          <p14:tracePt t="19678" x="2422525" y="1535113"/>
          <p14:tracePt t="19694" x="2371725" y="1535113"/>
          <p14:tracePt t="19710" x="2328863" y="1535113"/>
          <p14:tracePt t="19727" x="2292350" y="1550988"/>
          <p14:tracePt t="19744" x="2257425" y="1557338"/>
          <p14:tracePt t="19761" x="2228850" y="1565275"/>
          <p14:tracePt t="19777" x="2212975" y="1565275"/>
          <p14:tracePt t="20149" x="2212975" y="1571625"/>
          <p14:tracePt t="20168" x="2212975" y="1579563"/>
          <p14:tracePt t="20177" x="2206625" y="1579563"/>
          <p14:tracePt t="20184" x="2198688" y="1579563"/>
          <p14:tracePt t="20198" x="2198688" y="1585913"/>
          <p14:tracePt t="20210" x="2192338" y="1585913"/>
          <p14:tracePt t="20276" x="2198688" y="1585913"/>
          <p14:tracePt t="20294" x="2206625" y="1579563"/>
          <p14:tracePt t="20300" x="2220913" y="1571625"/>
          <p14:tracePt t="20311" x="2228850" y="1565275"/>
          <p14:tracePt t="20328" x="2257425" y="1535113"/>
          <p14:tracePt t="20345" x="2278063" y="1514475"/>
          <p14:tracePt t="20361" x="2336800" y="1492250"/>
          <p14:tracePt t="20378" x="2401888" y="1463675"/>
          <p14:tracePt t="20393" x="2465388" y="1435100"/>
          <p14:tracePt t="20409" x="2544763" y="1392238"/>
          <p14:tracePt t="20425" x="2624138" y="1355725"/>
          <p14:tracePt t="20442" x="2711450" y="1327150"/>
          <p14:tracePt t="20459" x="2797175" y="1284288"/>
          <p14:tracePt t="20476" x="2955925" y="1233488"/>
          <p14:tracePt t="20492" x="3049588" y="1204913"/>
          <p14:tracePt t="20510" x="3165475" y="1182688"/>
          <p14:tracePt t="20526" x="3281363" y="1168400"/>
          <p14:tracePt t="20544" x="3454400" y="1131888"/>
          <p14:tracePt t="20561" x="3576638" y="1117600"/>
          <p14:tracePt t="20576" x="3678238" y="1095375"/>
          <p14:tracePt t="20594" x="3756025" y="1081088"/>
          <p14:tracePt t="20610" x="3835400" y="1066800"/>
          <p14:tracePt t="20628" x="3908425" y="1060450"/>
          <p14:tracePt t="20645" x="3951288" y="1046163"/>
          <p14:tracePt t="20661" x="3973513" y="1038225"/>
          <p14:tracePt t="20677" x="3994150" y="1031875"/>
          <p14:tracePt t="20693" x="4008438" y="1023938"/>
          <p14:tracePt t="20754" x="4002088" y="1023938"/>
          <p14:tracePt t="20762" x="3994150" y="1023938"/>
          <p14:tracePt t="20782" x="3987800" y="1023938"/>
          <p14:tracePt t="20895" x="3994150" y="1023938"/>
          <p14:tracePt t="21240" x="3987800" y="1031875"/>
          <p14:tracePt t="21252" x="3987800" y="1038225"/>
          <p14:tracePt t="21262" x="3987800" y="1046163"/>
          <p14:tracePt t="21278" x="3987800" y="1052513"/>
          <p14:tracePt t="21294" x="3987800" y="1066800"/>
          <p14:tracePt t="21310" x="3987800" y="1074738"/>
          <p14:tracePt t="21327" x="3987800" y="1095375"/>
          <p14:tracePt t="21344" x="3987800" y="1111250"/>
          <p14:tracePt t="21360" x="3979863" y="1125538"/>
          <p14:tracePt t="21376" x="3973513" y="1139825"/>
          <p14:tracePt t="21394" x="3973513" y="1154113"/>
          <p14:tracePt t="21410" x="3965575" y="1154113"/>
          <p14:tracePt t="21427" x="3959225" y="1160463"/>
          <p14:tracePt t="21444" x="3944938" y="1174750"/>
          <p14:tracePt t="21460" x="3937000" y="1189038"/>
          <p14:tracePt t="21478" x="3929063" y="1196975"/>
          <p14:tracePt t="21494" x="3922713" y="1204913"/>
          <p14:tracePt t="21510" x="3914775" y="1219200"/>
          <p14:tracePt t="21526" x="3900488" y="1225550"/>
          <p14:tracePt t="21542" x="3894138" y="1233488"/>
          <p14:tracePt t="21558" x="3879850" y="1239838"/>
          <p14:tracePt t="21575" x="3865563" y="1247775"/>
          <p14:tracePt t="21593" x="3857625" y="1247775"/>
          <p14:tracePt t="21609" x="3835400" y="1262063"/>
          <p14:tracePt t="21625" x="3814763" y="1276350"/>
          <p14:tracePt t="21644" x="3800475" y="1284288"/>
          <p14:tracePt t="21660" x="3778250" y="1298575"/>
          <p14:tracePt t="21677" x="3763963" y="1298575"/>
          <p14:tracePt t="21694" x="3749675" y="1298575"/>
          <p14:tracePt t="21711" x="3741738" y="1304925"/>
          <p14:tracePt t="21727" x="3727450" y="1304925"/>
          <p14:tracePt t="21744" x="3721100" y="1312863"/>
          <p14:tracePt t="21761" x="3706813" y="1319213"/>
          <p14:tracePt t="21777" x="3692525" y="1327150"/>
          <p14:tracePt t="21794" x="3662363" y="1341438"/>
          <p14:tracePt t="21795" x="3648075" y="1347788"/>
          <p14:tracePt t="21810" x="3576638" y="1370013"/>
          <p14:tracePt t="21827" x="3497263" y="1392238"/>
          <p14:tracePt t="21844" x="3432175" y="1406525"/>
          <p14:tracePt t="21860" x="3395663" y="1406525"/>
          <p14:tracePt t="21878" x="3316288" y="1406525"/>
          <p14:tracePt t="21894" x="3267075" y="1406525"/>
          <p14:tracePt t="21911" x="3222625" y="1406525"/>
          <p14:tracePt t="21928" x="3194050" y="1398588"/>
          <p14:tracePt t="21945" x="3179763" y="1392238"/>
          <p14:tracePt t="21961" x="3157538" y="1392238"/>
          <p14:tracePt t="21977" x="3136900" y="1384300"/>
          <p14:tracePt t="21994" x="3094038" y="1377950"/>
          <p14:tracePt t="22011" x="3057525" y="1377950"/>
          <p14:tracePt t="22027" x="3014663" y="1370013"/>
          <p14:tracePt t="22044" x="3000375" y="1370013"/>
          <p14:tracePt t="22049" x="2992438" y="1370013"/>
          <p14:tracePt t="22060" x="2984500" y="1370013"/>
          <p14:tracePt t="22077" x="2978150" y="1370013"/>
          <p14:tracePt t="22111" x="2984500" y="1362075"/>
          <p14:tracePt t="22127" x="2992438" y="1362075"/>
          <p14:tracePt t="22144" x="3000375" y="1362075"/>
          <p14:tracePt t="22160" x="3006725" y="1362075"/>
          <p14:tracePt t="22176" x="3014663" y="1355725"/>
          <p14:tracePt t="22194" x="3021013" y="1355725"/>
          <p14:tracePt t="22211" x="3028950" y="1347788"/>
          <p14:tracePt t="22227" x="3043238" y="1341438"/>
          <p14:tracePt t="22244" x="3049588" y="1333500"/>
          <p14:tracePt t="22260" x="3071813" y="1319213"/>
          <p14:tracePt t="22276" x="3094038" y="1304925"/>
          <p14:tracePt t="22293" x="3108325" y="1290638"/>
          <p14:tracePt t="22310" x="3114675" y="1276350"/>
          <p14:tracePt t="22327" x="3128963" y="1254125"/>
          <p14:tracePt t="22345" x="3128963" y="1239838"/>
          <p14:tracePt t="22360" x="3128963" y="1225550"/>
          <p14:tracePt t="22377" x="3128963" y="1204913"/>
          <p14:tracePt t="22394" x="3128963" y="1189038"/>
          <p14:tracePt t="22410" x="3128963" y="1168400"/>
          <p14:tracePt t="22427" x="3114675" y="1139825"/>
          <p14:tracePt t="22444" x="3114675" y="1117600"/>
          <p14:tracePt t="22460" x="3108325" y="1103313"/>
          <p14:tracePt t="22477" x="3100388" y="1081088"/>
          <p14:tracePt t="22494" x="3086100" y="1060450"/>
          <p14:tracePt t="22511" x="3079750" y="1038225"/>
          <p14:tracePt t="22528" x="3057525" y="1009650"/>
          <p14:tracePt t="22544" x="3043238" y="1001713"/>
          <p14:tracePt t="22560" x="3028950" y="987425"/>
          <p14:tracePt t="22578" x="3006725" y="966788"/>
          <p14:tracePt t="22594" x="2984500" y="944563"/>
          <p14:tracePt t="22609" x="2970213" y="930275"/>
          <p14:tracePt t="22625" x="2949575" y="915988"/>
          <p14:tracePt t="22642" x="2935288" y="901700"/>
          <p14:tracePt t="22659" x="2927350" y="901700"/>
          <p14:tracePt t="27160" x="2921000" y="908050"/>
          <p14:tracePt t="27166" x="2913063" y="915988"/>
          <p14:tracePt t="27176" x="2905125" y="930275"/>
          <p14:tracePt t="27191" x="2876550" y="1001713"/>
          <p14:tracePt t="27208" x="2855913" y="1081088"/>
          <p14:tracePt t="27225" x="2827338" y="1154113"/>
          <p14:tracePt t="27243" x="2811463" y="1189038"/>
          <p14:tracePt t="27259" x="2797175" y="1211263"/>
          <p14:tracePt t="27275" x="2797175" y="1225550"/>
          <p14:tracePt t="27310" x="2797175" y="1239838"/>
          <p14:tracePt t="27343" x="2797175" y="1247775"/>
          <p14:tracePt t="27357" x="2797175" y="1254125"/>
          <p14:tracePt t="27373" x="2797175" y="1262063"/>
          <p14:tracePt t="27390" x="2805113" y="1268413"/>
          <p14:tracePt t="27407" x="2819400" y="1276350"/>
          <p14:tracePt t="27424" x="2841625" y="1298575"/>
          <p14:tracePt t="27441" x="2855913" y="1304925"/>
          <p14:tracePt t="27457" x="2862263" y="1319213"/>
          <p14:tracePt t="27474" x="2870200" y="1319213"/>
          <p14:tracePt t="27491" x="2884488" y="1327150"/>
          <p14:tracePt t="27527" x="2890838" y="1327150"/>
          <p14:tracePt t="27542" x="2905125" y="1333500"/>
          <p14:tracePt t="27560" x="2913063" y="1333500"/>
          <p14:tracePt t="27576" x="2921000" y="1333500"/>
          <p14:tracePt t="27595" x="2927350" y="1333500"/>
          <p14:tracePt t="27608" x="2935288" y="1341438"/>
          <p14:tracePt t="27625" x="2941638" y="1341438"/>
          <p14:tracePt t="27664" x="2949575" y="1341438"/>
          <p14:tracePt t="27680" x="2949575" y="1347788"/>
          <p14:tracePt t="27710" x="2955925" y="1347788"/>
          <p14:tracePt t="27727" x="2963863" y="1347788"/>
          <p14:tracePt t="27862" x="2970213" y="1347788"/>
          <p14:tracePt t="27876" x="2978150" y="1347788"/>
          <p14:tracePt t="27884" x="2984500" y="1347788"/>
          <p14:tracePt t="27893" x="2992438" y="1347788"/>
          <p14:tracePt t="27908" x="3006725" y="1347788"/>
          <p14:tracePt t="27925" x="3028950" y="1347788"/>
          <p14:tracePt t="27941" x="3043238" y="1347788"/>
          <p14:tracePt t="27958" x="3057525" y="1347788"/>
          <p14:tracePt t="27974" x="3071813" y="1347788"/>
          <p14:tracePt t="27976" x="3071813" y="1355725"/>
          <p14:tracePt t="27992" x="3086100" y="1355725"/>
          <p14:tracePt t="28009" x="3094038" y="1355725"/>
          <p14:tracePt t="28026" x="3100388" y="1355725"/>
          <p14:tracePt t="28582" x="3100388" y="1362075"/>
          <p14:tracePt t="28673" x="3100388" y="1370013"/>
          <p14:tracePt t="28719" x="3100388" y="1377950"/>
          <p14:tracePt t="31798" x="3114675" y="1377950"/>
          <p14:tracePt t="31812" x="3122613" y="1377950"/>
          <p14:tracePt t="31828" x="3128963" y="1377950"/>
          <p14:tracePt t="31844" x="3143250" y="1377950"/>
          <p14:tracePt t="31858" x="3151188" y="1377950"/>
          <p14:tracePt t="31866" x="3157538" y="1377950"/>
          <p14:tracePt t="31875" x="3165475" y="1377950"/>
          <p14:tracePt t="31890" x="3179763" y="1377950"/>
          <p14:tracePt t="31906" x="3201988" y="1377950"/>
          <p14:tracePt t="31923" x="3222625" y="1377950"/>
          <p14:tracePt t="31940" x="3244850" y="1377950"/>
          <p14:tracePt t="31957" x="3287713" y="1377950"/>
          <p14:tracePt t="31974" x="3324225" y="1377950"/>
          <p14:tracePt t="31990" x="3352800" y="1377950"/>
          <p14:tracePt t="32006" x="3367088" y="1377950"/>
          <p14:tracePt t="32023" x="3389313" y="1377950"/>
          <p14:tracePt t="32042" x="3409950" y="1370013"/>
          <p14:tracePt t="32057" x="3417888" y="1370013"/>
          <p14:tracePt t="32074" x="3440113" y="1370013"/>
          <p14:tracePt t="32090" x="3460750" y="1370013"/>
          <p14:tracePt t="32107" x="3475038" y="1370013"/>
          <p14:tracePt t="32123" x="3497263" y="1370013"/>
          <p14:tracePt t="32140" x="3511550" y="1370013"/>
          <p14:tracePt t="32156" x="3525838" y="1370013"/>
          <p14:tracePt t="32174" x="3548063" y="1370013"/>
          <p14:tracePt t="32190" x="3562350" y="1362075"/>
          <p14:tracePt t="32207" x="3576638" y="1362075"/>
          <p14:tracePt t="32223" x="3598863" y="1362075"/>
          <p14:tracePt t="32240" x="3613150" y="1362075"/>
          <p14:tracePt t="32256" x="3633788" y="1362075"/>
          <p14:tracePt t="32275" x="3678238" y="1362075"/>
          <p14:tracePt t="32290" x="3698875" y="1362075"/>
          <p14:tracePt t="32306" x="3713163" y="1362075"/>
          <p14:tracePt t="32323" x="3735388" y="1362075"/>
          <p14:tracePt t="32340" x="3749675" y="1370013"/>
          <p14:tracePt t="32357" x="3756025" y="1370013"/>
          <p14:tracePt t="32374" x="3778250" y="1370013"/>
          <p14:tracePt t="32391" x="3792538" y="1370013"/>
          <p14:tracePt t="32407" x="3806825" y="1370013"/>
          <p14:tracePt t="32424" x="3821113" y="1370013"/>
          <p14:tracePt t="32440" x="3843338" y="1370013"/>
          <p14:tracePt t="32456" x="3857625" y="1370013"/>
          <p14:tracePt t="32472" x="3871913" y="1370013"/>
          <p14:tracePt t="32489" x="3894138" y="1370013"/>
          <p14:tracePt t="32505" x="3914775" y="1362075"/>
          <p14:tracePt t="32523" x="3929063" y="1362075"/>
          <p14:tracePt t="32541" x="3937000" y="1362075"/>
          <p14:tracePt t="32557" x="3951288" y="1362075"/>
          <p14:tracePt t="32591" x="3959225" y="1362075"/>
          <p14:tracePt t="33045" x="3965575" y="1362075"/>
          <p14:tracePt t="33062" x="3973513" y="1362075"/>
          <p14:tracePt t="33077" x="3979863" y="1362075"/>
          <p14:tracePt t="33084" x="3987800" y="1362075"/>
          <p14:tracePt t="33092" x="3994150" y="1362075"/>
          <p14:tracePt t="33105" x="4002088" y="1362075"/>
          <p14:tracePt t="33122" x="4030663" y="1347788"/>
          <p14:tracePt t="33138" x="4059238" y="1341438"/>
          <p14:tracePt t="33155" x="4102100" y="1333500"/>
          <p14:tracePt t="33172" x="4146550" y="1327150"/>
          <p14:tracePt t="33188" x="4175125" y="1312863"/>
          <p14:tracePt t="33204" x="4211638" y="1312863"/>
          <p14:tracePt t="33222" x="4246563" y="1290638"/>
          <p14:tracePt t="33238" x="4268788" y="1290638"/>
          <p14:tracePt t="33255" x="4297363" y="1290638"/>
          <p14:tracePt t="33271" x="4333875" y="1276350"/>
          <p14:tracePt t="33289" x="4354513" y="1276350"/>
          <p14:tracePt t="33305" x="4384675" y="1276350"/>
          <p14:tracePt t="33322" x="4427538" y="1276350"/>
          <p14:tracePt t="33338" x="4449763" y="1276350"/>
          <p14:tracePt t="33355" x="4484688" y="1276350"/>
          <p14:tracePt t="33372" x="4506913" y="1276350"/>
          <p14:tracePt t="33388" x="4527550" y="1276350"/>
          <p14:tracePt t="33405" x="4543425" y="1276350"/>
          <p14:tracePt t="33422" x="4564063" y="1276350"/>
          <p14:tracePt t="33438" x="4586288" y="1276350"/>
          <p14:tracePt t="33455" x="4606925" y="1276350"/>
          <p14:tracePt t="33471" x="4622800" y="1276350"/>
          <p14:tracePt t="33488" x="4643438" y="1276350"/>
          <p14:tracePt t="33505" x="4657725" y="1276350"/>
          <p14:tracePt t="33522" x="4679950" y="1276350"/>
          <p14:tracePt t="33539" x="4708525" y="1276350"/>
          <p14:tracePt t="33555" x="4716463" y="1276350"/>
          <p14:tracePt t="33572" x="4737100" y="1276350"/>
          <p14:tracePt t="33588" x="4759325" y="1276350"/>
          <p14:tracePt t="33605" x="4765675" y="1276350"/>
          <p14:tracePt t="33762" x="4773613" y="1276350"/>
          <p14:tracePt t="33778" x="4787900" y="1276350"/>
          <p14:tracePt t="33786" x="4795838" y="1276350"/>
          <p14:tracePt t="33794" x="4802188" y="1276350"/>
          <p14:tracePt t="33806" x="4810125" y="1276350"/>
          <p14:tracePt t="33822" x="4838700" y="1268413"/>
          <p14:tracePt t="33839" x="4867275" y="1268413"/>
          <p14:tracePt t="33855" x="4938713" y="1254125"/>
          <p14:tracePt t="33872" x="4989513" y="1254125"/>
          <p14:tracePt t="33888" x="5026025" y="1239838"/>
          <p14:tracePt t="33905" x="5062538" y="1233488"/>
          <p14:tracePt t="33922" x="5083175" y="1225550"/>
          <p14:tracePt t="33939" x="5105400" y="1219200"/>
          <p14:tracePt t="33940" x="5111750" y="1219200"/>
          <p14:tracePt t="33956" x="5119688" y="1219200"/>
          <p14:tracePt t="33972" x="5133975" y="1219200"/>
          <p14:tracePt t="33988" x="5148263" y="1211263"/>
          <p14:tracePt t="34007" x="5156200" y="1204913"/>
          <p14:tracePt t="34023" x="5170488" y="1204913"/>
          <p14:tracePt t="34128" x="5170488" y="1211263"/>
          <p14:tracePt t="34142" x="5176838" y="1219200"/>
          <p14:tracePt t="34150" x="5184775" y="1254125"/>
          <p14:tracePt t="34159" x="5184775" y="1290638"/>
          <p14:tracePt t="34174" x="5141913" y="1377950"/>
          <p14:tracePt t="34189" x="5076825" y="1441450"/>
          <p14:tracePt t="34206" x="5018088" y="1514475"/>
          <p14:tracePt t="34222" x="4983163" y="1535113"/>
          <p14:tracePt t="34424" x="5011738" y="1528763"/>
          <p14:tracePt t="34432" x="5048250" y="1514475"/>
          <p14:tracePt t="34442" x="5068888" y="1500188"/>
          <p14:tracePt t="34456" x="5097463" y="1485900"/>
          <p14:tracePt t="34473" x="5119688" y="1463675"/>
          <p14:tracePt t="34490" x="5141913" y="1441450"/>
          <p14:tracePt t="34507" x="5176838" y="1406525"/>
          <p14:tracePt t="34523" x="5213350" y="1398588"/>
          <p14:tracePt t="34539" x="5227638" y="1398588"/>
          <p14:tracePt t="34558" x="5270500" y="1398588"/>
          <p14:tracePt t="34574" x="5343525" y="1406525"/>
          <p14:tracePt t="34590" x="5422900" y="1406525"/>
          <p14:tracePt t="34607" x="5487988" y="1406525"/>
          <p14:tracePt t="34624" x="5530850" y="1384300"/>
          <p14:tracePt t="34639" x="5559425" y="1384300"/>
          <p14:tracePt t="34656" x="5573713" y="1384300"/>
          <p14:tracePt t="34672" x="5588000" y="1384300"/>
          <p14:tracePt t="34688" x="5595938" y="1384300"/>
          <p14:tracePt t="34755" x="5588000" y="1384300"/>
          <p14:tracePt t="35515" x="5581650" y="1384300"/>
          <p14:tracePt t="35536" x="5567363" y="1384300"/>
          <p14:tracePt t="35544" x="5559425" y="1392238"/>
          <p14:tracePt t="35558" x="5537200" y="1398588"/>
          <p14:tracePt t="35574" x="5480050" y="1420813"/>
          <p14:tracePt t="35589" x="5414963" y="1435100"/>
          <p14:tracePt t="35604" x="5349875" y="1435100"/>
          <p14:tracePt t="35621" x="5284788" y="1441450"/>
          <p14:tracePt t="35638" x="5227638" y="1441450"/>
          <p14:tracePt t="35655" x="5162550" y="1449388"/>
          <p14:tracePt t="35672" x="5076825" y="1457325"/>
          <p14:tracePt t="35688" x="5018088" y="1463675"/>
          <p14:tracePt t="35706" x="4960938" y="1463675"/>
          <p14:tracePt t="35722" x="4889500" y="1463675"/>
          <p14:tracePt t="35738" x="4795838" y="1463675"/>
          <p14:tracePt t="35755" x="4686300" y="1477963"/>
          <p14:tracePt t="35771" x="4572000" y="1477963"/>
          <p14:tracePt t="35789" x="4391025" y="1463675"/>
          <p14:tracePt t="35805" x="4283075" y="1463675"/>
          <p14:tracePt t="35822" x="4203700" y="1463675"/>
          <p14:tracePt t="35838" x="4117975" y="1463675"/>
          <p14:tracePt t="35855" x="4052888" y="1457325"/>
          <p14:tracePt t="35872" x="4016375" y="1457325"/>
          <p14:tracePt t="35889" x="3979863" y="1457325"/>
          <p14:tracePt t="35905" x="3937000" y="1457325"/>
          <p14:tracePt t="35922" x="3871913" y="1463675"/>
          <p14:tracePt t="35940" x="3792538" y="1471613"/>
          <p14:tracePt t="35956" x="3678238" y="1477963"/>
          <p14:tracePt t="35974" x="3475038" y="1500188"/>
          <p14:tracePt t="35990" x="3360738" y="1506538"/>
          <p14:tracePt t="36006" x="3222625" y="1500188"/>
          <p14:tracePt t="36023" x="3086100" y="1485900"/>
          <p14:tracePt t="36039" x="2963863" y="1471613"/>
          <p14:tracePt t="36043" x="2905125" y="1449388"/>
          <p14:tracePt t="36056" x="2855913" y="1435100"/>
          <p14:tracePt t="36073" x="2768600" y="1427163"/>
          <p14:tracePt t="36090" x="2654300" y="1412875"/>
          <p14:tracePt t="36106" x="2566988" y="1398588"/>
          <p14:tracePt t="36123" x="2487613" y="1392238"/>
          <p14:tracePt t="36139" x="2416175" y="1392238"/>
          <p14:tracePt t="36156" x="2336800" y="1392238"/>
          <p14:tracePt t="36175" x="2228850" y="1392238"/>
          <p14:tracePt t="36190" x="2149475" y="1392238"/>
          <p14:tracePt t="36207" x="2098675" y="1392238"/>
          <p14:tracePt t="36224" x="2062163" y="1392238"/>
          <p14:tracePt t="36240" x="2047875" y="1398588"/>
          <p14:tracePt t="36257" x="2025650" y="1412875"/>
          <p14:tracePt t="36274" x="1997075" y="1441450"/>
          <p14:tracePt t="36290" x="1976438" y="1485900"/>
          <p14:tracePt t="36306" x="1968500" y="1571625"/>
          <p14:tracePt t="36324" x="1968500" y="1730375"/>
          <p14:tracePt t="36340" x="2005013" y="1903413"/>
          <p14:tracePt t="36356" x="2055813" y="2076450"/>
          <p14:tracePt t="36374" x="2105025" y="2263775"/>
          <p14:tracePt t="36391" x="2212975" y="2524125"/>
          <p14:tracePt t="36408" x="2306638" y="2668588"/>
          <p14:tracePt t="36424" x="2379663" y="2754313"/>
          <p14:tracePt t="36440" x="2451100" y="2847975"/>
          <p14:tracePt t="36456" x="2524125" y="2984500"/>
          <p14:tracePt t="36474" x="2624138" y="3136900"/>
          <p14:tracePt t="36489" x="2725738" y="3259138"/>
          <p14:tracePt t="36507" x="2855913" y="3446463"/>
          <p14:tracePt t="36523" x="2935288" y="3562350"/>
          <p14:tracePt t="36540" x="3014663" y="3678238"/>
          <p14:tracePt t="36544" x="3049588" y="3721100"/>
          <p14:tracePt t="36556" x="3086100" y="3763963"/>
          <p14:tracePt t="36574" x="3128963" y="3806825"/>
          <p14:tracePt t="36590" x="3179763" y="3843338"/>
          <p14:tracePt t="36607" x="3208338" y="3871913"/>
          <p14:tracePt t="36623" x="3236913" y="3900488"/>
          <p14:tracePt t="36640" x="3295650" y="3951288"/>
          <p14:tracePt t="36656" x="3381375" y="4016375"/>
          <p14:tracePt t="36673" x="3511550" y="4095750"/>
          <p14:tracePt t="36690" x="3706813" y="4203700"/>
          <p14:tracePt t="36707" x="3821113" y="4240213"/>
          <p14:tracePt t="36723" x="3929063" y="4283075"/>
          <p14:tracePt t="36739" x="4008438" y="4311650"/>
          <p14:tracePt t="36756" x="4073525" y="4348163"/>
          <p14:tracePt t="36774" x="4138613" y="4370388"/>
          <p14:tracePt t="36791" x="4268788" y="4413250"/>
          <p14:tracePt t="36807" x="4413250" y="4484688"/>
          <p14:tracePt t="36824" x="4629150" y="4592638"/>
          <p14:tracePt t="36841" x="4852988" y="4665663"/>
          <p14:tracePt t="36857" x="5048250" y="4716463"/>
          <p14:tracePt t="36872" x="5221288" y="4745038"/>
          <p14:tracePt t="36888" x="5378450" y="4773613"/>
          <p14:tracePt t="36905" x="5494338" y="4787900"/>
          <p14:tracePt t="36922" x="5588000" y="4795838"/>
          <p14:tracePt t="36938" x="5653088" y="4802188"/>
          <p14:tracePt t="36954" x="5675313" y="4810125"/>
          <p14:tracePt t="36971" x="5689600" y="4816475"/>
          <p14:tracePt t="36988" x="5724525" y="4816475"/>
          <p14:tracePt t="37005" x="5768975" y="4824413"/>
          <p14:tracePt t="37022" x="5854700" y="4852988"/>
          <p14:tracePt t="37038" x="5934075" y="4875213"/>
          <p14:tracePt t="37056" x="6013450" y="4903788"/>
          <p14:tracePt t="37072" x="6078538" y="4932363"/>
          <p14:tracePt t="37088" x="6129338" y="4954588"/>
          <p14:tracePt t="37104" x="6194425" y="4975225"/>
          <p14:tracePt t="37121" x="6265863" y="4997450"/>
          <p14:tracePt t="37138" x="6353175" y="4997450"/>
          <p14:tracePt t="37155" x="6388100" y="5003800"/>
          <p14:tracePt t="37172" x="6402388" y="5003800"/>
          <p14:tracePt t="37190" x="6418263" y="5003800"/>
          <p14:tracePt t="37207" x="6438900" y="5003800"/>
          <p14:tracePt t="37224" x="6461125" y="4997450"/>
          <p14:tracePt t="37240" x="6475413" y="4989513"/>
          <p14:tracePt t="37256" x="6496050" y="4983163"/>
          <p14:tracePt t="37273" x="6511925" y="4968875"/>
          <p14:tracePt t="37289" x="6532563" y="4954588"/>
          <p14:tracePt t="37306" x="6554788" y="4938713"/>
          <p14:tracePt t="37323" x="6575425" y="4918075"/>
          <p14:tracePt t="37340" x="6605588" y="4903788"/>
          <p14:tracePt t="37356" x="6626225" y="4895850"/>
          <p14:tracePt t="37373" x="6626225" y="4889500"/>
          <p14:tracePt t="37389" x="6626225" y="4881563"/>
          <p14:tracePt t="37406" x="6626225" y="4867275"/>
          <p14:tracePt t="37423" x="6619875" y="4852988"/>
          <p14:tracePt t="37440" x="6611938" y="4845050"/>
          <p14:tracePt t="37456" x="6611938" y="4838700"/>
          <p14:tracePt t="37473" x="6611938" y="4830763"/>
          <p14:tracePt t="37491" x="6611938" y="4816475"/>
          <p14:tracePt t="37523" x="6611938" y="4810125"/>
          <p14:tracePt t="37584" x="6611938" y="4802188"/>
          <p14:tracePt t="37706" x="6611938" y="4795838"/>
          <p14:tracePt t="37719" x="6619875" y="4795838"/>
          <p14:tracePt t="37730" x="6619875" y="4787900"/>
          <p14:tracePt t="37878" x="6619875" y="4779963"/>
          <p14:tracePt t="37923" x="6605588" y="4779963"/>
          <p14:tracePt t="37939" x="6597650" y="4779963"/>
          <p14:tracePt t="37947" x="6591300" y="4779963"/>
          <p14:tracePt t="37963" x="6583363" y="4779963"/>
          <p14:tracePt t="37974" x="6575425" y="4779963"/>
          <p14:tracePt t="37991" x="6569075" y="4779963"/>
          <p14:tracePt t="38008" x="6561138" y="4779963"/>
          <p14:tracePt t="38022" x="6561138" y="4773613"/>
          <p14:tracePt t="38038" x="6540500" y="4773613"/>
          <p14:tracePt t="38054" x="6526213" y="4773613"/>
          <p14:tracePt t="38071" x="6511925" y="4773613"/>
          <p14:tracePt t="38087" x="6503988" y="4773613"/>
          <p14:tracePt t="38104" x="6496050" y="4773613"/>
          <p14:tracePt t="38122" x="6489700" y="4773613"/>
          <p14:tracePt t="38138" x="6481763" y="4773613"/>
          <p14:tracePt t="38156" x="6475413" y="4779963"/>
          <p14:tracePt t="38173" x="6467475" y="4779963"/>
          <p14:tracePt t="38189" x="6453188" y="4779963"/>
          <p14:tracePt t="38206" x="6438900" y="4779963"/>
          <p14:tracePt t="38222" x="6424613" y="4779963"/>
          <p14:tracePt t="38239" x="6418263" y="4787900"/>
          <p14:tracePt t="38257" x="6396038" y="4787900"/>
          <p14:tracePt t="38273" x="6388100" y="4787900"/>
          <p14:tracePt t="38290" x="6381750" y="4795838"/>
          <p14:tracePt t="38306" x="6367463" y="4795838"/>
          <p14:tracePt t="38322" x="6353175" y="4795838"/>
          <p14:tracePt t="38339" x="6345238" y="4795838"/>
          <p14:tracePt t="38356" x="6316663" y="4802188"/>
          <p14:tracePt t="38373" x="6302375" y="4810125"/>
          <p14:tracePt t="38390" x="6288088" y="4816475"/>
          <p14:tracePt t="38406" x="6265863" y="4824413"/>
          <p14:tracePt t="38423" x="6245225" y="4830763"/>
          <p14:tracePt t="38439" x="6229350" y="4838700"/>
          <p14:tracePt t="38456" x="6208713" y="4845050"/>
          <p14:tracePt t="38474" x="6194425" y="4852988"/>
          <p14:tracePt t="38490" x="6180138" y="4852988"/>
          <p14:tracePt t="38506" x="6165850" y="4852988"/>
          <p14:tracePt t="38523" x="6149975" y="4859338"/>
          <p14:tracePt t="38539" x="6143625" y="4859338"/>
          <p14:tracePt t="38543" x="6129338" y="4859338"/>
          <p14:tracePt t="38556" x="6121400" y="4867275"/>
          <p14:tracePt t="38574" x="6100763" y="4875213"/>
          <p14:tracePt t="38589" x="6078538" y="4889500"/>
          <p14:tracePt t="38606" x="6056313" y="4895850"/>
          <p14:tracePt t="38623" x="6042025" y="4903788"/>
          <p14:tracePt t="38639" x="6021388" y="4903788"/>
          <p14:tracePt t="38656" x="6007100" y="4903788"/>
          <p14:tracePt t="38673" x="5992813" y="4910138"/>
          <p14:tracePt t="38689" x="5984875" y="4910138"/>
          <p14:tracePt t="38705" x="5970588" y="4910138"/>
          <p14:tracePt t="38723" x="5962650" y="4918075"/>
          <p14:tracePt t="38740" x="5934075" y="4924425"/>
          <p14:tracePt t="38756" x="5919788" y="4932363"/>
          <p14:tracePt t="38773" x="5897563" y="4938713"/>
          <p14:tracePt t="38790" x="5883275" y="4938713"/>
          <p14:tracePt t="38807" x="5868988" y="4938713"/>
          <p14:tracePt t="38823" x="5862638" y="4946650"/>
          <p14:tracePt t="38839" x="5854700" y="4946650"/>
          <p14:tracePt t="38856" x="5840413" y="4946650"/>
          <p14:tracePt t="38873" x="5834063" y="4946650"/>
          <p14:tracePt t="38889" x="5826125" y="4954588"/>
          <p14:tracePt t="38905" x="5819775" y="4960938"/>
          <p14:tracePt t="38923" x="5803900" y="4960938"/>
          <p14:tracePt t="38939" x="5789613" y="4968875"/>
          <p14:tracePt t="38941" x="5783263" y="4975225"/>
          <p14:tracePt t="38959" x="5775325" y="4975225"/>
          <p14:tracePt t="38973" x="5761038" y="4975225"/>
          <p14:tracePt t="38989" x="5746750" y="4975225"/>
          <p14:tracePt t="39006" x="5740400" y="4975225"/>
          <p14:tracePt t="39024" x="5710238" y="4983163"/>
          <p14:tracePt t="39039" x="5703888" y="4983163"/>
          <p14:tracePt t="39044" x="5695950" y="4983163"/>
          <p14:tracePt t="39057" x="5675313" y="4997450"/>
          <p14:tracePt t="39074" x="5653088" y="5003800"/>
          <p14:tracePt t="39090" x="5638800" y="5011738"/>
          <p14:tracePt t="39107" x="5616575" y="5018088"/>
          <p14:tracePt t="39122" x="5595938" y="5032375"/>
          <p14:tracePt t="39138" x="5581650" y="5040313"/>
          <p14:tracePt t="39154" x="5559425" y="5048250"/>
          <p14:tracePt t="39170" x="5537200" y="5054600"/>
          <p14:tracePt t="39187" x="5516563" y="5062538"/>
          <p14:tracePt t="39205" x="5494338" y="5068888"/>
          <p14:tracePt t="39222" x="5480050" y="5076825"/>
          <p14:tracePt t="39239" x="5457825" y="5076825"/>
          <p14:tracePt t="39256" x="5429250" y="5091113"/>
          <p14:tracePt t="39273" x="5414963" y="5091113"/>
          <p14:tracePt t="39289" x="5394325" y="5105400"/>
          <p14:tracePt t="39306" x="5372100" y="5111750"/>
          <p14:tracePt t="39322" x="5343525" y="5119688"/>
          <p14:tracePt t="39339" x="5329238" y="5133975"/>
          <p14:tracePt t="39355" x="5299075" y="5148263"/>
          <p14:tracePt t="39373" x="5270500" y="5156200"/>
          <p14:tracePt t="39389" x="5249863" y="5162550"/>
          <p14:tracePt t="39406" x="5227638" y="5162550"/>
          <p14:tracePt t="39423" x="5199063" y="5170488"/>
          <p14:tracePt t="39439" x="5170488" y="5170488"/>
          <p14:tracePt t="39456" x="5148263" y="5184775"/>
          <p14:tracePt t="39458" x="5126038" y="5191125"/>
          <p14:tracePt t="39473" x="5097463" y="5191125"/>
          <p14:tracePt t="39489" x="5076825" y="5199063"/>
          <p14:tracePt t="39506" x="5048250" y="5205413"/>
          <p14:tracePt t="39522" x="5026025" y="5221288"/>
          <p14:tracePt t="39539" x="4997450" y="5227638"/>
          <p14:tracePt t="39542" x="4989513" y="5235575"/>
          <p14:tracePt t="39555" x="4975225" y="5241925"/>
          <p14:tracePt t="39573" x="4946650" y="5256213"/>
          <p14:tracePt t="39590" x="4924425" y="5264150"/>
          <p14:tracePt t="39606" x="4910138" y="5270500"/>
          <p14:tracePt t="39622" x="4881563" y="5284788"/>
          <p14:tracePt t="39638" x="4859338" y="5300663"/>
          <p14:tracePt t="39655" x="4838700" y="5314950"/>
          <p14:tracePt t="39673" x="4795838" y="5335588"/>
          <p14:tracePt t="39689" x="4751388" y="5357813"/>
          <p14:tracePt t="39706" x="4708525" y="5378450"/>
          <p14:tracePt t="39722" x="4657725" y="5400675"/>
          <p14:tracePt t="39738" x="4637088" y="5408613"/>
          <p14:tracePt t="39756" x="4614863" y="5422900"/>
          <p14:tracePt t="39773" x="4586288" y="5437188"/>
          <p14:tracePt t="39789" x="4564063" y="5443538"/>
          <p14:tracePt t="39806" x="4549775" y="5451475"/>
          <p14:tracePt t="39822" x="4527550" y="5457825"/>
          <p14:tracePt t="39838" x="4506913" y="5457825"/>
          <p14:tracePt t="39855" x="4492625" y="5465763"/>
          <p14:tracePt t="39873" x="4470400" y="5473700"/>
          <p14:tracePt t="39891" x="4456113" y="5480050"/>
          <p14:tracePt t="39906" x="4441825" y="5480050"/>
          <p14:tracePt t="39923" x="4427538" y="5480050"/>
          <p14:tracePt t="39939" x="4413250" y="5487988"/>
          <p14:tracePt t="39957" x="4398963" y="5487988"/>
          <p14:tracePt t="39973" x="4376738" y="5494338"/>
          <p14:tracePt t="39990" x="4340225" y="5494338"/>
          <p14:tracePt t="40007" x="4319588" y="5494338"/>
          <p14:tracePt t="40023" x="4297363" y="5494338"/>
          <p14:tracePt t="40039" x="4268788" y="5494338"/>
          <p14:tracePt t="40044" x="4254500" y="5494338"/>
          <p14:tracePt t="40056" x="4246563" y="5494338"/>
          <p14:tracePt t="40074" x="4225925" y="5494338"/>
          <p14:tracePt t="40089" x="4189413" y="5494338"/>
          <p14:tracePt t="40106" x="4175125" y="5494338"/>
          <p14:tracePt t="40122" x="4152900" y="5494338"/>
          <p14:tracePt t="40138" x="4138613" y="5494338"/>
          <p14:tracePt t="40154" x="4117975" y="5487988"/>
          <p14:tracePt t="40171" x="4095750" y="5487988"/>
          <p14:tracePt t="40188" x="4081463" y="5487988"/>
          <p14:tracePt t="40204" x="4052888" y="5487988"/>
          <p14:tracePt t="40222" x="4030663" y="5487988"/>
          <p14:tracePt t="40238" x="4008438" y="5487988"/>
          <p14:tracePt t="40255" x="3987800" y="5487988"/>
          <p14:tracePt t="40270" x="3959225" y="5494338"/>
          <p14:tracePt t="40287" x="3937000" y="5494338"/>
          <p14:tracePt t="40304" x="3914775" y="5502275"/>
          <p14:tracePt t="40321" x="3894138" y="5508625"/>
          <p14:tracePt t="40337" x="3879850" y="5508625"/>
          <p14:tracePt t="40354" x="3865563" y="5516563"/>
          <p14:tracePt t="40372" x="3851275" y="5522913"/>
          <p14:tracePt t="40389" x="3835400" y="5530850"/>
          <p14:tracePt t="40407" x="3806825" y="5553075"/>
          <p14:tracePt t="40422" x="3786188" y="5567363"/>
          <p14:tracePt t="40439" x="3756025" y="5588000"/>
          <p14:tracePt t="40455" x="3735388" y="5602288"/>
          <p14:tracePt t="40472" x="3706813" y="5616575"/>
          <p14:tracePt t="40489" x="3684588" y="5624513"/>
          <p14:tracePt t="40505" x="3662363" y="5638800"/>
          <p14:tracePt t="40507" x="3648075" y="5638800"/>
          <p14:tracePt t="40522" x="3633788" y="5653088"/>
          <p14:tracePt t="40539" x="3613150" y="5661025"/>
          <p14:tracePt t="40556" x="3590925" y="5675313"/>
          <p14:tracePt t="40572" x="3562350" y="5689600"/>
          <p14:tracePt t="40588" x="3548063" y="5703888"/>
          <p14:tracePt t="40605" x="3511550" y="5726113"/>
          <p14:tracePt t="40608" x="3503613" y="5732463"/>
          <p14:tracePt t="40623" x="3475038" y="5740400"/>
          <p14:tracePt t="40639" x="3460750" y="5754688"/>
          <p14:tracePt t="40656" x="3440113" y="5761038"/>
          <p14:tracePt t="40672" x="3417888" y="5768975"/>
          <p14:tracePt t="40688" x="3395663" y="5775325"/>
          <p14:tracePt t="40706" x="3381375" y="5775325"/>
          <p14:tracePt t="40723" x="3360738" y="5775325"/>
          <p14:tracePt t="40739" x="3338513" y="5775325"/>
          <p14:tracePt t="40756" x="3330575" y="5783263"/>
          <p14:tracePt t="40772" x="3316288" y="5783263"/>
          <p14:tracePt t="40788" x="3302000" y="5783263"/>
          <p14:tracePt t="40805" x="3281363" y="5783263"/>
          <p14:tracePt t="40823" x="3252788" y="5783263"/>
          <p14:tracePt t="40839" x="3236913" y="5789613"/>
          <p14:tracePt t="40856" x="3208338" y="5789613"/>
          <p14:tracePt t="40872" x="3187700" y="5797550"/>
          <p14:tracePt t="40888" x="3165475" y="5803900"/>
          <p14:tracePt t="40906" x="3136900" y="5819775"/>
          <p14:tracePt t="40923" x="3114675" y="5819775"/>
          <p14:tracePt t="40939" x="3100388" y="5826125"/>
          <p14:tracePt t="40956" x="3079750" y="5834063"/>
          <p14:tracePt t="40972" x="3049588" y="5840413"/>
          <p14:tracePt t="40988" x="3035300" y="5848350"/>
          <p14:tracePt t="41005" x="3006725" y="5854700"/>
          <p14:tracePt t="41023" x="2978150" y="5862638"/>
          <p14:tracePt t="41039" x="2963863" y="5862638"/>
          <p14:tracePt t="41055" x="2955925" y="5862638"/>
          <p14:tracePt t="41090" x="2955925" y="5868988"/>
          <p14:tracePt t="41141" x="2963863" y="5868988"/>
          <p14:tracePt t="41150" x="2970213" y="5854700"/>
          <p14:tracePt t="41158" x="2984500" y="5848350"/>
          <p14:tracePt t="41172" x="3014663" y="5826125"/>
          <p14:tracePt t="41189" x="3157538" y="5754688"/>
          <p14:tracePt t="41206" x="3489325" y="5630863"/>
          <p14:tracePt t="41222" x="3865563" y="5451475"/>
          <p14:tracePt t="41239" x="4246563" y="5278438"/>
          <p14:tracePt t="41256" x="4398963" y="5213350"/>
          <p14:tracePt t="41272" x="4492625" y="5176838"/>
          <p14:tracePt t="41288" x="4521200" y="5156200"/>
          <p14:tracePt t="41306" x="4549775" y="5127625"/>
          <p14:tracePt t="41324" x="4600575" y="5068888"/>
          <p14:tracePt t="41339" x="4629150" y="5032375"/>
          <p14:tracePt t="41356" x="4651375" y="4975225"/>
          <p14:tracePt t="41372" x="4672013" y="4924425"/>
          <p14:tracePt t="41388" x="4694238" y="4895850"/>
          <p14:tracePt t="41403" x="4700588" y="4881563"/>
          <p14:tracePt t="41420" x="4700588" y="4867275"/>
          <p14:tracePt t="41436" x="4700588" y="4852988"/>
          <p14:tracePt t="41453" x="4700588" y="4845050"/>
          <p14:tracePt t="41470" x="4700588" y="4830763"/>
          <p14:tracePt t="41487" x="4700588" y="4824413"/>
          <p14:tracePt t="41552" x="4694238" y="4824413"/>
          <p14:tracePt t="41560" x="4686300" y="4838700"/>
          <p14:tracePt t="41572" x="4672013" y="4845050"/>
          <p14:tracePt t="41588" x="4651375" y="4867275"/>
          <p14:tracePt t="41605" x="4549775" y="4903788"/>
          <p14:tracePt t="41622" x="4433888" y="4932363"/>
          <p14:tracePt t="41638" x="4311650" y="4960938"/>
          <p14:tracePt t="41655" x="4232275" y="4960938"/>
          <p14:tracePt t="41672" x="4217988" y="4938713"/>
          <p14:tracePt t="41688" x="4217988" y="4924425"/>
          <p14:tracePt t="41705" x="4232275" y="4903788"/>
          <p14:tracePt t="41722" x="4283075" y="4859338"/>
          <p14:tracePt t="41739" x="4362450" y="4802188"/>
          <p14:tracePt t="41756" x="4433888" y="4759325"/>
          <p14:tracePt t="41772" x="4478338" y="4708525"/>
          <p14:tracePt t="41788" x="4521200" y="4665663"/>
          <p14:tracePt t="41805" x="4543425" y="4614863"/>
          <p14:tracePt t="41822" x="4549775" y="4600575"/>
          <p14:tracePt t="41839" x="4549775" y="4592638"/>
          <p14:tracePt t="41855" x="4549775" y="4586288"/>
          <p14:tracePt t="41872" x="4549775" y="4578350"/>
          <p14:tracePt t="41888" x="4549775" y="4572000"/>
          <p14:tracePt t="41908" x="4543425" y="4572000"/>
          <p14:tracePt t="41943" x="4535488" y="4572000"/>
          <p14:tracePt t="41959" x="4527550" y="4572000"/>
          <p14:tracePt t="41974" x="4521200" y="4578350"/>
          <p14:tracePt t="41981" x="4513263" y="4578350"/>
          <p14:tracePt t="41990" x="4513263" y="4586288"/>
          <p14:tracePt t="42005" x="4492625" y="4592638"/>
          <p14:tracePt t="42022" x="4464050" y="4600575"/>
          <p14:tracePt t="42038" x="4427538" y="4622800"/>
          <p14:tracePt t="42044" x="4398963" y="4629150"/>
          <p14:tracePt t="42055" x="4354513" y="4643438"/>
          <p14:tracePt t="42072" x="4232275" y="4686300"/>
          <p14:tracePt t="42088" x="4160838" y="4708525"/>
          <p14:tracePt t="42105" x="4095750" y="4737100"/>
          <p14:tracePt t="42122" x="4059238" y="4759325"/>
          <p14:tracePt t="42139" x="4038600" y="4773613"/>
          <p14:tracePt t="42155" x="4024313" y="4795838"/>
          <p14:tracePt t="42157" x="4008438" y="4802188"/>
          <p14:tracePt t="42172" x="4002088" y="4824413"/>
          <p14:tracePt t="42189" x="3987800" y="4845050"/>
          <p14:tracePt t="42205" x="3973513" y="4867275"/>
          <p14:tracePt t="42222" x="3951288" y="4895850"/>
          <p14:tracePt t="42238" x="3937000" y="4918075"/>
          <p14:tracePt t="42255" x="3922713" y="4946650"/>
          <p14:tracePt t="42271" x="3914775" y="4975225"/>
          <p14:tracePt t="42289" x="3900488" y="5003800"/>
          <p14:tracePt t="42305" x="3900488" y="5018088"/>
          <p14:tracePt t="42322" x="3894138" y="5040313"/>
          <p14:tracePt t="42337" x="3886200" y="5062538"/>
          <p14:tracePt t="42355" x="3886200" y="5097463"/>
          <p14:tracePt t="42372" x="3865563" y="5133975"/>
          <p14:tracePt t="42389" x="3865563" y="5170488"/>
          <p14:tracePt t="42406" x="3865563" y="5191125"/>
          <p14:tracePt t="42422" x="3865563" y="5213350"/>
          <p14:tracePt t="42439" x="3871913" y="5235575"/>
          <p14:tracePt t="42456" x="3879850" y="5249863"/>
          <p14:tracePt t="42473" x="3908425" y="5284788"/>
          <p14:tracePt t="42489" x="3922713" y="5300663"/>
          <p14:tracePt t="42506" x="3944938" y="5321300"/>
          <p14:tracePt t="42523" x="3959225" y="5343525"/>
          <p14:tracePt t="42538" x="3979863" y="5364163"/>
          <p14:tracePt t="42554" x="3994150" y="5386388"/>
          <p14:tracePt t="42570" x="4024313" y="5414963"/>
          <p14:tracePt t="42587" x="4052888" y="5443538"/>
          <p14:tracePt t="42603" x="4095750" y="5494338"/>
          <p14:tracePt t="42620" x="4181475" y="5581650"/>
          <p14:tracePt t="42636" x="4246563" y="5638800"/>
          <p14:tracePt t="42653" x="4283075" y="5695950"/>
          <p14:tracePt t="42669" x="4333875" y="5746750"/>
          <p14:tracePt t="42686" x="4348163" y="5775325"/>
          <p14:tracePt t="42703" x="4376738" y="5811838"/>
          <p14:tracePt t="42719" x="4413250" y="5876925"/>
          <p14:tracePt t="42735" x="4449763" y="5934075"/>
          <p14:tracePt t="42752" x="4484688" y="5978525"/>
          <p14:tracePt t="42769" x="4535488" y="5999163"/>
          <p14:tracePt t="42786" x="4557713" y="6021388"/>
          <p14:tracePt t="42803" x="4572000" y="6042025"/>
          <p14:tracePt t="42820" x="4606925" y="6072188"/>
          <p14:tracePt t="42836" x="4629150" y="6092825"/>
          <p14:tracePt t="42854" x="4651375" y="6115050"/>
          <p14:tracePt t="42870" x="4694238" y="6135688"/>
          <p14:tracePt t="42887" x="4730750" y="6151563"/>
          <p14:tracePt t="42905" x="4795838" y="6157913"/>
          <p14:tracePt t="42922" x="4859338" y="6157913"/>
          <p14:tracePt t="42938" x="4932363" y="6143625"/>
          <p14:tracePt t="42955" x="5018088" y="6115050"/>
          <p14:tracePt t="42971" x="5083175" y="6092825"/>
          <p14:tracePt t="42988" x="5119688" y="6072188"/>
          <p14:tracePt t="43005" x="5176838" y="6027738"/>
          <p14:tracePt t="43022" x="5205413" y="6007100"/>
          <p14:tracePt t="43038" x="5235575" y="5984875"/>
          <p14:tracePt t="43055" x="5270500" y="5956300"/>
          <p14:tracePt t="43071" x="5292725" y="5942013"/>
          <p14:tracePt t="43086" x="5314950" y="5913438"/>
          <p14:tracePt t="43103" x="5335588" y="5883275"/>
          <p14:tracePt t="43120" x="5357813" y="5840413"/>
          <p14:tracePt t="43136" x="5378450" y="5826125"/>
          <p14:tracePt t="43152" x="5394325" y="5803900"/>
          <p14:tracePt t="43169" x="5408613" y="5783263"/>
          <p14:tracePt t="43185" x="5414963" y="5761038"/>
          <p14:tracePt t="43202" x="5429250" y="5740400"/>
          <p14:tracePt t="43219" x="5443538" y="5710238"/>
          <p14:tracePt t="43236" x="5451475" y="5675313"/>
          <p14:tracePt t="43252" x="5451475" y="5653088"/>
          <p14:tracePt t="43269" x="5451475" y="5624513"/>
          <p14:tracePt t="43285" x="5451475" y="5581650"/>
          <p14:tracePt t="43302" x="5451475" y="5545138"/>
          <p14:tracePt t="43319" x="5451475" y="5516563"/>
          <p14:tracePt t="43335" x="5451475" y="5487988"/>
          <p14:tracePt t="43352" x="5443538" y="5457825"/>
          <p14:tracePt t="43369" x="5443538" y="5429250"/>
          <p14:tracePt t="43385" x="5443538" y="5400675"/>
          <p14:tracePt t="43403" x="5443538" y="5357813"/>
          <p14:tracePt t="43419" x="5443538" y="5314950"/>
          <p14:tracePt t="43436" x="5443538" y="5292725"/>
          <p14:tracePt t="43452" x="5443538" y="5249863"/>
          <p14:tracePt t="43469" x="5443538" y="5227638"/>
          <p14:tracePt t="43485" x="5437188" y="5205413"/>
          <p14:tracePt t="43502" x="5429250" y="5176838"/>
          <p14:tracePt t="43519" x="5414963" y="5148263"/>
          <p14:tracePt t="43536" x="5394325" y="5097463"/>
          <p14:tracePt t="43552" x="5372100" y="5062538"/>
          <p14:tracePt t="43569" x="5357813" y="5032375"/>
          <p14:tracePt t="43586" x="5343525" y="5003800"/>
          <p14:tracePt t="43603" x="5329238" y="4960938"/>
          <p14:tracePt t="43619" x="5314950" y="4932363"/>
          <p14:tracePt t="43636" x="5292725" y="4895850"/>
          <p14:tracePt t="43653" x="5256213" y="4859338"/>
          <p14:tracePt t="43669" x="5235575" y="4830763"/>
          <p14:tracePt t="43686" x="5205413" y="4795838"/>
          <p14:tracePt t="43702" x="5170488" y="4765675"/>
          <p14:tracePt t="43719" x="5119688" y="4745038"/>
          <p14:tracePt t="43735" x="5068888" y="4722813"/>
          <p14:tracePt t="43752" x="4983163" y="4686300"/>
          <p14:tracePt t="43769" x="4946650" y="4665663"/>
          <p14:tracePt t="43785" x="4895850" y="4637088"/>
          <p14:tracePt t="43802" x="4845050" y="4614863"/>
          <p14:tracePt t="43820" x="4802188" y="4592638"/>
          <p14:tracePt t="43840" x="4716463" y="4549775"/>
          <p14:tracePt t="43855" x="4651375" y="4529138"/>
          <p14:tracePt t="43871" x="4572000" y="4498975"/>
          <p14:tracePt t="43887" x="4492625" y="4470400"/>
          <p14:tracePt t="43904" x="4391025" y="4441825"/>
          <p14:tracePt t="43921" x="4297363" y="4419600"/>
          <p14:tracePt t="43937" x="4217988" y="4405313"/>
          <p14:tracePt t="43956" x="4138613" y="4384675"/>
          <p14:tracePt t="43972" x="4110038" y="4384675"/>
          <p14:tracePt t="43987" x="4095750" y="4384675"/>
          <p14:tracePt t="44004" x="4073525" y="4391025"/>
          <p14:tracePt t="44020" x="4052888" y="4405313"/>
          <p14:tracePt t="44038" x="4016375" y="4441825"/>
          <p14:tracePt t="44042" x="3987800" y="4464050"/>
          <p14:tracePt t="44055" x="3900488" y="4543425"/>
          <p14:tracePt t="44072" x="3806825" y="4651375"/>
          <p14:tracePt t="44087" x="3713163" y="4751388"/>
          <p14:tracePt t="44104" x="3641725" y="4852988"/>
          <p14:tracePt t="44120" x="3598863" y="4938713"/>
          <p14:tracePt t="44137" x="3576638" y="5011738"/>
          <p14:tracePt t="44155" x="3568700" y="5119688"/>
          <p14:tracePt t="44171" x="3576638" y="5170488"/>
          <p14:tracePt t="44188" x="3590925" y="5227638"/>
          <p14:tracePt t="44204" x="3613150" y="5292725"/>
          <p14:tracePt t="44221" x="3641725" y="5372100"/>
          <p14:tracePt t="44238" x="3684588" y="5502275"/>
          <p14:tracePt t="44255" x="3713163" y="5573713"/>
          <p14:tracePt t="44271" x="3735388" y="5661025"/>
          <p14:tracePt t="44288" x="3763963" y="5710238"/>
          <p14:tracePt t="44304" x="3786188" y="5768975"/>
          <p14:tracePt t="44321" x="3806825" y="5803900"/>
          <p14:tracePt t="44337" x="3829050" y="5840413"/>
          <p14:tracePt t="44355" x="3871913" y="5899150"/>
          <p14:tracePt t="44372" x="3908425" y="5942013"/>
          <p14:tracePt t="44388" x="3965575" y="5984875"/>
          <p14:tracePt t="44404" x="4052888" y="6035675"/>
          <p14:tracePt t="44420" x="4146550" y="6092825"/>
          <p14:tracePt t="44438" x="4232275" y="6129338"/>
          <p14:tracePt t="44455" x="4354513" y="6186488"/>
          <p14:tracePt t="44471" x="4419600" y="6208713"/>
          <p14:tracePt t="44488" x="4484688" y="6237288"/>
          <p14:tracePt t="44504" x="4549775" y="6265863"/>
          <p14:tracePt t="44521" x="4637088" y="6288088"/>
          <p14:tracePt t="44537" x="4716463" y="6302375"/>
          <p14:tracePt t="44542" x="4759325" y="6308725"/>
          <p14:tracePt t="44554" x="4810125" y="6316663"/>
          <p14:tracePt t="44572" x="4938713" y="6338888"/>
          <p14:tracePt t="44588" x="4997450" y="6345238"/>
          <p14:tracePt t="44605" x="5032375" y="6345238"/>
          <p14:tracePt t="44622" x="5062538" y="6345238"/>
          <p14:tracePt t="44637" x="5083175" y="6345238"/>
          <p14:tracePt t="44655" x="5133975" y="6330950"/>
          <p14:tracePt t="44672" x="5221288" y="6294438"/>
          <p14:tracePt t="44688" x="5284788" y="6265863"/>
          <p14:tracePt t="44705" x="5364163" y="6223000"/>
          <p14:tracePt t="44722" x="5443538" y="6194425"/>
          <p14:tracePt t="44738" x="5537200" y="6165850"/>
          <p14:tracePt t="44755" x="5602288" y="6143625"/>
          <p14:tracePt t="44770" x="5630863" y="6121400"/>
          <p14:tracePt t="44786" x="5653088" y="6078538"/>
          <p14:tracePt t="44803" x="5675313" y="6042025"/>
          <p14:tracePt t="44819" x="5689600" y="6013450"/>
          <p14:tracePt t="44836" x="5703888" y="5978525"/>
          <p14:tracePt t="44853" x="5724525" y="5927725"/>
          <p14:tracePt t="44869" x="5754688" y="5883275"/>
          <p14:tracePt t="44888" x="5775325" y="5803900"/>
          <p14:tracePt t="44905" x="5775325" y="5718175"/>
          <p14:tracePt t="44921" x="5775325" y="5638800"/>
          <p14:tracePt t="44938" x="5761038" y="5553075"/>
          <p14:tracePt t="44955" x="5732463" y="5473700"/>
          <p14:tracePt t="44970" x="5703888" y="5386388"/>
          <p14:tracePt t="44987" x="5681663" y="5314950"/>
          <p14:tracePt t="45004" x="5638800" y="5227638"/>
          <p14:tracePt t="45021" x="5624513" y="5184775"/>
          <p14:tracePt t="45038" x="5602288" y="5148263"/>
          <p14:tracePt t="45043" x="5595938" y="5133975"/>
          <p14:tracePt t="45054" x="5581650" y="5111750"/>
          <p14:tracePt t="45071" x="5559425" y="5062538"/>
          <p14:tracePt t="45089" x="5522913" y="5003800"/>
          <p14:tracePt t="45105" x="5502275" y="4960938"/>
          <p14:tracePt t="45121" x="5480050" y="4918075"/>
          <p14:tracePt t="45138" x="5451475" y="4889500"/>
          <p14:tracePt t="45154" x="5414963" y="4852988"/>
          <p14:tracePt t="45170" x="5378450" y="4816475"/>
          <p14:tracePt t="45188" x="5329238" y="4779963"/>
          <p14:tracePt t="45205" x="5241925" y="4716463"/>
          <p14:tracePt t="45221" x="5176838" y="4643438"/>
          <p14:tracePt t="45237" x="5133975" y="4592638"/>
          <p14:tracePt t="45254" x="5083175" y="4564063"/>
          <p14:tracePt t="45272" x="5026025" y="4529138"/>
          <p14:tracePt t="45288" x="4975225" y="4492625"/>
          <p14:tracePt t="45305" x="4938713" y="4470400"/>
          <p14:tracePt t="45321" x="4903788" y="4464050"/>
          <p14:tracePt t="45338" x="4875213" y="4456113"/>
          <p14:tracePt t="45354" x="4824413" y="4449763"/>
          <p14:tracePt t="45371" x="4773613" y="4441825"/>
          <p14:tracePt t="45387" x="4716463" y="4441825"/>
          <p14:tracePt t="45405" x="4606925" y="4427538"/>
          <p14:tracePt t="45421" x="4521200" y="4427538"/>
          <p14:tracePt t="45437" x="4419600" y="4427538"/>
          <p14:tracePt t="45454" x="4340225" y="4449763"/>
          <p14:tracePt t="45470" x="4276725" y="4470400"/>
          <p14:tracePt t="45488" x="4246563" y="4478338"/>
          <p14:tracePt t="45505" x="4217988" y="4506913"/>
          <p14:tracePt t="45521" x="4197350" y="4529138"/>
          <p14:tracePt t="45537" x="4167188" y="4614863"/>
          <p14:tracePt t="45554" x="4146550" y="4694238"/>
          <p14:tracePt t="45570" x="4117975" y="4779963"/>
          <p14:tracePt t="45587" x="4087813" y="4859338"/>
          <p14:tracePt t="45605" x="4044950" y="4983163"/>
          <p14:tracePt t="45621" x="4016375" y="5062538"/>
          <p14:tracePt t="45640" x="4002088" y="5133975"/>
          <p14:tracePt t="45655" x="3994150" y="5184775"/>
          <p14:tracePt t="45670" x="3994150" y="5235575"/>
          <p14:tracePt t="45687" x="3994150" y="5278438"/>
          <p14:tracePt t="45705" x="4016375" y="5357813"/>
          <p14:tracePt t="45721" x="4030663" y="5394325"/>
          <p14:tracePt t="45738" x="4059238" y="5451475"/>
          <p14:tracePt t="45754" x="4067175" y="5502275"/>
          <p14:tracePt t="45771" x="4087813" y="5530850"/>
          <p14:tracePt t="45787" x="4102100" y="5559425"/>
          <p14:tracePt t="45805" x="4102100" y="5602288"/>
          <p14:tracePt t="45821" x="4117975" y="5638800"/>
          <p14:tracePt t="45838" x="4138613" y="5675313"/>
          <p14:tracePt t="45855" x="4167188" y="5703888"/>
          <p14:tracePt t="45871" x="4225925" y="5754688"/>
          <p14:tracePt t="45888" x="4297363" y="5803900"/>
          <p14:tracePt t="45906" x="4370388" y="5862638"/>
          <p14:tracePt t="45920" x="4492625" y="5948363"/>
          <p14:tracePt t="45936" x="4578350" y="5992813"/>
          <p14:tracePt t="45952" x="4657725" y="6027738"/>
          <p14:tracePt t="45968" x="4679950" y="6049963"/>
          <p14:tracePt t="45985" x="4700588" y="6072188"/>
          <p14:tracePt t="46002" x="4722813" y="6086475"/>
          <p14:tracePt t="46019" x="4745038" y="6107113"/>
          <p14:tracePt t="46037" x="4824413" y="6143625"/>
          <p14:tracePt t="46054" x="4889500" y="6157913"/>
          <p14:tracePt t="46072" x="4975225" y="6172200"/>
          <p14:tracePt t="46087" x="5054600" y="6180138"/>
          <p14:tracePt t="46104" x="5126038" y="6180138"/>
          <p14:tracePt t="46121" x="5199063" y="6172200"/>
          <p14:tracePt t="46137" x="5278438" y="6143625"/>
          <p14:tracePt t="46154" x="5314950" y="6121400"/>
          <p14:tracePt t="46171" x="5335588" y="6107113"/>
          <p14:tracePt t="46187" x="5357813" y="6086475"/>
          <p14:tracePt t="46204" x="5378450" y="6064250"/>
          <p14:tracePt t="46221" x="5400675" y="6042025"/>
          <p14:tracePt t="46237" x="5429250" y="6013450"/>
          <p14:tracePt t="46254" x="5451475" y="5984875"/>
          <p14:tracePt t="46271" x="5473700" y="5970588"/>
          <p14:tracePt t="46287" x="5494338" y="5942013"/>
          <p14:tracePt t="46306" x="5516563" y="5913438"/>
          <p14:tracePt t="46321" x="5537200" y="5891213"/>
          <p14:tracePt t="46338" x="5567363" y="5834063"/>
          <p14:tracePt t="46354" x="5595938" y="5783263"/>
          <p14:tracePt t="46371" x="5610225" y="5718175"/>
          <p14:tracePt t="46387" x="5624513" y="5646738"/>
          <p14:tracePt t="46404" x="5624513" y="5573713"/>
          <p14:tracePt t="46420" x="5610225" y="5487988"/>
          <p14:tracePt t="46437" x="5581650" y="5408613"/>
          <p14:tracePt t="46454" x="5545138" y="5314950"/>
          <p14:tracePt t="46471" x="5530850" y="5278438"/>
          <p14:tracePt t="46488" x="5508625" y="5235575"/>
          <p14:tracePt t="46504" x="5494338" y="5205413"/>
          <p14:tracePt t="46520" x="5487988" y="5184775"/>
          <p14:tracePt t="46537" x="5480050" y="5148263"/>
          <p14:tracePt t="46541" x="5473700" y="5141913"/>
          <p14:tracePt t="46554" x="5465763" y="5127625"/>
          <p14:tracePt t="46570" x="5437188" y="5083175"/>
          <p14:tracePt t="46587" x="5414963" y="5032375"/>
          <p14:tracePt t="46603" x="5394325" y="4997450"/>
          <p14:tracePt t="46619" x="5372100" y="4960938"/>
          <p14:tracePt t="46636" x="5349875" y="4938713"/>
          <p14:tracePt t="46652" x="5329238" y="4918075"/>
          <p14:tracePt t="46668" x="5299075" y="4889500"/>
          <p14:tracePt t="46685" x="5278438" y="4867275"/>
          <p14:tracePt t="46702" x="5256213" y="4845050"/>
          <p14:tracePt t="46719" x="5235575" y="4824413"/>
          <p14:tracePt t="46737" x="5205413" y="4802188"/>
          <p14:tracePt t="46755" x="5141913" y="4745038"/>
          <p14:tracePt t="46771" x="5105400" y="4702175"/>
          <p14:tracePt t="46787" x="5068888" y="4679950"/>
          <p14:tracePt t="46804" x="5040313" y="4657725"/>
          <p14:tracePt t="46820" x="4989513" y="4629150"/>
          <p14:tracePt t="46837" x="4924425" y="4606925"/>
          <p14:tracePt t="46855" x="4830763" y="4578350"/>
          <p14:tracePt t="46872" x="4773613" y="4578350"/>
          <p14:tracePt t="46887" x="4694238" y="4578350"/>
          <p14:tracePt t="46904" x="4606925" y="4586288"/>
          <p14:tracePt t="46921" x="4527550" y="4614863"/>
          <p14:tracePt t="46937" x="4441825" y="4672013"/>
          <p14:tracePt t="46955" x="4283075" y="4852988"/>
          <p14:tracePt t="46972" x="4189413" y="4997450"/>
          <p14:tracePt t="46988" x="4102100" y="5156200"/>
          <p14:tracePt t="47005" x="4008438" y="5329238"/>
          <p14:tracePt t="47021" x="3959225" y="5429250"/>
          <p14:tracePt t="47037" x="3922713" y="5508625"/>
          <p14:tracePt t="47042" x="3922713" y="5516563"/>
          <p14:tracePt t="47054" x="3922713" y="5530850"/>
          <p14:tracePt t="47069" x="3922713" y="5545138"/>
          <p14:tracePt t="47085" x="3929063" y="5567363"/>
          <p14:tracePt t="47104" x="3959225" y="5595938"/>
          <p14:tracePt t="47120" x="3979863" y="5616575"/>
          <p14:tracePt t="47136" x="4002088" y="5638800"/>
          <p14:tracePt t="47153" x="4024313" y="5667375"/>
          <p14:tracePt t="47171" x="4052888" y="5710238"/>
          <p14:tracePt t="47187" x="4067175" y="5740400"/>
          <p14:tracePt t="47204" x="4081463" y="5761038"/>
          <p14:tracePt t="47220" x="4081463" y="5775325"/>
          <p14:tracePt t="47236" x="4081463" y="5789613"/>
          <p14:tracePt t="47255" x="4081463" y="5826125"/>
          <p14:tracePt t="47271" x="4081463" y="5848350"/>
          <p14:tracePt t="47287" x="4081463" y="5876925"/>
          <p14:tracePt t="47304" x="4081463" y="5899150"/>
          <p14:tracePt t="47320" x="4081463" y="5919788"/>
          <p14:tracePt t="47337" x="4095750" y="5927725"/>
          <p14:tracePt t="47354" x="4102100" y="5927725"/>
          <p14:tracePt t="47371" x="4138613" y="5905500"/>
          <p14:tracePt t="47387" x="4152900" y="5883275"/>
          <p14:tracePt t="47404" x="4175125" y="5868988"/>
          <p14:tracePt t="47420" x="4197350" y="5848350"/>
          <p14:tracePt t="47436" x="4225925" y="5826125"/>
          <p14:tracePt t="47454" x="4268788" y="5783263"/>
          <p14:tracePt t="47471" x="4348163" y="5732463"/>
          <p14:tracePt t="47487" x="4398963" y="5710238"/>
          <p14:tracePt t="47504" x="4441825" y="5681663"/>
          <p14:tracePt t="47520" x="4470400" y="5661025"/>
          <p14:tracePt t="47537" x="4492625" y="5630863"/>
          <p14:tracePt t="47540" x="4498975" y="5624513"/>
          <p14:tracePt t="47554" x="4506913" y="5610225"/>
          <p14:tracePt t="47571" x="4521200" y="5588000"/>
          <p14:tracePt t="47587" x="4535488" y="5559425"/>
          <p14:tracePt t="47604" x="4549775" y="5537200"/>
          <p14:tracePt t="47620" x="4564063" y="5522913"/>
          <p14:tracePt t="47637" x="4572000" y="5502275"/>
          <p14:tracePt t="47655" x="4578350" y="5480050"/>
          <p14:tracePt t="47670" x="4578350" y="5473700"/>
          <p14:tracePt t="47687" x="4578350" y="5465763"/>
          <p14:tracePt t="47704" x="4592638" y="5451475"/>
          <p14:tracePt t="47720" x="4600575" y="5437188"/>
          <p14:tracePt t="47737" x="4600575" y="5429250"/>
          <p14:tracePt t="47754" x="4614863" y="5414963"/>
          <p14:tracePt t="47770" x="4629150" y="5394325"/>
          <p14:tracePt t="47787" x="4643438" y="5372100"/>
          <p14:tracePt t="47804" x="4657725" y="5357813"/>
          <p14:tracePt t="47820" x="4657725" y="5349875"/>
          <p14:tracePt t="47837" x="4665663" y="5349875"/>
          <p14:tracePt t="47990" x="4657725" y="5364163"/>
          <p14:tracePt t="47998" x="4651375" y="5372100"/>
          <p14:tracePt t="48006" x="4643438" y="5400675"/>
          <p14:tracePt t="48020" x="4614863" y="5487988"/>
          <p14:tracePt t="48036" x="4578350" y="5567363"/>
          <p14:tracePt t="48053" x="4535488" y="5653088"/>
          <p14:tracePt t="48070" x="4492625" y="5740400"/>
          <p14:tracePt t="48086" x="4464050" y="5783263"/>
          <p14:tracePt t="48104" x="4433888" y="5811838"/>
          <p14:tracePt t="48121" x="4419600" y="5834063"/>
          <p14:tracePt t="48137" x="4405313" y="5840413"/>
          <p14:tracePt t="48154" x="4398963" y="5840413"/>
          <p14:tracePt t="48171" x="4384675" y="5848350"/>
          <p14:tracePt t="48188" x="4370388" y="5862638"/>
          <p14:tracePt t="48205" x="4333875" y="5891213"/>
          <p14:tracePt t="48220" x="4319588" y="5905500"/>
          <p14:tracePt t="48235" x="4260850" y="5934075"/>
          <p14:tracePt t="48253" x="4197350" y="5962650"/>
          <p14:tracePt t="48270" x="4124325" y="5992813"/>
          <p14:tracePt t="48286" x="4052888" y="6013450"/>
          <p14:tracePt t="48303" x="3994150" y="6035675"/>
          <p14:tracePt t="48320" x="3944938" y="6042025"/>
          <p14:tracePt t="48322" x="3908425" y="6056313"/>
          <p14:tracePt t="48337" x="3851275" y="6086475"/>
          <p14:tracePt t="48353" x="3800475" y="6092825"/>
          <p14:tracePt t="48370" x="3763963" y="6115050"/>
          <p14:tracePt t="48386" x="3721100" y="6115050"/>
          <p14:tracePt t="48404" x="3656013" y="6129338"/>
          <p14:tracePt t="48421" x="3598863" y="6135688"/>
          <p14:tracePt t="48437" x="3554413" y="6143625"/>
          <p14:tracePt t="48454" x="3511550" y="6151563"/>
          <p14:tracePt t="48470" x="3475038" y="6157913"/>
          <p14:tracePt t="48487" x="3460750" y="6165850"/>
          <p14:tracePt t="48503" x="3440113" y="6165850"/>
          <p14:tracePt t="48573" x="3440113" y="6157913"/>
          <p14:tracePt t="48581" x="3454400" y="6151563"/>
          <p14:tracePt t="48589" x="3460750" y="6135688"/>
          <p14:tracePt t="48604" x="3482975" y="6121400"/>
          <p14:tracePt t="48620" x="3533775" y="6092825"/>
          <p14:tracePt t="48636" x="3627438" y="6072188"/>
          <p14:tracePt t="48654" x="3756025" y="6056313"/>
          <p14:tracePt t="48671" x="3951288" y="6027738"/>
          <p14:tracePt t="48687" x="4117975" y="6021388"/>
          <p14:tracePt t="48704" x="4283075" y="6013450"/>
          <p14:tracePt t="48720" x="4427538" y="6013450"/>
          <p14:tracePt t="48736" x="4543425" y="6013450"/>
          <p14:tracePt t="48754" x="4614863" y="6042025"/>
          <p14:tracePt t="48770" x="4657725" y="6064250"/>
          <p14:tracePt t="48787" x="4679950" y="6086475"/>
          <p14:tracePt t="48804" x="4700588" y="6100763"/>
          <p14:tracePt t="48823" x="4722813" y="6121400"/>
          <p14:tracePt t="48840" x="4779963" y="6151563"/>
          <p14:tracePt t="48844" x="4824413" y="6157913"/>
          <p14:tracePt t="48854" x="4875213" y="6172200"/>
          <p14:tracePt t="48870" x="4953000" y="6200775"/>
          <p14:tracePt t="48887" x="5097463" y="6229350"/>
          <p14:tracePt t="48904" x="5184775" y="6245225"/>
          <p14:tracePt t="48920" x="5264150" y="6259513"/>
          <p14:tracePt t="48936" x="5335588" y="6265863"/>
          <p14:tracePt t="48954" x="5364163" y="6273800"/>
          <p14:tracePt t="48970" x="5386388" y="6273800"/>
          <p14:tracePt t="48987" x="5400675" y="6273800"/>
          <p14:tracePt t="49004" x="5414963" y="6265863"/>
          <p14:tracePt t="49021" x="5437188" y="6251575"/>
          <p14:tracePt t="49037" x="5457825" y="6245225"/>
          <p14:tracePt t="49041" x="5473700" y="6237288"/>
          <p14:tracePt t="49053" x="5487988" y="6229350"/>
          <p14:tracePt t="49070" x="5516563" y="6223000"/>
          <p14:tracePt t="49086" x="5537200" y="6215063"/>
          <p14:tracePt t="49104" x="5545138" y="6194425"/>
          <p14:tracePt t="49121" x="5545138" y="6180138"/>
          <p14:tracePt t="49136" x="5530850" y="6157913"/>
          <p14:tracePt t="49153" x="5516563" y="6135688"/>
          <p14:tracePt t="49169" x="5494338" y="6115050"/>
          <p14:tracePt t="49186" x="5473700" y="6092825"/>
          <p14:tracePt t="49204" x="5443538" y="6064250"/>
          <p14:tracePt t="49221" x="5422900" y="6042025"/>
          <p14:tracePt t="49236" x="5400675" y="6021388"/>
          <p14:tracePt t="49254" x="5372100" y="5992813"/>
          <p14:tracePt t="49272" x="5343525" y="5970588"/>
          <p14:tracePt t="49288" x="5284788" y="5927725"/>
          <p14:tracePt t="49305" x="5170488" y="5891213"/>
          <p14:tracePt t="49320" x="5083175" y="5868988"/>
          <p14:tracePt t="49337" x="4997450" y="5854700"/>
          <p14:tracePt t="49354" x="4918075" y="5854700"/>
          <p14:tracePt t="49369" x="4838700" y="5854700"/>
          <p14:tracePt t="49385" x="4759325" y="5883275"/>
          <p14:tracePt t="49402" x="4651375" y="5919788"/>
          <p14:tracePt t="49418" x="4498975" y="5978525"/>
          <p14:tracePt t="49435" x="4398963" y="6027738"/>
          <p14:tracePt t="49452" x="4291013" y="6064250"/>
          <p14:tracePt t="49469" x="4211638" y="6092825"/>
          <p14:tracePt t="49486" x="4124325" y="6121400"/>
          <p14:tracePt t="49504" x="4002088" y="6165850"/>
          <p14:tracePt t="49519" x="3959225" y="6172200"/>
          <p14:tracePt t="49536" x="3851275" y="6200775"/>
          <p14:tracePt t="49554" x="3806825" y="6215063"/>
          <p14:tracePt t="49570" x="3792538" y="6223000"/>
          <p14:tracePt t="49586" x="3778250" y="6229350"/>
          <p14:tracePt t="49603" x="3763963" y="6237288"/>
          <p14:tracePt t="49605" x="3756025" y="6237288"/>
          <p14:tracePt t="49623" x="3749675" y="6245225"/>
          <p14:tracePt t="49636" x="3735388" y="6251575"/>
          <p14:tracePt t="49653" x="3727450" y="6251575"/>
          <p14:tracePt t="49669" x="3721100" y="6251575"/>
          <p14:tracePt t="49768" x="3713163" y="6251575"/>
          <p14:tracePt t="49788" x="3706813" y="6245225"/>
          <p14:tracePt t="49794" x="3698875" y="6237288"/>
          <p14:tracePt t="49804" x="3692525" y="6237288"/>
          <p14:tracePt t="49820" x="3670300" y="6229350"/>
          <p14:tracePt t="49836" x="3648075" y="6223000"/>
          <p14:tracePt t="49853" x="3627438" y="6200775"/>
          <p14:tracePt t="49870" x="3613150" y="6180138"/>
          <p14:tracePt t="49887" x="3613150" y="6165850"/>
          <p14:tracePt t="49903" x="3633788" y="6143625"/>
          <p14:tracePt t="49919" x="3648075" y="6129338"/>
          <p14:tracePt t="49936" x="3670300" y="6107113"/>
          <p14:tracePt t="49954" x="3698875" y="6078538"/>
          <p14:tracePt t="49972" x="3721100" y="6056313"/>
          <p14:tracePt t="49987" x="3741738" y="6042025"/>
          <p14:tracePt t="50003" x="3763963" y="6021388"/>
          <p14:tracePt t="50020" x="3778250" y="6007100"/>
          <p14:tracePt t="50037" x="3800475" y="5992813"/>
          <p14:tracePt t="50042" x="3814763" y="5978525"/>
          <p14:tracePt t="50055" x="3821113" y="5970588"/>
          <p14:tracePt t="50069" x="3843338" y="5948363"/>
          <p14:tracePt t="50085" x="3857625" y="5934075"/>
          <p14:tracePt t="50102" x="3879850" y="5919788"/>
          <p14:tracePt t="50119" x="3908425" y="5899150"/>
          <p14:tracePt t="50135" x="3929063" y="5883275"/>
          <p14:tracePt t="50152" x="3951288" y="5883275"/>
          <p14:tracePt t="50168" x="3979863" y="5883275"/>
          <p14:tracePt t="50184" x="4016375" y="5876925"/>
          <p14:tracePt t="50202" x="4059238" y="5868988"/>
          <p14:tracePt t="50218" x="4081463" y="5854700"/>
          <p14:tracePt t="50235" x="4102100" y="5848350"/>
          <p14:tracePt t="50253" x="4124325" y="5840413"/>
          <p14:tracePt t="50269" x="4152900" y="5834063"/>
          <p14:tracePt t="50287" x="4189413" y="5803900"/>
          <p14:tracePt t="50304" x="4217988" y="5797550"/>
          <p14:tracePt t="50320" x="4246563" y="5783263"/>
          <p14:tracePt t="50336" x="4260850" y="5775325"/>
          <p14:tracePt t="50353" x="4283075" y="5768975"/>
          <p14:tracePt t="50369" x="4305300" y="5761038"/>
          <p14:tracePt t="50388" x="4333875" y="5746750"/>
          <p14:tracePt t="50404" x="4354513" y="5740400"/>
          <p14:tracePt t="50420" x="4370388" y="5732463"/>
          <p14:tracePt t="50438" x="4391025" y="5726113"/>
          <p14:tracePt t="50453" x="4413250" y="5718175"/>
          <p14:tracePt t="50471" x="4427538" y="5703888"/>
          <p14:tracePt t="50487" x="4449763" y="5695950"/>
          <p14:tracePt t="50504" x="4484688" y="5675313"/>
          <p14:tracePt t="50518" x="4513263" y="5653088"/>
          <p14:tracePt t="50535" x="4535488" y="5638800"/>
          <p14:tracePt t="50551" x="4549775" y="5624513"/>
          <p14:tracePt t="50568" x="4572000" y="5610225"/>
          <p14:tracePt t="50586" x="4592638" y="5602288"/>
          <p14:tracePt t="50603" x="4614863" y="5588000"/>
          <p14:tracePt t="50619" x="4629150" y="5581650"/>
          <p14:tracePt t="50636" x="4651375" y="5567363"/>
          <p14:tracePt t="50653" x="4665663" y="5559425"/>
          <p14:tracePt t="50669" x="4672013" y="5553075"/>
          <p14:tracePt t="50686" x="4694238" y="5545138"/>
          <p14:tracePt t="50704" x="4716463" y="5530850"/>
          <p14:tracePt t="50720" x="4745038" y="5516563"/>
          <p14:tracePt t="50736" x="4765675" y="5502275"/>
          <p14:tracePt t="50753" x="4779963" y="5487988"/>
          <p14:tracePt t="50770" x="4795838" y="5480050"/>
          <p14:tracePt t="50785" x="4810125" y="5473700"/>
          <p14:tracePt t="50803" x="4816475" y="5465763"/>
          <p14:tracePt t="50820" x="4830763" y="5465763"/>
          <p14:tracePt t="50836" x="4838700" y="5457825"/>
          <p14:tracePt t="50853" x="4845050" y="5451475"/>
          <p14:tracePt t="50885" x="4852988" y="5451475"/>
          <p14:tracePt t="50903" x="4852988" y="5443538"/>
          <p14:tracePt t="50919" x="4859338" y="5443538"/>
          <p14:tracePt t="50937" x="4867275" y="5443538"/>
          <p14:tracePt t="50986" x="4875213" y="5443538"/>
          <p14:tracePt t="50998" x="4875213" y="5437188"/>
          <p14:tracePt t="51026" x="4881563" y="5437188"/>
          <p14:tracePt t="51069" x="4889500" y="5437188"/>
          <p14:tracePt t="51085" x="4889500" y="5429250"/>
          <p14:tracePt t="51094" x="4895850" y="5429250"/>
          <p14:tracePt t="51104" x="4895850" y="5422900"/>
          <p14:tracePt t="51119" x="4903788" y="5422900"/>
          <p14:tracePt t="51136" x="4910138" y="5414963"/>
          <p14:tracePt t="51188" x="4918075" y="5414963"/>
          <p14:tracePt t="51284" x="4910138" y="5414963"/>
          <p14:tracePt t="51301" x="4903788" y="5414963"/>
          <p14:tracePt t="51309" x="4895850" y="5414963"/>
          <p14:tracePt t="51323" x="4889500" y="5414963"/>
          <p14:tracePt t="51339" x="4881563" y="5414963"/>
          <p14:tracePt t="51534" x="4881563" y="5429250"/>
          <p14:tracePt t="51542" x="4889500" y="5437188"/>
          <p14:tracePt t="51553" x="4889500" y="5443538"/>
          <p14:tracePt t="51571" x="4895850" y="5451475"/>
          <p14:tracePt t="51587" x="4903788" y="5465763"/>
          <p14:tracePt t="51603" x="4910138" y="5480050"/>
          <p14:tracePt t="51620" x="4924425" y="5502275"/>
          <p14:tracePt t="51637" x="4932363" y="5516563"/>
          <p14:tracePt t="51654" x="4953000" y="5530850"/>
          <p14:tracePt t="51669" x="4968875" y="5545138"/>
          <p14:tracePt t="51684" x="4989513" y="5567363"/>
          <p14:tracePt t="51702" x="5011738" y="5588000"/>
          <p14:tracePt t="51703" x="5018088" y="5595938"/>
          <p14:tracePt t="51719" x="5040313" y="5610225"/>
          <p14:tracePt t="51736" x="5062538" y="5630863"/>
          <p14:tracePt t="51752" x="5076825" y="5646738"/>
          <p14:tracePt t="51768" x="5105400" y="5661025"/>
          <p14:tracePt t="51786" x="5133975" y="5675313"/>
          <p14:tracePt t="51803" x="5184775" y="5689600"/>
          <p14:tracePt t="51819" x="5213350" y="5695950"/>
          <p14:tracePt t="51836" x="5249863" y="5695950"/>
          <p14:tracePt t="51852" x="5284788" y="5703888"/>
          <p14:tracePt t="51869" x="5299075" y="5703888"/>
          <p14:tracePt t="51886" x="5321300" y="5703888"/>
          <p14:tracePt t="51903" x="5349875" y="5703888"/>
          <p14:tracePt t="51920" x="5364163" y="5703888"/>
          <p14:tracePt t="51937" x="5378450" y="5703888"/>
          <p14:tracePt t="51953" x="5394325" y="5703888"/>
          <p14:tracePt t="51970" x="5414963" y="5695950"/>
          <p14:tracePt t="51986" x="5437188" y="5681663"/>
          <p14:tracePt t="52002" x="5451475" y="5681663"/>
          <p14:tracePt t="52019" x="5480050" y="5667375"/>
          <p14:tracePt t="52036" x="5494338" y="5661025"/>
          <p14:tracePt t="52053" x="5508625" y="5653088"/>
          <p14:tracePt t="52069" x="5522913" y="5646738"/>
          <p14:tracePt t="52086" x="5530850" y="5646738"/>
          <p14:tracePt t="52119" x="5567363" y="5616575"/>
          <p14:tracePt t="52136" x="5573713" y="5610225"/>
          <p14:tracePt t="52153" x="5588000" y="5610225"/>
          <p14:tracePt t="52170" x="5595938" y="5602288"/>
          <p14:tracePt t="52202" x="5602288" y="5602288"/>
          <p14:tracePt t="52219" x="5602288" y="5595938"/>
          <p14:tracePt t="52244" x="5610225" y="5595938"/>
          <p14:tracePt t="52286" x="5610225" y="5588000"/>
          <p14:tracePt t="52326" x="5616575" y="5588000"/>
          <p14:tracePt t="52337" x="5616575" y="5581650"/>
          <p14:tracePt t="52348" x="5624513" y="5581650"/>
          <p14:tracePt t="52360" x="5624513" y="5573713"/>
          <p14:tracePt t="52376" x="5624513" y="5567363"/>
          <p14:tracePt t="52399" x="5630863" y="5567363"/>
          <p14:tracePt t="52407" x="5630863" y="5553075"/>
          <p14:tracePt t="52426" x="5630863" y="5545138"/>
          <p14:tracePt t="52436" x="5630863" y="5537200"/>
          <p14:tracePt t="52453" x="5638800" y="5530850"/>
          <p14:tracePt t="52469" x="5638800" y="5516563"/>
          <p14:tracePt t="52485" x="5638800" y="5502275"/>
          <p14:tracePt t="52502" x="5638800" y="5494338"/>
          <p14:tracePt t="52519" x="5638800" y="5487988"/>
          <p14:tracePt t="52537" x="5630863" y="5480050"/>
          <p14:tracePt t="52553" x="5624513" y="5473700"/>
          <p14:tracePt t="52570" x="5616575" y="5465763"/>
          <p14:tracePt t="52586" x="5602288" y="5457825"/>
          <p14:tracePt t="52602" x="5595938" y="5451475"/>
          <p14:tracePt t="52621" x="5573713" y="5437188"/>
          <p14:tracePt t="52637" x="5567363" y="5429250"/>
          <p14:tracePt t="52685" x="5567363" y="5422900"/>
          <p14:tracePt t="52691" x="5567363" y="5414963"/>
          <p14:tracePt t="52703" x="5567363" y="5408613"/>
          <p14:tracePt t="52719" x="5573713" y="5386388"/>
          <p14:tracePt t="52735" x="5573713" y="5364163"/>
          <p14:tracePt t="52751" x="5588000" y="5321300"/>
          <p14:tracePt t="52767" x="5602288" y="5241925"/>
          <p14:tracePt t="52783" x="5616575" y="5205413"/>
          <p14:tracePt t="52800" x="5638800" y="5184775"/>
          <p14:tracePt t="52816" x="5661025" y="5148263"/>
          <p14:tracePt t="52833" x="5675313" y="5105400"/>
          <p14:tracePt t="52850" x="5689600" y="5048250"/>
          <p14:tracePt t="52866" x="5695950" y="4997450"/>
          <p14:tracePt t="52883" x="5718175" y="4895850"/>
          <p14:tracePt t="52900" x="5732463" y="4810125"/>
          <p14:tracePt t="52916" x="5740400" y="4745038"/>
          <p14:tracePt t="52934" x="5740400" y="4694238"/>
          <p14:tracePt t="52951" x="5740400" y="4679950"/>
          <p14:tracePt t="52967" x="5740400" y="4657725"/>
          <p14:tracePt t="52984" x="5740400" y="4637088"/>
          <p14:tracePt t="53002" x="5732463" y="4622800"/>
          <p14:tracePt t="53019" x="5732463" y="4600575"/>
          <p14:tracePt t="53036" x="5732463" y="4578350"/>
          <p14:tracePt t="53040" x="5732463" y="4572000"/>
          <p14:tracePt t="53053" x="5732463" y="4557713"/>
          <p14:tracePt t="53069" x="5724525" y="4543425"/>
          <p14:tracePt t="53086" x="5718175" y="4521200"/>
          <p14:tracePt t="53102" x="5718175" y="4506913"/>
          <p14:tracePt t="53119" x="5718175" y="4492625"/>
          <p14:tracePt t="53136" x="5718175" y="4484688"/>
          <p14:tracePt t="53169" x="5718175" y="4478338"/>
          <p14:tracePt t="53201" x="5718175" y="4470400"/>
          <p14:tracePt t="53220" x="5718175" y="4464050"/>
          <p14:tracePt t="53430" x="5718175" y="4470400"/>
          <p14:tracePt t="53446" x="5724525" y="4478338"/>
          <p14:tracePt t="53455" x="5724525" y="4492625"/>
          <p14:tracePt t="53466" x="5732463" y="4498975"/>
          <p14:tracePt t="53483" x="5740400" y="4529138"/>
          <p14:tracePt t="53500" x="5768975" y="4606925"/>
          <p14:tracePt t="53516" x="5783263" y="4657725"/>
          <p14:tracePt t="53533" x="5803900" y="4694238"/>
          <p14:tracePt t="53549" x="5811838" y="4722813"/>
          <p14:tracePt t="53566" x="5819775" y="4745038"/>
          <p14:tracePt t="53583" x="5840413" y="4773613"/>
          <p14:tracePt t="53600" x="5848350" y="4802188"/>
          <p14:tracePt t="53616" x="5854700" y="4824413"/>
          <p14:tracePt t="53633" x="5862638" y="4845050"/>
          <p14:tracePt t="53649" x="5862638" y="4859338"/>
          <p14:tracePt t="53666" x="5862638" y="4867275"/>
          <p14:tracePt t="53683" x="5862638" y="4875213"/>
          <p14:tracePt t="53766" x="5862638" y="4881563"/>
          <p14:tracePt t="53774" x="5854700" y="4889500"/>
          <p14:tracePt t="53796" x="5848350" y="4889500"/>
          <p14:tracePt t="53804" x="5848350" y="4895850"/>
          <p14:tracePt t="53816" x="5834063" y="4895850"/>
          <p14:tracePt t="53834" x="5819775" y="4910138"/>
          <p14:tracePt t="53850" x="5811838" y="4932363"/>
          <p14:tracePt t="53867" x="5797550" y="4938713"/>
          <p14:tracePt t="53883" x="5797550" y="4946650"/>
          <p14:tracePt t="53900" x="5789613" y="4954588"/>
          <p14:tracePt t="53916" x="5783263" y="4960938"/>
          <p14:tracePt t="53933" x="5768975" y="4960938"/>
          <p14:tracePt t="53949" x="5761038" y="4975225"/>
          <p14:tracePt t="53966" x="5740400" y="4989513"/>
          <p14:tracePt t="53983" x="5718175" y="5003800"/>
          <p14:tracePt t="53999" x="5695950" y="5026025"/>
          <p14:tracePt t="54017" x="5653088" y="5054600"/>
          <p14:tracePt t="54034" x="5630863" y="5076825"/>
          <p14:tracePt t="54050" x="5616575" y="5091113"/>
          <p14:tracePt t="54067" x="5602288" y="5097463"/>
          <p14:tracePt t="54083" x="5588000" y="5105400"/>
          <p14:tracePt t="54100" x="5573713" y="5105400"/>
          <p14:tracePt t="54117" x="5559425" y="5119688"/>
          <p14:tracePt t="54134" x="5551488" y="5119688"/>
          <p14:tracePt t="54150" x="5530850" y="5119688"/>
          <p14:tracePt t="54168" x="5508625" y="5127625"/>
          <p14:tracePt t="54184" x="5502275" y="5127625"/>
          <p14:tracePt t="54202" x="5480050" y="5133975"/>
          <p14:tracePt t="54219" x="5451475" y="5133975"/>
          <p14:tracePt t="54235" x="5437188" y="5141913"/>
          <p14:tracePt t="54251" x="5429250" y="5141913"/>
          <p14:tracePt t="54268" x="5414963" y="5141913"/>
          <p14:tracePt t="54284" x="5408613" y="5141913"/>
          <p14:tracePt t="54302" x="5394325" y="5141913"/>
          <p14:tracePt t="54304" x="5386388" y="5141913"/>
          <p14:tracePt t="54319" x="5372100" y="5141913"/>
          <p14:tracePt t="54336" x="5357813" y="5141913"/>
          <p14:tracePt t="54352" x="5349875" y="5141913"/>
          <p14:tracePt t="54368" x="5343525" y="5141913"/>
          <p14:tracePt t="54385" x="5329238" y="5141913"/>
          <p14:tracePt t="54402" x="5321300" y="5141913"/>
          <p14:tracePt t="54419" x="5314950" y="5141913"/>
          <p14:tracePt t="54435" x="5299075" y="5141913"/>
          <p14:tracePt t="54453" x="5292725" y="5141913"/>
          <p14:tracePt t="54469" x="5284788" y="5141913"/>
          <p14:tracePt t="54485" x="5270500" y="5141913"/>
          <p14:tracePt t="54503" x="5256213" y="5148263"/>
          <p14:tracePt t="54519" x="5235575" y="5148263"/>
          <p14:tracePt t="54536" x="5227638" y="5148263"/>
          <p14:tracePt t="54553" x="5221288" y="5148263"/>
          <p14:tracePt t="54571" x="5213350" y="5148263"/>
          <p14:tracePt t="54585" x="5213350" y="5156200"/>
          <p14:tracePt t="54602" x="5205413" y="5156200"/>
          <p14:tracePt t="54619" x="5199063" y="5156200"/>
          <p14:tracePt t="54636" x="5191125" y="5162550"/>
          <p14:tracePt t="54652" x="5184775" y="5162550"/>
          <p14:tracePt t="54668" x="5170488" y="5162550"/>
          <p14:tracePt t="54684" x="5156200" y="5162550"/>
          <p14:tracePt t="54702" x="5141913" y="5162550"/>
          <p14:tracePt t="54719" x="5126038" y="5162550"/>
          <p14:tracePt t="54736" x="5119688" y="5162550"/>
          <p14:tracePt t="54752" x="5105400" y="5170488"/>
          <p14:tracePt t="54769" x="5097463" y="5170488"/>
          <p14:tracePt t="54785" x="5083175" y="5176838"/>
          <p14:tracePt t="54802" x="5062538" y="5184775"/>
          <p14:tracePt t="54819" x="5040313" y="5191125"/>
          <p14:tracePt t="54837" x="5018088" y="5191125"/>
          <p14:tracePt t="54852" x="5011738" y="5199063"/>
          <p14:tracePt t="54869" x="4997450" y="5205413"/>
          <p14:tracePt t="54885" x="4983163" y="5221288"/>
          <p14:tracePt t="54903" x="4960938" y="5235575"/>
          <p14:tracePt t="54919" x="4938713" y="5249863"/>
          <p14:tracePt t="54937" x="4910138" y="5270500"/>
          <p14:tracePt t="54952" x="4889500" y="5284788"/>
          <p14:tracePt t="54970" x="4875213" y="5307013"/>
          <p14:tracePt t="54986" x="4852988" y="5314950"/>
          <p14:tracePt t="55001" x="4830763" y="5335588"/>
          <p14:tracePt t="55016" x="4810125" y="5343525"/>
          <p14:tracePt t="55033" x="4787900" y="5349875"/>
          <p14:tracePt t="55052" x="4745038" y="5372100"/>
          <p14:tracePt t="55068" x="4694238" y="5400675"/>
          <p14:tracePt t="55085" x="4614863" y="5422900"/>
          <p14:tracePt t="55103" x="4521200" y="5451475"/>
          <p14:tracePt t="55118" x="4413250" y="5480050"/>
          <p14:tracePt t="55135" x="4283075" y="5516563"/>
          <p14:tracePt t="55137" x="4225925" y="5522913"/>
          <p14:tracePt t="55152" x="4146550" y="5530850"/>
          <p14:tracePt t="55169" x="4087813" y="5530850"/>
          <p14:tracePt t="55185" x="4059238" y="5537200"/>
          <p14:tracePt t="55201" x="4038600" y="5545138"/>
          <p14:tracePt t="55218" x="4024313" y="5545138"/>
          <p14:tracePt t="55235" x="4008438" y="5553075"/>
          <p14:tracePt t="55252" x="3987800" y="5553075"/>
          <p14:tracePt t="55269" x="3944938" y="5553075"/>
          <p14:tracePt t="55285" x="3886200" y="5545138"/>
          <p14:tracePt t="55302" x="3806825" y="5537200"/>
          <p14:tracePt t="55318" x="3735388" y="5537200"/>
          <p14:tracePt t="55335" x="3678238" y="5537200"/>
          <p14:tracePt t="55352" x="3648075" y="5537200"/>
          <p14:tracePt t="55354" x="3641725" y="5537200"/>
          <p14:tracePt t="55368" x="3619500" y="5545138"/>
          <p14:tracePt t="55385" x="3605213" y="5545138"/>
          <p14:tracePt t="55402" x="3590925" y="5553075"/>
          <p14:tracePt t="55419" x="3576638" y="5559425"/>
          <p14:tracePt t="55435" x="3562350" y="5573713"/>
          <p14:tracePt t="55453" x="3519488" y="5602288"/>
          <p14:tracePt t="55468" x="3475038" y="5624513"/>
          <p14:tracePt t="55486" x="3432175" y="5638800"/>
          <p14:tracePt t="55501" x="3395663" y="5661025"/>
          <p14:tracePt t="55518" x="3367088" y="5681663"/>
          <p14:tracePt t="55535" x="3338513" y="5703888"/>
          <p14:tracePt t="55552" x="3316288" y="5726113"/>
          <p14:tracePt t="55554" x="3309938" y="5732463"/>
          <p14:tracePt t="55569" x="3287713" y="5746750"/>
          <p14:tracePt t="55585" x="3267075" y="5768975"/>
          <p14:tracePt t="55601" x="3252788" y="5783263"/>
          <p14:tracePt t="55618" x="3230563" y="5803900"/>
          <p14:tracePt t="55635" x="3216275" y="5819775"/>
          <p14:tracePt t="55653" x="3216275" y="5826125"/>
          <p14:tracePt t="55668" x="3208338" y="5834063"/>
          <p14:tracePt t="55725" x="3201988" y="5840413"/>
          <p14:tracePt t="55929" x="3208338" y="5840413"/>
          <p14:tracePt t="55937" x="3208338" y="5834063"/>
          <p14:tracePt t="55952" x="3222625" y="5834063"/>
          <p14:tracePt t="55969" x="3230563" y="5826125"/>
          <p14:tracePt t="55986" x="3230563" y="5811838"/>
          <p14:tracePt t="56001" x="3236913" y="5811838"/>
          <p14:tracePt t="56018" x="3252788" y="5803900"/>
          <p14:tracePt t="56035" x="3259138" y="5803900"/>
          <p14:tracePt t="56053" x="3281363" y="5803900"/>
          <p14:tracePt t="56069" x="3295650" y="5797550"/>
          <p14:tracePt t="56086" x="3316288" y="5797550"/>
          <p14:tracePt t="56103" x="3338513" y="5797550"/>
          <p14:tracePt t="56119" x="3381375" y="5797550"/>
          <p14:tracePt t="56135" x="3409950" y="5789613"/>
          <p14:tracePt t="56151" x="3454400" y="5783263"/>
          <p14:tracePt t="56166" x="3519488" y="5775325"/>
          <p14:tracePt t="56183" x="3582988" y="5768975"/>
          <p14:tracePt t="56201" x="3627438" y="5761038"/>
          <p14:tracePt t="56217" x="3670300" y="5746750"/>
          <p14:tracePt t="56235" x="3749675" y="5740400"/>
          <p14:tracePt t="56252" x="3806825" y="5740400"/>
          <p14:tracePt t="56268" x="3879850" y="5732463"/>
          <p14:tracePt t="56285" x="3965575" y="5732463"/>
          <p14:tracePt t="56301" x="4044950" y="5732463"/>
          <p14:tracePt t="56318" x="4138613" y="5732463"/>
          <p14:tracePt t="56336" x="4254500" y="5732463"/>
          <p14:tracePt t="56353" x="4333875" y="5726113"/>
          <p14:tracePt t="56368" x="4427538" y="5695950"/>
          <p14:tracePt t="56385" x="4506913" y="5667375"/>
          <p14:tracePt t="56402" x="4572000" y="5646738"/>
          <p14:tracePt t="56418" x="4629150" y="5616575"/>
          <p14:tracePt t="56420" x="4643438" y="5610225"/>
          <p14:tracePt t="56436" x="4679950" y="5595938"/>
          <p14:tracePt t="56452" x="4765675" y="5559425"/>
          <p14:tracePt t="56468" x="4824413" y="5537200"/>
          <p14:tracePt t="56485" x="4895850" y="5516563"/>
          <p14:tracePt t="56501" x="4968875" y="5502275"/>
          <p14:tracePt t="56518" x="5018088" y="5487988"/>
          <p14:tracePt t="56535" x="5062538" y="5487988"/>
          <p14:tracePt t="56552" x="5097463" y="5473700"/>
          <p14:tracePt t="56568" x="5119688" y="5457825"/>
          <p14:tracePt t="56585" x="5141913" y="5457825"/>
          <p14:tracePt t="56601" x="5156200" y="5451475"/>
          <p14:tracePt t="56618" x="5176838" y="5437188"/>
          <p14:tracePt t="56635" x="5199063" y="5429250"/>
          <p14:tracePt t="56637" x="5205413" y="5422900"/>
          <p14:tracePt t="56652" x="5227638" y="5414963"/>
          <p14:tracePt t="56669" x="5241925" y="5408613"/>
          <p14:tracePt t="56685" x="5256213" y="5394325"/>
          <p14:tracePt t="56702" x="5270500" y="5378450"/>
          <p14:tracePt t="56717" x="5284788" y="5364163"/>
          <p14:tracePt t="56735" x="5299075" y="5349875"/>
          <p14:tracePt t="56751" x="5314950" y="5335588"/>
          <p14:tracePt t="56753" x="5321300" y="5329238"/>
          <p14:tracePt t="56769" x="5335588" y="5307013"/>
          <p14:tracePt t="56785" x="5349875" y="5284788"/>
          <p14:tracePt t="56802" x="5364163" y="5270500"/>
          <p14:tracePt t="56818" x="5378450" y="5256213"/>
          <p14:tracePt t="56835" x="5394325" y="5241925"/>
          <p14:tracePt t="56852" x="5408613" y="5235575"/>
          <p14:tracePt t="56869" x="5429250" y="5213350"/>
          <p14:tracePt t="56885" x="5443538" y="5205413"/>
          <p14:tracePt t="56902" x="5457825" y="5199063"/>
          <p14:tracePt t="56918" x="5473700" y="5184775"/>
          <p14:tracePt t="56935" x="5494338" y="5176838"/>
          <p14:tracePt t="56953" x="5522913" y="5162550"/>
          <p14:tracePt t="56968" x="5530850" y="5156200"/>
          <p14:tracePt t="56985" x="5559425" y="5141913"/>
          <p14:tracePt t="57001" x="5573713" y="5133975"/>
          <p14:tracePt t="57017" x="5588000" y="5127625"/>
          <p14:tracePt t="57034" x="5602288" y="5111750"/>
          <p14:tracePt t="57051" x="5616575" y="5105400"/>
          <p14:tracePt t="57068" x="5624513" y="5097463"/>
          <p14:tracePt t="57086" x="5646738" y="5083175"/>
          <p14:tracePt t="57102" x="5667375" y="5068888"/>
          <p14:tracePt t="57118" x="5689600" y="5048250"/>
          <p14:tracePt t="57135" x="5703888" y="5032375"/>
          <p14:tracePt t="57151" x="5718175" y="5018088"/>
          <p14:tracePt t="57169" x="5732463" y="5011738"/>
          <p14:tracePt t="57184" x="5740400" y="5003800"/>
          <p14:tracePt t="57219" x="5746750" y="5003800"/>
          <p14:tracePt t="57240" x="5746750" y="4997450"/>
          <p14:tracePt t="57252" x="5754688" y="4997450"/>
          <p14:tracePt t="57361" x="5746750" y="4997450"/>
          <p14:tracePt t="57381" x="5740400" y="4997450"/>
          <p14:tracePt t="57397" x="5724525" y="5003800"/>
          <p14:tracePt t="57405" x="5724525" y="5011738"/>
          <p14:tracePt t="57416" x="5718175" y="5011738"/>
          <p14:tracePt t="57433" x="5710238" y="5011738"/>
          <p14:tracePt t="57451" x="5703888" y="5018088"/>
          <p14:tracePt t="57467" x="5689600" y="5026025"/>
          <p14:tracePt t="57484" x="5681663" y="5032375"/>
          <p14:tracePt t="57501" x="5675313" y="5032375"/>
          <p14:tracePt t="57517" x="5667375" y="5040313"/>
          <p14:tracePt t="57535" x="5653088" y="5048250"/>
          <p14:tracePt t="57551" x="5646738" y="5048250"/>
          <p14:tracePt t="57555" x="5638800" y="5054600"/>
          <p14:tracePt t="57585" x="5624513" y="5062538"/>
          <p14:tracePt t="57603" x="5610225" y="5062538"/>
          <p14:tracePt t="57618" x="5602288" y="5068888"/>
          <p14:tracePt t="57635" x="5588000" y="5068888"/>
          <p14:tracePt t="57652" x="5573713" y="5076825"/>
          <p14:tracePt t="57667" x="5559425" y="5083175"/>
          <p14:tracePt t="57685" x="5537200" y="5091113"/>
          <p14:tracePt t="57701" x="5530850" y="5091113"/>
          <p14:tracePt t="57718" x="5508625" y="5091113"/>
          <p14:tracePt t="57735" x="5487988" y="5097463"/>
          <p14:tracePt t="57750" x="5473700" y="5097463"/>
          <p14:tracePt t="57767" x="5451475" y="5097463"/>
          <p14:tracePt t="57785" x="5437188" y="5097463"/>
          <p14:tracePt t="57801" x="5408613" y="5097463"/>
          <p14:tracePt t="57818" x="5394325" y="5097463"/>
          <p14:tracePt t="57835" x="5372100" y="5097463"/>
          <p14:tracePt t="57851" x="5357813" y="5105400"/>
          <p14:tracePt t="57868" x="5335588" y="5105400"/>
          <p14:tracePt t="57885" x="5321300" y="5105400"/>
          <p14:tracePt t="57901" x="5292725" y="5111750"/>
          <p14:tracePt t="57918" x="5284788" y="5119688"/>
          <p14:tracePt t="57934" x="5264150" y="5119688"/>
          <p14:tracePt t="57953" x="5249863" y="5119688"/>
          <p14:tracePt t="57967" x="5241925" y="5119688"/>
          <p14:tracePt t="57984" x="5235575" y="5127625"/>
          <p14:tracePt t="58001" x="5227638" y="5127625"/>
          <p14:tracePt t="58018" x="5213350" y="5133975"/>
          <p14:tracePt t="58034" x="5199063" y="5133975"/>
          <p14:tracePt t="58051" x="5191125" y="5133975"/>
          <p14:tracePt t="58068" x="5170488" y="5141913"/>
          <p14:tracePt t="58084" x="5148263" y="5141913"/>
          <p14:tracePt t="58086" x="5141913" y="5141913"/>
          <p14:tracePt t="58102" x="5133975" y="5148263"/>
          <p14:tracePt t="58119" x="5126038" y="5156200"/>
          <p14:tracePt t="58135" x="5119688" y="5156200"/>
          <p14:tracePt t="58151" x="5111750" y="5156200"/>
          <p14:tracePt t="58168" x="5105400" y="5162550"/>
          <p14:tracePt t="58184" x="5083175" y="5170488"/>
          <p14:tracePt t="58201" x="5062538" y="5184775"/>
          <p14:tracePt t="58218" x="5040313" y="5191125"/>
          <p14:tracePt t="58234" x="5026025" y="5205413"/>
          <p14:tracePt t="58251" x="5011738" y="5205413"/>
          <p14:tracePt t="58268" x="5003800" y="5213350"/>
          <p14:tracePt t="58284" x="4997450" y="5213350"/>
          <p14:tracePt t="58301" x="4997450" y="5221288"/>
          <p14:tracePt t="59110" x="4997450" y="5227638"/>
          <p14:tracePt t="59126" x="5003800" y="5227638"/>
          <p14:tracePt t="59142" x="5003800" y="5235575"/>
          <p14:tracePt t="59151" x="5011738" y="5235575"/>
          <p14:tracePt t="59168" x="5018088" y="5241925"/>
          <p14:tracePt t="59186" x="5026025" y="5249863"/>
          <p14:tracePt t="59201" x="5026025" y="5256213"/>
          <p14:tracePt t="59217" x="5032375" y="5270500"/>
          <p14:tracePt t="59234" x="5040313" y="5284788"/>
          <p14:tracePt t="59251" x="5048250" y="5300663"/>
          <p14:tracePt t="59268" x="5054600" y="5329238"/>
          <p14:tracePt t="59284" x="5068888" y="5349875"/>
          <p14:tracePt t="59301" x="5083175" y="5378450"/>
          <p14:tracePt t="59317" x="5105400" y="5408613"/>
          <p14:tracePt t="59334" x="5133975" y="5437188"/>
          <p14:tracePt t="59350" x="5162550" y="5465763"/>
          <p14:tracePt t="59352" x="5176838" y="5473700"/>
          <p14:tracePt t="59368" x="5205413" y="5494338"/>
          <p14:tracePt t="59385" x="5227638" y="5516563"/>
          <p14:tracePt t="59401" x="5249863" y="5522913"/>
          <p14:tracePt t="59417" x="5270500" y="5545138"/>
          <p14:tracePt t="59434" x="5292725" y="5559425"/>
          <p14:tracePt t="59450" x="5307013" y="5573713"/>
          <p14:tracePt t="59468" x="5321300" y="5581650"/>
          <p14:tracePt t="59485" x="5329238" y="5581650"/>
          <p14:tracePt t="59502" x="5335588" y="5595938"/>
          <p14:tracePt t="59534" x="5343525" y="5610225"/>
          <p14:tracePt t="59551" x="5349875" y="5624513"/>
          <p14:tracePt t="59566" x="5357813" y="5638800"/>
          <p14:tracePt t="59582" x="5372100" y="5653088"/>
          <p14:tracePt t="59599" x="5394325" y="5675313"/>
          <p14:tracePt t="59614" x="5408613" y="5681663"/>
          <p14:tracePt t="59634" x="5429250" y="5695950"/>
          <p14:tracePt t="59650" x="5443538" y="5703888"/>
          <p14:tracePt t="59667" x="5457825" y="5718175"/>
          <p14:tracePt t="59683" x="5465763" y="5726113"/>
          <p14:tracePt t="59717" x="5473700" y="5726113"/>
          <p14:tracePt t="59782" x="5480050" y="5726113"/>
          <p14:tracePt t="59790" x="5487988" y="5718175"/>
          <p14:tracePt t="59805" x="5494338" y="5710238"/>
          <p14:tracePt t="59816" x="5494338" y="5695950"/>
          <p14:tracePt t="59833" x="5516563" y="5675313"/>
          <p14:tracePt t="59850" x="5522913" y="5646738"/>
          <p14:tracePt t="59866" x="5530850" y="5630863"/>
          <p14:tracePt t="59883" x="5530850" y="5610225"/>
          <p14:tracePt t="59901" x="5530850" y="5595938"/>
          <p14:tracePt t="59916" x="5530850" y="5573713"/>
          <p14:tracePt t="59934" x="5530850" y="5559425"/>
          <p14:tracePt t="59952" x="5537200" y="5553075"/>
          <p14:tracePt t="59987" x="5545138" y="5545138"/>
          <p14:tracePt t="60003" x="5551488" y="5537200"/>
          <p14:tracePt t="60018" x="5559425" y="5537200"/>
          <p14:tracePt t="60034" x="5567363" y="5530850"/>
          <p14:tracePt t="60050" x="5567363" y="5522913"/>
          <p14:tracePt t="60067" x="5573713" y="5522913"/>
          <p14:tracePt t="60085" x="5581650" y="5522913"/>
          <p14:tracePt t="60164" x="5581650" y="5537200"/>
          <p14:tracePt t="60172" x="5581650" y="5545138"/>
          <p14:tracePt t="60183" x="5581650" y="5553075"/>
          <p14:tracePt t="60200" x="5581650" y="5573713"/>
          <p14:tracePt t="60217" x="5573713" y="5588000"/>
          <p14:tracePt t="60234" x="5573713" y="5595938"/>
          <p14:tracePt t="60250" x="5567363" y="5602288"/>
          <p14:tracePt t="60267" x="5551488" y="5610225"/>
          <p14:tracePt t="60284" x="5537200" y="5616575"/>
          <p14:tracePt t="60301" x="5516563" y="5616575"/>
          <p14:tracePt t="60317" x="5487988" y="5602288"/>
          <p14:tracePt t="60334" x="5457825" y="5581650"/>
          <p14:tracePt t="60349" x="5414963" y="5559425"/>
          <p14:tracePt t="60366" x="5357813" y="5530850"/>
          <p14:tracePt t="60383" x="5329238" y="5508625"/>
          <p14:tracePt t="60401" x="5307013" y="5487988"/>
          <p14:tracePt t="60417" x="5299075" y="5473700"/>
          <p14:tracePt t="60449" x="5299075" y="5465763"/>
          <p14:tracePt t="60523" x="5299075" y="5457825"/>
          <p14:tracePt t="60535" x="5307013" y="5457825"/>
          <p14:tracePt t="60546" x="5307013" y="5451475"/>
          <p14:tracePt t="60555" x="5314950" y="5451475"/>
          <p14:tracePt t="60569" x="5321300" y="5451475"/>
          <p14:tracePt t="60584" x="5335588" y="5443538"/>
          <p14:tracePt t="60600" x="5343525" y="5443538"/>
          <p14:tracePt t="60617" x="5378450" y="5457825"/>
          <p14:tracePt t="60634" x="5400675" y="5480050"/>
          <p14:tracePt t="60652" x="5437188" y="5508625"/>
          <p14:tracePt t="60668" x="5473700" y="5537200"/>
          <p14:tracePt t="60684" x="5494338" y="5559425"/>
          <p14:tracePt t="60700" x="5502275" y="5581650"/>
          <p14:tracePt t="60716" x="5502275" y="5595938"/>
          <p14:tracePt t="60749" x="5502275" y="5602288"/>
          <p14:tracePt t="60765" x="5494338" y="5610225"/>
          <p14:tracePt t="60782" x="5473700" y="5610225"/>
          <p14:tracePt t="60799" x="5451475" y="5610225"/>
          <p14:tracePt t="60815" x="5414963" y="5610225"/>
          <p14:tracePt t="60832" x="5349875" y="5581650"/>
          <p14:tracePt t="60850" x="5284788" y="5553075"/>
          <p14:tracePt t="60867" x="5235575" y="5530850"/>
          <p14:tracePt t="60885" x="5205413" y="5508625"/>
          <p14:tracePt t="60918" x="5205413" y="5502275"/>
          <p14:tracePt t="60933" x="5213350" y="5494338"/>
          <p14:tracePt t="60951" x="5221288" y="5487988"/>
          <p14:tracePt t="60966" x="5227638" y="5480050"/>
          <p14:tracePt t="60984" x="5249863" y="5480050"/>
          <p14:tracePt t="61000" x="5256213" y="5480050"/>
          <p14:tracePt t="61017" x="5284788" y="5487988"/>
          <p14:tracePt t="61034" x="5307013" y="5508625"/>
          <p14:tracePt t="61050" x="5335588" y="5530850"/>
          <p14:tracePt t="61055" x="5343525" y="5545138"/>
          <p14:tracePt t="61067" x="5349875" y="5553075"/>
          <p14:tracePt t="61084" x="5372100" y="5567363"/>
          <p14:tracePt t="61100" x="5400675" y="5595938"/>
          <p14:tracePt t="61117" x="5422900" y="5610225"/>
          <p14:tracePt t="61134" x="5443538" y="5616575"/>
          <p14:tracePt t="61150" x="5457825" y="5624513"/>
          <p14:tracePt t="61183" x="5465763" y="5630863"/>
          <p14:tracePt t="61200" x="5487988" y="5630863"/>
          <p14:tracePt t="61217" x="5487988" y="5638800"/>
          <p14:tracePt t="61234" x="5502275" y="5646738"/>
          <p14:tracePt t="61250" x="5516563" y="5653088"/>
          <p14:tracePt t="61283" x="5530850" y="5661025"/>
          <p14:tracePt t="61316" x="5545138" y="5667375"/>
          <p14:tracePt t="61333" x="5559425" y="5675313"/>
          <p14:tracePt t="61351" x="5567363" y="5675313"/>
          <p14:tracePt t="61366" x="5581650" y="5689600"/>
          <p14:tracePt t="61384" x="5610225" y="5695950"/>
          <p14:tracePt t="61401" x="5624513" y="5695950"/>
          <p14:tracePt t="61417" x="5638800" y="5703888"/>
          <p14:tracePt t="61433" x="5653088" y="5703888"/>
          <p14:tracePt t="61450" x="5667375" y="5710238"/>
          <p14:tracePt t="61466" x="5681663" y="5710238"/>
          <p14:tracePt t="61484" x="5710238" y="5726113"/>
          <p14:tracePt t="61501" x="5732463" y="5726113"/>
          <p14:tracePt t="61517" x="5746750" y="5740400"/>
          <p14:tracePt t="61534" x="5768975" y="5740400"/>
          <p14:tracePt t="61550" x="5789613" y="5746750"/>
          <p14:tracePt t="61566" x="5803900" y="5754688"/>
          <p14:tracePt t="61584" x="5819775" y="5754688"/>
          <p14:tracePt t="61600" x="5862638" y="5775325"/>
          <p14:tracePt t="61616" x="5883275" y="5775325"/>
          <p14:tracePt t="61634" x="5897563" y="5789613"/>
          <p14:tracePt t="61651" x="5927725" y="5797550"/>
          <p14:tracePt t="61667" x="5948363" y="5797550"/>
          <p14:tracePt t="61684" x="5970588" y="5797550"/>
          <p14:tracePt t="61699" x="5976938" y="5803900"/>
          <p14:tracePt t="61760" x="5970588" y="5803900"/>
          <p14:tracePt t="61768" x="5962650" y="5797550"/>
          <p14:tracePt t="61784" x="5956300" y="5789613"/>
          <p14:tracePt t="61801" x="5942013" y="5783263"/>
          <p14:tracePt t="61818" x="5942013" y="5768975"/>
          <p14:tracePt t="61834" x="5942013" y="5754688"/>
          <p14:tracePt t="61851" x="5942013" y="5726113"/>
          <p14:tracePt t="61867" x="5948363" y="5703888"/>
          <p14:tracePt t="61882" x="5948363" y="5689600"/>
          <p14:tracePt t="61898" x="5948363" y="5667375"/>
          <p14:tracePt t="61914" x="5927725" y="5653088"/>
          <p14:tracePt t="61930" x="5919788" y="5646738"/>
          <p14:tracePt t="61965" x="5883275" y="5630863"/>
          <p14:tracePt t="61981" x="5876925" y="5630863"/>
          <p14:tracePt t="61999" x="5862638" y="5630863"/>
          <p14:tracePt t="62197" x="5868988" y="5630863"/>
          <p14:tracePt t="62224" x="5897563" y="5646738"/>
          <p14:tracePt t="62231" x="5913438" y="5653088"/>
          <p14:tracePt t="62238" x="5919788" y="5661025"/>
          <p14:tracePt t="62250" x="5927725" y="5661025"/>
          <p14:tracePt t="62266" x="5934075" y="5675313"/>
          <p14:tracePt t="62283" x="5942013" y="5675313"/>
          <p14:tracePt t="62300" x="5948363" y="5681663"/>
          <p14:tracePt t="62316" x="5948363" y="5689600"/>
          <p14:tracePt t="62335" x="5948363" y="5695950"/>
          <p14:tracePt t="62413" x="5948363" y="5703888"/>
          <p14:tracePt t="62430" x="5948363" y="5710238"/>
          <p14:tracePt t="62451" x="5948363" y="5718175"/>
          <p14:tracePt t="62459" x="5948363" y="5726113"/>
          <p14:tracePt t="62468" x="5942013" y="5726113"/>
          <p14:tracePt t="62483" x="5942013" y="5732463"/>
          <p14:tracePt t="62500" x="5942013" y="5740400"/>
          <p14:tracePt t="62518" x="5942013" y="5746750"/>
          <p14:tracePt t="62536" x="5934075" y="5761038"/>
          <p14:tracePt t="62552" x="5934075" y="5768975"/>
          <p14:tracePt t="62568" x="5934075" y="5775325"/>
          <p14:tracePt t="62585" x="5934075" y="5783263"/>
          <p14:tracePt t="62601" x="5934075" y="5797550"/>
          <p14:tracePt t="62616" x="5934075" y="5803900"/>
          <p14:tracePt t="62632" x="5934075" y="5811838"/>
          <p14:tracePt t="62648" x="5934075" y="5819775"/>
          <p14:tracePt t="62685" x="5934075" y="5826125"/>
          <p14:tracePt t="62698" x="5934075" y="5834063"/>
          <p14:tracePt t="62716" x="5942013" y="5840413"/>
          <p14:tracePt t="62733" x="5948363" y="5848350"/>
          <p14:tracePt t="62749" x="5956300" y="5854700"/>
          <p14:tracePt t="62766" x="5970588" y="5868988"/>
          <p14:tracePt t="62782" x="5976938" y="5876925"/>
          <p14:tracePt t="62798" x="5999163" y="5883275"/>
          <p14:tracePt t="62815" x="6013450" y="5891213"/>
          <p14:tracePt t="62831" x="6021388" y="5899150"/>
          <p14:tracePt t="62847" x="6035675" y="5905500"/>
          <p14:tracePt t="62864" x="6049963" y="5913438"/>
          <p14:tracePt t="62881" x="6078538" y="5927725"/>
          <p14:tracePt t="62897" x="6092825" y="5942013"/>
          <p14:tracePt t="62917" x="6115050" y="5962650"/>
          <p14:tracePt t="62931" x="6129338" y="5978525"/>
          <p14:tracePt t="62948" x="6165850" y="5999163"/>
          <p14:tracePt t="62964" x="6200775" y="6021388"/>
          <p14:tracePt t="62981" x="6251575" y="6049963"/>
          <p14:tracePt t="62997" x="6280150" y="6064250"/>
          <p14:tracePt t="63014" x="6294438" y="6078538"/>
          <p14:tracePt t="63031" x="6316663" y="6086475"/>
          <p14:tracePt t="63048" x="6338888" y="6092825"/>
          <p14:tracePt t="63051" x="6353175" y="6092825"/>
          <p14:tracePt t="63065" x="6373813" y="6100763"/>
          <p14:tracePt t="63084" x="6424613" y="6100763"/>
          <p14:tracePt t="63099" x="6467475" y="6100763"/>
          <p14:tracePt t="63116" x="6503988" y="6086475"/>
          <p14:tracePt t="63132" x="6569075" y="6064250"/>
          <p14:tracePt t="63150" x="6640513" y="6035675"/>
          <p14:tracePt t="63167" x="6764338" y="5970588"/>
          <p14:tracePt t="63184" x="6784975" y="5948363"/>
          <p14:tracePt t="63200" x="6813550" y="5927725"/>
          <p14:tracePt t="63216" x="6827838" y="5913438"/>
          <p14:tracePt t="63233" x="6835775" y="5899150"/>
          <p14:tracePt t="63251" x="6835775" y="5876925"/>
          <p14:tracePt t="63267" x="6835775" y="5854700"/>
          <p14:tracePt t="63283" x="6835775" y="5840413"/>
          <p14:tracePt t="63300" x="6827838" y="5826125"/>
          <p14:tracePt t="63316" x="6821488" y="5811838"/>
          <p14:tracePt t="63334" x="6807200" y="5789613"/>
          <p14:tracePt t="63350" x="6792913" y="5768975"/>
          <p14:tracePt t="63367" x="6770688" y="5746750"/>
          <p14:tracePt t="63383" x="6748463" y="5726113"/>
          <p14:tracePt t="63400" x="6727825" y="5703888"/>
          <p14:tracePt t="63416" x="6705600" y="5681663"/>
          <p14:tracePt t="63433" x="6684963" y="5667375"/>
          <p14:tracePt t="63449" x="6670675" y="5646738"/>
          <p14:tracePt t="63467" x="6626225" y="5630863"/>
          <p14:tracePt t="63483" x="6597650" y="5624513"/>
          <p14:tracePt t="63498" x="6569075" y="5610225"/>
          <p14:tracePt t="63515" x="6503988" y="5595938"/>
          <p14:tracePt t="63532" x="6424613" y="5567363"/>
          <p14:tracePt t="63547" x="6323013" y="5530850"/>
          <p14:tracePt t="63564" x="6237288" y="5502275"/>
          <p14:tracePt t="63580" x="6143625" y="5473700"/>
          <p14:tracePt t="63598" x="6027738" y="5437188"/>
          <p14:tracePt t="63614" x="5992813" y="5437188"/>
          <p14:tracePt t="63630" x="5976938" y="5437188"/>
          <p14:tracePt t="63690" x="5970588" y="5437188"/>
          <p14:tracePt t="63710" x="5962650" y="5437188"/>
          <p14:tracePt t="63718" x="5956300" y="5451475"/>
          <p14:tracePt t="63729" x="5948363" y="5451475"/>
          <p14:tracePt t="63747" x="5927725" y="5473700"/>
          <p14:tracePt t="63764" x="5897563" y="5508625"/>
          <p14:tracePt t="63781" x="5876925" y="5522913"/>
          <p14:tracePt t="63797" x="5848350" y="5553075"/>
          <p14:tracePt t="63813" x="5819775" y="5595938"/>
          <p14:tracePt t="63830" x="5789613" y="5630863"/>
          <p14:tracePt t="63847" x="5775325" y="5646738"/>
          <p14:tracePt t="63863" x="5768975" y="5661025"/>
          <p14:tracePt t="63880" x="5761038" y="5689600"/>
          <p14:tracePt t="63897" x="5761038" y="5710238"/>
          <p14:tracePt t="63914" x="5761038" y="5732463"/>
          <p14:tracePt t="63930" x="5761038" y="5768975"/>
          <p14:tracePt t="63947" x="5761038" y="5811838"/>
          <p14:tracePt t="63963" x="5761038" y="5854700"/>
          <p14:tracePt t="63981" x="5789613" y="5891213"/>
          <p14:tracePt t="63997" x="5803900" y="5905500"/>
          <p14:tracePt t="64014" x="5826125" y="5927725"/>
          <p14:tracePt t="64031" x="5840413" y="5948363"/>
          <p14:tracePt t="64047" x="5862638" y="5970588"/>
          <p14:tracePt t="64049" x="5876925" y="5978525"/>
          <p14:tracePt t="64064" x="5897563" y="5999163"/>
          <p14:tracePt t="64080" x="5919788" y="6013450"/>
          <p14:tracePt t="64097" x="5942013" y="6035675"/>
          <p14:tracePt t="64114" x="5962650" y="6056313"/>
          <p14:tracePt t="64130" x="5992813" y="6072188"/>
          <p14:tracePt t="64147" x="5999163" y="6086475"/>
          <p14:tracePt t="64164" x="6021388" y="6086475"/>
          <p14:tracePt t="64232" x="6021388" y="6092825"/>
          <p14:tracePt t="64352" x="6007100" y="6092825"/>
          <p14:tracePt t="64373" x="5992813" y="6092825"/>
          <p14:tracePt t="64380" x="5970588" y="6092825"/>
          <p14:tracePt t="64386" x="5934075" y="6107113"/>
          <p14:tracePt t="64398" x="5883275" y="6121400"/>
          <p14:tracePt t="64415" x="5724525" y="6151563"/>
          <p14:tracePt t="64433" x="5249863" y="6165850"/>
          <p14:tracePt t="64449" x="4910138" y="6172200"/>
          <p14:tracePt t="64465" x="4564063" y="6200775"/>
          <p14:tracePt t="64482" x="4276725" y="6229350"/>
          <p14:tracePt t="64499" x="4052888" y="6259513"/>
          <p14:tracePt t="64516" x="3922713" y="6288088"/>
          <p14:tracePt t="64533" x="3806825" y="6308725"/>
          <p14:tracePt t="64548" x="3800475" y="6316663"/>
          <p14:tracePt t="64566" x="3792538" y="6324600"/>
          <p14:tracePt t="64582" x="3786188" y="6324600"/>
          <p14:tracePt t="64615" x="3778250" y="6330950"/>
          <p14:tracePt t="64633" x="3756025" y="6330950"/>
          <p14:tracePt t="64649" x="3741738" y="6330950"/>
          <p14:tracePt t="64665" x="3721100" y="6330950"/>
          <p14:tracePt t="64682" x="3692525" y="6330950"/>
          <p14:tracePt t="64698" x="3633788" y="6308725"/>
          <p14:tracePt t="64715" x="3554413" y="6280150"/>
          <p14:tracePt t="64716" x="3519488" y="6273800"/>
          <p14:tracePt t="64733" x="3454400" y="6245225"/>
          <p14:tracePt t="64749" x="3417888" y="6223000"/>
          <p14:tracePt t="64765" x="3395663" y="6215063"/>
          <p14:tracePt t="64839" x="3389313" y="6215063"/>
          <p14:tracePt t="64863" x="3389313" y="6208713"/>
          <p14:tracePt t="64868" x="3375025" y="6200775"/>
          <p14:tracePt t="64883" x="3360738" y="6180138"/>
          <p14:tracePt t="64899" x="3338513" y="6157913"/>
          <p14:tracePt t="64916" x="3316288" y="6135688"/>
          <p14:tracePt t="64932" x="3295650" y="6115050"/>
          <p14:tracePt t="64948" x="3273425" y="6092825"/>
          <p14:tracePt t="64966" x="3259138" y="6078538"/>
          <p14:tracePt t="65052" x="3252788" y="6078538"/>
          <p14:tracePt t="65058" x="3244850" y="6086475"/>
          <p14:tracePt t="65067" x="3244850" y="6092825"/>
          <p14:tracePt t="65083" x="3236913" y="6107113"/>
          <p14:tracePt t="65100" x="3216275" y="6121400"/>
          <p14:tracePt t="65117" x="3194050" y="6143625"/>
          <p14:tracePt t="65133" x="3165475" y="6165850"/>
          <p14:tracePt t="65150" x="3143250" y="6186488"/>
          <p14:tracePt t="65167" x="3128963" y="6200775"/>
          <p14:tracePt t="65182" x="3114675" y="6223000"/>
          <p14:tracePt t="65198" x="3100388" y="6245225"/>
          <p14:tracePt t="65214" x="3086100" y="6259513"/>
          <p14:tracePt t="65232" x="3079750" y="6280150"/>
          <p14:tracePt t="65249" x="3063875" y="6302375"/>
          <p14:tracePt t="65266" x="3057525" y="6324600"/>
          <p14:tracePt t="65282" x="3057525" y="6338888"/>
          <p14:tracePt t="65299" x="3049588" y="6353175"/>
          <p14:tracePt t="65316" x="3049588" y="6359525"/>
          <p14:tracePt t="65332" x="3049588" y="6381750"/>
          <p14:tracePt t="65349" x="3049588" y="6396038"/>
          <p14:tracePt t="65366" x="3057525" y="6432550"/>
          <p14:tracePt t="65382" x="3071813" y="6446838"/>
          <p14:tracePt t="65398" x="3094038" y="6467475"/>
          <p14:tracePt t="65416" x="3114675" y="6481763"/>
          <p14:tracePt t="65432" x="3143250" y="6481763"/>
          <p14:tracePt t="65449" x="3179763" y="6481763"/>
          <p14:tracePt t="65466" x="3222625" y="6481763"/>
          <p14:tracePt t="65482" x="3273425" y="6481763"/>
          <p14:tracePt t="65499" x="3316288" y="6475413"/>
          <p14:tracePt t="65515" x="3360738" y="6461125"/>
          <p14:tracePt t="65532" x="3381375" y="6446838"/>
          <p14:tracePt t="65549" x="3403600" y="6432550"/>
          <p14:tracePt t="65552" x="3417888" y="6418263"/>
          <p14:tracePt t="65565" x="3432175" y="6402388"/>
          <p14:tracePt t="65582" x="3446463" y="6381750"/>
          <p14:tracePt t="65599" x="3468688" y="6367463"/>
          <p14:tracePt t="65616" x="3489325" y="6345238"/>
          <p14:tracePt t="65632" x="3511550" y="6330950"/>
          <p14:tracePt t="65648" x="3519488" y="6316663"/>
          <p14:tracePt t="65651" x="3533775" y="6302375"/>
          <p14:tracePt t="65665" x="3533775" y="6294438"/>
          <p14:tracePt t="65682" x="3548063" y="6273800"/>
          <p14:tracePt t="65699" x="3554413" y="6251575"/>
          <p14:tracePt t="65716" x="3568700" y="6229350"/>
          <p14:tracePt t="65733" x="3568700" y="6215063"/>
          <p14:tracePt t="65749" x="3568700" y="6194425"/>
          <p14:tracePt t="65766" x="3568700" y="6165850"/>
          <p14:tracePt t="65782" x="3568700" y="6151563"/>
          <p14:tracePt t="65798" x="3568700" y="6143625"/>
          <p14:tracePt t="65815" x="3562350" y="6121400"/>
          <p14:tracePt t="65831" x="3554413" y="6100763"/>
          <p14:tracePt t="65849" x="3540125" y="6092825"/>
          <p14:tracePt t="65866" x="3533775" y="6086475"/>
          <p14:tracePt t="65882" x="3525838" y="6086475"/>
          <p14:tracePt t="65898" x="3519488" y="6086475"/>
          <p14:tracePt t="65915" x="3511550" y="6086475"/>
          <p14:tracePt t="65961" x="3503613" y="6086475"/>
          <p14:tracePt t="66325" x="3497263" y="6086475"/>
          <p14:tracePt t="66338" x="3497263" y="6092825"/>
          <p14:tracePt t="66350" x="3489325" y="6092825"/>
          <p14:tracePt t="66381" x="3482975" y="6100763"/>
          <p14:tracePt t="66417" x="3475038" y="6100763"/>
          <p14:tracePt t="66424" x="3475038" y="6107113"/>
          <p14:tracePt t="66762" x="3468688" y="6115050"/>
          <p14:tracePt t="66811" x="3460750" y="6121400"/>
          <p14:tracePt t="68334" x="3446463" y="6078538"/>
          <p14:tracePt t="68339" x="3409950" y="6007100"/>
          <p14:tracePt t="68349" x="3360738" y="5913438"/>
          <p14:tracePt t="68364" x="3252788" y="5726113"/>
          <p14:tracePt t="68380" x="3165475" y="5545138"/>
          <p14:tracePt t="68398" x="3049588" y="5335588"/>
          <p14:tracePt t="68414" x="2978150" y="5141913"/>
          <p14:tracePt t="68430" x="2921000" y="4946650"/>
          <p14:tracePt t="68446" x="2819400" y="4637088"/>
          <p14:tracePt t="68463" x="2782888" y="4433888"/>
          <p14:tracePt t="68480" x="2754313" y="4225925"/>
          <p14:tracePt t="68497" x="2717800" y="4052888"/>
          <p14:tracePt t="68513" x="2689225" y="3894138"/>
          <p14:tracePt t="68530" x="2660650" y="3763963"/>
          <p14:tracePt t="68547" x="2632075" y="3656013"/>
          <p14:tracePt t="68550" x="2617788" y="3598863"/>
          <p14:tracePt t="68564" x="2589213" y="3511550"/>
          <p14:tracePt t="68580" x="2559050" y="3432175"/>
          <p14:tracePt t="68597" x="2530475" y="3338513"/>
          <p14:tracePt t="68614" x="2501900" y="3230563"/>
          <p14:tracePt t="68631" x="2473325" y="3128963"/>
          <p14:tracePt t="68649" x="2416175" y="2955925"/>
          <p14:tracePt t="68665" x="2386013" y="2855913"/>
          <p14:tracePt t="68681" x="2365375" y="2782888"/>
          <p14:tracePt t="68697" x="2365375" y="2754313"/>
          <p14:tracePt t="68714" x="2365375" y="2740025"/>
          <p14:tracePt t="68776" x="2371725" y="2733675"/>
          <p14:tracePt t="68804" x="2371725" y="2725738"/>
          <p14:tracePt t="68842" x="2379663" y="2725738"/>
          <p14:tracePt t="68854" x="2379663" y="2717800"/>
          <p14:tracePt t="68866" x="2379663" y="2711450"/>
          <p14:tracePt t="68881" x="2379663" y="2682875"/>
          <p14:tracePt t="68898" x="2386013" y="2646363"/>
          <p14:tracePt t="68915" x="2393950" y="2595563"/>
          <p14:tracePt t="68932" x="2393950" y="2538413"/>
          <p14:tracePt t="68949" x="2393950" y="2459038"/>
          <p14:tracePt t="68964" x="2365375" y="2351088"/>
          <p14:tracePt t="68981" x="2322513" y="2228850"/>
          <p14:tracePt t="68998" x="2184400" y="2039938"/>
          <p14:tracePt t="69015" x="2133600" y="1931988"/>
          <p14:tracePt t="69031" x="2112963" y="1838325"/>
          <p14:tracePt t="69047" x="2105025" y="1809750"/>
          <p14:tracePt t="69052" x="2105025" y="1795463"/>
          <p14:tracePt t="69081" x="2105025" y="1787525"/>
          <p14:tracePt t="69098" x="2105025" y="1773238"/>
          <p14:tracePt t="69115" x="2105025" y="1766888"/>
          <p14:tracePt t="69158" x="2105025" y="1758950"/>
          <p14:tracePt t="69209" x="2105025" y="1752600"/>
          <p14:tracePt t="69398" x="2098675" y="1752600"/>
          <p14:tracePt t="69406" x="2090738" y="1758950"/>
          <p14:tracePt t="69422" x="2090738" y="1766888"/>
          <p14:tracePt t="69430" x="2090738" y="1773238"/>
          <p14:tracePt t="69447" x="2084388" y="1787525"/>
          <p14:tracePt t="69664" x="2084388" y="1781175"/>
          <p14:tracePt t="69681" x="2084388" y="1773238"/>
          <p14:tracePt t="69688" x="2090738" y="1758950"/>
          <p14:tracePt t="69697" x="2098675" y="1752600"/>
          <p14:tracePt t="69714" x="2098675" y="1730375"/>
          <p14:tracePt t="69731" x="2112963" y="1716088"/>
          <p14:tracePt t="69748" x="2112963" y="1687513"/>
          <p14:tracePt t="69765" x="2127250" y="1658938"/>
          <p14:tracePt t="69781" x="2133600" y="1636713"/>
          <p14:tracePt t="69797" x="2133600" y="1622425"/>
          <p14:tracePt t="69814" x="2141538" y="1600200"/>
          <p14:tracePt t="69830" x="2141538" y="1585913"/>
          <p14:tracePt t="69864" x="2141538" y="1579563"/>
          <p14:tracePt t="69881" x="2149475" y="1571625"/>
          <p14:tracePt t="70012" x="2141538" y="1608138"/>
          <p14:tracePt t="70018" x="2119313" y="1658938"/>
          <p14:tracePt t="70030" x="2076450" y="1744663"/>
          <p14:tracePt t="70047" x="1976438" y="1976438"/>
          <p14:tracePt t="70053" x="1931988" y="2098675"/>
          <p14:tracePt t="70064" x="1852613" y="2393950"/>
          <p14:tracePt t="70081" x="1824038" y="2668588"/>
          <p14:tracePt t="70097" x="1809750" y="2876550"/>
          <p14:tracePt t="70114" x="1860550" y="3108325"/>
          <p14:tracePt t="70131" x="1976438" y="3360738"/>
          <p14:tracePt t="70147" x="2127250" y="3590925"/>
          <p14:tracePt t="70165" x="2314575" y="3821113"/>
          <p14:tracePt t="70181" x="2416175" y="3930650"/>
          <p14:tracePt t="70197" x="2487613" y="4008438"/>
          <p14:tracePt t="70214" x="2524125" y="4067175"/>
          <p14:tracePt t="70230" x="2544763" y="4087813"/>
          <p14:tracePt t="70248" x="2544763" y="4103688"/>
          <p14:tracePt t="70265" x="2544763" y="4110038"/>
          <p14:tracePt t="70298" x="2544763" y="4117975"/>
          <p14:tracePt t="70315" x="2538413" y="4124325"/>
          <p14:tracePt t="70376" x="2538413" y="4117975"/>
          <p14:tracePt t="70382" x="2538413" y="4095750"/>
          <p14:tracePt t="70398" x="2538413" y="4052888"/>
          <p14:tracePt t="70415" x="2530475" y="3987800"/>
          <p14:tracePt t="70430" x="2509838" y="3900488"/>
          <p14:tracePt t="70448" x="2465388" y="3763963"/>
          <p14:tracePt t="70465" x="2436813" y="3662363"/>
          <p14:tracePt t="70482" x="2408238" y="3548063"/>
          <p14:tracePt t="70498" x="2386013" y="3440113"/>
          <p14:tracePt t="70515" x="2365375" y="3338513"/>
          <p14:tracePt t="70531" x="2351088" y="3252788"/>
          <p14:tracePt t="70547" x="2343150" y="3157538"/>
          <p14:tracePt t="70551" x="2336800" y="3122613"/>
          <p14:tracePt t="70565" x="2336800" y="3035300"/>
          <p14:tracePt t="70582" x="2328863" y="2949575"/>
          <p14:tracePt t="70598" x="2306638" y="2906713"/>
          <p14:tracePt t="70615" x="2286000" y="2862263"/>
          <p14:tracePt t="70631" x="2263775" y="2827338"/>
          <p14:tracePt t="70648" x="2243138" y="2790825"/>
          <p14:tracePt t="70665" x="2198688" y="2725738"/>
          <p14:tracePt t="70681" x="2170113" y="2682875"/>
          <p14:tracePt t="70697" x="2133600" y="2624138"/>
          <p14:tracePt t="70713" x="2105025" y="2566988"/>
          <p14:tracePt t="70730" x="2084388" y="2530475"/>
          <p14:tracePt t="70747" x="2062163" y="2501900"/>
          <p14:tracePt t="70765" x="2039938" y="2481263"/>
          <p14:tracePt t="70781" x="2025650" y="2459038"/>
          <p14:tracePt t="70799" x="2019300" y="2444750"/>
          <p14:tracePt t="70814" x="2011363" y="2430463"/>
          <p14:tracePt t="70830" x="2005013" y="2416175"/>
          <p14:tracePt t="70848" x="1990725" y="2401888"/>
          <p14:tracePt t="70864" x="1982788" y="2401888"/>
          <p14:tracePt t="70882" x="1960563" y="2401888"/>
          <p14:tracePt t="70898" x="1946275" y="2416175"/>
          <p14:tracePt t="70915" x="1925638" y="2436813"/>
          <p14:tracePt t="70931" x="1897063" y="2473325"/>
          <p14:tracePt t="70948" x="1874838" y="2501900"/>
          <p14:tracePt t="70966" x="1874838" y="2516188"/>
          <p14:tracePt t="70981" x="1874838" y="2524125"/>
          <p14:tracePt t="71146" x="1874838" y="2509838"/>
          <p14:tracePt t="71152" x="1874838" y="2495550"/>
          <p14:tracePt t="71163" x="1874838" y="2459038"/>
          <p14:tracePt t="71181" x="1897063" y="2386013"/>
          <p14:tracePt t="71198" x="1917700" y="2314575"/>
          <p14:tracePt t="71214" x="1925638" y="2192338"/>
          <p14:tracePt t="71231" x="1939925" y="2112963"/>
          <p14:tracePt t="71248" x="1954213" y="2039938"/>
          <p14:tracePt t="71266" x="1960563" y="1960563"/>
          <p14:tracePt t="71281" x="1960563" y="1882775"/>
          <p14:tracePt t="71299" x="1982788" y="1758950"/>
          <p14:tracePt t="71314" x="2011363" y="1679575"/>
          <p14:tracePt t="71331" x="2033588" y="1630363"/>
          <p14:tracePt t="71348" x="2039938" y="1608138"/>
          <p14:tracePt t="71364" x="2047875" y="1593850"/>
          <p14:tracePt t="71380" x="2047875" y="1571625"/>
          <p14:tracePt t="71398" x="2062163" y="1550988"/>
          <p14:tracePt t="71415" x="2070100" y="1520825"/>
          <p14:tracePt t="71431" x="2076450" y="1500188"/>
          <p14:tracePt t="71447" x="2084388" y="1477963"/>
          <p14:tracePt t="71464" x="2090738" y="1463675"/>
          <p14:tracePt t="71641" x="2084388" y="1463675"/>
          <p14:tracePt t="71740" x="2076450" y="1471613"/>
          <p14:tracePt t="71748" x="2070100" y="1477963"/>
          <p14:tracePt t="71765" x="2070100" y="1485900"/>
          <p14:tracePt t="71781" x="2062163" y="1500188"/>
          <p14:tracePt t="71798" x="2062163" y="1506538"/>
          <p14:tracePt t="71815" x="2062163" y="1535113"/>
          <p14:tracePt t="71832" x="2062163" y="1557338"/>
          <p14:tracePt t="71864" x="2062163" y="1565275"/>
          <p14:tracePt t="74614" x="2055813" y="1571625"/>
          <p14:tracePt t="74626" x="2055813" y="1579563"/>
          <p14:tracePt t="74635" x="2047875" y="1608138"/>
          <p14:tracePt t="74647" x="2025650" y="1716088"/>
          <p14:tracePt t="74664" x="2025650" y="1846263"/>
          <p14:tracePt t="74680" x="2025650" y="1939925"/>
          <p14:tracePt t="74696" x="2025650" y="1997075"/>
          <p14:tracePt t="74713" x="2025650" y="2039938"/>
          <p14:tracePt t="74729" x="2025650" y="2055813"/>
          <p14:tracePt t="74747" x="2025650" y="2084388"/>
          <p14:tracePt t="74765" x="2033588" y="2105025"/>
          <p14:tracePt t="74779" x="2039938" y="2127250"/>
          <p14:tracePt t="74795" x="2047875" y="2141538"/>
          <p14:tracePt t="74812" x="2055813" y="2163763"/>
          <p14:tracePt t="74828" x="2055813" y="2184400"/>
          <p14:tracePt t="74845" x="2055813" y="2206625"/>
          <p14:tracePt t="74862" x="2055813" y="2228850"/>
          <p14:tracePt t="74879" x="2055813" y="2243138"/>
          <p14:tracePt t="74895" x="2055813" y="2271713"/>
          <p14:tracePt t="74913" x="2047875" y="2292350"/>
          <p14:tracePt t="74929" x="2047875" y="2322513"/>
          <p14:tracePt t="74947" x="2047875" y="2343150"/>
          <p14:tracePt t="74964" x="2055813" y="2379663"/>
          <p14:tracePt t="74980" x="2055813" y="2401888"/>
          <p14:tracePt t="74996" x="2055813" y="2422525"/>
          <p14:tracePt t="75013" x="2055813" y="2444750"/>
          <p14:tracePt t="75029" x="2055813" y="2451100"/>
          <p14:tracePt t="75046" x="2055813" y="2459038"/>
          <p14:tracePt t="75076" x="2055813" y="2465388"/>
          <p14:tracePt t="75092" x="2055813" y="2473325"/>
          <p14:tracePt t="75632" x="2055813" y="2465388"/>
          <p14:tracePt t="79139" x="2055813" y="2473325"/>
          <p14:tracePt t="79147" x="2062163" y="2501900"/>
          <p14:tracePt t="79161" x="2062163" y="2544763"/>
          <p14:tracePt t="79179" x="2070100" y="2697163"/>
          <p14:tracePt t="79195" x="2090738" y="2762250"/>
          <p14:tracePt t="79211" x="2155825" y="2855913"/>
          <p14:tracePt t="79227" x="2243138" y="2963863"/>
          <p14:tracePt t="79245" x="2343150" y="3063875"/>
          <p14:tracePt t="79261" x="2473325" y="3157538"/>
          <p14:tracePt t="79278" x="2660650" y="3316288"/>
          <p14:tracePt t="79294" x="2782888" y="3409950"/>
          <p14:tracePt t="79311" x="2870200" y="3497263"/>
          <p14:tracePt t="79327" x="2963863" y="3568700"/>
          <p14:tracePt t="79344" x="3035300" y="3619500"/>
          <p14:tracePt t="79361" x="3086100" y="3648075"/>
          <p14:tracePt t="79379" x="3128963" y="3698875"/>
          <p14:tracePt t="79395" x="3157538" y="3735388"/>
          <p14:tracePt t="79411" x="3194050" y="3763963"/>
          <p14:tracePt t="79428" x="3252788" y="3806825"/>
          <p14:tracePt t="79446" x="3330575" y="3843338"/>
          <p14:tracePt t="79460" x="3417888" y="3914775"/>
          <p14:tracePt t="79477" x="3489325" y="4002088"/>
          <p14:tracePt t="79494" x="3568700" y="4132263"/>
          <p14:tracePt t="79510" x="3590925" y="4167188"/>
          <p14:tracePt t="79527" x="3613150" y="4197350"/>
          <p14:tracePt t="79544" x="3633788" y="4217988"/>
          <p14:tracePt t="79547" x="3641725" y="4225925"/>
          <p14:tracePt t="79560" x="3656013" y="4240213"/>
          <p14:tracePt t="79577" x="3678238" y="4268788"/>
          <p14:tracePt t="79594" x="3741738" y="4297363"/>
          <p14:tracePt t="79610" x="3829050" y="4319588"/>
          <p14:tracePt t="79627" x="3908425" y="4340225"/>
          <p14:tracePt t="79644" x="3973513" y="4356100"/>
          <p14:tracePt t="79662" x="4052888" y="4356100"/>
          <p14:tracePt t="79678" x="4146550" y="4384675"/>
          <p14:tracePt t="79696" x="4160838" y="4391025"/>
          <p14:tracePt t="79712" x="4167188" y="4391025"/>
          <p14:tracePt t="79758" x="4160838" y="4391025"/>
          <p14:tracePt t="79765" x="4152900" y="4391025"/>
          <p14:tracePt t="79779" x="4138613" y="4391025"/>
          <p14:tracePt t="79795" x="4132263" y="4391025"/>
          <p14:tracePt t="79812" x="4117975" y="4398963"/>
          <p14:tracePt t="79828" x="4102100" y="4398963"/>
          <p14:tracePt t="79845" x="4087813" y="4413250"/>
          <p14:tracePt t="79862" x="4067175" y="4427538"/>
          <p14:tracePt t="79879" x="4038600" y="4456113"/>
          <p14:tracePt t="79895" x="4016375" y="4492625"/>
          <p14:tracePt t="79912" x="3994150" y="4543425"/>
          <p14:tracePt t="79928" x="3965575" y="4614863"/>
          <p14:tracePt t="79946" x="3944938" y="4657725"/>
          <p14:tracePt t="79962" x="3922713" y="4702175"/>
          <p14:tracePt t="79979" x="3886200" y="4773613"/>
          <p14:tracePt t="79995" x="3865563" y="4816475"/>
          <p14:tracePt t="80012" x="3835400" y="4852988"/>
          <p14:tracePt t="80028" x="3829050" y="4895850"/>
          <p14:tracePt t="80045" x="3814763" y="4946650"/>
          <p14:tracePt t="80050" x="3814763" y="4960938"/>
          <p14:tracePt t="80062" x="3814763" y="4983163"/>
          <p14:tracePt t="80078" x="3814763" y="5011738"/>
          <p14:tracePt t="80095" x="3829050" y="5048250"/>
          <p14:tracePt t="80112" x="3835400" y="5054600"/>
          <p14:tracePt t="80128" x="3843338" y="5068888"/>
          <p14:tracePt t="80208" x="3851275" y="5076825"/>
          <p14:tracePt t="80220" x="3857625" y="5076825"/>
          <p14:tracePt t="80229" x="3865563" y="5083175"/>
          <p14:tracePt t="80245" x="3886200" y="5097463"/>
          <p14:tracePt t="80261" x="3900488" y="5119688"/>
          <p14:tracePt t="80278" x="3922713" y="5141913"/>
          <p14:tracePt t="80294" x="3951288" y="5156200"/>
          <p14:tracePt t="80312" x="4016375" y="5191125"/>
          <p14:tracePt t="80328" x="4067175" y="5221288"/>
          <p14:tracePt t="80345" x="4102100" y="5235575"/>
          <p14:tracePt t="80361" x="4132263" y="5249863"/>
          <p14:tracePt t="80377" x="4152900" y="5256213"/>
          <p14:tracePt t="80395" x="4181475" y="5270500"/>
          <p14:tracePt t="80412" x="4211638" y="5284788"/>
          <p14:tracePt t="80428" x="4225925" y="5292725"/>
          <p14:tracePt t="80445" x="4246563" y="5307013"/>
          <p14:tracePt t="80462" x="4268788" y="5314950"/>
          <p14:tracePt t="80478" x="4291013" y="5321300"/>
          <p14:tracePt t="80495" x="4297363" y="5329238"/>
          <p14:tracePt t="80548" x="4291013" y="5329238"/>
          <p14:tracePt t="80556" x="4283075" y="5329238"/>
          <p14:tracePt t="80564" x="4268788" y="5329238"/>
          <p14:tracePt t="80579" x="4254500" y="5321300"/>
          <p14:tracePt t="80596" x="4232275" y="5321300"/>
          <p14:tracePt t="80611" x="4217988" y="5321300"/>
          <p14:tracePt t="80627" x="4211638" y="5321300"/>
          <p14:tracePt t="80643" x="4203700" y="5321300"/>
          <p14:tracePt t="80677" x="4211638" y="5321300"/>
          <p14:tracePt t="80693" x="4217988" y="5314950"/>
          <p14:tracePt t="80710" x="4225925" y="5314950"/>
          <p14:tracePt t="80729" x="4246563" y="5314950"/>
          <p14:tracePt t="80745" x="4254500" y="5314950"/>
          <p14:tracePt t="80762" x="4260850" y="5314950"/>
          <p14:tracePt t="80779" x="4260850" y="5307013"/>
          <p14:tracePt t="80852" x="4260850" y="5300663"/>
          <p14:tracePt t="80861" x="4254500" y="5300663"/>
          <p14:tracePt t="80869" x="4246563" y="5300663"/>
          <p14:tracePt t="80878" x="4246563" y="5292725"/>
          <p14:tracePt t="80895" x="4232275" y="5284788"/>
          <p14:tracePt t="80911" x="4232275" y="5278438"/>
          <p14:tracePt t="80928" x="4225925" y="5278438"/>
          <p14:tracePt t="80963" x="4225925" y="5270500"/>
          <p14:tracePt t="80984" x="4225925" y="5264150"/>
          <p14:tracePt t="81000" x="4225925" y="5256213"/>
          <p14:tracePt t="81436" x="4225925" y="5249863"/>
          <p14:tracePt t="81704" x="4225925" y="5256213"/>
          <p14:tracePt t="81739" x="4225925" y="5264150"/>
          <p14:tracePt t="81764" x="4217988" y="5264150"/>
          <p14:tracePt t="81802" x="4217988" y="5270500"/>
          <p14:tracePt t="81822" x="4211638" y="5270500"/>
          <p14:tracePt t="81857" x="4211638" y="5278438"/>
          <p14:tracePt t="81878" x="4203700" y="5278438"/>
          <p14:tracePt t="81980" x="4203700" y="5284788"/>
          <p14:tracePt t="84240" x="4197350" y="5284788"/>
          <p14:tracePt t="84248" x="4197350" y="5278438"/>
          <p14:tracePt t="84259" x="4181475" y="5256213"/>
          <p14:tracePt t="84277" x="4175125" y="5205413"/>
          <p14:tracePt t="84294" x="4160838" y="5062538"/>
          <p14:tracePt t="84310" x="4160838" y="4932363"/>
          <p14:tracePt t="84327" x="4160838" y="4787900"/>
          <p14:tracePt t="84343" x="4160838" y="4657725"/>
          <p14:tracePt t="84360" x="4152900" y="4529138"/>
          <p14:tracePt t="84376" x="4152900" y="4405313"/>
          <p14:tracePt t="84394" x="4152900" y="4276725"/>
          <p14:tracePt t="84410" x="4160838" y="4167188"/>
          <p14:tracePt t="84427" x="4189413" y="4030663"/>
          <p14:tracePt t="84443" x="4203700" y="3914775"/>
          <p14:tracePt t="84460" x="4217988" y="3792538"/>
          <p14:tracePt t="84477" x="4225925" y="3678238"/>
          <p14:tracePt t="84495" x="4260850" y="3519488"/>
          <p14:tracePt t="84510" x="4283075" y="3425825"/>
          <p14:tracePt t="84527" x="4305300" y="3338513"/>
          <p14:tracePt t="84543" x="4325938" y="3236913"/>
          <p14:tracePt t="84560" x="4354513" y="3122613"/>
          <p14:tracePt t="84563" x="4370388" y="3063875"/>
          <p14:tracePt t="84577" x="4391025" y="3006725"/>
          <p14:tracePt t="84593" x="4427538" y="2876550"/>
          <p14:tracePt t="84610" x="4498975" y="2682875"/>
          <p14:tracePt t="84627" x="4549775" y="2524125"/>
          <p14:tracePt t="84643" x="4592638" y="2416175"/>
          <p14:tracePt t="84660" x="4614863" y="2328863"/>
          <p14:tracePt t="84676" x="4643438" y="2249488"/>
          <p14:tracePt t="84695" x="4686300" y="2141538"/>
          <p14:tracePt t="84710" x="4700588" y="2098675"/>
          <p14:tracePt t="84727" x="4751388" y="1976438"/>
          <p14:tracePt t="84742" x="4787900" y="1897063"/>
          <p14:tracePt t="84759" x="4830763" y="1809750"/>
          <p14:tracePt t="84776" x="4889500" y="1738313"/>
          <p14:tracePt t="84793" x="4938713" y="1673225"/>
          <p14:tracePt t="84808" x="4968875" y="1651000"/>
          <p14:tracePt t="84825" x="4983163" y="1644650"/>
          <p14:tracePt t="84843" x="4983163" y="1636713"/>
          <p14:tracePt t="85148" x="4983163" y="1644650"/>
          <p14:tracePt t="85154" x="4975225" y="1651000"/>
          <p14:tracePt t="85163" x="4960938" y="1665288"/>
          <p14:tracePt t="85177" x="4895850" y="1701800"/>
          <p14:tracePt t="85194" x="4787900" y="1752600"/>
          <p14:tracePt t="85210" x="4629150" y="1758950"/>
          <p14:tracePt t="85227" x="4340225" y="1687513"/>
          <p14:tracePt t="85243" x="4024313" y="1636713"/>
          <p14:tracePt t="85262" x="3771900" y="1593850"/>
          <p14:tracePt t="85277" x="3627438" y="1557338"/>
          <p14:tracePt t="85294" x="3511550" y="1528763"/>
          <p14:tracePt t="85310" x="3440113" y="1506538"/>
          <p14:tracePt t="85326" x="3375025" y="1485900"/>
          <p14:tracePt t="85343" x="3309938" y="1457325"/>
          <p14:tracePt t="85360" x="3230563" y="1435100"/>
          <p14:tracePt t="85377" x="3028950" y="1362075"/>
          <p14:tracePt t="85394" x="2827338" y="1304925"/>
          <p14:tracePt t="85411" x="2566988" y="1268413"/>
          <p14:tracePt t="85427" x="2365375" y="1254125"/>
          <p14:tracePt t="85444" x="2198688" y="1254125"/>
          <p14:tracePt t="85460" x="2090738" y="1254125"/>
          <p14:tracePt t="85477" x="2084388" y="1276350"/>
          <p14:tracePt t="85494" x="2127250" y="1298575"/>
          <p14:tracePt t="85510" x="2263775" y="1377950"/>
          <p14:tracePt t="85526" x="2459038" y="1441450"/>
          <p14:tracePt t="85544" x="2624138" y="1550988"/>
          <p14:tracePt t="85560" x="2725738" y="1622425"/>
          <p14:tracePt t="85562" x="2754313" y="1644650"/>
          <p14:tracePt t="85681" x="2732088" y="1614488"/>
          <p14:tracePt t="85688" x="2711450" y="1550988"/>
          <p14:tracePt t="85695" x="2660650" y="1477963"/>
          <p14:tracePt t="85710" x="2581275" y="1457325"/>
          <p14:tracePt t="85726" x="2422525" y="1435100"/>
          <p14:tracePt t="85744" x="2084388" y="1377950"/>
          <p14:tracePt t="85760" x="1528763" y="1290638"/>
          <p14:tracePt t="85777" x="850900" y="1233488"/>
          <p14:tracePt t="88703" x="79375" y="2062163"/>
          <p14:tracePt t="88711" x="317500" y="2249488"/>
          <p14:tracePt t="88725" x="836613" y="2654300"/>
          <p14:tracePt t="88741" x="1247775" y="2927350"/>
          <p14:tracePt t="88759" x="1557338" y="3128963"/>
          <p14:tracePt t="88774" x="1730375" y="3252788"/>
          <p14:tracePt t="88791" x="1866900" y="3375025"/>
          <p14:tracePt t="88808" x="2033588" y="3505200"/>
          <p14:tracePt t="88824" x="2170113" y="3605213"/>
          <p14:tracePt t="88841" x="2328863" y="3756025"/>
          <p14:tracePt t="88859" x="2422525" y="3814763"/>
          <p14:tracePt t="88876" x="2530475" y="3871913"/>
          <p14:tracePt t="88893" x="2660650" y="3937000"/>
          <p14:tracePt t="88910" x="2884488" y="4059238"/>
          <p14:tracePt t="88926" x="3006725" y="4138613"/>
          <p14:tracePt t="88943" x="3128963" y="4181475"/>
          <p14:tracePt t="88961" x="3244850" y="4225925"/>
          <p14:tracePt t="88976" x="3352800" y="4260850"/>
          <p14:tracePt t="88993" x="3468688" y="4283075"/>
          <p14:tracePt t="89009" x="3582988" y="4305300"/>
          <p14:tracePt t="89027" x="3727450" y="4311650"/>
          <p14:tracePt t="89043" x="3814763" y="4311650"/>
          <p14:tracePt t="89059" x="3886200" y="4311650"/>
          <p14:tracePt t="89076" x="3922713" y="4311650"/>
          <p14:tracePt t="89092" x="3944938" y="4319588"/>
          <p14:tracePt t="89109" x="3973513" y="4333875"/>
          <p14:tracePt t="89126" x="4067175" y="4376738"/>
          <p14:tracePt t="89143" x="4189413" y="4419600"/>
          <p14:tracePt t="89160" x="4319588" y="4464050"/>
          <p14:tracePt t="89176" x="4449763" y="4521200"/>
          <p14:tracePt t="89192" x="4572000" y="4564063"/>
          <p14:tracePt t="89209" x="4679950" y="4592638"/>
          <p14:tracePt t="89227" x="4751388" y="4622800"/>
          <p14:tracePt t="89243" x="4773613" y="4637088"/>
          <p14:tracePt t="89260" x="4787900" y="4651375"/>
          <p14:tracePt t="89277" x="4802188" y="4672013"/>
          <p14:tracePt t="89293" x="4824413" y="4686300"/>
          <p14:tracePt t="89310" x="4845050" y="4708525"/>
          <p14:tracePt t="89327" x="4924425" y="4745038"/>
          <p14:tracePt t="89344" x="5026025" y="4773613"/>
          <p14:tracePt t="89358" x="5126038" y="4802188"/>
          <p14:tracePt t="89375" x="5205413" y="4816475"/>
          <p14:tracePt t="89390" x="5235575" y="4830763"/>
          <p14:tracePt t="89408" x="5256213" y="4830763"/>
          <p14:tracePt t="89424" x="5270500" y="4824413"/>
          <p14:tracePt t="89441" x="5278438" y="4802188"/>
          <p14:tracePt t="89459" x="5264150" y="4810125"/>
          <p14:tracePt t="89475" x="5249863" y="4830763"/>
          <p14:tracePt t="89493" x="5227638" y="4852988"/>
          <p14:tracePt t="89509" x="5205413" y="4881563"/>
          <p14:tracePt t="89526" x="5176838" y="4881563"/>
          <p14:tracePt t="89543" x="5148263" y="4867275"/>
          <p14:tracePt t="89657" x="5141913" y="4867275"/>
          <p14:tracePt t="89673" x="5141913" y="4859338"/>
          <p14:tracePt t="89680" x="5156200" y="4845050"/>
          <p14:tracePt t="89692" x="5170488" y="4830763"/>
          <p14:tracePt t="89709" x="5321300" y="4810125"/>
          <p14:tracePt t="89726" x="5537200" y="4838700"/>
          <p14:tracePt t="89743" x="5797550" y="4875213"/>
          <p14:tracePt t="89759" x="5976938" y="4910138"/>
          <p14:tracePt t="89776" x="6165850" y="4903788"/>
          <p14:tracePt t="89792" x="6308725" y="4903788"/>
          <p14:tracePt t="89811" x="6461125" y="4910138"/>
          <p14:tracePt t="89826" x="6532563" y="4910138"/>
          <p14:tracePt t="89843" x="6561138" y="4903788"/>
          <p14:tracePt t="89859" x="6583363" y="4895850"/>
          <p14:tracePt t="89875" x="6597650" y="4895850"/>
          <p14:tracePt t="89893" x="6605588" y="4895850"/>
          <p14:tracePt t="89910" x="6611938" y="4895850"/>
          <p14:tracePt t="89926" x="6634163" y="4889500"/>
          <p14:tracePt t="89943" x="6648450" y="4889500"/>
          <p14:tracePt t="89960" x="6670675" y="4889500"/>
          <p14:tracePt t="89976" x="6684963" y="4889500"/>
          <p14:tracePt t="89993" x="6691313" y="4889500"/>
          <p14:tracePt t="90009" x="6705600" y="4889500"/>
          <p14:tracePt t="90026" x="6719888" y="4889500"/>
          <p14:tracePt t="90044" x="6734175" y="4889500"/>
          <p14:tracePt t="90067" x="6742113" y="4889500"/>
          <p14:tracePt t="90135" x="6734175" y="4889500"/>
          <p14:tracePt t="90150" x="6727825" y="4889500"/>
          <p14:tracePt t="90159" x="6719888" y="4889500"/>
          <p14:tracePt t="90175" x="6713538" y="4889500"/>
          <p14:tracePt t="90191" x="6699250" y="4889500"/>
          <p14:tracePt t="90208" x="6691313" y="4889500"/>
          <p14:tracePt t="90262" x="6691313" y="4881563"/>
          <p14:tracePt t="90270" x="6691313" y="4875213"/>
          <p14:tracePt t="90278" x="6699250" y="4859338"/>
          <p14:tracePt t="90293" x="6713538" y="4845050"/>
          <p14:tracePt t="90309" x="6727825" y="4824413"/>
          <p14:tracePt t="90325" x="6742113" y="4802188"/>
          <p14:tracePt t="90342" x="6756400" y="4779963"/>
          <p14:tracePt t="90358" x="6764338" y="4759325"/>
          <p14:tracePt t="90376" x="6784975" y="4716463"/>
          <p14:tracePt t="90393" x="6799263" y="4694238"/>
          <p14:tracePt t="90410" x="6807200" y="4679950"/>
          <p14:tracePt t="90426" x="6813550" y="4672013"/>
          <p14:tracePt t="90443" x="6821488" y="4657725"/>
          <p14:tracePt t="90458" x="6821488" y="4651375"/>
          <p14:tracePt t="90474" x="6821488" y="4643438"/>
          <p14:tracePt t="90491" x="6827838" y="4643438"/>
          <p14:tracePt t="90703" x="6821488" y="4643438"/>
          <p14:tracePt t="90740" x="6813550" y="4643438"/>
          <p14:tracePt t="90764" x="6807200" y="4643438"/>
          <p14:tracePt t="90772" x="6807200" y="4651375"/>
          <p14:tracePt t="90784" x="6799263" y="4651375"/>
          <p14:tracePt t="90814" x="6792913" y="4651375"/>
          <p14:tracePt t="90830" x="6784975" y="4657725"/>
          <p14:tracePt t="90852" x="6778625" y="4657725"/>
          <p14:tracePt t="90860" x="6770688" y="4665663"/>
          <p14:tracePt t="90885" x="6764338" y="4672013"/>
          <p14:tracePt t="90894" x="6764338" y="4679950"/>
          <p14:tracePt t="90909" x="6756400" y="4679950"/>
          <p14:tracePt t="90925" x="6748463" y="4679950"/>
          <p14:tracePt t="90942" x="6742113" y="4686300"/>
          <p14:tracePt t="90977" x="6734175" y="4694238"/>
          <p14:tracePt t="91009" x="6727825" y="4694238"/>
          <p14:tracePt t="91026" x="6719888" y="4702175"/>
          <p14:tracePt t="91042" x="6713538" y="4708525"/>
          <p14:tracePt t="91059" x="6705600" y="4716463"/>
          <p14:tracePt t="91078" x="6699250" y="4716463"/>
          <p14:tracePt t="91093" x="6691313" y="4722813"/>
          <p14:tracePt t="91108" x="6684963" y="4730750"/>
          <p14:tracePt t="91125" x="6677025" y="4737100"/>
          <p14:tracePt t="91140" x="6670675" y="4745038"/>
          <p14:tracePt t="91158" x="6654800" y="4745038"/>
          <p14:tracePt t="91175" x="6640513" y="4751388"/>
          <p14:tracePt t="91191" x="6626225" y="4759325"/>
          <p14:tracePt t="91208" x="6611938" y="4765675"/>
          <p14:tracePt t="91224" x="6605588" y="4773613"/>
          <p14:tracePt t="91241" x="6591300" y="4779963"/>
          <p14:tracePt t="91258" x="6575425" y="4787900"/>
          <p14:tracePt t="91274" x="6554788" y="4802188"/>
          <p14:tracePt t="91291" x="6532563" y="4802188"/>
          <p14:tracePt t="91308" x="6511925" y="4816475"/>
          <p14:tracePt t="91326" x="6481763" y="4816475"/>
          <p14:tracePt t="91342" x="6453188" y="4824413"/>
          <p14:tracePt t="91359" x="6432550" y="4824413"/>
          <p14:tracePt t="91376" x="6410325" y="4830763"/>
          <p14:tracePt t="91393" x="6388100" y="4845050"/>
          <p14:tracePt t="91408" x="6373813" y="4845050"/>
          <p14:tracePt t="91426" x="6353175" y="4845050"/>
          <p14:tracePt t="91442" x="6330950" y="4852988"/>
          <p14:tracePt t="91459" x="6316663" y="4859338"/>
          <p14:tracePt t="91461" x="6308725" y="4859338"/>
          <p14:tracePt t="91476" x="6294438" y="4867275"/>
          <p14:tracePt t="91493" x="6265863" y="4867275"/>
          <p14:tracePt t="91509" x="6251575" y="4875213"/>
          <p14:tracePt t="91527" x="6237288" y="4875213"/>
          <p14:tracePt t="91543" x="6223000" y="4875213"/>
          <p14:tracePt t="91560" x="6208713" y="4875213"/>
          <p14:tracePt t="91577" x="6194425" y="4875213"/>
          <p14:tracePt t="91594" x="6186488" y="4875213"/>
          <p14:tracePt t="91610" x="6165850" y="4875213"/>
          <p14:tracePt t="91624" x="6157913" y="4875213"/>
          <p14:tracePt t="91640" x="6143625" y="4881563"/>
          <p14:tracePt t="91657" x="6115050" y="4889500"/>
          <p14:tracePt t="91674" x="6100763" y="4889500"/>
          <p14:tracePt t="91690" x="6072188" y="4889500"/>
          <p14:tracePt t="91707" x="6056313" y="4889500"/>
          <p14:tracePt t="91725" x="6035675" y="4895850"/>
          <p14:tracePt t="91743" x="6007100" y="4903788"/>
          <p14:tracePt t="91760" x="5984875" y="4924425"/>
          <p14:tracePt t="91776" x="5962650" y="4932363"/>
          <p14:tracePt t="91792" x="5934075" y="4946650"/>
          <p14:tracePt t="91808" x="5891213" y="4954588"/>
          <p14:tracePt t="91826" x="5834063" y="4968875"/>
          <p14:tracePt t="91843" x="5789613" y="4975225"/>
          <p14:tracePt t="91859" x="5761038" y="4975225"/>
          <p14:tracePt t="91876" x="5740400" y="4975225"/>
          <p14:tracePt t="91892" x="5718175" y="4983163"/>
          <p14:tracePt t="91908" x="5703888" y="4983163"/>
          <p14:tracePt t="91926" x="5675313" y="4989513"/>
          <p14:tracePt t="91943" x="5646738" y="4997450"/>
          <p14:tracePt t="91959" x="5630863" y="4997450"/>
          <p14:tracePt t="91976" x="5616575" y="5011738"/>
          <p14:tracePt t="91992" x="5610225" y="5011738"/>
          <p14:tracePt t="92009" x="5595938" y="5018088"/>
          <p14:tracePt t="92026" x="5573713" y="5018088"/>
          <p14:tracePt t="92043" x="5551488" y="5026025"/>
          <p14:tracePt t="92061" x="5537200" y="5032375"/>
          <p14:tracePt t="92076" x="5516563" y="5032375"/>
          <p14:tracePt t="92092" x="5494338" y="5048250"/>
          <p14:tracePt t="92109" x="5480050" y="5048250"/>
          <p14:tracePt t="92125" x="5457825" y="5054600"/>
          <p14:tracePt t="92143" x="5429250" y="5062538"/>
          <p14:tracePt t="92159" x="5414963" y="5076825"/>
          <p14:tracePt t="92176" x="5394325" y="5083175"/>
          <p14:tracePt t="92192" x="5378450" y="5097463"/>
          <p14:tracePt t="92209" x="5357813" y="5111750"/>
          <p14:tracePt t="92226" x="5335588" y="5127625"/>
          <p14:tracePt t="92242" x="5314950" y="5141913"/>
          <p14:tracePt t="92259" x="5278438" y="5162550"/>
          <p14:tracePt t="92276" x="5256213" y="5176838"/>
          <p14:tracePt t="92293" x="5241925" y="5184775"/>
          <p14:tracePt t="92309" x="5221288" y="5191125"/>
          <p14:tracePt t="92325" x="5205413" y="5199063"/>
          <p14:tracePt t="92342" x="5191125" y="5205413"/>
          <p14:tracePt t="92359" x="5184775" y="5205413"/>
          <p14:tracePt t="92376" x="5170488" y="5213350"/>
          <p14:tracePt t="92392" x="5156200" y="5213350"/>
          <p14:tracePt t="92409" x="5141913" y="5221288"/>
          <p14:tracePt t="92425" x="5126038" y="5227638"/>
          <p14:tracePt t="92442" x="5105400" y="5235575"/>
          <p14:tracePt t="92459" x="5083175" y="5235575"/>
          <p14:tracePt t="92476" x="5062538" y="5235575"/>
          <p14:tracePt t="92492" x="5040313" y="5235575"/>
          <p14:tracePt t="92509" x="5018088" y="5235575"/>
          <p14:tracePt t="92526" x="5003800" y="5235575"/>
          <p14:tracePt t="92543" x="4983163" y="5227638"/>
          <p14:tracePt t="92559" x="4960938" y="5227638"/>
          <p14:tracePt t="92563" x="4953000" y="5227638"/>
          <p14:tracePt t="92576" x="4938713" y="5227638"/>
          <p14:tracePt t="92593" x="4918075" y="5227638"/>
          <p14:tracePt t="92609" x="4895850" y="5227638"/>
          <p14:tracePt t="92625" x="4875213" y="5227638"/>
          <p14:tracePt t="92640" x="4852988" y="5227638"/>
          <p14:tracePt t="92658" x="4838700" y="5227638"/>
          <p14:tracePt t="92675" x="4816475" y="5227638"/>
          <p14:tracePt t="92692" x="4787900" y="5227638"/>
          <p14:tracePt t="92707" x="4773613" y="5227638"/>
          <p14:tracePt t="92723" x="4759325" y="5227638"/>
          <p14:tracePt t="92739" x="4745038" y="5227638"/>
          <p14:tracePt t="92756" x="4730750" y="5227638"/>
          <p14:tracePt t="92773" x="4722813" y="5227638"/>
          <p14:tracePt t="92790" x="4708525" y="5235575"/>
          <p14:tracePt t="92806" x="4700588" y="5235575"/>
          <p14:tracePt t="92825" x="4694238" y="5241925"/>
          <p14:tracePt t="92839" x="4686300" y="5241925"/>
          <p14:tracePt t="92856" x="4686300" y="5256213"/>
          <p14:tracePt t="92873" x="4672013" y="5256213"/>
          <p14:tracePt t="92890" x="4665663" y="5256213"/>
          <p14:tracePt t="92907" x="4657725" y="5264150"/>
          <p14:tracePt t="92923" x="4651375" y="5264150"/>
          <p14:tracePt t="92943" x="4637088" y="5278438"/>
          <p14:tracePt t="92960" x="4614863" y="5284788"/>
          <p14:tracePt t="92975" x="4592638" y="5307013"/>
          <p14:tracePt t="92993" x="4572000" y="5321300"/>
          <p14:tracePt t="93009" x="4549775" y="5335588"/>
          <p14:tracePt t="93026" x="4470400" y="5372100"/>
          <p14:tracePt t="93045" x="4384675" y="5400675"/>
          <p14:tracePt t="93059" x="4305300" y="5429250"/>
          <p14:tracePt t="93064" x="4260850" y="5443538"/>
          <p14:tracePt t="93076" x="4217988" y="5457825"/>
          <p14:tracePt t="93093" x="4138613" y="5487988"/>
          <p14:tracePt t="93110" x="4081463" y="5502275"/>
          <p14:tracePt t="93125" x="4052888" y="5516563"/>
          <p14:tracePt t="93140" x="4038600" y="5516563"/>
          <p14:tracePt t="93156" x="4024313" y="5516563"/>
          <p14:tracePt t="93189" x="4016375" y="5522913"/>
          <p14:tracePt t="93206" x="4002088" y="5530850"/>
          <p14:tracePt t="93223" x="3979863" y="5545138"/>
          <p14:tracePt t="93239" x="3959225" y="5559425"/>
          <p14:tracePt t="93256" x="3922713" y="5581650"/>
          <p14:tracePt t="93273" x="3886200" y="5595938"/>
          <p14:tracePt t="93289" x="3806825" y="5624513"/>
          <p14:tracePt t="93306" x="3741738" y="5653088"/>
          <p14:tracePt t="93323" x="3678238" y="5667375"/>
          <p14:tracePt t="93339" x="3633788" y="5675313"/>
          <p14:tracePt t="93356" x="3598863" y="5689600"/>
          <p14:tracePt t="93373" x="3576638" y="5689600"/>
          <p14:tracePt t="93389" x="3548063" y="5710238"/>
          <p14:tracePt t="93406" x="3525838" y="5718175"/>
          <p14:tracePt t="93423" x="3503613" y="5732463"/>
          <p14:tracePt t="93439" x="3475038" y="5740400"/>
          <p14:tracePt t="93456" x="3460750" y="5746750"/>
          <p14:tracePt t="93472" x="3432175" y="5754688"/>
          <p14:tracePt t="93489" x="3409950" y="5761038"/>
          <p14:tracePt t="93506" x="3375025" y="5768975"/>
          <p14:tracePt t="93522" x="3352800" y="5768975"/>
          <p14:tracePt t="93539" x="3330575" y="5775325"/>
          <p14:tracePt t="93556" x="3316288" y="5775325"/>
          <p14:tracePt t="93558" x="3309938" y="5783263"/>
          <p14:tracePt t="93573" x="3295650" y="5783263"/>
          <p14:tracePt t="93589" x="3281363" y="5783263"/>
          <p14:tracePt t="93606" x="3252788" y="5789613"/>
          <p14:tracePt t="93622" x="3230563" y="5797550"/>
          <p14:tracePt t="93639" x="3208338" y="5803900"/>
          <p14:tracePt t="93656" x="3194050" y="5819775"/>
          <p14:tracePt t="93673" x="3165475" y="5826125"/>
          <p14:tracePt t="93689" x="3136900" y="5840413"/>
          <p14:tracePt t="93706" x="3108325" y="5862638"/>
          <p14:tracePt t="93723" x="3094038" y="5868988"/>
          <p14:tracePt t="93740" x="3079750" y="5876925"/>
          <p14:tracePt t="93756" x="3071813" y="5883275"/>
          <p14:tracePt t="93773" x="3057525" y="5891213"/>
          <p14:tracePt t="93790" x="3049588" y="5891213"/>
          <p14:tracePt t="93806" x="3049588" y="5899150"/>
          <p14:tracePt t="93822" x="3043238" y="5905500"/>
          <p14:tracePt t="93839" x="3043238" y="5913438"/>
          <p14:tracePt t="94121" x="3043238" y="5919788"/>
          <p14:tracePt t="94399" x="3043238" y="5913438"/>
          <p14:tracePt t="94420" x="3049588" y="5913438"/>
          <p14:tracePt t="94428" x="3049588" y="5905500"/>
          <p14:tracePt t="94445" x="3057525" y="5905500"/>
          <p14:tracePt t="94459" x="3079750" y="5899150"/>
          <p14:tracePt t="94475" x="3086100" y="5899150"/>
          <p14:tracePt t="94492" x="3108325" y="5891213"/>
          <p14:tracePt t="94508" x="3122613" y="5883275"/>
          <p14:tracePt t="94524" x="3136900" y="5883275"/>
          <p14:tracePt t="94543" x="3157538" y="5876925"/>
          <p14:tracePt t="94564" x="3173413" y="5876925"/>
          <p14:tracePt t="94575" x="3173413" y="5868988"/>
          <p14:tracePt t="94592" x="3187700" y="5868988"/>
          <p14:tracePt t="94608" x="3201988" y="5868988"/>
          <p14:tracePt t="94625" x="3216275" y="5862638"/>
          <p14:tracePt t="94641" x="3236913" y="5862638"/>
          <p14:tracePt t="94658" x="3252788" y="5862638"/>
          <p14:tracePt t="94675" x="3267075" y="5854700"/>
          <p14:tracePt t="94691" x="3287713" y="5854700"/>
          <p14:tracePt t="94707" x="3302000" y="5854700"/>
          <p14:tracePt t="94724" x="3324225" y="5848350"/>
          <p14:tracePt t="94740" x="3338513" y="5848350"/>
          <p14:tracePt t="94756" x="3360738" y="5848350"/>
          <p14:tracePt t="94775" x="3375025" y="5848350"/>
          <p14:tracePt t="94791" x="3417888" y="5840413"/>
          <p14:tracePt t="94809" x="3460750" y="5826125"/>
          <p14:tracePt t="94825" x="3489325" y="5826125"/>
          <p14:tracePt t="94842" x="3533775" y="5819775"/>
          <p14:tracePt t="94858" x="3568700" y="5803900"/>
          <p14:tracePt t="94875" x="3605213" y="5797550"/>
          <p14:tracePt t="94892" x="3648075" y="5783263"/>
          <p14:tracePt t="94907" x="3692525" y="5768975"/>
          <p14:tracePt t="94923" x="3713163" y="5754688"/>
          <p14:tracePt t="94939" x="3735388" y="5746750"/>
          <p14:tracePt t="94957" x="3763963" y="5732463"/>
          <p14:tracePt t="94973" x="3786188" y="5718175"/>
          <p14:tracePt t="94989" x="3806825" y="5710238"/>
          <p14:tracePt t="95007" x="3829050" y="5689600"/>
          <p14:tracePt t="95025" x="3871913" y="5653088"/>
          <p14:tracePt t="95040" x="3900488" y="5630863"/>
          <p14:tracePt t="95058" x="3937000" y="5616575"/>
          <p14:tracePt t="95074" x="3973513" y="5595938"/>
          <p14:tracePt t="95090" x="4008438" y="5573713"/>
          <p14:tracePt t="95106" x="4044950" y="5553075"/>
          <p14:tracePt t="95124" x="4110038" y="5522913"/>
          <p14:tracePt t="95140" x="4146550" y="5502275"/>
          <p14:tracePt t="95157" x="4181475" y="5487988"/>
          <p14:tracePt t="95173" x="4225925" y="5465763"/>
          <p14:tracePt t="95189" x="4260850" y="5443538"/>
          <p14:tracePt t="95207" x="4297363" y="5437188"/>
          <p14:tracePt t="95225" x="4311650" y="5422900"/>
          <p14:tracePt t="95242" x="4340225" y="5408613"/>
          <p14:tracePt t="95259" x="4362450" y="5400675"/>
          <p14:tracePt t="95275" x="4391025" y="5394325"/>
          <p14:tracePt t="95291" x="4413250" y="5378450"/>
          <p14:tracePt t="95308" x="4456113" y="5372100"/>
          <p14:tracePt t="95324" x="4521200" y="5357813"/>
          <p14:tracePt t="95342" x="4629150" y="5329238"/>
          <p14:tracePt t="95358" x="4686300" y="5321300"/>
          <p14:tracePt t="95375" x="4737100" y="5314950"/>
          <p14:tracePt t="95391" x="4787900" y="5314950"/>
          <p14:tracePt t="95408" x="4816475" y="5307013"/>
          <p14:tracePt t="95425" x="4845050" y="5307013"/>
          <p14:tracePt t="95441" x="4875213" y="5300663"/>
          <p14:tracePt t="95443" x="4889500" y="5300663"/>
          <p14:tracePt t="95458" x="4918075" y="5292725"/>
          <p14:tracePt t="95475" x="4946650" y="5292725"/>
          <p14:tracePt t="95491" x="4989513" y="5284788"/>
          <p14:tracePt t="95508" x="5040313" y="5284788"/>
          <p14:tracePt t="95525" x="5091113" y="5284788"/>
          <p14:tracePt t="95542" x="5148263" y="5284788"/>
          <p14:tracePt t="95558" x="5221288" y="5278438"/>
          <p14:tracePt t="95575" x="5256213" y="5264150"/>
          <p14:tracePt t="95599" x="5307013" y="5256213"/>
          <p14:tracePt t="95607" x="5314950" y="5249863"/>
          <p14:tracePt t="95623" x="5335588" y="5241925"/>
          <p14:tracePt t="95639" x="5349875" y="5241925"/>
          <p14:tracePt t="95656" x="5364163" y="5235575"/>
          <p14:tracePt t="95674" x="5372100" y="5235575"/>
          <p14:tracePt t="95851" x="5378450" y="5235575"/>
          <p14:tracePt t="95867" x="5378450" y="5227638"/>
          <p14:tracePt t="95879" x="5386388" y="5227638"/>
          <p14:tracePt t="95892" x="5394325" y="5221288"/>
          <p14:tracePt t="95908" x="5408613" y="5213350"/>
          <p14:tracePt t="95923" x="5408613" y="5205413"/>
          <p14:tracePt t="95940" x="5429250" y="5184775"/>
          <p14:tracePt t="95957" x="5451475" y="5170488"/>
          <p14:tracePt t="95973" x="5457825" y="5162550"/>
          <p14:tracePt t="95990" x="5473700" y="5148263"/>
          <p14:tracePt t="96006" x="5494338" y="5141913"/>
          <p14:tracePt t="96022" x="5508625" y="5127625"/>
          <p14:tracePt t="96039" x="5522913" y="5111750"/>
          <p14:tracePt t="96056" x="5537200" y="5105400"/>
          <p14:tracePt t="96073" x="5545138" y="5097463"/>
          <p14:tracePt t="96089" x="5559425" y="5091113"/>
          <p14:tracePt t="96107" x="5567363" y="5083175"/>
          <p14:tracePt t="96126" x="5588000" y="5076825"/>
          <p14:tracePt t="96142" x="5602288" y="5068888"/>
          <p14:tracePt t="96158" x="5616575" y="5062538"/>
          <p14:tracePt t="96174" x="5624513" y="5054600"/>
          <p14:tracePt t="96191" x="5638800" y="5048250"/>
          <p14:tracePt t="96208" x="5661025" y="5040313"/>
          <p14:tracePt t="96225" x="5681663" y="5040313"/>
          <p14:tracePt t="96242" x="5695950" y="5032375"/>
          <p14:tracePt t="96258" x="5703888" y="5032375"/>
          <p14:tracePt t="96275" x="5718175" y="5026025"/>
          <p14:tracePt t="96291" x="5740400" y="5018088"/>
          <p14:tracePt t="96308" x="5754688" y="5018088"/>
          <p14:tracePt t="96325" x="5768975" y="5018088"/>
          <p14:tracePt t="96341" x="5775325" y="5018088"/>
          <p14:tracePt t="96358" x="5789613" y="5018088"/>
          <p14:tracePt t="96374" x="5797550" y="5011738"/>
          <p14:tracePt t="96391" x="5803900" y="5011738"/>
          <p14:tracePt t="96407" x="5811838" y="5011738"/>
          <p14:tracePt t="96441" x="5819775" y="5003800"/>
          <p14:tracePt t="96458" x="5826125" y="5003800"/>
          <p14:tracePt t="96475" x="5834063" y="5003800"/>
          <p14:tracePt t="96491" x="5840413" y="5003800"/>
          <p14:tracePt t="96507" x="5854700" y="5003800"/>
          <p14:tracePt t="96524" x="5868988" y="4997450"/>
          <p14:tracePt t="96541" x="5883275" y="4997450"/>
          <p14:tracePt t="96559" x="5897563" y="4989513"/>
          <p14:tracePt t="96582" x="5905500" y="4989513"/>
          <p14:tracePt t="96596" x="5913438" y="4989513"/>
          <p14:tracePt t="96607" x="5913438" y="4983163"/>
          <p14:tracePt t="96624" x="5927725" y="4975225"/>
          <p14:tracePt t="96642" x="5942013" y="4975225"/>
          <p14:tracePt t="96658" x="5948363" y="4975225"/>
          <p14:tracePt t="96675" x="5956300" y="4968875"/>
          <p14:tracePt t="96691" x="5962650" y="4968875"/>
          <p14:tracePt t="96707" x="5976938" y="4960938"/>
          <p14:tracePt t="96725" x="5984875" y="4960938"/>
          <p14:tracePt t="96742" x="6007100" y="4946650"/>
          <p14:tracePt t="96757" x="6013450" y="4946650"/>
          <p14:tracePt t="96775" x="6027738" y="4946650"/>
          <p14:tracePt t="96791" x="6035675" y="4946650"/>
          <p14:tracePt t="96808" x="6042025" y="4938713"/>
          <p14:tracePt t="96824" x="6049963" y="4938713"/>
          <p14:tracePt t="96841" x="6056313" y="4938713"/>
          <p14:tracePt t="96858" x="6056313" y="4932363"/>
          <p14:tracePt t="96891" x="6064250" y="4924425"/>
          <p14:tracePt t="96907" x="6072188" y="4924425"/>
          <p14:tracePt t="96926" x="6078538" y="4924425"/>
          <p14:tracePt t="96941" x="6086475" y="4918075"/>
          <p14:tracePt t="96975" x="6100763" y="4910138"/>
          <p14:tracePt t="96991" x="6107113" y="4910138"/>
          <p14:tracePt t="97007" x="6115050" y="4903788"/>
          <p14:tracePt t="97024" x="6129338" y="4903788"/>
          <p14:tracePt t="97039" x="6143625" y="4895850"/>
          <p14:tracePt t="97056" x="6149975" y="4889500"/>
          <p14:tracePt t="97059" x="6157913" y="4889500"/>
          <p14:tracePt t="97076" x="6165850" y="4889500"/>
          <p14:tracePt t="97089" x="6165850" y="4881563"/>
          <p14:tracePt t="97105" x="6180138" y="4875213"/>
          <p14:tracePt t="97124" x="6200775" y="4867275"/>
          <p14:tracePt t="97142" x="6215063" y="4852988"/>
          <p14:tracePt t="97157" x="6229350" y="4845050"/>
          <p14:tracePt t="97174" x="6245225" y="4845050"/>
          <p14:tracePt t="97191" x="6259513" y="4830763"/>
          <p14:tracePt t="97207" x="6273800" y="4824413"/>
          <p14:tracePt t="97225" x="6302375" y="4816475"/>
          <p14:tracePt t="97241" x="6308725" y="4810125"/>
          <p14:tracePt t="97259" x="6323013" y="4802188"/>
          <p14:tracePt t="97275" x="6330950" y="4802188"/>
          <p14:tracePt t="97291" x="6345238" y="4802188"/>
          <p14:tracePt t="97308" x="6359525" y="4795838"/>
          <p14:tracePt t="97324" x="6373813" y="4795838"/>
          <p14:tracePt t="97340" x="6381750" y="4787900"/>
          <p14:tracePt t="97357" x="6396038" y="4787900"/>
          <p14:tracePt t="97374" x="6402388" y="4787900"/>
          <p14:tracePt t="97407" x="6418263" y="4779963"/>
          <p14:tracePt t="97441" x="6424613" y="4779963"/>
          <p14:tracePt t="97457" x="6424613" y="4773613"/>
          <p14:tracePt t="97489" x="6432550" y="4773613"/>
          <p14:tracePt t="97746" x="6438900" y="4765675"/>
          <p14:tracePt t="97792" x="6446838" y="4765675"/>
          <p14:tracePt t="97808" x="6453188" y="4765675"/>
          <p14:tracePt t="98268" x="6446838" y="4765675"/>
          <p14:tracePt t="98282" x="6438900" y="4765675"/>
          <p14:tracePt t="98292" x="6438900" y="4773613"/>
          <p14:tracePt t="98307" x="6424613" y="4787900"/>
          <p14:tracePt t="98324" x="6418263" y="4795838"/>
          <p14:tracePt t="98341" x="6402388" y="4802188"/>
          <p14:tracePt t="98356" x="6396038" y="4802188"/>
          <p14:tracePt t="98374" x="6381750" y="4810125"/>
          <p14:tracePt t="98390" x="6367463" y="4816475"/>
          <p14:tracePt t="98407" x="6359525" y="4824413"/>
          <p14:tracePt t="98423" x="6345238" y="4830763"/>
          <p14:tracePt t="98440" x="6330950" y="4830763"/>
          <p14:tracePt t="98457" x="6308725" y="4845050"/>
          <p14:tracePt t="98475" x="6288088" y="4859338"/>
          <p14:tracePt t="98490" x="6265863" y="4867275"/>
          <p14:tracePt t="98506" x="6245225" y="4881563"/>
          <p14:tracePt t="98524" x="6229350" y="4895850"/>
          <p14:tracePt t="98539" x="6208713" y="4910138"/>
          <p14:tracePt t="98557" x="6186488" y="4924425"/>
          <p14:tracePt t="98560" x="6180138" y="4924425"/>
          <p14:tracePt t="98575" x="6157913" y="4938713"/>
          <p14:tracePt t="98591" x="6135688" y="4946650"/>
          <p14:tracePt t="98607" x="6121400" y="4954588"/>
          <p14:tracePt t="98623" x="6100763" y="4960938"/>
          <p14:tracePt t="98640" x="6078538" y="4968875"/>
          <p14:tracePt t="98656" x="6056313" y="4975225"/>
          <p14:tracePt t="98674" x="6021388" y="4975225"/>
          <p14:tracePt t="98675" x="6007100" y="4983163"/>
          <p14:tracePt t="98690" x="5984875" y="4989513"/>
          <p14:tracePt t="98706" x="5948363" y="4997450"/>
          <p14:tracePt t="98724" x="5934075" y="4997450"/>
          <p14:tracePt t="98740" x="5905500" y="5003800"/>
          <p14:tracePt t="98757" x="5876925" y="5003800"/>
          <p14:tracePt t="98774" x="5826125" y="5011738"/>
          <p14:tracePt t="98791" x="5811838" y="5011738"/>
          <p14:tracePt t="98808" x="5783263" y="5011738"/>
          <p14:tracePt t="98824" x="5761038" y="5018088"/>
          <p14:tracePt t="98840" x="5732463" y="5032375"/>
          <p14:tracePt t="98857" x="5718175" y="5032375"/>
          <p14:tracePt t="98875" x="5681663" y="5048250"/>
          <p14:tracePt t="98891" x="5661025" y="5054600"/>
          <p14:tracePt t="98907" x="5638800" y="5062538"/>
          <p14:tracePt t="98924" x="5624513" y="5068888"/>
          <p14:tracePt t="98939" x="5602288" y="5076825"/>
          <p14:tracePt t="98958" x="5581650" y="5076825"/>
          <p14:tracePt t="98974" x="5567363" y="5076825"/>
          <p14:tracePt t="98990" x="5537200" y="5083175"/>
          <p14:tracePt t="99007" x="5516563" y="5083175"/>
          <p14:tracePt t="99024" x="5502275" y="5091113"/>
          <p14:tracePt t="99040" x="5480050" y="5091113"/>
          <p14:tracePt t="99056" x="5465763" y="5097463"/>
          <p14:tracePt t="99060" x="5457825" y="5105400"/>
          <p14:tracePt t="99074" x="5451475" y="5105400"/>
          <p14:tracePt t="99091" x="5422900" y="5111750"/>
          <p14:tracePt t="99107" x="5408613" y="5127625"/>
          <p14:tracePt t="99123" x="5386388" y="5127625"/>
          <p14:tracePt t="99139" x="5364163" y="5133975"/>
          <p14:tracePt t="99156" x="5349875" y="5141913"/>
          <p14:tracePt t="99173" x="5329238" y="5141913"/>
          <p14:tracePt t="99189" x="5307013" y="5148263"/>
          <p14:tracePt t="99206" x="5264150" y="5156200"/>
          <p14:tracePt t="99223" x="5213350" y="5156200"/>
          <p14:tracePt t="99240" x="5148263" y="5170488"/>
          <p14:tracePt t="99257" x="5076825" y="5176838"/>
          <p14:tracePt t="99273" x="5032375" y="5176838"/>
          <p14:tracePt t="99290" x="4975225" y="5184775"/>
          <p14:tracePt t="99307" x="4924425" y="5191125"/>
          <p14:tracePt t="99323" x="4895850" y="5191125"/>
          <p14:tracePt t="99339" x="4875213" y="5191125"/>
          <p14:tracePt t="99355" x="4845050" y="5199063"/>
          <p14:tracePt t="99372" x="4830763" y="5205413"/>
          <p14:tracePt t="99389" x="4810125" y="5205413"/>
          <p14:tracePt t="99407" x="4779963" y="5227638"/>
          <p14:tracePt t="99424" x="4759325" y="5235575"/>
          <p14:tracePt t="99440" x="4751388" y="5241925"/>
          <p14:tracePt t="99457" x="4745038" y="5241925"/>
          <p14:tracePt t="99664" x="4745038" y="5249863"/>
          <p14:tracePt t="100188" x="4745038" y="5256213"/>
          <p14:tracePt t="100312" x="4751388" y="5264150"/>
          <p14:tracePt t="100326" x="4759325" y="5270500"/>
          <p14:tracePt t="100342" x="4765675" y="5270500"/>
          <p14:tracePt t="100357" x="4773613" y="5278438"/>
          <p14:tracePt t="100365" x="4779963" y="5278438"/>
          <p14:tracePt t="100381" x="4787900" y="5278438"/>
          <p14:tracePt t="100394" x="4795838" y="5278438"/>
          <p14:tracePt t="100427" x="4802188" y="5278438"/>
          <p14:tracePt t="100438" x="4810125" y="5284788"/>
          <p14:tracePt t="100461" x="4816475" y="5284788"/>
          <p14:tracePt t="100477" x="4824413" y="5284788"/>
          <p14:tracePt t="100485" x="4830763" y="5284788"/>
          <p14:tracePt t="100492" x="4838700" y="5284788"/>
          <p14:tracePt t="100508" x="4845050" y="5284788"/>
          <p14:tracePt t="100525" x="4859338" y="5284788"/>
          <p14:tracePt t="100539" x="4867275" y="5284788"/>
          <p14:tracePt t="100555" x="4881563" y="5284788"/>
          <p14:tracePt t="100572" x="4889500" y="5284788"/>
          <p14:tracePt t="100594" x="4895850" y="5284788"/>
          <p14:tracePt t="100609" x="4910138" y="5284788"/>
          <p14:tracePt t="100625" x="4918075" y="5284788"/>
          <p14:tracePt t="100640" x="4932363" y="5284788"/>
          <p14:tracePt t="100656" x="4953000" y="5284788"/>
          <p14:tracePt t="100674" x="4968875" y="5284788"/>
          <p14:tracePt t="100689" x="4975225" y="5284788"/>
          <p14:tracePt t="100706" x="4983163" y="5284788"/>
          <p14:tracePt t="100794" x="4989513" y="5284788"/>
          <p14:tracePt t="101075" x="4983163" y="5284788"/>
          <p14:tracePt t="101172" x="4975225" y="5284788"/>
          <p14:tracePt t="101211" x="4968875" y="5284788"/>
          <p14:tracePt t="101231" x="4960938" y="5284788"/>
          <p14:tracePt t="101239" x="4960938" y="5292725"/>
          <p14:tracePt t="101261" x="4953000" y="5292725"/>
          <p14:tracePt t="101268" x="4953000" y="5300663"/>
          <p14:tracePt t="101280" x="4946650" y="5300663"/>
          <p14:tracePt t="101302" x="4938713" y="5307013"/>
          <p14:tracePt t="101318" x="4932363" y="5307013"/>
          <p14:tracePt t="101335" x="4924425" y="5307013"/>
          <p14:tracePt t="101342" x="4918075" y="5307013"/>
          <p14:tracePt t="101359" x="4910138" y="5314950"/>
          <p14:tracePt t="101373" x="4903788" y="5314950"/>
          <p14:tracePt t="101390" x="4895850" y="5321300"/>
          <p14:tracePt t="101426" x="4889500" y="5321300"/>
          <p14:tracePt t="101442" x="4881563" y="5329238"/>
          <p14:tracePt t="101450" x="4875213" y="5329238"/>
          <p14:tracePt t="101459" x="4875213" y="5335588"/>
          <p14:tracePt t="101474" x="4867275" y="5335588"/>
          <p14:tracePt t="101491" x="4852988" y="5343525"/>
          <p14:tracePt t="101507" x="4845050" y="5343525"/>
          <p14:tracePt t="101525" x="4838700" y="5343525"/>
          <p14:tracePt t="101539" x="4830763" y="5343525"/>
          <p14:tracePt t="101554" x="4824413" y="5343525"/>
          <p14:tracePt t="101572" x="4816475" y="5349875"/>
          <p14:tracePt t="101650" x="4810125" y="5349875"/>
          <p14:tracePt t="101658" x="4810125" y="5357813"/>
          <p14:tracePt t="101673" x="4802188" y="5357813"/>
          <p14:tracePt t="101689" x="4787900" y="5357813"/>
          <p14:tracePt t="101706" x="4779963" y="5357813"/>
          <p14:tracePt t="101723" x="4765675" y="5364163"/>
          <p14:tracePt t="101740" x="4759325" y="5364163"/>
          <p14:tracePt t="101758" x="4745038" y="5372100"/>
          <p14:tracePt t="101774" x="4737100" y="5378450"/>
          <p14:tracePt t="101789" x="4722813" y="5378450"/>
          <p14:tracePt t="101806" x="4716463" y="5386388"/>
          <p14:tracePt t="101823" x="4700588" y="5386388"/>
          <p14:tracePt t="101839" x="4686300" y="5394325"/>
          <p14:tracePt t="101856" x="4657725" y="5394325"/>
          <p14:tracePt t="101873" x="4643438" y="5394325"/>
          <p14:tracePt t="101890" x="4622800" y="5400675"/>
          <p14:tracePt t="101906" x="4614863" y="5400675"/>
          <p14:tracePt t="101923" x="4606925" y="5400675"/>
          <p14:tracePt t="101939" x="4600575" y="5400675"/>
          <p14:tracePt t="101958" x="4586288" y="5408613"/>
          <p14:tracePt t="101975" x="4564063" y="5408613"/>
          <p14:tracePt t="101990" x="4557713" y="5408613"/>
          <p14:tracePt t="102007" x="4535488" y="5414963"/>
          <p14:tracePt t="102023" x="4513263" y="5414963"/>
          <p14:tracePt t="102040" x="4484688" y="5429250"/>
          <p14:tracePt t="102057" x="4391025" y="5437188"/>
          <p14:tracePt t="102073" x="4311650" y="5451475"/>
          <p14:tracePt t="102089" x="4232275" y="5473700"/>
          <p14:tracePt t="102106" x="4146550" y="5502275"/>
          <p14:tracePt t="102123" x="4081463" y="5530850"/>
          <p14:tracePt t="102139" x="4030663" y="5545138"/>
          <p14:tracePt t="102156" x="4008438" y="5553075"/>
          <p14:tracePt t="102173" x="4002088" y="5553075"/>
          <p14:tracePt t="102211" x="3994150" y="5553075"/>
          <p14:tracePt t="102282" x="3994150" y="5559425"/>
          <p14:tracePt t="102298" x="3987800" y="5559425"/>
          <p14:tracePt t="102307" x="3987800" y="5573713"/>
          <p14:tracePt t="102323" x="3973513" y="5588000"/>
          <p14:tracePt t="102340" x="3959225" y="5588000"/>
          <p14:tracePt t="102356" x="3951288" y="5595938"/>
          <p14:tracePt t="102389" x="3944938" y="5602288"/>
          <p14:tracePt t="102406" x="3937000" y="5610225"/>
          <p14:tracePt t="102423" x="3922713" y="5616575"/>
          <p14:tracePt t="102440" x="3908425" y="5624513"/>
          <p14:tracePt t="102456" x="3900488" y="5624513"/>
          <p14:tracePt t="102473" x="3894138" y="5624513"/>
          <p14:tracePt t="102489" x="3886200" y="5630863"/>
          <p14:tracePt t="102505" x="3879850" y="5638800"/>
          <p14:tracePt t="102524" x="3865563" y="5638800"/>
          <p14:tracePt t="102540" x="3865563" y="5646738"/>
          <p14:tracePt t="102556" x="3851275" y="5646738"/>
          <p14:tracePt t="102574" x="3835400" y="5661025"/>
          <p14:tracePt t="102590" x="3821113" y="5661025"/>
          <p14:tracePt t="102606" x="3806825" y="5667375"/>
          <p14:tracePt t="102622" x="3800475" y="5667375"/>
          <p14:tracePt t="102637" x="3800475" y="5675313"/>
          <p14:tracePt t="102655" x="3786188" y="5681663"/>
          <p14:tracePt t="102671" x="3778250" y="5681663"/>
          <p14:tracePt t="102687" x="3771900" y="5689600"/>
          <p14:tracePt t="102703" x="3756025" y="5689600"/>
          <p14:tracePt t="102721" x="3749675" y="5695950"/>
          <p14:tracePt t="102737" x="3735388" y="5703888"/>
          <p14:tracePt t="102754" x="3721100" y="5703888"/>
          <p14:tracePt t="102770" x="3698875" y="5710238"/>
          <p14:tracePt t="102788" x="3684588" y="5710238"/>
          <p14:tracePt t="102803" x="3662363" y="5710238"/>
          <p14:tracePt t="102820" x="3648075" y="5718175"/>
          <p14:tracePt t="102839" x="3633788" y="5718175"/>
          <p14:tracePt t="102855" x="3627438" y="5718175"/>
          <p14:tracePt t="102888" x="3619500" y="5718175"/>
          <p14:tracePt t="102970" x="3613150" y="5718175"/>
          <p14:tracePt t="104230" x="3613150" y="5710238"/>
          <p14:tracePt t="104247" x="3613150" y="5703888"/>
          <p14:tracePt t="104255" x="3613150" y="5695950"/>
          <p14:tracePt t="104262" x="3613150" y="5689600"/>
          <p14:tracePt t="104291" x="3613150" y="5681663"/>
          <p14:tracePt t="104311" x="3613150" y="5675313"/>
          <p14:tracePt t="104319" x="3613150" y="5667375"/>
          <p14:tracePt t="104336" x="3613150" y="5661025"/>
          <p14:tracePt t="104343" x="3613150" y="5653088"/>
          <p14:tracePt t="104355" x="3613150" y="5646738"/>
          <p14:tracePt t="104490" x="3613150" y="5638800"/>
          <p14:tracePt t="104586" x="3605213" y="5638800"/>
          <p14:tracePt t="104610" x="3598863" y="5638800"/>
          <p14:tracePt t="104628" x="3590925" y="5638800"/>
          <p14:tracePt t="104636" x="3590925" y="5646738"/>
          <p14:tracePt t="104644" x="3582988" y="5653088"/>
          <p14:tracePt t="104655" x="3576638" y="5653088"/>
          <p14:tracePt t="104673" x="3568700" y="5675313"/>
          <p14:tracePt t="104689" x="3548063" y="5689600"/>
          <p14:tracePt t="104706" x="3525838" y="5703888"/>
          <p14:tracePt t="104722" x="3511550" y="5710238"/>
          <p14:tracePt t="104737" x="3503613" y="5718175"/>
          <p14:tracePt t="104770" x="3489325" y="5726113"/>
          <p14:tracePt t="104787" x="3482975" y="5732463"/>
          <p14:tracePt t="104804" x="3468688" y="5740400"/>
          <p14:tracePt t="104820" x="3468688" y="5746750"/>
          <p14:tracePt t="104837" x="3460750" y="5746750"/>
          <p14:tracePt t="104968" x="3468688" y="5740400"/>
          <p14:tracePt t="104976" x="3475038" y="5726113"/>
          <p14:tracePt t="104988" x="3489325" y="5718175"/>
          <p14:tracePt t="105005" x="3519488" y="5689600"/>
          <p14:tracePt t="105022" x="3540125" y="5667375"/>
          <p14:tracePt t="105039" x="3554413" y="5661025"/>
          <p14:tracePt t="105055" x="3568700" y="5646738"/>
          <p14:tracePt t="105059" x="3576638" y="5638800"/>
          <p14:tracePt t="105071" x="3582988" y="5638800"/>
          <p14:tracePt t="105088" x="3582988" y="5624513"/>
          <p14:tracePt t="105185" x="3590925" y="5624513"/>
          <p14:tracePt t="105205" x="3598863" y="5616575"/>
          <p14:tracePt t="105288" x="3605213" y="5624513"/>
          <p14:tracePt t="105296" x="3613150" y="5630863"/>
          <p14:tracePt t="105306" x="3619500" y="5638800"/>
          <p14:tracePt t="105322" x="3641725" y="5661025"/>
          <p14:tracePt t="105338" x="3656013" y="5681663"/>
          <p14:tracePt t="105355" x="3670300" y="5703888"/>
          <p14:tracePt t="105372" x="3692525" y="5732463"/>
          <p14:tracePt t="105389" x="3698875" y="5754688"/>
          <p14:tracePt t="105405" x="3713163" y="5761038"/>
          <p14:tracePt t="105422" x="3721100" y="5775325"/>
          <p14:tracePt t="105604" x="3721100" y="5768975"/>
          <p14:tracePt t="105632" x="3721100" y="5761038"/>
          <p14:tracePt t="105640" x="3713163" y="5761038"/>
          <p14:tracePt t="105655" x="3698875" y="5746750"/>
          <p14:tracePt t="105672" x="3684588" y="5746750"/>
          <p14:tracePt t="105705" x="3678238" y="5740400"/>
          <p14:tracePt t="105738" x="3670300" y="5740400"/>
          <p14:tracePt t="105755" x="3662363" y="5740400"/>
          <p14:tracePt t="105823" x="3656013" y="5740400"/>
          <p14:tracePt t="105839" x="3648075" y="5740400"/>
          <p14:tracePt t="105846" x="3641725" y="5740400"/>
          <p14:tracePt t="105855" x="3633788" y="5740400"/>
          <p14:tracePt t="105871" x="3613150" y="5740400"/>
          <p14:tracePt t="105886" x="3598863" y="5746750"/>
          <p14:tracePt t="105904" x="3576638" y="5746750"/>
          <p14:tracePt t="105920" x="3562350" y="5746750"/>
          <p14:tracePt t="106281" x="3562350" y="5740400"/>
          <p14:tracePt t="106288" x="3568700" y="5740400"/>
          <p14:tracePt t="106305" x="3582988" y="5732463"/>
          <p14:tracePt t="106322" x="3598863" y="5726113"/>
          <p14:tracePt t="106338" x="3619500" y="5718175"/>
          <p14:tracePt t="106356" x="3662363" y="5718175"/>
          <p14:tracePt t="106372" x="3713163" y="5710238"/>
          <p14:tracePt t="106389" x="3749675" y="5703888"/>
          <p14:tracePt t="106406" x="3792538" y="5695950"/>
          <p14:tracePt t="106422" x="3829050" y="5695950"/>
          <p14:tracePt t="106438" x="3879850" y="5681663"/>
          <p14:tracePt t="106455" x="3951288" y="5661025"/>
          <p14:tracePt t="106472" x="3987800" y="5638800"/>
          <p14:tracePt t="106488" x="4044950" y="5616575"/>
          <p14:tracePt t="106505" x="4102100" y="5595938"/>
          <p14:tracePt t="106521" x="4167188" y="5573713"/>
          <p14:tracePt t="106538" x="4225925" y="5567363"/>
          <p14:tracePt t="106555" x="4283075" y="5537200"/>
          <p14:tracePt t="106559" x="4297363" y="5537200"/>
          <p14:tracePt t="106572" x="4325938" y="5530850"/>
          <p14:tracePt t="106587" x="4340225" y="5522913"/>
          <p14:tracePt t="106603" x="4362450" y="5516563"/>
          <p14:tracePt t="106619" x="4384675" y="5508625"/>
          <p14:tracePt t="106637" x="4405313" y="5494338"/>
          <p14:tracePt t="106653" x="4419600" y="5480050"/>
          <p14:tracePt t="106671" x="4456113" y="5457825"/>
          <p14:tracePt t="106688" x="4484688" y="5451475"/>
          <p14:tracePt t="106704" x="4513263" y="5437188"/>
          <p14:tracePt t="106720" x="4543425" y="5429250"/>
          <p14:tracePt t="106738" x="4578350" y="5422900"/>
          <p14:tracePt t="106755" x="4606925" y="5422900"/>
          <p14:tracePt t="106771" x="4629150" y="5422900"/>
          <p14:tracePt t="106788" x="4657725" y="5408613"/>
          <p14:tracePt t="106805" x="4679950" y="5400675"/>
          <p14:tracePt t="106822" x="4700588" y="5386388"/>
          <p14:tracePt t="106838" x="4722813" y="5378450"/>
          <p14:tracePt t="106854" x="4751388" y="5372100"/>
          <p14:tracePt t="106872" x="4773613" y="5372100"/>
          <p14:tracePt t="106874" x="4779963" y="5372100"/>
          <p14:tracePt t="106888" x="4810125" y="5364163"/>
          <p14:tracePt t="106906" x="4830763" y="5357813"/>
          <p14:tracePt t="106923" x="4859338" y="5357813"/>
          <p14:tracePt t="106938" x="4881563" y="5349875"/>
          <p14:tracePt t="106956" x="4924425" y="5343525"/>
          <p14:tracePt t="106971" x="4938713" y="5335588"/>
          <p14:tracePt t="106987" x="4960938" y="5335588"/>
          <p14:tracePt t="107003" x="5018088" y="5335588"/>
          <p14:tracePt t="107019" x="5032375" y="5329238"/>
          <p14:tracePt t="107037" x="5054600" y="5321300"/>
          <p14:tracePt t="107055" x="5076825" y="5314950"/>
          <p14:tracePt t="107059" x="5083175" y="5307013"/>
          <p14:tracePt t="107071" x="5091113" y="5300663"/>
          <p14:tracePt t="107088" x="5126038" y="5284788"/>
          <p14:tracePt t="107105" x="5141913" y="5278438"/>
          <p14:tracePt t="107122" x="5162550" y="5270500"/>
          <p14:tracePt t="107138" x="5184775" y="5264150"/>
          <p14:tracePt t="107155" x="5199063" y="5256213"/>
          <p14:tracePt t="107172" x="5235575" y="5241925"/>
          <p14:tracePt t="107189" x="5249863" y="5221288"/>
          <p14:tracePt t="107207" x="5270500" y="5213350"/>
          <p14:tracePt t="107222" x="5292725" y="5205413"/>
          <p14:tracePt t="107238" x="5307013" y="5191125"/>
          <p14:tracePt t="107255" x="5335588" y="5191125"/>
          <p14:tracePt t="107273" x="5372100" y="5170488"/>
          <p14:tracePt t="107288" x="5386388" y="5170488"/>
          <p14:tracePt t="107305" x="5400675" y="5162550"/>
          <p14:tracePt t="107322" x="5422900" y="5156200"/>
          <p14:tracePt t="107338" x="5429250" y="5148263"/>
          <p14:tracePt t="107355" x="5443538" y="5141913"/>
          <p14:tracePt t="107371" x="5457825" y="5133975"/>
          <p14:tracePt t="107389" x="5480050" y="5127625"/>
          <p14:tracePt t="107406" x="5502275" y="5119688"/>
          <p14:tracePt t="107422" x="5516563" y="5111750"/>
          <p14:tracePt t="107438" x="5530850" y="5105400"/>
          <p14:tracePt t="107455" x="5545138" y="5105400"/>
          <p14:tracePt t="107472" x="5559425" y="5097463"/>
          <p14:tracePt t="107490" x="5573713" y="5097463"/>
          <p14:tracePt t="107506" x="5581650" y="5091113"/>
          <p14:tracePt t="107522" x="5595938" y="5083175"/>
          <p14:tracePt t="107539" x="5602288" y="5083175"/>
          <p14:tracePt t="107555" x="5610225" y="5083175"/>
          <p14:tracePt t="107559" x="5616575" y="5076825"/>
          <p14:tracePt t="107571" x="5624513" y="5076825"/>
          <p14:tracePt t="107589" x="5646738" y="5068888"/>
          <p14:tracePt t="107606" x="5667375" y="5062538"/>
          <p14:tracePt t="107622" x="5689600" y="5062538"/>
          <p14:tracePt t="107638" x="5703888" y="5054600"/>
          <p14:tracePt t="107654" x="5724525" y="5054600"/>
          <p14:tracePt t="107672" x="5746750" y="5048250"/>
          <p14:tracePt t="107688" x="5761038" y="5048250"/>
          <p14:tracePt t="107705" x="5789613" y="5032375"/>
          <p14:tracePt t="107722" x="5797550" y="5032375"/>
          <p14:tracePt t="107738" x="5811838" y="5026025"/>
          <p14:tracePt t="107756" x="5834063" y="5018088"/>
          <p14:tracePt t="107772" x="5848350" y="5011738"/>
          <p14:tracePt t="107788" x="5862638" y="5003800"/>
          <p14:tracePt t="107805" x="5876925" y="4997450"/>
          <p14:tracePt t="107822" x="5905500" y="4989513"/>
          <p14:tracePt t="107838" x="5927725" y="4983163"/>
          <p14:tracePt t="107855" x="5942013" y="4975225"/>
          <p14:tracePt t="107872" x="5956300" y="4968875"/>
          <p14:tracePt t="107888" x="5976938" y="4954588"/>
          <p14:tracePt t="107905" x="5999163" y="4946650"/>
          <p14:tracePt t="107923" x="6027738" y="4932363"/>
          <p14:tracePt t="107938" x="6049963" y="4924425"/>
          <p14:tracePt t="107956" x="6064250" y="4918075"/>
          <p14:tracePt t="107972" x="6086475" y="4903788"/>
          <p14:tracePt t="107988" x="6107113" y="4903788"/>
          <p14:tracePt t="108005" x="6115050" y="4895850"/>
          <p14:tracePt t="108022" x="6143625" y="4889500"/>
          <p14:tracePt t="108039" x="6157913" y="4881563"/>
          <p14:tracePt t="108056" x="6172200" y="4875213"/>
          <p14:tracePt t="108062" x="6180138" y="4875213"/>
          <p14:tracePt t="108072" x="6186488" y="4875213"/>
          <p14:tracePt t="108089" x="6200775" y="4867275"/>
          <p14:tracePt t="108106" x="6215063" y="4859338"/>
          <p14:tracePt t="108123" x="6245225" y="4845050"/>
          <p14:tracePt t="108137" x="6259513" y="4838700"/>
          <p14:tracePt t="108153" x="6265863" y="4830763"/>
          <p14:tracePt t="108171" x="6280150" y="4824413"/>
          <p14:tracePt t="108187" x="6288088" y="4824413"/>
          <p14:tracePt t="108205" x="6288088" y="4816475"/>
          <p14:tracePt t="108223" x="6302375" y="4816475"/>
          <p14:tracePt t="108238" x="6316663" y="4810125"/>
          <p14:tracePt t="108255" x="6323013" y="4810125"/>
          <p14:tracePt t="108271" x="6330950" y="4810125"/>
          <p14:tracePt t="108287" x="6338888" y="4802188"/>
          <p14:tracePt t="108305" x="6345238" y="4802188"/>
          <p14:tracePt t="108321" x="6353175" y="4802188"/>
          <p14:tracePt t="108339" x="6359525" y="4795838"/>
          <p14:tracePt t="108354" x="6367463" y="4795838"/>
          <p14:tracePt t="108372" x="6373813" y="4795838"/>
          <p14:tracePt t="108388" x="6373813" y="4787900"/>
          <p14:tracePt t="108405" x="6388100" y="4787900"/>
          <p14:tracePt t="108437" x="6396038" y="4787900"/>
          <p14:tracePt t="108569" x="6388100" y="4787900"/>
          <p14:tracePt t="108575" x="6381750" y="4787900"/>
          <p14:tracePt t="108633" x="6373813" y="4787900"/>
          <p14:tracePt t="108670" x="6373813" y="4795838"/>
          <p14:tracePt t="108687" x="6367463" y="4795838"/>
          <p14:tracePt t="108722" x="6367463" y="4802188"/>
          <p14:tracePt t="108732" x="6359525" y="4802188"/>
          <p14:tracePt t="108740" x="6353175" y="4802188"/>
          <p14:tracePt t="108764" x="6345238" y="4810125"/>
          <p14:tracePt t="108784" x="6338888" y="4810125"/>
          <p14:tracePt t="108791" x="6338888" y="4816475"/>
          <p14:tracePt t="108805" x="6323013" y="4824413"/>
          <p14:tracePt t="108822" x="6316663" y="4830763"/>
          <p14:tracePt t="108838" x="6308725" y="4830763"/>
          <p14:tracePt t="108856" x="6294438" y="4838700"/>
          <p14:tracePt t="108871" x="6288088" y="4845050"/>
          <p14:tracePt t="108888" x="6280150" y="4845050"/>
          <p14:tracePt t="108906" x="6265863" y="4852988"/>
          <p14:tracePt t="108922" x="6259513" y="4859338"/>
          <p14:tracePt t="108938" x="6245225" y="4859338"/>
          <p14:tracePt t="108955" x="6237288" y="4867275"/>
          <p14:tracePt t="108971" x="6229350" y="4875213"/>
          <p14:tracePt t="108987" x="6223000" y="4881563"/>
          <p14:tracePt t="109005" x="6215063" y="4881563"/>
          <p14:tracePt t="109021" x="6208713" y="4889500"/>
          <p14:tracePt t="109038" x="6194425" y="4895850"/>
          <p14:tracePt t="109055" x="6180138" y="4895850"/>
          <p14:tracePt t="109060" x="6172200" y="4895850"/>
          <p14:tracePt t="109071" x="6172200" y="4903788"/>
          <p14:tracePt t="109088" x="6157913" y="4910138"/>
          <p14:tracePt t="109105" x="6135688" y="4924425"/>
          <p14:tracePt t="109121" x="6121400" y="4924425"/>
          <p14:tracePt t="109139" x="6107113" y="4932363"/>
          <p14:tracePt t="109155" x="6092825" y="4932363"/>
          <p14:tracePt t="109172" x="6078538" y="4938713"/>
          <p14:tracePt t="109188" x="6064250" y="4946650"/>
          <p14:tracePt t="109206" x="6049963" y="4946650"/>
          <p14:tracePt t="109222" x="6035675" y="4954588"/>
          <p14:tracePt t="109239" x="6021388" y="4954588"/>
          <p14:tracePt t="109256" x="5999163" y="4954588"/>
          <p14:tracePt t="109273" x="5992813" y="4960938"/>
          <p14:tracePt t="109286" x="5976938" y="4968875"/>
          <p14:tracePt t="109303" x="5956300" y="4968875"/>
          <p14:tracePt t="109318" x="5942013" y="4975225"/>
          <p14:tracePt t="109335" x="5934075" y="4975225"/>
          <p14:tracePt t="109354" x="5913438" y="4983163"/>
          <p14:tracePt t="109371" x="5897563" y="4989513"/>
          <p14:tracePt t="109387" x="5891213" y="4989513"/>
          <p14:tracePt t="109405" x="5876925" y="4989513"/>
          <p14:tracePt t="109422" x="5854700" y="4997450"/>
          <p14:tracePt t="109438" x="5834063" y="5003800"/>
          <p14:tracePt t="109454" x="5811838" y="5018088"/>
          <p14:tracePt t="109471" x="5797550" y="5026025"/>
          <p14:tracePt t="109487" x="5775325" y="5040313"/>
          <p14:tracePt t="109504" x="5754688" y="5054600"/>
          <p14:tracePt t="109521" x="5732463" y="5054600"/>
          <p14:tracePt t="109538" x="5703888" y="5062538"/>
          <p14:tracePt t="109555" x="5689600" y="5068888"/>
          <p14:tracePt t="109571" x="5667375" y="5068888"/>
          <p14:tracePt t="109588" x="5653088" y="5076825"/>
          <p14:tracePt t="109606" x="5630863" y="5083175"/>
          <p14:tracePt t="109622" x="5602288" y="5091113"/>
          <p14:tracePt t="109638" x="5588000" y="5097463"/>
          <p14:tracePt t="109655" x="5530850" y="5119688"/>
          <p14:tracePt t="109672" x="5473700" y="5148263"/>
          <p14:tracePt t="109687" x="5408613" y="5170488"/>
          <p14:tracePt t="109704" x="5343525" y="5184775"/>
          <p14:tracePt t="109721" x="5307013" y="5199063"/>
          <p14:tracePt t="109738" x="5270500" y="5205413"/>
          <p14:tracePt t="109755" x="5241925" y="5213350"/>
          <p14:tracePt t="109771" x="5227638" y="5221288"/>
          <p14:tracePt t="109787" x="5205413" y="5221288"/>
          <p14:tracePt t="109804" x="5191125" y="5227638"/>
          <p14:tracePt t="109822" x="5170488" y="5235575"/>
          <p14:tracePt t="109839" x="5141913" y="5241925"/>
          <p14:tracePt t="109855" x="5126038" y="5241925"/>
          <p14:tracePt t="109872" x="5105400" y="5249863"/>
          <p14:tracePt t="109889" x="5083175" y="5249863"/>
          <p14:tracePt t="109904" x="5068888" y="5256213"/>
          <p14:tracePt t="109921" x="5054600" y="5264150"/>
          <p14:tracePt t="109938" x="5040313" y="5264150"/>
          <p14:tracePt t="109955" x="5026025" y="5270500"/>
          <p14:tracePt t="109972" x="5011738" y="5270500"/>
          <p14:tracePt t="109989" x="5003800" y="5278438"/>
          <p14:tracePt t="110005" x="4989513" y="5278438"/>
          <p14:tracePt t="110022" x="4975225" y="5278438"/>
          <p14:tracePt t="110037" x="4960938" y="5278438"/>
          <p14:tracePt t="110054" x="4946650" y="5284788"/>
          <p14:tracePt t="110059" x="4932363" y="5284788"/>
          <p14:tracePt t="110071" x="4924425" y="5292725"/>
          <p14:tracePt t="110088" x="4903788" y="5292725"/>
          <p14:tracePt t="110105" x="4881563" y="5292725"/>
          <p14:tracePt t="110121" x="4867275" y="5292725"/>
          <p14:tracePt t="110138" x="4852988" y="5292725"/>
          <p14:tracePt t="110154" x="4845050" y="5300663"/>
          <p14:tracePt t="110170" x="4824413" y="5307013"/>
          <p14:tracePt t="110187" x="4810125" y="5307013"/>
          <p14:tracePt t="110205" x="4779963" y="5321300"/>
          <p14:tracePt t="110221" x="4765675" y="5329238"/>
          <p14:tracePt t="110237" x="4751388" y="5335588"/>
          <p14:tracePt t="110254" x="4730750" y="5335588"/>
          <p14:tracePt t="110271" x="4722813" y="5343525"/>
          <p14:tracePt t="110287" x="4700588" y="5349875"/>
          <p14:tracePt t="110305" x="4672013" y="5364163"/>
          <p14:tracePt t="110321" x="4651375" y="5378450"/>
          <p14:tracePt t="110339" x="4629150" y="5386388"/>
          <p14:tracePt t="110355" x="4592638" y="5408613"/>
          <p14:tracePt t="110372" x="4557713" y="5422900"/>
          <p14:tracePt t="110388" x="4492625" y="5451475"/>
          <p14:tracePt t="110406" x="4398963" y="5480050"/>
          <p14:tracePt t="110421" x="4354513" y="5494338"/>
          <p14:tracePt t="110437" x="4276725" y="5516563"/>
          <p14:tracePt t="110452" x="4246563" y="5530850"/>
          <p14:tracePt t="110469" x="4217988" y="5545138"/>
          <p14:tracePt t="110486" x="4197350" y="5559425"/>
          <p14:tracePt t="110503" x="4175125" y="5559425"/>
          <p14:tracePt t="110519" x="4160838" y="5567363"/>
          <p14:tracePt t="110538" x="4146550" y="5567363"/>
          <p14:tracePt t="110554" x="4124325" y="5581650"/>
          <p14:tracePt t="110571" x="4110038" y="5588000"/>
          <p14:tracePt t="110587" x="4087813" y="5595938"/>
          <p14:tracePt t="110604" x="4059238" y="5602288"/>
          <p14:tracePt t="110621" x="4002088" y="5610225"/>
          <p14:tracePt t="110638" x="3959225" y="5610225"/>
          <p14:tracePt t="110654" x="3922713" y="5616575"/>
          <p14:tracePt t="110671" x="3879850" y="5624513"/>
          <p14:tracePt t="110687" x="3829050" y="5630863"/>
          <p14:tracePt t="110704" x="3786188" y="5638800"/>
          <p14:tracePt t="110721" x="3727450" y="5646738"/>
          <p14:tracePt t="110738" x="3698875" y="5646738"/>
          <p14:tracePt t="110754" x="3684588" y="5646738"/>
          <p14:tracePt t="110771" x="3662363" y="5638800"/>
          <p14:tracePt t="110787" x="3641725" y="5638800"/>
          <p14:tracePt t="110804" x="3633788" y="5638800"/>
          <p14:tracePt t="110821" x="3627438" y="5638800"/>
          <p14:tracePt t="110837" x="3613150" y="5638800"/>
          <p14:tracePt t="110854" x="3605213" y="5638800"/>
          <p14:tracePt t="110871" x="3582988" y="5630863"/>
          <p14:tracePt t="110888" x="3568700" y="5630863"/>
          <p14:tracePt t="110904" x="3548063" y="5624513"/>
          <p14:tracePt t="110921" x="3533775" y="5624513"/>
          <p14:tracePt t="110937" x="3525838" y="5624513"/>
          <p14:tracePt t="110954" x="3519488" y="5624513"/>
          <p14:tracePt t="110970" x="3503613" y="5624513"/>
          <p14:tracePt t="110987" x="3497263" y="5624513"/>
          <p14:tracePt t="111004" x="3489325" y="5624513"/>
          <p14:tracePt t="111021" x="3482975" y="5630863"/>
          <p14:tracePt t="111037" x="3475038" y="5638800"/>
          <p14:tracePt t="111055" x="3460750" y="5646738"/>
          <p14:tracePt t="111072" x="3454400" y="5646738"/>
          <p14:tracePt t="111088" x="3446463" y="5653088"/>
          <p14:tracePt t="111132" x="3446463" y="5661025"/>
          <p14:tracePt t="111206" x="3440113" y="5661025"/>
          <p14:tracePt t="111242" x="3440113" y="5667375"/>
          <p14:tracePt t="111270" x="3432175" y="5675313"/>
          <p14:tracePt t="112232" x="3432175" y="5681663"/>
          <p14:tracePt t="112240" x="3440113" y="5681663"/>
          <p14:tracePt t="112254" x="3460750" y="5689600"/>
          <p14:tracePt t="112270" x="3482975" y="5703888"/>
          <p14:tracePt t="112286" x="3503613" y="5703888"/>
          <p14:tracePt t="112303" x="3519488" y="5718175"/>
          <p14:tracePt t="112320" x="3548063" y="5732463"/>
          <p14:tracePt t="112336" x="3568700" y="5754688"/>
          <p14:tracePt t="112354" x="3627438" y="5783263"/>
          <p14:tracePt t="112371" x="3678238" y="5803900"/>
          <p14:tracePt t="112386" x="3741738" y="5834063"/>
          <p14:tracePt t="112403" x="3800475" y="5848350"/>
          <p14:tracePt t="112420" x="3835400" y="5862638"/>
          <p14:tracePt t="112436" x="3900488" y="5868988"/>
          <p14:tracePt t="112454" x="3979863" y="5876925"/>
          <p14:tracePt t="112470" x="4102100" y="5883275"/>
          <p14:tracePt t="112486" x="4181475" y="5891213"/>
          <p14:tracePt t="112503" x="4260850" y="5891213"/>
          <p14:tracePt t="112521" x="4370388" y="5899150"/>
          <p14:tracePt t="112537" x="4484688" y="5899150"/>
          <p14:tracePt t="112555" x="4679950" y="5883275"/>
          <p14:tracePt t="112571" x="4845050" y="5840413"/>
          <p14:tracePt t="112588" x="5040313" y="5811838"/>
          <p14:tracePt t="112603" x="5191125" y="5797550"/>
          <p14:tracePt t="112619" x="5329238" y="5775325"/>
          <p14:tracePt t="112635" x="5414963" y="5746750"/>
          <p14:tracePt t="112654" x="5480050" y="5718175"/>
          <p14:tracePt t="112670" x="5494338" y="5703888"/>
          <p14:tracePt t="112685" x="5508625" y="5703888"/>
          <p14:tracePt t="112701" x="5508625" y="5695950"/>
          <p14:tracePt t="112718" x="5516563" y="5689600"/>
          <p14:tracePt t="112751" x="5522913" y="5675313"/>
          <p14:tracePt t="112768" x="5530850" y="5667375"/>
          <p14:tracePt t="112785" x="5537200" y="5661025"/>
          <p14:tracePt t="112817" x="5545138" y="5653088"/>
          <p14:tracePt t="112835" x="5551488" y="5646738"/>
          <p14:tracePt t="112852" x="5559425" y="5638800"/>
          <p14:tracePt t="112885" x="5567363" y="5638800"/>
          <p14:tracePt t="112968" x="5559425" y="5638800"/>
          <p14:tracePt t="112984" x="5551488" y="5638800"/>
          <p14:tracePt t="112992" x="5537200" y="5630863"/>
          <p14:tracePt t="113003" x="5530850" y="5624513"/>
          <p14:tracePt t="113021" x="5502275" y="5610225"/>
          <p14:tracePt t="113037" x="5487988" y="5595938"/>
          <p14:tracePt t="113053" x="5487988" y="5588000"/>
          <p14:tracePt t="113076" x="5487988" y="5581650"/>
          <p14:tracePt t="113086" x="5494338" y="5573713"/>
          <p14:tracePt t="113102" x="5502275" y="5567363"/>
          <p14:tracePt t="113118" x="5516563" y="5553075"/>
          <p14:tracePt t="113134" x="5530850" y="5530850"/>
          <p14:tracePt t="113152" x="5537200" y="5516563"/>
          <p14:tracePt t="113167" x="5537200" y="5508625"/>
          <p14:tracePt t="113184" x="5537200" y="5502275"/>
          <p14:tracePt t="113201" x="5530850" y="5502275"/>
          <p14:tracePt t="113217" x="5530850" y="5494338"/>
          <p14:tracePt t="113234" x="5522913" y="5480050"/>
          <p14:tracePt t="113251" x="5522913" y="5465763"/>
          <p14:tracePt t="113267" x="5508625" y="5451475"/>
          <p14:tracePt t="113284" x="5502275" y="5437188"/>
          <p14:tracePt t="113301" x="5494338" y="5437188"/>
          <p14:tracePt t="113334" x="5487988" y="5437188"/>
          <p14:tracePt t="113351" x="5473700" y="5443538"/>
          <p14:tracePt t="113367" x="5457825" y="5457825"/>
          <p14:tracePt t="113384" x="5437188" y="5473700"/>
          <p14:tracePt t="113401" x="5422900" y="5487988"/>
          <p14:tracePt t="113418" x="5394325" y="5508625"/>
          <p14:tracePt t="113434" x="5378450" y="5522913"/>
          <p14:tracePt t="113451" x="5364163" y="5530850"/>
          <p14:tracePt t="113494" x="5364163" y="5537200"/>
          <p14:tracePt t="113506" x="5364163" y="5545138"/>
          <p14:tracePt t="113526" x="5364163" y="5553075"/>
          <p14:tracePt t="113548" x="5364163" y="5559425"/>
          <p14:tracePt t="113556" x="5372100" y="5559425"/>
          <p14:tracePt t="113567" x="5372100" y="5567363"/>
          <p14:tracePt t="113584" x="5378450" y="5573713"/>
          <p14:tracePt t="113601" x="5394325" y="5573713"/>
          <p14:tracePt t="113617" x="5414963" y="5588000"/>
          <p14:tracePt t="113634" x="5429250" y="5588000"/>
          <p14:tracePt t="113651" x="5443538" y="5588000"/>
          <p14:tracePt t="113668" x="5457825" y="5588000"/>
          <p14:tracePt t="113685" x="5473700" y="5588000"/>
          <p14:tracePt t="113701" x="5487988" y="5588000"/>
          <p14:tracePt t="113718" x="5502275" y="5588000"/>
          <p14:tracePt t="113734" x="5516563" y="5581650"/>
          <p14:tracePt t="113751" x="5530850" y="5567363"/>
          <p14:tracePt t="113768" x="5537200" y="5553075"/>
          <p14:tracePt t="113784" x="5545138" y="5545138"/>
          <p14:tracePt t="113801" x="5559425" y="5522913"/>
          <p14:tracePt t="113817" x="5567363" y="5508625"/>
          <p14:tracePt t="113834" x="5581650" y="5487988"/>
          <p14:tracePt t="113853" x="5581650" y="5465763"/>
          <p14:tracePt t="113868" x="5581650" y="5457825"/>
          <p14:tracePt t="113885" x="5581650" y="5451475"/>
          <p14:tracePt t="113901" x="5573713" y="5451475"/>
          <p14:tracePt t="113920" x="5567363" y="5451475"/>
          <p14:tracePt t="113936" x="5559425" y="5451475"/>
          <p14:tracePt t="113954" x="5545138" y="5457825"/>
          <p14:tracePt t="113969" x="5537200" y="5457825"/>
          <p14:tracePt t="113986" x="5516563" y="5473700"/>
          <p14:tracePt t="114003" x="5494338" y="5494338"/>
          <p14:tracePt t="114020" x="5473700" y="5516563"/>
          <p14:tracePt t="114036" x="5457825" y="5537200"/>
          <p14:tracePt t="114053" x="5437188" y="5559425"/>
          <p14:tracePt t="114057" x="5422900" y="5567363"/>
          <p14:tracePt t="114069" x="5414963" y="5573713"/>
          <p14:tracePt t="114086" x="5400675" y="5602288"/>
          <p14:tracePt t="114104" x="5400675" y="5624513"/>
          <p14:tracePt t="114119" x="5400675" y="5638800"/>
          <p14:tracePt t="114136" x="5400675" y="5653088"/>
          <p14:tracePt t="114153" x="5400675" y="5667375"/>
          <p14:tracePt t="114169" x="5408613" y="5675313"/>
          <p14:tracePt t="114186" x="5437188" y="5695950"/>
          <p14:tracePt t="114203" x="5457825" y="5703888"/>
          <p14:tracePt t="114219" x="5480050" y="5710238"/>
          <p14:tracePt t="114236" x="5494338" y="5718175"/>
          <p14:tracePt t="114254" x="5516563" y="5718175"/>
          <p14:tracePt t="114270" x="5530850" y="5718175"/>
          <p14:tracePt t="114287" x="5559425" y="5695950"/>
          <p14:tracePt t="114303" x="5581650" y="5675313"/>
          <p14:tracePt t="114319" x="5602288" y="5661025"/>
          <p14:tracePt t="114336" x="5616575" y="5646738"/>
          <p14:tracePt t="114353" x="5630863" y="5638800"/>
          <p14:tracePt t="114370" x="5638800" y="5638800"/>
          <p14:tracePt t="114438" x="5646738" y="5638800"/>
          <p14:tracePt t="114446" x="5653088" y="5638800"/>
          <p14:tracePt t="114469" x="5661025" y="5638800"/>
          <p14:tracePt t="114492" x="5667375" y="5638800"/>
          <p14:tracePt t="114512" x="5675313" y="5638800"/>
          <p14:tracePt t="114519" x="5681663" y="5638800"/>
          <p14:tracePt t="114526" x="5689600" y="5638800"/>
          <p14:tracePt t="114542" x="5695950" y="5638800"/>
          <p14:tracePt t="114553" x="5695950" y="5646738"/>
          <p14:tracePt t="114570" x="5703888" y="5646738"/>
          <p14:tracePt t="114585" x="5710238" y="5646738"/>
          <p14:tracePt t="114624" x="5718175" y="5646738"/>
          <p14:tracePt t="114635" x="5718175" y="5653088"/>
          <p14:tracePt t="114646" x="5724525" y="5653088"/>
          <p14:tracePt t="114655" x="5732463" y="5653088"/>
          <p14:tracePt t="114670" x="5740400" y="5653088"/>
          <p14:tracePt t="114685" x="5746750" y="5661025"/>
          <p14:tracePt t="114703" x="5768975" y="5661025"/>
          <p14:tracePt t="114737" x="5775325" y="5661025"/>
          <p14:tracePt t="114753" x="5775325" y="5667375"/>
          <p14:tracePt t="114908" x="5783263" y="5667375"/>
          <p14:tracePt t="114916" x="5789613" y="5667375"/>
          <p14:tracePt t="114940" x="5797550" y="5667375"/>
          <p14:tracePt t="114948" x="5797550" y="5675313"/>
          <p14:tracePt t="114956" x="5803900" y="5675313"/>
          <p14:tracePt t="114970" x="5803900" y="5681663"/>
          <p14:tracePt t="114986" x="5811838" y="5681663"/>
          <p14:tracePt t="115020" x="5819775" y="5681663"/>
          <p14:tracePt t="115060" x="5819775" y="5689600"/>
          <p14:tracePt t="115102" x="5819775" y="5695950"/>
          <p14:tracePt t="115121" x="5819775" y="5703888"/>
          <p14:tracePt t="115128" x="5819775" y="5710238"/>
          <p14:tracePt t="115138" x="5819775" y="5726113"/>
          <p14:tracePt t="115153" x="5811838" y="5740400"/>
          <p14:tracePt t="115170" x="5797550" y="5754688"/>
          <p14:tracePt t="115186" x="5797550" y="5761038"/>
          <p14:tracePt t="115277" x="5797550" y="5768975"/>
          <p14:tracePt t="115669" x="5789613" y="5768975"/>
          <p14:tracePt t="115688" x="5783263" y="5775325"/>
          <p14:tracePt t="115698" x="5775325" y="5783263"/>
          <p14:tracePt t="115704" x="5761038" y="5789613"/>
          <p14:tracePt t="115719" x="5718175" y="5803900"/>
          <p14:tracePt t="115735" x="5667375" y="5811838"/>
          <p14:tracePt t="115752" x="5624513" y="5819775"/>
          <p14:tracePt t="115769" x="5595938" y="5826125"/>
          <p14:tracePt t="115786" x="5559425" y="5834063"/>
          <p14:tracePt t="115803" x="5522913" y="5854700"/>
          <p14:tracePt t="115820" x="5494338" y="5868988"/>
          <p14:tracePt t="115836" x="5465763" y="5883275"/>
          <p14:tracePt t="115852" x="5443538" y="5905500"/>
          <p14:tracePt t="115870" x="5400675" y="5919788"/>
          <p14:tracePt t="115888" x="5307013" y="5934075"/>
          <p14:tracePt t="115903" x="5241925" y="5942013"/>
          <p14:tracePt t="115920" x="5170488" y="5956300"/>
          <p14:tracePt t="115938" x="5105400" y="5962650"/>
          <p14:tracePt t="115952" x="5032375" y="5970588"/>
          <p14:tracePt t="115968" x="4983163" y="5970588"/>
          <p14:tracePt t="115984" x="4938713" y="5978525"/>
          <p14:tracePt t="116000" x="4895850" y="5978525"/>
          <p14:tracePt t="116017" x="4845050" y="5978525"/>
          <p14:tracePt t="116034" x="4779963" y="5992813"/>
          <p14:tracePt t="116051" x="4722813" y="5999163"/>
          <p14:tracePt t="116069" x="4686300" y="6007100"/>
          <p14:tracePt t="116074" x="4665663" y="6007100"/>
          <p14:tracePt t="116086" x="4629150" y="6007100"/>
          <p14:tracePt t="116103" x="4606925" y="6013450"/>
          <p14:tracePt t="116120" x="4592638" y="6021388"/>
          <p14:tracePt t="116136" x="4572000" y="6021388"/>
          <p14:tracePt t="116152" x="4549775" y="6035675"/>
          <p14:tracePt t="116169" x="4527550" y="6049963"/>
          <p14:tracePt t="116185" x="4498975" y="6064250"/>
          <p14:tracePt t="116203" x="4413250" y="6086475"/>
          <p14:tracePt t="116220" x="4370388" y="6092825"/>
          <p14:tracePt t="116236" x="4333875" y="6100763"/>
          <p14:tracePt t="116253" x="4305300" y="6107113"/>
          <p14:tracePt t="116269" x="4291013" y="6107113"/>
          <p14:tracePt t="116285" x="4283075" y="6107113"/>
          <p14:tracePt t="116406" x="4291013" y="6100763"/>
          <p14:tracePt t="116412" x="4319588" y="6100763"/>
          <p14:tracePt t="116421" x="4354513" y="6100763"/>
          <p14:tracePt t="116436" x="4513263" y="6086475"/>
          <p14:tracePt t="116453" x="4779963" y="6056313"/>
          <p14:tracePt t="116469" x="5162550" y="6042025"/>
          <p14:tracePt t="116486" x="5588000" y="6013450"/>
          <p14:tracePt t="116503" x="5862638" y="5970588"/>
          <p14:tracePt t="116519" x="5984875" y="5942013"/>
          <p14:tracePt t="116521" x="6013450" y="5934075"/>
          <p14:tracePt t="116536" x="6035675" y="5913438"/>
          <p14:tracePt t="116553" x="6049963" y="5899150"/>
          <p14:tracePt t="116569" x="6049963" y="5883275"/>
          <p14:tracePt t="116587" x="6049963" y="5876925"/>
          <p14:tracePt t="116603" x="6049963" y="5854700"/>
          <p14:tracePt t="116620" x="6056313" y="5840413"/>
          <p14:tracePt t="116636" x="6072188" y="5811838"/>
          <p14:tracePt t="116653" x="6078538" y="5797550"/>
          <p14:tracePt t="116670" x="6078538" y="5783263"/>
          <p14:tracePt t="116685" x="6078538" y="5761038"/>
          <p14:tracePt t="116703" x="6078538" y="5754688"/>
          <p14:tracePt t="116719" x="6092825" y="5732463"/>
          <p14:tracePt t="116721" x="6107113" y="5718175"/>
          <p14:tracePt t="116735" x="6115050" y="5710238"/>
          <p14:tracePt t="116753" x="6143625" y="5681663"/>
          <p14:tracePt t="116769" x="6149975" y="5675313"/>
          <p14:tracePt t="116785" x="6149975" y="5667375"/>
          <p14:tracePt t="116803" x="6149975" y="5661025"/>
          <p14:tracePt t="116820" x="6135688" y="5661025"/>
          <p14:tracePt t="116835" x="6129338" y="5661025"/>
          <p14:tracePt t="116853" x="6107113" y="5661025"/>
          <p14:tracePt t="116870" x="6086475" y="5661025"/>
          <p14:tracePt t="116886" x="6064250" y="5661025"/>
          <p14:tracePt t="116902" x="6049963" y="5661025"/>
          <p14:tracePt t="116919" x="6042025" y="5661025"/>
          <p14:tracePt t="116936" x="6035675" y="5661025"/>
          <p14:tracePt t="116954" x="6021388" y="5661025"/>
          <p14:tracePt t="116969" x="6013450" y="5653088"/>
          <p14:tracePt t="116985" x="5999163" y="5653088"/>
          <p14:tracePt t="116987" x="5992813" y="5653088"/>
          <p14:tracePt t="117004" x="5976938" y="5653088"/>
          <p14:tracePt t="117020" x="5970588" y="5646738"/>
          <p14:tracePt t="117037" x="5956300" y="5646738"/>
          <p14:tracePt t="117054" x="5948363" y="5646738"/>
          <p14:tracePt t="117059" x="5942013" y="5646738"/>
          <p14:tracePt t="117071" x="5934075" y="5646738"/>
          <p14:tracePt t="117086" x="5927725" y="5646738"/>
          <p14:tracePt t="117101" x="5905500" y="5646738"/>
          <p14:tracePt t="117117" x="5891213" y="5646738"/>
          <p14:tracePt t="117133" x="5868988" y="5646738"/>
          <p14:tracePt t="117150" x="5848350" y="5646738"/>
          <p14:tracePt t="117167" x="5819775" y="5653088"/>
          <p14:tracePt t="117184" x="5803900" y="5653088"/>
          <p14:tracePt t="117259" x="5797550" y="5653088"/>
          <p14:tracePt t="117270" x="5797550" y="5661025"/>
          <p14:tracePt t="117420" x="5797550" y="5667375"/>
          <p14:tracePt t="117437" x="5783263" y="5681663"/>
          <p14:tracePt t="117442" x="5783263" y="5689600"/>
          <p14:tracePt t="117453" x="5775325" y="5695950"/>
          <p14:tracePt t="117469" x="5761038" y="5710238"/>
          <p14:tracePt t="117486" x="5761038" y="5726113"/>
          <p14:tracePt t="117503" x="5761038" y="5732463"/>
          <p14:tracePt t="117519" x="5761038" y="5740400"/>
          <p14:tracePt t="117552" x="5761038" y="5754688"/>
          <p14:tracePt t="117570" x="5761038" y="5761038"/>
          <p14:tracePt t="117586" x="5754688" y="5768975"/>
          <p14:tracePt t="117603" x="5746750" y="5783263"/>
          <p14:tracePt t="117619" x="5746750" y="5789613"/>
          <p14:tracePt t="117636" x="5740400" y="5803900"/>
          <p14:tracePt t="117652" x="5740400" y="5811838"/>
          <p14:tracePt t="117669" x="5732463" y="5826125"/>
          <p14:tracePt t="117685" x="5732463" y="5834063"/>
          <p14:tracePt t="117702" x="5724525" y="5840413"/>
          <p14:tracePt t="117719" x="5724525" y="5854700"/>
          <p14:tracePt t="117752" x="5718175" y="5862638"/>
          <p14:tracePt t="117769" x="5718175" y="5868988"/>
          <p14:tracePt t="117786" x="5710238" y="5883275"/>
          <p14:tracePt t="117803" x="5703888" y="5891213"/>
          <p14:tracePt t="117914" x="5703888" y="5883275"/>
          <p14:tracePt t="117922" x="5703888" y="5876925"/>
          <p14:tracePt t="117935" x="5710238" y="5876925"/>
          <p14:tracePt t="117953" x="5710238" y="5868988"/>
          <p14:tracePt t="117969" x="5718175" y="5848350"/>
          <p14:tracePt t="117987" x="5724525" y="5819775"/>
          <p14:tracePt t="118002" x="5724525" y="5803900"/>
          <p14:tracePt t="118019" x="5724525" y="5783263"/>
          <p14:tracePt t="118035" x="5732463" y="5768975"/>
          <p14:tracePt t="118052" x="5732463" y="5754688"/>
          <p14:tracePt t="118057" x="5740400" y="5740400"/>
          <p14:tracePt t="118069" x="5740400" y="5732463"/>
          <p14:tracePt t="118086" x="5740400" y="5718175"/>
          <p14:tracePt t="118143" x="5740400" y="5710238"/>
          <p14:tracePt t="118161" x="5740400" y="5703888"/>
          <p14:tracePt t="118168" x="5740400" y="5695950"/>
          <p14:tracePt t="118192" x="5740400" y="5689600"/>
          <p14:tracePt t="118203" x="5746750" y="5689600"/>
          <p14:tracePt t="118221" x="5746750" y="5681663"/>
          <p14:tracePt t="118259" x="5746750" y="5675313"/>
          <p14:tracePt t="118268" x="5746750" y="5667375"/>
          <p14:tracePt t="118290" x="5746750" y="5661025"/>
          <p14:tracePt t="118323" x="5746750" y="5653088"/>
          <p14:tracePt t="118359" x="5746750" y="5646738"/>
          <p14:tracePt t="118372" x="5746750" y="5638800"/>
          <p14:tracePt t="118385" x="5746750" y="5630863"/>
          <p14:tracePt t="118413" x="5746750" y="5624513"/>
          <p14:tracePt t="118488" x="5746750" y="5616575"/>
          <p14:tracePt t="118613" x="5740400" y="5616575"/>
          <p14:tracePt t="118639" x="5732463" y="5624513"/>
          <p14:tracePt t="118663" x="5724525" y="5630863"/>
          <p14:tracePt t="118670" x="5724525" y="5638800"/>
          <p14:tracePt t="118686" x="5718175" y="5653088"/>
          <p14:tracePt t="118702" x="5703888" y="5675313"/>
          <p14:tracePt t="118718" x="5695950" y="5681663"/>
          <p14:tracePt t="118752" x="5689600" y="5689600"/>
          <p14:tracePt t="118769" x="5689600" y="5695950"/>
          <p14:tracePt t="118786" x="5689600" y="5703888"/>
          <p14:tracePt t="118819" x="5689600" y="5710238"/>
          <p14:tracePt t="118839" x="5689600" y="5718175"/>
          <p14:tracePt t="118853" x="5681663" y="5726113"/>
          <p14:tracePt t="118869" x="5681663" y="5732463"/>
          <p14:tracePt t="118885" x="5681663" y="5740400"/>
          <p14:tracePt t="119676" x="5689600" y="5726113"/>
          <p14:tracePt t="119685" x="5695950" y="5703888"/>
          <p14:tracePt t="119692" x="5703888" y="5681663"/>
          <p14:tracePt t="119703" x="5703888" y="5661025"/>
          <p14:tracePt t="119718" x="5724525" y="5624513"/>
          <p14:tracePt t="119735" x="5740400" y="5559425"/>
          <p14:tracePt t="119752" x="5761038" y="5457825"/>
          <p14:tracePt t="119769" x="5761038" y="5386388"/>
          <p14:tracePt t="119785" x="5746750" y="5349875"/>
          <p14:tracePt t="119802" x="5724525" y="5335588"/>
          <p14:tracePt t="119818" x="5703888" y="5321300"/>
          <p14:tracePt t="119835" x="5681663" y="5314950"/>
          <p14:tracePt t="119852" x="5661025" y="5307013"/>
          <p14:tracePt t="119886" x="5653088" y="5307013"/>
          <p14:tracePt t="119902" x="5646738" y="5300663"/>
          <p14:tracePt t="119918" x="5624513" y="5300663"/>
          <p14:tracePt t="119935" x="5602288" y="5292725"/>
          <p14:tracePt t="119953" x="5573713" y="5278438"/>
          <p14:tracePt t="119968" x="5567363" y="5278438"/>
          <p14:tracePt t="119985" x="5516563" y="5264150"/>
          <p14:tracePt t="120002" x="5480050" y="5264150"/>
          <p14:tracePt t="120018" x="5443538" y="5256213"/>
          <p14:tracePt t="120035" x="5422900" y="5256213"/>
          <p14:tracePt t="120051" x="5394325" y="5249863"/>
          <p14:tracePt t="120055" x="5386388" y="5249863"/>
          <p14:tracePt t="120069" x="5372100" y="5241925"/>
          <p14:tracePt t="120086" x="5357813" y="5241925"/>
          <p14:tracePt t="120101" x="5357813" y="5235575"/>
          <p14:tracePt t="120154" x="5357813" y="5227638"/>
          <p14:tracePt t="120167" x="5357813" y="5221288"/>
          <p14:tracePt t="120195" x="5357813" y="5213350"/>
          <p14:tracePt t="120208" x="5357813" y="5205413"/>
          <p14:tracePt t="120218" x="5364163" y="5205413"/>
          <p14:tracePt t="120235" x="5372100" y="5191125"/>
          <p14:tracePt t="120251" x="5386388" y="5176838"/>
          <p14:tracePt t="120269" x="5408613" y="5156200"/>
          <p14:tracePt t="120285" x="5414963" y="5141913"/>
          <p14:tracePt t="120302" x="5422900" y="5141913"/>
          <p14:tracePt t="120318" x="5429250" y="5133975"/>
          <p14:tracePt t="120335" x="5437188" y="5119688"/>
          <p14:tracePt t="120351" x="5443538" y="5119688"/>
          <p14:tracePt t="120368" x="5457825" y="5111750"/>
          <p14:tracePt t="120385" x="5457825" y="5105400"/>
          <p14:tracePt t="120401" x="5465763" y="5105400"/>
          <p14:tracePt t="120418" x="5473700" y="5091113"/>
          <p14:tracePt t="120435" x="5494338" y="5083175"/>
          <p14:tracePt t="120452" x="5508625" y="5068888"/>
          <p14:tracePt t="120469" x="5522913" y="5068888"/>
          <p14:tracePt t="120486" x="5545138" y="5054600"/>
          <p14:tracePt t="120502" x="5559425" y="5054600"/>
          <p14:tracePt t="120518" x="5573713" y="5048250"/>
          <p14:tracePt t="120536" x="5595938" y="5048250"/>
          <p14:tracePt t="120552" x="5616575" y="5048250"/>
          <p14:tracePt t="120569" x="5630863" y="5040313"/>
          <p14:tracePt t="120584" x="5646738" y="5032375"/>
          <p14:tracePt t="120600" x="5667375" y="5026025"/>
          <p14:tracePt t="120616" x="5681663" y="5026025"/>
          <p14:tracePt t="120634" x="5695950" y="5018088"/>
          <p14:tracePt t="120651" x="5718175" y="5018088"/>
          <p14:tracePt t="120667" x="5732463" y="5018088"/>
          <p14:tracePt t="120684" x="5746750" y="5018088"/>
          <p14:tracePt t="120701" x="5761038" y="5018088"/>
          <p14:tracePt t="120718" x="5775325" y="5018088"/>
          <p14:tracePt t="120735" x="5789613" y="5018088"/>
          <p14:tracePt t="120752" x="5811838" y="5018088"/>
          <p14:tracePt t="120768" x="5826125" y="5018088"/>
          <p14:tracePt t="120785" x="5834063" y="5018088"/>
          <p14:tracePt t="120801" x="5840413" y="5018088"/>
          <p14:tracePt t="120819" x="5854700" y="5018088"/>
          <p14:tracePt t="120835" x="5862638" y="5018088"/>
          <p14:tracePt t="120852" x="5868988" y="5011738"/>
          <p14:tracePt t="120868" x="5883275" y="5011738"/>
          <p14:tracePt t="120885" x="5891213" y="5011738"/>
          <p14:tracePt t="120901" x="5897563" y="5011738"/>
          <p14:tracePt t="120918" x="5905500" y="5003800"/>
          <p14:tracePt t="120935" x="5913438" y="5003800"/>
          <p14:tracePt t="120951" x="5919788" y="4997450"/>
          <p14:tracePt t="120968" x="5927725" y="4997450"/>
          <p14:tracePt t="120985" x="5934075" y="4989513"/>
          <p14:tracePt t="121001" x="5942013" y="4989513"/>
          <p14:tracePt t="121035" x="5948363" y="4983163"/>
          <p14:tracePt t="121051" x="5956300" y="4983163"/>
          <p14:tracePt t="121072" x="5962650" y="4975225"/>
          <p14:tracePt t="121088" x="5970588" y="4968875"/>
          <p14:tracePt t="121104" x="5976938" y="4968875"/>
          <p14:tracePt t="121119" x="5984875" y="4960938"/>
          <p14:tracePt t="121135" x="5999163" y="4954588"/>
          <p14:tracePt t="121152" x="6007100" y="4946650"/>
          <p14:tracePt t="121168" x="6021388" y="4938713"/>
          <p14:tracePt t="121185" x="6035675" y="4932363"/>
          <p14:tracePt t="121201" x="6042025" y="4924425"/>
          <p14:tracePt t="121203" x="6049963" y="4918075"/>
          <p14:tracePt t="121219" x="6064250" y="4918075"/>
          <p14:tracePt t="121235" x="6072188" y="4910138"/>
          <p14:tracePt t="121251" x="6086475" y="4903788"/>
          <p14:tracePt t="121268" x="6092825" y="4895850"/>
          <p14:tracePt t="121285" x="6100763" y="4895850"/>
          <p14:tracePt t="121302" x="6115050" y="4889500"/>
          <p14:tracePt t="121319" x="6121400" y="4889500"/>
          <p14:tracePt t="121335" x="6129338" y="4881563"/>
          <p14:tracePt t="121351" x="6143625" y="4881563"/>
          <p14:tracePt t="121368" x="6157913" y="4875213"/>
          <p14:tracePt t="121384" x="6172200" y="4867275"/>
          <p14:tracePt t="121401" x="6180138" y="4867275"/>
          <p14:tracePt t="121418" x="6194425" y="4859338"/>
          <p14:tracePt t="121435" x="6200775" y="4859338"/>
          <p14:tracePt t="121451" x="6208713" y="4859338"/>
          <p14:tracePt t="121468" x="6223000" y="4852988"/>
          <p14:tracePt t="121485" x="6223000" y="4845050"/>
          <p14:tracePt t="121501" x="6237288" y="4845050"/>
          <p14:tracePt t="121518" x="6245225" y="4845050"/>
          <p14:tracePt t="121551" x="6251575" y="4838700"/>
          <p14:tracePt t="121599" x="6259513" y="4838700"/>
          <p14:tracePt t="121606" x="6265863" y="4838700"/>
          <p14:tracePt t="122243" x="6259513" y="4838700"/>
          <p14:tracePt t="122254" x="6259513" y="4845050"/>
          <p14:tracePt t="122262" x="6259513" y="4852988"/>
          <p14:tracePt t="122270" x="6251575" y="4867275"/>
          <p14:tracePt t="122284" x="6237288" y="4881563"/>
          <p14:tracePt t="122301" x="6215063" y="4910138"/>
          <p14:tracePt t="122318" x="6200775" y="4946650"/>
          <p14:tracePt t="122335" x="6194425" y="4960938"/>
          <p14:tracePt t="122351" x="6180138" y="4983163"/>
          <p14:tracePt t="122353" x="6172200" y="4989513"/>
          <p14:tracePt t="122367" x="6172200" y="5003800"/>
          <p14:tracePt t="122384" x="6165850" y="5018088"/>
          <p14:tracePt t="122400" x="6165850" y="5026025"/>
          <p14:tracePt t="122434" x="6157913" y="5032375"/>
          <p14:tracePt t="122467" x="6149975" y="5040313"/>
          <p14:tracePt t="122488" x="6149975" y="5048250"/>
          <p14:tracePt t="122768" x="6149975" y="5040313"/>
          <p14:tracePt t="122800" x="6149975" y="5032375"/>
          <p14:tracePt t="122835" x="6149975" y="5026025"/>
          <p14:tracePt t="122843" x="6157913" y="5026025"/>
          <p14:tracePt t="122851" x="6157913" y="5018088"/>
          <p14:tracePt t="122867" x="6165850" y="5011738"/>
          <p14:tracePt t="122882" x="6165850" y="4989513"/>
          <p14:tracePt t="122899" x="6180138" y="4968875"/>
          <p14:tracePt t="122916" x="6186488" y="4954588"/>
          <p14:tracePt t="122934" x="6186488" y="4932363"/>
          <p14:tracePt t="122951" x="6186488" y="4924425"/>
          <p14:tracePt t="123056" x="6186488" y="4932363"/>
          <p14:tracePt t="123063" x="6180138" y="4938713"/>
          <p14:tracePt t="123071" x="6172200" y="4946650"/>
          <p14:tracePt t="123084" x="6157913" y="4960938"/>
          <p14:tracePt t="123100" x="6135688" y="4975225"/>
          <p14:tracePt t="123116" x="6115050" y="5011738"/>
          <p14:tracePt t="123133" x="6092825" y="5048250"/>
          <p14:tracePt t="123148" x="6078538" y="5068888"/>
          <p14:tracePt t="123165" x="6072188" y="5091113"/>
          <p14:tracePt t="123182" x="6056313" y="5111750"/>
          <p14:tracePt t="123198" x="6035675" y="5127625"/>
          <p14:tracePt t="123215" x="6021388" y="5156200"/>
          <p14:tracePt t="123232" x="5984875" y="5205413"/>
          <p14:tracePt t="123248" x="5962650" y="5241925"/>
          <p14:tracePt t="123265" x="5948363" y="5284788"/>
          <p14:tracePt t="123281" x="5927725" y="5321300"/>
          <p14:tracePt t="123298" x="5905500" y="5349875"/>
          <p14:tracePt t="123315" x="5883275" y="5372100"/>
          <p14:tracePt t="123332" x="5854700" y="5394325"/>
          <p14:tracePt t="123348" x="5840413" y="5414963"/>
          <p14:tracePt t="123365" x="5826125" y="5437188"/>
          <p14:tracePt t="123381" x="5826125" y="5443538"/>
          <p14:tracePt t="123398" x="5826125" y="5451475"/>
          <p14:tracePt t="123415" x="5819775" y="5451475"/>
          <p14:tracePt t="123448" x="5819775" y="5457825"/>
          <p14:tracePt t="123465" x="5811838" y="5465763"/>
          <p14:tracePt t="123481" x="5803900" y="5473700"/>
          <p14:tracePt t="123498" x="5797550" y="5487988"/>
          <p14:tracePt t="123515" x="5783263" y="5508625"/>
          <p14:tracePt t="123532" x="5768975" y="5530850"/>
          <p14:tracePt t="123548" x="5754688" y="5545138"/>
          <p14:tracePt t="123565" x="5746750" y="5559425"/>
          <p14:tracePt t="123582" x="5732463" y="5567363"/>
          <p14:tracePt t="123598" x="5732463" y="5581650"/>
          <p14:tracePt t="123615" x="5724525" y="5588000"/>
          <p14:tracePt t="123632" x="5724525" y="5595938"/>
          <p14:tracePt t="123650" x="5724525" y="5602288"/>
          <p14:tracePt t="123706" x="5724525" y="5610225"/>
          <p14:tracePt t="123722" x="5724525" y="5616575"/>
          <p14:tracePt t="123728" x="5724525" y="5624513"/>
          <p14:tracePt t="123736" x="5718175" y="5630863"/>
          <p14:tracePt t="123752" x="5718175" y="5638800"/>
          <p14:tracePt t="123772" x="5718175" y="5646738"/>
          <p14:tracePt t="123884" x="5718175" y="5653088"/>
          <p14:tracePt t="123899" x="5718175" y="5661025"/>
          <p14:tracePt t="123928" x="5718175" y="5667375"/>
          <p14:tracePt t="123945" x="5718175" y="5675313"/>
          <p14:tracePt t="123969" x="5710238" y="5675313"/>
          <p14:tracePt t="123977" x="5710238" y="5689600"/>
          <p14:tracePt t="124003" x="5710238" y="5695950"/>
          <p14:tracePt t="124048" x="5710238" y="5703888"/>
          <p14:tracePt t="124062" x="5710238" y="5710238"/>
          <p14:tracePt t="124098" x="5710238" y="5718175"/>
          <p14:tracePt t="124166" x="5710238" y="5726113"/>
          <p14:tracePt t="124183" x="5703888" y="5726113"/>
          <p14:tracePt t="124556" x="5695950" y="5710238"/>
          <p14:tracePt t="124564" x="5695950" y="5703888"/>
          <p14:tracePt t="124746" x="5695950" y="5695950"/>
          <p14:tracePt t="124760" x="5703888" y="5689600"/>
          <p14:tracePt t="124826" x="5710238" y="5681663"/>
          <p14:tracePt t="124851" x="5710238" y="5675313"/>
          <p14:tracePt t="124868" x="5718175" y="5675313"/>
          <p14:tracePt t="124876" x="5718175" y="5667375"/>
          <p14:tracePt t="124900" x="5724525" y="5667375"/>
          <p14:tracePt t="124908" x="5724525" y="5661025"/>
          <p14:tracePt t="124930" x="5724525" y="5653088"/>
          <p14:tracePt t="124937" x="5724525" y="5646738"/>
          <p14:tracePt t="124952" x="5732463" y="5638800"/>
          <p14:tracePt t="124968" x="5732463" y="5630863"/>
          <p14:tracePt t="124990" x="5732463" y="5624513"/>
          <p14:tracePt t="125050" x="5732463" y="5616575"/>
          <p14:tracePt t="125074" x="5732463" y="5610225"/>
          <p14:tracePt t="125200" x="5732463" y="5602288"/>
          <p14:tracePt t="125300" x="5732463" y="5610225"/>
          <p14:tracePt t="125308" x="5724525" y="5616575"/>
          <p14:tracePt t="125318" x="5718175" y="5624513"/>
          <p14:tracePt t="125336" x="5710238" y="5630863"/>
          <p14:tracePt t="125351" x="5710238" y="5638800"/>
          <p14:tracePt t="125367" x="5703888" y="5646738"/>
          <p14:tracePt t="125385" x="5695950" y="5653088"/>
          <p14:tracePt t="125400" x="5695950" y="5667375"/>
          <p14:tracePt t="125417" x="5689600" y="5675313"/>
          <p14:tracePt t="125433" x="5689600" y="5681663"/>
          <p14:tracePt t="125450" x="5689600" y="5689600"/>
          <p14:tracePt t="125467" x="5681663" y="5695950"/>
          <p14:tracePt t="125484" x="5681663" y="5703888"/>
          <p14:tracePt t="125499" x="5681663" y="5710238"/>
          <p14:tracePt t="125517" x="5681663" y="5718175"/>
          <p14:tracePt t="125533" x="5681663" y="5726113"/>
          <p14:tracePt t="125550" x="5675313" y="5732463"/>
          <p14:tracePt t="125586" x="5675313" y="5740400"/>
          <p14:tracePt t="125640" x="5675313" y="5746750"/>
          <p14:tracePt t="125652" x="5675313" y="5754688"/>
          <p14:tracePt t="125681" x="5675313" y="5761038"/>
          <p14:tracePt t="125706" x="5675313" y="5768975"/>
          <p14:tracePt t="125818" x="5681663" y="5768975"/>
          <p14:tracePt t="125857" x="5689600" y="5768975"/>
          <p14:tracePt t="125868" x="5695950" y="5768975"/>
          <p14:tracePt t="125885" x="5703888" y="5761038"/>
          <p14:tracePt t="125902" x="5710238" y="5761038"/>
          <p14:tracePt t="125908" x="5710238" y="5754688"/>
          <p14:tracePt t="125917" x="5718175" y="5746750"/>
          <p14:tracePt t="125934" x="5724525" y="5746750"/>
          <p14:tracePt t="125956" x="5732463" y="5746750"/>
          <p14:tracePt t="125969" x="5732463" y="5740400"/>
          <p14:tracePt t="126021" x="5732463" y="5732463"/>
          <p14:tracePt t="126033" x="5740400" y="5732463"/>
          <p14:tracePt t="126041" x="5740400" y="5726113"/>
          <p14:tracePt t="126050" x="5740400" y="5718175"/>
          <p14:tracePt t="126065" x="5746750" y="5710238"/>
          <p14:tracePt t="126081" x="5754688" y="5703888"/>
          <p14:tracePt t="126098" x="5761038" y="5695950"/>
          <p14:tracePt t="126115" x="5761038" y="5689600"/>
          <p14:tracePt t="126132" x="5768975" y="5675313"/>
          <p14:tracePt t="126150" x="5768975" y="5667375"/>
          <p14:tracePt t="126165" x="5775325" y="5661025"/>
          <p14:tracePt t="126182" x="5775325" y="5653088"/>
          <p14:tracePt t="126200" x="5775325" y="5646738"/>
          <p14:tracePt t="126217" x="5775325" y="5630863"/>
          <p14:tracePt t="126235" x="5783263" y="5630863"/>
          <p14:tracePt t="126329" x="5783263" y="5624513"/>
          <p14:tracePt t="127309" x="5783263" y="5616575"/>
          <p14:tracePt t="127969" x="5783263" y="5610225"/>
          <p14:tracePt t="129292" x="5789613" y="5588000"/>
          <p14:tracePt t="129300" x="5797550" y="5545138"/>
          <p14:tracePt t="129308" x="5803900" y="5516563"/>
          <p14:tracePt t="129316" x="5803900" y="5494338"/>
          <p14:tracePt t="129330" x="5819775" y="5443538"/>
          <p14:tracePt t="129347" x="5840413" y="5378450"/>
          <p14:tracePt t="129364" x="5848350" y="5321300"/>
          <p14:tracePt t="129381" x="5862638" y="5241925"/>
          <p14:tracePt t="129397" x="5876925" y="5170488"/>
          <p14:tracePt t="129416" x="5891213" y="5091113"/>
          <p14:tracePt t="129431" x="5891213" y="5083175"/>
          <p14:tracePt t="129448" x="5891213" y="5068888"/>
          <p14:tracePt t="129465" x="5891213" y="5062538"/>
          <p14:tracePt t="129482" x="5891213" y="5054600"/>
          <p14:tracePt t="129499" x="5883275" y="5048250"/>
          <p14:tracePt t="129515" x="5876925" y="5048250"/>
          <p14:tracePt t="129533" x="5862638" y="5048250"/>
          <p14:tracePt t="129549" x="5848350" y="5048250"/>
          <p14:tracePt t="129568" x="5840413" y="5048250"/>
          <p14:tracePt t="129588" x="5834063" y="5048250"/>
          <p14:tracePt t="129650" x="5834063" y="5054600"/>
          <p14:tracePt t="129666" x="5826125" y="5062538"/>
          <p14:tracePt t="129672" x="5819775" y="5062538"/>
          <p14:tracePt t="129683" x="5819775" y="5068888"/>
          <p14:tracePt t="129699" x="5803900" y="5091113"/>
          <p14:tracePt t="129715" x="5783263" y="5111750"/>
          <p14:tracePt t="129733" x="5754688" y="5176838"/>
          <p14:tracePt t="129749" x="5740400" y="5241925"/>
          <p14:tracePt t="129765" x="5724525" y="5284788"/>
          <p14:tracePt t="129781" x="5718175" y="5329238"/>
          <p14:tracePt t="129798" x="5710238" y="5357813"/>
          <p14:tracePt t="129816" x="5703888" y="5378450"/>
          <p14:tracePt t="129833" x="5695950" y="5408613"/>
          <p14:tracePt t="129850" x="5689600" y="5429250"/>
          <p14:tracePt t="129866" x="5689600" y="5443538"/>
          <p14:tracePt t="129881" x="5689600" y="5465763"/>
          <p14:tracePt t="129898" x="5681663" y="5480050"/>
          <p14:tracePt t="129915" x="5675313" y="5494338"/>
          <p14:tracePt t="129933" x="5675313" y="5522913"/>
          <p14:tracePt t="129950" x="5661025" y="5545138"/>
          <p14:tracePt t="129965" x="5661025" y="5567363"/>
          <p14:tracePt t="129982" x="5661025" y="5573713"/>
          <p14:tracePt t="129998" x="5661025" y="5581650"/>
          <p14:tracePt t="130015" x="5661025" y="5588000"/>
          <p14:tracePt t="130032" x="5661025" y="5595938"/>
          <p14:tracePt t="130051" x="5653088" y="5610225"/>
          <p14:tracePt t="130066" x="5653088" y="5616575"/>
          <p14:tracePt t="130082" x="5653088" y="5624513"/>
          <p14:tracePt t="130098" x="5653088" y="5638800"/>
          <p14:tracePt t="130116" x="5653088" y="5653088"/>
          <p14:tracePt t="130132" x="5653088" y="5661025"/>
          <p14:tracePt t="130149" x="5653088" y="5667375"/>
          <p14:tracePt t="130165" x="5653088" y="5675313"/>
          <p14:tracePt t="130182" x="5653088" y="5681663"/>
          <p14:tracePt t="130199" x="5653088" y="5689600"/>
          <p14:tracePt t="130215" x="5653088" y="5695950"/>
          <p14:tracePt t="130232" x="5653088" y="5703888"/>
          <p14:tracePt t="130266" x="5653088" y="5710238"/>
          <p14:tracePt t="130356" x="5653088" y="5718175"/>
          <p14:tracePt t="130367" x="5653088" y="5726113"/>
          <p14:tracePt t="130398" x="5653088" y="5732463"/>
          <p14:tracePt t="132397" x="5653088" y="5740400"/>
          <p14:tracePt t="132778" x="5653088" y="5746750"/>
          <p14:tracePt t="132947" x="5653088" y="5754688"/>
          <p14:tracePt t="132967" x="5661025" y="5754688"/>
          <p14:tracePt t="132988" x="5667375" y="5754688"/>
          <p14:tracePt t="133012" x="5675313" y="5754688"/>
          <p14:tracePt t="133026" x="5681663" y="5754688"/>
          <p14:tracePt t="133038" x="5681663" y="5746750"/>
          <p14:tracePt t="133063" x="5689600" y="5740400"/>
          <p14:tracePt t="133092" x="5689600" y="5732463"/>
          <p14:tracePt t="133100" x="5695950" y="5732463"/>
          <p14:tracePt t="133132" x="5695950" y="5726113"/>
          <p14:tracePt t="133138" x="5703888" y="5726113"/>
          <p14:tracePt t="133148" x="5703888" y="5718175"/>
          <p14:tracePt t="133166" x="5710238" y="5718175"/>
          <p14:tracePt t="133188" x="5710238" y="5710238"/>
          <p14:tracePt t="133220" x="5710238" y="5703888"/>
          <p14:tracePt t="133254" x="5718175" y="5703888"/>
          <p14:tracePt t="133270" x="5718175" y="5695950"/>
          <p14:tracePt t="133312" x="5718175" y="5689600"/>
          <p14:tracePt t="133354" x="5718175" y="5681663"/>
          <p14:tracePt t="133406" x="5724525" y="5681663"/>
          <p14:tracePt t="133416" x="5724525" y="5675313"/>
          <p14:tracePt t="133436" x="5724525" y="5667375"/>
          <p14:tracePt t="133444" x="5724525" y="5661025"/>
          <p14:tracePt t="133452" x="5724525" y="5653088"/>
          <p14:tracePt t="133474" x="5724525" y="5646738"/>
          <p14:tracePt t="133482" x="5724525" y="5638800"/>
          <p14:tracePt t="133496" x="5724525" y="5630863"/>
          <p14:tracePt t="133512" x="5732463" y="5630863"/>
          <p14:tracePt t="133529" x="5732463" y="5624513"/>
          <p14:tracePt t="133548" x="5732463" y="5616575"/>
          <p14:tracePt t="133579" x="5732463" y="5610225"/>
          <p14:tracePt t="133598" x="5732463" y="5602288"/>
          <p14:tracePt t="133686" x="5732463" y="5595938"/>
          <p14:tracePt t="134160" x="5732463" y="5602288"/>
          <p14:tracePt t="134170" x="5732463" y="5610225"/>
          <p14:tracePt t="134199" x="5732463" y="5616575"/>
          <p14:tracePt t="134218" x="5732463" y="5624513"/>
          <p14:tracePt t="134257" x="5732463" y="5630863"/>
          <p14:tracePt t="134340" x="5732463" y="5638800"/>
          <p14:tracePt t="134361" x="5732463" y="5646738"/>
          <p14:tracePt t="134384" x="5732463" y="5653088"/>
          <p14:tracePt t="134398" x="5732463" y="5667375"/>
          <p14:tracePt t="134415" x="5732463" y="5675313"/>
          <p14:tracePt t="134430" x="5732463" y="5681663"/>
          <p14:tracePt t="134444" x="5732463" y="5689600"/>
          <p14:tracePt t="134456" x="5732463" y="5695950"/>
          <p14:tracePt t="134472" x="5732463" y="5703888"/>
          <p14:tracePt t="134481" x="5724525" y="5703888"/>
          <p14:tracePt t="134497" x="5724525" y="5710238"/>
          <p14:tracePt t="134533" x="5724525" y="5718175"/>
          <p14:tracePt t="134552" x="5724525" y="5726113"/>
          <p14:tracePt t="134571" x="5724525" y="5732463"/>
          <p14:tracePt t="134654" x="5724525" y="5740400"/>
          <p14:tracePt t="134714" x="5718175" y="5746750"/>
          <p14:tracePt t="134725" x="5718175" y="5754688"/>
          <p14:tracePt t="134741" x="5718175" y="5761038"/>
          <p14:tracePt t="136179" x="5718175" y="5768975"/>
          <p14:tracePt t="136348" x="5718175" y="5775325"/>
          <p14:tracePt t="136390" x="5718175" y="5783263"/>
          <p14:tracePt t="136402" x="5718175" y="5789613"/>
          <p14:tracePt t="136420" x="5718175" y="5797550"/>
          <p14:tracePt t="136436" x="5718175" y="5803900"/>
          <p14:tracePt t="136452" x="5724525" y="5811838"/>
          <p14:tracePt t="136458" x="5724525" y="5819775"/>
          <p14:tracePt t="136467" x="5724525" y="5826125"/>
          <p14:tracePt t="136481" x="5732463" y="5840413"/>
          <p14:tracePt t="136496" x="5732463" y="5848350"/>
          <p14:tracePt t="136512" x="5740400" y="5854700"/>
          <p14:tracePt t="136529" x="5746750" y="5862638"/>
          <p14:tracePt t="136546" x="5746750" y="5868988"/>
          <p14:tracePt t="136562" x="5754688" y="5868988"/>
          <p14:tracePt t="136580" x="5754688" y="5876925"/>
          <p14:tracePt t="136596" x="5768975" y="5883275"/>
          <p14:tracePt t="136612" x="5783263" y="5899150"/>
          <p14:tracePt t="136629" x="5811838" y="5919788"/>
          <p14:tracePt t="136645" x="5840413" y="5942013"/>
          <p14:tracePt t="136664" x="5876925" y="5962650"/>
          <p14:tracePt t="136680" x="5942013" y="5999163"/>
          <p14:tracePt t="136696" x="5962650" y="6013450"/>
          <p14:tracePt t="136713" x="5984875" y="6027738"/>
          <p14:tracePt t="136729" x="5999163" y="6035675"/>
          <p14:tracePt t="136746" x="6007100" y="6042025"/>
          <p14:tracePt t="136763" x="6027738" y="6056313"/>
          <p14:tracePt t="136779" x="6042025" y="6056313"/>
          <p14:tracePt t="136796" x="6092825" y="6092825"/>
          <p14:tracePt t="136813" x="6172200" y="6121400"/>
          <p14:tracePt t="136829" x="6259513" y="6151563"/>
          <p14:tracePt t="136846" x="6330950" y="6172200"/>
          <p14:tracePt t="136863" x="6388100" y="6194425"/>
          <p14:tracePt t="136880" x="6418263" y="6200775"/>
          <p14:tracePt t="136897" x="6446838" y="6200775"/>
          <p14:tracePt t="136913" x="6467475" y="6200775"/>
          <p14:tracePt t="136929" x="6489700" y="6200775"/>
          <p14:tracePt t="136945" x="6526213" y="6186488"/>
          <p14:tracePt t="136961" x="6569075" y="6165850"/>
          <p14:tracePt t="136978" x="6626225" y="6143625"/>
          <p14:tracePt t="136996" x="6699250" y="6100763"/>
          <p14:tracePt t="137013" x="6734175" y="6072188"/>
          <p14:tracePt t="137030" x="6764338" y="6049963"/>
          <p14:tracePt t="137047" x="6784975" y="6027738"/>
          <p14:tracePt t="137064" x="6792913" y="6007100"/>
          <p14:tracePt t="137068" x="6792913" y="5999163"/>
          <p14:tracePt t="137080" x="6792913" y="5992813"/>
          <p14:tracePt t="137097" x="6792913" y="5962650"/>
          <p14:tracePt t="137114" x="6792913" y="5934075"/>
          <p14:tracePt t="137130" x="6792913" y="5891213"/>
          <p14:tracePt t="137147" x="6784975" y="5840413"/>
          <p14:tracePt t="137164" x="6770688" y="5783263"/>
          <p14:tracePt t="137180" x="6756400" y="5726113"/>
          <p14:tracePt t="137196" x="6742113" y="5695950"/>
          <p14:tracePt t="137214" x="6719888" y="5653088"/>
          <p14:tracePt t="137231" x="6713538" y="5638800"/>
          <p14:tracePt t="137247" x="6699250" y="5616575"/>
          <p14:tracePt t="137264" x="6677025" y="5595938"/>
          <p14:tracePt t="137280" x="6654800" y="5581650"/>
          <p14:tracePt t="137282" x="6648450" y="5567363"/>
          <p14:tracePt t="137296" x="6640513" y="5567363"/>
          <p14:tracePt t="137315" x="6605588" y="5537200"/>
          <p14:tracePt t="137330" x="6591300" y="5522913"/>
          <p14:tracePt t="137346" x="6569075" y="5516563"/>
          <p14:tracePt t="137364" x="6546850" y="5502275"/>
          <p14:tracePt t="137380" x="6526213" y="5502275"/>
          <p14:tracePt t="137396" x="6496050" y="5502275"/>
          <p14:tracePt t="137414" x="6453188" y="5502275"/>
          <p14:tracePt t="137431" x="6424613" y="5494338"/>
          <p14:tracePt t="137447" x="6388100" y="5487988"/>
          <p14:tracePt t="137464" x="6367463" y="5487988"/>
          <p14:tracePt t="137480" x="6338888" y="5480050"/>
          <p14:tracePt t="137497" x="6323013" y="5480050"/>
          <p14:tracePt t="137514" x="6294438" y="5480050"/>
          <p14:tracePt t="137531" x="6273800" y="5487988"/>
          <p14:tracePt t="137546" x="6259513" y="5502275"/>
          <p14:tracePt t="137564" x="6237288" y="5516563"/>
          <p14:tracePt t="137580" x="6215063" y="5537200"/>
          <p14:tracePt t="137598" x="6186488" y="5559425"/>
          <p14:tracePt t="137614" x="6165850" y="5581650"/>
          <p14:tracePt t="137631" x="6143625" y="5602288"/>
          <p14:tracePt t="137647" x="6121400" y="5624513"/>
          <p14:tracePt t="137664" x="6100763" y="5646738"/>
          <p14:tracePt t="137680" x="6078538" y="5667375"/>
          <p14:tracePt t="137696" x="6064250" y="5681663"/>
          <p14:tracePt t="137714" x="6027738" y="5726113"/>
          <p14:tracePt t="137730" x="6007100" y="5746750"/>
          <p14:tracePt t="137747" x="5992813" y="5768975"/>
          <p14:tracePt t="137764" x="5976938" y="5797550"/>
          <p14:tracePt t="137781" x="5962650" y="5819775"/>
          <p14:tracePt t="137796" x="5948363" y="5840413"/>
          <p14:tracePt t="137813" x="5934075" y="5862638"/>
          <p14:tracePt t="137831" x="5919788" y="5899150"/>
          <p14:tracePt t="137846" x="5913438" y="5913438"/>
          <p14:tracePt t="137864" x="5897563" y="5948363"/>
          <p14:tracePt t="137880" x="5897563" y="5962650"/>
          <p14:tracePt t="137896" x="5897563" y="5984875"/>
          <p14:tracePt t="137913" x="5897563" y="6007100"/>
          <p14:tracePt t="137931" x="5897563" y="6027738"/>
          <p14:tracePt t="137948" x="5905500" y="6049963"/>
          <p14:tracePt t="137964" x="5919788" y="6072188"/>
          <p14:tracePt t="137981" x="5934075" y="6092825"/>
          <p14:tracePt t="137998" x="5948363" y="6107113"/>
          <p14:tracePt t="138015" x="5970588" y="6121400"/>
          <p14:tracePt t="138031" x="5999163" y="6143625"/>
          <p14:tracePt t="138048" x="6021388" y="6165850"/>
          <p14:tracePt t="138064" x="6056313" y="6180138"/>
          <p14:tracePt t="138081" x="6121400" y="6208713"/>
          <p14:tracePt t="138097" x="6194425" y="6237288"/>
          <p14:tracePt t="138113" x="6273800" y="6259513"/>
          <p14:tracePt t="138130" x="6359525" y="6280150"/>
          <p14:tracePt t="138147" x="6481763" y="6302375"/>
          <p14:tracePt t="138163" x="6569075" y="6324600"/>
          <p14:tracePt t="138180" x="6654800" y="6338888"/>
          <p14:tracePt t="138196" x="6734175" y="6345238"/>
          <p14:tracePt t="138213" x="6799263" y="6345238"/>
          <p14:tracePt t="138230" x="6864350" y="6316663"/>
          <p14:tracePt t="138249" x="6915150" y="6294438"/>
          <p14:tracePt t="138264" x="6937375" y="6273800"/>
          <p14:tracePt t="138280" x="6958013" y="6251575"/>
          <p14:tracePt t="138297" x="6980238" y="6215063"/>
          <p14:tracePt t="138313" x="7000875" y="6194425"/>
          <p14:tracePt t="138330" x="7023100" y="6151563"/>
          <p14:tracePt t="138346" x="7045325" y="6121400"/>
          <p14:tracePt t="138364" x="7073900" y="6049963"/>
          <p14:tracePt t="138380" x="7094538" y="5984875"/>
          <p14:tracePt t="138397" x="7110413" y="5913438"/>
          <p14:tracePt t="138413" x="7116763" y="5834063"/>
          <p14:tracePt t="138430" x="7116763" y="5754688"/>
          <p14:tracePt t="138447" x="7116763" y="5689600"/>
          <p14:tracePt t="138464" x="7102475" y="5581650"/>
          <p14:tracePt t="138481" x="7080250" y="5537200"/>
          <p14:tracePt t="138497" x="7059613" y="5494338"/>
          <p14:tracePt t="138514" x="7037388" y="5465763"/>
          <p14:tracePt t="138530" x="7016750" y="5429250"/>
          <p14:tracePt t="138547" x="6980238" y="5408613"/>
          <p14:tracePt t="138564" x="6900863" y="5372100"/>
          <p14:tracePt t="138580" x="6813550" y="5349875"/>
          <p14:tracePt t="138596" x="6734175" y="5329238"/>
          <p14:tracePt t="138614" x="6654800" y="5314950"/>
          <p14:tracePt t="138630" x="6569075" y="5300663"/>
          <p14:tracePt t="138646" x="6489700" y="5292725"/>
          <p14:tracePt t="138666" x="6410325" y="5300663"/>
          <p14:tracePt t="138681" x="6373813" y="5321300"/>
          <p14:tracePt t="138697" x="6330950" y="5357813"/>
          <p14:tracePt t="138714" x="6245225" y="5414963"/>
          <p14:tracePt t="138730" x="6149975" y="5494338"/>
          <p14:tracePt t="138746" x="6078538" y="5581650"/>
          <p14:tracePt t="138764" x="6007100" y="5661025"/>
          <p14:tracePt t="138781" x="5840413" y="5768975"/>
          <p14:tracePt t="138797" x="5754688" y="5803900"/>
          <p14:tracePt t="138813" x="5724525" y="5819775"/>
          <p14:tracePt t="138829" x="5710238" y="5819775"/>
          <p14:tracePt t="138882" x="5703888" y="5819775"/>
          <p14:tracePt t="138890" x="5689600" y="5811838"/>
          <p14:tracePt t="138899" x="5675313" y="5803900"/>
          <p14:tracePt t="138914" x="5638800" y="5775325"/>
          <p14:tracePt t="138930" x="5581650" y="5703888"/>
          <p14:tracePt t="138949" x="5473700" y="5581650"/>
          <p14:tracePt t="138966" x="5386388" y="5494338"/>
          <p14:tracePt t="138981" x="5329238" y="5429250"/>
          <p14:tracePt t="138998" x="5299075" y="5408613"/>
          <p14:tracePt t="139014" x="5284788" y="5394325"/>
          <p14:tracePt t="139030" x="5270500" y="5386388"/>
          <p14:tracePt t="139152" x="5264150" y="5378450"/>
          <p14:tracePt t="139164" x="5264150" y="5372100"/>
          <p14:tracePt t="139183" x="5256213" y="5364163"/>
          <p14:tracePt t="139236" x="5249863" y="5357813"/>
          <p14:tracePt t="139260" x="5241925" y="5357813"/>
          <p14:tracePt t="139268" x="5241925" y="5349875"/>
          <p14:tracePt t="139279" x="5235575" y="5349875"/>
          <p14:tracePt t="139294" x="5227638" y="5343525"/>
          <p14:tracePt t="139312" x="5213350" y="5335588"/>
          <p14:tracePt t="139328" x="5199063" y="5335588"/>
          <p14:tracePt t="139345" x="5176838" y="5335588"/>
          <p14:tracePt t="139361" x="5162550" y="5321300"/>
          <p14:tracePt t="139378" x="5141913" y="5321300"/>
          <p14:tracePt t="139397" x="5126038" y="5321300"/>
          <p14:tracePt t="139415" x="5119688" y="5314950"/>
          <p14:tracePt t="139430" x="5111750" y="5314950"/>
          <p14:tracePt t="139464" x="5105400" y="5314950"/>
          <p14:tracePt t="139482" x="5097463" y="5307013"/>
          <p14:tracePt t="139498" x="5097463" y="5300663"/>
          <p14:tracePt t="139513" x="5091113" y="5300663"/>
          <p14:tracePt t="139530" x="5083175" y="5292725"/>
          <p14:tracePt t="139547" x="5076825" y="5292725"/>
          <p14:tracePt t="139630" x="5076825" y="5284788"/>
          <p14:tracePt t="139649" x="5083175" y="5278438"/>
          <p14:tracePt t="139656" x="5083175" y="5270500"/>
          <p14:tracePt t="139666" x="5097463" y="5264150"/>
          <p14:tracePt t="139680" x="5119688" y="5249863"/>
          <p14:tracePt t="139698" x="5133975" y="5235575"/>
          <p14:tracePt t="139713" x="5148263" y="5221288"/>
          <p14:tracePt t="139729" x="5162550" y="5205413"/>
          <p14:tracePt t="139746" x="5184775" y="5184775"/>
          <p14:tracePt t="139764" x="5221288" y="5156200"/>
          <p14:tracePt t="139780" x="5235575" y="5148263"/>
          <p14:tracePt t="139797" x="5256213" y="5141913"/>
          <p14:tracePt t="139813" x="5278438" y="5133975"/>
          <p14:tracePt t="139830" x="5292725" y="5119688"/>
          <p14:tracePt t="139846" x="5314950" y="5111750"/>
          <p14:tracePt t="139864" x="5357813" y="5091113"/>
          <p14:tracePt t="139880" x="5386388" y="5076825"/>
          <p14:tracePt t="139897" x="5414963" y="5068888"/>
          <p14:tracePt t="139913" x="5443538" y="5054600"/>
          <p14:tracePt t="139930" x="5480050" y="5048250"/>
          <p14:tracePt t="139948" x="5530850" y="5040313"/>
          <p14:tracePt t="139964" x="5551488" y="5032375"/>
          <p14:tracePt t="139980" x="5602288" y="5026025"/>
          <p14:tracePt t="139996" x="5624513" y="5026025"/>
          <p14:tracePt t="140014" x="5646738" y="5026025"/>
          <p14:tracePt t="140030" x="5661025" y="5026025"/>
          <p14:tracePt t="140046" x="5681663" y="5026025"/>
          <p14:tracePt t="140063" x="5710238" y="5018088"/>
          <p14:tracePt t="140068" x="5732463" y="5018088"/>
          <p14:tracePt t="140080" x="5789613" y="5011738"/>
          <p14:tracePt t="140096" x="5848350" y="5003800"/>
          <p14:tracePt t="140113" x="5897563" y="5003800"/>
          <p14:tracePt t="140131" x="5948363" y="5003800"/>
          <p14:tracePt t="140146" x="5999163" y="4989513"/>
          <p14:tracePt t="140163" x="6042025" y="4983163"/>
          <p14:tracePt t="140181" x="6115050" y="4975225"/>
          <p14:tracePt t="140197" x="6143625" y="4975225"/>
          <p14:tracePt t="140213" x="6165850" y="4968875"/>
          <p14:tracePt t="140229" x="6186488" y="4960938"/>
          <p14:tracePt t="140246" x="6208713" y="4954588"/>
          <p14:tracePt t="140264" x="6229350" y="4938713"/>
          <p14:tracePt t="140280" x="6259513" y="4932363"/>
          <p14:tracePt t="140297" x="6265863" y="4918075"/>
          <p14:tracePt t="140314" x="6288088" y="4910138"/>
          <p14:tracePt t="140331" x="6302375" y="4903788"/>
          <p14:tracePt t="140347" x="6316663" y="4895850"/>
          <p14:tracePt t="140364" x="6323013" y="4895850"/>
          <p14:tracePt t="140380" x="6330950" y="4895850"/>
          <p14:tracePt t="140396" x="6338888" y="4881563"/>
          <p14:tracePt t="140411" x="6353175" y="4875213"/>
          <p14:tracePt t="140428" x="6359525" y="4867275"/>
          <p14:tracePt t="140444" x="6381750" y="4852988"/>
          <p14:tracePt t="140461" x="6402388" y="4838700"/>
          <p14:tracePt t="140478" x="6432550" y="4810125"/>
          <p14:tracePt t="140494" x="6453188" y="4795838"/>
          <p14:tracePt t="140512" x="6475413" y="4779963"/>
          <p14:tracePt t="140529" x="6496050" y="4765675"/>
          <p14:tracePt t="140531" x="6503988" y="4759325"/>
          <p14:tracePt t="140547" x="6526213" y="4751388"/>
          <p14:tracePt t="140564" x="6540500" y="4737100"/>
          <p14:tracePt t="140568" x="6554788" y="4737100"/>
          <p14:tracePt t="140580" x="6561138" y="4730750"/>
          <p14:tracePt t="140596" x="6583363" y="4722813"/>
          <p14:tracePt t="140613" x="6597650" y="4722813"/>
          <p14:tracePt t="140630" x="6605588" y="4716463"/>
          <p14:tracePt t="140646" x="6611938" y="4708525"/>
          <p14:tracePt t="140663" x="6619875" y="4708525"/>
          <p14:tracePt t="141047" x="6611938" y="4716463"/>
          <p14:tracePt t="141055" x="6597650" y="4730750"/>
          <p14:tracePt t="141063" x="6591300" y="4737100"/>
          <p14:tracePt t="141079" x="6554788" y="4765675"/>
          <p14:tracePt t="141096" x="6511925" y="4824413"/>
          <p14:tracePt t="141114" x="6410325" y="4938713"/>
          <p14:tracePt t="141130" x="6367463" y="4975225"/>
          <p14:tracePt t="141146" x="6345238" y="4997450"/>
          <p14:tracePt t="141163" x="6330950" y="5018088"/>
          <p14:tracePt t="141179" x="6302375" y="5040313"/>
          <p14:tracePt t="141196" x="6273800" y="5062538"/>
          <p14:tracePt t="141213" x="6229350" y="5083175"/>
          <p14:tracePt t="141230" x="6121400" y="5156200"/>
          <p14:tracePt t="141246" x="6035675" y="5241925"/>
          <p14:tracePt t="141263" x="5984875" y="5292725"/>
          <p14:tracePt t="141279" x="5962650" y="5314950"/>
          <p14:tracePt t="141296" x="5948363" y="5335588"/>
          <p14:tracePt t="141313" x="5942013" y="5343525"/>
          <p14:tracePt t="141330" x="5934075" y="5349875"/>
          <p14:tracePt t="141346" x="5934075" y="5364163"/>
          <p14:tracePt t="141363" x="5927725" y="5386388"/>
          <p14:tracePt t="141380" x="5919788" y="5400675"/>
          <p14:tracePt t="141396" x="5919788" y="5414963"/>
          <p14:tracePt t="141413" x="5913438" y="5422900"/>
          <p14:tracePt t="141430" x="5913438" y="5429250"/>
          <p14:tracePt t="141447" x="5905500" y="5443538"/>
          <p14:tracePt t="141464" x="5897563" y="5443538"/>
          <p14:tracePt t="141481" x="5897563" y="5451475"/>
          <p14:tracePt t="141497" x="5891213" y="5457825"/>
          <p14:tracePt t="141531" x="5883275" y="5473700"/>
          <p14:tracePt t="141546" x="5876925" y="5473700"/>
          <p14:tracePt t="141562" x="5868988" y="5480050"/>
          <p14:tracePt t="141577" x="5862638" y="5494338"/>
          <p14:tracePt t="141594" x="5848350" y="5508625"/>
          <p14:tracePt t="141629" x="5840413" y="5516563"/>
          <p14:tracePt t="141658" x="5840413" y="5522913"/>
          <p14:tracePt t="141683" x="5834063" y="5530850"/>
          <p14:tracePt t="141699" x="5834063" y="5537200"/>
          <p14:tracePt t="141706" x="5826125" y="5537200"/>
          <p14:tracePt t="141715" x="5819775" y="5545138"/>
          <p14:tracePt t="141729" x="5811838" y="5567363"/>
          <p14:tracePt t="141746" x="5803900" y="5581650"/>
          <p14:tracePt t="141763" x="5797550" y="5595938"/>
          <p14:tracePt t="141780" x="5783263" y="5610225"/>
          <p14:tracePt t="141782" x="5775325" y="5624513"/>
          <p14:tracePt t="141796" x="5768975" y="5630863"/>
          <p14:tracePt t="141813" x="5761038" y="5646738"/>
          <p14:tracePt t="141829" x="5754688" y="5646738"/>
          <p14:tracePt t="141846" x="5754688" y="5653088"/>
          <p14:tracePt t="142111" x="5754688" y="5646738"/>
          <p14:tracePt t="142134" x="5761038" y="5638800"/>
          <p14:tracePt t="142164" x="5761038" y="5630863"/>
          <p14:tracePt t="142248" x="5761038" y="5624513"/>
          <p14:tracePt t="142280" x="5761038" y="5616575"/>
          <p14:tracePt t="142289" x="5761038" y="5610225"/>
          <p14:tracePt t="142362" x="5761038" y="5602288"/>
          <p14:tracePt t="142436" x="5768975" y="5602288"/>
          <p14:tracePt t="142454" x="5775325" y="5602288"/>
          <p14:tracePt t="142463" x="5783263" y="5602288"/>
          <p14:tracePt t="142470" x="5783263" y="5595938"/>
          <p14:tracePt t="142480" x="5789613" y="5595938"/>
          <p14:tracePt t="142496" x="5797550" y="5595938"/>
          <p14:tracePt t="142514" x="5811838" y="5595938"/>
          <p14:tracePt t="142530" x="5826125" y="5595938"/>
          <p14:tracePt t="142546" x="5840413" y="5595938"/>
          <p14:tracePt t="142564" x="5848350" y="5595938"/>
          <p14:tracePt t="142579" x="5848350" y="5602288"/>
          <p14:tracePt t="142595" x="5854700" y="5602288"/>
          <p14:tracePt t="142686" x="5854700" y="5610225"/>
          <p14:tracePt t="142694" x="5854700" y="5616575"/>
          <p14:tracePt t="142702" x="5848350" y="5616575"/>
          <p14:tracePt t="142712" x="5840413" y="5630863"/>
          <p14:tracePt t="142727" x="5819775" y="5646738"/>
          <p14:tracePt t="142743" x="5803900" y="5661025"/>
          <p14:tracePt t="142760" x="5783263" y="5667375"/>
          <p14:tracePt t="142777" x="5768975" y="5675313"/>
          <p14:tracePt t="142794" x="5740400" y="5689600"/>
          <p14:tracePt t="142810" x="5724525" y="5703888"/>
          <p14:tracePt t="142827" x="5703888" y="5703888"/>
          <p14:tracePt t="142843" x="5695950" y="5703888"/>
          <p14:tracePt t="142862" x="5689600" y="5703888"/>
          <p14:tracePt t="142879" x="5689600" y="5710238"/>
          <p14:tracePt t="143142" x="5689600" y="5718175"/>
          <p14:tracePt t="143180" x="5689600" y="5726113"/>
          <p14:tracePt t="143196" x="5689600" y="5732463"/>
          <p14:tracePt t="143212" x="5695950" y="5740400"/>
          <p14:tracePt t="143220" x="5703888" y="5746750"/>
          <p14:tracePt t="143234" x="5710238" y="5754688"/>
          <p14:tracePt t="143243" x="5724525" y="5761038"/>
          <p14:tracePt t="143260" x="5740400" y="5768975"/>
          <p14:tracePt t="143276" x="5761038" y="5789613"/>
          <p14:tracePt t="143293" x="5775325" y="5797550"/>
          <p14:tracePt t="143310" x="5797550" y="5803900"/>
          <p14:tracePt t="143326" x="5803900" y="5811838"/>
          <p14:tracePt t="143343" x="5811838" y="5811838"/>
          <p14:tracePt t="143408" x="5811838" y="5819775"/>
          <p14:tracePt t="145096" x="5811838" y="5826125"/>
          <p14:tracePt t="145136" x="5811838" y="5834063"/>
          <p14:tracePt t="145144" x="5811838" y="5840413"/>
          <p14:tracePt t="145150" x="5811838" y="5848350"/>
          <p14:tracePt t="145162" x="5811838" y="5862638"/>
          <p14:tracePt t="145178" x="5811838" y="5868988"/>
          <p14:tracePt t="145194" x="5803900" y="5883275"/>
          <p14:tracePt t="145212" x="5803900" y="5899150"/>
          <p14:tracePt t="145227" x="5789613" y="5913438"/>
          <p14:tracePt t="145244" x="5789613" y="5927725"/>
          <p14:tracePt t="145261" x="5775325" y="5948363"/>
          <p14:tracePt t="145278" x="5775325" y="5970588"/>
          <p14:tracePt t="145294" x="5768975" y="5984875"/>
          <p14:tracePt t="145312" x="5761038" y="6013450"/>
          <p14:tracePt t="145328" x="5761038" y="6035675"/>
          <p14:tracePt t="145345" x="5761038" y="6056313"/>
          <p14:tracePt t="145361" x="5783263" y="6072188"/>
          <p14:tracePt t="145378" x="5797550" y="6086475"/>
          <p14:tracePt t="145394" x="5819775" y="6100763"/>
          <p14:tracePt t="145412" x="5834063" y="6100763"/>
          <p14:tracePt t="145413" x="5840413" y="6100763"/>
          <p14:tracePt t="145428" x="5883275" y="6100763"/>
          <p14:tracePt t="145445" x="5942013" y="6092825"/>
          <p14:tracePt t="145461" x="5984875" y="6086475"/>
          <p14:tracePt t="145477" x="6042025" y="6086475"/>
          <p14:tracePt t="145495" x="6115050" y="6092825"/>
          <p14:tracePt t="145511" x="6186488" y="6107113"/>
          <p14:tracePt t="145528" x="6237288" y="6121400"/>
          <p14:tracePt t="145545" x="6265863" y="6121400"/>
          <p14:tracePt t="145561" x="6288088" y="6121400"/>
          <p14:tracePt t="145577" x="6308725" y="6107113"/>
          <p14:tracePt t="145595" x="6330950" y="6086475"/>
          <p14:tracePt t="145611" x="6359525" y="6064250"/>
          <p14:tracePt t="145613" x="6373813" y="6056313"/>
          <p14:tracePt t="145628" x="6410325" y="6035675"/>
          <p14:tracePt t="145645" x="6467475" y="6027738"/>
          <p14:tracePt t="145661" x="6540500" y="5999163"/>
          <p14:tracePt t="145677" x="6591300" y="5984875"/>
          <p14:tracePt t="145694" x="6626225" y="5962650"/>
          <p14:tracePt t="145711" x="6640513" y="5956300"/>
          <p14:tracePt t="145728" x="6662738" y="5934075"/>
          <p14:tracePt t="145745" x="6670675" y="5913438"/>
          <p14:tracePt t="145761" x="6677025" y="5891213"/>
          <p14:tracePt t="145777" x="6684963" y="5868988"/>
          <p14:tracePt t="145794" x="6691313" y="5826125"/>
          <p14:tracePt t="145813" x="6699250" y="5740400"/>
          <p14:tracePt t="145829" x="6699250" y="5718175"/>
          <p14:tracePt t="145846" x="6699250" y="5675313"/>
          <p14:tracePt t="145862" x="6699250" y="5638800"/>
          <p14:tracePt t="145879" x="6691313" y="5610225"/>
          <p14:tracePt t="145894" x="6684963" y="5588000"/>
          <p14:tracePt t="145910" x="6677025" y="5573713"/>
          <p14:tracePt t="145926" x="6670675" y="5553075"/>
          <p14:tracePt t="145944" x="6640513" y="5522913"/>
          <p14:tracePt t="145961" x="6619875" y="5508625"/>
          <p14:tracePt t="145976" x="6583363" y="5494338"/>
          <p14:tracePt t="145994" x="6511925" y="5473700"/>
          <p14:tracePt t="146011" x="6432550" y="5465763"/>
          <p14:tracePt t="146029" x="6294438" y="5437188"/>
          <p14:tracePt t="146045" x="6208713" y="5422900"/>
          <p14:tracePt t="146062" x="6129338" y="5408613"/>
          <p14:tracePt t="146067" x="6100763" y="5400675"/>
          <p14:tracePt t="146078" x="6072188" y="5400675"/>
          <p14:tracePt t="146095" x="6035675" y="5394325"/>
          <p14:tracePt t="146113" x="6021388" y="5394325"/>
          <p14:tracePt t="146129" x="5999163" y="5394325"/>
          <p14:tracePt t="146146" x="5976938" y="5400675"/>
          <p14:tracePt t="146162" x="5956300" y="5400675"/>
          <p14:tracePt t="146178" x="5942013" y="5414963"/>
          <p14:tracePt t="146195" x="5919788" y="5429250"/>
          <p14:tracePt t="146211" x="5897563" y="5451475"/>
          <p14:tracePt t="146228" x="5876925" y="5473700"/>
          <p14:tracePt t="146245" x="5848350" y="5516563"/>
          <p14:tracePt t="146262" x="5826125" y="5567363"/>
          <p14:tracePt t="146278" x="5811838" y="5610225"/>
          <p14:tracePt t="146294" x="5811838" y="5653088"/>
          <p14:tracePt t="146311" x="5797550" y="5695950"/>
          <p14:tracePt t="146328" x="5797550" y="5746750"/>
          <p14:tracePt t="146346" x="5797550" y="5803900"/>
          <p14:tracePt t="146362" x="5797550" y="5834063"/>
          <p14:tracePt t="146379" x="5797550" y="5854700"/>
          <p14:tracePt t="146395" x="5811838" y="5905500"/>
          <p14:tracePt t="146412" x="5840413" y="5948363"/>
          <p14:tracePt t="146428" x="5862638" y="6007100"/>
          <p14:tracePt t="146445" x="5897563" y="6049963"/>
          <p14:tracePt t="146462" x="5913438" y="6072188"/>
          <p14:tracePt t="146478" x="5956300" y="6092825"/>
          <p14:tracePt t="146495" x="6013450" y="6115050"/>
          <p14:tracePt t="146511" x="6078538" y="6143625"/>
          <p14:tracePt t="146528" x="6143625" y="6172200"/>
          <p14:tracePt t="146545" x="6215063" y="6194425"/>
          <p14:tracePt t="146547" x="6251575" y="6208713"/>
          <p14:tracePt t="146561" x="6330950" y="6237288"/>
          <p14:tracePt t="146578" x="6410325" y="6259513"/>
          <p14:tracePt t="146595" x="6467475" y="6273800"/>
          <p14:tracePt t="146612" x="6496050" y="6280150"/>
          <p14:tracePt t="146629" x="6518275" y="6288088"/>
          <p14:tracePt t="146645" x="6546850" y="6288088"/>
          <p14:tracePt t="146662" x="6597650" y="6288088"/>
          <p14:tracePt t="146678" x="6640513" y="6288088"/>
          <p14:tracePt t="146695" x="6691313" y="6288088"/>
          <p14:tracePt t="146712" x="6748463" y="6288088"/>
          <p14:tracePt t="146728" x="6792913" y="6280150"/>
          <p14:tracePt t="146745" x="6821488" y="6259513"/>
          <p14:tracePt t="146762" x="6843713" y="6237288"/>
          <p14:tracePt t="146764" x="6850063" y="6223000"/>
          <p14:tracePt t="146778" x="6872288" y="6208713"/>
          <p14:tracePt t="146795" x="6886575" y="6186488"/>
          <p14:tracePt t="146811" x="6907213" y="6151563"/>
          <p14:tracePt t="146827" x="6929438" y="6121400"/>
          <p14:tracePt t="146845" x="6965950" y="6049963"/>
          <p14:tracePt t="146863" x="7000875" y="5956300"/>
          <p14:tracePt t="146878" x="7031038" y="5891213"/>
          <p14:tracePt t="146894" x="7059613" y="5826125"/>
          <p14:tracePt t="146911" x="7080250" y="5761038"/>
          <p14:tracePt t="146928" x="7110413" y="5695950"/>
          <p14:tracePt t="146947" x="7131050" y="5602288"/>
          <p14:tracePt t="146963" x="7131050" y="5537200"/>
          <p14:tracePt t="146979" x="7131050" y="5480050"/>
          <p14:tracePt t="146996" x="7124700" y="5437188"/>
          <p14:tracePt t="147012" x="7116763" y="5408613"/>
          <p14:tracePt t="147028" x="7094538" y="5378450"/>
          <p14:tracePt t="147044" x="7080250" y="5357813"/>
          <p14:tracePt t="147060" x="7059613" y="5335588"/>
          <p14:tracePt t="147062" x="7051675" y="5329238"/>
          <p14:tracePt t="147076" x="7045325" y="5321300"/>
          <p14:tracePt t="147094" x="7008813" y="5292725"/>
          <p14:tracePt t="147109" x="6986588" y="5270500"/>
          <p14:tracePt t="147126" x="6943725" y="5249863"/>
          <p14:tracePt t="147143" x="6900863" y="5227638"/>
          <p14:tracePt t="147161" x="6858000" y="5205413"/>
          <p14:tracePt t="147178" x="6807200" y="5191125"/>
          <p14:tracePt t="147195" x="6770688" y="5184775"/>
          <p14:tracePt t="147212" x="6734175" y="5184775"/>
          <p14:tracePt t="147228" x="6691313" y="5176838"/>
          <p14:tracePt t="147245" x="6648450" y="5170488"/>
          <p14:tracePt t="147262" x="6619875" y="5170488"/>
          <p14:tracePt t="147278" x="6554788" y="5184775"/>
          <p14:tracePt t="147295" x="6518275" y="5205413"/>
          <p14:tracePt t="147312" x="6481763" y="5227638"/>
          <p14:tracePt t="147329" x="6438900" y="5249863"/>
          <p14:tracePt t="147345" x="6402388" y="5270500"/>
          <p14:tracePt t="147361" x="6345238" y="5292725"/>
          <p14:tracePt t="147378" x="6302375" y="5314950"/>
          <p14:tracePt t="147395" x="6237288" y="5349875"/>
          <p14:tracePt t="147412" x="6200775" y="5372100"/>
          <p14:tracePt t="147428" x="6157913" y="5400675"/>
          <p14:tracePt t="147445" x="6100763" y="5451475"/>
          <p14:tracePt t="147461" x="6056313" y="5522913"/>
          <p14:tracePt t="147479" x="5970588" y="5624513"/>
          <p14:tracePt t="147495" x="5927725" y="5703888"/>
          <p14:tracePt t="147512" x="5897563" y="5768975"/>
          <p14:tracePt t="147528" x="5868988" y="5826125"/>
          <p14:tracePt t="147544" x="5848350" y="5868988"/>
          <p14:tracePt t="147562" x="5834063" y="5891213"/>
          <p14:tracePt t="147566" x="5826125" y="5899150"/>
          <p14:tracePt t="147578" x="5826125" y="5919788"/>
          <p14:tracePt t="147595" x="5826125" y="5962650"/>
          <p14:tracePt t="147612" x="5826125" y="5999163"/>
          <p14:tracePt t="147628" x="5826125" y="6035675"/>
          <p14:tracePt t="147644" x="5834063" y="6056313"/>
          <p14:tracePt t="147661" x="5834063" y="6078538"/>
          <p14:tracePt t="147677" x="5840413" y="6092825"/>
          <p14:tracePt t="147695" x="5840413" y="6115050"/>
          <p14:tracePt t="147712" x="5854700" y="6135688"/>
          <p14:tracePt t="147728" x="5868988" y="6157913"/>
          <p14:tracePt t="147744" x="5883275" y="6165850"/>
          <p14:tracePt t="147761" x="5905500" y="6172200"/>
          <p14:tracePt t="147778" x="5948363" y="6186488"/>
          <p14:tracePt t="147796" x="6007100" y="6208713"/>
          <p14:tracePt t="147812" x="6049963" y="6229350"/>
          <p14:tracePt t="147828" x="6107113" y="6251575"/>
          <p14:tracePt t="147845" x="6157913" y="6259513"/>
          <p14:tracePt t="147860" x="6223000" y="6265863"/>
          <p14:tracePt t="147877" x="6288088" y="6265863"/>
          <p14:tracePt t="147894" x="6338888" y="6265863"/>
          <p14:tracePt t="147911" x="6402388" y="6259513"/>
          <p14:tracePt t="147928" x="6438900" y="6251575"/>
          <p14:tracePt t="147945" x="6467475" y="6245225"/>
          <p14:tracePt t="147961" x="6496050" y="6237288"/>
          <p14:tracePt t="147978" x="6526213" y="6223000"/>
          <p14:tracePt t="147995" x="6554788" y="6215063"/>
          <p14:tracePt t="148012" x="6591300" y="6200775"/>
          <p14:tracePt t="148028" x="6611938" y="6194425"/>
          <p14:tracePt t="148045" x="6626225" y="6186488"/>
          <p14:tracePt t="148061" x="6640513" y="6186488"/>
          <p14:tracePt t="148078" x="6654800" y="6180138"/>
          <p14:tracePt t="148095" x="6670675" y="6180138"/>
          <p14:tracePt t="148111" x="6691313" y="6172200"/>
          <p14:tracePt t="148129" x="6727825" y="6157913"/>
          <p14:tracePt t="148146" x="6748463" y="6157913"/>
          <p14:tracePt t="148162" x="6770688" y="6151563"/>
          <p14:tracePt t="148195" x="6778625" y="6151563"/>
          <p14:tracePt t="148210" x="6784975" y="6135688"/>
          <p14:tracePt t="148226" x="6784975" y="6121400"/>
          <p14:tracePt t="148242" x="6799263" y="6092825"/>
          <p14:tracePt t="148260" x="6799263" y="6078538"/>
          <p14:tracePt t="148276" x="6799263" y="6056313"/>
          <p14:tracePt t="148293" x="6799263" y="6042025"/>
          <p14:tracePt t="148310" x="6807200" y="6021388"/>
          <p14:tracePt t="148327" x="6807200" y="5999163"/>
          <p14:tracePt t="148345" x="6807200" y="5970588"/>
          <p14:tracePt t="148361" x="6792913" y="5956300"/>
          <p14:tracePt t="148378" x="6792913" y="5948363"/>
          <p14:tracePt t="148394" x="6784975" y="5934075"/>
          <p14:tracePt t="148411" x="6764338" y="5913438"/>
          <p14:tracePt t="148428" x="6727825" y="5883275"/>
          <p14:tracePt t="148445" x="6705600" y="5862638"/>
          <p14:tracePt t="148461" x="6684963" y="5840413"/>
          <p14:tracePt t="148477" x="6662738" y="5819775"/>
          <p14:tracePt t="148494" x="6648450" y="5797550"/>
          <p14:tracePt t="148511" x="6640513" y="5783263"/>
          <p14:tracePt t="148528" x="6634163" y="5783263"/>
          <p14:tracePt t="148545" x="6634163" y="5775325"/>
          <p14:tracePt t="148577" x="6634163" y="5768975"/>
          <p14:tracePt t="148608" x="6634163" y="5761038"/>
          <p14:tracePt t="148614" x="6634163" y="5754688"/>
          <p14:tracePt t="148630" x="6634163" y="5746750"/>
          <p14:tracePt t="148645" x="6626225" y="5746750"/>
          <p14:tracePt t="148662" x="6626225" y="5740400"/>
          <p14:tracePt t="148678" x="6626225" y="5732463"/>
          <p14:tracePt t="148694" x="6619875" y="5726113"/>
          <p14:tracePt t="148711" x="6619875" y="5718175"/>
          <p14:tracePt t="148729" x="6605588" y="5695950"/>
          <p14:tracePt t="148745" x="6597650" y="5675313"/>
          <p14:tracePt t="148762" x="6575425" y="5653088"/>
          <p14:tracePt t="148779" x="6554788" y="5624513"/>
          <p14:tracePt t="148794" x="6532563" y="5602288"/>
          <p14:tracePt t="148810" x="6518275" y="5588000"/>
          <p14:tracePt t="148827" x="6503988" y="5567363"/>
          <p14:tracePt t="148844" x="6496050" y="5559425"/>
          <p14:tracePt t="148861" x="6496050" y="5553075"/>
          <p14:tracePt t="149248" x="6489700" y="5553075"/>
          <p14:tracePt t="149264" x="6475413" y="5553075"/>
          <p14:tracePt t="149271" x="6467475" y="5553075"/>
          <p14:tracePt t="149280" x="6461125" y="5553075"/>
          <p14:tracePt t="149295" x="6438900" y="5567363"/>
          <p14:tracePt t="149311" x="6418263" y="5581650"/>
          <p14:tracePt t="149328" x="6402388" y="5581650"/>
          <p14:tracePt t="149345" x="6388100" y="5581650"/>
          <p14:tracePt t="149536" x="6381750" y="5588000"/>
          <p14:tracePt t="149557" x="6373813" y="5588000"/>
          <p14:tracePt t="150926" x="6367463" y="5588000"/>
          <p14:tracePt t="150934" x="6323013" y="5559425"/>
          <p14:tracePt t="150945" x="6280150" y="5522913"/>
          <p14:tracePt t="150962" x="6172200" y="5487988"/>
          <p14:tracePt t="150977" x="6007100" y="5443538"/>
          <p14:tracePt t="150994" x="5811838" y="5414963"/>
          <p14:tracePt t="151009" x="5567363" y="5372100"/>
          <p14:tracePt t="151025" x="5465763" y="5343525"/>
          <p14:tracePt t="151042" x="5414963" y="5329238"/>
          <p14:tracePt t="151059" x="5378450" y="5314950"/>
          <p14:tracePt t="151062" x="5372100" y="5307013"/>
          <p14:tracePt t="151075" x="5357813" y="5300663"/>
          <p14:tracePt t="151092" x="5343525" y="5292725"/>
          <p14:tracePt t="151110" x="5314950" y="5278438"/>
          <p14:tracePt t="151126" x="5307013" y="5270500"/>
          <p14:tracePt t="151143" x="5284788" y="5264150"/>
          <p14:tracePt t="151159" x="5264150" y="5256213"/>
          <p14:tracePt t="151176" x="5241925" y="5241925"/>
          <p14:tracePt t="151193" x="5227638" y="5235575"/>
          <p14:tracePt t="151226" x="5227638" y="5227638"/>
          <p14:tracePt t="151336" x="5235575" y="5221288"/>
          <p14:tracePt t="151351" x="5241925" y="5213350"/>
          <p14:tracePt t="151366" x="5256213" y="5205413"/>
          <p14:tracePt t="151376" x="5256213" y="5199063"/>
          <p14:tracePt t="151394" x="5270500" y="5184775"/>
          <p14:tracePt t="151411" x="5278438" y="5176838"/>
          <p14:tracePt t="151427" x="5292725" y="5170488"/>
          <p14:tracePt t="151443" x="5307013" y="5156200"/>
          <p14:tracePt t="151460" x="5329238" y="5133975"/>
          <p14:tracePt t="151476" x="5349875" y="5111750"/>
          <p14:tracePt t="151494" x="5408613" y="5091113"/>
          <p14:tracePt t="151511" x="5522913" y="5062538"/>
          <p14:tracePt t="151527" x="5595938" y="5040313"/>
          <p14:tracePt t="151545" x="5667375" y="5032375"/>
          <p14:tracePt t="151561" x="5718175" y="5011738"/>
          <p14:tracePt t="151564" x="5754688" y="4997450"/>
          <p14:tracePt t="151577" x="5775325" y="4989513"/>
          <p14:tracePt t="151593" x="5854700" y="4960938"/>
          <p14:tracePt t="151608" x="5934075" y="4932363"/>
          <p14:tracePt t="151624" x="5999163" y="4903788"/>
          <p14:tracePt t="151644" x="6115050" y="4867275"/>
          <p14:tracePt t="151660" x="6208713" y="4838700"/>
          <p14:tracePt t="151676" x="6316663" y="4824413"/>
          <p14:tracePt t="151693" x="6424613" y="4824413"/>
          <p14:tracePt t="151710" x="6546850" y="4838700"/>
          <p14:tracePt t="151727" x="6575425" y="4845050"/>
          <p14:tracePt t="151743" x="6597650" y="4845050"/>
          <p14:tracePt t="151760" x="6605588" y="4845050"/>
          <p14:tracePt t="152197" x="6605588" y="4852988"/>
          <p14:tracePt t="152206" x="6597650" y="4867275"/>
          <p14:tracePt t="152214" x="6591300" y="4895850"/>
          <p14:tracePt t="152226" x="6575425" y="4938713"/>
          <p14:tracePt t="152244" x="6546850" y="5040313"/>
          <p14:tracePt t="152260" x="6503988" y="5227638"/>
          <p14:tracePt t="152276" x="6467475" y="5357813"/>
          <p14:tracePt t="152293" x="6446838" y="5457825"/>
          <p14:tracePt t="152310" x="6438900" y="5508625"/>
          <p14:tracePt t="152326" x="6432550" y="5537200"/>
          <p14:tracePt t="152344" x="6424613" y="5553075"/>
          <p14:tracePt t="152360" x="6410325" y="5581650"/>
          <p14:tracePt t="152376" x="6402388" y="5595938"/>
          <p14:tracePt t="152394" x="6396038" y="5616575"/>
          <p14:tracePt t="152410" x="6381750" y="5638800"/>
          <p14:tracePt t="152427" x="6359525" y="5661025"/>
          <p14:tracePt t="152444" x="6323013" y="5695950"/>
          <p14:tracePt t="152461" x="6308725" y="5718175"/>
          <p14:tracePt t="152477" x="6288088" y="5740400"/>
          <p14:tracePt t="152494" x="6273800" y="5754688"/>
          <p14:tracePt t="152510" x="6251575" y="5775325"/>
          <p14:tracePt t="152527" x="6237288" y="5797550"/>
          <p14:tracePt t="152544" x="6215063" y="5826125"/>
          <p14:tracePt t="152561" x="6200775" y="5848350"/>
          <p14:tracePt t="152578" x="6200775" y="5862638"/>
          <p14:tracePt t="152593" x="6194425" y="5883275"/>
          <p14:tracePt t="152611" x="6194425" y="5905500"/>
          <p14:tracePt t="152628" x="6194425" y="5927725"/>
          <p14:tracePt t="152644" x="6194425" y="5942013"/>
          <p14:tracePt t="152660" x="6194425" y="5948363"/>
          <p14:tracePt t="152678" x="6200775" y="5978525"/>
          <p14:tracePt t="152693" x="6200775" y="5992813"/>
          <p14:tracePt t="152708" x="6215063" y="6013450"/>
          <p14:tracePt t="152724" x="6215063" y="6049963"/>
          <p14:tracePt t="152741" x="6229350" y="6064250"/>
          <p14:tracePt t="152758" x="6251575" y="6086475"/>
          <p14:tracePt t="152774" x="6273800" y="6107113"/>
          <p14:tracePt t="152791" x="6353175" y="6143625"/>
          <p14:tracePt t="152807" x="6410325" y="6165850"/>
          <p14:tracePt t="152824" x="6496050" y="6194425"/>
          <p14:tracePt t="152841" x="6611938" y="6215063"/>
          <p14:tracePt t="152857" x="6742113" y="6245225"/>
          <p14:tracePt t="152874" x="6864350" y="6245225"/>
          <p14:tracePt t="152891" x="6951663" y="6245225"/>
          <p14:tracePt t="152908" x="7016750" y="6215063"/>
          <p14:tracePt t="152925" x="7031038" y="6194425"/>
          <p14:tracePt t="152943" x="7045325" y="6172200"/>
          <p14:tracePt t="152961" x="7065963" y="6143625"/>
          <p14:tracePt t="152977" x="7080250" y="6115050"/>
          <p14:tracePt t="152993" x="7088188" y="6086475"/>
          <p14:tracePt t="153009" x="7102475" y="6049963"/>
          <p14:tracePt t="153025" x="7110413" y="6013450"/>
          <p14:tracePt t="153043" x="7116763" y="5978525"/>
          <p14:tracePt t="153059" x="7116763" y="5934075"/>
          <p14:tracePt t="153063" x="7116763" y="5913438"/>
          <p14:tracePt t="153077" x="7110413" y="5876925"/>
          <p14:tracePt t="153094" x="7088188" y="5840413"/>
          <p14:tracePt t="153110" x="7065963" y="5811838"/>
          <p14:tracePt t="153127" x="7045325" y="5797550"/>
          <p14:tracePt t="153144" x="7023100" y="5783263"/>
          <p14:tracePt t="153160" x="7008813" y="5783263"/>
          <p14:tracePt t="153177" x="6986588" y="5783263"/>
          <p14:tracePt t="153192" x="6972300" y="5783263"/>
          <p14:tracePt t="153209" x="6951663" y="5783263"/>
          <p14:tracePt t="153226" x="6921500" y="5797550"/>
          <p14:tracePt t="153242" x="6878638" y="5819775"/>
          <p14:tracePt t="153258" x="6850063" y="5840413"/>
          <p14:tracePt t="153276" x="6821488" y="5862638"/>
          <p14:tracePt t="153291" x="6799263" y="5876925"/>
          <p14:tracePt t="154426" x="6807200" y="5876925"/>
          <p14:tracePt t="154431" x="6813550" y="5876925"/>
          <p14:tracePt t="154442" x="6821488" y="5876925"/>
          <p14:tracePt t="154459" x="6835775" y="5876925"/>
          <p14:tracePt t="154475" x="6858000" y="5876925"/>
          <p14:tracePt t="154493" x="6907213" y="5862638"/>
          <p14:tracePt t="154510" x="6951663" y="5840413"/>
          <p14:tracePt t="154526" x="6994525" y="5819775"/>
          <p14:tracePt t="154542" x="7031038" y="5797550"/>
          <p14:tracePt t="154559" x="7051675" y="5775325"/>
          <p14:tracePt t="154562" x="7065963" y="5754688"/>
          <p14:tracePt t="154576" x="7080250" y="5746750"/>
          <p14:tracePt t="154593" x="7138988" y="5689600"/>
          <p14:tracePt t="154610" x="7196138" y="5638800"/>
          <p14:tracePt t="154626" x="7269163" y="5553075"/>
          <p14:tracePt t="154642" x="7326313" y="5465763"/>
          <p14:tracePt t="154659" x="7377113" y="5394325"/>
          <p14:tracePt t="154676" x="7397750" y="5329238"/>
          <p14:tracePt t="154693" x="7426325" y="5264150"/>
          <p14:tracePt t="154709" x="7462838" y="5184775"/>
          <p14:tracePt t="154726" x="7477125" y="5133975"/>
          <p14:tracePt t="154742" x="7499350" y="5062538"/>
          <p14:tracePt t="154759" x="7513638" y="4997450"/>
          <p14:tracePt t="154775" x="7519988" y="4938713"/>
          <p14:tracePt t="154793" x="7527925" y="4875213"/>
          <p14:tracePt t="154810" x="7527925" y="4816475"/>
          <p14:tracePt t="154826" x="7527925" y="4773613"/>
          <p14:tracePt t="154843" x="7527925" y="4730750"/>
          <p14:tracePt t="154858" x="7527925" y="4679950"/>
          <p14:tracePt t="154874" x="7527925" y="4629150"/>
          <p14:tracePt t="154890" x="7527925" y="4578350"/>
          <p14:tracePt t="154907" x="7519988" y="4513263"/>
          <p14:tracePt t="154925" x="7499350" y="4470400"/>
          <p14:tracePt t="154942" x="7485063" y="4456113"/>
          <p14:tracePt t="154958" x="7477125" y="4433888"/>
          <p14:tracePt t="154974" x="7470775" y="4427538"/>
          <p14:tracePt t="154993" x="7462838" y="4419600"/>
          <p14:tracePt t="155009" x="7448550" y="4419600"/>
          <p14:tracePt t="155012" x="7442200" y="4419600"/>
          <p14:tracePt t="155027" x="7419975" y="4413250"/>
          <p14:tracePt t="155043" x="7397750" y="4413250"/>
          <p14:tracePt t="155059" x="7383463" y="4405313"/>
          <p14:tracePt t="155064" x="7369175" y="4398963"/>
          <p14:tracePt t="155076" x="7362825" y="4398963"/>
          <p14:tracePt t="155093" x="7346950" y="4398963"/>
          <p14:tracePt t="162728" x="7354888" y="4413250"/>
          <p14:tracePt t="162735" x="7377113" y="4470400"/>
          <p14:tracePt t="162743" x="7412038" y="4578350"/>
          <p14:tracePt t="162755" x="7462838" y="4759325"/>
          <p14:tracePt t="162772" x="7556500" y="4938713"/>
          <p14:tracePt t="162789" x="7723188" y="5148263"/>
          <p14:tracePt t="162805" x="7751763" y="5176838"/>
          <p14:tracePt t="162938" x="7751763" y="5170488"/>
          <p14:tracePt t="162943" x="7743825" y="5148263"/>
          <p14:tracePt t="162955" x="7729538" y="5105400"/>
          <p14:tracePt t="162972" x="7658100" y="4997450"/>
          <p14:tracePt t="162988" x="7491413" y="4895850"/>
          <p14:tracePt t="163005" x="6951663" y="4694238"/>
          <p14:tracePt t="163021" x="6194425" y="4398963"/>
          <p14:tracePt t="163038" x="5357813" y="3979863"/>
          <p14:tracePt t="163055" x="4419600" y="3678238"/>
          <p14:tracePt t="163071" x="3503613" y="3425825"/>
          <p14:tracePt t="163088" x="2711450" y="3267075"/>
          <p14:tracePt t="163090" x="2306638" y="3179763"/>
          <p14:tracePt t="163105" x="1471613" y="2955925"/>
          <p14:tracePt t="163121" x="627063" y="2782888"/>
        </p14:tracePtLst>
      </p14:laserTraceLst>
    </p:ext>
  </p:extLs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180465" marR="5080" indent="-288925">
              <a:lnSpc>
                <a:spcPts val="2850"/>
              </a:lnSpc>
              <a:spcBef>
                <a:spcPts val="220"/>
              </a:spcBef>
            </a:pPr>
            <a:r>
              <a:rPr spc="5" dirty="0"/>
              <a:t>5. </a:t>
            </a:r>
            <a:r>
              <a:rPr dirty="0"/>
              <a:t>Aparamenta </a:t>
            </a:r>
            <a:r>
              <a:rPr spc="-10" dirty="0"/>
              <a:t>de </a:t>
            </a:r>
            <a:r>
              <a:rPr spc="-5" dirty="0"/>
              <a:t>protección </a:t>
            </a:r>
            <a:r>
              <a:rPr dirty="0"/>
              <a:t>y</a:t>
            </a:r>
            <a:r>
              <a:rPr spc="-190" dirty="0"/>
              <a:t> </a:t>
            </a:r>
            <a:r>
              <a:rPr spc="-25" dirty="0"/>
              <a:t>medida  </a:t>
            </a:r>
            <a:r>
              <a:rPr dirty="0"/>
              <a:t>Transformadores de</a:t>
            </a:r>
            <a:r>
              <a:rPr spc="-70" dirty="0"/>
              <a:t> </a:t>
            </a:r>
            <a:r>
              <a:rPr dirty="0"/>
              <a:t>intensidad</a:t>
            </a:r>
          </a:p>
        </p:txBody>
      </p:sp>
      <p:sp>
        <p:nvSpPr>
          <p:cNvPr id="3" name="object 3"/>
          <p:cNvSpPr/>
          <p:nvPr/>
        </p:nvSpPr>
        <p:spPr>
          <a:xfrm>
            <a:off x="450850" y="2451100"/>
            <a:ext cx="3952875" cy="2647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3400" y="1924050"/>
            <a:ext cx="38449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Transformadores de intensidad 66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kV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346700" y="2422525"/>
            <a:ext cx="2876550" cy="2800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953000" y="1933575"/>
            <a:ext cx="3721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Transformador de </a:t>
            </a:r>
            <a:r>
              <a:rPr sz="1800" spc="-5" dirty="0" err="1">
                <a:latin typeface="Arial"/>
                <a:cs typeface="Arial"/>
              </a:rPr>
              <a:t>intensidad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lang="en-US" sz="1800" spc="-5" dirty="0" smtClean="0">
                <a:latin typeface="Arial"/>
                <a:cs typeface="Arial"/>
              </a:rPr>
              <a:t>5</a:t>
            </a:r>
            <a:r>
              <a:rPr sz="1800" spc="-5" dirty="0" smtClean="0">
                <a:latin typeface="Arial"/>
                <a:cs typeface="Arial"/>
              </a:rPr>
              <a:t>00</a:t>
            </a:r>
            <a:r>
              <a:rPr sz="1800" spc="10" dirty="0" smtClean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kV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776"/>
    </mc:Choice>
    <mc:Fallback xmlns="">
      <p:transition spd="slow" advTm="38776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1014" x="57150" y="1514475"/>
          <p14:tracePt t="1022" x="122238" y="1565275"/>
          <p14:tracePt t="1035" x="187325" y="1608138"/>
          <p14:tracePt t="1052" x="323850" y="1701800"/>
          <p14:tracePt t="1069" x="411163" y="1724025"/>
          <p14:tracePt t="1085" x="482600" y="1752600"/>
          <p14:tracePt t="1102" x="547688" y="1781175"/>
          <p14:tracePt t="1119" x="620713" y="1809750"/>
          <p14:tracePt t="1135" x="742950" y="1838325"/>
          <p14:tracePt t="1153" x="922338" y="1860550"/>
          <p14:tracePt t="1169" x="1109663" y="1866900"/>
          <p14:tracePt t="1187" x="1290638" y="1882775"/>
          <p14:tracePt t="1202" x="1435100" y="1889125"/>
          <p14:tracePt t="1219" x="1557338" y="1911350"/>
          <p14:tracePt t="1236" x="1651000" y="1931988"/>
          <p14:tracePt t="1253" x="1781175" y="1939925"/>
          <p14:tracePt t="1270" x="1860550" y="1939925"/>
          <p14:tracePt t="1287" x="1960563" y="1939925"/>
          <p14:tracePt t="1303" x="2047875" y="1939925"/>
          <p14:tracePt t="1319" x="2119313" y="1954213"/>
          <p14:tracePt t="1336" x="2155825" y="1968500"/>
          <p14:tracePt t="1353" x="2178050" y="1976438"/>
          <p14:tracePt t="1371" x="2192338" y="1990725"/>
          <p14:tracePt t="1386" x="2198688" y="1990725"/>
          <p14:tracePt t="1402" x="2198688" y="2005013"/>
          <p14:tracePt t="1419" x="2198688" y="2011363"/>
          <p14:tracePt t="1436" x="2206625" y="2019300"/>
          <p14:tracePt t="1453" x="2220913" y="2033588"/>
          <p14:tracePt t="1470" x="2271713" y="2055813"/>
          <p14:tracePt t="1486" x="2351088" y="2084388"/>
          <p14:tracePt t="1503" x="2444750" y="2112963"/>
          <p14:tracePt t="1519" x="2524125" y="2141538"/>
          <p14:tracePt t="1536" x="2589213" y="2170113"/>
          <p14:tracePt t="1553" x="2638425" y="2184400"/>
          <p14:tracePt t="1570" x="2660650" y="2192338"/>
          <p14:tracePt t="1586" x="2660650" y="2198688"/>
          <p14:tracePt t="1626" x="2654300" y="2206625"/>
          <p14:tracePt t="1637" x="2646363" y="2212975"/>
          <p14:tracePt t="1653" x="2632075" y="2235200"/>
          <p14:tracePt t="1669" x="2617788" y="2249488"/>
          <p14:tracePt t="1671" x="2609850" y="2257425"/>
          <p14:tracePt t="1686" x="2603500" y="2278063"/>
          <p14:tracePt t="1703" x="2589213" y="2286000"/>
          <p14:tracePt t="1719" x="2581275" y="2300288"/>
          <p14:tracePt t="1736" x="2574925" y="2314575"/>
          <p14:tracePt t="1753" x="2574925" y="2336800"/>
          <p14:tracePt t="1756" x="2574925" y="2343150"/>
          <p14:tracePt t="1769" x="2566988" y="2351088"/>
          <p14:tracePt t="1787" x="2566988" y="2371725"/>
          <p14:tracePt t="1802" x="2566988" y="2386013"/>
          <p14:tracePt t="1820" x="2566988" y="2408238"/>
          <p14:tracePt t="1836" x="2566988" y="2422525"/>
          <p14:tracePt t="1852" x="2566988" y="2444750"/>
          <p14:tracePt t="1869" x="2559050" y="2465388"/>
          <p14:tracePt t="1887" x="2530475" y="2524125"/>
          <p14:tracePt t="1903" x="2516188" y="2581275"/>
          <p14:tracePt t="1919" x="2501900" y="2617788"/>
          <p14:tracePt t="1936" x="2481263" y="2668588"/>
          <p14:tracePt t="1952" x="2465388" y="2703513"/>
          <p14:tracePt t="1969" x="2459038" y="2733675"/>
          <p14:tracePt t="1986" x="2451100" y="2782888"/>
          <p14:tracePt t="2003" x="2444750" y="2827338"/>
          <p14:tracePt t="2019" x="2436813" y="2884488"/>
          <p14:tracePt t="2036" x="2422525" y="2949575"/>
          <p14:tracePt t="2052" x="2422525" y="3006725"/>
          <p14:tracePt t="2070" x="2422525" y="3043238"/>
          <p14:tracePt t="2087" x="2422525" y="3057525"/>
          <p14:tracePt t="2103" x="2422525" y="3063875"/>
          <p14:tracePt t="2121" x="2422525" y="3079750"/>
          <p14:tracePt t="2154" x="2422525" y="3086100"/>
          <p14:tracePt t="2170" x="2422525" y="3094038"/>
          <p14:tracePt t="2185" x="2422525" y="3100388"/>
          <p14:tracePt t="2201" x="2422525" y="3108325"/>
          <p14:tracePt t="2218" x="2422525" y="3114675"/>
          <p14:tracePt t="2235" x="2422525" y="3128963"/>
          <p14:tracePt t="2251" x="2422525" y="3136900"/>
          <p14:tracePt t="2358" x="2422525" y="3143250"/>
          <p14:tracePt t="2432" x="2422525" y="3151188"/>
          <p14:tracePt t="2500" x="2422525" y="3165475"/>
          <p14:tracePt t="2508" x="2430463" y="3179763"/>
          <p14:tracePt t="2518" x="2430463" y="3194050"/>
          <p14:tracePt t="2536" x="2430463" y="3230563"/>
          <p14:tracePt t="2554" x="2430463" y="3309938"/>
          <p14:tracePt t="2570" x="2430463" y="3352800"/>
          <p14:tracePt t="2586" x="2430463" y="3389313"/>
          <p14:tracePt t="2603" x="2430463" y="3417888"/>
          <p14:tracePt t="2619" x="2422525" y="3432175"/>
          <p14:tracePt t="2636" x="2422525" y="3454400"/>
          <p14:tracePt t="2652" x="2416175" y="3482975"/>
          <p14:tracePt t="2670" x="2408238" y="3540125"/>
          <p14:tracePt t="2686" x="2401888" y="3582988"/>
          <p14:tracePt t="2703" x="2393950" y="3619500"/>
          <p14:tracePt t="2719" x="2393950" y="3648075"/>
          <p14:tracePt t="2736" x="2393950" y="3678238"/>
          <p14:tracePt t="2753" x="2386013" y="3692525"/>
          <p14:tracePt t="2756" x="2379663" y="3706813"/>
          <p14:tracePt t="2770" x="2379663" y="3721100"/>
          <p14:tracePt t="2786" x="2379663" y="3741738"/>
          <p14:tracePt t="2803" x="2379663" y="3756025"/>
          <p14:tracePt t="2820" x="2379663" y="3778250"/>
          <p14:tracePt t="2836" x="2379663" y="3792538"/>
          <p14:tracePt t="2853" x="2386013" y="3806825"/>
          <p14:tracePt t="2854" x="2386013" y="3821113"/>
          <p14:tracePt t="2870" x="2386013" y="3829050"/>
          <p14:tracePt t="2887" x="2386013" y="3857625"/>
          <p14:tracePt t="2902" x="2386013" y="3886200"/>
          <p14:tracePt t="2919" x="2386013" y="3914775"/>
          <p14:tracePt t="2936" x="2386013" y="3937000"/>
          <p14:tracePt t="2953" x="2379663" y="3959225"/>
          <p14:tracePt t="2969" x="2379663" y="3973513"/>
          <p14:tracePt t="2986" x="2379663" y="3994150"/>
          <p14:tracePt t="3003" x="2379663" y="4008438"/>
          <p14:tracePt t="3019" x="2379663" y="4016375"/>
          <p14:tracePt t="3035" x="2379663" y="4030663"/>
          <p14:tracePt t="3053" x="2379663" y="4038600"/>
          <p14:tracePt t="3069" x="2379663" y="4044950"/>
          <p14:tracePt t="3086" x="2379663" y="4052888"/>
          <p14:tracePt t="3196" x="2379663" y="4044950"/>
          <p14:tracePt t="3202" x="2379663" y="4038600"/>
          <p14:tracePt t="3220" x="2379663" y="4002088"/>
          <p14:tracePt t="3237" x="2379663" y="3959225"/>
          <p14:tracePt t="3253" x="2379663" y="3908425"/>
          <p14:tracePt t="3258" x="2386013" y="3886200"/>
          <p14:tracePt t="3270" x="2393950" y="3857625"/>
          <p14:tracePt t="3287" x="2393950" y="3814763"/>
          <p14:tracePt t="3303" x="2393950" y="3786188"/>
          <p14:tracePt t="3320" x="2393950" y="3741738"/>
          <p14:tracePt t="3335" x="2393950" y="3706813"/>
          <p14:tracePt t="3351" x="2393950" y="3670300"/>
          <p14:tracePt t="3367" x="2393950" y="3627438"/>
          <p14:tracePt t="3383" x="2393950" y="3598863"/>
          <p14:tracePt t="3401" x="2393950" y="3562350"/>
          <p14:tracePt t="3418" x="2393950" y="3533775"/>
          <p14:tracePt t="3435" x="2393950" y="3497263"/>
          <p14:tracePt t="3452" x="2393950" y="3468688"/>
          <p14:tracePt t="3470" x="2393950" y="3440113"/>
          <p14:tracePt t="3487" x="2393950" y="3395663"/>
          <p14:tracePt t="3503" x="2386013" y="3375025"/>
          <p14:tracePt t="3520" x="2386013" y="3346450"/>
          <p14:tracePt t="3536" x="2386013" y="3332163"/>
          <p14:tracePt t="3552" x="2386013" y="3295650"/>
          <p14:tracePt t="3569" x="2386013" y="3273425"/>
          <p14:tracePt t="3586" x="2386013" y="3244850"/>
          <p14:tracePt t="3603" x="2386013" y="3230563"/>
          <p14:tracePt t="3620" x="2386013" y="3222625"/>
          <p14:tracePt t="3636" x="2386013" y="3216275"/>
          <p14:tracePt t="3653" x="2386013" y="3208338"/>
          <p14:tracePt t="3688" x="2386013" y="3201988"/>
          <p14:tracePt t="3937" x="2386013" y="3208338"/>
          <p14:tracePt t="3944" x="2386013" y="3216275"/>
          <p14:tracePt t="3954" x="2393950" y="3230563"/>
          <p14:tracePt t="3969" x="2393950" y="3267075"/>
          <p14:tracePt t="3988" x="2401888" y="3295650"/>
          <p14:tracePt t="4003" x="2408238" y="3316288"/>
          <p14:tracePt t="4019" x="2416175" y="3381375"/>
          <p14:tracePt t="4037" x="2416175" y="3409950"/>
          <p14:tracePt t="4053" x="2416175" y="3446463"/>
          <p14:tracePt t="4068" x="2416175" y="3482975"/>
          <p14:tracePt t="4085" x="2422525" y="3519488"/>
          <p14:tracePt t="4102" x="2422525" y="3533775"/>
          <p14:tracePt t="4120" x="2422525" y="3562350"/>
          <p14:tracePt t="4136" x="2422525" y="3582988"/>
          <p14:tracePt t="4153" x="2422525" y="3598863"/>
          <p14:tracePt t="4169" x="2422525" y="3619500"/>
          <p14:tracePt t="4186" x="2422525" y="3633788"/>
          <p14:tracePt t="4202" x="2422525" y="3656013"/>
          <p14:tracePt t="4220" x="2422525" y="3684588"/>
          <p14:tracePt t="4236" x="2430463" y="3698875"/>
          <p14:tracePt t="4252" x="2430463" y="3721100"/>
          <p14:tracePt t="4269" x="2430463" y="3741738"/>
          <p14:tracePt t="4286" x="2436813" y="3749675"/>
          <p14:tracePt t="4302" x="2436813" y="3771900"/>
          <p14:tracePt t="4319" x="2436813" y="3786188"/>
          <p14:tracePt t="4336" x="2436813" y="3806825"/>
          <p14:tracePt t="4352" x="2436813" y="3835400"/>
          <p14:tracePt t="4370" x="2436813" y="3865563"/>
          <p14:tracePt t="4386" x="2444750" y="3900488"/>
          <p14:tracePt t="4403" x="2451100" y="3922713"/>
          <p14:tracePt t="4419" x="2451100" y="3944938"/>
          <p14:tracePt t="4437" x="2451100" y="3959225"/>
          <p14:tracePt t="4453" x="2451100" y="3965575"/>
          <p14:tracePt t="4546" x="2451100" y="3973513"/>
          <p14:tracePt t="4556" x="2459038" y="3973513"/>
          <p14:tracePt t="4572" x="2473325" y="3973513"/>
          <p14:tracePt t="4586" x="2509838" y="3973513"/>
          <p14:tracePt t="4603" x="2559050" y="3973513"/>
          <p14:tracePt t="4619" x="2668588" y="3959225"/>
          <p14:tracePt t="4636" x="2790825" y="3937000"/>
          <p14:tracePt t="4652" x="2898775" y="3908425"/>
          <p14:tracePt t="4669" x="2963863" y="3879850"/>
          <p14:tracePt t="4687" x="2992438" y="3865563"/>
          <p14:tracePt t="4703" x="2992438" y="3857625"/>
          <p14:tracePt t="4772" x="3000375" y="3857625"/>
          <p14:tracePt t="4782" x="3000375" y="3865563"/>
          <p14:tracePt t="4788" x="3006725" y="3871913"/>
          <p14:tracePt t="4805" x="3006725" y="3879850"/>
          <p14:tracePt t="4819" x="3006725" y="3894138"/>
          <p14:tracePt t="4837" x="3000375" y="3908425"/>
          <p14:tracePt t="4852" x="3000375" y="3914775"/>
          <p14:tracePt t="4869" x="2992438" y="3922713"/>
          <p14:tracePt t="4887" x="2984500" y="3944938"/>
          <p14:tracePt t="4903" x="2978150" y="3959225"/>
          <p14:tracePt t="4920" x="2978150" y="3979863"/>
          <p14:tracePt t="4936" x="2963863" y="3994150"/>
          <p14:tracePt t="4952" x="2963863" y="4008438"/>
          <p14:tracePt t="4968" x="2963863" y="4030663"/>
          <p14:tracePt t="4986" x="2963863" y="4052888"/>
          <p14:tracePt t="5003" x="2955925" y="4081463"/>
          <p14:tracePt t="5020" x="2949575" y="4095750"/>
          <p14:tracePt t="5036" x="2941638" y="4117975"/>
          <p14:tracePt t="5052" x="2935288" y="4138613"/>
          <p14:tracePt t="5069" x="2927350" y="4152900"/>
          <p14:tracePt t="5086" x="2927350" y="4175125"/>
          <p14:tracePt t="5103" x="2921000" y="4211638"/>
          <p14:tracePt t="5119" x="2921000" y="4240213"/>
          <p14:tracePt t="5137" x="2921000" y="4276725"/>
          <p14:tracePt t="5154" x="2935288" y="4325938"/>
          <p14:tracePt t="5169" x="2949575" y="4356100"/>
          <p14:tracePt t="5186" x="2963863" y="4384675"/>
          <p14:tracePt t="5203" x="2978150" y="4419600"/>
          <p14:tracePt t="5219" x="2984500" y="4441825"/>
          <p14:tracePt t="5236" x="2992438" y="4464050"/>
          <p14:tracePt t="5252" x="3000375" y="4478338"/>
          <p14:tracePt t="5269" x="3000375" y="4484688"/>
          <p14:tracePt t="5286" x="3000375" y="4492625"/>
          <p14:tracePt t="5303" x="3000375" y="4498975"/>
          <p14:tracePt t="5319" x="3000375" y="4506913"/>
          <p14:tracePt t="5336" x="3006725" y="4513263"/>
          <p14:tracePt t="5369" x="3006725" y="4529138"/>
          <p14:tracePt t="5386" x="3021013" y="4529138"/>
          <p14:tracePt t="5403" x="3043238" y="4506913"/>
          <p14:tracePt t="5419" x="3071813" y="4470400"/>
          <p14:tracePt t="5436" x="3094038" y="4433888"/>
          <p14:tracePt t="5452" x="3114675" y="4405313"/>
          <p14:tracePt t="5469" x="3143250" y="4391025"/>
          <p14:tracePt t="5502" x="3151188" y="4376738"/>
          <p14:tracePt t="5519" x="3151188" y="4356100"/>
          <p14:tracePt t="5536" x="3143250" y="4311650"/>
          <p14:tracePt t="5552" x="3136900" y="4260850"/>
          <p14:tracePt t="5570" x="3136900" y="4217988"/>
          <p14:tracePt t="5587" x="3108325" y="4138613"/>
          <p14:tracePt t="5603" x="3100388" y="4087813"/>
          <p14:tracePt t="5620" x="3079750" y="3965575"/>
          <p14:tracePt t="5634" x="3071813" y="3814763"/>
          <p14:tracePt t="5651" x="3049588" y="3741738"/>
          <p14:tracePt t="5669" x="3049588" y="3713163"/>
          <p14:tracePt t="5687" x="3079750" y="3684588"/>
          <p14:tracePt t="5702" x="3079750" y="3662363"/>
          <p14:tracePt t="5719" x="3086100" y="3648075"/>
          <p14:tracePt t="5735" x="3094038" y="3627438"/>
          <p14:tracePt t="5751" x="3114675" y="3590925"/>
          <p14:tracePt t="5755" x="3128963" y="3568700"/>
          <p14:tracePt t="5768" x="3151188" y="3525838"/>
          <p14:tracePt t="5784" x="3216275" y="3440113"/>
          <p14:tracePt t="5803" x="3267075" y="3389313"/>
          <p14:tracePt t="5818" x="3409950" y="3346450"/>
          <p14:tracePt t="5835" x="3619500" y="3332163"/>
          <p14:tracePt t="5850" x="3973513" y="3381375"/>
          <p14:tracePt t="5867" x="4203700" y="3425825"/>
          <p14:tracePt t="5883" x="4319588" y="3446463"/>
          <p14:tracePt t="5900" x="4362450" y="3446463"/>
          <p14:tracePt t="5917" x="4398963" y="3446463"/>
          <p14:tracePt t="5933" x="4441825" y="3440113"/>
          <p14:tracePt t="5950" x="4527550" y="3417888"/>
          <p14:tracePt t="5967" x="4622800" y="3381375"/>
          <p14:tracePt t="5983" x="4679950" y="3367088"/>
          <p14:tracePt t="6002" x="4700588" y="3352800"/>
          <p14:tracePt t="6056" x="4716463" y="3360738"/>
          <p14:tracePt t="6064" x="4722813" y="3375025"/>
          <p14:tracePt t="6071" x="4737100" y="3389313"/>
          <p14:tracePt t="6084" x="4765675" y="3403600"/>
          <p14:tracePt t="6100" x="4852988" y="3468688"/>
          <p14:tracePt t="6118" x="5040313" y="3576638"/>
          <p14:tracePt t="6134" x="5170488" y="3641725"/>
          <p14:tracePt t="6150" x="5278438" y="3678238"/>
          <p14:tracePt t="6167" x="5292725" y="3771900"/>
          <p14:tracePt t="6186" x="5227638" y="3857625"/>
          <p14:tracePt t="6202" x="5111750" y="3930650"/>
          <p14:tracePt t="6219" x="5018088" y="3937000"/>
          <p14:tracePt t="6235" x="4983163" y="3937000"/>
          <p14:tracePt t="6394" x="4989513" y="3908425"/>
          <p14:tracePt t="6402" x="5032375" y="3871913"/>
          <p14:tracePt t="6410" x="5097463" y="3821113"/>
          <p14:tracePt t="6418" x="5162550" y="3763963"/>
          <p14:tracePt t="6433" x="5221288" y="3727450"/>
          <p14:tracePt t="6449" x="5349875" y="3670300"/>
          <p14:tracePt t="6466" x="5465763" y="3641725"/>
          <p14:tracePt t="6482" x="5661025" y="3641725"/>
          <p14:tracePt t="6499" x="5897563" y="3641725"/>
          <p14:tracePt t="6516" x="6072188" y="3641725"/>
          <p14:tracePt t="6533" x="6265863" y="3605213"/>
          <p14:tracePt t="6550" x="6640513" y="3533775"/>
          <p14:tracePt t="6566" x="6792913" y="3505200"/>
          <p14:tracePt t="6583" x="6886575" y="3475038"/>
          <p14:tracePt t="6599" x="6915150" y="3460750"/>
          <p14:tracePt t="6616" x="6921500" y="3460750"/>
          <p14:tracePt t="6680" x="6937375" y="3460750"/>
          <p14:tracePt t="6696" x="6951663" y="3460750"/>
          <p14:tracePt t="6704" x="6965950" y="3446463"/>
          <p14:tracePt t="6716" x="7000875" y="3432175"/>
          <p14:tracePt t="6733" x="7073900" y="3417888"/>
          <p14:tracePt t="6749" x="7153275" y="3389313"/>
          <p14:tracePt t="6751" x="7173913" y="3375025"/>
          <p14:tracePt t="6766" x="7210425" y="3367088"/>
          <p14:tracePt t="6782" x="7269163" y="3346450"/>
          <p14:tracePt t="6799" x="7297738" y="3338513"/>
          <p14:tracePt t="6816" x="7304088" y="3332163"/>
          <p14:tracePt t="6920" x="7304088" y="3324225"/>
          <p14:tracePt t="7380" x="7289800" y="3324225"/>
          <p14:tracePt t="7388" x="7283450" y="3324225"/>
          <p14:tracePt t="7401" x="7275513" y="3324225"/>
          <p14:tracePt t="7418" x="7246938" y="3324225"/>
          <p14:tracePt t="7435" x="7239000" y="3324225"/>
          <p14:tracePt t="7550" x="7232650" y="3324225"/>
          <p14:tracePt t="7563" x="7232650" y="3332163"/>
          <p14:tracePt t="7571" x="7224713" y="3332163"/>
          <p14:tracePt t="7616" x="7218363" y="3332163"/>
          <p14:tracePt t="7733" x="7210425" y="3332163"/>
          <p14:tracePt t="7919" x="7224713" y="3324225"/>
          <p14:tracePt t="7925" x="7224713" y="3316288"/>
          <p14:tracePt t="7936" x="7232650" y="3316288"/>
          <p14:tracePt t="7952" x="7232650" y="3309938"/>
          <p14:tracePt t="7968" x="7239000" y="3309938"/>
          <p14:tracePt t="7985" x="7246938" y="3302000"/>
          <p14:tracePt t="8002" x="7246938" y="3295650"/>
          <p14:tracePt t="8034" x="7239000" y="3287713"/>
          <p14:tracePt t="8051" x="7232650" y="3287713"/>
          <p14:tracePt t="8067" x="7224713" y="3281363"/>
          <p14:tracePt t="8085" x="7210425" y="3281363"/>
          <p14:tracePt t="8117" x="7204075" y="3281363"/>
          <p14:tracePt t="8160" x="7196138" y="3281363"/>
          <p14:tracePt t="8176" x="7189788" y="3281363"/>
          <p14:tracePt t="8186" x="7181850" y="3273425"/>
          <p14:tracePt t="8191" x="7173913" y="3267075"/>
          <p14:tracePt t="8206" x="7159625" y="3267075"/>
          <p14:tracePt t="8218" x="7153275" y="3259138"/>
          <p14:tracePt t="8235" x="7131050" y="3259138"/>
          <p14:tracePt t="8251" x="7124700" y="3259138"/>
          <p14:tracePt t="8268" x="7110413" y="3259138"/>
          <p14:tracePt t="8284" x="7102475" y="3259138"/>
          <p14:tracePt t="8301" x="7094538" y="3259138"/>
          <p14:tracePt t="8317" x="7088188" y="3259138"/>
          <p14:tracePt t="8335" x="7080250" y="3259138"/>
          <p14:tracePt t="8351" x="7073900" y="3259138"/>
          <p14:tracePt t="8368" x="7059613" y="3259138"/>
          <p14:tracePt t="8385" x="7051675" y="3259138"/>
          <p14:tracePt t="8401" x="7031038" y="3259138"/>
          <p14:tracePt t="8418" x="7000875" y="3259138"/>
          <p14:tracePt t="8435" x="6986588" y="3267075"/>
          <p14:tracePt t="8523" x="6980238" y="3267075"/>
          <p14:tracePt t="8551" x="6972300" y="3267075"/>
          <p14:tracePt t="8571" x="6965950" y="3267075"/>
          <p14:tracePt t="8593" x="6958013" y="3267075"/>
          <p14:tracePt t="8612" x="6951663" y="3267075"/>
          <p14:tracePt t="8646" x="6943725" y="3273425"/>
          <p14:tracePt t="8667" x="6937375" y="3273425"/>
          <p14:tracePt t="8674" x="6937375" y="3281363"/>
          <p14:tracePt t="8686" x="6929438" y="3281363"/>
          <p14:tracePt t="8702" x="6921500" y="3281363"/>
          <p14:tracePt t="8751" x="6929438" y="3281363"/>
          <p14:tracePt t="8843" x="6921500" y="3281363"/>
          <p14:tracePt t="8858" x="6915150" y="3287713"/>
          <p14:tracePt t="8866" x="6907213" y="3295650"/>
          <p14:tracePt t="8874" x="6900863" y="3302000"/>
          <p14:tracePt t="8886" x="6878638" y="3324225"/>
          <p14:tracePt t="8903" x="6807200" y="3367088"/>
          <p14:tracePt t="8919" x="6756400" y="3389313"/>
          <p14:tracePt t="8934" x="6734175" y="3403600"/>
          <p14:tracePt t="8951" x="6727825" y="3409950"/>
          <p14:tracePt t="9082" x="6742113" y="3409950"/>
          <p14:tracePt t="9099" x="6748463" y="3409950"/>
          <p14:tracePt t="9108" x="6756400" y="3409950"/>
          <p14:tracePt t="9133" x="6764338" y="3409950"/>
          <p14:tracePt t="9194" x="6770688" y="3409950"/>
          <p14:tracePt t="9328" x="6764338" y="3409950"/>
          <p14:tracePt t="9344" x="6756400" y="3409950"/>
          <p14:tracePt t="9382" x="6748463" y="3409950"/>
          <p14:tracePt t="9403" x="6742113" y="3409950"/>
          <p14:tracePt t="9422" x="6734175" y="3409950"/>
          <p14:tracePt t="9431" x="6727825" y="3409950"/>
          <p14:tracePt t="9444" x="6719888" y="3417888"/>
          <p14:tracePt t="9454" x="6713538" y="3425825"/>
          <p14:tracePt t="9470" x="6705600" y="3432175"/>
          <p14:tracePt t="9495" x="6713538" y="3432175"/>
          <p14:tracePt t="9504" x="6719888" y="3432175"/>
          <p14:tracePt t="9518" x="6734175" y="3432175"/>
          <p14:tracePt t="9535" x="6756400" y="3432175"/>
          <p14:tracePt t="9551" x="6784975" y="3432175"/>
          <p14:tracePt t="9567" x="6813550" y="3417888"/>
          <p14:tracePt t="9584" x="6827838" y="3403600"/>
          <p14:tracePt t="9601" x="6872288" y="3381375"/>
          <p14:tracePt t="9618" x="6915150" y="3360738"/>
          <p14:tracePt t="9635" x="6929438" y="3346450"/>
          <p14:tracePt t="9651" x="6965950" y="3338513"/>
          <p14:tracePt t="9667" x="7037388" y="3316288"/>
          <p14:tracePt t="9685" x="7116763" y="3295650"/>
          <p14:tracePt t="9702" x="7210425" y="3273425"/>
          <p14:tracePt t="9718" x="7246938" y="3267075"/>
          <p14:tracePt t="9735" x="7261225" y="3252788"/>
          <p14:tracePt t="9751" x="7283450" y="3244850"/>
          <p14:tracePt t="9755" x="7289800" y="3236913"/>
          <p14:tracePt t="9768" x="7304088" y="3230563"/>
          <p14:tracePt t="9785" x="7318375" y="3222625"/>
          <p14:tracePt t="9801" x="7340600" y="3216275"/>
          <p14:tracePt t="9818" x="7369175" y="3194050"/>
          <p14:tracePt t="9835" x="7397750" y="3179763"/>
          <p14:tracePt t="9851" x="7426325" y="3165475"/>
          <p14:tracePt t="9868" x="7448550" y="3151188"/>
          <p14:tracePt t="9884" x="7477125" y="3128963"/>
          <p14:tracePt t="9901" x="7499350" y="3114675"/>
          <p14:tracePt t="9918" x="7542213" y="3086100"/>
          <p14:tracePt t="9935" x="7556500" y="3071813"/>
          <p14:tracePt t="9951" x="7570788" y="3063875"/>
          <p14:tracePt t="9969" x="7578725" y="3057525"/>
          <p14:tracePt t="10030" x="7578725" y="3049588"/>
          <p14:tracePt t="10042" x="7593013" y="3049588"/>
          <p14:tracePt t="10052" x="7593013" y="3043238"/>
          <p14:tracePt t="10069" x="7607300" y="3028950"/>
          <p14:tracePt t="10085" x="7629525" y="3021013"/>
          <p14:tracePt t="10101" x="7635875" y="3006725"/>
          <p14:tracePt t="10116" x="7643813" y="3006725"/>
          <p14:tracePt t="10132" x="7658100" y="3006725"/>
          <p14:tracePt t="10149" x="7664450" y="3000375"/>
          <p14:tracePt t="10166" x="7672388" y="2992438"/>
          <p14:tracePt t="10182" x="7686675" y="2984500"/>
          <p14:tracePt t="10200" x="7700963" y="2978150"/>
          <p14:tracePt t="10217" x="7715250" y="2970213"/>
          <p14:tracePt t="10234" x="7729538" y="2963863"/>
          <p14:tracePt t="10251" x="7737475" y="2955925"/>
          <p14:tracePt t="10271" x="7743825" y="2955925"/>
          <p14:tracePt t="10304" x="7751763" y="2955925"/>
          <p14:tracePt t="10312" x="7751763" y="2949575"/>
          <p14:tracePt t="10320" x="7758113" y="2949575"/>
          <p14:tracePt t="10335" x="7766050" y="2949575"/>
          <p14:tracePt t="10351" x="7772400" y="2941638"/>
          <p14:tracePt t="10367" x="7780338" y="2941638"/>
          <p14:tracePt t="10384" x="7780338" y="2935288"/>
          <p14:tracePt t="10401" x="7788275" y="2935288"/>
          <p14:tracePt t="10417" x="7794625" y="2935288"/>
          <p14:tracePt t="10435" x="7802563" y="2935288"/>
          <p14:tracePt t="10502" x="7808913" y="2935288"/>
          <p14:tracePt t="10574" x="7816850" y="2927350"/>
          <p14:tracePt t="10586" x="7823200" y="2927350"/>
          <p14:tracePt t="10602" x="7831138" y="2927350"/>
          <p14:tracePt t="10625" x="7837488" y="2927350"/>
          <p14:tracePt t="10683" x="7845425" y="2927350"/>
          <p14:tracePt t="10757" x="7845425" y="2921000"/>
          <p14:tracePt t="11333" x="7837488" y="2921000"/>
          <p14:tracePt t="11379" x="7831138" y="2921000"/>
          <p14:tracePt t="11384" x="7831138" y="2927350"/>
          <p14:tracePt t="11413" x="7823200" y="2927350"/>
          <p14:tracePt t="11421" x="7816850" y="2935288"/>
          <p14:tracePt t="11436" x="7808913" y="2941638"/>
          <p14:tracePt t="11451" x="7802563" y="2949575"/>
          <p14:tracePt t="11467" x="7788275" y="2963863"/>
          <p14:tracePt t="11484" x="7772400" y="2978150"/>
          <p14:tracePt t="11500" x="7758113" y="2984500"/>
          <p14:tracePt t="11517" x="7743825" y="3000375"/>
          <p14:tracePt t="11534" x="7737475" y="3006725"/>
          <p14:tracePt t="11550" x="7729538" y="3014663"/>
          <p14:tracePt t="11567" x="7723188" y="3021013"/>
          <p14:tracePt t="11599" x="7715250" y="3028950"/>
          <p14:tracePt t="11633" x="7708900" y="3035300"/>
          <p14:tracePt t="11641" x="7708900" y="3043238"/>
          <p14:tracePt t="11657" x="7700963" y="3049588"/>
          <p14:tracePt t="11666" x="7693025" y="3049588"/>
          <p14:tracePt t="11683" x="7686675" y="3057525"/>
          <p14:tracePt t="11700" x="7678738" y="3071813"/>
          <p14:tracePt t="11717" x="7664450" y="3071813"/>
          <p14:tracePt t="11734" x="7650163" y="3086100"/>
          <p14:tracePt t="11750" x="7643813" y="3094038"/>
          <p14:tracePt t="11766" x="7635875" y="3094038"/>
          <p14:tracePt t="11784" x="7629525" y="3100388"/>
          <p14:tracePt t="11800" x="7621588" y="3108325"/>
          <p14:tracePt t="11817" x="7615238" y="3114675"/>
          <p14:tracePt t="11834" x="7593013" y="3122613"/>
          <p14:tracePt t="11852" x="7578725" y="3136900"/>
          <p14:tracePt t="11868" x="7564438" y="3151188"/>
          <p14:tracePt t="11883" x="7550150" y="3165475"/>
          <p14:tracePt t="11900" x="7535863" y="3179763"/>
          <p14:tracePt t="11918" x="7519988" y="3187700"/>
          <p14:tracePt t="11933" x="7505700" y="3194050"/>
          <p14:tracePt t="11950" x="7499350" y="3201988"/>
          <p14:tracePt t="11967" x="7491413" y="3201988"/>
          <p14:tracePt t="11984" x="7477125" y="3208338"/>
          <p14:tracePt t="12000" x="7470775" y="3208338"/>
          <p14:tracePt t="12017" x="7456488" y="3222625"/>
          <p14:tracePt t="12033" x="7448550" y="3230563"/>
          <p14:tracePt t="12051" x="7434263" y="3236913"/>
          <p14:tracePt t="12067" x="7426325" y="3244850"/>
          <p14:tracePt t="12084" x="7412038" y="3252788"/>
          <p14:tracePt t="12101" x="7405688" y="3259138"/>
          <p14:tracePt t="12118" x="7397750" y="3259138"/>
          <p14:tracePt t="12134" x="7391400" y="3267075"/>
          <p14:tracePt t="12150" x="7377113" y="3273425"/>
          <p14:tracePt t="12168" x="7369175" y="3273425"/>
          <p14:tracePt t="12206" x="7362825" y="3281363"/>
          <p14:tracePt t="12226" x="7354888" y="3281363"/>
          <p14:tracePt t="12238" x="7346950" y="3281363"/>
          <p14:tracePt t="12269" x="7340600" y="3287713"/>
          <p14:tracePt t="12302" x="7332663" y="3287713"/>
          <p14:tracePt t="12310" x="7332663" y="3295650"/>
          <p14:tracePt t="12320" x="7326313" y="3295650"/>
          <p14:tracePt t="12334" x="7318375" y="3302000"/>
          <p14:tracePt t="12351" x="7304088" y="3309938"/>
          <p14:tracePt t="12366" x="7297738" y="3316288"/>
          <p14:tracePt t="12382" x="7289800" y="3324225"/>
          <p14:tracePt t="12399" x="7283450" y="3332163"/>
          <p14:tracePt t="12416" x="7269163" y="3338513"/>
          <p14:tracePt t="12432" x="7261225" y="3346450"/>
          <p14:tracePt t="12450" x="7253288" y="3346450"/>
          <p14:tracePt t="12566" x="7246938" y="3352800"/>
          <p14:tracePt t="12576" x="7246938" y="3360738"/>
          <p14:tracePt t="12586" x="7239000" y="3360738"/>
          <p14:tracePt t="12603" x="7232650" y="3360738"/>
          <p14:tracePt t="12886" x="7232650" y="3367088"/>
          <p14:tracePt t="12899" x="7224713" y="3367088"/>
          <p14:tracePt t="12913" x="7218363" y="3375025"/>
          <p14:tracePt t="12929" x="7210425" y="3381375"/>
          <p14:tracePt t="12937" x="7204075" y="3389313"/>
          <p14:tracePt t="12953" x="7196138" y="3389313"/>
          <p14:tracePt t="12967" x="7189788" y="3395663"/>
          <p14:tracePt t="13000" x="7189788" y="3403600"/>
          <p14:tracePt t="13074" x="7181850" y="3403600"/>
          <p14:tracePt t="13086" x="7173913" y="3409950"/>
          <p14:tracePt t="13095" x="7173913" y="3417888"/>
          <p14:tracePt t="13103" x="7167563" y="3417888"/>
          <p14:tracePt t="13118" x="7167563" y="3425825"/>
          <p14:tracePt t="13134" x="7159625" y="3432175"/>
          <p14:tracePt t="13150" x="7153275" y="3432175"/>
          <p14:tracePt t="13167" x="7145338" y="3440113"/>
          <p14:tracePt t="13184" x="7124700" y="3454400"/>
          <p14:tracePt t="13201" x="7116763" y="3460750"/>
          <p14:tracePt t="13218" x="7102475" y="3475038"/>
          <p14:tracePt t="13234" x="7088188" y="3475038"/>
          <p14:tracePt t="13250" x="7065963" y="3489325"/>
          <p14:tracePt t="13256" x="7059613" y="3497263"/>
          <p14:tracePt t="13267" x="7051675" y="3497263"/>
          <p14:tracePt t="13284" x="7023100" y="3519488"/>
          <p14:tracePt t="13301" x="7016750" y="3525838"/>
          <p14:tracePt t="13317" x="7000875" y="3533775"/>
          <p14:tracePt t="13334" x="6986588" y="3540125"/>
          <p14:tracePt t="13350" x="6965950" y="3554413"/>
          <p14:tracePt t="13366" x="6943725" y="3562350"/>
          <p14:tracePt t="13385" x="6915150" y="3576638"/>
          <p14:tracePt t="13401" x="6900863" y="3582988"/>
          <p14:tracePt t="13418" x="6878638" y="3605213"/>
          <p14:tracePt t="13435" x="6858000" y="3613150"/>
          <p14:tracePt t="13451" x="6835775" y="3619500"/>
          <p14:tracePt t="13467" x="6821488" y="3627438"/>
          <p14:tracePt t="13484" x="6813550" y="3633788"/>
          <p14:tracePt t="13499" x="6792913" y="3641725"/>
          <p14:tracePt t="13516" x="6764338" y="3662363"/>
          <p14:tracePt t="13532" x="6742113" y="3684588"/>
          <p14:tracePt t="13548" x="6713538" y="3692525"/>
          <p14:tracePt t="13565" x="6699250" y="3698875"/>
          <p14:tracePt t="13583" x="6691313" y="3706813"/>
          <p14:tracePt t="13656" x="6677025" y="3706813"/>
          <p14:tracePt t="13665" x="6670675" y="3713163"/>
          <p14:tracePt t="13673" x="6662738" y="3721100"/>
          <p14:tracePt t="13684" x="6648450" y="3727450"/>
          <p14:tracePt t="13700" x="6626225" y="3741738"/>
          <p14:tracePt t="13718" x="6597650" y="3771900"/>
          <p14:tracePt t="13734" x="6583363" y="3778250"/>
          <p14:tracePt t="13750" x="6561138" y="3792538"/>
          <p14:tracePt t="13767" x="6554788" y="3792538"/>
          <p14:tracePt t="13784" x="6540500" y="3800475"/>
          <p14:tracePt t="13800" x="6532563" y="3800475"/>
          <p14:tracePt t="13818" x="6511925" y="3806825"/>
          <p14:tracePt t="13834" x="6496050" y="3821113"/>
          <p14:tracePt t="13850" x="6475413" y="3821113"/>
          <p14:tracePt t="13867" x="6461125" y="3829050"/>
          <p14:tracePt t="13883" x="6446838" y="3835400"/>
          <p14:tracePt t="13900" x="6438900" y="3835400"/>
          <p14:tracePt t="13993" x="6432550" y="3835400"/>
          <p14:tracePt t="14005" x="6424613" y="3843338"/>
          <p14:tracePt t="14020" x="6418263" y="3851275"/>
          <p14:tracePt t="14034" x="6402388" y="3857625"/>
          <p14:tracePt t="14050" x="6373813" y="3871913"/>
          <p14:tracePt t="14067" x="6353175" y="3879850"/>
          <p14:tracePt t="14083" x="6338888" y="3886200"/>
          <p14:tracePt t="14099" x="6330950" y="3894138"/>
          <p14:tracePt t="14117" x="6316663" y="3894138"/>
          <p14:tracePt t="14134" x="6308725" y="3894138"/>
          <p14:tracePt t="14150" x="6294438" y="3908425"/>
          <p14:tracePt t="14167" x="6273800" y="3908425"/>
          <p14:tracePt t="14184" x="6259513" y="3914775"/>
          <p14:tracePt t="14185" x="6251575" y="3914775"/>
          <p14:tracePt t="14274" x="6237288" y="3914775"/>
          <p14:tracePt t="14284" x="6237288" y="3922713"/>
          <p14:tracePt t="14290" x="6229350" y="3922713"/>
          <p14:tracePt t="14300" x="6229350" y="3930650"/>
          <p14:tracePt t="14317" x="6208713" y="3930650"/>
          <p14:tracePt t="14334" x="6180138" y="3944938"/>
          <p14:tracePt t="14351" x="6157913" y="3944938"/>
          <p14:tracePt t="14366" x="6143625" y="3959225"/>
          <p14:tracePt t="14383" x="6129338" y="3965575"/>
          <p14:tracePt t="14400" x="6121400" y="3965575"/>
          <p14:tracePt t="14416" x="6107113" y="3973513"/>
          <p14:tracePt t="14433" x="6100763" y="3979863"/>
          <p14:tracePt t="14451" x="6078538" y="3987800"/>
          <p14:tracePt t="14466" x="6056313" y="4002088"/>
          <p14:tracePt t="14484" x="6035675" y="4008438"/>
          <p14:tracePt t="14499" x="6013450" y="4030663"/>
          <p14:tracePt t="14517" x="5999163" y="4044950"/>
          <p14:tracePt t="14534" x="5976938" y="4059238"/>
          <p14:tracePt t="14551" x="5948363" y="4073525"/>
          <p14:tracePt t="14568" x="5927725" y="4081463"/>
          <p14:tracePt t="14585" x="5905500" y="4087813"/>
          <p14:tracePt t="14601" x="5891213" y="4095750"/>
          <p14:tracePt t="14617" x="5876925" y="4103688"/>
          <p14:tracePt t="14633" x="5854700" y="4110038"/>
          <p14:tracePt t="14648" x="5834063" y="4117975"/>
          <p14:tracePt t="14665" x="5819775" y="4124325"/>
          <p14:tracePt t="14681" x="5789613" y="4132263"/>
          <p14:tracePt t="14698" x="5775325" y="4138613"/>
          <p14:tracePt t="14715" x="5754688" y="4138613"/>
          <p14:tracePt t="14731" x="5740400" y="4146550"/>
          <p14:tracePt t="14751" x="5703888" y="4146550"/>
          <p14:tracePt t="14767" x="5689600" y="4146550"/>
          <p14:tracePt t="14783" x="5667375" y="4160838"/>
          <p14:tracePt t="14799" x="5638800" y="4167188"/>
          <p14:tracePt t="14816" x="5610225" y="4181475"/>
          <p14:tracePt t="14833" x="5588000" y="4197350"/>
          <p14:tracePt t="14851" x="5545138" y="4211638"/>
          <p14:tracePt t="14867" x="5522913" y="4217988"/>
          <p14:tracePt t="14883" x="5516563" y="4217988"/>
          <p14:tracePt t="15366" x="5516563" y="4225925"/>
          <p14:tracePt t="15386" x="5522913" y="4217988"/>
          <p14:tracePt t="15392" x="5537200" y="4217988"/>
          <p14:tracePt t="15402" x="5551488" y="4211638"/>
          <p14:tracePt t="15417" x="5595938" y="4197350"/>
          <p14:tracePt t="15433" x="5667375" y="4197350"/>
          <p14:tracePt t="15450" x="5732463" y="4181475"/>
          <p14:tracePt t="15466" x="5768975" y="4175125"/>
          <p14:tracePt t="15485" x="5797550" y="4167188"/>
          <p14:tracePt t="15500" x="5803900" y="4160838"/>
          <p14:tracePt t="15516" x="5811838" y="4160838"/>
          <p14:tracePt t="15533" x="5834063" y="4146550"/>
          <p14:tracePt t="15550" x="5862638" y="4132263"/>
          <p14:tracePt t="15566" x="5883275" y="4117975"/>
          <p14:tracePt t="15583" x="5934075" y="4095750"/>
          <p14:tracePt t="15585" x="5956300" y="4081463"/>
          <p14:tracePt t="15600" x="5976938" y="4067175"/>
          <p14:tracePt t="15617" x="6042025" y="4038600"/>
          <p14:tracePt t="15633" x="6072188" y="4024313"/>
          <p14:tracePt t="15650" x="6092825" y="4008438"/>
          <p14:tracePt t="15666" x="6107113" y="4002088"/>
          <p14:tracePt t="15684" x="6121400" y="3987800"/>
          <p14:tracePt t="15701" x="6129338" y="3979863"/>
          <p14:tracePt t="15718" x="6143625" y="3965575"/>
          <p14:tracePt t="15735" x="6157913" y="3951288"/>
          <p14:tracePt t="15749" x="6180138" y="3937000"/>
          <p14:tracePt t="15765" x="6194425" y="3922713"/>
          <p14:tracePt t="15782" x="6200775" y="3908425"/>
          <p14:tracePt t="15798" x="6215063" y="3900488"/>
          <p14:tracePt t="15814" x="6223000" y="3894138"/>
          <p14:tracePt t="15831" x="6229350" y="3886200"/>
          <p14:tracePt t="15847" x="6237288" y="3879850"/>
          <p14:tracePt t="15864" x="6251575" y="3871913"/>
          <p14:tracePt t="15881" x="6273800" y="3851275"/>
          <p14:tracePt t="15897" x="6288088" y="3843338"/>
          <p14:tracePt t="15914" x="6302375" y="3835400"/>
          <p14:tracePt t="15930" x="6308725" y="3829050"/>
          <p14:tracePt t="15947" x="6323013" y="3829050"/>
          <p14:tracePt t="15964" x="6323013" y="3821113"/>
          <p14:tracePt t="15980" x="6330950" y="3821113"/>
          <p14:tracePt t="15997" x="6338888" y="3806825"/>
          <p14:tracePt t="16014" x="6353175" y="3800475"/>
          <p14:tracePt t="16032" x="6359525" y="3800475"/>
          <p14:tracePt t="16048" x="6367463" y="3792538"/>
          <p14:tracePt t="16081" x="6381750" y="3786188"/>
          <p14:tracePt t="16100" x="6410325" y="3778250"/>
          <p14:tracePt t="16116" x="6418263" y="3763963"/>
          <p14:tracePt t="16133" x="6438900" y="3756025"/>
          <p14:tracePt t="16150" x="6461125" y="3749675"/>
          <p14:tracePt t="16168" x="6496050" y="3735388"/>
          <p14:tracePt t="16183" x="6511925" y="3735388"/>
          <p14:tracePt t="16200" x="6532563" y="3721100"/>
          <p14:tracePt t="16216" x="6546850" y="3721100"/>
          <p14:tracePt t="16233" x="6561138" y="3713163"/>
          <p14:tracePt t="16251" x="6569075" y="3706813"/>
          <p14:tracePt t="16267" x="6575425" y="3706813"/>
          <p14:tracePt t="16283" x="6583363" y="3706813"/>
          <p14:tracePt t="16606" x="6583363" y="3698875"/>
          <p14:tracePt t="16622" x="6591300" y="3684588"/>
          <p14:tracePt t="16636" x="6597650" y="3678238"/>
          <p14:tracePt t="16644" x="6605588" y="3678238"/>
          <p14:tracePt t="16652" x="6619875" y="3662363"/>
          <p14:tracePt t="16663" x="6626225" y="3656013"/>
          <p14:tracePt t="16680" x="6648450" y="3633788"/>
          <p14:tracePt t="16697" x="6662738" y="3613150"/>
          <p14:tracePt t="16714" x="6713538" y="3576638"/>
          <p14:tracePt t="16730" x="6770688" y="3540125"/>
          <p14:tracePt t="16747" x="6821488" y="3505200"/>
          <p14:tracePt t="16763" x="6878638" y="3475038"/>
          <p14:tracePt t="16780" x="6907213" y="3454400"/>
          <p14:tracePt t="16797" x="6943725" y="3432175"/>
          <p14:tracePt t="16814" x="6980238" y="3395663"/>
          <p14:tracePt t="16831" x="7000875" y="3375025"/>
          <p14:tracePt t="16847" x="7016750" y="3367088"/>
          <p14:tracePt t="16864" x="7031038" y="3352800"/>
          <p14:tracePt t="16880" x="7045325" y="3346450"/>
          <p14:tracePt t="16897" x="7059613" y="3338513"/>
          <p14:tracePt t="16914" x="7080250" y="3324225"/>
          <p14:tracePt t="16930" x="7088188" y="3316288"/>
          <p14:tracePt t="16947" x="7094538" y="3309938"/>
          <p14:tracePt t="16963" x="7094538" y="3302000"/>
          <p14:tracePt t="16980" x="7102475" y="3287713"/>
          <p14:tracePt t="16997" x="7110413" y="3281363"/>
          <p14:tracePt t="17016" x="7110413" y="3259138"/>
          <p14:tracePt t="17032" x="7110413" y="3244850"/>
          <p14:tracePt t="17047" x="7110413" y="3230563"/>
          <p14:tracePt t="17064" x="7110413" y="3222625"/>
          <p14:tracePt t="17081" x="7102475" y="3222625"/>
          <p14:tracePt t="17098" x="7094538" y="3216275"/>
          <p14:tracePt t="17115" x="7088188" y="3208338"/>
          <p14:tracePt t="17131" x="7073900" y="3208338"/>
          <p14:tracePt t="17148" x="7065963" y="3208338"/>
          <p14:tracePt t="17166" x="7059613" y="3208338"/>
          <p14:tracePt t="17184" x="7051675" y="3208338"/>
          <p14:tracePt t="17201" x="7037388" y="3208338"/>
          <p14:tracePt t="17216" x="7023100" y="3208338"/>
          <p14:tracePt t="17233" x="7000875" y="3208338"/>
          <p14:tracePt t="17249" x="6972300" y="3208338"/>
          <p14:tracePt t="17254" x="6958013" y="3208338"/>
          <p14:tracePt t="17267" x="6915150" y="3216275"/>
          <p14:tracePt t="17283" x="6872288" y="3230563"/>
          <p14:tracePt t="17300" x="6827838" y="3230563"/>
          <p14:tracePt t="17316" x="6799263" y="3236913"/>
          <p14:tracePt t="17332" x="6778625" y="3244850"/>
          <p14:tracePt t="17349" x="6770688" y="3244850"/>
          <p14:tracePt t="17366" x="6764338" y="3244850"/>
          <p14:tracePt t="17418" x="6756400" y="3252788"/>
          <p14:tracePt t="17426" x="6748463" y="3259138"/>
          <p14:tracePt t="17442" x="6734175" y="3267075"/>
          <p14:tracePt t="17450" x="6727825" y="3281363"/>
          <p14:tracePt t="17466" x="6705600" y="3302000"/>
          <p14:tracePt t="17483" x="6677025" y="3324225"/>
          <p14:tracePt t="17499" x="6662738" y="3338513"/>
          <p14:tracePt t="17517" x="6626225" y="3375025"/>
          <p14:tracePt t="17533" x="6605588" y="3395663"/>
          <p14:tracePt t="17549" x="6591300" y="3409950"/>
          <p14:tracePt t="17566" x="6569075" y="3432175"/>
          <p14:tracePt t="17582" x="6546850" y="3454400"/>
          <p14:tracePt t="17599" x="6540500" y="3475038"/>
          <p14:tracePt t="17617" x="6540500" y="3489325"/>
          <p14:tracePt t="17633" x="6540500" y="3497263"/>
          <p14:tracePt t="17649" x="6540500" y="3511550"/>
          <p14:tracePt t="17666" x="6540500" y="3533775"/>
          <p14:tracePt t="17682" x="6546850" y="3548063"/>
          <p14:tracePt t="17699" x="6561138" y="3568700"/>
          <p14:tracePt t="17717" x="6583363" y="3605213"/>
          <p14:tracePt t="17733" x="6605588" y="3627438"/>
          <p14:tracePt t="17749" x="6626225" y="3648075"/>
          <p14:tracePt t="17766" x="6648450" y="3662363"/>
          <p14:tracePt t="17782" x="6654800" y="3670300"/>
          <p14:tracePt t="17799" x="6677025" y="3684588"/>
          <p14:tracePt t="17816" x="6691313" y="3706813"/>
          <p14:tracePt t="17833" x="6734175" y="3735388"/>
          <p14:tracePt t="17850" x="6770688" y="3756025"/>
          <p14:tracePt t="17866" x="6799263" y="3778250"/>
          <p14:tracePt t="17882" x="6835775" y="3800475"/>
          <p14:tracePt t="17900" x="6858000" y="3814763"/>
          <p14:tracePt t="17918" x="6929438" y="3821113"/>
          <p14:tracePt t="17934" x="6972300" y="3821113"/>
          <p14:tracePt t="17949" x="7008813" y="3821113"/>
          <p14:tracePt t="17965" x="7031038" y="3821113"/>
          <p14:tracePt t="17981" x="7051675" y="3821113"/>
          <p14:tracePt t="17996" x="7065963" y="3814763"/>
          <p14:tracePt t="18014" x="7088188" y="3800475"/>
          <p14:tracePt t="18030" x="7102475" y="3778250"/>
          <p14:tracePt t="18048" x="7131050" y="3749675"/>
          <p14:tracePt t="18065" x="7153275" y="3713163"/>
          <p14:tracePt t="18082" x="7173913" y="3670300"/>
          <p14:tracePt t="18098" x="7196138" y="3627438"/>
          <p14:tracePt t="18117" x="7218363" y="3590925"/>
          <p14:tracePt t="18134" x="7239000" y="3554413"/>
          <p14:tracePt t="18150" x="7239000" y="3511550"/>
          <p14:tracePt t="18166" x="7239000" y="3482975"/>
          <p14:tracePt t="18183" x="7239000" y="3454400"/>
          <p14:tracePt t="18198" x="7239000" y="3432175"/>
          <p14:tracePt t="18215" x="7232650" y="3409950"/>
          <p14:tracePt t="18232" x="7218363" y="3403600"/>
          <p14:tracePt t="18249" x="7204075" y="3389313"/>
          <p14:tracePt t="18253" x="7204075" y="3381375"/>
          <p14:tracePt t="18266" x="7189788" y="3375025"/>
          <p14:tracePt t="18283" x="7173913" y="3367088"/>
          <p14:tracePt t="18299" x="7167563" y="3352800"/>
          <p14:tracePt t="18316" x="7153275" y="3352800"/>
          <p14:tracePt t="18332" x="7131050" y="3338513"/>
          <p14:tracePt t="18350" x="7116763" y="3332163"/>
          <p14:tracePt t="18366" x="7088188" y="3309938"/>
          <p14:tracePt t="18382" x="7065963" y="3309938"/>
          <p14:tracePt t="18399" x="7045325" y="3302000"/>
          <p14:tracePt t="18415" x="7031038" y="3302000"/>
          <p14:tracePt t="18432" x="7000875" y="3302000"/>
          <p14:tracePt t="18449" x="6965950" y="3302000"/>
          <p14:tracePt t="18466" x="6907213" y="3309938"/>
          <p14:tracePt t="18482" x="6872288" y="3316288"/>
          <p14:tracePt t="18499" x="6850063" y="3324225"/>
          <p14:tracePt t="18516" x="6827838" y="3332163"/>
          <p14:tracePt t="18532" x="6821488" y="3332163"/>
          <p14:tracePt t="18548" x="6799263" y="3346450"/>
          <p14:tracePt t="18567" x="6770688" y="3360738"/>
          <p14:tracePt t="18582" x="6756400" y="3375025"/>
          <p14:tracePt t="18599" x="6734175" y="3389313"/>
          <p14:tracePt t="18616" x="6727825" y="3403600"/>
          <p14:tracePt t="18632" x="6719888" y="3417888"/>
          <p14:tracePt t="18649" x="6705600" y="3432175"/>
          <p14:tracePt t="18666" x="6699250" y="3454400"/>
          <p14:tracePt t="18668" x="6699250" y="3460750"/>
          <p14:tracePt t="18683" x="6691313" y="3489325"/>
          <p14:tracePt t="18699" x="6691313" y="3505200"/>
          <p14:tracePt t="18716" x="6691313" y="3525838"/>
          <p14:tracePt t="18732" x="6691313" y="3548063"/>
          <p14:tracePt t="18749" x="6699250" y="3562350"/>
          <p14:tracePt t="18753" x="6699250" y="3576638"/>
          <p14:tracePt t="18766" x="6699250" y="3582988"/>
          <p14:tracePt t="18783" x="6713538" y="3619500"/>
          <p14:tracePt t="18799" x="6719888" y="3641725"/>
          <p14:tracePt t="18816" x="6727825" y="3662363"/>
          <p14:tracePt t="18832" x="6742113" y="3684588"/>
          <p14:tracePt t="18850" x="6756400" y="3706813"/>
          <p14:tracePt t="18866" x="6756400" y="3727450"/>
          <p14:tracePt t="18882" x="6770688" y="3735388"/>
          <p14:tracePt t="18899" x="6784975" y="3756025"/>
          <p14:tracePt t="18916" x="6799263" y="3778250"/>
          <p14:tracePt t="18932" x="6821488" y="3800475"/>
          <p14:tracePt t="18948" x="6843713" y="3821113"/>
          <p14:tracePt t="18966" x="6878638" y="3851275"/>
          <p14:tracePt t="18983" x="6921500" y="3871913"/>
          <p14:tracePt t="18999" x="6951663" y="3886200"/>
          <p14:tracePt t="19017" x="6965950" y="3894138"/>
          <p14:tracePt t="19033" x="6986588" y="3894138"/>
          <p14:tracePt t="19049" x="7000875" y="3894138"/>
          <p14:tracePt t="19067" x="7008813" y="3894138"/>
          <p14:tracePt t="19083" x="7023100" y="3879850"/>
          <p14:tracePt t="19100" x="7045325" y="3857625"/>
          <p14:tracePt t="19115" x="7065963" y="3835400"/>
          <p14:tracePt t="19131" x="7088188" y="3814763"/>
          <p14:tracePt t="19147" x="7110413" y="3786188"/>
          <p14:tracePt t="19163" x="7131050" y="3749675"/>
          <p14:tracePt t="19183" x="7145338" y="3706813"/>
          <p14:tracePt t="19199" x="7159625" y="3684588"/>
          <p14:tracePt t="19216" x="7173913" y="3656013"/>
          <p14:tracePt t="19232" x="7189788" y="3633788"/>
          <p14:tracePt t="19248" x="7196138" y="3605213"/>
          <p14:tracePt t="19253" x="7196138" y="3590925"/>
          <p14:tracePt t="19266" x="7204075" y="3576638"/>
          <p14:tracePt t="19283" x="7204075" y="3540125"/>
          <p14:tracePt t="19299" x="7204075" y="3519488"/>
          <p14:tracePt t="19317" x="7204075" y="3497263"/>
          <p14:tracePt t="19332" x="7204075" y="3482975"/>
          <p14:tracePt t="19348" x="7204075" y="3454400"/>
          <p14:tracePt t="19366" x="7204075" y="3432175"/>
          <p14:tracePt t="19382" x="7196138" y="3409950"/>
          <p14:tracePt t="19399" x="7181850" y="3381375"/>
          <p14:tracePt t="19416" x="7173913" y="3367088"/>
          <p14:tracePt t="19432" x="7167563" y="3346450"/>
          <p14:tracePt t="19448" x="7153275" y="3332163"/>
          <p14:tracePt t="19465" x="7145338" y="3324225"/>
          <p14:tracePt t="19482" x="7124700" y="3309938"/>
          <p14:tracePt t="19499" x="7094538" y="3295650"/>
          <p14:tracePt t="19516" x="7065963" y="3287713"/>
          <p14:tracePt t="19532" x="7037388" y="3273425"/>
          <p14:tracePt t="19548" x="6994525" y="3267075"/>
          <p14:tracePt t="19566" x="6980238" y="3259138"/>
          <p14:tracePt t="19582" x="6958013" y="3252788"/>
          <p14:tracePt t="19599" x="6943725" y="3252788"/>
          <p14:tracePt t="19616" x="6915150" y="3252788"/>
          <p14:tracePt t="19632" x="6900863" y="3252788"/>
          <p14:tracePt t="19648" x="6886575" y="3259138"/>
          <p14:tracePt t="19666" x="6864350" y="3273425"/>
          <p14:tracePt t="19682" x="6843713" y="3295650"/>
          <p14:tracePt t="19699" x="6821488" y="3309938"/>
          <p14:tracePt t="19716" x="6792913" y="3346450"/>
          <p14:tracePt t="19732" x="6770688" y="3360738"/>
          <p14:tracePt t="19748" x="6748463" y="3381375"/>
          <p14:tracePt t="19765" x="6734175" y="3403600"/>
          <p14:tracePt t="19782" x="6719888" y="3425825"/>
          <p14:tracePt t="19798" x="6705600" y="3446463"/>
          <p14:tracePt t="19816" x="6691313" y="3482975"/>
          <p14:tracePt t="19832" x="6684963" y="3511550"/>
          <p14:tracePt t="19849" x="6684963" y="3533775"/>
          <p14:tracePt t="19866" x="6684963" y="3554413"/>
          <p14:tracePt t="19882" x="6691313" y="3576638"/>
          <p14:tracePt t="19900" x="6699250" y="3598863"/>
          <p14:tracePt t="19915" x="6713538" y="3619500"/>
          <p14:tracePt t="19932" x="6742113" y="3648075"/>
          <p14:tracePt t="19948" x="6748463" y="3662363"/>
          <p14:tracePt t="19966" x="6764338" y="3678238"/>
          <p14:tracePt t="19982" x="6784975" y="3692525"/>
          <p14:tracePt t="19998" x="6807200" y="3706813"/>
          <p14:tracePt t="20016" x="6827838" y="3713163"/>
          <p14:tracePt t="20033" x="6858000" y="3741738"/>
          <p14:tracePt t="20048" x="6878638" y="3749675"/>
          <p14:tracePt t="20066" x="6892925" y="3771900"/>
          <p14:tracePt t="20082" x="6915150" y="3786188"/>
          <p14:tracePt t="20100" x="6937375" y="3800475"/>
          <p14:tracePt t="20116" x="6958013" y="3806825"/>
          <p14:tracePt t="20133" x="6965950" y="3814763"/>
          <p14:tracePt t="20149" x="6980238" y="3814763"/>
          <p14:tracePt t="20165" x="6994525" y="3821113"/>
          <p14:tracePt t="20181" x="7000875" y="3821113"/>
          <p14:tracePt t="20197" x="7008813" y="3821113"/>
          <p14:tracePt t="20213" x="7016750" y="3821113"/>
          <p14:tracePt t="20229" x="7023100" y="3821113"/>
          <p14:tracePt t="20246" x="7031038" y="3800475"/>
          <p14:tracePt t="20248" x="7037388" y="3792538"/>
          <p14:tracePt t="20263" x="7051675" y="3771900"/>
          <p14:tracePt t="20280" x="7065963" y="3749675"/>
          <p14:tracePt t="20297" x="7080250" y="3727450"/>
          <p14:tracePt t="20313" x="7094538" y="3713163"/>
          <p14:tracePt t="20330" x="7110413" y="3692525"/>
          <p14:tracePt t="20347" x="7124700" y="3662363"/>
          <p14:tracePt t="20366" x="7138988" y="3627438"/>
          <p14:tracePt t="20382" x="7153275" y="3605213"/>
          <p14:tracePt t="20398" x="7159625" y="3576638"/>
          <p14:tracePt t="20415" x="7167563" y="3548063"/>
          <p14:tracePt t="20432" x="7167563" y="3519488"/>
          <p14:tracePt t="20448" x="7167563" y="3489325"/>
          <p14:tracePt t="20465" x="7167563" y="3475038"/>
          <p14:tracePt t="20482" x="7167563" y="3454400"/>
          <p14:tracePt t="20498" x="7167563" y="3440113"/>
          <p14:tracePt t="20515" x="7167563" y="3432175"/>
          <p14:tracePt t="20533" x="7153275" y="3403600"/>
          <p14:tracePt t="20549" x="7138988" y="3381375"/>
          <p14:tracePt t="20566" x="7131050" y="3360738"/>
          <p14:tracePt t="20582" x="7110413" y="3338513"/>
          <p14:tracePt t="20598" x="7094538" y="3324225"/>
          <p14:tracePt t="20615" x="7080250" y="3309938"/>
          <p14:tracePt t="20632" x="7059613" y="3287713"/>
          <p14:tracePt t="20648" x="7031038" y="3273425"/>
          <p14:tracePt t="20665" x="7008813" y="3259138"/>
          <p14:tracePt t="20682" x="6986588" y="3252788"/>
          <p14:tracePt t="20698" x="6972300" y="3244850"/>
          <p14:tracePt t="20715" x="6958013" y="3244850"/>
          <p14:tracePt t="20732" x="6937375" y="3244850"/>
          <p14:tracePt t="20749" x="6921500" y="3244850"/>
          <p14:tracePt t="20765" x="6915150" y="3244850"/>
          <p14:tracePt t="20782" x="6900863" y="3244850"/>
          <p14:tracePt t="20799" x="6872288" y="3267075"/>
          <p14:tracePt t="20816" x="6850063" y="3287713"/>
          <p14:tracePt t="20832" x="6821488" y="3309938"/>
          <p14:tracePt t="20849" x="6778625" y="3360738"/>
          <p14:tracePt t="20866" x="6748463" y="3403600"/>
          <p14:tracePt t="20882" x="6719888" y="3440113"/>
          <p14:tracePt t="20898" x="6691313" y="3482975"/>
          <p14:tracePt t="20915" x="6670675" y="3511550"/>
          <p14:tracePt t="20932" x="6654800" y="3533775"/>
          <p14:tracePt t="20948" x="6648450" y="3562350"/>
          <p14:tracePt t="20966" x="6640513" y="3598863"/>
          <p14:tracePt t="20982" x="6640513" y="3627438"/>
          <p14:tracePt t="20998" x="6648450" y="3641725"/>
          <p14:tracePt t="21015" x="6654800" y="3662363"/>
          <p14:tracePt t="21031" x="6677025" y="3684588"/>
          <p14:tracePt t="21048" x="6691313" y="3706813"/>
          <p14:tracePt t="21066" x="6719888" y="3735388"/>
          <p14:tracePt t="21082" x="6742113" y="3756025"/>
          <p14:tracePt t="21098" x="6764338" y="3778250"/>
          <p14:tracePt t="21116" x="6784975" y="3800475"/>
          <p14:tracePt t="21132" x="6821488" y="3806825"/>
          <p14:tracePt t="21148" x="6864350" y="3821113"/>
          <p14:tracePt t="21165" x="6900863" y="3829050"/>
          <p14:tracePt t="21182" x="6943725" y="3843338"/>
          <p14:tracePt t="21198" x="6980238" y="3843338"/>
          <p14:tracePt t="21215" x="6994525" y="3843338"/>
          <p14:tracePt t="21232" x="7016750" y="3843338"/>
          <p14:tracePt t="21248" x="7031038" y="3835400"/>
          <p14:tracePt t="21253" x="7037388" y="3821113"/>
          <p14:tracePt t="21267" x="7059613" y="3806825"/>
          <p14:tracePt t="21282" x="7073900" y="3786188"/>
          <p14:tracePt t="21299" x="7094538" y="3763963"/>
          <p14:tracePt t="21316" x="7116763" y="3735388"/>
          <p14:tracePt t="21332" x="7131050" y="3713163"/>
          <p14:tracePt t="21349" x="7153275" y="3692525"/>
          <p14:tracePt t="21366" x="7173913" y="3662363"/>
          <p14:tracePt t="21383" x="7189788" y="3633788"/>
          <p14:tracePt t="21398" x="7204075" y="3613150"/>
          <p14:tracePt t="21413" x="7210425" y="3590925"/>
          <p14:tracePt t="21429" x="7224713" y="3554413"/>
          <p14:tracePt t="21446" x="7232650" y="3533775"/>
          <p14:tracePt t="21463" x="7232650" y="3497263"/>
          <p14:tracePt t="21479" x="7232650" y="3482975"/>
          <p14:tracePt t="21497" x="7224713" y="3446463"/>
          <p14:tracePt t="21515" x="7218363" y="3425825"/>
          <p14:tracePt t="21532" x="7204075" y="3409950"/>
          <p14:tracePt t="21548" x="7181850" y="3389313"/>
          <p14:tracePt t="21565" x="7167563" y="3375025"/>
          <p14:tracePt t="21581" x="7145338" y="3360738"/>
          <p14:tracePt t="21598" x="7124700" y="3338513"/>
          <p14:tracePt t="21615" x="7094538" y="3324225"/>
          <p14:tracePt t="21631" x="7073900" y="3324225"/>
          <p14:tracePt t="21647" x="7059613" y="3316288"/>
          <p14:tracePt t="21664" x="7037388" y="3316288"/>
          <p14:tracePt t="21682" x="7023100" y="3316288"/>
          <p14:tracePt t="21698" x="6994525" y="3316288"/>
          <p14:tracePt t="21715" x="6986588" y="3316288"/>
          <p14:tracePt t="21766" x="6972300" y="3332163"/>
          <p14:tracePt t="21772" x="6958013" y="3338513"/>
          <p14:tracePt t="21782" x="6951663" y="3346450"/>
          <p14:tracePt t="21798" x="6921500" y="3381375"/>
          <p14:tracePt t="21815" x="6900863" y="3403600"/>
          <p14:tracePt t="21832" x="6878638" y="3425825"/>
          <p14:tracePt t="21849" x="6850063" y="3460750"/>
          <p14:tracePt t="21865" x="6835775" y="3482975"/>
          <p14:tracePt t="21881" x="6821488" y="3519488"/>
          <p14:tracePt t="21898" x="6813550" y="3562350"/>
          <p14:tracePt t="21914" x="6807200" y="3598863"/>
          <p14:tracePt t="21931" x="6807200" y="3619500"/>
          <p14:tracePt t="21948" x="6807200" y="3656013"/>
          <p14:tracePt t="21950" x="6807200" y="3670300"/>
          <p14:tracePt t="21965" x="6813550" y="3692525"/>
          <p14:tracePt t="21982" x="6827838" y="3713163"/>
          <p14:tracePt t="21997" x="6835775" y="3735388"/>
          <p14:tracePt t="22015" x="6843713" y="3756025"/>
          <p14:tracePt t="22032" x="6864350" y="3771900"/>
          <p14:tracePt t="22049" x="6878638" y="3806825"/>
          <p14:tracePt t="22065" x="6900863" y="3821113"/>
          <p14:tracePt t="22081" x="6921500" y="3843338"/>
          <p14:tracePt t="22099" x="6943725" y="3851275"/>
          <p14:tracePt t="22116" x="6965950" y="3857625"/>
          <p14:tracePt t="22131" x="6980238" y="3865563"/>
          <p14:tracePt t="22148" x="7023100" y="3865563"/>
          <p14:tracePt t="22165" x="7045325" y="3865563"/>
          <p14:tracePt t="22181" x="7065963" y="3843338"/>
          <p14:tracePt t="22198" x="7094538" y="3829050"/>
          <p14:tracePt t="22214" x="7116763" y="3806825"/>
          <p14:tracePt t="22231" x="7138988" y="3756025"/>
          <p14:tracePt t="22248" x="7153275" y="3706813"/>
          <p14:tracePt t="22252" x="7167563" y="3678238"/>
          <p14:tracePt t="22266" x="7189788" y="3613150"/>
          <p14:tracePt t="22282" x="7210425" y="3548063"/>
          <p14:tracePt t="22298" x="7224713" y="3497263"/>
          <p14:tracePt t="22316" x="7232650" y="3454400"/>
          <p14:tracePt t="22332" x="7232650" y="3409950"/>
          <p14:tracePt t="22348" x="7239000" y="3381375"/>
          <p14:tracePt t="22365" x="7239000" y="3352800"/>
          <p14:tracePt t="22382" x="7232650" y="3324225"/>
          <p14:tracePt t="22398" x="7224713" y="3302000"/>
          <p14:tracePt t="22415" x="7210425" y="3281363"/>
          <p14:tracePt t="22431" x="7196138" y="3267075"/>
          <p14:tracePt t="22449" x="7173913" y="3244850"/>
          <p14:tracePt t="22465" x="7159625" y="3236913"/>
          <p14:tracePt t="22482" x="7124700" y="3216275"/>
          <p14:tracePt t="22499" x="7088188" y="3201988"/>
          <p14:tracePt t="22515" x="7059613" y="3201988"/>
          <p14:tracePt t="22532" x="7045325" y="3194050"/>
          <p14:tracePt t="22605" x="7037388" y="3194050"/>
          <p14:tracePt t="22613" x="7023100" y="3208338"/>
          <p14:tracePt t="22621" x="7008813" y="3216275"/>
          <p14:tracePt t="22630" x="7000875" y="3230563"/>
          <p14:tracePt t="22646" x="6980238" y="3244850"/>
          <p14:tracePt t="22663" x="6958013" y="3281363"/>
          <p14:tracePt t="22680" x="6937375" y="3324225"/>
          <p14:tracePt t="22698" x="6900863" y="3367088"/>
          <p14:tracePt t="22715" x="6878638" y="3395663"/>
          <p14:tracePt t="22731" x="6864350" y="3417888"/>
          <p14:tracePt t="22748" x="6858000" y="3440113"/>
          <p14:tracePt t="22752" x="6850063" y="3446463"/>
          <p14:tracePt t="22765" x="6843713" y="3454400"/>
          <p14:tracePt t="22782" x="6843713" y="3475038"/>
          <p14:tracePt t="22798" x="6843713" y="3497263"/>
          <p14:tracePt t="22815" x="6843713" y="3519488"/>
          <p14:tracePt t="22832" x="6835775" y="3540125"/>
          <p14:tracePt t="22849" x="6835775" y="3576638"/>
          <p14:tracePt t="22864" x="6835775" y="3605213"/>
          <p14:tracePt t="22881" x="6835775" y="3633788"/>
          <p14:tracePt t="22897" x="6858000" y="3656013"/>
          <p14:tracePt t="22915" x="6872288" y="3684588"/>
          <p14:tracePt t="22931" x="6886575" y="3698875"/>
          <p14:tracePt t="22948" x="6900863" y="3721100"/>
          <p14:tracePt t="22964" x="6921500" y="3741738"/>
          <p14:tracePt t="22981" x="6943725" y="3763963"/>
          <p14:tracePt t="22997" x="6972300" y="3771900"/>
          <p14:tracePt t="23015" x="7016750" y="3786188"/>
          <p14:tracePt t="23031" x="7051675" y="3786188"/>
          <p14:tracePt t="23047" x="7080250" y="3792538"/>
          <p14:tracePt t="23064" x="7110413" y="3786188"/>
          <p14:tracePt t="23080" x="7145338" y="3771900"/>
          <p14:tracePt t="23097" x="7167563" y="3756025"/>
          <p14:tracePt t="23116" x="7204075" y="3727450"/>
          <p14:tracePt t="23133" x="7218363" y="3706813"/>
          <p14:tracePt t="23149" x="7232650" y="3678238"/>
          <p14:tracePt t="23164" x="7246938" y="3641725"/>
          <p14:tracePt t="23180" x="7269163" y="3598863"/>
          <p14:tracePt t="23197" x="7289800" y="3548063"/>
          <p14:tracePt t="23199" x="7304088" y="3511550"/>
          <p14:tracePt t="23215" x="7312025" y="3460750"/>
          <p14:tracePt t="23232" x="7312025" y="3409950"/>
          <p14:tracePt t="23248" x="7312025" y="3381375"/>
          <p14:tracePt t="23253" x="7312025" y="3367088"/>
          <p14:tracePt t="23265" x="7312025" y="3360738"/>
          <p14:tracePt t="23281" x="7312025" y="3332163"/>
          <p14:tracePt t="23299" x="7289800" y="3302000"/>
          <p14:tracePt t="23315" x="7269163" y="3281363"/>
          <p14:tracePt t="23331" x="7253288" y="3267075"/>
          <p14:tracePt t="23348" x="7210425" y="3252788"/>
          <p14:tracePt t="23364" x="7145338" y="3222625"/>
          <p14:tracePt t="23381" x="7051675" y="3201988"/>
          <p14:tracePt t="23398" x="6972300" y="3173413"/>
          <p14:tracePt t="23415" x="6850063" y="3136900"/>
          <p14:tracePt t="23431" x="6799263" y="3122613"/>
          <p14:tracePt t="23448" x="6778625" y="3122613"/>
          <p14:tracePt t="23482" x="6764338" y="3122613"/>
          <p14:tracePt t="23498" x="6742113" y="3136900"/>
          <p14:tracePt t="23514" x="6713538" y="3157538"/>
          <p14:tracePt t="23531" x="6677025" y="3179763"/>
          <p14:tracePt t="23548" x="6648450" y="3201988"/>
          <p14:tracePt t="23565" x="6611938" y="3230563"/>
          <p14:tracePt t="23581" x="6591300" y="3252788"/>
          <p14:tracePt t="23598" x="6575425" y="3267075"/>
          <p14:tracePt t="23615" x="6569075" y="3287713"/>
          <p14:tracePt t="23631" x="6546850" y="3309938"/>
          <p14:tracePt t="23648" x="6540500" y="3324225"/>
          <p14:tracePt t="23665" x="6526213" y="3381375"/>
          <p14:tracePt t="23682" x="6518275" y="3417888"/>
          <p14:tracePt t="23698" x="6518275" y="3454400"/>
          <p14:tracePt t="23714" x="6518275" y="3489325"/>
          <p14:tracePt t="23730" x="6518275" y="3505200"/>
          <p14:tracePt t="23746" x="6532563" y="3525838"/>
          <p14:tracePt t="23763" x="6540500" y="3548063"/>
          <p14:tracePt t="23780" x="6561138" y="3582988"/>
          <p14:tracePt t="23796" x="6569075" y="3605213"/>
          <p14:tracePt t="23812" x="6591300" y="3627438"/>
          <p14:tracePt t="23829" x="6605588" y="3648075"/>
          <p14:tracePt t="23847" x="6619875" y="3662363"/>
          <p14:tracePt t="23864" x="6634163" y="3678238"/>
          <p14:tracePt t="23881" x="6648450" y="3698875"/>
          <p14:tracePt t="23898" x="6677025" y="3727450"/>
          <p14:tracePt t="23914" x="6699250" y="3749675"/>
          <p14:tracePt t="23931" x="6719888" y="3771900"/>
          <p14:tracePt t="23947" x="6734175" y="3786188"/>
          <p14:tracePt t="23964" x="6748463" y="3792538"/>
          <p14:tracePt t="23981" x="6778625" y="3800475"/>
          <p14:tracePt t="23998" x="6807200" y="3814763"/>
          <p14:tracePt t="24015" x="6827838" y="3814763"/>
          <p14:tracePt t="24032" x="6864350" y="3800475"/>
          <p14:tracePt t="24048" x="6892925" y="3778250"/>
          <p14:tracePt t="24064" x="6907213" y="3756025"/>
          <p14:tracePt t="24080" x="6929438" y="3741738"/>
          <p14:tracePt t="24097" x="6958013" y="3721100"/>
          <p14:tracePt t="24115" x="6972300" y="3706813"/>
          <p14:tracePt t="24132" x="6980238" y="3698875"/>
          <p14:tracePt t="24148" x="6980238" y="3692525"/>
          <p14:tracePt t="24164" x="6986588" y="3678238"/>
          <p14:tracePt t="24180" x="6994525" y="3662363"/>
          <p14:tracePt t="24197" x="7008813" y="3641725"/>
          <p14:tracePt t="24214" x="7023100" y="3613150"/>
          <p14:tracePt t="24231" x="7037388" y="3590925"/>
          <p14:tracePt t="24248" x="7037388" y="3576638"/>
          <p14:tracePt t="24252" x="7037388" y="3562350"/>
          <p14:tracePt t="24264" x="7037388" y="3554413"/>
          <p14:tracePt t="24281" x="7037388" y="3540125"/>
          <p14:tracePt t="24298" x="7037388" y="3525838"/>
          <p14:tracePt t="24314" x="7037388" y="3505200"/>
          <p14:tracePt t="24331" x="7037388" y="3489325"/>
          <p14:tracePt t="24347" x="7037388" y="3482975"/>
          <p14:tracePt t="24447" x="7023100" y="3482975"/>
          <p14:tracePt t="24466" x="7016750" y="3482975"/>
          <p14:tracePt t="24474" x="7000875" y="3482975"/>
          <p14:tracePt t="24482" x="6980238" y="3497263"/>
          <p14:tracePt t="24497" x="6951663" y="3505200"/>
          <p14:tracePt t="24514" x="6921500" y="3519488"/>
          <p14:tracePt t="24531" x="6907213" y="3519488"/>
          <p14:tracePt t="24547" x="6892925" y="3525838"/>
          <p14:tracePt t="24565" x="6886575" y="3548063"/>
          <p14:tracePt t="24581" x="6872288" y="3562350"/>
          <p14:tracePt t="24597" x="6864350" y="3576638"/>
          <p14:tracePt t="24614" x="6850063" y="3598863"/>
          <p14:tracePt t="24630" x="6843713" y="3619500"/>
          <p14:tracePt t="24647" x="6835775" y="3633788"/>
          <p14:tracePt t="24665" x="6827838" y="3662363"/>
          <p14:tracePt t="24682" x="6827838" y="3684588"/>
          <p14:tracePt t="24698" x="6827838" y="3698875"/>
          <p14:tracePt t="24714" x="6827838" y="3713163"/>
          <p14:tracePt t="24730" x="6827838" y="3721100"/>
          <p14:tracePt t="24770" x="6827838" y="3727450"/>
          <p14:tracePt t="24786" x="6827838" y="3735388"/>
          <p14:tracePt t="24799" x="6827838" y="3741738"/>
          <p14:tracePt t="25087" x="6827838" y="3749675"/>
          <p14:tracePt t="25119" x="6827838" y="3756025"/>
          <p14:tracePt t="25126" x="6827838" y="3771900"/>
          <p14:tracePt t="25133" x="6835775" y="3778250"/>
          <p14:tracePt t="25148" x="6835775" y="3800475"/>
          <p14:tracePt t="25165" x="6843713" y="3814763"/>
          <p14:tracePt t="25181" x="6850063" y="3829050"/>
          <p14:tracePt t="25197" x="6850063" y="3851275"/>
          <p14:tracePt t="25214" x="6850063" y="3865563"/>
          <p14:tracePt t="25231" x="6850063" y="3871913"/>
          <p14:tracePt t="25247" x="6858000" y="3894138"/>
          <p14:tracePt t="25264" x="6858000" y="3908425"/>
          <p14:tracePt t="25280" x="6858000" y="3930650"/>
          <p14:tracePt t="25298" x="6858000" y="3951288"/>
          <p14:tracePt t="25314" x="6858000" y="3959225"/>
          <p14:tracePt t="25330" x="6858000" y="3973513"/>
          <p14:tracePt t="25347" x="6864350" y="3987800"/>
          <p14:tracePt t="25364" x="6864350" y="4002088"/>
          <p14:tracePt t="25381" x="6864350" y="4024313"/>
          <p14:tracePt t="25397" x="6872288" y="4044950"/>
          <p14:tracePt t="25414" x="6872288" y="4059238"/>
          <p14:tracePt t="25430" x="6872288" y="4081463"/>
          <p14:tracePt t="25448" x="6872288" y="4095750"/>
          <p14:tracePt t="25464" x="6872288" y="4124325"/>
          <p14:tracePt t="25481" x="6872288" y="4146550"/>
          <p14:tracePt t="25498" x="6872288" y="4160838"/>
          <p14:tracePt t="25514" x="6872288" y="4181475"/>
          <p14:tracePt t="25530" x="6872288" y="4197350"/>
          <p14:tracePt t="25547" x="6864350" y="4217988"/>
          <p14:tracePt t="25564" x="6864350" y="4246563"/>
          <p14:tracePt t="25580" x="6858000" y="4268788"/>
          <p14:tracePt t="25597" x="6850063" y="4283075"/>
          <p14:tracePt t="25614" x="6850063" y="4305300"/>
          <p14:tracePt t="25630" x="6850063" y="4325938"/>
          <p14:tracePt t="25648" x="6835775" y="4356100"/>
          <p14:tracePt t="25664" x="6835775" y="4370388"/>
          <p14:tracePt t="25681" x="6827838" y="4405313"/>
          <p14:tracePt t="25698" x="6821488" y="4433888"/>
          <p14:tracePt t="25715" x="6821488" y="4464050"/>
          <p14:tracePt t="25730" x="6813550" y="4492625"/>
          <p14:tracePt t="25749" x="6813550" y="4513263"/>
          <p14:tracePt t="25765" x="6813550" y="4535488"/>
          <p14:tracePt t="25781" x="6807200" y="4549775"/>
          <p14:tracePt t="25796" x="6799263" y="4572000"/>
          <p14:tracePt t="25812" x="6799263" y="4586288"/>
          <p14:tracePt t="25829" x="6799263" y="4614863"/>
          <p14:tracePt t="25849" x="6799263" y="4643438"/>
          <p14:tracePt t="25862" x="6799263" y="4657725"/>
          <p14:tracePt t="25879" x="6799263" y="4679950"/>
          <p14:tracePt t="25896" x="6799263" y="4708525"/>
          <p14:tracePt t="25912" x="6799263" y="4722813"/>
          <p14:tracePt t="25929" x="6799263" y="4730750"/>
          <p14:tracePt t="25945" x="6799263" y="4745038"/>
          <p14:tracePt t="25962" x="6799263" y="4765675"/>
          <p14:tracePt t="25978" x="6799263" y="4773613"/>
          <p14:tracePt t="25994" x="6807200" y="4802188"/>
          <p14:tracePt t="26011" x="6807200" y="4824413"/>
          <p14:tracePt t="26029" x="6813550" y="4845050"/>
          <p14:tracePt t="26044" x="6821488" y="4867275"/>
          <p14:tracePt t="26061" x="6821488" y="4889500"/>
          <p14:tracePt t="26078" x="6827838" y="4910138"/>
          <p14:tracePt t="26096" x="6835775" y="4938713"/>
          <p14:tracePt t="26112" x="6835775" y="4960938"/>
          <p14:tracePt t="26128" x="6843713" y="4989513"/>
          <p14:tracePt t="26146" x="6850063" y="5003800"/>
          <p14:tracePt t="26164" x="6858000" y="5032375"/>
          <p14:tracePt t="26181" x="6858000" y="5062538"/>
          <p14:tracePt t="26198" x="6858000" y="5076825"/>
          <p14:tracePt t="26214" x="6858000" y="5097463"/>
          <p14:tracePt t="26230" x="6858000" y="5111750"/>
          <p14:tracePt t="26247" x="6858000" y="5133975"/>
          <p14:tracePt t="26252" x="6858000" y="5141913"/>
          <p14:tracePt t="26264" x="6858000" y="5162550"/>
          <p14:tracePt t="26281" x="6858000" y="5176838"/>
          <p14:tracePt t="26298" x="6858000" y="5199063"/>
          <p14:tracePt t="26315" x="6858000" y="5213350"/>
          <p14:tracePt t="26331" x="6858000" y="5221288"/>
          <p14:tracePt t="26347" x="6858000" y="5241925"/>
          <p14:tracePt t="26364" x="6858000" y="5256213"/>
          <p14:tracePt t="26381" x="6858000" y="5284788"/>
          <p14:tracePt t="26398" x="6858000" y="5300663"/>
          <p14:tracePt t="26414" x="6858000" y="5321300"/>
          <p14:tracePt t="26430" x="6858000" y="5335588"/>
          <p14:tracePt t="26447" x="6858000" y="5357813"/>
          <p14:tracePt t="26463" x="6858000" y="5372100"/>
          <p14:tracePt t="26481" x="6858000" y="5400675"/>
          <p14:tracePt t="26498" x="6858000" y="5408613"/>
          <p14:tracePt t="26514" x="6858000" y="5422900"/>
          <p14:tracePt t="26530" x="6858000" y="5443538"/>
          <p14:tracePt t="26547" x="6858000" y="5457825"/>
          <p14:tracePt t="26563" x="6858000" y="5480050"/>
          <p14:tracePt t="26579" x="6858000" y="5494338"/>
          <p14:tracePt t="26596" x="6858000" y="5530850"/>
          <p14:tracePt t="26613" x="6858000" y="5553075"/>
          <p14:tracePt t="26629" x="6850063" y="5567363"/>
          <p14:tracePt t="26645" x="6850063" y="5581650"/>
          <p14:tracePt t="26661" x="6850063" y="5602288"/>
          <p14:tracePt t="26678" x="6843713" y="5616575"/>
          <p14:tracePt t="26695" x="6835775" y="5638800"/>
          <p14:tracePt t="26711" x="6827838" y="5661025"/>
          <p14:tracePt t="26728" x="6821488" y="5675313"/>
          <p14:tracePt t="26744" x="6821488" y="5689600"/>
          <p14:tracePt t="26761" x="6821488" y="5703888"/>
          <p14:tracePt t="26777" x="6813550" y="5710238"/>
          <p14:tracePt t="26795" x="6813550" y="5718175"/>
          <p14:tracePt t="26811" x="6807200" y="5726113"/>
          <p14:tracePt t="26827" x="6807200" y="5732463"/>
          <p14:tracePt t="26844" x="6799263" y="5740400"/>
          <p14:tracePt t="26861" x="6799263" y="5754688"/>
          <p14:tracePt t="26878" x="6799263" y="5775325"/>
          <p14:tracePt t="26895" x="6792913" y="5797550"/>
          <p14:tracePt t="26911" x="6784975" y="5819775"/>
          <p14:tracePt t="26927" x="6778625" y="5834063"/>
          <p14:tracePt t="26944" x="6770688" y="5854700"/>
          <p14:tracePt t="26961" x="6764338" y="5876925"/>
          <p14:tracePt t="26977" x="6756400" y="5899150"/>
          <p14:tracePt t="26996" x="6748463" y="5905500"/>
          <p14:tracePt t="27011" x="6748463" y="5913438"/>
          <p14:tracePt t="27028" x="6748463" y="5919788"/>
          <p14:tracePt t="27045" x="6742113" y="5934075"/>
          <p14:tracePt t="27061" x="6734175" y="5948363"/>
          <p14:tracePt t="27077" x="6727825" y="5962650"/>
          <p14:tracePt t="27094" x="6719888" y="5970588"/>
          <p14:tracePt t="27111" x="6713538" y="5978525"/>
          <p14:tracePt t="27128" x="6699250" y="5992813"/>
          <p14:tracePt t="27144" x="6691313" y="5999163"/>
          <p14:tracePt t="27161" x="6684963" y="6007100"/>
          <p14:tracePt t="27177" x="6677025" y="6013450"/>
          <p14:tracePt t="27194" x="6662738" y="6021388"/>
          <p14:tracePt t="27211" x="6640513" y="6042025"/>
          <p14:tracePt t="27227" x="6619875" y="6064250"/>
          <p14:tracePt t="27244" x="6591300" y="6092825"/>
          <p14:tracePt t="27261" x="6561138" y="6115050"/>
          <p14:tracePt t="27277" x="6540500" y="6129338"/>
          <p14:tracePt t="27295" x="6518275" y="6143625"/>
          <p14:tracePt t="27313" x="6496050" y="6157913"/>
          <p14:tracePt t="27328" x="6467475" y="6180138"/>
          <p14:tracePt t="27345" x="6424613" y="6186488"/>
          <p14:tracePt t="27361" x="6381750" y="6200775"/>
          <p14:tracePt t="27379" x="6316663" y="6215063"/>
          <p14:tracePt t="27395" x="6237288" y="6229350"/>
          <p14:tracePt t="27412" x="6135688" y="6237288"/>
          <p14:tracePt t="27429" x="6042025" y="6237288"/>
          <p14:tracePt t="27446" x="5891213" y="6237288"/>
          <p14:tracePt t="27462" x="5797550" y="6229350"/>
          <p14:tracePt t="27478" x="5703888" y="6208713"/>
          <p14:tracePt t="27495" x="5630863" y="6186488"/>
          <p14:tracePt t="27512" x="5581650" y="6180138"/>
          <p14:tracePt t="27529" x="5522913" y="6180138"/>
          <p14:tracePt t="27546" x="5451475" y="6165850"/>
          <p14:tracePt t="27562" x="5329238" y="6165850"/>
          <p14:tracePt t="27578" x="5227638" y="6180138"/>
          <p14:tracePt t="27596" x="5119688" y="6194425"/>
          <p14:tracePt t="27613" x="4989513" y="6200775"/>
          <p14:tracePt t="27630" x="4716463" y="6194425"/>
          <p14:tracePt t="27647" x="4535488" y="6180138"/>
          <p14:tracePt t="27664" x="4405313" y="6157913"/>
          <p14:tracePt t="27679" x="4325938" y="6157913"/>
          <p14:tracePt t="27696" x="4305300" y="6157913"/>
          <p14:tracePt t="27794" x="4297363" y="6157913"/>
          <p14:tracePt t="27886" x="4283075" y="6157913"/>
          <p14:tracePt t="27894" x="4268788" y="6157913"/>
          <p14:tracePt t="27902" x="4260850" y="6157913"/>
          <p14:tracePt t="27912" x="4240213" y="6165850"/>
          <p14:tracePt t="27929" x="4197350" y="6165850"/>
          <p14:tracePt t="27947" x="4030663" y="6107113"/>
          <p14:tracePt t="27963" x="3886200" y="6056313"/>
          <p14:tracePt t="27980" x="3735388" y="5962650"/>
          <p14:tracePt t="27995" x="3627438" y="5891213"/>
          <p14:tracePt t="28011" x="3562350" y="5854700"/>
          <p14:tracePt t="28028" x="3548063" y="5840413"/>
          <p14:tracePt t="28045" x="3554413" y="5819775"/>
          <p14:tracePt t="28062" x="3605213" y="5775325"/>
          <p14:tracePt t="28079" x="3713163" y="5746750"/>
          <p14:tracePt t="28095" x="3908425" y="5703888"/>
          <p14:tracePt t="28111" x="4102100" y="5681663"/>
          <p14:tracePt t="28128" x="4225925" y="5681663"/>
          <p14:tracePt t="28144" x="4325938" y="5703888"/>
          <p14:tracePt t="28161" x="4419600" y="5732463"/>
          <p14:tracePt t="28179" x="4527550" y="5775325"/>
          <p14:tracePt t="28195" x="4549775" y="5789613"/>
          <p14:tracePt t="28211" x="4564063" y="5789613"/>
          <p14:tracePt t="28228" x="4586288" y="5789613"/>
          <p14:tracePt t="28247" x="4665663" y="5789613"/>
          <p14:tracePt t="28251" x="4700588" y="5789613"/>
          <p14:tracePt t="28263" x="4765675" y="5775325"/>
          <p14:tracePt t="28280" x="4938713" y="5775325"/>
          <p14:tracePt t="28297" x="5040313" y="5754688"/>
          <p14:tracePt t="28313" x="5097463" y="5703888"/>
          <p14:tracePt t="28330" x="5105400" y="5610225"/>
          <p14:tracePt t="28348" x="5076825" y="5610225"/>
          <p14:tracePt t="28364" x="4983163" y="5537200"/>
          <p14:tracePt t="28380" x="4845050" y="5457825"/>
          <p14:tracePt t="28397" x="4578350" y="5408613"/>
          <p14:tracePt t="28413" x="4376738" y="5378450"/>
          <p14:tracePt t="28430" x="4276725" y="5364163"/>
          <p14:tracePt t="28446" x="4254500" y="5357813"/>
          <p14:tracePt t="28463" x="4254500" y="5343525"/>
          <p14:tracePt t="28480" x="4254500" y="5335588"/>
          <p14:tracePt t="28497" x="4260850" y="5329238"/>
          <p14:tracePt t="28514" x="4276725" y="5321300"/>
          <p14:tracePt t="28530" x="4276725" y="5314950"/>
          <p14:tracePt t="28563" x="4268788" y="5321300"/>
          <p14:tracePt t="28580" x="4246563" y="5343525"/>
          <p14:tracePt t="28597" x="4232275" y="5357813"/>
          <p14:tracePt t="28613" x="4197350" y="5372100"/>
          <p14:tracePt t="28630" x="4117975" y="5364163"/>
          <p14:tracePt t="28647" x="4008438" y="5343525"/>
          <p14:tracePt t="28663" x="3879850" y="5314950"/>
          <p14:tracePt t="28665" x="3814763" y="5300663"/>
          <p14:tracePt t="28680" x="3741738" y="5292725"/>
          <p14:tracePt t="28696" x="3548063" y="5249863"/>
          <p14:tracePt t="28713" x="3425825" y="5221288"/>
          <p14:tracePt t="28730" x="3309938" y="5191125"/>
          <p14:tracePt t="28746" x="3236913" y="5162550"/>
          <p14:tracePt t="28763" x="3201988" y="5141913"/>
          <p14:tracePt t="28766" x="3194050" y="5141913"/>
          <p14:tracePt t="28824" x="3194050" y="5133975"/>
          <p14:tracePt t="28840" x="3194050" y="5127625"/>
          <p14:tracePt t="28863" x="3187700" y="5127625"/>
          <p14:tracePt t="28870" x="3173413" y="5127625"/>
          <p14:tracePt t="28880" x="3157538" y="5127625"/>
          <p14:tracePt t="28896" x="3136900" y="5127625"/>
          <p14:tracePt t="28912" x="3122613" y="5127625"/>
          <p14:tracePt t="28929" x="3100388" y="5127625"/>
          <p14:tracePt t="28946" x="3100388" y="5141913"/>
          <p14:tracePt t="28963" x="3100388" y="5176838"/>
          <p14:tracePt t="28979" x="3122613" y="5199063"/>
          <p14:tracePt t="28996" x="3136900" y="5221288"/>
          <p14:tracePt t="29029" x="3151188" y="5235575"/>
          <p14:tracePt t="29046" x="3179763" y="5249863"/>
          <p14:tracePt t="29063" x="3208338" y="5249863"/>
          <p14:tracePt t="29079" x="3236913" y="5235575"/>
          <p14:tracePt t="29096" x="3281363" y="5213350"/>
          <p14:tracePt t="29113" x="3360738" y="5199063"/>
          <p14:tracePt t="29131" x="3417888" y="5156200"/>
          <p14:tracePt t="29147" x="3417888" y="5133975"/>
          <p14:tracePt t="29164" x="3417888" y="5097463"/>
          <p14:tracePt t="29181" x="3367088" y="5011738"/>
          <p14:tracePt t="29197" x="3281363" y="4924425"/>
          <p14:tracePt t="29213" x="3187700" y="4816475"/>
          <p14:tracePt t="29228" x="3094038" y="4686300"/>
          <p14:tracePt t="29244" x="3000375" y="4535488"/>
          <p14:tracePt t="29261" x="2935288" y="4405313"/>
          <p14:tracePt t="29263" x="2921000" y="4348163"/>
          <p14:tracePt t="29277" x="2905125" y="4297363"/>
          <p14:tracePt t="29294" x="2905125" y="4167188"/>
          <p14:tracePt t="29312" x="2927350" y="4073525"/>
          <p14:tracePt t="29328" x="2941638" y="3994150"/>
          <p14:tracePt t="29345" x="2963863" y="3944938"/>
          <p14:tracePt t="29363" x="2963863" y="3835400"/>
          <p14:tracePt t="29380" x="2941638" y="3741738"/>
          <p14:tracePt t="29396" x="2927350" y="3641725"/>
          <p14:tracePt t="29412" x="2905125" y="3548063"/>
          <p14:tracePt t="29428" x="2890838" y="3468688"/>
          <p14:tracePt t="29446" x="2870200" y="3403600"/>
          <p14:tracePt t="29463" x="2862263" y="3346450"/>
          <p14:tracePt t="29480" x="2862263" y="3324225"/>
          <p14:tracePt t="29496" x="2862263" y="3309938"/>
          <p14:tracePt t="29513" x="2847975" y="3295650"/>
          <p14:tracePt t="29529" x="2841625" y="3287713"/>
          <p14:tracePt t="29546" x="2833688" y="3267075"/>
          <p14:tracePt t="29563" x="2805113" y="3236913"/>
          <p14:tracePt t="29580" x="2782888" y="3201988"/>
          <p14:tracePt t="29596" x="2754313" y="3173413"/>
          <p14:tracePt t="29613" x="2711450" y="3143250"/>
          <p14:tracePt t="29629" x="2674938" y="3122613"/>
          <p14:tracePt t="29646" x="2638425" y="3100388"/>
          <p14:tracePt t="29663" x="2617788" y="3086100"/>
          <p14:tracePt t="29679" x="2609850" y="3079750"/>
          <p14:tracePt t="29726" x="2603500" y="3079750"/>
          <p14:tracePt t="29738" x="2595563" y="3079750"/>
          <p14:tracePt t="29755" x="2589213" y="3079750"/>
          <p14:tracePt t="29764" x="2574925" y="3079750"/>
          <p14:tracePt t="29779" x="2559050" y="3063875"/>
          <p14:tracePt t="29796" x="2538413" y="3049588"/>
          <p14:tracePt t="29812" x="2524125" y="3049588"/>
          <p14:tracePt t="29829" x="2509838" y="3043238"/>
          <p14:tracePt t="29921" x="2501900" y="3043238"/>
          <p14:tracePt t="29959" x="2501900" y="3049588"/>
          <p14:tracePt t="30036" x="2509838" y="3049588"/>
          <p14:tracePt t="30051" x="2509838" y="3057525"/>
          <p14:tracePt t="30058" x="2509838" y="3063875"/>
          <p14:tracePt t="30066" x="2524125" y="3079750"/>
          <p14:tracePt t="30079" x="2524125" y="3100388"/>
          <p14:tracePt t="30097" x="2559050" y="3236913"/>
          <p14:tracePt t="30113" x="2581275" y="3360738"/>
          <p14:tracePt t="30130" x="2617788" y="3489325"/>
          <p14:tracePt t="30147" x="2638425" y="3619500"/>
          <p14:tracePt t="30163" x="2660650" y="3756025"/>
          <p14:tracePt t="30181" x="2747963" y="3871913"/>
          <p14:tracePt t="30196" x="2847975" y="3908425"/>
          <p14:tracePt t="30212" x="2955925" y="3930650"/>
          <p14:tracePt t="30229" x="3108325" y="3930650"/>
          <p14:tracePt t="30246" x="3367088" y="3937000"/>
          <p14:tracePt t="30262" x="3792538" y="3973513"/>
          <p14:tracePt t="30266" x="4044950" y="3973513"/>
          <p14:tracePt t="30280" x="4622800" y="3959225"/>
          <p14:tracePt t="30297" x="5040313" y="3973513"/>
          <p14:tracePt t="30314" x="5429250" y="3944938"/>
          <p14:tracePt t="30331" x="5646738" y="3894138"/>
          <p14:tracePt t="30347" x="5761038" y="3829050"/>
          <p14:tracePt t="30363" x="5840413" y="3786188"/>
          <p14:tracePt t="30381" x="5897563" y="3741738"/>
          <p14:tracePt t="30396" x="5956300" y="3721100"/>
          <p14:tracePt t="30411" x="5984875" y="3713163"/>
          <p14:tracePt t="30427" x="6143625" y="3692525"/>
          <p14:tracePt t="30445" x="6251575" y="3698875"/>
          <p14:tracePt t="30460" x="6338888" y="3706813"/>
          <p14:tracePt t="30477" x="6367463" y="3706813"/>
          <p14:tracePt t="30494" x="6373813" y="3706813"/>
          <p14:tracePt t="30549" x="6373813" y="3713163"/>
          <p14:tracePt t="30556" x="6367463" y="3721100"/>
          <p14:tracePt t="30565" x="6367463" y="3735388"/>
          <p14:tracePt t="30579" x="6418263" y="3800475"/>
          <p14:tracePt t="30596" x="6511925" y="3871913"/>
          <p14:tracePt t="30612" x="6546850" y="3900488"/>
          <p14:tracePt t="30629" x="6546850" y="3908425"/>
          <p14:tracePt t="30662" x="6532563" y="3930650"/>
          <p14:tracePt t="30679" x="6526213" y="3951288"/>
          <p14:tracePt t="30696" x="6518275" y="3973513"/>
          <p14:tracePt t="30712" x="6518275" y="3994150"/>
          <p14:tracePt t="30729" x="6532563" y="4008438"/>
          <p14:tracePt t="30746" x="6554788" y="4030663"/>
          <p14:tracePt t="30763" x="6583363" y="4059238"/>
          <p14:tracePt t="30780" x="6597650" y="4067175"/>
          <p14:tracePt t="30797" x="6611938" y="4067175"/>
          <p14:tracePt t="30812" x="6619875" y="4067175"/>
          <p14:tracePt t="30854" x="6626225" y="4067175"/>
          <p14:tracePt t="30868" x="6634163" y="4067175"/>
          <p14:tracePt t="30879" x="6640513" y="4059238"/>
          <p14:tracePt t="30896" x="6662738" y="4038600"/>
          <p14:tracePt t="30913" x="6691313" y="4008438"/>
          <p14:tracePt t="30930" x="6705600" y="3994150"/>
          <p14:tracePt t="30946" x="6719888" y="3994150"/>
          <p14:tracePt t="31070" x="6727825" y="3994150"/>
          <p14:tracePt t="31117" x="6734175" y="3994150"/>
          <p14:tracePt t="31129" x="6734175" y="4002088"/>
          <p14:tracePt t="31159" x="6742113" y="4008438"/>
          <p14:tracePt t="31176" x="6748463" y="4016375"/>
          <p14:tracePt t="31183" x="6756400" y="4016375"/>
          <p14:tracePt t="31197" x="6764338" y="4038600"/>
          <p14:tracePt t="31212" x="6770688" y="4059238"/>
          <p14:tracePt t="31229" x="6784975" y="4081463"/>
          <p14:tracePt t="31246" x="6799263" y="4095750"/>
          <p14:tracePt t="31262" x="6799263" y="4110038"/>
          <p14:tracePt t="31267" x="6799263" y="4117975"/>
          <p14:tracePt t="31279" x="6807200" y="4132263"/>
          <p14:tracePt t="31296" x="6813550" y="4160838"/>
          <p14:tracePt t="31314" x="6813550" y="4175125"/>
          <p14:tracePt t="31329" x="6813550" y="4197350"/>
          <p14:tracePt t="31346" x="6813550" y="4211638"/>
          <p14:tracePt t="31362" x="6821488" y="4232275"/>
          <p14:tracePt t="31379" x="6827838" y="4260850"/>
          <p14:tracePt t="31396" x="6835775" y="4319588"/>
          <p14:tracePt t="31412" x="6835775" y="4376738"/>
          <p14:tracePt t="31429" x="6843713" y="4449763"/>
          <p14:tracePt t="31447" x="6843713" y="4498975"/>
          <p14:tracePt t="31464" x="6843713" y="4529138"/>
          <p14:tracePt t="31479" x="6843713" y="4557713"/>
          <p14:tracePt t="31497" x="6843713" y="4600575"/>
          <p14:tracePt t="31513" x="6835775" y="4622800"/>
          <p14:tracePt t="31530" x="6827838" y="4665663"/>
          <p14:tracePt t="31545" x="6821488" y="4702175"/>
          <p14:tracePt t="31561" x="6821488" y="4730750"/>
          <p14:tracePt t="31576" x="6821488" y="4773613"/>
          <p14:tracePt t="31594" x="6821488" y="4795838"/>
          <p14:tracePt t="31610" x="6821488" y="4830763"/>
          <p14:tracePt t="31627" x="6821488" y="4881563"/>
          <p14:tracePt t="31644" x="6813550" y="4903788"/>
          <p14:tracePt t="31662" x="6807200" y="4924425"/>
          <p14:tracePt t="31679" x="6807200" y="4954588"/>
          <p14:tracePt t="31696" x="6807200" y="4989513"/>
          <p14:tracePt t="31713" x="6807200" y="5011738"/>
          <p14:tracePt t="31729" x="6807200" y="5026025"/>
          <p14:tracePt t="31746" x="6813550" y="5048250"/>
          <p14:tracePt t="31762" x="6813550" y="5068888"/>
          <p14:tracePt t="31778" x="6813550" y="5083175"/>
          <p14:tracePt t="31797" x="6813550" y="5111750"/>
          <p14:tracePt t="31813" x="6813550" y="5133975"/>
          <p14:tracePt t="31830" x="6813550" y="5148263"/>
          <p14:tracePt t="31846" x="6813550" y="5170488"/>
          <p14:tracePt t="31862" x="6813550" y="5184775"/>
          <p14:tracePt t="31878" x="6813550" y="5213350"/>
          <p14:tracePt t="31896" x="6813550" y="5227638"/>
          <p14:tracePt t="31912" x="6807200" y="5256213"/>
          <p14:tracePt t="31929" x="6799263" y="5278438"/>
          <p14:tracePt t="31945" x="6799263" y="5292725"/>
          <p14:tracePt t="31962" x="6792913" y="5307013"/>
          <p14:tracePt t="31978" x="6792913" y="5321300"/>
          <p14:tracePt t="31996" x="6792913" y="5335588"/>
          <p14:tracePt t="32013" x="6784975" y="5364163"/>
          <p14:tracePt t="32029" x="6778625" y="5386388"/>
          <p14:tracePt t="32046" x="6770688" y="5400675"/>
          <p14:tracePt t="32062" x="6764338" y="5422900"/>
          <p14:tracePt t="32078" x="6764338" y="5437188"/>
          <p14:tracePt t="32095" x="6748463" y="5457825"/>
          <p14:tracePt t="32114" x="6742113" y="5487988"/>
          <p14:tracePt t="32129" x="6734175" y="5494338"/>
          <p14:tracePt t="32146" x="6727825" y="5508625"/>
          <p14:tracePt t="32162" x="6719888" y="5522913"/>
          <p14:tracePt t="32178" x="6719888" y="5537200"/>
          <p14:tracePt t="32196" x="6713538" y="5553075"/>
          <p14:tracePt t="32213" x="6699250" y="5567363"/>
          <p14:tracePt t="32229" x="6691313" y="5573713"/>
          <p14:tracePt t="32246" x="6691313" y="5581650"/>
          <p14:tracePt t="32263" x="6677025" y="5602288"/>
          <p14:tracePt t="32278" x="6670675" y="5610225"/>
          <p14:tracePt t="32296" x="6670675" y="5616575"/>
          <p14:tracePt t="32314" x="6662738" y="5624513"/>
          <p14:tracePt t="32331" x="6640513" y="5638800"/>
          <p14:tracePt t="32346" x="6626225" y="5653088"/>
          <p14:tracePt t="32362" x="6611938" y="5661025"/>
          <p14:tracePt t="32378" x="6605588" y="5661025"/>
          <p14:tracePt t="32395" x="6597650" y="5667375"/>
          <p14:tracePt t="32411" x="6591300" y="5667375"/>
          <p14:tracePt t="32551" x="6583363" y="5675313"/>
          <p14:tracePt t="32571" x="6583363" y="5681663"/>
          <p14:tracePt t="32579" x="6575425" y="5681663"/>
          <p14:tracePt t="32586" x="6575425" y="5689600"/>
          <p14:tracePt t="32597" x="6569075" y="5695950"/>
          <p14:tracePt t="32613" x="6561138" y="5703888"/>
          <p14:tracePt t="32629" x="6554788" y="5718175"/>
          <p14:tracePt t="32646" x="6532563" y="5746750"/>
          <p14:tracePt t="32662" x="6526213" y="5754688"/>
          <p14:tracePt t="32679" x="6511925" y="5768975"/>
          <p14:tracePt t="32711" x="6496050" y="5789613"/>
          <p14:tracePt t="32727" x="6489700" y="5803900"/>
          <p14:tracePt t="32744" x="6475413" y="5826125"/>
          <p14:tracePt t="32761" x="6467475" y="5840413"/>
          <p14:tracePt t="32765" x="6461125" y="5848350"/>
          <p14:tracePt t="32778" x="6453188" y="5862638"/>
          <p14:tracePt t="32795" x="6446838" y="5876925"/>
          <p14:tracePt t="32812" x="6432550" y="5891213"/>
          <p14:tracePt t="32829" x="6424613" y="5899150"/>
          <p14:tracePt t="32846" x="6418263" y="5913438"/>
          <p14:tracePt t="32862" x="6410325" y="5919788"/>
          <p14:tracePt t="32878" x="6396038" y="5927725"/>
          <p14:tracePt t="32895" x="6381750" y="5942013"/>
          <p14:tracePt t="32912" x="6373813" y="5948363"/>
          <p14:tracePt t="32928" x="6359525" y="5962650"/>
          <p14:tracePt t="32945" x="6338888" y="5970588"/>
          <p14:tracePt t="32962" x="6323013" y="5978525"/>
          <p14:tracePt t="32978" x="6308725" y="5984875"/>
          <p14:tracePt t="32995" x="6302375" y="5984875"/>
          <p14:tracePt t="33028" x="6280150" y="5984875"/>
          <p14:tracePt t="33046" x="6273800" y="5992813"/>
          <p14:tracePt t="33063" x="6251575" y="5992813"/>
          <p14:tracePt t="33079" x="6229350" y="5999163"/>
          <p14:tracePt t="33096" x="6215063" y="6007100"/>
          <p14:tracePt t="33113" x="6200775" y="6007100"/>
          <p14:tracePt t="33128" x="6194425" y="6007100"/>
          <p14:tracePt t="33145" x="6186488" y="6013450"/>
          <p14:tracePt t="33162" x="6172200" y="6021388"/>
          <p14:tracePt t="33178" x="6157913" y="6021388"/>
          <p14:tracePt t="33196" x="6143625" y="6021388"/>
          <p14:tracePt t="33213" x="6121400" y="6027738"/>
          <p14:tracePt t="33229" x="6100763" y="6027738"/>
          <p14:tracePt t="33245" x="6086475" y="6035675"/>
          <p14:tracePt t="33262" x="6078538" y="6035675"/>
          <p14:tracePt t="33266" x="6064250" y="6035675"/>
          <p14:tracePt t="33295" x="6056313" y="6035675"/>
          <p14:tracePt t="33312" x="6035675" y="6042025"/>
          <p14:tracePt t="33329" x="6027738" y="6042025"/>
          <p14:tracePt t="33346" x="6013450" y="6049963"/>
          <p14:tracePt t="33362" x="5999163" y="6056313"/>
          <p14:tracePt t="33378" x="5992813" y="6056313"/>
          <p14:tracePt t="33395" x="5984875" y="6056313"/>
          <p14:tracePt t="33411" x="5976938" y="6056313"/>
          <p14:tracePt t="33428" x="5970588" y="6056313"/>
          <p14:tracePt t="33445" x="5962650" y="6056313"/>
          <p14:tracePt t="33461" x="5948363" y="6064250"/>
          <p14:tracePt t="33478" x="5934075" y="6064250"/>
          <p14:tracePt t="33495" x="5919788" y="6064250"/>
          <p14:tracePt t="33512" x="5905500" y="6072188"/>
          <p14:tracePt t="33529" x="5876925" y="6078538"/>
          <p14:tracePt t="33546" x="5848350" y="6078538"/>
          <p14:tracePt t="33562" x="5826125" y="6078538"/>
          <p14:tracePt t="33578" x="5803900" y="6078538"/>
          <p14:tracePt t="33595" x="5789613" y="6078538"/>
          <p14:tracePt t="33611" x="5768975" y="6078538"/>
          <p14:tracePt t="33629" x="5746750" y="6078538"/>
          <p14:tracePt t="33645" x="5724525" y="6078538"/>
          <p14:tracePt t="33662" x="5710238" y="6078538"/>
          <p14:tracePt t="33678" x="5695950" y="6078538"/>
          <p14:tracePt t="33695" x="5675313" y="6078538"/>
          <p14:tracePt t="33712" x="5653088" y="6078538"/>
          <p14:tracePt t="33729" x="5624513" y="6072188"/>
          <p14:tracePt t="33745" x="5588000" y="6064250"/>
          <p14:tracePt t="33763" x="5559425" y="6049963"/>
          <p14:tracePt t="33780" x="5537200" y="6049963"/>
          <p14:tracePt t="33796" x="5522913" y="6042025"/>
          <p14:tracePt t="33812" x="5508625" y="6042025"/>
          <p14:tracePt t="33828" x="5487988" y="6042025"/>
          <p14:tracePt t="33846" x="5457825" y="6042025"/>
          <p14:tracePt t="33862" x="5437188" y="6042025"/>
          <p14:tracePt t="33877" x="5400675" y="6042025"/>
          <p14:tracePt t="33893" x="5357813" y="6042025"/>
          <p14:tracePt t="33911" x="5278438" y="6035675"/>
          <p14:tracePt t="33928" x="5191125" y="6021388"/>
          <p14:tracePt t="33945" x="5126038" y="6007100"/>
          <p14:tracePt t="33962" x="5032375" y="5999163"/>
          <p14:tracePt t="33978" x="4989513" y="5984875"/>
          <p14:tracePt t="33995" x="4975225" y="5978525"/>
          <p14:tracePt t="34011" x="4960938" y="5978525"/>
          <p14:tracePt t="34028" x="4953000" y="5978525"/>
          <p14:tracePt t="34046" x="4946650" y="5978525"/>
          <p14:tracePt t="34062" x="4938713" y="5978525"/>
          <p14:tracePt t="34078" x="4932363" y="5978525"/>
          <p14:tracePt t="34095" x="4924425" y="5984875"/>
          <p14:tracePt t="34113" x="4910138" y="5984875"/>
          <p14:tracePt t="34749" x="4910138" y="5978525"/>
          <p14:tracePt t="36190" x="4910138" y="5984875"/>
          <p14:tracePt t="36202" x="4903788" y="5984875"/>
          <p14:tracePt t="36218" x="4895850" y="5984875"/>
          <p14:tracePt t="36227" x="4889500" y="5984875"/>
          <p14:tracePt t="36242" x="4881563" y="5992813"/>
          <p14:tracePt t="36258" x="4875213" y="6007100"/>
          <p14:tracePt t="36280" x="4881563" y="6007100"/>
          <p14:tracePt t="36291" x="4903788" y="6007100"/>
          <p14:tracePt t="36308" x="4975225" y="6007100"/>
          <p14:tracePt t="36325" x="4989513" y="6007100"/>
          <p14:tracePt t="36356" x="4997450" y="6007100"/>
          <p14:tracePt t="36406" x="5003800" y="5999163"/>
          <p14:tracePt t="36414" x="5018088" y="5984875"/>
          <p14:tracePt t="36424" x="5026025" y="5962650"/>
          <p14:tracePt t="36442" x="5076825" y="5876925"/>
          <p14:tracePt t="36458" x="5105400" y="5811838"/>
          <p14:tracePt t="36476" x="5156200" y="5667375"/>
          <p14:tracePt t="36492" x="5184775" y="5553075"/>
          <p14:tracePt t="36508" x="5213350" y="5465763"/>
          <p14:tracePt t="36525" x="5213350" y="5422900"/>
          <p14:tracePt t="36542" x="5199063" y="5378450"/>
          <p14:tracePt t="36558" x="5048250" y="5176838"/>
          <p14:tracePt t="36575" x="4751388" y="4795838"/>
          <p14:tracePt t="36592" x="4189413" y="4132263"/>
          <p14:tracePt t="36608" x="3662363" y="3662363"/>
          <p14:tracePt t="36625" x="3057525" y="3236913"/>
          <p14:tracePt t="36642" x="2552700" y="2935288"/>
          <p14:tracePt t="36658" x="2149475" y="2689225"/>
          <p14:tracePt t="36675" x="1773238" y="2509838"/>
          <p14:tracePt t="36692" x="1312863" y="2249488"/>
          <p14:tracePt t="36709" x="1154113" y="2127250"/>
          <p14:tracePt t="36725" x="1046163" y="1982788"/>
          <p14:tracePt t="36742" x="966788" y="1781175"/>
          <p14:tracePt t="36758" x="930275" y="1585913"/>
          <p14:tracePt t="36775" x="901700" y="1457325"/>
          <p14:tracePt t="36792" x="865188" y="1377950"/>
          <p14:tracePt t="36810" x="828675" y="1355725"/>
          <p14:tracePt t="36826" x="742950" y="1319213"/>
          <p14:tracePt t="36842" x="576263" y="1254125"/>
          <p14:tracePt t="36860" x="374650" y="1219200"/>
          <p14:tracePt t="36876" x="93663" y="1174750"/>
          <p14:tracePt t="37381" x="742950" y="403225"/>
          <p14:tracePt t="37388" x="958850" y="454025"/>
          <p14:tracePt t="37396" x="1103313" y="468313"/>
          <p14:tracePt t="37410" x="1233488" y="496888"/>
          <p14:tracePt t="37427" x="1284288" y="527050"/>
          <p14:tracePt t="37444" x="1304925" y="533400"/>
          <p14:tracePt t="37460" x="1312863" y="541338"/>
          <p14:tracePt t="37493" x="1312863" y="527050"/>
          <p14:tracePt t="37511" x="1333500" y="511175"/>
          <p14:tracePt t="37527" x="1362075" y="511175"/>
          <p14:tracePt t="37543" x="1420813" y="533400"/>
          <p14:tracePt t="37560" x="1506538" y="561975"/>
          <p14:tracePt t="37577" x="1543050" y="612775"/>
          <p14:tracePt t="37594" x="1550988" y="635000"/>
          <p14:tracePt t="37611" x="1528763" y="649288"/>
          <p14:tracePt t="37628" x="1514475" y="649288"/>
          <p14:tracePt t="37643" x="1492250" y="612775"/>
          <p14:tracePt t="37661" x="1477963" y="620713"/>
          <p14:tracePt t="37677" x="1435100" y="620713"/>
          <p14:tracePt t="37694" x="1355725" y="606425"/>
          <p14:tracePt t="37710" x="1247775" y="576263"/>
          <p14:tracePt t="37727" x="1125538" y="541338"/>
          <p14:tracePt t="37744" x="908050" y="454025"/>
          <p14:tracePt t="37760" x="728663" y="396875"/>
          <p14:tracePt t="37777" x="541338" y="317500"/>
          <p14:tracePt t="37794" x="323850" y="230188"/>
          <p14:tracePt t="37810" x="93663" y="136525"/>
        </p14:tracePtLst>
      </p14:laserTraceLst>
    </p:ext>
  </p:extLs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399540" marR="5080" indent="-508000">
              <a:lnSpc>
                <a:spcPts val="2850"/>
              </a:lnSpc>
              <a:spcBef>
                <a:spcPts val="220"/>
              </a:spcBef>
            </a:pPr>
            <a:r>
              <a:rPr spc="5" dirty="0"/>
              <a:t>5. </a:t>
            </a:r>
            <a:r>
              <a:rPr dirty="0"/>
              <a:t>Aparamenta </a:t>
            </a:r>
            <a:r>
              <a:rPr spc="-10" dirty="0"/>
              <a:t>de </a:t>
            </a:r>
            <a:r>
              <a:rPr spc="-5" dirty="0"/>
              <a:t>protección </a:t>
            </a:r>
            <a:r>
              <a:rPr dirty="0"/>
              <a:t>y</a:t>
            </a:r>
            <a:r>
              <a:rPr spc="-190" dirty="0"/>
              <a:t> </a:t>
            </a:r>
            <a:r>
              <a:rPr spc="-25" dirty="0"/>
              <a:t>medida  </a:t>
            </a:r>
            <a:r>
              <a:rPr spc="-5" dirty="0"/>
              <a:t>Transformadores de </a:t>
            </a:r>
            <a:r>
              <a:rPr spc="5" dirty="0"/>
              <a:t>tensión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8125" y="1059180"/>
            <a:ext cx="7052309" cy="615950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560"/>
              </a:spcBef>
              <a:buChar char="•"/>
              <a:tabLst>
                <a:tab pos="203200" algn="l"/>
              </a:tabLst>
            </a:pPr>
            <a:r>
              <a:rPr sz="1550" spc="15" dirty="0">
                <a:latin typeface="Arial"/>
                <a:cs typeface="Arial"/>
              </a:rPr>
              <a:t>Transforma </a:t>
            </a:r>
            <a:r>
              <a:rPr sz="1550" spc="10" dirty="0">
                <a:latin typeface="Arial"/>
                <a:cs typeface="Arial"/>
              </a:rPr>
              <a:t>la </a:t>
            </a:r>
            <a:r>
              <a:rPr sz="1550" spc="15" dirty="0">
                <a:latin typeface="Arial"/>
                <a:cs typeface="Arial"/>
              </a:rPr>
              <a:t>tensión </a:t>
            </a:r>
            <a:r>
              <a:rPr sz="1550" spc="10" dirty="0">
                <a:latin typeface="Arial"/>
                <a:cs typeface="Arial"/>
              </a:rPr>
              <a:t>fase-tierra en un valor de baja tensión </a:t>
            </a:r>
            <a:r>
              <a:rPr sz="1550" spc="20" dirty="0">
                <a:latin typeface="Arial"/>
                <a:cs typeface="Arial"/>
              </a:rPr>
              <a:t>(0-110/</a:t>
            </a:r>
            <a:r>
              <a:rPr sz="1550" spc="20" dirty="0">
                <a:latin typeface="Symbol"/>
                <a:cs typeface="Symbol"/>
              </a:rPr>
              <a:t></a:t>
            </a:r>
            <a:r>
              <a:rPr sz="1550" spc="20" dirty="0">
                <a:latin typeface="Arial"/>
                <a:cs typeface="Arial"/>
              </a:rPr>
              <a:t>3</a:t>
            </a:r>
            <a:r>
              <a:rPr sz="1550" spc="400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V)</a:t>
            </a:r>
            <a:endParaRPr sz="155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464"/>
              </a:spcBef>
              <a:buChar char="•"/>
              <a:tabLst>
                <a:tab pos="203200" algn="l"/>
              </a:tabLst>
            </a:pPr>
            <a:r>
              <a:rPr sz="1550" spc="15" dirty="0">
                <a:latin typeface="Arial"/>
                <a:cs typeface="Arial"/>
              </a:rPr>
              <a:t>Un mismo transformador </a:t>
            </a:r>
            <a:r>
              <a:rPr sz="1550" spc="10" dirty="0">
                <a:latin typeface="Arial"/>
                <a:cs typeface="Arial"/>
              </a:rPr>
              <a:t>de </a:t>
            </a:r>
            <a:r>
              <a:rPr sz="1550" spc="15" dirty="0">
                <a:latin typeface="Arial"/>
                <a:cs typeface="Arial"/>
              </a:rPr>
              <a:t>tensión puede </a:t>
            </a:r>
            <a:r>
              <a:rPr sz="1550" spc="10" dirty="0">
                <a:latin typeface="Arial"/>
                <a:cs typeface="Arial"/>
              </a:rPr>
              <a:t>servir </a:t>
            </a:r>
            <a:r>
              <a:rPr sz="1550" spc="15" dirty="0">
                <a:latin typeface="Arial"/>
                <a:cs typeface="Arial"/>
              </a:rPr>
              <a:t>como medida </a:t>
            </a:r>
            <a:r>
              <a:rPr sz="1550" spc="10" dirty="0">
                <a:latin typeface="Arial"/>
                <a:cs typeface="Arial"/>
              </a:rPr>
              <a:t>y</a:t>
            </a:r>
            <a:r>
              <a:rPr sz="1550" spc="30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protección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460750" y="2012950"/>
            <a:ext cx="3867150" cy="4143375"/>
            <a:chOff x="3460750" y="2012950"/>
            <a:chExt cx="3867150" cy="4143375"/>
          </a:xfrm>
        </p:grpSpPr>
        <p:sp>
          <p:nvSpPr>
            <p:cNvPr id="5" name="object 5"/>
            <p:cNvSpPr/>
            <p:nvPr/>
          </p:nvSpPr>
          <p:spPr>
            <a:xfrm>
              <a:off x="4117975" y="2012950"/>
              <a:ext cx="3209925" cy="41433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70275" y="3670300"/>
              <a:ext cx="1657350" cy="219075"/>
            </a:xfrm>
            <a:custGeom>
              <a:avLst/>
              <a:gdLst/>
              <a:ahLst/>
              <a:cxnLst/>
              <a:rect l="l" t="t" r="r" b="b"/>
              <a:pathLst>
                <a:path w="1657350" h="219075">
                  <a:moveTo>
                    <a:pt x="1657350" y="219075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33350" y="3190875"/>
            <a:ext cx="35401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Transformadores de tensión 66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kV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725"/>
    </mc:Choice>
    <mc:Fallback xmlns="">
      <p:transition spd="slow" advTm="66725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1749" x="209550" y="2841625"/>
          <p14:tracePt t="1766" x="295275" y="2870200"/>
          <p14:tracePt t="1783" x="388938" y="2898775"/>
          <p14:tracePt t="1799" x="454025" y="2921000"/>
          <p14:tracePt t="1816" x="504825" y="2941638"/>
          <p14:tracePt t="1836" x="527050" y="2941638"/>
          <p14:tracePt t="1850" x="533400" y="2941638"/>
          <p14:tracePt t="1867" x="547688" y="2941638"/>
          <p14:tracePt t="1885" x="555625" y="2935288"/>
          <p14:tracePt t="1901" x="576263" y="2921000"/>
          <p14:tracePt t="1917" x="590550" y="2913063"/>
          <p14:tracePt t="1934" x="598488" y="2913063"/>
          <p14:tracePt t="1950" x="606425" y="2906713"/>
          <p14:tracePt t="2034" x="606425" y="2898775"/>
          <p14:tracePt t="2122" x="606425" y="2890838"/>
          <p14:tracePt t="2259" x="606425" y="2884488"/>
          <p14:tracePt t="2392" x="606425" y="2876550"/>
          <p14:tracePt t="2412" x="606425" y="2870200"/>
          <p14:tracePt t="3338" x="612775" y="2870200"/>
          <p14:tracePt t="3346" x="627063" y="2870200"/>
          <p14:tracePt t="3354" x="655638" y="2855913"/>
          <p14:tracePt t="3366" x="700088" y="2841625"/>
          <p14:tracePt t="3383" x="836613" y="2841625"/>
          <p14:tracePt t="3399" x="981075" y="2841625"/>
          <p14:tracePt t="3416" x="1233488" y="2841625"/>
          <p14:tracePt t="3433" x="1485900" y="2833688"/>
          <p14:tracePt t="3449" x="1679575" y="2797175"/>
          <p14:tracePt t="3465" x="1860550" y="2762250"/>
          <p14:tracePt t="3484" x="2039938" y="2703513"/>
          <p14:tracePt t="3499" x="2149475" y="2682875"/>
          <p14:tracePt t="3516" x="2271713" y="2682875"/>
          <p14:tracePt t="3531" x="2444750" y="2725738"/>
          <p14:tracePt t="3548" x="2638425" y="2762250"/>
          <p14:tracePt t="3567" x="2847975" y="2797175"/>
          <p14:tracePt t="3583" x="3136900" y="2827338"/>
          <p14:tracePt t="3584" x="3302000" y="2847975"/>
          <p14:tracePt t="3600" x="3519488" y="2847975"/>
          <p14:tracePt t="3618" x="3692525" y="2841625"/>
          <p14:tracePt t="3632" x="3806825" y="2841625"/>
          <p14:tracePt t="3649" x="3914775" y="2841625"/>
          <p14:tracePt t="3668" x="3987800" y="2827338"/>
          <p14:tracePt t="3682" x="3994150" y="2827338"/>
          <p14:tracePt t="3700" x="4016375" y="2827338"/>
          <p14:tracePt t="3717" x="4024313" y="2827338"/>
          <p14:tracePt t="3733" x="4038600" y="2833688"/>
          <p14:tracePt t="3749" x="4052888" y="2847975"/>
          <p14:tracePt t="3767" x="4073525" y="2876550"/>
          <p14:tracePt t="3783" x="4110038" y="2927350"/>
          <p14:tracePt t="3802" x="4181475" y="2955925"/>
          <p14:tracePt t="3816" x="4260850" y="2984500"/>
          <p14:tracePt t="3833" x="4362450" y="3014663"/>
          <p14:tracePt t="3850" x="4478338" y="3043238"/>
          <p14:tracePt t="3867" x="4600575" y="3071813"/>
          <p14:tracePt t="3885" x="4730750" y="3114675"/>
          <p14:tracePt t="3902" x="4816475" y="3136900"/>
          <p14:tracePt t="3916" x="4895850" y="3136900"/>
          <p14:tracePt t="3932" x="4924425" y="3136900"/>
          <p14:tracePt t="3949" x="4932363" y="3128963"/>
          <p14:tracePt t="3965" x="4924425" y="3100388"/>
          <p14:tracePt t="3981" x="4852988" y="3049588"/>
          <p14:tracePt t="4000" x="4657725" y="2935288"/>
          <p14:tracePt t="4017" x="4456113" y="2833688"/>
          <p14:tracePt t="4033" x="4305300" y="2754313"/>
          <p14:tracePt t="4049" x="4197350" y="2717800"/>
          <p14:tracePt t="4066" x="4117975" y="2674938"/>
          <p14:tracePt t="4084" x="4059238" y="2632075"/>
          <p14:tracePt t="4101" x="4044950" y="2609850"/>
          <p14:tracePt t="4117" x="4044950" y="2589213"/>
          <p14:tracePt t="4134" x="4052888" y="2566988"/>
          <p14:tracePt t="4150" x="4073525" y="2544763"/>
          <p14:tracePt t="4166" x="4095750" y="2524125"/>
          <p14:tracePt t="4184" x="4117975" y="2516188"/>
          <p14:tracePt t="4200" x="4124325" y="2566988"/>
          <p14:tracePt t="4217" x="4146550" y="2697163"/>
          <p14:tracePt t="4234" x="4225925" y="2898775"/>
          <p14:tracePt t="4250" x="4354513" y="3079750"/>
          <p14:tracePt t="4266" x="4572000" y="3230563"/>
          <p14:tracePt t="4283" x="4802188" y="3375025"/>
          <p14:tracePt t="4301" x="5119688" y="3489325"/>
          <p14:tracePt t="4318" x="5205413" y="3519488"/>
          <p14:tracePt t="4333" x="5241925" y="3519488"/>
          <p14:tracePt t="4351" x="5264150" y="3533775"/>
          <p14:tracePt t="4366" x="5278438" y="3554413"/>
          <p14:tracePt t="4382" x="5299075" y="3582988"/>
          <p14:tracePt t="4401" x="5372100" y="3727450"/>
          <p14:tracePt t="4418" x="5429250" y="3835400"/>
          <p14:tracePt t="4433" x="5457825" y="3922713"/>
          <p14:tracePt t="4450" x="5465763" y="3959225"/>
          <p14:tracePt t="4467" x="5457825" y="3979863"/>
          <p14:tracePt t="4483" x="5443538" y="3994150"/>
          <p14:tracePt t="4487" x="5437188" y="3994150"/>
          <p14:tracePt t="4526" x="5443538" y="3994150"/>
          <p14:tracePt t="4551" x="5451475" y="3994150"/>
          <p14:tracePt t="4564" x="5465763" y="3973513"/>
          <p14:tracePt t="4572" x="5473700" y="3951288"/>
          <p14:tracePt t="4583" x="5480050" y="3930650"/>
          <p14:tracePt t="4601" x="5487988" y="3886200"/>
          <p14:tracePt t="4616" x="5522913" y="3800475"/>
          <p14:tracePt t="4633" x="5551488" y="3713163"/>
          <p14:tracePt t="4651" x="5581650" y="3633788"/>
          <p14:tracePt t="4666" x="5602288" y="3548063"/>
          <p14:tracePt t="4683" x="5624513" y="3475038"/>
          <p14:tracePt t="4700" x="5646738" y="3432175"/>
          <p14:tracePt t="4717" x="5675313" y="3395663"/>
          <p14:tracePt t="4733" x="5681663" y="3381375"/>
          <p14:tracePt t="4750" x="5689600" y="3367088"/>
          <p14:tracePt t="4766" x="5695950" y="3346450"/>
          <p14:tracePt t="4783" x="5695950" y="3324225"/>
          <p14:tracePt t="4800" x="5695950" y="3316288"/>
          <p14:tracePt t="4816" x="5695950" y="3302000"/>
          <p14:tracePt t="4835" x="5667375" y="3287713"/>
          <p14:tracePt t="4850" x="5653088" y="3295650"/>
          <p14:tracePt t="4866" x="5624513" y="3338513"/>
          <p14:tracePt t="4883" x="5595938" y="3425825"/>
          <p14:tracePt t="4900" x="5551488" y="3505200"/>
          <p14:tracePt t="4916" x="5516563" y="3582988"/>
          <p14:tracePt t="4934" x="5465763" y="3684588"/>
          <p14:tracePt t="4950" x="5443538" y="3721100"/>
          <p14:tracePt t="4966" x="5414963" y="3756025"/>
          <p14:tracePt t="4984" x="5394325" y="3792538"/>
          <p14:tracePt t="4987" x="5386388" y="3800475"/>
          <p14:tracePt t="5000" x="5378450" y="3814763"/>
          <p14:tracePt t="5017" x="5357813" y="3829050"/>
          <p14:tracePt t="5034" x="5329238" y="3865563"/>
          <p14:tracePt t="5050" x="5314950" y="3886200"/>
          <p14:tracePt t="5068" x="5292725" y="3908425"/>
          <p14:tracePt t="5083" x="5270500" y="3930650"/>
          <p14:tracePt t="5099" x="5256213" y="3951288"/>
          <p14:tracePt t="5115" x="5249863" y="3951288"/>
          <p14:tracePt t="5148" x="5241925" y="3951288"/>
          <p14:tracePt t="5259" x="5249863" y="3951288"/>
          <p14:tracePt t="5266" x="5256213" y="3944938"/>
          <p14:tracePt t="5283" x="5264150" y="3937000"/>
          <p14:tracePt t="5301" x="5270500" y="3930650"/>
          <p14:tracePt t="5316" x="5278438" y="3922713"/>
          <p14:tracePt t="5436" x="5284788" y="3914775"/>
          <p14:tracePt t="5444" x="5284788" y="3908425"/>
          <p14:tracePt t="5452" x="5284788" y="3900488"/>
          <p14:tracePt t="5466" x="5284788" y="3879850"/>
          <p14:tracePt t="5483" x="5284788" y="3857625"/>
          <p14:tracePt t="5500" x="5292725" y="3843338"/>
          <p14:tracePt t="5517" x="5299075" y="3835400"/>
          <p14:tracePt t="5533" x="5299075" y="3829050"/>
          <p14:tracePt t="5551" x="5299075" y="3814763"/>
          <p14:tracePt t="5584" x="5299075" y="3806825"/>
          <p14:tracePt t="5710" x="5299075" y="3800475"/>
          <p14:tracePt t="5718" x="5299075" y="3792538"/>
          <p14:tracePt t="12058" x="5299075" y="3800475"/>
          <p14:tracePt t="12226" x="5299075" y="3806825"/>
          <p14:tracePt t="12531" x="5299075" y="3814763"/>
          <p14:tracePt t="12665" x="5299075" y="3821113"/>
          <p14:tracePt t="12676" x="5299075" y="3829050"/>
          <p14:tracePt t="12696" x="5299075" y="3835400"/>
          <p14:tracePt t="12727" x="5299075" y="3843338"/>
          <p14:tracePt t="12759" x="5299075" y="3851275"/>
          <p14:tracePt t="12778" x="5299075" y="3857625"/>
          <p14:tracePt t="12819" x="5299075" y="3865563"/>
          <p14:tracePt t="12876" x="5299075" y="3871913"/>
          <p14:tracePt t="12945" x="5299075" y="3879850"/>
          <p14:tracePt t="16146" x="5299075" y="3886200"/>
          <p14:tracePt t="16170" x="5299075" y="3894138"/>
          <p14:tracePt t="16185" x="5299075" y="3900488"/>
          <p14:tracePt t="16199" x="5299075" y="3908425"/>
          <p14:tracePt t="16218" x="5299075" y="3914775"/>
          <p14:tracePt t="16235" x="5299075" y="3922713"/>
          <p14:tracePt t="16270" x="5299075" y="3930650"/>
          <p14:tracePt t="16302" x="5299075" y="3937000"/>
          <p14:tracePt t="16323" x="5299075" y="3944938"/>
          <p14:tracePt t="16343" x="5299075" y="3951288"/>
          <p14:tracePt t="16366" x="5299075" y="3959225"/>
          <p14:tracePt t="16382" x="5299075" y="3965575"/>
          <p14:tracePt t="16390" x="5299075" y="3973513"/>
          <p14:tracePt t="16398" x="5299075" y="3979863"/>
          <p14:tracePt t="16413" x="5299075" y="3987800"/>
          <p14:tracePt t="16430" x="5299075" y="4002088"/>
          <p14:tracePt t="16446" x="5299075" y="4008438"/>
          <p14:tracePt t="16463" x="5299075" y="4024313"/>
          <p14:tracePt t="16497" x="5299075" y="4030663"/>
          <p14:tracePt t="16515" x="5299075" y="4038600"/>
          <p14:tracePt t="16532" x="5299075" y="4044950"/>
          <p14:tracePt t="16547" x="5299075" y="4052888"/>
          <p14:tracePt t="16563" x="5299075" y="4059238"/>
          <p14:tracePt t="16580" x="5299075" y="4067175"/>
          <p14:tracePt t="16596" x="5299075" y="4073525"/>
          <p14:tracePt t="16614" x="5299075" y="4081463"/>
          <p14:tracePt t="16629" x="5299075" y="4087813"/>
          <p14:tracePt t="16646" x="5299075" y="4095750"/>
          <p14:tracePt t="16662" x="5299075" y="4117975"/>
          <p14:tracePt t="16680" x="5299075" y="4138613"/>
          <p14:tracePt t="16697" x="5299075" y="4152900"/>
          <p14:tracePt t="16713" x="5299075" y="4167188"/>
          <p14:tracePt t="16746" x="5299075" y="4181475"/>
          <p14:tracePt t="16763" x="5299075" y="4197350"/>
          <p14:tracePt t="16780" x="5299075" y="4203700"/>
          <p14:tracePt t="16812" x="5299075" y="4211638"/>
          <p14:tracePt t="16830" x="5299075" y="4225925"/>
          <p14:tracePt t="16847" x="5299075" y="4232275"/>
          <p14:tracePt t="16862" x="5299075" y="4246563"/>
          <p14:tracePt t="16880" x="5299075" y="4254500"/>
          <p14:tracePt t="16897" x="5299075" y="4276725"/>
          <p14:tracePt t="16914" x="5299075" y="4283075"/>
          <p14:tracePt t="16930" x="5292725" y="4291013"/>
          <p14:tracePt t="16947" x="5292725" y="4305300"/>
          <p14:tracePt t="16964" x="5284788" y="4311650"/>
          <p14:tracePt t="16981" x="5284788" y="4325938"/>
          <p14:tracePt t="16998" x="5284788" y="4333875"/>
          <p14:tracePt t="17013" x="5284788" y="4340225"/>
          <p14:tracePt t="17028" x="5284788" y="4356100"/>
          <p14:tracePt t="17047" x="5284788" y="4362450"/>
          <p14:tracePt t="17062" x="5284788" y="4376738"/>
          <p14:tracePt t="17078" x="5278438" y="4384675"/>
          <p14:tracePt t="17094" x="5278438" y="4391025"/>
          <p14:tracePt t="17111" x="5278438" y="4405313"/>
          <p14:tracePt t="17128" x="5278438" y="4413250"/>
          <p14:tracePt t="17144" x="5278438" y="4427538"/>
          <p14:tracePt t="17161" x="5270500" y="4433888"/>
          <p14:tracePt t="17180" x="5270500" y="4456113"/>
          <p14:tracePt t="17194" x="5270500" y="4464050"/>
          <p14:tracePt t="17227" x="5264150" y="4478338"/>
          <p14:tracePt t="17245" x="5264150" y="4498975"/>
          <p14:tracePt t="17261" x="5264150" y="4506913"/>
          <p14:tracePt t="17278" x="5264150" y="4513263"/>
          <p14:tracePt t="17295" x="5264150" y="4529138"/>
          <p14:tracePt t="17311" x="5264150" y="4535488"/>
          <p14:tracePt t="17329" x="5264150" y="4549775"/>
          <p14:tracePt t="17346" x="5264150" y="4557713"/>
          <p14:tracePt t="17364" x="5264150" y="4564063"/>
          <p14:tracePt t="17396" x="5264150" y="4572000"/>
          <p14:tracePt t="17461" x="5264150" y="4578350"/>
          <p14:tracePt t="17606" x="5264150" y="4586288"/>
          <p14:tracePt t="19672" x="5264150" y="4578350"/>
          <p14:tracePt t="19680" x="5264150" y="4572000"/>
          <p14:tracePt t="19688" x="5264150" y="4557713"/>
          <p14:tracePt t="19697" x="5264150" y="4535488"/>
          <p14:tracePt t="19712" x="5270500" y="4478338"/>
          <p14:tracePt t="19728" x="5284788" y="4419600"/>
          <p14:tracePt t="19745" x="5299075" y="4384675"/>
          <p14:tracePt t="19762" x="5299075" y="4356100"/>
          <p14:tracePt t="19779" x="5314950" y="4325938"/>
          <p14:tracePt t="19796" x="5321300" y="4311650"/>
          <p14:tracePt t="19812" x="5329238" y="4291013"/>
          <p14:tracePt t="19829" x="5329238" y="4260850"/>
          <p14:tracePt t="19845" x="5335588" y="4232275"/>
          <p14:tracePt t="19862" x="5349875" y="4211638"/>
          <p14:tracePt t="19880" x="5349875" y="4181475"/>
          <p14:tracePt t="19896" x="5349875" y="4160838"/>
          <p14:tracePt t="19912" x="5349875" y="4146550"/>
          <p14:tracePt t="19929" x="5357813" y="4132263"/>
          <p14:tracePt t="19945" x="5357813" y="4110038"/>
          <p14:tracePt t="19961" x="5357813" y="4095750"/>
          <p14:tracePt t="19978" x="5357813" y="4087813"/>
          <p14:tracePt t="19995" x="5357813" y="4073525"/>
          <p14:tracePt t="20011" x="5357813" y="4067175"/>
          <p14:tracePt t="20028" x="5357813" y="4059238"/>
          <p14:tracePt t="20046" x="5357813" y="4044950"/>
          <p14:tracePt t="20062" x="5357813" y="4038600"/>
          <p14:tracePt t="20078" x="5357813" y="4030663"/>
          <p14:tracePt t="20095" x="5349875" y="4016375"/>
          <p14:tracePt t="20113" x="5349875" y="4008438"/>
          <p14:tracePt t="20129" x="5343525" y="4002088"/>
          <p14:tracePt t="20145" x="5335588" y="3994150"/>
          <p14:tracePt t="20163" x="5335588" y="3987800"/>
          <p14:tracePt t="20179" x="5335588" y="3979863"/>
          <p14:tracePt t="20196" x="5335588" y="3973513"/>
          <p14:tracePt t="20213" x="5329238" y="3965575"/>
          <p14:tracePt t="20229" x="5329238" y="3959225"/>
          <p14:tracePt t="20246" x="5314950" y="3951288"/>
          <p14:tracePt t="20263" x="5307013" y="3930650"/>
          <p14:tracePt t="20280" x="5299075" y="3922713"/>
          <p14:tracePt t="20297" x="5284788" y="3914775"/>
          <p14:tracePt t="20311" x="5284788" y="3900488"/>
          <p14:tracePt t="20410" x="5284788" y="3894138"/>
          <p14:tracePt t="20432" x="5284788" y="3886200"/>
          <p14:tracePt t="20456" x="5284788" y="3879850"/>
          <p14:tracePt t="21336" x="5284788" y="3886200"/>
          <p14:tracePt t="21361" x="5284788" y="3900488"/>
          <p14:tracePt t="21368" x="5284788" y="3908425"/>
          <p14:tracePt t="21378" x="5284788" y="3914775"/>
          <p14:tracePt t="21393" x="5284788" y="3937000"/>
          <p14:tracePt t="21410" x="5284788" y="3951288"/>
          <p14:tracePt t="21428" x="5284788" y="3965575"/>
          <p14:tracePt t="21445" x="5284788" y="3987800"/>
          <p14:tracePt t="21461" x="5284788" y="3994150"/>
          <p14:tracePt t="21477" x="5284788" y="4002088"/>
          <p14:tracePt t="21495" x="5284788" y="4016375"/>
          <p14:tracePt t="21499" x="5284788" y="4024313"/>
          <p14:tracePt t="21512" x="5284788" y="4038600"/>
          <p14:tracePt t="21529" x="5284788" y="4052888"/>
          <p14:tracePt t="21545" x="5284788" y="4081463"/>
          <p14:tracePt t="21562" x="5284788" y="4110038"/>
          <p14:tracePt t="21579" x="5284788" y="4138613"/>
          <p14:tracePt t="21595" x="5284788" y="4160838"/>
          <p14:tracePt t="21612" x="5284788" y="4181475"/>
          <p14:tracePt t="21629" x="5284788" y="4197350"/>
          <p14:tracePt t="21645" x="5284788" y="4225925"/>
          <p14:tracePt t="21647" x="5284788" y="4232275"/>
          <p14:tracePt t="21663" x="5284788" y="4254500"/>
          <p14:tracePt t="21679" x="5284788" y="4268788"/>
          <p14:tracePt t="21695" x="5284788" y="4283075"/>
          <p14:tracePt t="21713" x="5292725" y="4291013"/>
          <p14:tracePt t="21729" x="5292725" y="4305300"/>
          <p14:tracePt t="21744" x="5292725" y="4311650"/>
          <p14:tracePt t="21762" x="5292725" y="4319588"/>
          <p14:tracePt t="21814" x="5292725" y="4325938"/>
          <p14:tracePt t="21852" x="5292725" y="4333875"/>
          <p14:tracePt t="21861" x="5292725" y="4340225"/>
          <p14:tracePt t="21868" x="5292725" y="4348163"/>
          <p14:tracePt t="21881" x="5292725" y="4362450"/>
          <p14:tracePt t="21906" x="5292725" y="4370388"/>
          <p14:tracePt t="21926" x="5292725" y="4376738"/>
          <p14:tracePt t="21945" x="5292725" y="4384675"/>
          <p14:tracePt t="21952" x="5292725" y="4391025"/>
          <p14:tracePt t="21962" x="5292725" y="4398963"/>
          <p14:tracePt t="21978" x="5292725" y="4413250"/>
          <p14:tracePt t="21995" x="5292725" y="4433888"/>
          <p14:tracePt t="21999" x="5292725" y="4441825"/>
          <p14:tracePt t="22012" x="5292725" y="4456113"/>
          <p14:tracePt t="22029" x="5292725" y="4470400"/>
          <p14:tracePt t="22068" x="5292725" y="4478338"/>
          <p14:tracePt t="22214" x="5292725" y="4464050"/>
          <p14:tracePt t="22223" x="5292725" y="4449763"/>
          <p14:tracePt t="22230" x="5292725" y="4433888"/>
          <p14:tracePt t="22245" x="5284788" y="4370388"/>
          <p14:tracePt t="22262" x="5284788" y="4325938"/>
          <p14:tracePt t="22278" x="5284788" y="4291013"/>
          <p14:tracePt t="22295" x="5284788" y="4246563"/>
          <p14:tracePt t="22312" x="5292725" y="4189413"/>
          <p14:tracePt t="22329" x="5292725" y="4160838"/>
          <p14:tracePt t="22345" x="5299075" y="4138613"/>
          <p14:tracePt t="22363" x="5299075" y="4117975"/>
          <p14:tracePt t="22378" x="5307013" y="4095750"/>
          <p14:tracePt t="22395" x="5307013" y="4073525"/>
          <p14:tracePt t="22412" x="5307013" y="4059238"/>
          <p14:tracePt t="22429" x="5314950" y="4038600"/>
          <p14:tracePt t="22445" x="5314950" y="4024313"/>
          <p14:tracePt t="22479" x="5314950" y="4016375"/>
          <p14:tracePt t="22498" x="5314950" y="4008438"/>
          <p14:tracePt t="22514" x="5314950" y="4002088"/>
          <p14:tracePt t="22529" x="5314950" y="3994150"/>
          <p14:tracePt t="22544" x="5314950" y="3987800"/>
          <p14:tracePt t="22561" x="5314950" y="3973513"/>
          <p14:tracePt t="22578" x="5314950" y="3965575"/>
          <p14:tracePt t="22593" x="5314950" y="3959225"/>
          <p14:tracePt t="22610" x="5307013" y="3944938"/>
          <p14:tracePt t="22628" x="5292725" y="3944938"/>
          <p14:tracePt t="22646" x="5284788" y="3930650"/>
          <p14:tracePt t="22662" x="5284788" y="3922713"/>
          <p14:tracePt t="22774" x="5284788" y="3914775"/>
          <p14:tracePt t="22808" x="5284788" y="3908425"/>
          <p14:tracePt t="22858" x="5284788" y="3900488"/>
          <p14:tracePt t="23106" x="5284788" y="3908425"/>
          <p14:tracePt t="23114" x="5284788" y="3914775"/>
          <p14:tracePt t="23128" x="5284788" y="3937000"/>
          <p14:tracePt t="23145" x="5278438" y="3951288"/>
          <p14:tracePt t="23162" x="5270500" y="3973513"/>
          <p14:tracePt t="23178" x="5270500" y="3994150"/>
          <p14:tracePt t="23194" x="5264150" y="4008438"/>
          <p14:tracePt t="23212" x="5256213" y="4038600"/>
          <p14:tracePt t="23229" x="5256213" y="4059238"/>
          <p14:tracePt t="23245" x="5256213" y="4073525"/>
          <p14:tracePt t="23261" x="5249863" y="4095750"/>
          <p14:tracePt t="23277" x="5241925" y="4117975"/>
          <p14:tracePt t="23294" x="5235575" y="4146550"/>
          <p14:tracePt t="23312" x="5227638" y="4181475"/>
          <p14:tracePt t="23329" x="5227638" y="4197350"/>
          <p14:tracePt t="23345" x="5227638" y="4217988"/>
          <p14:tracePt t="23361" x="5221288" y="4240213"/>
          <p14:tracePt t="23378" x="5221288" y="4254500"/>
          <p14:tracePt t="23395" x="5221288" y="4276725"/>
          <p14:tracePt t="23412" x="5221288" y="4297363"/>
          <p14:tracePt t="23429" x="5221288" y="4348163"/>
          <p14:tracePt t="23445" x="5221288" y="4370388"/>
          <p14:tracePt t="23462" x="5221288" y="4391025"/>
          <p14:tracePt t="23477" x="5221288" y="4405313"/>
          <p14:tracePt t="23495" x="5227638" y="4419600"/>
          <p14:tracePt t="23499" x="5227638" y="4427538"/>
          <p14:tracePt t="23511" x="5227638" y="4441825"/>
          <p14:tracePt t="23529" x="5235575" y="4464050"/>
          <p14:tracePt t="23544" x="5235575" y="4470400"/>
          <p14:tracePt t="23561" x="5235575" y="4478338"/>
          <p14:tracePt t="23604" x="5235575" y="4484688"/>
          <p14:tracePt t="23634" x="5235575" y="4492625"/>
          <p14:tracePt t="23646" x="5241925" y="4492625"/>
          <p14:tracePt t="23654" x="5241925" y="4498975"/>
          <p14:tracePt t="23867" x="5241925" y="4506913"/>
          <p14:tracePt t="24053" x="5241925" y="4492625"/>
          <p14:tracePt t="24059" x="5241925" y="4470400"/>
          <p14:tracePt t="24067" x="5241925" y="4441825"/>
          <p14:tracePt t="24079" x="5249863" y="4398963"/>
          <p14:tracePt t="24095" x="5264150" y="4325938"/>
          <p14:tracePt t="24112" x="5270500" y="4268788"/>
          <p14:tracePt t="24128" x="5278438" y="4232275"/>
          <p14:tracePt t="24145" x="5278438" y="4211638"/>
          <p14:tracePt t="24163" x="5278438" y="4181475"/>
          <p14:tracePt t="24178" x="5270500" y="4152900"/>
          <p14:tracePt t="24196" x="5249863" y="4117975"/>
          <p14:tracePt t="24212" x="5249863" y="4110038"/>
          <p14:tracePt t="24228" x="5249863" y="4073525"/>
          <p14:tracePt t="24244" x="5249863" y="4059238"/>
          <p14:tracePt t="24262" x="5241925" y="4044950"/>
          <p14:tracePt t="24278" x="5241925" y="4030663"/>
          <p14:tracePt t="24312" x="5241925" y="4024313"/>
          <p14:tracePt t="24328" x="5241925" y="4016375"/>
          <p14:tracePt t="24348" x="5241925" y="4008438"/>
          <p14:tracePt t="24368" x="5241925" y="4002088"/>
          <p14:tracePt t="24382" x="5241925" y="3994150"/>
          <p14:tracePt t="24398" x="5241925" y="3987800"/>
          <p14:tracePt t="24415" x="5241925" y="3979863"/>
          <p14:tracePt t="24430" x="5241925" y="3973513"/>
          <p14:tracePt t="24446" x="5249863" y="3965575"/>
          <p14:tracePt t="24463" x="5249863" y="3959225"/>
          <p14:tracePt t="24476" x="5249863" y="3951288"/>
          <p14:tracePt t="24493" x="5249863" y="3944938"/>
          <p14:tracePt t="24509" x="5249863" y="3937000"/>
          <p14:tracePt t="24526" x="5249863" y="3930650"/>
          <p14:tracePt t="24542" x="5249863" y="3914775"/>
          <p14:tracePt t="24577" x="5249863" y="3908425"/>
          <p14:tracePt t="25992" x="5249863" y="3900488"/>
          <p14:tracePt t="28388" x="5256213" y="3900488"/>
          <p14:tracePt t="28403" x="5264150" y="3894138"/>
          <p14:tracePt t="28418" x="5264150" y="3886200"/>
          <p14:tracePt t="28429" x="5270500" y="3886200"/>
          <p14:tracePt t="28454" x="5270500" y="3879850"/>
          <p14:tracePt t="28467" x="5278438" y="3879850"/>
          <p14:tracePt t="28530" x="5278438" y="3871913"/>
          <p14:tracePt t="28543" x="5284788" y="3871913"/>
          <p14:tracePt t="28555" x="5292725" y="3871913"/>
          <p14:tracePt t="28562" x="5292725" y="3865563"/>
          <p14:tracePt t="28604" x="5299075" y="3865563"/>
          <p14:tracePt t="28611" x="5299075" y="3857625"/>
          <p14:tracePt t="28678" x="5299075" y="3851275"/>
          <p14:tracePt t="28991" x="5299075" y="3857625"/>
          <p14:tracePt t="28997" x="5299075" y="3865563"/>
          <p14:tracePt t="29010" x="5299075" y="3879850"/>
          <p14:tracePt t="29028" x="5299075" y="3908425"/>
          <p14:tracePt t="29044" x="5299075" y="3922713"/>
          <p14:tracePt t="29059" x="5299075" y="3944938"/>
          <p14:tracePt t="29077" x="5299075" y="3959225"/>
          <p14:tracePt t="29093" x="5299075" y="3979863"/>
          <p14:tracePt t="29110" x="5299075" y="4008438"/>
          <p14:tracePt t="29127" x="5299075" y="4024313"/>
          <p14:tracePt t="29143" x="5307013" y="4044950"/>
          <p14:tracePt t="29160" x="5314950" y="4067175"/>
          <p14:tracePt t="29175" x="5314950" y="4081463"/>
          <p14:tracePt t="29192" x="5321300" y="4103688"/>
          <p14:tracePt t="29209" x="5329238" y="4124325"/>
          <p14:tracePt t="29226" x="5329238" y="4146550"/>
          <p14:tracePt t="29242" x="5329238" y="4167188"/>
          <p14:tracePt t="29260" x="5335588" y="4189413"/>
          <p14:tracePt t="29275" x="5335588" y="4203700"/>
          <p14:tracePt t="29292" x="5343525" y="4211638"/>
          <p14:tracePt t="29309" x="5349875" y="4232275"/>
          <p14:tracePt t="29326" x="5349875" y="4260850"/>
          <p14:tracePt t="29344" x="5349875" y="4283075"/>
          <p14:tracePt t="29360" x="5357813" y="4297363"/>
          <p14:tracePt t="29376" x="5357813" y="4311650"/>
          <p14:tracePt t="29394" x="5357813" y="4325938"/>
          <p14:tracePt t="29410" x="5357813" y="4333875"/>
          <p14:tracePt t="29427" x="5357813" y="4348163"/>
          <p14:tracePt t="29444" x="5357813" y="4376738"/>
          <p14:tracePt t="29460" x="5357813" y="4391025"/>
          <p14:tracePt t="29477" x="5357813" y="4405313"/>
          <p14:tracePt t="29493" x="5357813" y="4419600"/>
          <p14:tracePt t="29497" x="5357813" y="4427538"/>
          <p14:tracePt t="29511" x="5357813" y="4433888"/>
          <p14:tracePt t="29527" x="5357813" y="4449763"/>
          <p14:tracePt t="29544" x="5349875" y="4478338"/>
          <p14:tracePt t="29560" x="5343525" y="4498975"/>
          <p14:tracePt t="29576" x="5335588" y="4513263"/>
          <p14:tracePt t="29593" x="5329238" y="4535488"/>
          <p14:tracePt t="29610" x="5321300" y="4557713"/>
          <p14:tracePt t="29626" x="5321300" y="4572000"/>
          <p14:tracePt t="29644" x="5314950" y="4586288"/>
          <p14:tracePt t="29660" x="5307013" y="4600575"/>
          <p14:tracePt t="29677" x="5299075" y="4614863"/>
          <p14:tracePt t="29694" x="5299075" y="4622800"/>
          <p14:tracePt t="29711" x="5299075" y="4629150"/>
          <p14:tracePt t="29727" x="5292725" y="4629150"/>
          <p14:tracePt t="29743" x="5292725" y="4637088"/>
          <p14:tracePt t="29760" x="5292725" y="4643438"/>
          <p14:tracePt t="29950" x="5284788" y="4643438"/>
          <p14:tracePt t="29960" x="5278438" y="4637088"/>
          <p14:tracePt t="29966" x="5278438" y="4614863"/>
          <p14:tracePt t="29976" x="5278438" y="4586288"/>
          <p14:tracePt t="29992" x="5278438" y="4521200"/>
          <p14:tracePt t="29996" x="5278438" y="4484688"/>
          <p14:tracePt t="30010" x="5278438" y="4456113"/>
          <p14:tracePt t="30027" x="5314950" y="4384675"/>
          <p14:tracePt t="30043" x="5329238" y="4356100"/>
          <p14:tracePt t="30060" x="5335588" y="4325938"/>
          <p14:tracePt t="30076" x="5349875" y="4305300"/>
          <p14:tracePt t="30092" x="5372100" y="4276725"/>
          <p14:tracePt t="30110" x="5394325" y="4232275"/>
          <p14:tracePt t="30127" x="5408613" y="4203700"/>
          <p14:tracePt t="30143" x="5414963" y="4189413"/>
          <p14:tracePt t="30160" x="5422900" y="4167188"/>
          <p14:tracePt t="30176" x="5422900" y="4146550"/>
          <p14:tracePt t="30194" x="5422900" y="4124325"/>
          <p14:tracePt t="30211" x="5429250" y="4103688"/>
          <p14:tracePt t="30228" x="5437188" y="4081463"/>
          <p14:tracePt t="30245" x="5437188" y="4067175"/>
          <p14:tracePt t="30261" x="5437188" y="4052888"/>
          <p14:tracePt t="30277" x="5437188" y="4030663"/>
          <p14:tracePt t="30293" x="5437188" y="4024313"/>
          <p14:tracePt t="30310" x="5437188" y="4016375"/>
          <p14:tracePt t="30326" x="5429250" y="3994150"/>
          <p14:tracePt t="30342" x="5422900" y="3987800"/>
          <p14:tracePt t="30358" x="5408613" y="3973513"/>
          <p14:tracePt t="30376" x="5394325" y="3959225"/>
          <p14:tracePt t="30392" x="5378450" y="3951288"/>
          <p14:tracePt t="30409" x="5357813" y="3937000"/>
          <p14:tracePt t="30427" x="5329238" y="3922713"/>
          <p14:tracePt t="30443" x="5314950" y="3922713"/>
          <p14:tracePt t="30460" x="5292725" y="3914775"/>
          <p14:tracePt t="30477" x="5284788" y="3914775"/>
          <p14:tracePt t="30493" x="5264150" y="3914775"/>
          <p14:tracePt t="30510" x="5256213" y="3914775"/>
          <p14:tracePt t="30528" x="5235575" y="3914775"/>
          <p14:tracePt t="30543" x="5221288" y="3914775"/>
          <p14:tracePt t="30560" x="5213350" y="3914775"/>
          <p14:tracePt t="30576" x="5199063" y="3914775"/>
          <p14:tracePt t="30592" x="5191125" y="3922713"/>
          <p14:tracePt t="30610" x="5176838" y="3922713"/>
          <p14:tracePt t="30627" x="5162550" y="3937000"/>
          <p14:tracePt t="30644" x="5156200" y="3944938"/>
          <p14:tracePt t="30661" x="5148263" y="3951288"/>
          <p14:tracePt t="30677" x="5148263" y="3959225"/>
          <p14:tracePt t="30693" x="5148263" y="3973513"/>
          <p14:tracePt t="30710" x="5148263" y="3979863"/>
          <p14:tracePt t="30726" x="5148263" y="3994150"/>
          <p14:tracePt t="30743" x="5148263" y="4008438"/>
          <p14:tracePt t="30762" x="5162550" y="4008438"/>
          <p14:tracePt t="30777" x="5170488" y="4016375"/>
          <p14:tracePt t="30793" x="5184775" y="4024313"/>
          <p14:tracePt t="30810" x="5205413" y="4030663"/>
          <p14:tracePt t="30826" x="5213350" y="4038600"/>
          <p14:tracePt t="30843" x="5227638" y="4038600"/>
          <p14:tracePt t="30860" x="5241925" y="4038600"/>
          <p14:tracePt t="30893" x="5249863" y="4030663"/>
          <p14:tracePt t="30914" x="5249863" y="4024313"/>
          <p14:tracePt t="30926" x="5256213" y="4024313"/>
          <p14:tracePt t="30961" x="5264150" y="4016375"/>
          <p14:tracePt t="30972" x="5270500" y="4016375"/>
          <p14:tracePt t="30991" x="5270500" y="4008438"/>
          <p14:tracePt t="31022" x="5270500" y="4002088"/>
          <p14:tracePt t="31051" x="5270500" y="3994150"/>
          <p14:tracePt t="31064" x="5264150" y="3987800"/>
          <p14:tracePt t="31072" x="5249863" y="3979863"/>
          <p14:tracePt t="31081" x="5241925" y="3979863"/>
          <p14:tracePt t="31092" x="5235575" y="3973513"/>
          <p14:tracePt t="31111" x="5205413" y="3965575"/>
          <p14:tracePt t="31127" x="5184775" y="3965575"/>
          <p14:tracePt t="31143" x="5170488" y="3965575"/>
          <p14:tracePt t="31221" x="5162550" y="3973513"/>
          <p14:tracePt t="31227" x="5162550" y="3979863"/>
          <p14:tracePt t="31243" x="5156200" y="4002088"/>
          <p14:tracePt t="31260" x="5156200" y="4016375"/>
          <p14:tracePt t="31276" x="5156200" y="4038600"/>
          <p14:tracePt t="31293" x="5162550" y="4067175"/>
          <p14:tracePt t="31310" x="5176838" y="4087813"/>
          <p14:tracePt t="31327" x="5205413" y="4117975"/>
          <p14:tracePt t="31343" x="5221288" y="4138613"/>
          <p14:tracePt t="31360" x="5241925" y="4152900"/>
          <p14:tracePt t="31376" x="5270500" y="4152900"/>
          <p14:tracePt t="31394" x="5292725" y="4152900"/>
          <p14:tracePt t="31410" x="5299075" y="4152900"/>
          <p14:tracePt t="31461" x="5299075" y="4146550"/>
          <p14:tracePt t="31495" x="5299075" y="4138613"/>
          <p14:tracePt t="31558" x="5299075" y="4132263"/>
          <p14:tracePt t="31586" x="5292725" y="4132263"/>
          <p14:tracePt t="31595" x="5284788" y="4132263"/>
          <p14:tracePt t="31609" x="5264150" y="4138613"/>
          <p14:tracePt t="31626" x="5241925" y="4146550"/>
          <p14:tracePt t="31642" x="5227638" y="4167188"/>
          <p14:tracePt t="31660" x="5191125" y="4189413"/>
          <p14:tracePt t="31677" x="5191125" y="4203700"/>
          <p14:tracePt t="31711" x="5191125" y="4211638"/>
          <p14:tracePt t="31729" x="5191125" y="4217988"/>
          <p14:tracePt t="31752" x="5199063" y="4217988"/>
          <p14:tracePt t="31762" x="5205413" y="4217988"/>
          <p14:tracePt t="31777" x="5221288" y="4225925"/>
          <p14:tracePt t="31792" x="5241925" y="4225925"/>
          <p14:tracePt t="31810" x="5249863" y="4225925"/>
          <p14:tracePt t="31827" x="5264150" y="4211638"/>
          <p14:tracePt t="31843" x="5264150" y="4197350"/>
          <p14:tracePt t="31860" x="5270500" y="4175125"/>
          <p14:tracePt t="31876" x="5270500" y="4160838"/>
          <p14:tracePt t="31892" x="5270500" y="4146550"/>
          <p14:tracePt t="31910" x="5270500" y="4132263"/>
          <p14:tracePt t="31973" x="5264150" y="4132263"/>
          <p14:tracePt t="31980" x="5256213" y="4146550"/>
          <p14:tracePt t="31993" x="5235575" y="4167188"/>
          <p14:tracePt t="32010" x="5221288" y="4189413"/>
          <p14:tracePt t="32026" x="5205413" y="4211638"/>
          <p14:tracePt t="32042" x="5199063" y="4232275"/>
          <p14:tracePt t="32059" x="5191125" y="4246563"/>
          <p14:tracePt t="32077" x="5191125" y="4260850"/>
          <p14:tracePt t="32093" x="5191125" y="4276725"/>
          <p14:tracePt t="32110" x="5213350" y="4276725"/>
          <p14:tracePt t="32126" x="5227638" y="4254500"/>
          <p14:tracePt t="32143" x="5249863" y="4240213"/>
          <p14:tracePt t="32160" x="5270500" y="4211638"/>
          <p14:tracePt t="32176" x="5292725" y="4181475"/>
          <p14:tracePt t="32193" x="5314950" y="4152900"/>
          <p14:tracePt t="32210" x="5335588" y="4103688"/>
          <p14:tracePt t="32226" x="5343525" y="4081463"/>
          <p14:tracePt t="32242" x="5343525" y="4067175"/>
          <p14:tracePt t="32260" x="5343525" y="4044950"/>
          <p14:tracePt t="32276" x="5335588" y="4024313"/>
          <p14:tracePt t="32293" x="5329238" y="4016375"/>
          <p14:tracePt t="32311" x="5314950" y="4002088"/>
          <p14:tracePt t="32326" x="5292725" y="4002088"/>
          <p14:tracePt t="32344" x="5270500" y="3994150"/>
          <p14:tracePt t="32360" x="5256213" y="3994150"/>
          <p14:tracePt t="32376" x="5235575" y="3994150"/>
          <p14:tracePt t="32392" x="5221288" y="4002088"/>
          <p14:tracePt t="32410" x="5191125" y="4008438"/>
          <p14:tracePt t="32426" x="5176838" y="4024313"/>
          <p14:tracePt t="32444" x="5162550" y="4044950"/>
          <p14:tracePt t="32460" x="5141913" y="4059238"/>
          <p14:tracePt t="32476" x="5133975" y="4081463"/>
          <p14:tracePt t="32494" x="5133975" y="4103688"/>
          <p14:tracePt t="32525" x="5141913" y="4103688"/>
          <p14:tracePt t="32531" x="5148263" y="4103688"/>
          <p14:tracePt t="32544" x="5162550" y="4103688"/>
          <p14:tracePt t="32561" x="5170488" y="4095750"/>
          <p14:tracePt t="32577" x="5176838" y="4087813"/>
          <p14:tracePt t="32594" x="5199063" y="4073525"/>
          <p14:tracePt t="32611" x="5213350" y="4059238"/>
          <p14:tracePt t="32625" x="5227638" y="4044950"/>
          <p14:tracePt t="32641" x="5241925" y="4030663"/>
          <p14:tracePt t="32657" x="5249863" y="4016375"/>
          <p14:tracePt t="32677" x="5256213" y="3994150"/>
          <p14:tracePt t="32693" x="5264150" y="3979863"/>
          <p14:tracePt t="32709" x="5270500" y="3959225"/>
          <p14:tracePt t="32726" x="5278438" y="3951288"/>
          <p14:tracePt t="32742" x="5278438" y="3937000"/>
          <p14:tracePt t="32760" x="5278438" y="3922713"/>
          <p14:tracePt t="32794" x="5278438" y="3914775"/>
          <p14:tracePt t="32812" x="5278438" y="3908425"/>
          <p14:tracePt t="32855" x="5278438" y="3900488"/>
          <p14:tracePt t="32900" x="5270500" y="3900488"/>
          <p14:tracePt t="32916" x="5264150" y="3900488"/>
          <p14:tracePt t="32925" x="5264150" y="3894138"/>
          <p14:tracePt t="32941" x="5256213" y="3894138"/>
          <p14:tracePt t="32970" x="5249863" y="3894138"/>
          <p14:tracePt t="32978" x="5249863" y="3900488"/>
          <p14:tracePt t="32993" x="5235575" y="3908425"/>
          <p14:tracePt t="33011" x="5221288" y="3922713"/>
          <p14:tracePt t="33026" x="5205413" y="3944938"/>
          <p14:tracePt t="33043" x="5199063" y="3959225"/>
          <p14:tracePt t="33059" x="5191125" y="3979863"/>
          <p14:tracePt t="33077" x="5176838" y="4008438"/>
          <p14:tracePt t="33093" x="5176838" y="4030663"/>
          <p14:tracePt t="33110" x="5176838" y="4038600"/>
          <p14:tracePt t="33126" x="5191125" y="4052888"/>
          <p14:tracePt t="33142" x="5199063" y="4059238"/>
          <p14:tracePt t="33159" x="5213350" y="4067175"/>
          <p14:tracePt t="33177" x="5235575" y="4081463"/>
          <p14:tracePt t="33194" x="5256213" y="4081463"/>
          <p14:tracePt t="33210" x="5270500" y="4081463"/>
          <p14:tracePt t="33226" x="5284788" y="4081463"/>
          <p14:tracePt t="33259" x="5292725" y="4073525"/>
          <p14:tracePt t="33276" x="5299075" y="4067175"/>
          <p14:tracePt t="33293" x="5314950" y="4052888"/>
          <p14:tracePt t="33310" x="5314950" y="4038600"/>
          <p14:tracePt t="33326" x="5321300" y="4030663"/>
          <p14:tracePt t="33343" x="5321300" y="4016375"/>
          <p14:tracePt t="33359" x="5329238" y="4002088"/>
          <p14:tracePt t="33376" x="5329238" y="3994150"/>
          <p14:tracePt t="33392" x="5329238" y="3987800"/>
          <p14:tracePt t="33410" x="5329238" y="3979863"/>
          <p14:tracePt t="33442" x="5321300" y="3973513"/>
          <p14:tracePt t="33462" x="5314950" y="3959225"/>
          <p14:tracePt t="33478" x="5284788" y="3959225"/>
          <p14:tracePt t="33493" x="5270500" y="3959225"/>
          <p14:tracePt t="33512" x="5264150" y="3959225"/>
          <p14:tracePt t="33528" x="5256213" y="3959225"/>
          <p14:tracePt t="33544" x="5249863" y="3959225"/>
          <p14:tracePt t="33559" x="5235575" y="3973513"/>
          <p14:tracePt t="33577" x="5221288" y="3979863"/>
          <p14:tracePt t="33592" x="5205413" y="4002088"/>
          <p14:tracePt t="33610" x="5191125" y="4016375"/>
          <p14:tracePt t="33626" x="5184775" y="4030663"/>
          <p14:tracePt t="33644" x="5176838" y="4044950"/>
          <p14:tracePt t="33660" x="5176838" y="4052888"/>
          <p14:tracePt t="33677" x="5176838" y="4059238"/>
          <p14:tracePt t="33694" x="5191125" y="4059238"/>
          <p14:tracePt t="33711" x="5205413" y="4059238"/>
          <p14:tracePt t="33726" x="5221288" y="4059238"/>
          <p14:tracePt t="33742" x="5235575" y="4059238"/>
          <p14:tracePt t="33758" x="5241925" y="4059238"/>
          <p14:tracePt t="33774" x="5249863" y="4052888"/>
          <p14:tracePt t="33881" x="5241925" y="4052888"/>
          <p14:tracePt t="33888" x="5235575" y="4059238"/>
          <p14:tracePt t="33897" x="5227638" y="4067175"/>
          <p14:tracePt t="33908" x="5221288" y="4073525"/>
          <p14:tracePt t="33927" x="5184775" y="4103688"/>
          <p14:tracePt t="33943" x="5162550" y="4124325"/>
          <p14:tracePt t="33959" x="5148263" y="4146550"/>
          <p14:tracePt t="33976" x="5148263" y="4160838"/>
          <p14:tracePt t="33993" x="5148263" y="4167188"/>
          <p14:tracePt t="34009" x="5148263" y="4181475"/>
          <p14:tracePt t="34026" x="5148263" y="4189413"/>
          <p14:tracePt t="34043" x="5170488" y="4203700"/>
          <p14:tracePt t="34060" x="5199063" y="4217988"/>
          <p14:tracePt t="34076" x="5213350" y="4225925"/>
          <p14:tracePt t="34093" x="5227638" y="4225925"/>
          <p14:tracePt t="34109" x="5235575" y="4225925"/>
          <p14:tracePt t="34236" x="5235575" y="4232275"/>
          <p14:tracePt t="34244" x="5227638" y="4240213"/>
          <p14:tracePt t="34259" x="5213350" y="4260850"/>
          <p14:tracePt t="34276" x="5191125" y="4297363"/>
          <p14:tracePt t="34292" x="5162550" y="4362450"/>
          <p14:tracePt t="34309" x="5141913" y="4419600"/>
          <p14:tracePt t="34326" x="5126038" y="4464050"/>
          <p14:tracePt t="34344" x="5126038" y="4492625"/>
          <p14:tracePt t="34359" x="5148263" y="4506913"/>
          <p14:tracePt t="34375" x="5170488" y="4521200"/>
          <p14:tracePt t="34392" x="5191125" y="4521200"/>
          <p14:tracePt t="34410" x="5199063" y="4521200"/>
          <p14:tracePt t="34501" x="5199063" y="4529138"/>
          <p14:tracePt t="34507" x="5199063" y="4535488"/>
          <p14:tracePt t="34514" x="5191125" y="4535488"/>
          <p14:tracePt t="34525" x="5191125" y="4543425"/>
          <p14:tracePt t="34543" x="5184775" y="4549775"/>
          <p14:tracePt t="34560" x="5184775" y="4557713"/>
          <p14:tracePt t="34592" x="5184775" y="4564063"/>
          <p14:tracePt t="34645" x="5184775" y="4572000"/>
          <p14:tracePt t="34652" x="5191125" y="4586288"/>
          <p14:tracePt t="34661" x="5199063" y="4592638"/>
          <p14:tracePt t="34676" x="5213350" y="4614863"/>
          <p14:tracePt t="34693" x="5227638" y="4637088"/>
          <p14:tracePt t="34709" x="5241925" y="4651375"/>
          <p14:tracePt t="34725" x="5249863" y="4657725"/>
          <p14:tracePt t="34742" x="5256213" y="4657725"/>
          <p14:tracePt t="34775" x="5264150" y="4651375"/>
          <p14:tracePt t="34793" x="5264150" y="4629150"/>
          <p14:tracePt t="34810" x="5270500" y="4600575"/>
          <p14:tracePt t="34827" x="5270500" y="4578350"/>
          <p14:tracePt t="34843" x="5270500" y="4549775"/>
          <p14:tracePt t="34860" x="5278438" y="4513263"/>
          <p14:tracePt t="34876" x="5284788" y="4470400"/>
          <p14:tracePt t="34892" x="5292725" y="4427538"/>
          <p14:tracePt t="34908" x="5292725" y="4376738"/>
          <p14:tracePt t="34924" x="5292725" y="4348163"/>
          <p14:tracePt t="34940" x="5292725" y="4333875"/>
          <p14:tracePt t="34956" x="5284788" y="4311650"/>
          <p14:tracePt t="34975" x="5284788" y="4291013"/>
          <p14:tracePt t="34992" x="5284788" y="4276725"/>
          <p14:tracePt t="34996" x="5284788" y="4260850"/>
          <p14:tracePt t="35008" x="5284788" y="4254500"/>
          <p14:tracePt t="35026" x="5284788" y="4225925"/>
          <p14:tracePt t="35042" x="5284788" y="4203700"/>
          <p14:tracePt t="35059" x="5284788" y="4181475"/>
          <p14:tracePt t="35076" x="5284788" y="4167188"/>
          <p14:tracePt t="35092" x="5284788" y="4152900"/>
          <p14:tracePt t="35108" x="5284788" y="4138613"/>
          <p14:tracePt t="35125" x="5284788" y="4132263"/>
          <p14:tracePt t="35142" x="5284788" y="4124325"/>
          <p14:tracePt t="35160" x="5278438" y="4103688"/>
          <p14:tracePt t="35176" x="5264150" y="4087813"/>
          <p14:tracePt t="35192" x="5249863" y="4067175"/>
          <p14:tracePt t="35210" x="5221288" y="4044950"/>
          <p14:tracePt t="35225" x="5133975" y="4024313"/>
          <p14:tracePt t="35242" x="4997450" y="3987800"/>
          <p14:tracePt t="35260" x="4665663" y="3951288"/>
          <p14:tracePt t="35276" x="4498975" y="3930650"/>
          <p14:tracePt t="35293" x="3914775" y="3763963"/>
          <p14:tracePt t="35309" x="3627438" y="3706813"/>
          <p14:tracePt t="35325" x="3432175" y="3670300"/>
          <p14:tracePt t="35342" x="3295650" y="3641725"/>
          <p14:tracePt t="35358" x="3208338" y="3619500"/>
          <p14:tracePt t="35375" x="3151188" y="3613150"/>
          <p14:tracePt t="35393" x="3122613" y="3605213"/>
          <p14:tracePt t="35408" x="3086100" y="3590925"/>
          <p14:tracePt t="35426" x="3057525" y="3582988"/>
          <p14:tracePt t="35442" x="3028950" y="3568700"/>
          <p14:tracePt t="35458" x="3006725" y="3568700"/>
          <p14:tracePt t="35475" x="3000375" y="3562350"/>
          <p14:tracePt t="35553" x="3000375" y="3554413"/>
          <p14:tracePt t="35567" x="3000375" y="3548063"/>
          <p14:tracePt t="35576" x="3006725" y="3540125"/>
          <p14:tracePt t="35592" x="3014663" y="3533775"/>
          <p14:tracePt t="35608" x="3021013" y="3519488"/>
          <p14:tracePt t="35625" x="3043238" y="3511550"/>
          <p14:tracePt t="35642" x="3071813" y="3482975"/>
          <p14:tracePt t="35659" x="3094038" y="3468688"/>
          <p14:tracePt t="35676" x="3108325" y="3446463"/>
          <p14:tracePt t="35692" x="3136900" y="3425825"/>
          <p14:tracePt t="35709" x="3151188" y="3409950"/>
          <p14:tracePt t="35725" x="3173413" y="3403600"/>
          <p14:tracePt t="35742" x="3216275" y="3403600"/>
          <p14:tracePt t="35759" x="3267075" y="3409950"/>
          <p14:tracePt t="35775" x="3302000" y="3417888"/>
          <p14:tracePt t="35792" x="3324225" y="3425825"/>
          <p14:tracePt t="35808" x="3338513" y="3432175"/>
          <p14:tracePt t="35827" x="3367088" y="3446463"/>
          <p14:tracePt t="35843" x="3389313" y="3460750"/>
          <p14:tracePt t="35859" x="3425825" y="3475038"/>
          <p14:tracePt t="35876" x="3497263" y="3497263"/>
          <p14:tracePt t="35892" x="3598863" y="3525838"/>
          <p14:tracePt t="35908" x="3713163" y="3568700"/>
          <p14:tracePt t="35925" x="3871913" y="3613150"/>
          <p14:tracePt t="35943" x="4132263" y="3684588"/>
          <p14:tracePt t="35960" x="4240213" y="3706813"/>
          <p14:tracePt t="35976" x="4319588" y="3735388"/>
          <p14:tracePt t="35992" x="4370388" y="3741738"/>
          <p14:tracePt t="35997" x="4376738" y="3741738"/>
          <p14:tracePt t="36010" x="4384675" y="3749675"/>
          <p14:tracePt t="36026" x="4398963" y="3749675"/>
          <p14:tracePt t="36043" x="4413250" y="3763963"/>
          <p14:tracePt t="36059" x="4433888" y="3778250"/>
          <p14:tracePt t="36075" x="4456113" y="3800475"/>
          <p14:tracePt t="36090" x="4478338" y="3821113"/>
          <p14:tracePt t="36106" x="4492625" y="3835400"/>
          <p14:tracePt t="36123" x="4521200" y="3851275"/>
          <p14:tracePt t="36140" x="4586288" y="3879850"/>
          <p14:tracePt t="36156" x="4679950" y="3908425"/>
          <p14:tracePt t="36175" x="4845050" y="3951288"/>
          <p14:tracePt t="36192" x="4910138" y="3965575"/>
          <p14:tracePt t="36208" x="4975225" y="3979863"/>
          <p14:tracePt t="36225" x="4997450" y="3979863"/>
          <p14:tracePt t="36242" x="5003800" y="3979863"/>
          <p14:tracePt t="36275" x="5011738" y="3979863"/>
          <p14:tracePt t="36292" x="5032375" y="3987800"/>
          <p14:tracePt t="36310" x="5068888" y="4016375"/>
          <p14:tracePt t="36325" x="5105400" y="4030663"/>
          <p14:tracePt t="36343" x="5148263" y="4030663"/>
          <p14:tracePt t="36358" x="5176838" y="4038600"/>
          <p14:tracePt t="36375" x="5191125" y="4044950"/>
          <p14:tracePt t="36392" x="5213350" y="4044950"/>
          <p14:tracePt t="36409" x="5227638" y="4044950"/>
          <p14:tracePt t="36425" x="5235575" y="4044950"/>
          <p14:tracePt t="36442" x="5256213" y="4044950"/>
          <p14:tracePt t="36458" x="5270500" y="4044950"/>
          <p14:tracePt t="36476" x="5299075" y="4044950"/>
          <p14:tracePt t="36492" x="5321300" y="4044950"/>
          <p14:tracePt t="36509" x="5343525" y="4044950"/>
          <p14:tracePt t="36527" x="5357813" y="4044950"/>
          <p14:tracePt t="36542" x="5364163" y="4038600"/>
          <p14:tracePt t="36580" x="5364163" y="4030663"/>
          <p14:tracePt t="36597" x="5364163" y="4024313"/>
          <p14:tracePt t="36625" x="5364163" y="4016375"/>
          <p14:tracePt t="36634" x="5364163" y="4008438"/>
          <p14:tracePt t="36797" x="5357813" y="4008438"/>
          <p14:tracePt t="36817" x="5349875" y="4008438"/>
          <p14:tracePt t="36825" x="5349875" y="4016375"/>
          <p14:tracePt t="36833" x="5343525" y="4024313"/>
          <p14:tracePt t="36842" x="5335588" y="4030663"/>
          <p14:tracePt t="36858" x="5314950" y="4067175"/>
          <p14:tracePt t="36876" x="5278438" y="4138613"/>
          <p14:tracePt t="36893" x="5264150" y="4167188"/>
          <p14:tracePt t="36910" x="5256213" y="4189413"/>
          <p14:tracePt t="36926" x="5256213" y="4203700"/>
          <p14:tracePt t="36942" x="5256213" y="4225925"/>
          <p14:tracePt t="36960" x="5264150" y="4254500"/>
          <p14:tracePt t="36976" x="5270500" y="4268788"/>
          <p14:tracePt t="36992" x="5278438" y="4283075"/>
          <p14:tracePt t="36994" x="5278438" y="4291013"/>
          <p14:tracePt t="37008" x="5292725" y="4311650"/>
          <p14:tracePt t="37024" x="5292725" y="4333875"/>
          <p14:tracePt t="37041" x="5299075" y="4348163"/>
          <p14:tracePt t="37059" x="5299075" y="4362450"/>
          <p14:tracePt t="37074" x="5307013" y="4370388"/>
          <p14:tracePt t="37091" x="5307013" y="4376738"/>
          <p14:tracePt t="37107" x="5307013" y="4391025"/>
          <p14:tracePt t="37124" x="5307013" y="4398963"/>
          <p14:tracePt t="37141" x="5314950" y="4419600"/>
          <p14:tracePt t="37158" x="5321300" y="4441825"/>
          <p14:tracePt t="37173" x="5335588" y="4464050"/>
          <p14:tracePt t="37190" x="5335588" y="4470400"/>
          <p14:tracePt t="37206" x="5349875" y="4492625"/>
          <p14:tracePt t="37222" x="5349875" y="4506913"/>
          <p14:tracePt t="37239" x="5357813" y="4521200"/>
          <p14:tracePt t="37256" x="5357813" y="4543425"/>
          <p14:tracePt t="37272" x="5357813" y="4557713"/>
          <p14:tracePt t="37291" x="5364163" y="4572000"/>
          <p14:tracePt t="37306" x="5364163" y="4578350"/>
          <p14:tracePt t="37323" x="5364163" y="4586288"/>
          <p14:tracePt t="37340" x="5372100" y="4606925"/>
          <p14:tracePt t="37356" x="5372100" y="4622800"/>
          <p14:tracePt t="37373" x="5372100" y="4643438"/>
          <p14:tracePt t="37391" x="5372100" y="4657725"/>
          <p14:tracePt t="37407" x="5372100" y="4672013"/>
          <p14:tracePt t="37423" x="5372100" y="4686300"/>
          <p14:tracePt t="37440" x="5364163" y="4702175"/>
          <p14:tracePt t="37457" x="5364163" y="4716463"/>
          <p14:tracePt t="37475" x="5364163" y="4722813"/>
          <p14:tracePt t="37491" x="5364163" y="4730750"/>
          <p14:tracePt t="37496" x="5364163" y="4737100"/>
          <p14:tracePt t="37508" x="5357813" y="4751388"/>
          <p14:tracePt t="37525" x="5357813" y="4773613"/>
          <p14:tracePt t="37542" x="5357813" y="4787900"/>
          <p14:tracePt t="37558" x="5343525" y="4810125"/>
          <p14:tracePt t="37575" x="5343525" y="4830763"/>
          <p14:tracePt t="37592" x="5329238" y="4852988"/>
          <p14:tracePt t="37608" x="5321300" y="4881563"/>
          <p14:tracePt t="37626" x="5307013" y="4903788"/>
          <p14:tracePt t="37641" x="5299075" y="4924425"/>
          <p14:tracePt t="37658" x="5292725" y="4938713"/>
          <p14:tracePt t="37673" x="5284788" y="4946650"/>
          <p14:tracePt t="37690" x="5278438" y="4960938"/>
          <p14:tracePt t="37706" x="5270500" y="4983163"/>
          <p14:tracePt t="37723" x="5270500" y="4997450"/>
          <p14:tracePt t="37741" x="5270500" y="5026025"/>
          <p14:tracePt t="37756" x="5270500" y="5048250"/>
          <p14:tracePt t="37773" x="5270500" y="5068888"/>
          <p14:tracePt t="37790" x="5270500" y="5083175"/>
          <p14:tracePt t="37806" x="5270500" y="5091113"/>
          <p14:tracePt t="37823" x="5270500" y="5111750"/>
          <p14:tracePt t="37840" x="5270500" y="5127625"/>
          <p14:tracePt t="37856" x="5270500" y="5148263"/>
          <p14:tracePt t="37872" x="5270500" y="5156200"/>
          <p14:tracePt t="37889" x="5270500" y="5162550"/>
          <p14:tracePt t="37905" x="5270500" y="5176838"/>
          <p14:tracePt t="37922" x="5270500" y="5184775"/>
          <p14:tracePt t="38018" x="5278438" y="5184775"/>
          <p14:tracePt t="38044" x="5284788" y="5191125"/>
          <p14:tracePt t="38052" x="5284788" y="5199063"/>
          <p14:tracePt t="38478" x="5284788" y="5191125"/>
          <p14:tracePt t="38499" x="5284788" y="5184775"/>
          <p14:tracePt t="38508" x="5284788" y="5176838"/>
          <p14:tracePt t="38514" x="5284788" y="5170488"/>
          <p14:tracePt t="38524" x="5292725" y="5156200"/>
          <p14:tracePt t="38541" x="5307013" y="5141913"/>
          <p14:tracePt t="38558" x="5329238" y="5111750"/>
          <p14:tracePt t="38575" x="5343525" y="5105400"/>
          <p14:tracePt t="38591" x="5343525" y="5097463"/>
          <p14:tracePt t="38607" x="5349875" y="5091113"/>
          <p14:tracePt t="38624" x="5349875" y="5083175"/>
          <p14:tracePt t="38641" x="5349875" y="5076825"/>
          <p14:tracePt t="38657" x="5349875" y="5068888"/>
          <p14:tracePt t="38707" x="5349875" y="5062538"/>
          <p14:tracePt t="40493" x="5349875" y="5054600"/>
          <p14:tracePt t="41286" x="5349875" y="5040313"/>
          <p14:tracePt t="41294" x="5349875" y="5032375"/>
          <p14:tracePt t="41303" x="5349875" y="5018088"/>
          <p14:tracePt t="41322" x="5343525" y="4997450"/>
          <p14:tracePt t="41339" x="5343525" y="4989513"/>
          <p14:tracePt t="41356" x="5343525" y="4975225"/>
          <p14:tracePt t="41372" x="5343525" y="4954588"/>
          <p14:tracePt t="41389" x="5335588" y="4938713"/>
          <p14:tracePt t="41405" x="5335588" y="4918075"/>
          <p14:tracePt t="41422" x="5329238" y="4895850"/>
          <p14:tracePt t="41439" x="5321300" y="4867275"/>
          <p14:tracePt t="41455" x="5314950" y="4845050"/>
          <p14:tracePt t="41473" x="5299075" y="4795838"/>
          <p14:tracePt t="41488" x="5284788" y="4773613"/>
          <p14:tracePt t="41505" x="5278438" y="4751388"/>
          <p14:tracePt t="41523" x="5256213" y="4730750"/>
          <p14:tracePt t="41539" x="5235575" y="4686300"/>
          <p14:tracePt t="41540" x="5221288" y="4651375"/>
          <p14:tracePt t="41555" x="5205413" y="4622800"/>
          <p14:tracePt t="41572" x="5048250" y="4419600"/>
          <p14:tracePt t="41589" x="4895850" y="4297363"/>
          <p14:tracePt t="41606" x="4730750" y="4181475"/>
          <p14:tracePt t="41623" x="4513263" y="4081463"/>
          <p14:tracePt t="41640" x="4160838" y="3994150"/>
          <p14:tracePt t="41657" x="4052888" y="3965575"/>
          <p14:tracePt t="41673" x="3994150" y="3951288"/>
          <p14:tracePt t="41690" x="3987800" y="3951288"/>
          <p14:tracePt t="41708" x="3979863" y="3951288"/>
          <p14:tracePt t="41759" x="3973513" y="3951288"/>
          <p14:tracePt t="41765" x="3959225" y="3944938"/>
          <p14:tracePt t="41775" x="3929063" y="3930650"/>
          <p14:tracePt t="41789" x="3835400" y="3908425"/>
          <p14:tracePt t="41807" x="3756025" y="3894138"/>
          <p14:tracePt t="41822" x="3692525" y="3865563"/>
          <p14:tracePt t="41839" x="3641725" y="3843338"/>
          <p14:tracePt t="41858" x="3605213" y="3814763"/>
          <p14:tracePt t="41873" x="3582988" y="3800475"/>
          <p14:tracePt t="41890" x="3568700" y="3778250"/>
          <p14:tracePt t="41906" x="3548063" y="3763963"/>
          <p14:tracePt t="41922" x="3511550" y="3741738"/>
          <p14:tracePt t="41939" x="3454400" y="3713163"/>
          <p14:tracePt t="41956" x="3360738" y="3678238"/>
          <p14:tracePt t="41973" x="3281363" y="3641725"/>
          <p14:tracePt t="41991" x="3236913" y="3613150"/>
          <p14:tracePt t="42007" x="3208338" y="3590925"/>
          <p14:tracePt t="42022" x="3194050" y="3576638"/>
          <p14:tracePt t="42040" x="3194050" y="3568700"/>
          <p14:tracePt t="42056" x="3201988" y="3554413"/>
          <p14:tracePt t="42073" x="3222625" y="3533775"/>
          <p14:tracePt t="42090" x="3236913" y="3519488"/>
          <p14:tracePt t="42106" x="3252788" y="3505200"/>
          <p14:tracePt t="42123" x="3259138" y="3497263"/>
          <p14:tracePt t="42140" x="3273425" y="3482975"/>
          <p14:tracePt t="42156" x="3295650" y="3468688"/>
          <p14:tracePt t="42173" x="3375025" y="3482975"/>
          <p14:tracePt t="42190" x="3525838" y="3554413"/>
          <p14:tracePt t="42207" x="3800475" y="3684588"/>
          <p14:tracePt t="42224" x="4081463" y="3771900"/>
          <p14:tracePt t="42239" x="4276725" y="3814763"/>
          <p14:tracePt t="42256" x="4433888" y="3835400"/>
          <p14:tracePt t="42274" x="4651375" y="3857625"/>
          <p14:tracePt t="42290" x="4751388" y="3879850"/>
          <p14:tracePt t="42306" x="4795838" y="3900488"/>
          <p14:tracePt t="42323" x="4802188" y="3900488"/>
          <p14:tracePt t="42341" x="4824413" y="3914775"/>
          <p14:tracePt t="42356" x="4845050" y="3930650"/>
          <p14:tracePt t="42373" x="4875213" y="3951288"/>
          <p14:tracePt t="42375" x="4903788" y="3959225"/>
          <p14:tracePt t="42390" x="4938713" y="3979863"/>
          <p14:tracePt t="42406" x="4968875" y="3987800"/>
          <p14:tracePt t="42422" x="4983163" y="3994150"/>
          <p14:tracePt t="42440" x="4989513" y="4002088"/>
          <p14:tracePt t="42458" x="5003800" y="4008438"/>
          <p14:tracePt t="42473" x="5011738" y="4008438"/>
          <p14:tracePt t="42490" x="5040313" y="4024313"/>
          <p14:tracePt t="42508" x="5076825" y="4038600"/>
          <p14:tracePt t="42524" x="5119688" y="4052888"/>
          <p14:tracePt t="42540" x="5156200" y="4059238"/>
          <p14:tracePt t="42557" x="5170488" y="4067175"/>
          <p14:tracePt t="42573" x="5176838" y="4067175"/>
          <p14:tracePt t="42730" x="5176838" y="4073525"/>
          <p14:tracePt t="42804" x="5184775" y="4073525"/>
          <p14:tracePt t="42826" x="5191125" y="4073525"/>
          <p14:tracePt t="42834" x="5199063" y="4073525"/>
          <p14:tracePt t="42842" x="5205413" y="4073525"/>
          <p14:tracePt t="42859" x="5221288" y="4073525"/>
          <p14:tracePt t="42881" x="5227638" y="4073525"/>
          <p14:tracePt t="42890" x="5235575" y="4073525"/>
          <p14:tracePt t="42906" x="5249863" y="4059238"/>
          <p14:tracePt t="42923" x="5264150" y="4059238"/>
          <p14:tracePt t="42940" x="5278438" y="4052888"/>
          <p14:tracePt t="42957" x="5292725" y="4038600"/>
          <p14:tracePt t="43036" x="5299075" y="4030663"/>
          <p14:tracePt t="47436" x="5299075" y="4016375"/>
          <p14:tracePt t="47444" x="5343525" y="3937000"/>
          <p14:tracePt t="47452" x="5400675" y="3829050"/>
          <p14:tracePt t="47470" x="5530850" y="3519488"/>
          <p14:tracePt t="47487" x="5732463" y="3035300"/>
          <p14:tracePt t="47503" x="5905500" y="2574925"/>
          <p14:tracePt t="47520" x="6157913" y="1874838"/>
          <p14:tracePt t="47537" x="6223000" y="1557338"/>
          <p14:tracePt t="47553" x="6251575" y="1392238"/>
          <p14:tracePt t="47570" x="6273800" y="1262063"/>
          <p14:tracePt t="47589" x="6280150" y="1154113"/>
          <p14:tracePt t="47603" x="6280150" y="1066800"/>
          <p14:tracePt t="47620" x="6288088" y="981075"/>
          <p14:tracePt t="47637" x="6288088" y="850900"/>
          <p14:tracePt t="47653" x="6280150" y="742950"/>
          <p14:tracePt t="47669" x="6251575" y="612775"/>
          <p14:tracePt t="47686" x="6229350" y="511175"/>
          <p14:tracePt t="47703" x="6215063" y="433388"/>
          <p14:tracePt t="47719" x="6215063" y="354013"/>
          <p14:tracePt t="47737" x="6215063" y="280988"/>
          <p14:tracePt t="47753" x="6223000" y="173038"/>
          <p14:tracePt t="47769" x="6223000" y="150813"/>
          <p14:tracePt t="47786" x="6223000" y="144463"/>
          <p14:tracePt t="47803" x="6208713" y="144463"/>
          <p14:tracePt t="47819" x="6186488" y="158750"/>
          <p14:tracePt t="47837" x="6143625" y="187325"/>
          <p14:tracePt t="47853" x="6056313" y="274638"/>
          <p14:tracePt t="47869" x="5999163" y="360363"/>
          <p14:tracePt t="47886" x="5970588" y="403225"/>
          <p14:tracePt t="47903" x="5962650" y="433388"/>
          <p14:tracePt t="47919" x="5962650" y="447675"/>
          <p14:tracePt t="47936" x="5962650" y="476250"/>
          <p14:tracePt t="47953" x="5962650" y="511175"/>
          <p14:tracePt t="47969" x="5976938" y="606425"/>
          <p14:tracePt t="47986" x="5992813" y="685800"/>
          <p14:tracePt t="48004" x="6013450" y="763588"/>
          <p14:tracePt t="48020" x="6035675" y="850900"/>
          <p14:tracePt t="48036" x="6056313" y="915988"/>
          <p14:tracePt t="48053" x="6078538" y="952500"/>
          <p14:tracePt t="48069" x="6115050" y="1009650"/>
          <p14:tracePt t="48086" x="6129338" y="1038225"/>
          <p14:tracePt t="48103" x="6149975" y="1052513"/>
          <p14:tracePt t="48121" x="6172200" y="1074738"/>
          <p14:tracePt t="48137" x="6194425" y="1095375"/>
          <p14:tracePt t="48154" x="6223000" y="1125538"/>
          <p14:tracePt t="48171" x="6237288" y="1146175"/>
          <p14:tracePt t="48187" x="6251575" y="1160463"/>
          <p14:tracePt t="48204" x="6265863" y="1182688"/>
          <p14:tracePt t="48222" x="6280150" y="1196975"/>
          <p14:tracePt t="48239" x="6288088" y="1211263"/>
          <p14:tracePt t="48255" x="6288088" y="1219200"/>
          <p14:tracePt t="48271" x="6294438" y="1219200"/>
          <p14:tracePt t="48330" x="6302375" y="1219200"/>
          <p14:tracePt t="48340" x="6302375" y="1225550"/>
          <p14:tracePt t="48371" x="6302375" y="1233488"/>
          <p14:tracePt t="48457" x="6302375" y="1239838"/>
          <p14:tracePt t="48552" x="6308725" y="1239838"/>
          <p14:tracePt t="50024" x="6323013" y="1239838"/>
          <p14:tracePt t="50029" x="6338888" y="1233488"/>
          <p14:tracePt t="50039" x="6345238" y="1225550"/>
          <p14:tracePt t="50056" x="6353175" y="1219200"/>
          <p14:tracePt t="50077" x="6359525" y="1211263"/>
          <p14:tracePt t="50087" x="6367463" y="1211263"/>
          <p14:tracePt t="50105" x="6373813" y="1204913"/>
          <p14:tracePt t="50202" x="6381750" y="1196975"/>
          <p14:tracePt t="50231" x="6388100" y="1196975"/>
          <p14:tracePt t="50239" x="6388100" y="1189038"/>
          <p14:tracePt t="50245" x="6396038" y="1189038"/>
          <p14:tracePt t="50254" x="6396038" y="1182688"/>
          <p14:tracePt t="50325" x="6402388" y="1182688"/>
          <p14:tracePt t="50336" x="6402388" y="1174750"/>
          <p14:tracePt t="50357" x="6410325" y="1174750"/>
          <p14:tracePt t="50365" x="6410325" y="1168400"/>
          <p14:tracePt t="50373" x="6424613" y="1160463"/>
          <p14:tracePt t="50387" x="6424613" y="1154113"/>
          <p14:tracePt t="50403" x="6438900" y="1146175"/>
          <p14:tracePt t="50420" x="6446838" y="1139825"/>
          <p14:tracePt t="50436" x="6453188" y="1139825"/>
          <p14:tracePt t="50520" x="6453188" y="1131888"/>
          <p14:tracePt t="50707" x="6461125" y="1131888"/>
          <p14:tracePt t="50718" x="6461125" y="1125538"/>
          <p14:tracePt t="50726" x="6467475" y="1125538"/>
          <p14:tracePt t="50744" x="6475413" y="1125538"/>
          <p14:tracePt t="50974" x="6481763" y="1125538"/>
          <p14:tracePt t="50992" x="6489700" y="1139825"/>
          <p14:tracePt t="51007" x="6496050" y="1146175"/>
          <p14:tracePt t="51013" x="6496050" y="1160463"/>
          <p14:tracePt t="51021" x="6496050" y="1168400"/>
          <p14:tracePt t="51037" x="6496050" y="1189038"/>
          <p14:tracePt t="51053" x="6503988" y="1204913"/>
          <p14:tracePt t="51070" x="6503988" y="1225550"/>
          <p14:tracePt t="51088" x="6503988" y="1239838"/>
          <p14:tracePt t="51103" x="6503988" y="1262063"/>
          <p14:tracePt t="51120" x="6511925" y="1290638"/>
          <p14:tracePt t="51137" x="6511925" y="1304925"/>
          <p14:tracePt t="51153" x="6511925" y="1327150"/>
          <p14:tracePt t="51170" x="6511925" y="1333500"/>
          <p14:tracePt t="51186" x="6511925" y="1341438"/>
          <p14:tracePt t="51220" x="6511925" y="1347788"/>
          <p14:tracePt t="51237" x="6503988" y="1347788"/>
          <p14:tracePt t="51345" x="6503988" y="1355725"/>
          <p14:tracePt t="51420" x="6496050" y="1355725"/>
          <p14:tracePt t="51602" x="6489700" y="1355725"/>
          <p14:tracePt t="51624" x="6489700" y="1362075"/>
          <p14:tracePt t="51686" x="6481763" y="1362075"/>
          <p14:tracePt t="51736" x="6475413" y="1362075"/>
          <p14:tracePt t="51744" x="6475413" y="1370013"/>
          <p14:tracePt t="51756" x="6467475" y="1370013"/>
          <p14:tracePt t="51798" x="6461125" y="1370013"/>
          <p14:tracePt t="51818" x="6453188" y="1370013"/>
          <p14:tracePt t="51826" x="6453188" y="1377950"/>
          <p14:tracePt t="51876" x="6446838" y="1377950"/>
          <p14:tracePt t="52429" x="6453188" y="1377950"/>
          <p14:tracePt t="52462" x="6461125" y="1377950"/>
          <p14:tracePt t="52490" x="6467475" y="1377950"/>
          <p14:tracePt t="52496" x="6475413" y="1377950"/>
          <p14:tracePt t="52512" x="6481763" y="1377950"/>
          <p14:tracePt t="52521" x="6489700" y="1377950"/>
          <p14:tracePt t="52538" x="6503988" y="1377950"/>
          <p14:tracePt t="52554" x="6511925" y="1377950"/>
          <p14:tracePt t="52570" x="6526213" y="1377950"/>
          <p14:tracePt t="52588" x="6540500" y="1377950"/>
          <p14:tracePt t="52620" x="6546850" y="1377950"/>
          <p14:tracePt t="52638" x="6554788" y="1377950"/>
          <p14:tracePt t="52653" x="6561138" y="1377950"/>
          <p14:tracePt t="52671" x="6575425" y="1377950"/>
          <p14:tracePt t="52728" x="6583363" y="1377950"/>
          <p14:tracePt t="52771" x="6591300" y="1377950"/>
          <p14:tracePt t="53955" x="6575425" y="1377950"/>
          <p14:tracePt t="53962" x="6569075" y="1377950"/>
          <p14:tracePt t="53977" x="6561138" y="1377950"/>
          <p14:tracePt t="53987" x="6554788" y="1377950"/>
          <p14:tracePt t="54002" x="6540500" y="1377950"/>
          <p14:tracePt t="54019" x="6518275" y="1377950"/>
          <p14:tracePt t="54037" x="6503988" y="1377950"/>
          <p14:tracePt t="54052" x="6481763" y="1377950"/>
          <p14:tracePt t="54070" x="6467475" y="1377950"/>
          <p14:tracePt t="54086" x="6438900" y="1370013"/>
          <p14:tracePt t="54102" x="6424613" y="1370013"/>
          <p14:tracePt t="54119" x="6418263" y="1362075"/>
          <p14:tracePt t="54136" x="6410325" y="1362075"/>
          <p14:tracePt t="54153" x="6396038" y="1362075"/>
          <p14:tracePt t="54171" x="6388100" y="1355725"/>
          <p14:tracePt t="54231" x="6388100" y="1347788"/>
          <p14:tracePt t="54306" x="6381750" y="1347788"/>
          <p14:tracePt t="54365" x="6373813" y="1347788"/>
          <p14:tracePt t="54415" x="6367463" y="1347788"/>
          <p14:tracePt t="54446" x="6359525" y="1347788"/>
          <p14:tracePt t="54468" x="6353175" y="1347788"/>
          <p14:tracePt t="54484" x="6338888" y="1347788"/>
          <p14:tracePt t="54492" x="6330950" y="1347788"/>
          <p14:tracePt t="54505" x="6323013" y="1347788"/>
          <p14:tracePt t="54519" x="6308725" y="1355725"/>
          <p14:tracePt t="54536" x="6280150" y="1392238"/>
          <p14:tracePt t="54552" x="6259513" y="1412875"/>
          <p14:tracePt t="54568" x="6237288" y="1427163"/>
          <p14:tracePt t="54586" x="6200775" y="1477963"/>
          <p14:tracePt t="54602" x="6149975" y="1528763"/>
          <p14:tracePt t="54620" x="6021388" y="1644650"/>
          <p14:tracePt t="54636" x="5970588" y="1693863"/>
          <p14:tracePt t="54652" x="5775325" y="1874838"/>
          <p14:tracePt t="54668" x="5646738" y="2025650"/>
          <p14:tracePt t="54685" x="5530850" y="2170113"/>
          <p14:tracePt t="54703" x="5429250" y="2336800"/>
          <p14:tracePt t="54721" x="5335588" y="2559050"/>
          <p14:tracePt t="54738" x="5307013" y="2697163"/>
          <p14:tracePt t="54753" x="5270500" y="2847975"/>
          <p14:tracePt t="54770" x="5241925" y="3014663"/>
          <p14:tracePt t="54788" x="5235575" y="3128963"/>
          <p14:tracePt t="54803" x="5227638" y="3244850"/>
          <p14:tracePt t="54820" x="5227638" y="3360738"/>
          <p14:tracePt t="54837" x="5227638" y="3468688"/>
          <p14:tracePt t="54853" x="5227638" y="3505200"/>
          <p14:tracePt t="54870" x="5227638" y="3525838"/>
          <p14:tracePt t="54886" x="5227638" y="3554413"/>
          <p14:tracePt t="54903" x="5227638" y="3582988"/>
          <p14:tracePt t="54920" x="5227638" y="3656013"/>
          <p14:tracePt t="54936" x="5221288" y="3735388"/>
          <p14:tracePt t="54954" x="5213350" y="3806825"/>
          <p14:tracePt t="54970" x="5205413" y="3829050"/>
          <p14:tracePt t="54986" x="5205413" y="3843338"/>
          <p14:tracePt t="55003" x="5205413" y="3865563"/>
          <p14:tracePt t="55007" x="5205413" y="3871913"/>
          <p14:tracePt t="55022" x="5205413" y="3894138"/>
          <p14:tracePt t="55036" x="5205413" y="3900488"/>
          <p14:tracePt t="55054" x="5205413" y="3937000"/>
          <p14:tracePt t="55071" x="5205413" y="3959225"/>
          <p14:tracePt t="55087" x="5205413" y="3979863"/>
          <p14:tracePt t="55103" x="5221288" y="3994150"/>
          <p14:tracePt t="55119" x="5221288" y="4016375"/>
          <p14:tracePt t="55136" x="5221288" y="4038600"/>
          <p14:tracePt t="55153" x="5221288" y="4044950"/>
          <p14:tracePt t="55170" x="5221288" y="4067175"/>
          <p14:tracePt t="55187" x="5221288" y="4087813"/>
          <p14:tracePt t="55203" x="5221288" y="4110038"/>
          <p14:tracePt t="55220" x="5221288" y="4124325"/>
          <p14:tracePt t="55237" x="5221288" y="4138613"/>
          <p14:tracePt t="55254" x="5221288" y="4152900"/>
          <p14:tracePt t="55552" x="5221288" y="4146550"/>
          <p14:tracePt t="55560" x="5221288" y="4138613"/>
          <p14:tracePt t="55570" x="5221288" y="4124325"/>
          <p14:tracePt t="55588" x="5227638" y="4110038"/>
          <p14:tracePt t="55605" x="5235575" y="4081463"/>
          <p14:tracePt t="55621" x="5241925" y="4059238"/>
          <p14:tracePt t="55637" x="5241925" y="4044950"/>
          <p14:tracePt t="55654" x="5241925" y="4030663"/>
          <p14:tracePt t="55671" x="5241925" y="4016375"/>
          <p14:tracePt t="55686" x="5241925" y="3994150"/>
          <p14:tracePt t="55702" x="5241925" y="3987800"/>
          <p14:tracePt t="55718" x="5241925" y="3979863"/>
          <p14:tracePt t="55735" x="5241925" y="3965575"/>
          <p14:tracePt t="55752" x="5241925" y="3944938"/>
          <p14:tracePt t="55769" x="5227638" y="3930650"/>
          <p14:tracePt t="55786" x="5227638" y="3922713"/>
          <p14:tracePt t="55803" x="5227638" y="3914775"/>
          <p14:tracePt t="55821" x="5221288" y="3900488"/>
          <p14:tracePt t="55854" x="5221288" y="3894138"/>
          <p14:tracePt t="55870" x="5221288" y="3886200"/>
          <p14:tracePt t="58466" x="5221288" y="3894138"/>
          <p14:tracePt t="58474" x="5221288" y="3900488"/>
          <p14:tracePt t="58484" x="5221288" y="3908425"/>
          <p14:tracePt t="58504" x="5227638" y="3937000"/>
          <p14:tracePt t="58520" x="5235575" y="3959225"/>
          <p14:tracePt t="58535" x="5241925" y="3979863"/>
          <p14:tracePt t="58553" x="5241925" y="3987800"/>
          <p14:tracePt t="58569" x="5241925" y="4002088"/>
          <p14:tracePt t="58586" x="5249863" y="4016375"/>
          <p14:tracePt t="58602" x="5249863" y="4038600"/>
          <p14:tracePt t="58619" x="5249863" y="4052888"/>
          <p14:tracePt t="58635" x="5256213" y="4087813"/>
          <p14:tracePt t="58653" x="5256213" y="4124325"/>
          <p14:tracePt t="58668" x="5264150" y="4146550"/>
          <p14:tracePt t="58685" x="5270500" y="4167188"/>
          <p14:tracePt t="58701" x="5270500" y="4197350"/>
          <p14:tracePt t="58717" x="5278438" y="4211638"/>
          <p14:tracePt t="58735" x="5278438" y="4232275"/>
          <p14:tracePt t="58752" x="5278438" y="4246563"/>
          <p14:tracePt t="58769" x="5284788" y="4276725"/>
          <p14:tracePt t="58787" x="5284788" y="4297363"/>
          <p14:tracePt t="58803" x="5292725" y="4319588"/>
          <p14:tracePt t="58818" x="5292725" y="4333875"/>
          <p14:tracePt t="58834" x="5299075" y="4356100"/>
          <p14:tracePt t="58852" x="5299075" y="4370388"/>
          <p14:tracePt t="58868" x="5307013" y="4384675"/>
          <p14:tracePt t="58885" x="5307013" y="4398963"/>
          <p14:tracePt t="58901" x="5314950" y="4413250"/>
          <p14:tracePt t="58918" x="5314950" y="4427538"/>
          <p14:tracePt t="58935" x="5321300" y="4433888"/>
          <p14:tracePt t="58951" x="5321300" y="4441825"/>
          <p14:tracePt t="58967" x="5321300" y="4456113"/>
          <p14:tracePt t="58984" x="5321300" y="4478338"/>
          <p14:tracePt t="59001" x="5321300" y="4492625"/>
          <p14:tracePt t="59018" x="5321300" y="4506913"/>
          <p14:tracePt t="59035" x="5321300" y="4513263"/>
          <p14:tracePt t="59051" x="5321300" y="4521200"/>
          <p14:tracePt t="59086" x="5321300" y="4529138"/>
          <p14:tracePt t="59102" x="5321300" y="4535488"/>
          <p14:tracePt t="59120" x="5321300" y="4543425"/>
          <p14:tracePt t="59140" x="5321300" y="4549775"/>
          <p14:tracePt t="59422" x="5329238" y="4549775"/>
          <p14:tracePt t="59620" x="5335588" y="4549775"/>
          <p14:tracePt t="60110" x="5343525" y="4549775"/>
          <p14:tracePt t="60301" x="5343525" y="4557713"/>
          <p14:tracePt t="62934" x="5335588" y="4557713"/>
          <p14:tracePt t="62958" x="5335588" y="4564063"/>
          <p14:tracePt t="62968" x="5329238" y="4564063"/>
          <p14:tracePt t="62975" x="5329238" y="4572000"/>
          <p14:tracePt t="62985" x="5314950" y="4578350"/>
          <p14:tracePt t="63001" x="5292725" y="4606925"/>
          <p14:tracePt t="63016" x="5249863" y="4665663"/>
          <p14:tracePt t="63033" x="5241925" y="4694238"/>
          <p14:tracePt t="63051" x="5256213" y="4730750"/>
          <p14:tracePt t="63249" x="5270500" y="4716463"/>
          <p14:tracePt t="63257" x="5329238" y="4614863"/>
          <p14:tracePt t="63266" x="5386388" y="4464050"/>
          <p14:tracePt t="63283" x="5465763" y="4276725"/>
          <p14:tracePt t="63299" x="5473700" y="4225925"/>
          <p14:tracePt t="63316" x="5473700" y="4197350"/>
          <p14:tracePt t="63335" x="5429250" y="4124325"/>
          <p14:tracePt t="63350" x="5343525" y="4030663"/>
          <p14:tracePt t="63366" x="5205413" y="3879850"/>
          <p14:tracePt t="63384" x="4810125" y="3582988"/>
          <p14:tracePt t="63400" x="4384675" y="3324225"/>
          <p14:tracePt t="63417" x="3829050" y="3021013"/>
          <p14:tracePt t="63434" x="3395663" y="2811463"/>
          <p14:tracePt t="63451" x="3000375" y="2624138"/>
          <p14:tracePt t="63468" x="2516188" y="2401888"/>
          <p14:tracePt t="63484" x="2292350" y="2286000"/>
          <p14:tracePt t="63501" x="2163763" y="2198688"/>
          <p14:tracePt t="63517" x="2084388" y="2133600"/>
          <p14:tracePt t="63534" x="2039938" y="2084388"/>
          <p14:tracePt t="63551" x="2005013" y="2039938"/>
          <p14:tracePt t="63569" x="1976438" y="1997075"/>
          <p14:tracePt t="63584" x="1960563" y="1976438"/>
          <p14:tracePt t="63601" x="1946275" y="1954213"/>
          <p14:tracePt t="63619" x="1925638" y="1939925"/>
          <p14:tracePt t="63634" x="1903413" y="1917700"/>
          <p14:tracePt t="63651" x="1874838" y="1897063"/>
          <p14:tracePt t="63668" x="1831975" y="1874838"/>
          <p14:tracePt t="63685" x="1716088" y="1831975"/>
          <p14:tracePt t="63702" x="1608138" y="1803400"/>
          <p14:tracePt t="63718" x="1449388" y="1766888"/>
          <p14:tracePt t="63734" x="1290638" y="1724025"/>
          <p14:tracePt t="63750" x="1131888" y="1693863"/>
          <p14:tracePt t="63767" x="966788" y="1651000"/>
          <p14:tracePt t="63784" x="771525" y="1579563"/>
          <p14:tracePt t="63802" x="655638" y="1550988"/>
          <p14:tracePt t="63817" x="547688" y="1520825"/>
          <p14:tracePt t="63834" x="425450" y="1492250"/>
          <p14:tracePt t="63851" x="260350" y="1457325"/>
          <p14:tracePt t="63867" x="79375" y="1420813"/>
        </p14:tracePtLst>
      </p14:laserTraceLst>
    </p:ext>
  </p:extLs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2056764" marR="5080" indent="-1165225">
              <a:lnSpc>
                <a:spcPts val="2850"/>
              </a:lnSpc>
              <a:spcBef>
                <a:spcPts val="220"/>
              </a:spcBef>
            </a:pPr>
            <a:r>
              <a:rPr spc="5" dirty="0"/>
              <a:t>5. </a:t>
            </a:r>
            <a:r>
              <a:rPr dirty="0"/>
              <a:t>Aparamenta </a:t>
            </a:r>
            <a:r>
              <a:rPr spc="-10" dirty="0"/>
              <a:t>de </a:t>
            </a:r>
            <a:r>
              <a:rPr spc="-5" dirty="0"/>
              <a:t>protección </a:t>
            </a:r>
            <a:r>
              <a:rPr dirty="0"/>
              <a:t>y</a:t>
            </a:r>
            <a:r>
              <a:rPr spc="-190" dirty="0"/>
              <a:t> </a:t>
            </a:r>
            <a:r>
              <a:rPr spc="-25" dirty="0"/>
              <a:t>medida  </a:t>
            </a:r>
            <a:r>
              <a:rPr spc="-10" dirty="0"/>
              <a:t>Equipos </a:t>
            </a:r>
            <a:r>
              <a:rPr spc="-5" dirty="0"/>
              <a:t>de</a:t>
            </a:r>
            <a:r>
              <a:rPr dirty="0"/>
              <a:t> </a:t>
            </a:r>
            <a:r>
              <a:rPr spc="-10" dirty="0"/>
              <a:t>medida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8125" y="1059180"/>
            <a:ext cx="2540635" cy="119697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560"/>
              </a:spcBef>
              <a:buChar char="•"/>
              <a:tabLst>
                <a:tab pos="203200" algn="l"/>
              </a:tabLst>
            </a:pPr>
            <a:r>
              <a:rPr sz="1550" spc="15" dirty="0">
                <a:latin typeface="Arial"/>
                <a:cs typeface="Arial"/>
              </a:rPr>
              <a:t>Voltímetros</a:t>
            </a:r>
            <a:endParaRPr sz="155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464"/>
              </a:spcBef>
              <a:buChar char="•"/>
              <a:tabLst>
                <a:tab pos="203200" algn="l"/>
              </a:tabLst>
            </a:pPr>
            <a:r>
              <a:rPr sz="1550" spc="20" dirty="0">
                <a:latin typeface="Arial"/>
                <a:cs typeface="Arial"/>
              </a:rPr>
              <a:t>Amperímetros</a:t>
            </a:r>
            <a:endParaRPr sz="155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390"/>
              </a:spcBef>
              <a:buChar char="•"/>
              <a:tabLst>
                <a:tab pos="203200" algn="l"/>
              </a:tabLst>
            </a:pPr>
            <a:r>
              <a:rPr sz="1550" spc="20" dirty="0">
                <a:latin typeface="Arial"/>
                <a:cs typeface="Arial"/>
              </a:rPr>
              <a:t>Vatímetros/vatihorímetros</a:t>
            </a:r>
            <a:endParaRPr sz="155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464"/>
              </a:spcBef>
              <a:buChar char="•"/>
              <a:tabLst>
                <a:tab pos="203200" algn="l"/>
              </a:tabLst>
            </a:pPr>
            <a:r>
              <a:rPr sz="1550" spc="20" dirty="0">
                <a:latin typeface="Arial"/>
                <a:cs typeface="Arial"/>
              </a:rPr>
              <a:t>Contadores</a:t>
            </a:r>
            <a:endParaRPr sz="15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8125" y="2286000"/>
            <a:ext cx="2159635" cy="2654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125"/>
              </a:spcBef>
              <a:buChar char="•"/>
              <a:tabLst>
                <a:tab pos="203200" algn="l"/>
              </a:tabLst>
            </a:pPr>
            <a:r>
              <a:rPr sz="1550" spc="15" dirty="0">
                <a:latin typeface="Arial"/>
                <a:cs typeface="Arial"/>
              </a:rPr>
              <a:t>Totalizador/tarificador</a:t>
            </a:r>
            <a:endParaRPr sz="15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86150" y="2400300"/>
            <a:ext cx="35877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Puntos de medida en S/E </a:t>
            </a:r>
            <a:r>
              <a:rPr sz="1800" spc="-10" dirty="0">
                <a:latin typeface="Arial"/>
                <a:cs typeface="Arial"/>
              </a:rPr>
              <a:t>66/15</a:t>
            </a:r>
            <a:r>
              <a:rPr sz="1800" spc="5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kV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166272" y="2969151"/>
            <a:ext cx="6469727" cy="35205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672"/>
    </mc:Choice>
    <mc:Fallback xmlns="">
      <p:transition spd="slow" advTm="63672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2690" x="879475" y="1435100"/>
          <p14:tracePt t="2707" x="1319213" y="1579563"/>
          <p14:tracePt t="2723" x="1701800" y="1730375"/>
          <p14:tracePt t="2739" x="2055813" y="1831975"/>
          <p14:tracePt t="2756" x="2357438" y="1882775"/>
          <p14:tracePt t="2773" x="2524125" y="1911350"/>
          <p14:tracePt t="2776" x="2581275" y="1925638"/>
          <p14:tracePt t="2790" x="2674938" y="1954213"/>
          <p14:tracePt t="2806" x="2754313" y="1976438"/>
          <p14:tracePt t="2824" x="2833688" y="1997075"/>
          <p14:tracePt t="2841" x="2921000" y="2019300"/>
          <p14:tracePt t="2856" x="3000375" y="2033588"/>
          <p14:tracePt t="2873" x="3108325" y="2062163"/>
          <p14:tracePt t="2891" x="3281363" y="2098675"/>
          <p14:tracePt t="2907" x="3352800" y="2119313"/>
          <p14:tracePt t="2924" x="3395663" y="2127250"/>
          <p14:tracePt t="2940" x="3432175" y="2141538"/>
          <p14:tracePt t="2956" x="3454400" y="2141538"/>
          <p14:tracePt t="2972" x="3460750" y="2141538"/>
          <p14:tracePt t="2990" x="3468688" y="2141538"/>
          <p14:tracePt t="3007" x="3503613" y="2141538"/>
          <p14:tracePt t="3024" x="3582988" y="2141538"/>
          <p14:tracePt t="3040" x="3662363" y="2141538"/>
          <p14:tracePt t="3057" x="3735388" y="2149475"/>
          <p14:tracePt t="3073" x="3771900" y="2163763"/>
          <p14:tracePt t="3091" x="3792538" y="2170113"/>
          <p14:tracePt t="3105" x="3800475" y="2170113"/>
          <p14:tracePt t="4073" x="3800475" y="2163763"/>
          <p14:tracePt t="4080" x="3792538" y="2149475"/>
          <p14:tracePt t="4090" x="3771900" y="2127250"/>
          <p14:tracePt t="4110" x="3662363" y="2033588"/>
          <p14:tracePt t="4125" x="3568700" y="1968500"/>
          <p14:tracePt t="4142" x="3489325" y="1917700"/>
          <p14:tracePt t="4159" x="3381375" y="1874838"/>
          <p14:tracePt t="4175" x="3273425" y="1824038"/>
          <p14:tracePt t="4191" x="3157538" y="1781175"/>
          <p14:tracePt t="4209" x="2970213" y="1716088"/>
          <p14:tracePt t="4223" x="2905125" y="1701800"/>
          <p14:tracePt t="4239" x="2776538" y="1658938"/>
          <p14:tracePt t="4258" x="2595563" y="1600200"/>
          <p14:tracePt t="4275" x="2481263" y="1571625"/>
          <p14:tracePt t="4291" x="2343150" y="1543050"/>
          <p14:tracePt t="4308" x="2212975" y="1528763"/>
          <p14:tracePt t="4325" x="1990725" y="1492250"/>
          <p14:tracePt t="4343" x="1852613" y="1477963"/>
          <p14:tracePt t="4358" x="1730375" y="1463675"/>
          <p14:tracePt t="4374" x="1600200" y="1463675"/>
          <p14:tracePt t="4392" x="1492250" y="1457325"/>
          <p14:tracePt t="4407" x="1398588" y="1457325"/>
          <p14:tracePt t="4425" x="1268413" y="1441450"/>
          <p14:tracePt t="4442" x="1189038" y="1441450"/>
          <p14:tracePt t="4458" x="1125538" y="1441450"/>
          <p14:tracePt t="4475" x="1089025" y="1441450"/>
          <p14:tracePt t="4492" x="1074738" y="1441450"/>
          <p14:tracePt t="4507" x="1060450" y="1441450"/>
          <p14:tracePt t="4524" x="1046163" y="1441450"/>
          <p14:tracePt t="4541" x="1031875" y="1441450"/>
          <p14:tracePt t="4674" x="1031875" y="1427163"/>
          <p14:tracePt t="4682" x="1023938" y="1420813"/>
          <p14:tracePt t="4692" x="1023938" y="1412875"/>
          <p14:tracePt t="4707" x="1016000" y="1398588"/>
          <p14:tracePt t="4724" x="1009650" y="1384300"/>
          <p14:tracePt t="4739" x="1009650" y="1370013"/>
          <p14:tracePt t="4756" x="1009650" y="1362075"/>
          <p14:tracePt t="4774" x="1001713" y="1355725"/>
          <p14:tracePt t="4789" x="1001713" y="1347788"/>
          <p14:tracePt t="4806" x="1001713" y="1341438"/>
          <p14:tracePt t="4825" x="1001713" y="1333500"/>
          <p14:tracePt t="4840" x="1001713" y="1327150"/>
          <p14:tracePt t="4857" x="1001713" y="1319213"/>
          <p14:tracePt t="4873" x="1001713" y="1312863"/>
          <p14:tracePt t="4969" x="1001713" y="1304925"/>
          <p14:tracePt t="4983" x="1009650" y="1298575"/>
          <p14:tracePt t="5293" x="1016000" y="1312863"/>
          <p14:tracePt t="5301" x="1031875" y="1362075"/>
          <p14:tracePt t="5309" x="1046163" y="1435100"/>
          <p14:tracePt t="5322" x="1081088" y="1535113"/>
          <p14:tracePt t="5338" x="1211263" y="1758950"/>
          <p14:tracePt t="5357" x="1377950" y="1982788"/>
          <p14:tracePt t="5372" x="1471613" y="2090738"/>
          <p14:tracePt t="5390" x="1565275" y="2206625"/>
          <p14:tracePt t="5407" x="1651000" y="2308225"/>
          <p14:tracePt t="5423" x="1730375" y="2386013"/>
          <p14:tracePt t="5440" x="1809750" y="2459038"/>
          <p14:tracePt t="5458" x="1990725" y="2544763"/>
          <p14:tracePt t="5474" x="2178050" y="2595563"/>
          <p14:tracePt t="5490" x="2393950" y="2632075"/>
          <p14:tracePt t="5509" x="2797175" y="2762250"/>
          <p14:tracePt t="5524" x="2898775" y="2797175"/>
          <p14:tracePt t="5541" x="3187700" y="2898775"/>
          <p14:tracePt t="5558" x="3389313" y="2955925"/>
          <p14:tracePt t="5575" x="3576638" y="2992438"/>
          <p14:tracePt t="5592" x="3735388" y="3021013"/>
          <p14:tracePt t="5607" x="3914775" y="3035300"/>
          <p14:tracePt t="5624" x="4095750" y="3057525"/>
          <p14:tracePt t="5642" x="4354513" y="3063875"/>
          <p14:tracePt t="5658" x="4492625" y="3063875"/>
          <p14:tracePt t="5674" x="4606925" y="3071813"/>
          <p14:tracePt t="5692" x="4694238" y="3071813"/>
          <p14:tracePt t="5707" x="4716463" y="3079750"/>
          <p14:tracePt t="5724" x="4722813" y="3079750"/>
          <p14:tracePt t="5778" x="4722813" y="3063875"/>
          <p14:tracePt t="5783" x="4722813" y="3057525"/>
          <p14:tracePt t="5791" x="4722813" y="3043238"/>
          <p14:tracePt t="5805" x="4722813" y="3035300"/>
          <p14:tracePt t="5823" x="4700588" y="3006725"/>
          <p14:tracePt t="5839" x="4651375" y="2984500"/>
          <p14:tracePt t="5855" x="4578350" y="2970213"/>
          <p14:tracePt t="5874" x="4492625" y="2970213"/>
          <p14:tracePt t="5890" x="4348163" y="2970213"/>
          <p14:tracePt t="5908" x="4117975" y="2935288"/>
          <p14:tracePt t="5926" x="3929063" y="2906713"/>
          <p14:tracePt t="5941" x="3749675" y="2870200"/>
          <p14:tracePt t="5957" x="3590925" y="2847975"/>
          <p14:tracePt t="5974" x="3468688" y="2841625"/>
          <p14:tracePt t="5990" x="3360738" y="2841625"/>
          <p14:tracePt t="6008" x="3230563" y="2855913"/>
          <p14:tracePt t="6026" x="3143250" y="2876550"/>
          <p14:tracePt t="6041" x="3071813" y="2898775"/>
          <p14:tracePt t="6057" x="3014663" y="2927350"/>
          <p14:tracePt t="6074" x="2970213" y="2955925"/>
          <p14:tracePt t="6090" x="2913063" y="3035300"/>
          <p14:tracePt t="6108" x="2790825" y="3201988"/>
          <p14:tracePt t="6124" x="2717800" y="3338513"/>
          <p14:tracePt t="6141" x="2689225" y="3446463"/>
          <p14:tracePt t="6159" x="2654300" y="3568700"/>
          <p14:tracePt t="6174" x="2617788" y="3706813"/>
          <p14:tracePt t="6190" x="2609850" y="3843338"/>
          <p14:tracePt t="6208" x="2617788" y="3965575"/>
          <p14:tracePt t="6224" x="2674938" y="4167188"/>
          <p14:tracePt t="6241" x="2725738" y="4276725"/>
          <p14:tracePt t="6258" x="2797175" y="4398963"/>
          <p14:tracePt t="6274" x="2855913" y="4513263"/>
          <p14:tracePt t="6278" x="2884488" y="4557713"/>
          <p14:tracePt t="6290" x="2921000" y="4606925"/>
          <p14:tracePt t="6306" x="3006725" y="4708525"/>
          <p14:tracePt t="6324" x="3136900" y="4824413"/>
          <p14:tracePt t="6342" x="3230563" y="4903788"/>
          <p14:tracePt t="6358" x="3316288" y="4960938"/>
          <p14:tracePt t="6374" x="3417888" y="5003800"/>
          <p14:tracePt t="6391" x="3540125" y="5048250"/>
          <p14:tracePt t="6409" x="3662363" y="5111750"/>
          <p14:tracePt t="6423" x="3792538" y="5156200"/>
          <p14:tracePt t="6440" x="4016375" y="5235575"/>
          <p14:tracePt t="6456" x="4203700" y="5264150"/>
          <p14:tracePt t="6472" x="4391025" y="5314950"/>
          <p14:tracePt t="6490" x="4572000" y="5357813"/>
          <p14:tracePt t="6505" x="4765675" y="5394325"/>
          <p14:tracePt t="6523" x="5018088" y="5429250"/>
          <p14:tracePt t="6541" x="5502275" y="5494338"/>
          <p14:tracePt t="6557" x="5768975" y="5508625"/>
          <p14:tracePt t="6574" x="5962650" y="5537200"/>
          <p14:tracePt t="6591" x="6149975" y="5553075"/>
          <p14:tracePt t="6608" x="6353175" y="5559425"/>
          <p14:tracePt t="6626" x="6583363" y="5559425"/>
          <p14:tracePt t="6641" x="6691313" y="5553075"/>
          <p14:tracePt t="6657" x="6792913" y="5537200"/>
          <p14:tracePt t="6676" x="6915150" y="5522913"/>
          <p14:tracePt t="6690" x="7051675" y="5502275"/>
          <p14:tracePt t="6707" x="7218363" y="5473700"/>
          <p14:tracePt t="6725" x="7434263" y="5422900"/>
          <p14:tracePt t="6741" x="7556500" y="5394325"/>
          <p14:tracePt t="6757" x="7658100" y="5357813"/>
          <p14:tracePt t="6774" x="7729538" y="5329238"/>
          <p14:tracePt t="6791" x="7766050" y="5307013"/>
          <p14:tracePt t="6807" x="7788275" y="5284788"/>
          <p14:tracePt t="6825" x="7816850" y="5256213"/>
          <p14:tracePt t="6840" x="7831138" y="5249863"/>
          <p14:tracePt t="6858" x="7859713" y="5213350"/>
          <p14:tracePt t="6874" x="7881938" y="5191125"/>
          <p14:tracePt t="6890" x="7916863" y="5141913"/>
          <p14:tracePt t="6908" x="7945438" y="5083175"/>
          <p14:tracePt t="6925" x="7996238" y="4989513"/>
          <p14:tracePt t="6940" x="8018463" y="4960938"/>
          <p14:tracePt t="6959" x="8069263" y="4838700"/>
          <p14:tracePt t="6974" x="8097838" y="4759325"/>
          <p14:tracePt t="6990" x="8097838" y="4679950"/>
          <p14:tracePt t="7007" x="8089900" y="4600575"/>
          <p14:tracePt t="7024" x="8054975" y="4513263"/>
          <p14:tracePt t="7041" x="8024813" y="4427538"/>
          <p14:tracePt t="7057" x="7961313" y="4291013"/>
          <p14:tracePt t="7074" x="7931150" y="4189413"/>
          <p14:tracePt t="7092" x="7902575" y="4110038"/>
          <p14:tracePt t="7107" x="7874000" y="4024313"/>
          <p14:tracePt t="7124" x="7859713" y="3944938"/>
          <p14:tracePt t="7142" x="7823200" y="3821113"/>
          <p14:tracePt t="7158" x="7794625" y="3735388"/>
          <p14:tracePt t="7174" x="7766050" y="3656013"/>
          <p14:tracePt t="7192" x="7737475" y="3576638"/>
          <p14:tracePt t="7207" x="7715250" y="3540125"/>
          <p14:tracePt t="7224" x="7693025" y="3511550"/>
          <p14:tracePt t="7241" x="7672388" y="3489325"/>
          <p14:tracePt t="7257" x="7643813" y="3460750"/>
          <p14:tracePt t="7274" x="7621588" y="3440113"/>
          <p14:tracePt t="7291" x="7599363" y="3417888"/>
          <p14:tracePt t="7307" x="7593013" y="3395663"/>
          <p14:tracePt t="7324" x="7578725" y="3367088"/>
          <p14:tracePt t="7341" x="7556500" y="3346450"/>
          <p14:tracePt t="7357" x="7519988" y="3302000"/>
          <p14:tracePt t="7376" x="7505700" y="3281363"/>
          <p14:tracePt t="7391" x="7485063" y="3244850"/>
          <p14:tracePt t="7407" x="7462838" y="3216275"/>
          <p14:tracePt t="7425" x="7442200" y="3187700"/>
          <p14:tracePt t="7440" x="7405688" y="3136900"/>
          <p14:tracePt t="7457" x="7346950" y="3086100"/>
          <p14:tracePt t="7475" x="7283450" y="3021013"/>
          <p14:tracePt t="7491" x="7239000" y="2992438"/>
          <p14:tracePt t="7507" x="7204075" y="2955925"/>
          <p14:tracePt t="7525" x="7138988" y="2927350"/>
          <p14:tracePt t="7541" x="7065963" y="2906713"/>
          <p14:tracePt t="7558" x="6986588" y="2884488"/>
          <p14:tracePt t="7575" x="6858000" y="2876550"/>
          <p14:tracePt t="7590" x="6719888" y="2890838"/>
          <p14:tracePt t="7606" x="6526213" y="2906713"/>
          <p14:tracePt t="7622" x="6316663" y="2941638"/>
          <p14:tracePt t="7638" x="6072188" y="2984500"/>
          <p14:tracePt t="7656" x="5854700" y="3021013"/>
          <p14:tracePt t="7672" x="5667375" y="3057525"/>
          <p14:tracePt t="7690" x="5487988" y="3108325"/>
          <p14:tracePt t="7707" x="5443538" y="3122613"/>
          <p14:tracePt t="7724" x="5429250" y="3128963"/>
          <p14:tracePt t="7740" x="5414963" y="3136900"/>
          <p14:tracePt t="7756" x="5400675" y="3157538"/>
          <p14:tracePt t="7773" x="5378450" y="3187700"/>
          <p14:tracePt t="7777" x="5357813" y="3222625"/>
          <p14:tracePt t="7790" x="5307013" y="3316288"/>
          <p14:tracePt t="7807" x="5235575" y="3446463"/>
          <p14:tracePt t="7824" x="5170488" y="3590925"/>
          <p14:tracePt t="7841" x="5141913" y="3698875"/>
          <p14:tracePt t="7857" x="5111750" y="3792538"/>
          <p14:tracePt t="7874" x="5097463" y="3871913"/>
          <p14:tracePt t="7891" x="5062538" y="4044950"/>
          <p14:tracePt t="7907" x="5083175" y="4160838"/>
          <p14:tracePt t="7923" x="5111750" y="4283075"/>
          <p14:tracePt t="7940" x="5156200" y="4391025"/>
          <p14:tracePt t="7956" x="5199063" y="4506913"/>
          <p14:tracePt t="7973" x="5249863" y="4600575"/>
          <p14:tracePt t="7991" x="5284788" y="4672013"/>
          <p14:tracePt t="8007" x="5314950" y="4773613"/>
          <p14:tracePt t="8024" x="5329238" y="4838700"/>
          <p14:tracePt t="8040" x="5335588" y="4881563"/>
          <p14:tracePt t="8057" x="5343525" y="4932363"/>
          <p14:tracePt t="8073" x="5364163" y="4975225"/>
          <p14:tracePt t="8091" x="5465763" y="5032375"/>
          <p14:tracePt t="8108" x="5551488" y="5062538"/>
          <p14:tracePt t="8125" x="5646738" y="5091113"/>
          <p14:tracePt t="8140" x="5724525" y="5111750"/>
          <p14:tracePt t="8157" x="5789613" y="5141913"/>
          <p14:tracePt t="8173" x="5819775" y="5156200"/>
          <p14:tracePt t="8190" x="5840413" y="5170488"/>
          <p14:tracePt t="8208" x="5913438" y="5199063"/>
          <p14:tracePt t="8224" x="5992813" y="5213350"/>
          <p14:tracePt t="8240" x="6078538" y="5241925"/>
          <p14:tracePt t="8257" x="6157913" y="5270500"/>
          <p14:tracePt t="8275" x="6245225" y="5300663"/>
          <p14:tracePt t="8279" x="6265863" y="5307013"/>
          <p14:tracePt t="8290" x="6280150" y="5314950"/>
          <p14:tracePt t="8307" x="6308725" y="5329238"/>
          <p14:tracePt t="8324" x="6316663" y="5329238"/>
          <p14:tracePt t="8360" x="6316663" y="5335588"/>
          <p14:tracePt t="8374" x="6330950" y="5343525"/>
          <p14:tracePt t="8390" x="6345238" y="5364163"/>
          <p14:tracePt t="8409" x="6381750" y="5386388"/>
          <p14:tracePt t="8425" x="6402388" y="5408613"/>
          <p14:tracePt t="8441" x="6424613" y="5429250"/>
          <p14:tracePt t="8458" x="6446838" y="5443538"/>
          <p14:tracePt t="8473" x="6467475" y="5457825"/>
          <p14:tracePt t="8490" x="6481763" y="5465763"/>
          <p14:tracePt t="8508" x="6489700" y="5465763"/>
          <p14:tracePt t="8682" x="6489700" y="5473700"/>
          <p14:tracePt t="8769" x="6489700" y="5480050"/>
          <p14:tracePt t="8782" x="6481763" y="5480050"/>
          <p14:tracePt t="11031" x="6475413" y="5473700"/>
          <p14:tracePt t="11039" x="6467475" y="5465763"/>
          <p14:tracePt t="11047" x="6467475" y="5451475"/>
          <p14:tracePt t="11055" x="6453188" y="5443538"/>
          <p14:tracePt t="11070" x="6446838" y="5414963"/>
          <p14:tracePt t="11087" x="6424613" y="5329238"/>
          <p14:tracePt t="11103" x="6396038" y="5235575"/>
          <p14:tracePt t="11120" x="6367463" y="5156200"/>
          <p14:tracePt t="11137" x="6330950" y="5026025"/>
          <p14:tracePt t="11154" x="6288088" y="4903788"/>
          <p14:tracePt t="11171" x="6223000" y="4702175"/>
          <p14:tracePt t="11187" x="6186488" y="4578350"/>
          <p14:tracePt t="11204" x="6149975" y="4456113"/>
          <p14:tracePt t="11221" x="6107113" y="4333875"/>
          <p14:tracePt t="11237" x="6049963" y="4211638"/>
          <p14:tracePt t="11253" x="5984875" y="4087813"/>
          <p14:tracePt t="11270" x="5891213" y="3908425"/>
          <p14:tracePt t="11287" x="5803900" y="3792538"/>
          <p14:tracePt t="11304" x="5724525" y="3684588"/>
          <p14:tracePt t="11321" x="5638800" y="3582988"/>
          <p14:tracePt t="11338" x="5530850" y="3482975"/>
          <p14:tracePt t="11355" x="5357813" y="3338513"/>
          <p14:tracePt t="11372" x="5270500" y="3259138"/>
          <p14:tracePt t="11390" x="5199063" y="3201988"/>
          <p14:tracePt t="11404" x="5170488" y="3173413"/>
          <p14:tracePt t="11422" x="5133975" y="3151188"/>
          <p14:tracePt t="11439" x="5091113" y="3122613"/>
          <p14:tracePt t="11455" x="4997450" y="3079750"/>
          <p14:tracePt t="11472" x="4924425" y="3057525"/>
          <p14:tracePt t="11488" x="4845050" y="3028950"/>
          <p14:tracePt t="11504" x="4745038" y="3006725"/>
          <p14:tracePt t="11521" x="4637088" y="2984500"/>
          <p14:tracePt t="11538" x="4527550" y="2978150"/>
          <p14:tracePt t="11555" x="4391025" y="2963863"/>
          <p14:tracePt t="11572" x="4311650" y="2963863"/>
          <p14:tracePt t="11588" x="4225925" y="2963863"/>
          <p14:tracePt t="11605" x="4146550" y="2963863"/>
          <p14:tracePt t="11622" x="4038600" y="2941638"/>
          <p14:tracePt t="11638" x="3944938" y="2921000"/>
          <p14:tracePt t="11655" x="3857625" y="2921000"/>
          <p14:tracePt t="11672" x="3756025" y="2955925"/>
          <p14:tracePt t="11688" x="3713163" y="2978150"/>
          <p14:tracePt t="11705" x="3641725" y="3014663"/>
          <p14:tracePt t="11722" x="3554413" y="3063875"/>
          <p14:tracePt t="11739" x="3475038" y="3100388"/>
          <p14:tracePt t="11755" x="3389313" y="3128963"/>
          <p14:tracePt t="11772" x="3295650" y="3173413"/>
          <p14:tracePt t="11776" x="3252788" y="3201988"/>
          <p14:tracePt t="11789" x="3128963" y="3287713"/>
          <p14:tracePt t="11805" x="3028950" y="3367088"/>
          <p14:tracePt t="11823" x="2941638" y="3446463"/>
          <p14:tracePt t="11839" x="2890838" y="3519488"/>
          <p14:tracePt t="11857" x="2833688" y="3627438"/>
          <p14:tracePt t="11873" x="2805113" y="3706813"/>
          <p14:tracePt t="11889" x="2776538" y="3792538"/>
          <p14:tracePt t="11906" x="2747963" y="3865563"/>
          <p14:tracePt t="11924" x="2725738" y="3951288"/>
          <p14:tracePt t="11939" x="2697163" y="4038600"/>
          <p14:tracePt t="11956" x="2668588" y="4124325"/>
          <p14:tracePt t="11971" x="2646363" y="4217988"/>
          <p14:tracePt t="11988" x="2638425" y="4311650"/>
          <p14:tracePt t="12004" x="2638425" y="4478338"/>
          <p14:tracePt t="12021" x="2668588" y="4578350"/>
          <p14:tracePt t="12037" x="2697163" y="4672013"/>
          <p14:tracePt t="12054" x="2725738" y="4751388"/>
          <p14:tracePt t="12072" x="2747963" y="4824413"/>
          <p14:tracePt t="12089" x="2782888" y="4881563"/>
          <p14:tracePt t="12105" x="2805113" y="4924425"/>
          <p14:tracePt t="12122" x="2827338" y="4989513"/>
          <p14:tracePt t="12139" x="2855913" y="5054600"/>
          <p14:tracePt t="12155" x="2876550" y="5091113"/>
          <p14:tracePt t="12173" x="2905125" y="5156200"/>
          <p14:tracePt t="12190" x="2927350" y="5191125"/>
          <p14:tracePt t="12206" x="2955925" y="5241925"/>
          <p14:tracePt t="12223" x="2978150" y="5284788"/>
          <p14:tracePt t="12240" x="3000375" y="5335588"/>
          <p14:tracePt t="12256" x="3021013" y="5372100"/>
          <p14:tracePt t="12272" x="3043238" y="5414963"/>
          <p14:tracePt t="12274" x="3057525" y="5429250"/>
          <p14:tracePt t="12290" x="3079750" y="5457825"/>
          <p14:tracePt t="12306" x="3100388" y="5480050"/>
          <p14:tracePt t="12323" x="3122613" y="5494338"/>
          <p14:tracePt t="12339" x="3136900" y="5522913"/>
          <p14:tracePt t="12355" x="3151188" y="5553075"/>
          <p14:tracePt t="12375" x="3179763" y="5581650"/>
          <p14:tracePt t="12389" x="3194050" y="5602288"/>
          <p14:tracePt t="12405" x="3208338" y="5616575"/>
          <p14:tracePt t="12423" x="3208338" y="5638800"/>
          <p14:tracePt t="12438" x="3222625" y="5661025"/>
          <p14:tracePt t="12457" x="3230563" y="5681663"/>
          <p14:tracePt t="12472" x="3236913" y="5703888"/>
          <p14:tracePt t="12489" x="3252788" y="5732463"/>
          <p14:tracePt t="12505" x="3267075" y="5761038"/>
          <p14:tracePt t="12523" x="3273425" y="5789613"/>
          <p14:tracePt t="12539" x="3287713" y="5811838"/>
          <p14:tracePt t="12555" x="3295650" y="5834063"/>
          <p14:tracePt t="12572" x="3302000" y="5854700"/>
          <p14:tracePt t="12589" x="3302000" y="5876925"/>
          <p14:tracePt t="12606" x="3316288" y="5905500"/>
          <p14:tracePt t="12624" x="3324225" y="5919788"/>
          <p14:tracePt t="12639" x="3330575" y="5942013"/>
          <p14:tracePt t="12655" x="3338513" y="5970588"/>
          <p14:tracePt t="12672" x="3338513" y="5984875"/>
          <p14:tracePt t="12689" x="3338513" y="6007100"/>
          <p14:tracePt t="12705" x="3338513" y="6027738"/>
          <p14:tracePt t="12723" x="3346450" y="6049963"/>
          <p14:tracePt t="12739" x="3346450" y="6064250"/>
          <p14:tracePt t="12755" x="3346450" y="6078538"/>
          <p14:tracePt t="12773" x="3346450" y="6086475"/>
          <p14:tracePt t="12789" x="3346450" y="6092825"/>
          <p14:tracePt t="12810" x="3346450" y="6100763"/>
          <p14:tracePt t="12827" x="3352800" y="6107113"/>
          <p14:tracePt t="12911" x="3360738" y="6107113"/>
          <p14:tracePt t="12932" x="3367088" y="6107113"/>
          <p14:tracePt t="12939" x="3367088" y="6092825"/>
          <p14:tracePt t="12955" x="3367088" y="6072188"/>
          <p14:tracePt t="12973" x="3367088" y="6035675"/>
          <p14:tracePt t="12989" x="3375025" y="6007100"/>
          <p14:tracePt t="13006" x="3381375" y="5992813"/>
          <p14:tracePt t="13024" x="3381375" y="5956300"/>
          <p14:tracePt t="13039" x="3381375" y="5934075"/>
          <p14:tracePt t="13057" x="3381375" y="5913438"/>
          <p14:tracePt t="13073" x="3381375" y="5899150"/>
          <p14:tracePt t="13090" x="3381375" y="5891213"/>
          <p14:tracePt t="13217" x="3381375" y="5899150"/>
          <p14:tracePt t="13225" x="3367088" y="5899150"/>
          <p14:tracePt t="13239" x="3360738" y="5913438"/>
          <p14:tracePt t="13256" x="3360738" y="5919788"/>
          <p14:tracePt t="13272" x="3352800" y="5919788"/>
          <p14:tracePt t="13317" x="3346450" y="5927725"/>
          <p14:tracePt t="13333" x="3346450" y="5942013"/>
          <p14:tracePt t="13341" x="3346450" y="5948363"/>
          <p14:tracePt t="13357" x="3338513" y="5970588"/>
          <p14:tracePt t="13372" x="3330575" y="5984875"/>
          <p14:tracePt t="13389" x="3330575" y="5999163"/>
          <p14:tracePt t="13405" x="3330575" y="6013450"/>
          <p14:tracePt t="13422" x="3324225" y="6027738"/>
          <p14:tracePt t="13439" x="3324225" y="6035675"/>
          <p14:tracePt t="13474" x="3316288" y="6056313"/>
          <p14:tracePt t="13489" x="3316288" y="6072188"/>
          <p14:tracePt t="13506" x="3316288" y="6078538"/>
          <p14:tracePt t="13523" x="3316288" y="6086475"/>
          <p14:tracePt t="13658" x="3324225" y="6078538"/>
          <p14:tracePt t="13665" x="3324225" y="6072188"/>
          <p14:tracePt t="13672" x="3330575" y="6056313"/>
          <p14:tracePt t="13689" x="3338513" y="6027738"/>
          <p14:tracePt t="13705" x="3346450" y="5999163"/>
          <p14:tracePt t="13722" x="3352800" y="5956300"/>
          <p14:tracePt t="13740" x="3352800" y="5899150"/>
          <p14:tracePt t="13756" x="3360738" y="5862638"/>
          <p14:tracePt t="13773" x="3360738" y="5826125"/>
          <p14:tracePt t="13777" x="3360738" y="5811838"/>
          <p14:tracePt t="13789" x="3360738" y="5803900"/>
          <p14:tracePt t="13806" x="3360738" y="5775325"/>
          <p14:tracePt t="13822" x="3360738" y="5746750"/>
          <p14:tracePt t="13840" x="3352800" y="5689600"/>
          <p14:tracePt t="13857" x="3330575" y="5653088"/>
          <p14:tracePt t="13873" x="3302000" y="5602288"/>
          <p14:tracePt t="13889" x="3295650" y="5581650"/>
          <p14:tracePt t="13905" x="3287713" y="5559425"/>
          <p14:tracePt t="13922" x="3281363" y="5537200"/>
          <p14:tracePt t="13939" x="3273425" y="5508625"/>
          <p14:tracePt t="13955" x="3273425" y="5487988"/>
          <p14:tracePt t="13973" x="3273425" y="5465763"/>
          <p14:tracePt t="13989" x="3273425" y="5451475"/>
          <p14:tracePt t="14005" x="3267075" y="5429250"/>
          <p14:tracePt t="14023" x="3267075" y="5414963"/>
          <p14:tracePt t="14039" x="3267075" y="5394325"/>
          <p14:tracePt t="14056" x="3267075" y="5364163"/>
          <p14:tracePt t="14073" x="3273425" y="5343525"/>
          <p14:tracePt t="14089" x="3281363" y="5329238"/>
          <p14:tracePt t="14106" x="3295650" y="5307013"/>
          <p14:tracePt t="14122" x="3316288" y="5284788"/>
          <p14:tracePt t="14139" x="3324225" y="5270500"/>
          <p14:tracePt t="14156" x="3330575" y="5256213"/>
          <p14:tracePt t="14173" x="3338513" y="5241925"/>
          <p14:tracePt t="14189" x="3352800" y="5221288"/>
          <p14:tracePt t="14206" x="3367088" y="5199063"/>
          <p14:tracePt t="14223" x="3389313" y="5184775"/>
          <p14:tracePt t="14238" x="3403600" y="5162550"/>
          <p14:tracePt t="14254" x="3409950" y="5141913"/>
          <p14:tracePt t="14271" x="3425825" y="5111750"/>
          <p14:tracePt t="14286" x="3432175" y="5091113"/>
          <p14:tracePt t="14305" x="3440113" y="5076825"/>
          <p14:tracePt t="14320" x="3440113" y="5054600"/>
          <p14:tracePt t="14336" x="3440113" y="5032375"/>
          <p14:tracePt t="14354" x="3440113" y="5026025"/>
          <p14:tracePt t="14370" x="3440113" y="5003800"/>
          <p14:tracePt t="14389" x="3425825" y="4975225"/>
          <p14:tracePt t="14405" x="3417888" y="4954588"/>
          <p14:tracePt t="14422" x="3417888" y="4938713"/>
          <p14:tracePt t="14439" x="3409950" y="4924425"/>
          <p14:tracePt t="14455" x="3395663" y="4918075"/>
          <p14:tracePt t="14472" x="3381375" y="4910138"/>
          <p14:tracePt t="14489" x="3352800" y="4903788"/>
          <p14:tracePt t="14505" x="3338513" y="4903788"/>
          <p14:tracePt t="14522" x="3309938" y="4889500"/>
          <p14:tracePt t="14539" x="3287713" y="4889500"/>
          <p14:tracePt t="14555" x="3267075" y="4889500"/>
          <p14:tracePt t="14572" x="3244850" y="4889500"/>
          <p14:tracePt t="14655" x="3252788" y="4889500"/>
          <p14:tracePt t="14672" x="3259138" y="4881563"/>
          <p14:tracePt t="14679" x="3273425" y="4867275"/>
          <p14:tracePt t="14689" x="3281363" y="4867275"/>
          <p14:tracePt t="14704" x="3309938" y="4867275"/>
          <p14:tracePt t="14723" x="3346450" y="4867275"/>
          <p14:tracePt t="14739" x="3389313" y="4867275"/>
          <p14:tracePt t="14755" x="3446463" y="4867275"/>
          <p14:tracePt t="14773" x="3519488" y="4867275"/>
          <p14:tracePt t="14777" x="3554413" y="4867275"/>
          <p14:tracePt t="14789" x="3598863" y="4867275"/>
          <p14:tracePt t="14805" x="3670300" y="4859338"/>
          <p14:tracePt t="14822" x="3713163" y="4838700"/>
          <p14:tracePt t="14838" x="3749675" y="4830763"/>
          <p14:tracePt t="14856" x="3778250" y="4816475"/>
          <p14:tracePt t="14872" x="3792538" y="4810125"/>
          <p14:tracePt t="14908" x="3800475" y="4802188"/>
          <p14:tracePt t="14922" x="3800475" y="4795838"/>
          <p14:tracePt t="14939" x="3806825" y="4795838"/>
          <p14:tracePt t="14956" x="3821113" y="4773613"/>
          <p14:tracePt t="14972" x="3843338" y="4765675"/>
          <p14:tracePt t="14988" x="3865563" y="4751388"/>
          <p14:tracePt t="15006" x="3879850" y="4745038"/>
          <p14:tracePt t="15022" x="3937000" y="4737100"/>
          <p14:tracePt t="15039" x="4052888" y="4730750"/>
          <p14:tracePt t="15056" x="4138613" y="4722813"/>
          <p14:tracePt t="15072" x="4240213" y="4716463"/>
          <p14:tracePt t="15089" x="4325938" y="4716463"/>
          <p14:tracePt t="15106" x="4405313" y="4708525"/>
          <p14:tracePt t="15122" x="4492625" y="4694238"/>
          <p14:tracePt t="15140" x="4614863" y="4651375"/>
          <p14:tracePt t="15156" x="4694238" y="4622800"/>
          <p14:tracePt t="15172" x="4773613" y="4592638"/>
          <p14:tracePt t="15189" x="4845050" y="4572000"/>
          <p14:tracePt t="15206" x="4918075" y="4543425"/>
          <p14:tracePt t="15222" x="4983163" y="4513263"/>
          <p14:tracePt t="15240" x="5083175" y="4478338"/>
          <p14:tracePt t="15256" x="5148263" y="4441825"/>
          <p14:tracePt t="15272" x="5213350" y="4405313"/>
          <p14:tracePt t="15290" x="5278438" y="4362450"/>
          <p14:tracePt t="15306" x="5335588" y="4325938"/>
          <p14:tracePt t="15323" x="5394325" y="4297363"/>
          <p14:tracePt t="15339" x="5465763" y="4276725"/>
          <p14:tracePt t="15357" x="5573713" y="4232275"/>
          <p14:tracePt t="15373" x="5653088" y="4203700"/>
          <p14:tracePt t="15388" x="5724525" y="4189413"/>
          <p14:tracePt t="15404" x="5797550" y="4175125"/>
          <p14:tracePt t="15420" x="5854700" y="4160838"/>
          <p14:tracePt t="15437" x="5891213" y="4160838"/>
          <p14:tracePt t="15454" x="5905500" y="4160838"/>
          <p14:tracePt t="15471" x="5934075" y="4152900"/>
          <p14:tracePt t="15488" x="5956300" y="4152900"/>
          <p14:tracePt t="15505" x="5976938" y="4146550"/>
          <p14:tracePt t="15521" x="5999163" y="4138613"/>
          <p14:tracePt t="15538" x="6021388" y="4138613"/>
          <p14:tracePt t="15555" x="6035675" y="4132263"/>
          <p14:tracePt t="15572" x="6064250" y="4124325"/>
          <p14:tracePt t="15588" x="6078538" y="4124325"/>
          <p14:tracePt t="15605" x="6086475" y="4124325"/>
          <p14:tracePt t="15727" x="6086475" y="4117975"/>
          <p14:tracePt t="15735" x="6086475" y="4110038"/>
          <p14:tracePt t="15743" x="6086475" y="4103688"/>
          <p14:tracePt t="15755" x="6086475" y="4087813"/>
          <p14:tracePt t="15772" x="6086475" y="4059238"/>
          <p14:tracePt t="15776" x="6092825" y="4044950"/>
          <p14:tracePt t="15789" x="6115050" y="3979863"/>
          <p14:tracePt t="15805" x="6143625" y="3914775"/>
          <p14:tracePt t="15822" x="6165850" y="3857625"/>
          <p14:tracePt t="15838" x="6186488" y="3829050"/>
          <p14:tracePt t="15855" x="6200775" y="3806825"/>
          <p14:tracePt t="15872" x="6215063" y="3792538"/>
          <p14:tracePt t="15889" x="6223000" y="3778250"/>
          <p14:tracePt t="15905" x="6245225" y="3763963"/>
          <p14:tracePt t="15922" x="6259513" y="3741738"/>
          <p14:tracePt t="15939" x="6280150" y="3713163"/>
          <p14:tracePt t="15955" x="6302375" y="3684588"/>
          <p14:tracePt t="15972" x="6323013" y="3662363"/>
          <p14:tracePt t="15989" x="6345238" y="3633788"/>
          <p14:tracePt t="16005" x="6367463" y="3613150"/>
          <p14:tracePt t="16022" x="6373813" y="3598863"/>
          <p14:tracePt t="16038" x="6396038" y="3576638"/>
          <p14:tracePt t="16055" x="6410325" y="3554413"/>
          <p14:tracePt t="16072" x="6432550" y="3525838"/>
          <p14:tracePt t="16088" x="6453188" y="3482975"/>
          <p14:tracePt t="16105" x="6489700" y="3403600"/>
          <p14:tracePt t="16122" x="6511925" y="3338513"/>
          <p14:tracePt t="16138" x="6554788" y="3259138"/>
          <p14:tracePt t="16155" x="6583363" y="3179763"/>
          <p14:tracePt t="16173" x="6619875" y="3114675"/>
          <p14:tracePt t="16189" x="6640513" y="3094038"/>
          <p14:tracePt t="16206" x="6654800" y="3071813"/>
          <p14:tracePt t="16222" x="6662738" y="3057525"/>
          <p14:tracePt t="16239" x="6684963" y="3035300"/>
          <p14:tracePt t="16255" x="6705600" y="3000375"/>
          <p14:tracePt t="16271" x="6727825" y="2978150"/>
          <p14:tracePt t="16275" x="6734175" y="2970213"/>
          <p14:tracePt t="16288" x="6748463" y="2955925"/>
          <p14:tracePt t="16307" x="6764338" y="2941638"/>
          <p14:tracePt t="16322" x="6764338" y="2935288"/>
          <p14:tracePt t="16412" x="6756400" y="2935288"/>
          <p14:tracePt t="16421" x="6748463" y="2935288"/>
          <p14:tracePt t="16433" x="6742113" y="2935288"/>
          <p14:tracePt t="16748" x="6727825" y="2941638"/>
          <p14:tracePt t="16755" x="6699250" y="2955925"/>
          <p14:tracePt t="16772" x="6670675" y="2978150"/>
          <p14:tracePt t="16778" x="6662738" y="2984500"/>
          <p14:tracePt t="16788" x="6654800" y="2992438"/>
          <p14:tracePt t="16805" x="6634163" y="3000375"/>
          <p14:tracePt t="16822" x="6611938" y="3014663"/>
          <p14:tracePt t="16838" x="6591300" y="3021013"/>
          <p14:tracePt t="16855" x="6569075" y="3035300"/>
          <p14:tracePt t="16871" x="6546850" y="3049588"/>
          <p14:tracePt t="16888" x="6518275" y="3071813"/>
          <p14:tracePt t="16905" x="6461125" y="3108325"/>
          <p14:tracePt t="16922" x="6402388" y="3157538"/>
          <p14:tracePt t="16938" x="6381750" y="3179763"/>
          <p14:tracePt t="16955" x="6367463" y="3201988"/>
          <p14:tracePt t="16973" x="6367463" y="3208338"/>
          <p14:tracePt t="16989" x="6367463" y="3216275"/>
          <p14:tracePt t="17021" x="6373813" y="3222625"/>
          <p14:tracePt t="17039" x="6402388" y="3252788"/>
          <p14:tracePt t="17055" x="6418263" y="3273425"/>
          <p14:tracePt t="17071" x="6438900" y="3302000"/>
          <p14:tracePt t="17088" x="6461125" y="3324225"/>
          <p14:tracePt t="17105" x="6481763" y="3346450"/>
          <p14:tracePt t="17121" x="6503988" y="3367088"/>
          <p14:tracePt t="17138" x="6526213" y="3403600"/>
          <p14:tracePt t="17156" x="6540500" y="3417888"/>
          <p14:tracePt t="17172" x="6554788" y="3432175"/>
          <p14:tracePt t="17188" x="6561138" y="3446463"/>
          <p14:tracePt t="17206" x="6569075" y="3454400"/>
          <p14:tracePt t="17221" x="6591300" y="3468688"/>
          <p14:tracePt t="17238" x="6611938" y="3482975"/>
          <p14:tracePt t="17240" x="6619875" y="3489325"/>
          <p14:tracePt t="17256" x="6640513" y="3511550"/>
          <p14:tracePt t="17272" x="6654800" y="3519488"/>
          <p14:tracePt t="17288" x="6670675" y="3533775"/>
          <p14:tracePt t="17305" x="6684963" y="3533775"/>
          <p14:tracePt t="17323" x="6705600" y="3540125"/>
          <p14:tracePt t="17355" x="6727825" y="3540125"/>
          <p14:tracePt t="17371" x="6748463" y="3540125"/>
          <p14:tracePt t="17389" x="6764338" y="3540125"/>
          <p14:tracePt t="17406" x="6784975" y="3548063"/>
          <p14:tracePt t="17421" x="6807200" y="3554413"/>
          <p14:tracePt t="17439" x="6835775" y="3562350"/>
          <p14:tracePt t="17456" x="6850063" y="3562350"/>
          <p14:tracePt t="17471" x="6872288" y="3562350"/>
          <p14:tracePt t="17488" x="6886575" y="3562350"/>
          <p14:tracePt t="17505" x="6907213" y="3562350"/>
          <p14:tracePt t="17523" x="6921500" y="3562350"/>
          <p14:tracePt t="17555" x="6929438" y="3562350"/>
          <p14:tracePt t="17644" x="6929438" y="3568700"/>
          <p14:tracePt t="17663" x="6929438" y="3582988"/>
          <p14:tracePt t="17671" x="6921500" y="3598863"/>
          <p14:tracePt t="17677" x="6907213" y="3641725"/>
          <p14:tracePt t="17689" x="6892925" y="3678238"/>
          <p14:tracePt t="17704" x="6864350" y="3756025"/>
          <p14:tracePt t="17721" x="6850063" y="3786188"/>
          <p14:tracePt t="17740" x="6827838" y="3821113"/>
          <p14:tracePt t="17755" x="6807200" y="3843338"/>
          <p14:tracePt t="17772" x="6792913" y="3865563"/>
          <p14:tracePt t="17788" x="6778625" y="3886200"/>
          <p14:tracePt t="17805" x="6756400" y="3908425"/>
          <p14:tracePt t="17821" x="6734175" y="3922713"/>
          <p14:tracePt t="17837" x="6713538" y="3937000"/>
          <p14:tracePt t="17855" x="6684963" y="3959225"/>
          <p14:tracePt t="17872" x="6634163" y="3994150"/>
          <p14:tracePt t="17888" x="6611938" y="4016375"/>
          <p14:tracePt t="17905" x="6583363" y="4038600"/>
          <p14:tracePt t="17921" x="6561138" y="4059238"/>
          <p14:tracePt t="17937" x="6554788" y="4073525"/>
          <p14:tracePt t="17956" x="6546850" y="4095750"/>
          <p14:tracePt t="17972" x="6546850" y="4124325"/>
          <p14:tracePt t="17988" x="6546850" y="4152900"/>
          <p14:tracePt t="18006" x="6561138" y="4181475"/>
          <p14:tracePt t="18021" x="6569075" y="4217988"/>
          <p14:tracePt t="18037" x="6575425" y="4246563"/>
          <p14:tracePt t="18055" x="6569075" y="4311650"/>
          <p14:tracePt t="18072" x="6561138" y="4356100"/>
          <p14:tracePt t="18088" x="6561138" y="4384675"/>
          <p14:tracePt t="18104" x="6561138" y="4398963"/>
          <p14:tracePt t="18122" x="6561138" y="4419600"/>
          <p14:tracePt t="18138" x="6569075" y="4433888"/>
          <p14:tracePt t="18154" x="6583363" y="4456113"/>
          <p14:tracePt t="18172" x="6605588" y="4484688"/>
          <p14:tracePt t="18188" x="6662738" y="4506913"/>
          <p14:tracePt t="18205" x="6727825" y="4535488"/>
          <p14:tracePt t="18221" x="6792913" y="4564063"/>
          <p14:tracePt t="18238" x="6835775" y="4572000"/>
          <p14:tracePt t="18255" x="6872288" y="4578350"/>
          <p14:tracePt t="18271" x="6886575" y="4586288"/>
          <p14:tracePt t="18275" x="6900863" y="4586288"/>
          <p14:tracePt t="18288" x="6921500" y="4592638"/>
          <p14:tracePt t="18305" x="6943725" y="4600575"/>
          <p14:tracePt t="18321" x="6980238" y="4622800"/>
          <p14:tracePt t="18337" x="7016750" y="4629150"/>
          <p14:tracePt t="18354" x="7059613" y="4637088"/>
          <p14:tracePt t="18371" x="7116763" y="4637088"/>
          <p14:tracePt t="18388" x="7189788" y="4629150"/>
          <p14:tracePt t="18404" x="7232650" y="4629150"/>
          <p14:tracePt t="18422" x="7253288" y="4629150"/>
          <p14:tracePt t="18438" x="7275513" y="4622800"/>
          <p14:tracePt t="18454" x="7283450" y="4622800"/>
          <p14:tracePt t="18471" x="7289800" y="4622800"/>
          <p14:tracePt t="18487" x="7289800" y="4614863"/>
          <p14:tracePt t="18530" x="7289800" y="4606925"/>
          <p14:tracePt t="18538" x="7283450" y="4600575"/>
          <p14:tracePt t="18556" x="7275513" y="4600575"/>
          <p14:tracePt t="18634" x="7269163" y="4600575"/>
          <p14:tracePt t="19613" x="7261225" y="4600575"/>
          <p14:tracePt t="19621" x="7253288" y="4600575"/>
          <p14:tracePt t="19638" x="7232650" y="4600575"/>
          <p14:tracePt t="19655" x="7224713" y="4600575"/>
          <p14:tracePt t="19671" x="7210425" y="4600575"/>
          <p14:tracePt t="19687" x="7189788" y="4606925"/>
          <p14:tracePt t="19704" x="7173913" y="4606925"/>
          <p14:tracePt t="19721" x="7159625" y="4614863"/>
          <p14:tracePt t="19736" x="7145338" y="4622800"/>
          <p14:tracePt t="19752" x="7131050" y="4622800"/>
          <p14:tracePt t="19769" x="7124700" y="4629150"/>
          <p14:tracePt t="19785" x="7110413" y="4629150"/>
          <p14:tracePt t="19802" x="7094538" y="4637088"/>
          <p14:tracePt t="19820" x="7073900" y="4643438"/>
          <p14:tracePt t="19909" x="7080250" y="4643438"/>
          <p14:tracePt t="19915" x="7080250" y="4651375"/>
          <p14:tracePt t="19923" x="7088188" y="4651375"/>
          <p14:tracePt t="19935" x="7094538" y="4651375"/>
          <p14:tracePt t="19952" x="7110413" y="4651375"/>
          <p14:tracePt t="19969" x="7138988" y="4651375"/>
          <p14:tracePt t="19986" x="7159625" y="4643438"/>
          <p14:tracePt t="20003" x="7173913" y="4643438"/>
          <p14:tracePt t="20019" x="7181850" y="4637088"/>
          <p14:tracePt t="20036" x="7189788" y="4637088"/>
          <p14:tracePt t="20053" x="7196138" y="4629150"/>
          <p14:tracePt t="20111" x="7196138" y="4622800"/>
          <p14:tracePt t="20133" x="7204075" y="4622800"/>
          <p14:tracePt t="20222" x="7204075" y="4614863"/>
          <p14:tracePt t="20239" x="7210425" y="4606925"/>
          <p14:tracePt t="20259" x="7218363" y="4600575"/>
          <p14:tracePt t="20269" x="7218363" y="4592638"/>
          <p14:tracePt t="20285" x="7218363" y="4586288"/>
          <p14:tracePt t="20297" x="7224713" y="4578350"/>
          <p14:tracePt t="20318" x="7224713" y="4572000"/>
          <p14:tracePt t="20334" x="7224713" y="4564063"/>
          <p14:tracePt t="20352" x="7224713" y="4557713"/>
          <p14:tracePt t="20368" x="7224713" y="4549775"/>
          <p14:tracePt t="20384" x="7224713" y="4535488"/>
          <p14:tracePt t="20402" x="7224713" y="4529138"/>
          <p14:tracePt t="20418" x="7224713" y="4506913"/>
          <p14:tracePt t="20437" x="7218363" y="4478338"/>
          <p14:tracePt t="20451" x="7210425" y="4478338"/>
          <p14:tracePt t="20468" x="7210425" y="4464050"/>
          <p14:tracePt t="20485" x="7204075" y="4456113"/>
          <p14:tracePt t="20502" x="7196138" y="4456113"/>
          <p14:tracePt t="20519" x="7196138" y="4449763"/>
          <p14:tracePt t="20535" x="7189788" y="4449763"/>
          <p14:tracePt t="20553" x="7173913" y="4449763"/>
          <p14:tracePt t="20570" x="7153275" y="4449763"/>
          <p14:tracePt t="20586" x="7145338" y="4449763"/>
          <p14:tracePt t="20603" x="7138988" y="4449763"/>
          <p14:tracePt t="20621" x="7124700" y="4449763"/>
          <p14:tracePt t="20638" x="7116763" y="4449763"/>
          <p14:tracePt t="20654" x="7110413" y="4449763"/>
          <p14:tracePt t="20671" x="7102475" y="4449763"/>
          <p14:tracePt t="20713" x="7094538" y="4449763"/>
          <p14:tracePt t="20724" x="7094538" y="4456113"/>
          <p14:tracePt t="20737" x="7088188" y="4456113"/>
          <p14:tracePt t="20753" x="7073900" y="4470400"/>
          <p14:tracePt t="20769" x="7045325" y="4492625"/>
          <p14:tracePt t="20785" x="7031038" y="4498975"/>
          <p14:tracePt t="20802" x="7031038" y="4506913"/>
          <p14:tracePt t="20835" x="7023100" y="4513263"/>
          <p14:tracePt t="20867" x="7023100" y="4521200"/>
          <p14:tracePt t="20884" x="7023100" y="4529138"/>
          <p14:tracePt t="20901" x="7023100" y="4535488"/>
          <p14:tracePt t="20918" x="7023100" y="4549775"/>
          <p14:tracePt t="20934" x="7023100" y="4572000"/>
          <p14:tracePt t="20951" x="7031038" y="4578350"/>
          <p14:tracePt t="20968" x="7031038" y="4592638"/>
          <p14:tracePt t="20985" x="7037388" y="4600575"/>
          <p14:tracePt t="21001" x="7037388" y="4614863"/>
          <p14:tracePt t="21017" x="7045325" y="4622800"/>
          <p14:tracePt t="21034" x="7045325" y="4629150"/>
          <p14:tracePt t="21051" x="7059613" y="4643438"/>
          <p14:tracePt t="21068" x="7065963" y="4651375"/>
          <p14:tracePt t="21084" x="7073900" y="4657725"/>
          <p14:tracePt t="21101" x="7088188" y="4665663"/>
          <p14:tracePt t="21117" x="7094538" y="4672013"/>
          <p14:tracePt t="21134" x="7102475" y="4672013"/>
          <p14:tracePt t="21151" x="7116763" y="4679950"/>
          <p14:tracePt t="21168" x="7124700" y="4686300"/>
          <p14:tracePt t="21184" x="7131050" y="4686300"/>
          <p14:tracePt t="21201" x="7145338" y="4694238"/>
          <p14:tracePt t="21234" x="7153275" y="4694238"/>
          <p14:tracePt t="21251" x="7167563" y="4694238"/>
          <p14:tracePt t="21267" x="7167563" y="4702175"/>
          <p14:tracePt t="21284" x="7173913" y="4702175"/>
          <p14:tracePt t="21325" x="7181850" y="4702175"/>
          <p14:tracePt t="21351" x="7181850" y="4694238"/>
          <p14:tracePt t="21393" x="7189788" y="4686300"/>
          <p14:tracePt t="21401" x="7196138" y="4686300"/>
          <p14:tracePt t="21409" x="7196138" y="4679950"/>
          <p14:tracePt t="21425" x="7196138" y="4672013"/>
          <p14:tracePt t="21434" x="7196138" y="4665663"/>
          <p14:tracePt t="21451" x="7204075" y="4665663"/>
          <p14:tracePt t="21468" x="7204075" y="4657725"/>
          <p14:tracePt t="21486" x="7204075" y="4643438"/>
          <p14:tracePt t="21502" x="7204075" y="4637088"/>
          <p14:tracePt t="21519" x="7204075" y="4629150"/>
          <p14:tracePt t="21542" x="7204075" y="4622800"/>
          <p14:tracePt t="21615" x="7204075" y="4614863"/>
          <p14:tracePt t="21623" x="7204075" y="4606925"/>
          <p14:tracePt t="21681" x="7204075" y="4600575"/>
          <p14:tracePt t="22341" x="7204075" y="4592638"/>
          <p14:tracePt t="22367" x="7204075" y="4586288"/>
          <p14:tracePt t="22383" x="7204075" y="4578350"/>
          <p14:tracePt t="22437" x="7204075" y="4572000"/>
          <p14:tracePt t="22527" x="7204075" y="4564063"/>
          <p14:tracePt t="22881" x="7204075" y="4557713"/>
          <p14:tracePt t="22893" x="7204075" y="4549775"/>
          <p14:tracePt t="22911" x="7204075" y="4543425"/>
          <p14:tracePt t="22927" x="7204075" y="4535488"/>
          <p14:tracePt t="22947" x="7204075" y="4529138"/>
          <p14:tracePt t="22959" x="7204075" y="4521200"/>
          <p14:tracePt t="23051" x="7204075" y="4513263"/>
          <p14:tracePt t="23077" x="7189788" y="4513263"/>
          <p14:tracePt t="23096" x="7181850" y="4513263"/>
          <p14:tracePt t="23104" x="7173913" y="4513263"/>
          <p14:tracePt t="23118" x="7167563" y="4521200"/>
          <p14:tracePt t="23134" x="7131050" y="4535488"/>
          <p14:tracePt t="23151" x="7110413" y="4535488"/>
          <p14:tracePt t="23167" x="7073900" y="4549775"/>
          <p14:tracePt t="23184" x="7045325" y="4557713"/>
          <p14:tracePt t="23203" x="7023100" y="4557713"/>
          <p14:tracePt t="23219" x="7016750" y="4557713"/>
          <p14:tracePt t="23236" x="6994525" y="4557713"/>
          <p14:tracePt t="23253" x="6986588" y="4557713"/>
          <p14:tracePt t="23416" x="6980238" y="4564063"/>
          <p14:tracePt t="23428" x="6972300" y="4564063"/>
          <p14:tracePt t="23444" x="6965950" y="4564063"/>
          <p14:tracePt t="23455" x="6958013" y="4564063"/>
          <p14:tracePt t="23469" x="6943725" y="4572000"/>
          <p14:tracePt t="23487" x="6929438" y="4578350"/>
          <p14:tracePt t="23503" x="6907213" y="4586288"/>
          <p14:tracePt t="23519" x="6886575" y="4592638"/>
          <p14:tracePt t="23535" x="6872288" y="4606925"/>
          <p14:tracePt t="23552" x="6850063" y="4614863"/>
          <p14:tracePt t="23569" x="6835775" y="4622800"/>
          <p14:tracePt t="23585" x="6827838" y="4622800"/>
          <p14:tracePt t="23620" x="6813550" y="4629150"/>
          <p14:tracePt t="23637" x="6799263" y="4637088"/>
          <p14:tracePt t="23653" x="6792913" y="4637088"/>
          <p14:tracePt t="23670" x="6778625" y="4637088"/>
          <p14:tracePt t="23686" x="6770688" y="4637088"/>
          <p14:tracePt t="23702" x="6742113" y="4637088"/>
          <p14:tracePt t="23719" x="6713538" y="4637088"/>
          <p14:tracePt t="23736" x="6662738" y="4637088"/>
          <p14:tracePt t="23753" x="6626225" y="4637088"/>
          <p14:tracePt t="23769" x="6611938" y="4637088"/>
          <p14:tracePt t="23786" x="6597650" y="4637088"/>
          <p14:tracePt t="23803" x="6591300" y="4637088"/>
          <p14:tracePt t="23819" x="6583363" y="4637088"/>
          <p14:tracePt t="23877" x="6575425" y="4637088"/>
          <p14:tracePt t="23885" x="6569075" y="4637088"/>
          <p14:tracePt t="23891" x="6561138" y="4637088"/>
          <p14:tracePt t="23903" x="6546850" y="4637088"/>
          <p14:tracePt t="23919" x="6511925" y="4629150"/>
          <p14:tracePt t="23935" x="6475413" y="4629150"/>
          <p14:tracePt t="23953" x="6446838" y="4622800"/>
          <p14:tracePt t="23969" x="6438900" y="4622800"/>
          <p14:tracePt t="24094" x="6432550" y="4622800"/>
          <p14:tracePt t="24229" x="6438900" y="4622800"/>
          <p14:tracePt t="24237" x="6446838" y="4622800"/>
          <p14:tracePt t="24250" x="6461125" y="4622800"/>
          <p14:tracePt t="24267" x="6475413" y="4622800"/>
          <p14:tracePt t="24269" x="6489700" y="4622800"/>
          <p14:tracePt t="24284" x="6503988" y="4622800"/>
          <p14:tracePt t="24301" x="6526213" y="4622800"/>
          <p14:tracePt t="24317" x="6554788" y="4622800"/>
          <p14:tracePt t="24334" x="6583363" y="4622800"/>
          <p14:tracePt t="24351" x="6611938" y="4622800"/>
          <p14:tracePt t="24368" x="6626225" y="4622800"/>
          <p14:tracePt t="24385" x="6654800" y="4622800"/>
          <p14:tracePt t="24403" x="6677025" y="4622800"/>
          <p14:tracePt t="24419" x="6684963" y="4622800"/>
          <p14:tracePt t="24436" x="6691313" y="4614863"/>
          <p14:tracePt t="24453" x="6699250" y="4606925"/>
          <p14:tracePt t="24470" x="6705600" y="4606925"/>
          <p14:tracePt t="24486" x="6719888" y="4600575"/>
          <p14:tracePt t="24503" x="6734175" y="4592638"/>
          <p14:tracePt t="24519" x="6756400" y="4586288"/>
          <p14:tracePt t="24535" x="6770688" y="4578350"/>
          <p14:tracePt t="24553" x="6792913" y="4572000"/>
          <p14:tracePt t="24569" x="6807200" y="4572000"/>
          <p14:tracePt t="24713" x="6799263" y="4572000"/>
          <p14:tracePt t="24721" x="6792913" y="4572000"/>
          <p14:tracePt t="24735" x="6784975" y="4572000"/>
          <p14:tracePt t="24752" x="6778625" y="4572000"/>
          <p14:tracePt t="25041" x="6770688" y="4572000"/>
          <p14:tracePt t="25053" x="6764338" y="4572000"/>
          <p14:tracePt t="25061" x="6756400" y="4578350"/>
          <p14:tracePt t="25071" x="6742113" y="4578350"/>
          <p14:tracePt t="25086" x="6719888" y="4578350"/>
          <p14:tracePt t="25103" x="6684963" y="4586288"/>
          <p14:tracePt t="25119" x="6662738" y="4592638"/>
          <p14:tracePt t="25135" x="6640513" y="4600575"/>
          <p14:tracePt t="25153" x="6611938" y="4606925"/>
          <p14:tracePt t="25170" x="6597650" y="4614863"/>
          <p14:tracePt t="25186" x="6575425" y="4622800"/>
          <p14:tracePt t="25203" x="6554788" y="4622800"/>
          <p14:tracePt t="25219" x="6540500" y="4622800"/>
          <p14:tracePt t="25236" x="6526213" y="4622800"/>
          <p14:tracePt t="25253" x="6496050" y="4629150"/>
          <p14:tracePt t="25270" x="6481763" y="4629150"/>
          <p14:tracePt t="25287" x="6461125" y="4637088"/>
          <p14:tracePt t="25303" x="6438900" y="4637088"/>
          <p14:tracePt t="25320" x="6432550" y="4637088"/>
          <p14:tracePt t="25360" x="6424613" y="4637088"/>
          <p14:tracePt t="25369" x="6418263" y="4637088"/>
          <p14:tracePt t="25384" x="6410325" y="4643438"/>
          <p14:tracePt t="25400" x="6402388" y="4643438"/>
          <p14:tracePt t="27657" x="6410325" y="4643438"/>
          <p14:tracePt t="27664" x="6418263" y="4643438"/>
          <p14:tracePt t="27681" x="6424613" y="4643438"/>
          <p14:tracePt t="27727" x="6432550" y="4643438"/>
          <p14:tracePt t="27735" x="6438900" y="4643438"/>
          <p14:tracePt t="27752" x="6446838" y="4643438"/>
          <p14:tracePt t="27768" x="6453188" y="4643438"/>
          <p14:tracePt t="27785" x="6461125" y="4643438"/>
          <p14:tracePt t="27877" x="6467475" y="4643438"/>
          <p14:tracePt t="27889" x="6475413" y="4643438"/>
          <p14:tracePt t="28421" x="6475413" y="4637088"/>
          <p14:tracePt t="28437" x="6475413" y="4629150"/>
          <p14:tracePt t="28458" x="6467475" y="4622800"/>
          <p14:tracePt t="28465" x="6467475" y="4614863"/>
          <p14:tracePt t="28491" x="6467475" y="4606925"/>
          <p14:tracePt t="28511" x="6467475" y="4600575"/>
          <p14:tracePt t="28527" x="6467475" y="4592638"/>
          <p14:tracePt t="28535" x="6467475" y="4586288"/>
          <p14:tracePt t="28551" x="6467475" y="4578350"/>
          <p14:tracePt t="28568" x="6467475" y="4572000"/>
          <p14:tracePt t="28585" x="6461125" y="4564063"/>
          <p14:tracePt t="28602" x="6461125" y="4557713"/>
          <p14:tracePt t="28629" x="6461125" y="4549775"/>
          <p14:tracePt t="28647" x="6461125" y="4543425"/>
          <p14:tracePt t="28672" x="6461125" y="4535488"/>
          <p14:tracePt t="28680" x="6461125" y="4529138"/>
          <p14:tracePt t="28688" x="6453188" y="4521200"/>
          <p14:tracePt t="28710" x="6453188" y="4513263"/>
          <p14:tracePt t="28885" x="6446838" y="4513263"/>
          <p14:tracePt t="28897" x="6446838" y="4506913"/>
          <p14:tracePt t="28905" x="6432550" y="4498975"/>
          <p14:tracePt t="28919" x="6418263" y="4498975"/>
          <p14:tracePt t="28935" x="6396038" y="4498975"/>
          <p14:tracePt t="28951" x="6381750" y="4498975"/>
          <p14:tracePt t="28968" x="6367463" y="4506913"/>
          <p14:tracePt t="28984" x="6353175" y="4506913"/>
          <p14:tracePt t="29001" x="6330950" y="4513263"/>
          <p14:tracePt t="29019" x="6316663" y="4521200"/>
          <p14:tracePt t="29035" x="6308725" y="4521200"/>
          <p14:tracePt t="29051" x="6302375" y="4529138"/>
          <p14:tracePt t="29068" x="6288088" y="4529138"/>
          <p14:tracePt t="29083" x="6280150" y="4535488"/>
          <p14:tracePt t="29100" x="6265863" y="4535488"/>
          <p14:tracePt t="29116" x="6265863" y="4543425"/>
          <p14:tracePt t="29134" x="6265863" y="4549775"/>
          <p14:tracePt t="29185" x="6259513" y="4549775"/>
          <p14:tracePt t="29197" x="6259513" y="4557713"/>
          <p14:tracePt t="29209" x="6251575" y="4557713"/>
          <p14:tracePt t="29218" x="6251575" y="4564063"/>
          <p14:tracePt t="29321" x="6251575" y="4572000"/>
          <p14:tracePt t="29344" x="6251575" y="4578350"/>
          <p14:tracePt t="29360" x="6251575" y="4586288"/>
          <p14:tracePt t="29375" x="6251575" y="4592638"/>
          <p14:tracePt t="29385" x="6259513" y="4600575"/>
          <p14:tracePt t="29401" x="6259513" y="4606925"/>
          <p14:tracePt t="29418" x="6273800" y="4614863"/>
          <p14:tracePt t="29436" x="6280150" y="4622800"/>
          <p14:tracePt t="29451" x="6280150" y="4629150"/>
          <p14:tracePt t="29468" x="6288088" y="4637088"/>
          <p14:tracePt t="29486" x="6294438" y="4637088"/>
          <p14:tracePt t="29501" x="6302375" y="4643438"/>
          <p14:tracePt t="29535" x="6316663" y="4651375"/>
          <p14:tracePt t="29551" x="6323013" y="4651375"/>
          <p14:tracePt t="29568" x="6338888" y="4651375"/>
          <p14:tracePt t="29584" x="6345238" y="4657725"/>
          <p14:tracePt t="29600" x="6353175" y="4665663"/>
          <p14:tracePt t="29619" x="6367463" y="4665663"/>
          <p14:tracePt t="29651" x="6373813" y="4665663"/>
          <p14:tracePt t="29670" x="6381750" y="4665663"/>
          <p14:tracePt t="29685" x="6388100" y="4665663"/>
          <p14:tracePt t="29701" x="6402388" y="4665663"/>
          <p14:tracePt t="29719" x="6424613" y="4665663"/>
          <p14:tracePt t="29736" x="6446838" y="4672013"/>
          <p14:tracePt t="29752" x="6461125" y="4672013"/>
          <p14:tracePt t="29769" x="6481763" y="4672013"/>
          <p14:tracePt t="29773" x="6489700" y="4679950"/>
          <p14:tracePt t="29784" x="6496050" y="4679950"/>
          <p14:tracePt t="29799" x="6518275" y="4679950"/>
          <p14:tracePt t="29816" x="6540500" y="4679950"/>
          <p14:tracePt t="29833" x="6554788" y="4679950"/>
          <p14:tracePt t="29849" x="6561138" y="4679950"/>
          <p14:tracePt t="29866" x="6575425" y="4679950"/>
          <p14:tracePt t="29883" x="6583363" y="4679950"/>
          <p14:tracePt t="29902" x="6605588" y="4665663"/>
          <p14:tracePt t="29918" x="6619875" y="4657725"/>
          <p14:tracePt t="29935" x="6640513" y="4651375"/>
          <p14:tracePt t="29951" x="6662738" y="4643438"/>
          <p14:tracePt t="29968" x="6677025" y="4637088"/>
          <p14:tracePt t="29984" x="6684963" y="4637088"/>
          <p14:tracePt t="30002" x="6699250" y="4637088"/>
          <p14:tracePt t="30018" x="6705600" y="4629150"/>
          <p14:tracePt t="30035" x="6713538" y="4629150"/>
          <p14:tracePt t="30052" x="6727825" y="4622800"/>
          <p14:tracePt t="30068" x="6742113" y="4614863"/>
          <p14:tracePt t="30085" x="6756400" y="4614863"/>
          <p14:tracePt t="30101" x="6778625" y="4606925"/>
          <p14:tracePt t="30118" x="6792913" y="4600575"/>
          <p14:tracePt t="30135" x="6807200" y="4600575"/>
          <p14:tracePt t="30168" x="6807200" y="4592638"/>
          <p14:tracePt t="30617" x="6799263" y="4592638"/>
          <p14:tracePt t="30625" x="6799263" y="4600575"/>
          <p14:tracePt t="30635" x="6792913" y="4600575"/>
          <p14:tracePt t="30651" x="6784975" y="4600575"/>
          <p14:tracePt t="30666" x="6784975" y="4606925"/>
          <p14:tracePt t="30735" x="6784975" y="4614863"/>
          <p14:tracePt t="30757" x="6778625" y="4614863"/>
          <p14:tracePt t="30769" x="6770688" y="4614863"/>
          <p14:tracePt t="30793" x="6764338" y="4614863"/>
          <p14:tracePt t="30809" x="6756400" y="4622800"/>
          <p14:tracePt t="30823" x="6742113" y="4622800"/>
          <p14:tracePt t="30839" x="6734175" y="4622800"/>
          <p14:tracePt t="30923" x="6727825" y="4622800"/>
          <p14:tracePt t="30947" x="6719888" y="4629150"/>
          <p14:tracePt t="30955" x="6713538" y="4629150"/>
          <p14:tracePt t="31305" x="6713538" y="4637088"/>
          <p14:tracePt t="31313" x="6719888" y="4637088"/>
          <p14:tracePt t="31337" x="6727825" y="4637088"/>
          <p14:tracePt t="31363" x="6734175" y="4637088"/>
          <p14:tracePt t="31383" x="6742113" y="4637088"/>
          <p14:tracePt t="31400" x="6748463" y="4637088"/>
          <p14:tracePt t="31473" x="6756400" y="4637088"/>
          <p14:tracePt t="31535" x="6764338" y="4637088"/>
          <p14:tracePt t="31927" x="6764338" y="4629150"/>
          <p14:tracePt t="31953" x="6764338" y="4622800"/>
          <p14:tracePt t="31977" x="6764338" y="4614863"/>
          <p14:tracePt t="31997" x="6764338" y="4606925"/>
          <p14:tracePt t="32032" x="6764338" y="4600575"/>
          <p14:tracePt t="32062" x="6764338" y="4592638"/>
          <p14:tracePt t="32082" x="6764338" y="4586288"/>
          <p14:tracePt t="32090" x="6764338" y="4578350"/>
          <p14:tracePt t="32137" x="6764338" y="4572000"/>
          <p14:tracePt t="32188" x="6764338" y="4564063"/>
          <p14:tracePt t="32200" x="6756400" y="4564063"/>
          <p14:tracePt t="32261" x="6756400" y="4557713"/>
          <p14:tracePt t="32273" x="6756400" y="4549775"/>
          <p14:tracePt t="32284" x="6748463" y="4549775"/>
          <p14:tracePt t="32316" x="6742113" y="4543425"/>
          <p14:tracePt t="32337" x="6734175" y="4535488"/>
          <p14:tracePt t="32358" x="6727825" y="4535488"/>
          <p14:tracePt t="32457" x="6719888" y="4535488"/>
          <p14:tracePt t="32481" x="6713538" y="4535488"/>
          <p14:tracePt t="32643" x="6719888" y="4543425"/>
          <p14:tracePt t="32659" x="6719888" y="4549775"/>
          <p14:tracePt t="32667" x="6727825" y="4557713"/>
          <p14:tracePt t="32685" x="6734175" y="4557713"/>
          <p14:tracePt t="32702" x="6742113" y="4564063"/>
          <p14:tracePt t="32718" x="6748463" y="4564063"/>
          <p14:tracePt t="32734" x="6756400" y="4564063"/>
          <p14:tracePt t="32750" x="6764338" y="4564063"/>
          <p14:tracePt t="32767" x="6778625" y="4572000"/>
          <p14:tracePt t="32786" x="6784975" y="4572000"/>
          <p14:tracePt t="32800" x="6792913" y="4572000"/>
          <p14:tracePt t="32817" x="6799263" y="4572000"/>
          <p14:tracePt t="32834" x="6807200" y="4572000"/>
          <p14:tracePt t="32855" x="6813550" y="4572000"/>
          <p14:tracePt t="32877" x="6821488" y="4572000"/>
          <p14:tracePt t="32886" x="6827838" y="4572000"/>
          <p14:tracePt t="32909" x="6835775" y="4572000"/>
          <p14:tracePt t="32931" x="6835775" y="4578350"/>
          <p14:tracePt t="32947" x="6843713" y="4578350"/>
          <p14:tracePt t="32975" x="6850063" y="4578350"/>
          <p14:tracePt t="34391" x="6850063" y="4572000"/>
          <p14:tracePt t="34417" x="6843713" y="4564063"/>
          <p14:tracePt t="34433" x="6835775" y="4557713"/>
          <p14:tracePt t="34441" x="6827838" y="4549775"/>
          <p14:tracePt t="34450" x="6827838" y="4543425"/>
          <p14:tracePt t="34468" x="6821488" y="4529138"/>
          <p14:tracePt t="34483" x="6807200" y="4498975"/>
          <p14:tracePt t="34485" x="6799263" y="4484688"/>
          <p14:tracePt t="34500" x="6799263" y="4470400"/>
          <p14:tracePt t="34517" x="6784975" y="4405313"/>
          <p14:tracePt t="34533" x="6778625" y="4370388"/>
          <p14:tracePt t="34549" x="6778625" y="4325938"/>
          <p14:tracePt t="34567" x="6778625" y="4283075"/>
          <p14:tracePt t="34583" x="6778625" y="4232275"/>
          <p14:tracePt t="34598" x="6784975" y="4175125"/>
          <p14:tracePt t="34615" x="6792913" y="4110038"/>
          <p14:tracePt t="34632" x="6799263" y="4038600"/>
          <p14:tracePt t="34649" x="6799263" y="3987800"/>
          <p14:tracePt t="34665" x="6799263" y="3951288"/>
          <p14:tracePt t="34682" x="6799263" y="3922713"/>
          <p14:tracePt t="34698" x="6799263" y="3908425"/>
          <p14:tracePt t="34715" x="6799263" y="3879850"/>
          <p14:tracePt t="34732" x="6799263" y="3851275"/>
          <p14:tracePt t="34751" x="6799263" y="3835400"/>
          <p14:tracePt t="34766" x="6807200" y="3800475"/>
          <p14:tracePt t="34771" x="6813550" y="3792538"/>
          <p14:tracePt t="34783" x="6813550" y="3786188"/>
          <p14:tracePt t="34801" x="6813550" y="3756025"/>
          <p14:tracePt t="34817" x="6813550" y="3749675"/>
          <p14:tracePt t="34834" x="6821488" y="3741738"/>
          <p14:tracePt t="34850" x="6827838" y="3727450"/>
          <p14:tracePt t="34866" x="6827838" y="3706813"/>
          <p14:tracePt t="34883" x="6835775" y="3692525"/>
          <p14:tracePt t="34899" x="6843713" y="3678238"/>
          <p14:tracePt t="34916" x="6843713" y="3670300"/>
          <p14:tracePt t="34933" x="6843713" y="3648075"/>
          <p14:tracePt t="34950" x="6850063" y="3648075"/>
          <p14:tracePt t="34966" x="6850063" y="3633788"/>
          <p14:tracePt t="34984" x="6850063" y="3627438"/>
          <p14:tracePt t="34999" x="6850063" y="3619500"/>
          <p14:tracePt t="35016" x="6858000" y="3605213"/>
          <p14:tracePt t="35035" x="6858000" y="3598863"/>
          <p14:tracePt t="35050" x="6858000" y="3582988"/>
          <p14:tracePt t="35067" x="6858000" y="3576638"/>
          <p14:tracePt t="35083" x="6858000" y="3568700"/>
          <p14:tracePt t="35100" x="6864350" y="3562350"/>
          <p14:tracePt t="35116" x="6864350" y="3554413"/>
          <p14:tracePt t="35134" x="6864350" y="3540125"/>
          <p14:tracePt t="35150" x="6864350" y="3533775"/>
          <p14:tracePt t="35167" x="6864350" y="3525838"/>
          <p14:tracePt t="35243" x="6858000" y="3519488"/>
          <p14:tracePt t="35259" x="6843713" y="3511550"/>
          <p14:tracePt t="35268" x="6835775" y="3505200"/>
          <p14:tracePt t="35282" x="6813550" y="3482975"/>
          <p14:tracePt t="35297" x="6792913" y="3468688"/>
          <p14:tracePt t="35316" x="6778625" y="3454400"/>
          <p14:tracePt t="35332" x="6764338" y="3446463"/>
          <p14:tracePt t="35348" x="6748463" y="3440113"/>
          <p14:tracePt t="35349" x="6742113" y="3440113"/>
          <p14:tracePt t="35456" x="6734175" y="3440113"/>
          <p14:tracePt t="35479" x="6727825" y="3440113"/>
          <p14:tracePt t="35487" x="6719888" y="3440113"/>
          <p14:tracePt t="35503" x="6713538" y="3440113"/>
          <p14:tracePt t="35659" x="6705600" y="3440113"/>
          <p14:tracePt t="35675" x="6699250" y="3440113"/>
          <p14:tracePt t="35941" x="6691313" y="3440113"/>
          <p14:tracePt t="35957" x="6691313" y="3432175"/>
          <p14:tracePt t="35967" x="6691313" y="3417888"/>
          <p14:tracePt t="35979" x="6684963" y="3403600"/>
          <p14:tracePt t="35995" x="6684963" y="3395663"/>
          <p14:tracePt t="36003" x="6684963" y="3389313"/>
          <p14:tracePt t="36017" x="6677025" y="3375025"/>
          <p14:tracePt t="36033" x="6670675" y="3367088"/>
          <p14:tracePt t="36049" x="6670675" y="3360738"/>
          <p14:tracePt t="36066" x="6662738" y="3346450"/>
          <p14:tracePt t="36082" x="6662738" y="3338513"/>
          <p14:tracePt t="36099" x="6648450" y="3332163"/>
          <p14:tracePt t="36115" x="6648450" y="3316288"/>
          <p14:tracePt t="36133" x="6640513" y="3309938"/>
          <p14:tracePt t="36150" x="6634163" y="3302000"/>
          <p14:tracePt t="36189" x="6626225" y="3302000"/>
          <p14:tracePt t="36197" x="6619875" y="3302000"/>
          <p14:tracePt t="36207" x="6611938" y="3302000"/>
          <p14:tracePt t="36223" x="6605588" y="3302000"/>
          <p14:tracePt t="36239" x="6597650" y="3302000"/>
          <p14:tracePt t="36250" x="6591300" y="3302000"/>
          <p14:tracePt t="36267" x="6575425" y="3302000"/>
          <p14:tracePt t="36283" x="6561138" y="3302000"/>
          <p14:tracePt t="36299" x="6554788" y="3302000"/>
          <p14:tracePt t="36318" x="6532563" y="3309938"/>
          <p14:tracePt t="36334" x="6518275" y="3309938"/>
          <p14:tracePt t="36351" x="6511925" y="3316288"/>
          <p14:tracePt t="36368" x="6503988" y="3316288"/>
          <p14:tracePt t="36385" x="6496050" y="3324225"/>
          <p14:tracePt t="36399" x="6489700" y="3332163"/>
          <p14:tracePt t="36431" x="6481763" y="3338513"/>
          <p14:tracePt t="36446" x="6475413" y="3338513"/>
          <p14:tracePt t="36465" x="6467475" y="3352800"/>
          <p14:tracePt t="36484" x="6453188" y="3381375"/>
          <p14:tracePt t="36499" x="6446838" y="3403600"/>
          <p14:tracePt t="36516" x="6438900" y="3425825"/>
          <p14:tracePt t="36534" x="6432550" y="3440113"/>
          <p14:tracePt t="36549" x="6432550" y="3446463"/>
          <p14:tracePt t="36566" x="6432550" y="3454400"/>
          <p14:tracePt t="36583" x="6432550" y="3468688"/>
          <p14:tracePt t="36599" x="6432550" y="3475038"/>
          <p14:tracePt t="36617" x="6432550" y="3489325"/>
          <p14:tracePt t="36633" x="6432550" y="3497263"/>
          <p14:tracePt t="36649" x="6438900" y="3505200"/>
          <p14:tracePt t="36665" x="6438900" y="3525838"/>
          <p14:tracePt t="36683" x="6453188" y="3540125"/>
          <p14:tracePt t="36700" x="6461125" y="3562350"/>
          <p14:tracePt t="36717" x="6475413" y="3568700"/>
          <p14:tracePt t="36733" x="6475413" y="3576638"/>
          <p14:tracePt t="36749" x="6481763" y="3590925"/>
          <p14:tracePt t="36767" x="6489700" y="3598863"/>
          <p14:tracePt t="36771" x="6496050" y="3605213"/>
          <p14:tracePt t="36784" x="6503988" y="3613150"/>
          <p14:tracePt t="36799" x="6518275" y="3619500"/>
          <p14:tracePt t="36817" x="6526213" y="3619500"/>
          <p14:tracePt t="36833" x="6532563" y="3627438"/>
          <p14:tracePt t="36850" x="6540500" y="3627438"/>
          <p14:tracePt t="36883" x="6554788" y="3627438"/>
          <p14:tracePt t="36899" x="6561138" y="3627438"/>
          <p14:tracePt t="36916" x="6569075" y="3627438"/>
          <p14:tracePt t="36954" x="6575425" y="3627438"/>
          <p14:tracePt t="36960" x="6583363" y="3627438"/>
          <p14:tracePt t="36975" x="6591300" y="3627438"/>
          <p14:tracePt t="37003" x="6597650" y="3627438"/>
          <p14:tracePt t="37025" x="6605588" y="3627438"/>
          <p14:tracePt t="37057" x="6611938" y="3627438"/>
          <p14:tracePt t="37111" x="6619875" y="3627438"/>
          <p14:tracePt t="37134" x="6619875" y="3619500"/>
          <p14:tracePt t="37195" x="6626225" y="3619500"/>
          <p14:tracePt t="37207" x="6626225" y="3613150"/>
          <p14:tracePt t="37229" x="6634163" y="3613150"/>
          <p14:tracePt t="37245" x="6634163" y="3605213"/>
          <p14:tracePt t="37282" x="6640513" y="3605213"/>
          <p14:tracePt t="37288" x="6640513" y="3598863"/>
          <p14:tracePt t="37316" x="6640513" y="3590925"/>
          <p14:tracePt t="37323" x="6648450" y="3582988"/>
          <p14:tracePt t="37334" x="6648450" y="3576638"/>
          <p14:tracePt t="37350" x="6648450" y="3568700"/>
          <p14:tracePt t="37366" x="6654800" y="3554413"/>
          <p14:tracePt t="37383" x="6662738" y="3533775"/>
          <p14:tracePt t="37400" x="6662738" y="3525838"/>
          <p14:tracePt t="37416" x="6662738" y="3511550"/>
          <p14:tracePt t="37433" x="6662738" y="3497263"/>
          <p14:tracePt t="37449" x="6662738" y="3475038"/>
          <p14:tracePt t="37468" x="6670675" y="3454400"/>
          <p14:tracePt t="37483" x="6670675" y="3446463"/>
          <p14:tracePt t="37500" x="6670675" y="3440113"/>
          <p14:tracePt t="37517" x="6670675" y="3425825"/>
          <p14:tracePt t="37547" x="6670675" y="3417888"/>
          <p14:tracePt t="37564" x="6670675" y="3409950"/>
          <p14:tracePt t="37580" x="6670675" y="3403600"/>
          <p14:tracePt t="37599" x="6670675" y="3395663"/>
          <p14:tracePt t="37623" x="6670675" y="3389313"/>
          <p14:tracePt t="37656" x="6670675" y="3381375"/>
          <p14:tracePt t="37727" x="6670675" y="3375025"/>
          <p14:tracePt t="37814" x="6670675" y="3367088"/>
          <p14:tracePt t="37835" x="6662738" y="3367088"/>
          <p14:tracePt t="37844" x="6662738" y="3360738"/>
          <p14:tracePt t="37852" x="6654800" y="3360738"/>
          <p14:tracePt t="37876" x="6648450" y="3360738"/>
          <p14:tracePt t="37925" x="6640513" y="3360738"/>
          <p14:tracePt t="37959" x="6634163" y="3360738"/>
          <p14:tracePt t="37972" x="6626225" y="3360738"/>
          <p14:tracePt t="38009" x="6619875" y="3360738"/>
          <p14:tracePt t="38025" x="6611938" y="3360738"/>
          <p14:tracePt t="38076" x="6605588" y="3360738"/>
          <p14:tracePt t="38102" x="6597650" y="3367088"/>
          <p14:tracePt t="38122" x="6591300" y="3375025"/>
          <p14:tracePt t="38138" x="6583363" y="3375025"/>
          <p14:tracePt t="38183" x="6583363" y="3381375"/>
          <p14:tracePt t="38195" x="6575425" y="3381375"/>
          <p14:tracePt t="38203" x="6575425" y="3389313"/>
          <p14:tracePt t="38221" x="6569075" y="3395663"/>
          <p14:tracePt t="38233" x="6569075" y="3403600"/>
          <p14:tracePt t="38248" x="6561138" y="3409950"/>
          <p14:tracePt t="38266" x="6554788" y="3440113"/>
          <p14:tracePt t="38284" x="6540500" y="3454400"/>
          <p14:tracePt t="38299" x="6532563" y="3475038"/>
          <p14:tracePt t="38316" x="6532563" y="3489325"/>
          <p14:tracePt t="38334" x="6532563" y="3505200"/>
          <p14:tracePt t="38365" x="6532563" y="3511550"/>
          <p14:tracePt t="38383" x="6532563" y="3525838"/>
          <p14:tracePt t="38399" x="6532563" y="3533775"/>
          <p14:tracePt t="38416" x="6532563" y="3548063"/>
          <p14:tracePt t="38432" x="6532563" y="3554413"/>
          <p14:tracePt t="38448" x="6540500" y="3554413"/>
          <p14:tracePt t="38466" x="6546850" y="3562350"/>
          <p14:tracePt t="38483" x="6561138" y="3568700"/>
          <p14:tracePt t="38499" x="6569075" y="3568700"/>
          <p14:tracePt t="38516" x="6583363" y="3568700"/>
          <p14:tracePt t="38533" x="6605588" y="3568700"/>
          <p14:tracePt t="38549" x="6611938" y="3568700"/>
          <p14:tracePt t="38566" x="6619875" y="3568700"/>
          <p14:tracePt t="38582" x="6634163" y="3568700"/>
          <p14:tracePt t="38601" x="6640513" y="3568700"/>
          <p14:tracePt t="38617" x="6648450" y="3568700"/>
          <p14:tracePt t="38633" x="6654800" y="3568700"/>
          <p14:tracePt t="38650" x="6662738" y="3568700"/>
          <p14:tracePt t="38666" x="6677025" y="3568700"/>
          <p14:tracePt t="38683" x="6684963" y="3568700"/>
          <p14:tracePt t="38697" x="6699250" y="3568700"/>
          <p14:tracePt t="38714" x="6719888" y="3568700"/>
          <p14:tracePt t="38730" x="6734175" y="3568700"/>
          <p14:tracePt t="38747" x="6748463" y="3568700"/>
          <p14:tracePt t="38764" x="6778625" y="3568700"/>
          <p14:tracePt t="38781" x="6784975" y="3568700"/>
          <p14:tracePt t="38798" x="6799263" y="3568700"/>
          <p14:tracePt t="38815" x="6813550" y="3568700"/>
          <p14:tracePt t="38833" x="6835775" y="3568700"/>
          <p14:tracePt t="38850" x="6850063" y="3562350"/>
          <p14:tracePt t="38866" x="6864350" y="3562350"/>
          <p14:tracePt t="38882" x="6878638" y="3554413"/>
          <p14:tracePt t="38899" x="6886575" y="3548063"/>
          <p14:tracePt t="38915" x="6907213" y="3548063"/>
          <p14:tracePt t="38932" x="6921500" y="3548063"/>
          <p14:tracePt t="38949" x="6929438" y="3540125"/>
          <p14:tracePt t="43350" x="6929438" y="3533775"/>
          <p14:tracePt t="43360" x="6929438" y="3525838"/>
          <p14:tracePt t="43368" x="6937375" y="3525838"/>
          <p14:tracePt t="43382" x="6937375" y="3519488"/>
          <p14:tracePt t="43398" x="6943725" y="3519488"/>
          <p14:tracePt t="43414" x="6951663" y="3511550"/>
          <p14:tracePt t="43446" x="6951663" y="3505200"/>
          <p14:tracePt t="43647" x="6958013" y="3519488"/>
          <p14:tracePt t="43655" x="6958013" y="3540125"/>
          <p14:tracePt t="43664" x="6965950" y="3554413"/>
          <p14:tracePt t="43679" x="6994525" y="3619500"/>
          <p14:tracePt t="43696" x="7016750" y="3692525"/>
          <p14:tracePt t="43713" x="7051675" y="3778250"/>
          <p14:tracePt t="43729" x="7094538" y="3886200"/>
          <p14:tracePt t="43746" x="7116763" y="3951288"/>
          <p14:tracePt t="43764" x="7138988" y="4030663"/>
          <p14:tracePt t="43779" x="7138988" y="4110038"/>
          <p14:tracePt t="43796" x="7153275" y="4189413"/>
          <p14:tracePt t="43814" x="7153275" y="4268788"/>
          <p14:tracePt t="43829" x="7153275" y="4319588"/>
          <p14:tracePt t="43847" x="7153275" y="4376738"/>
          <p14:tracePt t="43863" x="7153275" y="4405313"/>
          <p14:tracePt t="43879" x="7145338" y="4427538"/>
          <p14:tracePt t="43896" x="7145338" y="4449763"/>
          <p14:tracePt t="43914" x="7145338" y="4470400"/>
          <p14:tracePt t="43930" x="7145338" y="4492625"/>
          <p14:tracePt t="43948" x="7145338" y="4513263"/>
          <p14:tracePt t="43964" x="7145338" y="4529138"/>
          <p14:tracePt t="43980" x="7145338" y="4535488"/>
          <p14:tracePt t="43998" x="7145338" y="4557713"/>
          <p14:tracePt t="44014" x="7145338" y="4572000"/>
          <p14:tracePt t="44031" x="7145338" y="4606925"/>
          <p14:tracePt t="44047" x="7145338" y="4629150"/>
          <p14:tracePt t="44064" x="7145338" y="4643438"/>
          <p14:tracePt t="44082" x="7145338" y="4657725"/>
          <p14:tracePt t="44097" x="7145338" y="4686300"/>
          <p14:tracePt t="44114" x="7145338" y="4716463"/>
          <p14:tracePt t="44132" x="7138988" y="4745038"/>
          <p14:tracePt t="44147" x="7138988" y="4765675"/>
          <p14:tracePt t="44163" x="7138988" y="4795838"/>
          <p14:tracePt t="44179" x="7131050" y="4830763"/>
          <p14:tracePt t="44195" x="7116763" y="4881563"/>
          <p14:tracePt t="44212" x="7094538" y="4924425"/>
          <p14:tracePt t="44229" x="7080250" y="4954588"/>
          <p14:tracePt t="44246" x="7073900" y="4983163"/>
          <p14:tracePt t="44264" x="7045325" y="5026025"/>
          <p14:tracePt t="44279" x="7031038" y="5054600"/>
          <p14:tracePt t="44296" x="7016750" y="5083175"/>
          <p14:tracePt t="44312" x="7000875" y="5091113"/>
          <p14:tracePt t="44329" x="6994525" y="5105400"/>
          <p14:tracePt t="44346" x="6986588" y="5111750"/>
          <p14:tracePt t="44363" x="6972300" y="5141913"/>
          <p14:tracePt t="44379" x="6965950" y="5156200"/>
          <p14:tracePt t="44397" x="6965950" y="5170488"/>
          <p14:tracePt t="44414" x="6965950" y="5191125"/>
          <p14:tracePt t="44432" x="6965950" y="5213350"/>
          <p14:tracePt t="44448" x="6965950" y="5235575"/>
          <p14:tracePt t="44466" x="6965950" y="5256213"/>
          <p14:tracePt t="44481" x="6965950" y="5270500"/>
          <p14:tracePt t="44497" x="6965950" y="5300663"/>
          <p14:tracePt t="44515" x="6958013" y="5321300"/>
          <p14:tracePt t="44530" x="6958013" y="5357813"/>
          <p14:tracePt t="44548" x="6958013" y="5408613"/>
          <p14:tracePt t="44566" x="6980238" y="5429250"/>
          <p14:tracePt t="44581" x="7000875" y="5457825"/>
          <p14:tracePt t="44597" x="7031038" y="5494338"/>
          <p14:tracePt t="44614" x="7088188" y="5530850"/>
          <p14:tracePt t="44631" x="7145338" y="5553075"/>
          <p14:tracePt t="44647" x="7224713" y="5588000"/>
          <p14:tracePt t="44665" x="7253288" y="5602288"/>
          <p14:tracePt t="44681" x="7289800" y="5616575"/>
          <p14:tracePt t="44697" x="7312025" y="5624513"/>
          <p14:tracePt t="44714" x="7318375" y="5624513"/>
          <p14:tracePt t="44730" x="7332663" y="5630863"/>
          <p14:tracePt t="44749" x="7346950" y="5638800"/>
          <p14:tracePt t="44764" x="7362825" y="5638800"/>
          <p14:tracePt t="44781" x="7377113" y="5646738"/>
          <p14:tracePt t="44798" x="7397750" y="5653088"/>
          <p14:tracePt t="44814" x="7419975" y="5653088"/>
          <p14:tracePt t="44831" x="7434263" y="5661025"/>
          <p14:tracePt t="44849" x="7456488" y="5667375"/>
          <p14:tracePt t="44864" x="7470775" y="5667375"/>
          <p14:tracePt t="44881" x="7499350" y="5681663"/>
          <p14:tracePt t="44899" x="7513638" y="5681663"/>
          <p14:tracePt t="44914" x="7527925" y="5681663"/>
          <p14:tracePt t="44930" x="7550150" y="5681663"/>
          <p14:tracePt t="44948" x="7564438" y="5681663"/>
          <p14:tracePt t="44964" x="7585075" y="5681663"/>
          <p14:tracePt t="44982" x="7615238" y="5681663"/>
          <p14:tracePt t="44997" x="7629525" y="5681663"/>
          <p14:tracePt t="45014" x="7650163" y="5681663"/>
          <p14:tracePt t="45031" x="7664450" y="5681663"/>
          <p14:tracePt t="45047" x="7686675" y="5681663"/>
          <p14:tracePt t="45049" x="7693025" y="5681663"/>
          <p14:tracePt t="45064" x="7700963" y="5681663"/>
          <p14:tracePt t="45082" x="7737475" y="5667375"/>
          <p14:tracePt t="45097" x="7751763" y="5661025"/>
          <p14:tracePt t="45114" x="7772400" y="5638800"/>
          <p14:tracePt t="45133" x="7794625" y="5630863"/>
          <p14:tracePt t="45147" x="7816850" y="5616575"/>
          <p14:tracePt t="45164" x="7837488" y="5602288"/>
          <p14:tracePt t="45182" x="7867650" y="5573713"/>
          <p14:tracePt t="45198" x="7888288" y="5559425"/>
          <p14:tracePt t="45215" x="7910513" y="5553075"/>
          <p14:tracePt t="45231" x="7924800" y="5545138"/>
          <p14:tracePt t="45248" x="7924800" y="5530850"/>
          <p14:tracePt t="45266" x="7924800" y="5508625"/>
          <p14:tracePt t="45282" x="7916863" y="5487988"/>
          <p14:tracePt t="45297" x="7902575" y="5473700"/>
          <p14:tracePt t="45313" x="7816850" y="5400675"/>
          <p14:tracePt t="45329" x="7729538" y="5349875"/>
          <p14:tracePt t="45347" x="7629525" y="5314950"/>
          <p14:tracePt t="45365" x="7442200" y="5227638"/>
          <p14:tracePt t="45380" x="7377113" y="5213350"/>
          <p14:tracePt t="45397" x="7210425" y="5199063"/>
          <p14:tracePt t="45415" x="7116763" y="5221288"/>
          <p14:tracePt t="45430" x="7037388" y="5264150"/>
          <p14:tracePt t="45446" x="6951663" y="5284788"/>
          <p14:tracePt t="45464" x="6858000" y="5321300"/>
          <p14:tracePt t="45480" x="6748463" y="5364163"/>
          <p14:tracePt t="45499" x="6583363" y="5408613"/>
          <p14:tracePt t="45514" x="6503988" y="5429250"/>
          <p14:tracePt t="45531" x="6432550" y="5457825"/>
          <p14:tracePt t="45548" x="6373813" y="5487988"/>
          <p14:tracePt t="45564" x="6330950" y="5508625"/>
          <p14:tracePt t="45581" x="6308725" y="5522913"/>
          <p14:tracePt t="45599" x="6280150" y="5545138"/>
          <p14:tracePt t="45614" x="6265863" y="5559425"/>
          <p14:tracePt t="45631" x="6245225" y="5567363"/>
          <p14:tracePt t="45648" x="6237288" y="5573713"/>
          <p14:tracePt t="45664" x="6223000" y="5581650"/>
          <p14:tracePt t="45680" x="6208713" y="5581650"/>
          <p14:tracePt t="45697" x="6194425" y="5588000"/>
          <p14:tracePt t="45714" x="6121400" y="5595938"/>
          <p14:tracePt t="45732" x="6035675" y="5595938"/>
          <p14:tracePt t="45746" x="5919788" y="5595938"/>
          <p14:tracePt t="45763" x="5797550" y="5595938"/>
          <p14:tracePt t="45768" x="5732463" y="5581650"/>
          <p14:tracePt t="45781" x="5675313" y="5573713"/>
          <p14:tracePt t="45797" x="5530850" y="5530850"/>
          <p14:tracePt t="45814" x="5457825" y="5502275"/>
          <p14:tracePt t="45831" x="5408613" y="5480050"/>
          <p14:tracePt t="45847" x="5378450" y="5465763"/>
          <p14:tracePt t="45864" x="5349875" y="5443538"/>
          <p14:tracePt t="45881" x="5329238" y="5422900"/>
          <p14:tracePt t="45897" x="5299075" y="5386388"/>
          <p14:tracePt t="45914" x="5241925" y="5349875"/>
          <p14:tracePt t="45931" x="5162550" y="5300663"/>
          <p14:tracePt t="45947" x="5083175" y="5256213"/>
          <p14:tracePt t="45963" x="4968875" y="5205413"/>
          <p14:tracePt t="45980" x="4845050" y="5176838"/>
          <p14:tracePt t="45997" x="4730750" y="5148263"/>
          <p14:tracePt t="46015" x="4606925" y="5111750"/>
          <p14:tracePt t="46031" x="4564063" y="5111750"/>
          <p14:tracePt t="46047" x="4557713" y="5111750"/>
          <p14:tracePt t="46065" x="4549775" y="5111750"/>
          <p14:tracePt t="46081" x="4535488" y="5141913"/>
          <p14:tracePt t="46097" x="4513263" y="5199063"/>
          <p14:tracePt t="46115" x="4513263" y="5235575"/>
          <p14:tracePt t="46130" x="4506913" y="5264150"/>
          <p14:tracePt t="46147" x="4492625" y="5300663"/>
          <p14:tracePt t="46164" x="4478338" y="5314950"/>
          <p14:tracePt t="46181" x="4478338" y="5349875"/>
          <p14:tracePt t="46197" x="4478338" y="5378450"/>
          <p14:tracePt t="46214" x="4484688" y="5400675"/>
          <p14:tracePt t="46230" x="4484688" y="5422900"/>
          <p14:tracePt t="46249" x="4492625" y="5451475"/>
          <p14:tracePt t="46264" x="4492625" y="5457825"/>
          <p14:tracePt t="46268" x="4492625" y="5465763"/>
          <p14:tracePt t="46281" x="4478338" y="5480050"/>
          <p14:tracePt t="46298" x="4464050" y="5494338"/>
          <p14:tracePt t="46314" x="4441825" y="5508625"/>
          <p14:tracePt t="46330" x="4427538" y="5522913"/>
          <p14:tracePt t="46349" x="4398963" y="5559425"/>
          <p14:tracePt t="46364" x="4391025" y="5559425"/>
          <p14:tracePt t="46381" x="4340225" y="5595938"/>
          <p14:tracePt t="46397" x="4311650" y="5616575"/>
          <p14:tracePt t="46413" x="4276725" y="5638800"/>
          <p14:tracePt t="46429" x="4232275" y="5653088"/>
          <p14:tracePt t="46445" x="4197350" y="5675313"/>
          <p14:tracePt t="46461" x="4146550" y="5695950"/>
          <p14:tracePt t="46478" x="4102100" y="5726113"/>
          <p14:tracePt t="46495" x="4044950" y="5754688"/>
          <p14:tracePt t="46512" x="4016375" y="5761038"/>
          <p14:tracePt t="46531" x="3994150" y="5768975"/>
          <p14:tracePt t="46547" x="3987800" y="5768975"/>
          <p14:tracePt t="46564" x="3973513" y="5768975"/>
          <p14:tracePt t="46592" x="3965575" y="5761038"/>
          <p14:tracePt t="46599" x="3965575" y="5754688"/>
          <p14:tracePt t="46616" x="3965575" y="5746750"/>
          <p14:tracePt t="46631" x="3959225" y="5740400"/>
          <p14:tracePt t="46647" x="3951288" y="5740400"/>
          <p14:tracePt t="46664" x="3944938" y="5740400"/>
          <p14:tracePt t="46680" x="3937000" y="5726113"/>
          <p14:tracePt t="46697" x="3922713" y="5768975"/>
          <p14:tracePt t="46714" x="3900488" y="5811838"/>
          <p14:tracePt t="46730" x="3894138" y="5854700"/>
          <p14:tracePt t="46747" x="3894138" y="5862638"/>
          <p14:tracePt t="46941" x="3908425" y="5826125"/>
          <p14:tracePt t="46951" x="3922713" y="5789613"/>
          <p14:tracePt t="46964" x="3929063" y="5681663"/>
          <p14:tracePt t="46980" x="3929063" y="5667375"/>
          <p14:tracePt t="46998" x="3857625" y="5595938"/>
          <p14:tracePt t="47013" x="3489325" y="5451475"/>
          <p14:tracePt t="47030" x="2927350" y="5127625"/>
          <p14:tracePt t="47048" x="2336800" y="4606925"/>
          <p14:tracePt t="47064" x="1911350" y="4232275"/>
          <p14:tracePt t="47080" x="1506538" y="3894138"/>
          <p14:tracePt t="47097" x="1089025" y="3605213"/>
          <p14:tracePt t="47113" x="735013" y="3338513"/>
          <p14:tracePt t="47130" x="468313" y="3136900"/>
          <p14:tracePt t="47147" x="165100" y="2797175"/>
          <p14:tracePt t="47164" x="65088" y="2595563"/>
          <p14:tracePt t="47181" x="0" y="2393950"/>
          <p14:tracePt t="47230" x="0" y="1939925"/>
          <p14:tracePt t="47248" x="22225" y="1803400"/>
          <p14:tracePt t="47264" x="22225" y="1614488"/>
          <p14:tracePt t="51727" x="360363" y="1146175"/>
          <p14:tracePt t="51744" x="828675" y="1362075"/>
          <p14:tracePt t="51761" x="1233488" y="1593850"/>
          <p14:tracePt t="51778" x="1449388" y="1730375"/>
          <p14:tracePt t="51781" x="1514475" y="1787525"/>
          <p14:tracePt t="51796" x="1571625" y="1838325"/>
          <p14:tracePt t="51812" x="1708150" y="1946275"/>
          <p14:tracePt t="51827" x="2011363" y="2127250"/>
          <p14:tracePt t="51845" x="2263775" y="2271713"/>
          <p14:tracePt t="51860" x="2552700" y="2459038"/>
          <p14:tracePt t="51877" x="2790825" y="2617788"/>
          <p14:tracePt t="51894" x="2963863" y="2717800"/>
          <p14:tracePt t="51910" x="3079750" y="2782888"/>
          <p14:tracePt t="51928" x="3136900" y="2805113"/>
          <p14:tracePt t="51945" x="3157538" y="2841625"/>
          <p14:tracePt t="51963" x="3179763" y="2855913"/>
          <p14:tracePt t="51980" x="3201988" y="2876550"/>
          <p14:tracePt t="51995" x="3216275" y="2890838"/>
          <p14:tracePt t="52011" x="3244850" y="2921000"/>
          <p14:tracePt t="52028" x="3309938" y="2970213"/>
          <p14:tracePt t="52044" x="3389313" y="3021013"/>
          <p14:tracePt t="52060" x="3432175" y="3043238"/>
          <p14:tracePt t="52078" x="3440113" y="3049588"/>
          <p14:tracePt t="52094" x="3454400" y="3063875"/>
          <p14:tracePt t="52110" x="3482975" y="3086100"/>
          <p14:tracePt t="52128" x="3548063" y="3143250"/>
          <p14:tracePt t="52146" x="3692525" y="3230563"/>
          <p14:tracePt t="52162" x="3814763" y="3281363"/>
          <p14:tracePt t="52178" x="3929063" y="3287713"/>
          <p14:tracePt t="52194" x="4044950" y="3287713"/>
          <p14:tracePt t="52212" x="4160838" y="3287713"/>
          <p14:tracePt t="52229" x="4325938" y="3302000"/>
          <p14:tracePt t="52246" x="4413250" y="3309938"/>
          <p14:tracePt t="52263" x="4492625" y="3316288"/>
          <p14:tracePt t="52278" x="4572000" y="3324225"/>
          <p14:tracePt t="52295" x="4679950" y="3324225"/>
          <p14:tracePt t="52313" x="4867275" y="3287713"/>
          <p14:tracePt t="52330" x="5191125" y="3273425"/>
          <p14:tracePt t="52346" x="5508625" y="3273425"/>
          <p14:tracePt t="52363" x="5834063" y="3287713"/>
          <p14:tracePt t="52378" x="6021388" y="3302000"/>
          <p14:tracePt t="52395" x="6121400" y="3316288"/>
          <p14:tracePt t="52412" x="6172200" y="3324225"/>
          <p14:tracePt t="52428" x="6186488" y="3324225"/>
          <p14:tracePt t="52444" x="6194425" y="3324225"/>
          <p14:tracePt t="52462" x="6200775" y="3324225"/>
          <p14:tracePt t="52478" x="6208713" y="3324225"/>
          <p14:tracePt t="52495" x="6229350" y="3338513"/>
          <p14:tracePt t="52512" x="6245225" y="3346450"/>
          <p14:tracePt t="52528" x="6259513" y="3346450"/>
          <p14:tracePt t="52547" x="6288088" y="3352800"/>
          <p14:tracePt t="52562" x="6308725" y="3360738"/>
          <p14:tracePt t="52579" x="6316663" y="3360738"/>
          <p14:tracePt t="52633" x="6323013" y="3360738"/>
          <p14:tracePt t="52659" x="6323013" y="3367088"/>
          <p14:tracePt t="52667" x="6338888" y="3375025"/>
          <p14:tracePt t="52677" x="6345238" y="3381375"/>
          <p14:tracePt t="52695" x="6402388" y="3417888"/>
          <p14:tracePt t="52712" x="6432550" y="3440113"/>
          <p14:tracePt t="52728" x="6461125" y="3446463"/>
          <p14:tracePt t="52745" x="6475413" y="3454400"/>
          <p14:tracePt t="52762" x="6481763" y="3454400"/>
          <p14:tracePt t="52797" x="6489700" y="3454400"/>
          <p14:tracePt t="52812" x="6496050" y="3454400"/>
          <p14:tracePt t="52830" x="6518275" y="3454400"/>
          <p14:tracePt t="52845" x="6540500" y="3454400"/>
          <p14:tracePt t="52862" x="6561138" y="3454400"/>
          <p14:tracePt t="52879" x="6583363" y="3454400"/>
          <p14:tracePt t="52895" x="6597650" y="3454400"/>
          <p14:tracePt t="52911" x="6611938" y="3460750"/>
          <p14:tracePt t="52928" x="6619875" y="3460750"/>
          <p14:tracePt t="53045" x="6626225" y="3460750"/>
          <p14:tracePt t="53087" x="6634163" y="3460750"/>
          <p14:tracePt t="53096" x="6640513" y="3460750"/>
          <p14:tracePt t="53103" x="6654800" y="3460750"/>
          <p14:tracePt t="53113" x="6670675" y="3460750"/>
          <p14:tracePt t="53129" x="6719888" y="3460750"/>
          <p14:tracePt t="53146" x="6770688" y="3460750"/>
          <p14:tracePt t="53162" x="6813550" y="3454400"/>
          <p14:tracePt t="53179" x="6872288" y="3446463"/>
          <p14:tracePt t="53194" x="6892925" y="3440113"/>
          <p14:tracePt t="53210" x="6907213" y="3432175"/>
          <p14:tracePt t="53228" x="6915150" y="3432175"/>
          <p14:tracePt t="53272" x="6921500" y="3432175"/>
          <p14:tracePt t="53289" x="6937375" y="3432175"/>
          <p14:tracePt t="53298" x="6943725" y="3432175"/>
          <p14:tracePt t="53311" x="6958013" y="3432175"/>
          <p14:tracePt t="53369" x="6965950" y="3432175"/>
          <p14:tracePt t="53381" x="6965950" y="3425825"/>
          <p14:tracePt t="53390" x="6972300" y="3425825"/>
          <p14:tracePt t="53397" x="6980238" y="3425825"/>
          <p14:tracePt t="53411" x="6986588" y="3425825"/>
          <p14:tracePt t="53663" x="6986588" y="3432175"/>
          <p14:tracePt t="53672" x="6986588" y="3440113"/>
          <p14:tracePt t="53679" x="6986588" y="3446463"/>
          <p14:tracePt t="53695" x="6986588" y="3468688"/>
          <p14:tracePt t="53711" x="6986588" y="3489325"/>
          <p14:tracePt t="53729" x="6980238" y="3505200"/>
          <p14:tracePt t="53745" x="6972300" y="3533775"/>
          <p14:tracePt t="53763" x="6965950" y="3554413"/>
          <p14:tracePt t="53779" x="6965950" y="3576638"/>
          <p14:tracePt t="53795" x="6965950" y="3590925"/>
          <p14:tracePt t="53813" x="6965950" y="3619500"/>
          <p14:tracePt t="53828" x="6965950" y="3633788"/>
          <p14:tracePt t="53845" x="6965950" y="3662363"/>
          <p14:tracePt t="53862" x="6958013" y="3698875"/>
          <p14:tracePt t="53878" x="6937375" y="3735388"/>
          <p14:tracePt t="53895" x="6921500" y="3763963"/>
          <p14:tracePt t="53912" x="6900863" y="3786188"/>
          <p14:tracePt t="53928" x="6886575" y="3814763"/>
          <p14:tracePt t="53946" x="6864350" y="3871913"/>
          <p14:tracePt t="53963" x="6843713" y="3908425"/>
          <p14:tracePt t="53979" x="6835775" y="3959225"/>
          <p14:tracePt t="53995" x="6835775" y="4024313"/>
          <p14:tracePt t="54011" x="6835775" y="4081463"/>
          <p14:tracePt t="54028" x="6850063" y="4124325"/>
          <p14:tracePt t="54047" x="6878638" y="4181475"/>
          <p14:tracePt t="54062" x="6900863" y="4203700"/>
          <p14:tracePt t="54079" x="6921500" y="4225925"/>
          <p14:tracePt t="54096" x="6921500" y="4254500"/>
          <p14:tracePt t="54112" x="6937375" y="4276725"/>
          <p14:tracePt t="54128" x="6951663" y="4297363"/>
          <p14:tracePt t="54146" x="6951663" y="4311650"/>
          <p14:tracePt t="54334" x="6958013" y="4305300"/>
          <p14:tracePt t="54341" x="6980238" y="4291013"/>
          <p14:tracePt t="54348" x="7031038" y="4291013"/>
          <p14:tracePt t="54360" x="7088188" y="4305300"/>
          <p14:tracePt t="54377" x="7196138" y="4311650"/>
          <p14:tracePt t="54393" x="7275513" y="4333875"/>
          <p14:tracePt t="54410" x="7297738" y="4362450"/>
          <p14:tracePt t="54428" x="7312025" y="4391025"/>
          <p14:tracePt t="54445" x="7312025" y="4405313"/>
          <p14:tracePt t="54500" x="7312025" y="4413250"/>
          <p14:tracePt t="54507" x="7312025" y="4419600"/>
          <p14:tracePt t="54516" x="7304088" y="4433888"/>
          <p14:tracePt t="54528" x="7304088" y="4441825"/>
          <p14:tracePt t="54546" x="7275513" y="4470400"/>
          <p14:tracePt t="54563" x="7269163" y="4492625"/>
          <p14:tracePt t="54578" x="7269163" y="4498975"/>
          <p14:tracePt t="54596" x="7261225" y="4498975"/>
          <p14:tracePt t="54614" x="7253288" y="4498975"/>
          <p14:tracePt t="54629" x="7246938" y="4498975"/>
          <p14:tracePt t="54646" x="7239000" y="4506913"/>
          <p14:tracePt t="54663" x="7224713" y="4506913"/>
          <p14:tracePt t="54678" x="7210425" y="4513263"/>
          <p14:tracePt t="54695" x="7189788" y="4521200"/>
          <p14:tracePt t="54711" x="7173913" y="4529138"/>
          <p14:tracePt t="54728" x="7145338" y="4543425"/>
          <p14:tracePt t="54745" x="7080250" y="4578350"/>
          <p14:tracePt t="54762" x="7051675" y="4600575"/>
          <p14:tracePt t="54778" x="7031038" y="4614863"/>
          <p14:tracePt t="54797" x="7008813" y="4622800"/>
          <p14:tracePt t="54811" x="6986588" y="4637088"/>
          <p14:tracePt t="54830" x="6921500" y="4643438"/>
          <p14:tracePt t="54847" x="6858000" y="4643438"/>
          <p14:tracePt t="54863" x="6778625" y="4643438"/>
          <p14:tracePt t="54878" x="6713538" y="4643438"/>
          <p14:tracePt t="54896" x="6670675" y="4643438"/>
          <p14:tracePt t="54911" x="6634163" y="4637088"/>
          <p14:tracePt t="54928" x="6619875" y="4629150"/>
          <p14:tracePt t="54945" x="6597650" y="4629150"/>
          <p14:tracePt t="54962" x="6583363" y="4629150"/>
          <p14:tracePt t="54978" x="6575425" y="4629150"/>
          <p14:tracePt t="54995" x="6561138" y="4629150"/>
          <p14:tracePt t="55012" x="6540500" y="4629150"/>
          <p14:tracePt t="55029" x="6526213" y="4622800"/>
          <p14:tracePt t="55045" x="6503988" y="4614863"/>
          <p14:tracePt t="55062" x="6481763" y="4614863"/>
          <p14:tracePt t="55080" x="6446838" y="4600575"/>
          <p14:tracePt t="55095" x="6418263" y="4600575"/>
          <p14:tracePt t="55111" x="6388100" y="4586288"/>
          <p14:tracePt t="55128" x="6367463" y="4578350"/>
          <p14:tracePt t="55146" x="6330950" y="4578350"/>
          <p14:tracePt t="55163" x="6316663" y="4572000"/>
          <p14:tracePt t="55179" x="6308725" y="4572000"/>
          <p14:tracePt t="55195" x="6302375" y="4572000"/>
          <p14:tracePt t="55211" x="6288088" y="4572000"/>
          <p14:tracePt t="55245" x="6273800" y="4572000"/>
          <p14:tracePt t="55261" x="6265863" y="4572000"/>
          <p14:tracePt t="55333" x="6265863" y="4578350"/>
          <p14:tracePt t="55349" x="6273800" y="4592638"/>
          <p14:tracePt t="55359" x="6273800" y="4600575"/>
          <p14:tracePt t="55366" x="6273800" y="4606925"/>
          <p14:tracePt t="55379" x="6288088" y="4643438"/>
          <p14:tracePt t="55396" x="6308725" y="4679950"/>
          <p14:tracePt t="55413" x="6330950" y="4708525"/>
          <p14:tracePt t="55429" x="6367463" y="4751388"/>
          <p14:tracePt t="55446" x="6381750" y="4795838"/>
          <p14:tracePt t="55463" x="6388100" y="4830763"/>
          <p14:tracePt t="55477" x="6367463" y="4859338"/>
          <p14:tracePt t="55493" x="6323013" y="4918075"/>
          <p14:tracePt t="55510" x="6237288" y="4997450"/>
          <p14:tracePt t="55526" x="6100763" y="5105400"/>
          <p14:tracePt t="55544" x="5913438" y="5213350"/>
          <p14:tracePt t="55560" x="5754688" y="5321300"/>
          <p14:tracePt t="55577" x="5595938" y="5451475"/>
          <p14:tracePt t="55596" x="5516563" y="5502275"/>
          <p14:tracePt t="55612" x="5451475" y="5522913"/>
          <p14:tracePt t="55628" x="5414963" y="5553075"/>
          <p14:tracePt t="55645" x="5394325" y="5567363"/>
          <p14:tracePt t="55661" x="5372100" y="5588000"/>
          <p14:tracePt t="55677" x="5357813" y="5602288"/>
          <p14:tracePt t="55679" x="5349875" y="5616575"/>
          <p14:tracePt t="55695" x="5335588" y="5638800"/>
          <p14:tracePt t="55711" x="5314950" y="5653088"/>
          <p14:tracePt t="55728" x="5292725" y="5675313"/>
          <p14:tracePt t="55745" x="5278438" y="5703888"/>
          <p14:tracePt t="55761" x="5256213" y="5732463"/>
          <p14:tracePt t="55780" x="5227638" y="5768975"/>
          <p14:tracePt t="55795" x="5221288" y="5783263"/>
          <p14:tracePt t="55812" x="5205413" y="5797550"/>
          <p14:tracePt t="55829" x="5205413" y="5803900"/>
          <p14:tracePt t="55846" x="5205413" y="5819775"/>
          <p14:tracePt t="55885" x="5213350" y="5819775"/>
          <p14:tracePt t="55897" x="5221288" y="5819775"/>
          <p14:tracePt t="55920" x="5221288" y="5811838"/>
          <p14:tracePt t="55929" x="5221288" y="5803900"/>
          <p14:tracePt t="55945" x="5205413" y="5797550"/>
          <p14:tracePt t="55961" x="5184775" y="5797550"/>
          <p14:tracePt t="55978" x="5170488" y="5797550"/>
          <p14:tracePt t="55995" x="5148263" y="5797550"/>
          <p14:tracePt t="56011" x="5126038" y="5797550"/>
          <p14:tracePt t="56027" x="5119688" y="5797550"/>
          <p14:tracePt t="56045" x="5126038" y="5789613"/>
          <p14:tracePt t="56063" x="5184775" y="5768975"/>
          <p14:tracePt t="56078" x="5264150" y="5746750"/>
          <p14:tracePt t="56095" x="5335588" y="5740400"/>
          <p14:tracePt t="56111" x="5386388" y="5732463"/>
          <p14:tracePt t="56128" x="5473700" y="5740400"/>
          <p14:tracePt t="56145" x="5616575" y="5768975"/>
          <p14:tracePt t="56161" x="5740400" y="5775325"/>
          <p14:tracePt t="56178" x="5854700" y="5775325"/>
          <p14:tracePt t="56194" x="5970588" y="5775325"/>
          <p14:tracePt t="56211" x="6072188" y="5768975"/>
          <p14:tracePt t="56227" x="6165850" y="5754688"/>
          <p14:tracePt t="56245" x="6353175" y="5718175"/>
          <p14:tracePt t="56262" x="6503988" y="5689600"/>
          <p14:tracePt t="56278" x="6662738" y="5667375"/>
          <p14:tracePt t="56297" x="6821488" y="5638800"/>
          <p14:tracePt t="56311" x="6994525" y="5616575"/>
          <p14:tracePt t="56328" x="7131050" y="5602288"/>
          <p14:tracePt t="56346" x="7318375" y="5567363"/>
          <p14:tracePt t="56362" x="7442200" y="5537200"/>
          <p14:tracePt t="56378" x="7527925" y="5516563"/>
          <p14:tracePt t="56394" x="7607300" y="5508625"/>
          <p14:tracePt t="56411" x="7678738" y="5508625"/>
          <p14:tracePt t="56427" x="7723188" y="5508625"/>
          <p14:tracePt t="56445" x="7766050" y="5502275"/>
          <p14:tracePt t="56462" x="7837488" y="5502275"/>
          <p14:tracePt t="56478" x="7916863" y="5473700"/>
          <p14:tracePt t="56494" x="8004175" y="5443538"/>
          <p14:tracePt t="56510" x="8075613" y="5422900"/>
          <p14:tracePt t="56528" x="8104188" y="5422900"/>
          <p14:tracePt t="56545" x="8118475" y="5414963"/>
          <p14:tracePt t="56562" x="8140700" y="5408613"/>
          <p14:tracePt t="56579" x="8162925" y="5408613"/>
          <p14:tracePt t="56595" x="8177213" y="5408613"/>
          <p14:tracePt t="56612" x="8197850" y="5408613"/>
          <p14:tracePt t="56628" x="8205788" y="5408613"/>
          <p14:tracePt t="56643" x="8213725" y="5408613"/>
          <p14:tracePt t="56661" x="8220075" y="5408613"/>
          <p14:tracePt t="56677" x="8228013" y="5408613"/>
          <p14:tracePt t="56693" x="8234363" y="5408613"/>
          <p14:tracePt t="56709" x="8242300" y="5414963"/>
          <p14:tracePt t="56725" x="8262938" y="5414963"/>
          <p14:tracePt t="56743" x="8285163" y="5414963"/>
          <p14:tracePt t="56761" x="8299450" y="5422900"/>
          <p14:tracePt t="56778" x="8335963" y="5429250"/>
          <p14:tracePt t="56796" x="8356600" y="5443538"/>
          <p14:tracePt t="56812" x="8364538" y="5443538"/>
          <p14:tracePt t="56828" x="8370888" y="5443538"/>
          <p14:tracePt t="56845" x="8378825" y="5451475"/>
          <p14:tracePt t="56861" x="8378825" y="5457825"/>
          <p14:tracePt t="56877" x="8386763" y="5457825"/>
          <p14:tracePt t="56895" x="8401050" y="5473700"/>
          <p14:tracePt t="56911" x="8421688" y="5487988"/>
          <p14:tracePt t="56928" x="8443913" y="5508625"/>
          <p14:tracePt t="56945" x="8466138" y="5516563"/>
          <p14:tracePt t="56961" x="8486775" y="5522913"/>
          <p14:tracePt t="56977" x="8509000" y="5537200"/>
          <p14:tracePt t="56995" x="8537575" y="5545138"/>
          <p14:tracePt t="57027" x="8537575" y="5553075"/>
          <p14:tracePt t="57182" x="8529638" y="5553075"/>
          <p14:tracePt t="57189" x="8509000" y="5559425"/>
          <p14:tracePt t="57197" x="8480425" y="5559425"/>
          <p14:tracePt t="57211" x="8401050" y="5559425"/>
          <p14:tracePt t="57228" x="8313738" y="5581650"/>
          <p14:tracePt t="57245" x="8220075" y="5595938"/>
          <p14:tracePt t="57260" x="8148638" y="5602288"/>
          <p14:tracePt t="57280" x="8083550" y="5616575"/>
          <p14:tracePt t="57294" x="8061325" y="5624513"/>
          <p14:tracePt t="57312" x="7981950" y="5624513"/>
          <p14:tracePt t="57328" x="7902575" y="5616575"/>
          <p14:tracePt t="57345" x="7780338" y="5595938"/>
          <p14:tracePt t="57361" x="7542213" y="5545138"/>
          <p14:tracePt t="57377" x="7196138" y="5480050"/>
          <p14:tracePt t="57394" x="6807200" y="5422900"/>
          <p14:tracePt t="57411" x="6438900" y="5307013"/>
          <p14:tracePt t="57428" x="6330950" y="5264150"/>
          <p14:tracePt t="57444" x="6259513" y="5191125"/>
          <p14:tracePt t="57461" x="6237288" y="5119688"/>
          <p14:tracePt t="57477" x="6237288" y="5040313"/>
          <p14:tracePt t="57495" x="6280150" y="4918075"/>
          <p14:tracePt t="57511" x="6288088" y="4845050"/>
          <p14:tracePt t="57528" x="6294438" y="4787900"/>
          <p14:tracePt t="57544" x="6294438" y="4745038"/>
          <p14:tracePt t="57561" x="6294438" y="4694238"/>
          <p14:tracePt t="57577" x="6294438" y="4651375"/>
          <p14:tracePt t="57594" x="6294438" y="4592638"/>
          <p14:tracePt t="57612" x="6280150" y="4506913"/>
          <p14:tracePt t="57629" x="6280150" y="4478338"/>
          <p14:tracePt t="57644" x="6273800" y="4441825"/>
          <p14:tracePt t="57660" x="6259513" y="4405313"/>
          <p14:tracePt t="57678" x="6237288" y="4362450"/>
          <p14:tracePt t="57695" x="6208713" y="4297363"/>
          <p14:tracePt t="57711" x="6200775" y="4232275"/>
          <p14:tracePt t="57728" x="6200775" y="4175125"/>
          <p14:tracePt t="57745" x="6223000" y="4138613"/>
          <p14:tracePt t="57762" x="6245225" y="4110038"/>
          <p14:tracePt t="57777" x="6265863" y="4081463"/>
          <p14:tracePt t="57792" x="6288088" y="4044950"/>
          <p14:tracePt t="57809" x="6308725" y="4002088"/>
          <p14:tracePt t="57827" x="6353175" y="3930650"/>
          <p14:tracePt t="57845" x="6381750" y="3894138"/>
          <p14:tracePt t="57861" x="6424613" y="3857625"/>
          <p14:tracePt t="57877" x="6461125" y="3829050"/>
          <p14:tracePt t="57894" x="6489700" y="3800475"/>
          <p14:tracePt t="57911" x="6518275" y="3771900"/>
          <p14:tracePt t="57928" x="6518275" y="3756025"/>
          <p14:tracePt t="57945" x="6526213" y="3749675"/>
          <p14:tracePt t="57960" x="6526213" y="3741738"/>
          <p14:tracePt t="57978" x="6526213" y="3727450"/>
          <p14:tracePt t="57995" x="6526213" y="3721100"/>
          <p14:tracePt t="58011" x="6540500" y="3713163"/>
          <p14:tracePt t="58028" x="6546850" y="3706813"/>
          <p14:tracePt t="58044" x="6569075" y="3684588"/>
          <p14:tracePt t="58061" x="6583363" y="3662363"/>
          <p14:tracePt t="58079" x="6597650" y="3633788"/>
          <p14:tracePt t="58095" x="6605588" y="3613150"/>
          <p14:tracePt t="58110" x="6611938" y="3598863"/>
          <p14:tracePt t="58129" x="6611938" y="3582988"/>
          <p14:tracePt t="58144" x="6611938" y="3568700"/>
          <p14:tracePt t="58161" x="6611938" y="3562350"/>
          <p14:tracePt t="58179" x="6611938" y="3548063"/>
          <p14:tracePt t="58194" x="6611938" y="3540125"/>
          <p14:tracePt t="58211" x="6605588" y="3525838"/>
          <p14:tracePt t="58229" x="6591300" y="3511550"/>
          <p14:tracePt t="58244" x="6591300" y="3497263"/>
          <p14:tracePt t="58260" x="6575425" y="3475038"/>
          <p14:tracePt t="58277" x="6569075" y="3460750"/>
          <p14:tracePt t="58294" x="6569075" y="3454400"/>
          <p14:tracePt t="58298" x="6569075" y="3446463"/>
          <p14:tracePt t="58319" x="6569075" y="3440113"/>
          <p14:tracePt t="58335" x="6569075" y="3432175"/>
          <p14:tracePt t="58397" x="6569075" y="3425825"/>
          <p14:tracePt t="58416" x="6575425" y="3417888"/>
          <p14:tracePt t="58423" x="6583363" y="3409950"/>
          <p14:tracePt t="58431" x="6591300" y="3409950"/>
          <p14:tracePt t="58445" x="6611938" y="3403600"/>
          <p14:tracePt t="58461" x="6634163" y="3389313"/>
          <p14:tracePt t="58477" x="6648450" y="3381375"/>
          <p14:tracePt t="58496" x="6670675" y="3381375"/>
          <p14:tracePt t="58511" x="6684963" y="3381375"/>
          <p14:tracePt t="58613" x="6677025" y="3381375"/>
          <p14:tracePt t="58620" x="6662738" y="3381375"/>
          <p14:tracePt t="58629" x="6654800" y="3381375"/>
          <p14:tracePt t="58645" x="6640513" y="3381375"/>
          <p14:tracePt t="58661" x="6634163" y="3381375"/>
          <p14:tracePt t="58677" x="6626225" y="3381375"/>
          <p14:tracePt t="58695" x="6619875" y="3381375"/>
          <p14:tracePt t="58835" x="6626225" y="3381375"/>
          <p14:tracePt t="58843" x="6634163" y="3381375"/>
          <p14:tracePt t="58861" x="6654800" y="3381375"/>
          <p14:tracePt t="58880" x="6670675" y="3381375"/>
          <p14:tracePt t="58895" x="6691313" y="3381375"/>
          <p14:tracePt t="58912" x="6705600" y="3381375"/>
          <p14:tracePt t="58944" x="6713538" y="3381375"/>
          <p14:tracePt t="58959" x="6719888" y="3381375"/>
          <p14:tracePt t="58975" x="6719888" y="3389313"/>
          <p14:tracePt t="59025" x="6719888" y="3395663"/>
          <p14:tracePt t="59033" x="6705600" y="3403600"/>
          <p14:tracePt t="59044" x="6705600" y="3409950"/>
          <p14:tracePt t="59061" x="6705600" y="3417888"/>
          <p14:tracePt t="59092" x="6719888" y="3425825"/>
          <p14:tracePt t="59100" x="6734175" y="3432175"/>
          <p14:tracePt t="59112" x="6784975" y="3446463"/>
          <p14:tracePt t="59128" x="6872288" y="3454400"/>
          <p14:tracePt t="59144" x="6937375" y="3460750"/>
          <p14:tracePt t="59161" x="6972300" y="3468688"/>
          <p14:tracePt t="59177" x="6980238" y="3468688"/>
          <p14:tracePt t="59312" x="6994525" y="3475038"/>
          <p14:tracePt t="59319" x="7000875" y="3482975"/>
          <p14:tracePt t="59328" x="7016750" y="3489325"/>
          <p14:tracePt t="59345" x="7037388" y="3511550"/>
          <p14:tracePt t="59360" x="7051675" y="3525838"/>
          <p14:tracePt t="59377" x="7051675" y="3548063"/>
          <p14:tracePt t="59396" x="7023100" y="3627438"/>
          <p14:tracePt t="59411" x="6943725" y="3735388"/>
          <p14:tracePt t="59427" x="6843713" y="3865563"/>
          <p14:tracePt t="59444" x="6699250" y="4024313"/>
          <p14:tracePt t="59460" x="6518275" y="4225925"/>
          <p14:tracePt t="59477" x="6432550" y="4319588"/>
          <p14:tracePt t="59494" x="6381750" y="4391025"/>
          <p14:tracePt t="59511" x="6373813" y="4413250"/>
          <p14:tracePt t="59527" x="6367463" y="4427538"/>
          <p14:tracePt t="59544" x="6367463" y="4433888"/>
          <p14:tracePt t="59560" x="6367463" y="4449763"/>
          <p14:tracePt t="59579" x="6367463" y="4484688"/>
          <p14:tracePt t="59593" x="6367463" y="4492625"/>
          <p14:tracePt t="59610" x="6359525" y="4549775"/>
          <p14:tracePt t="59629" x="6345238" y="4600575"/>
          <p14:tracePt t="59644" x="6345238" y="4629150"/>
          <p14:tracePt t="59660" x="6338888" y="4657725"/>
          <p14:tracePt t="59677" x="6338888" y="4672013"/>
          <p14:tracePt t="59694" x="6338888" y="4679950"/>
          <p14:tracePt t="59711" x="6345238" y="4694238"/>
          <p14:tracePt t="59727" x="6359525" y="4708525"/>
          <p14:tracePt t="59744" x="6396038" y="4722813"/>
          <p14:tracePt t="59760" x="6467475" y="4730750"/>
          <p14:tracePt t="59776" x="6575425" y="4745038"/>
          <p14:tracePt t="59794" x="6699250" y="4751388"/>
          <p14:tracePt t="59799" x="6770688" y="4751388"/>
          <p14:tracePt t="59812" x="6892925" y="4722813"/>
          <p14:tracePt t="59828" x="6972300" y="4702175"/>
          <p14:tracePt t="59845" x="6980238" y="4702175"/>
          <p14:tracePt t="59889" x="6958013" y="4702175"/>
          <p14:tracePt t="59897" x="6943725" y="4702175"/>
          <p14:tracePt t="59911" x="6907213" y="4716463"/>
          <p14:tracePt t="59927" x="6821488" y="4745038"/>
          <p14:tracePt t="59944" x="6742113" y="4779963"/>
          <p14:tracePt t="59960" x="6648450" y="4810125"/>
          <p14:tracePt t="59977" x="6611938" y="4824413"/>
          <p14:tracePt t="60052" x="6611938" y="4816475"/>
          <p14:tracePt t="60060" x="6605588" y="4802188"/>
          <p14:tracePt t="60067" x="6591300" y="4787900"/>
          <p14:tracePt t="60078" x="6583363" y="4773613"/>
          <p14:tracePt t="60095" x="6481763" y="4679950"/>
          <p14:tracePt t="60111" x="6294438" y="4557713"/>
          <p14:tracePt t="60128" x="5934075" y="4362450"/>
          <p14:tracePt t="60143" x="5422900" y="4110038"/>
          <p14:tracePt t="60158" x="4795838" y="3821113"/>
          <p14:tracePt t="60175" x="4102100" y="3533775"/>
          <p14:tracePt t="60192" x="3367088" y="3230563"/>
          <p14:tracePt t="60209" x="2711450" y="2963863"/>
          <p14:tracePt t="60225" x="2112963" y="2717800"/>
          <p14:tracePt t="60242" x="1500188" y="2386013"/>
          <p14:tracePt t="60258" x="635000" y="1903413"/>
          <p14:tracePt t="60275" x="180975" y="1665288"/>
        </p14:tracePtLst>
      </p14:laserTraceLst>
    </p:ext>
  </p:extLs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37300" y="2736850"/>
            <a:ext cx="2298700" cy="3028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818639" marR="5080" indent="-927100">
              <a:lnSpc>
                <a:spcPts val="2850"/>
              </a:lnSpc>
              <a:spcBef>
                <a:spcPts val="220"/>
              </a:spcBef>
            </a:pPr>
            <a:r>
              <a:rPr spc="5" dirty="0"/>
              <a:t>5. </a:t>
            </a:r>
            <a:r>
              <a:rPr dirty="0"/>
              <a:t>Aparamenta </a:t>
            </a:r>
            <a:r>
              <a:rPr spc="-10" dirty="0"/>
              <a:t>de </a:t>
            </a:r>
            <a:r>
              <a:rPr spc="-5" dirty="0"/>
              <a:t>protección </a:t>
            </a:r>
            <a:r>
              <a:rPr dirty="0"/>
              <a:t>y</a:t>
            </a:r>
            <a:r>
              <a:rPr spc="-190" dirty="0"/>
              <a:t> </a:t>
            </a:r>
            <a:r>
              <a:rPr spc="-25" dirty="0"/>
              <a:t>medida  </a:t>
            </a:r>
            <a:r>
              <a:rPr spc="-5" dirty="0"/>
              <a:t>Equipos de protección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400800" y="1933575"/>
            <a:ext cx="1892300" cy="51308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ct val="104800"/>
              </a:lnSpc>
              <a:spcBef>
                <a:spcPts val="35"/>
              </a:spcBef>
            </a:pPr>
            <a:r>
              <a:rPr sz="1550" spc="10" dirty="0">
                <a:latin typeface="Arial"/>
                <a:cs typeface="Arial"/>
              </a:rPr>
              <a:t>Armarios de </a:t>
            </a:r>
            <a:r>
              <a:rPr sz="1550" spc="25" dirty="0">
                <a:latin typeface="Arial"/>
                <a:cs typeface="Arial"/>
              </a:rPr>
              <a:t>relés </a:t>
            </a:r>
            <a:r>
              <a:rPr sz="1550" spc="-5" dirty="0">
                <a:latin typeface="Arial"/>
                <a:cs typeface="Arial"/>
              </a:rPr>
              <a:t>de  </a:t>
            </a:r>
            <a:r>
              <a:rPr sz="1550" spc="15" dirty="0">
                <a:latin typeface="Arial"/>
                <a:cs typeface="Arial"/>
              </a:rPr>
              <a:t>protección</a:t>
            </a:r>
            <a:r>
              <a:rPr sz="1550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digitales</a:t>
            </a:r>
            <a:endParaRPr sz="15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8125" y="1059180"/>
            <a:ext cx="3207385" cy="901700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560"/>
              </a:spcBef>
              <a:buChar char="•"/>
              <a:tabLst>
                <a:tab pos="203200" algn="l"/>
              </a:tabLst>
            </a:pPr>
            <a:r>
              <a:rPr sz="1550" spc="-10" dirty="0">
                <a:latin typeface="Arial"/>
                <a:cs typeface="Arial"/>
              </a:rPr>
              <a:t>Relé </a:t>
            </a:r>
            <a:r>
              <a:rPr sz="1550" spc="5" dirty="0">
                <a:latin typeface="Arial"/>
                <a:cs typeface="Arial"/>
              </a:rPr>
              <a:t>de </a:t>
            </a:r>
            <a:r>
              <a:rPr sz="1550" spc="30" dirty="0">
                <a:latin typeface="Arial"/>
                <a:cs typeface="Arial"/>
              </a:rPr>
              <a:t>sobreintensidad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25" dirty="0">
                <a:latin typeface="Arial"/>
                <a:cs typeface="Arial"/>
              </a:rPr>
              <a:t>(50/51)</a:t>
            </a:r>
            <a:endParaRPr sz="155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464"/>
              </a:spcBef>
              <a:buChar char="•"/>
              <a:tabLst>
                <a:tab pos="203200" algn="l"/>
              </a:tabLst>
            </a:pPr>
            <a:r>
              <a:rPr sz="1550" spc="-10" dirty="0">
                <a:latin typeface="Arial"/>
                <a:cs typeface="Arial"/>
              </a:rPr>
              <a:t>Relé </a:t>
            </a:r>
            <a:r>
              <a:rPr sz="1550" spc="15" dirty="0">
                <a:latin typeface="Arial"/>
                <a:cs typeface="Arial"/>
              </a:rPr>
              <a:t>de distancia</a:t>
            </a:r>
            <a:r>
              <a:rPr sz="1550" spc="170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(21)</a:t>
            </a:r>
            <a:endParaRPr sz="155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390"/>
              </a:spcBef>
              <a:buChar char="•"/>
              <a:tabLst>
                <a:tab pos="203200" algn="l"/>
              </a:tabLst>
            </a:pPr>
            <a:r>
              <a:rPr sz="1550" spc="-10" dirty="0">
                <a:latin typeface="Arial"/>
                <a:cs typeface="Arial"/>
              </a:rPr>
              <a:t>Relé </a:t>
            </a:r>
            <a:r>
              <a:rPr sz="1550" spc="10" dirty="0">
                <a:latin typeface="Arial"/>
                <a:cs typeface="Arial"/>
              </a:rPr>
              <a:t>diferencial </a:t>
            </a:r>
            <a:r>
              <a:rPr sz="1550" spc="15" dirty="0">
                <a:latin typeface="Arial"/>
                <a:cs typeface="Arial"/>
              </a:rPr>
              <a:t>de</a:t>
            </a:r>
            <a:r>
              <a:rPr sz="1550" spc="114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transformador</a:t>
            </a:r>
            <a:endParaRPr sz="15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8125" y="1990725"/>
            <a:ext cx="2464435" cy="2654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125"/>
              </a:spcBef>
              <a:buChar char="•"/>
              <a:tabLst>
                <a:tab pos="203200" algn="l"/>
              </a:tabLst>
            </a:pPr>
            <a:r>
              <a:rPr sz="1550" spc="-10" dirty="0">
                <a:latin typeface="Arial"/>
                <a:cs typeface="Arial"/>
              </a:rPr>
              <a:t>Relé </a:t>
            </a:r>
            <a:r>
              <a:rPr sz="1550" spc="15" dirty="0">
                <a:latin typeface="Arial"/>
                <a:cs typeface="Arial"/>
              </a:rPr>
              <a:t>de </a:t>
            </a:r>
            <a:r>
              <a:rPr sz="1550" spc="20" dirty="0">
                <a:latin typeface="Arial"/>
                <a:cs typeface="Arial"/>
              </a:rPr>
              <a:t>sincronismo</a:t>
            </a:r>
            <a:r>
              <a:rPr sz="1550" spc="55" dirty="0">
                <a:latin typeface="Arial"/>
                <a:cs typeface="Arial"/>
              </a:rPr>
              <a:t> </a:t>
            </a:r>
            <a:r>
              <a:rPr sz="1550" spc="20" dirty="0">
                <a:latin typeface="Arial"/>
                <a:cs typeface="Arial"/>
              </a:rPr>
              <a:t>(25)</a:t>
            </a:r>
            <a:endParaRPr sz="155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3198799"/>
            <a:ext cx="5997655" cy="32909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33400" y="2571750"/>
            <a:ext cx="40132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Relés </a:t>
            </a:r>
            <a:r>
              <a:rPr sz="1800" spc="-5" dirty="0">
                <a:latin typeface="Arial"/>
                <a:cs typeface="Arial"/>
              </a:rPr>
              <a:t>de </a:t>
            </a:r>
            <a:r>
              <a:rPr sz="1800" spc="-10" dirty="0">
                <a:latin typeface="Arial"/>
                <a:cs typeface="Arial"/>
              </a:rPr>
              <a:t>protección </a:t>
            </a:r>
            <a:r>
              <a:rPr sz="1800" spc="-5" dirty="0">
                <a:latin typeface="Arial"/>
                <a:cs typeface="Arial"/>
              </a:rPr>
              <a:t>en </a:t>
            </a:r>
            <a:r>
              <a:rPr sz="1800" spc="-10" dirty="0">
                <a:latin typeface="Arial"/>
                <a:cs typeface="Arial"/>
              </a:rPr>
              <a:t>S/E </a:t>
            </a:r>
            <a:r>
              <a:rPr sz="1800" spc="-10" dirty="0" smtClean="0">
                <a:latin typeface="Arial"/>
                <a:cs typeface="Arial"/>
              </a:rPr>
              <a:t>66/</a:t>
            </a:r>
            <a:r>
              <a:rPr lang="en-US" sz="1800" spc="-10" dirty="0" smtClean="0">
                <a:latin typeface="Arial"/>
                <a:cs typeface="Arial"/>
              </a:rPr>
              <a:t>13.2</a:t>
            </a:r>
            <a:r>
              <a:rPr sz="1800" spc="80" dirty="0" smtClean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kV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276"/>
    </mc:Choice>
    <mc:Fallback xmlns="">
      <p:transition spd="slow" advTm="25276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8635" x="338138" y="1333500"/>
          <p14:tracePt t="8642" x="433388" y="1377950"/>
          <p14:tracePt t="8652" x="496888" y="1406525"/>
          <p14:tracePt t="8668" x="612775" y="1449388"/>
          <p14:tracePt t="8684" x="706438" y="1514475"/>
          <p14:tracePt t="8702" x="836613" y="1565275"/>
          <p14:tracePt t="8718" x="901700" y="1593850"/>
          <p14:tracePt t="8734" x="930275" y="1608138"/>
          <p14:tracePt t="8751" x="944563" y="1608138"/>
          <p14:tracePt t="8821" x="952500" y="1614488"/>
          <p14:tracePt t="8838" x="966788" y="1622425"/>
          <p14:tracePt t="8846" x="987425" y="1630363"/>
          <p14:tracePt t="8854" x="1016000" y="1636713"/>
          <p14:tracePt t="8868" x="1031875" y="1644650"/>
          <p14:tracePt t="8884" x="1074738" y="1658938"/>
          <p14:tracePt t="8900" x="1109663" y="1679575"/>
          <p14:tracePt t="8917" x="1196975" y="1716088"/>
          <p14:tracePt t="8935" x="1312863" y="1744663"/>
          <p14:tracePt t="8950" x="1406525" y="1773238"/>
          <p14:tracePt t="8968" x="1449388" y="1795463"/>
          <p14:tracePt t="8984" x="1463675" y="1795463"/>
          <p14:tracePt t="9104" x="1471613" y="1795463"/>
          <p14:tracePt t="9112" x="1485900" y="1795463"/>
          <p14:tracePt t="9120" x="1492250" y="1781175"/>
          <p14:tracePt t="9133" x="1500188" y="1773238"/>
          <p14:tracePt t="9151" x="1520825" y="1766888"/>
          <p14:tracePt t="9167" x="1550988" y="1738313"/>
          <p14:tracePt t="9183" x="1571625" y="1716088"/>
          <p14:tracePt t="9200" x="1593850" y="1693863"/>
          <p14:tracePt t="9218" x="1614488" y="1679575"/>
          <p14:tracePt t="9234" x="1622425" y="1673225"/>
          <p14:tracePt t="9251" x="1630363" y="1665288"/>
          <p14:tracePt t="9269" x="1644650" y="1651000"/>
          <p14:tracePt t="9284" x="1658938" y="1636713"/>
          <p14:tracePt t="9301" x="1673225" y="1630363"/>
          <p14:tracePt t="9318" x="1687513" y="1622425"/>
          <p14:tracePt t="9335" x="1701800" y="1608138"/>
          <p14:tracePt t="9351" x="1708150" y="1600200"/>
          <p14:tracePt t="9368" x="1716088" y="1600200"/>
          <p14:tracePt t="9385" x="1724025" y="1593850"/>
          <p14:tracePt t="9402" x="1730375" y="1593850"/>
          <p14:tracePt t="9440" x="1738313" y="1585913"/>
          <p14:tracePt t="9920" x="1752600" y="1585913"/>
          <p14:tracePt t="9927" x="1766888" y="1579563"/>
          <p14:tracePt t="9936" x="1781175" y="1571625"/>
          <p14:tracePt t="9952" x="1824038" y="1557338"/>
          <p14:tracePt t="9968" x="1903413" y="1535113"/>
          <p14:tracePt t="9984" x="1997075" y="1514475"/>
          <p14:tracePt t="10000" x="2090738" y="1500188"/>
          <p14:tracePt t="10018" x="2170113" y="1477963"/>
          <p14:tracePt t="10035" x="2249488" y="1463675"/>
          <p14:tracePt t="10051" x="2306638" y="1441450"/>
          <p14:tracePt t="10068" x="2357438" y="1435100"/>
          <p14:tracePt t="10085" x="2386013" y="1420813"/>
          <p14:tracePt t="10100" x="2416175" y="1412875"/>
          <p14:tracePt t="10117" x="2444750" y="1406525"/>
          <p14:tracePt t="10122" x="2459038" y="1398588"/>
          <p14:tracePt t="10135" x="2481263" y="1398588"/>
          <p14:tracePt t="10151" x="2501900" y="1392238"/>
          <p14:tracePt t="10168" x="2516188" y="1392238"/>
          <p14:tracePt t="10184" x="2538413" y="1392238"/>
          <p14:tracePt t="10200" x="2559050" y="1392238"/>
          <p14:tracePt t="10218" x="2589213" y="1392238"/>
          <p14:tracePt t="10220" x="2609850" y="1384300"/>
          <p14:tracePt t="10234" x="2624138" y="1384300"/>
          <p14:tracePt t="10251" x="2654300" y="1384300"/>
          <p14:tracePt t="10268" x="2668588" y="1384300"/>
          <p14:tracePt t="10284" x="2689225" y="1384300"/>
          <p14:tracePt t="10301" x="2703513" y="1384300"/>
          <p14:tracePt t="10317" x="2717800" y="1384300"/>
          <p14:tracePt t="10334" x="2732088" y="1377950"/>
          <p14:tracePt t="10379" x="2732088" y="1370013"/>
          <p14:tracePt t="10597" x="2732088" y="1362075"/>
          <p14:tracePt t="11101" x="2725738" y="1362075"/>
          <p14:tracePt t="11110" x="2717800" y="1355725"/>
          <p14:tracePt t="11119" x="2711450" y="1355725"/>
          <p14:tracePt t="11133" x="2682875" y="1347788"/>
          <p14:tracePt t="11151" x="2638425" y="1327150"/>
          <p14:tracePt t="11168" x="2566988" y="1312863"/>
          <p14:tracePt t="11184" x="2436813" y="1268413"/>
          <p14:tracePt t="11201" x="2336800" y="1239838"/>
          <p14:tracePt t="11218" x="2170113" y="1189038"/>
          <p14:tracePt t="11234" x="1897063" y="1111250"/>
          <p14:tracePt t="11250" x="1687513" y="1066800"/>
          <p14:tracePt t="11268" x="1377950" y="944563"/>
          <p14:tracePt t="11286" x="944563" y="822325"/>
          <p14:tracePt t="11302" x="757238" y="771525"/>
          <p14:tracePt t="11317" x="635000" y="742950"/>
          <p14:tracePt t="11334" x="541338" y="720725"/>
          <p14:tracePt t="11351" x="476250" y="706438"/>
          <p14:tracePt t="11367" x="433388" y="692150"/>
          <p14:tracePt t="11383" x="388938" y="692150"/>
          <p14:tracePt t="11401" x="288925" y="669925"/>
          <p14:tracePt t="11418" x="187325" y="655638"/>
          <p14:tracePt t="11434" x="65088" y="627063"/>
          <p14:tracePt t="19887" x="107950" y="2019300"/>
          <p14:tracePt t="19894" x="461963" y="2300288"/>
          <p14:tracePt t="19902" x="842963" y="2632075"/>
          <p14:tracePt t="19914" x="1211263" y="2898775"/>
          <p14:tracePt t="19932" x="1946275" y="3324225"/>
          <p14:tracePt t="19949" x="3100388" y="3670300"/>
          <p14:tracePt t="19964" x="3865563" y="3829050"/>
          <p14:tracePt t="19980" x="4203700" y="3871913"/>
          <p14:tracePt t="19997" x="4370388" y="3894138"/>
          <p14:tracePt t="20013" x="4478338" y="3908425"/>
          <p14:tracePt t="20030" x="4586288" y="3937000"/>
          <p14:tracePt t="20048" x="4824413" y="4008438"/>
          <p14:tracePt t="20064" x="5126038" y="4067175"/>
          <p14:tracePt t="20082" x="5422900" y="4103688"/>
          <p14:tracePt t="20098" x="5573713" y="4103688"/>
          <p14:tracePt t="20115" x="5630863" y="4095750"/>
          <p14:tracePt t="20119" x="5630863" y="4087813"/>
          <p14:tracePt t="20177" x="5646738" y="4087813"/>
          <p14:tracePt t="20184" x="5703888" y="4087813"/>
          <p14:tracePt t="20197" x="5811838" y="4087813"/>
          <p14:tracePt t="20214" x="6245225" y="4132263"/>
          <p14:tracePt t="20230" x="6583363" y="4138613"/>
          <p14:tracePt t="20248" x="6864350" y="4152900"/>
          <p14:tracePt t="20264" x="7031038" y="4175125"/>
          <p14:tracePt t="20281" x="7059613" y="4175125"/>
          <p14:tracePt t="20365" x="7073900" y="4181475"/>
          <p14:tracePt t="20373" x="7080250" y="4197350"/>
          <p14:tracePt t="20380" x="7088188" y="4203700"/>
          <p14:tracePt t="20396" x="7110413" y="4225925"/>
          <p14:tracePt t="20413" x="7116763" y="4225925"/>
          <p14:tracePt t="20483" x="7124700" y="4225925"/>
          <p14:tracePt t="20488" x="7131050" y="4232275"/>
          <p14:tracePt t="20499" x="7145338" y="4232275"/>
          <p14:tracePt t="20514" x="7159625" y="4240213"/>
          <p14:tracePt t="20618" x="7153275" y="4246563"/>
          <p14:tracePt t="20625" x="7145338" y="4254500"/>
          <p14:tracePt t="20633" x="7145338" y="4260850"/>
          <p14:tracePt t="20651" x="7145338" y="4276725"/>
          <p14:tracePt t="20664" x="7153275" y="4291013"/>
          <p14:tracePt t="20682" x="7218363" y="4319588"/>
          <p14:tracePt t="20698" x="7304088" y="4340225"/>
          <p14:tracePt t="20715" x="7419975" y="4356100"/>
          <p14:tracePt t="20732" x="7499350" y="4356100"/>
          <p14:tracePt t="20748" x="7578725" y="4362450"/>
          <p14:tracePt t="20765" x="7658100" y="4370388"/>
          <p14:tracePt t="20781" x="7723188" y="4376738"/>
          <p14:tracePt t="20798" x="7751763" y="4376738"/>
          <p14:tracePt t="20815" x="7780338" y="4370388"/>
          <p14:tracePt t="20832" x="7802563" y="4362450"/>
          <p14:tracePt t="20849" x="7823200" y="4348163"/>
          <p14:tracePt t="20865" x="7837488" y="4348163"/>
          <p14:tracePt t="20881" x="7859713" y="4333875"/>
          <p14:tracePt t="20898" x="7881938" y="4325938"/>
          <p14:tracePt t="20914" x="7902575" y="4319588"/>
          <p14:tracePt t="20932" x="7910513" y="4305300"/>
          <p14:tracePt t="20949" x="7924800" y="4305300"/>
          <p14:tracePt t="20964" x="7924800" y="4297363"/>
          <p14:tracePt t="20982" x="7945438" y="4268788"/>
          <p14:tracePt t="20998" x="7953375" y="4254500"/>
          <p14:tracePt t="21015" x="7967663" y="4232275"/>
          <p14:tracePt t="21031" x="7989888" y="4211638"/>
          <p14:tracePt t="21048" x="8004175" y="4189413"/>
          <p14:tracePt t="21064" x="8018463" y="4167188"/>
          <p14:tracePt t="21081" x="8018463" y="4138613"/>
          <p14:tracePt t="21099" x="8024813" y="4095750"/>
          <p14:tracePt t="21114" x="8024813" y="4059238"/>
          <p14:tracePt t="21131" x="8010525" y="4008438"/>
          <p14:tracePt t="21148" x="7996238" y="3959225"/>
          <p14:tracePt t="21165" x="7996238" y="3908425"/>
          <p14:tracePt t="21181" x="7996238" y="3851275"/>
          <p14:tracePt t="21199" x="7996238" y="3786188"/>
          <p14:tracePt t="21215" x="7996238" y="3763963"/>
          <p14:tracePt t="21231" x="8004175" y="3741738"/>
          <p14:tracePt t="21248" x="8004175" y="3727450"/>
          <p14:tracePt t="21264" x="8004175" y="3713163"/>
          <p14:tracePt t="21281" x="8004175" y="3698875"/>
          <p14:tracePt t="21299" x="8004175" y="3684588"/>
          <p14:tracePt t="21315" x="8004175" y="3678238"/>
          <p14:tracePt t="21331" x="8004175" y="3670300"/>
          <p14:tracePt t="21349" x="8004175" y="3662363"/>
          <p14:tracePt t="21365" x="8004175" y="3648075"/>
          <p14:tracePt t="21381" x="8004175" y="3641725"/>
          <p14:tracePt t="21399" x="7996238" y="3627438"/>
          <p14:tracePt t="21415" x="7981950" y="3613150"/>
          <p14:tracePt t="21432" x="7961313" y="3590925"/>
          <p14:tracePt t="21449" x="7939088" y="3568700"/>
          <p14:tracePt t="21465" x="7851775" y="3548063"/>
          <p14:tracePt t="21482" x="7723188" y="3519488"/>
          <p14:tracePt t="21499" x="7456488" y="3468688"/>
          <p14:tracePt t="21514" x="7354888" y="3454400"/>
          <p14:tracePt t="21530" x="7153275" y="3403600"/>
          <p14:tracePt t="21547" x="7051675" y="3375025"/>
          <p14:tracePt t="21564" x="7000875" y="3367088"/>
          <p14:tracePt t="21582" x="6994525" y="3360738"/>
          <p14:tracePt t="21647" x="6972300" y="3375025"/>
          <p14:tracePt t="21655" x="6937375" y="3409950"/>
          <p14:tracePt t="21664" x="6892925" y="3440113"/>
          <p14:tracePt t="21681" x="6799263" y="3519488"/>
          <p14:tracePt t="21698" x="6719888" y="3598863"/>
          <p14:tracePt t="21716" x="6605588" y="3713163"/>
          <p14:tracePt t="21732" x="6575425" y="3771900"/>
          <p14:tracePt t="21749" x="6561138" y="3821113"/>
          <p14:tracePt t="21764" x="6561138" y="3865563"/>
          <p14:tracePt t="21781" x="6575425" y="3908425"/>
          <p14:tracePt t="21798" x="6605588" y="3994150"/>
          <p14:tracePt t="21815" x="6670675" y="4124325"/>
          <p14:tracePt t="21832" x="6713538" y="4203700"/>
          <p14:tracePt t="21848" x="6764338" y="4291013"/>
          <p14:tracePt t="21865" x="6807200" y="4376738"/>
          <p14:tracePt t="21881" x="6827838" y="4464050"/>
          <p14:tracePt t="21898" x="6850063" y="4543425"/>
          <p14:tracePt t="21916" x="6886575" y="4665663"/>
          <p14:tracePt t="21932" x="6907213" y="4759325"/>
          <p14:tracePt t="21948" x="6929438" y="4838700"/>
          <p14:tracePt t="21965" x="6951663" y="4903788"/>
          <p14:tracePt t="21981" x="6965950" y="4960938"/>
          <p14:tracePt t="21998" x="6986588" y="4989513"/>
          <p14:tracePt t="22015" x="7037388" y="5011738"/>
          <p14:tracePt t="22032" x="7131050" y="5048250"/>
          <p14:tracePt t="22049" x="7232650" y="5062538"/>
          <p14:tracePt t="22065" x="7346950" y="5062538"/>
          <p14:tracePt t="22081" x="7462838" y="5040313"/>
          <p14:tracePt t="22098" x="7556500" y="5003800"/>
          <p14:tracePt t="22114" x="7643813" y="4975225"/>
          <p14:tracePt t="22119" x="7686675" y="4960938"/>
          <p14:tracePt t="22132" x="7766050" y="4924425"/>
          <p14:tracePt t="22148" x="7851775" y="4889500"/>
          <p14:tracePt t="22165" x="7924800" y="4845050"/>
          <p14:tracePt t="22181" x="7989888" y="4802188"/>
          <p14:tracePt t="22198" x="8032750" y="4730750"/>
          <p14:tracePt t="22215" x="8069263" y="4665663"/>
          <p14:tracePt t="22232" x="8104188" y="4564063"/>
          <p14:tracePt t="22249" x="8118475" y="4478338"/>
          <p14:tracePt t="22265" x="8134350" y="4419600"/>
          <p14:tracePt t="22283" x="8154988" y="4348163"/>
          <p14:tracePt t="22298" x="8177213" y="4260850"/>
          <p14:tracePt t="22314" x="8197850" y="4181475"/>
          <p14:tracePt t="22332" x="8213725" y="4059238"/>
          <p14:tracePt t="22348" x="8213725" y="3987800"/>
          <p14:tracePt t="22366" x="8213725" y="3922713"/>
          <p14:tracePt t="22381" x="8205788" y="3857625"/>
          <p14:tracePt t="22398" x="8177213" y="3800475"/>
          <p14:tracePt t="22414" x="8154988" y="3741738"/>
          <p14:tracePt t="22431" x="8134350" y="3706813"/>
          <p14:tracePt t="22448" x="8097838" y="3648075"/>
          <p14:tracePt t="22465" x="8075613" y="3613150"/>
          <p14:tracePt t="22481" x="8054975" y="3554413"/>
          <p14:tracePt t="22498" x="8024813" y="3505200"/>
          <p14:tracePt t="22516" x="8004175" y="3460750"/>
          <p14:tracePt t="22531" x="7989888" y="3409950"/>
          <p14:tracePt t="22549" x="7967663" y="3352800"/>
          <p14:tracePt t="22566" x="7945438" y="3316288"/>
          <p14:tracePt t="22583" x="7931150" y="3302000"/>
          <p14:tracePt t="22599" x="7910513" y="3281363"/>
          <p14:tracePt t="22615" x="7874000" y="3259138"/>
          <p14:tracePt t="22620" x="7831138" y="3244850"/>
          <p14:tracePt t="22632" x="7780338" y="3230563"/>
          <p14:tracePt t="22649" x="7593013" y="3194050"/>
          <p14:tracePt t="22665" x="7477125" y="3173413"/>
          <p14:tracePt t="22681" x="7332663" y="3165475"/>
          <p14:tracePt t="22697" x="7210425" y="3165475"/>
          <p14:tracePt t="22712" x="7080250" y="3157538"/>
          <p14:tracePt t="22730" x="6965950" y="3165475"/>
          <p14:tracePt t="22748" x="6886575" y="3194050"/>
          <p14:tracePt t="22765" x="6850063" y="3208338"/>
          <p14:tracePt t="22781" x="6799263" y="3236913"/>
          <p14:tracePt t="22799" x="6764338" y="3259138"/>
          <p14:tracePt t="22814" x="6727825" y="3281363"/>
          <p14:tracePt t="22831" x="6677025" y="3309938"/>
          <p14:tracePt t="22848" x="6611938" y="3332163"/>
          <p14:tracePt t="22865" x="6540500" y="3360738"/>
          <p14:tracePt t="22882" x="6424613" y="3389313"/>
          <p14:tracePt t="22898" x="6323013" y="3395663"/>
          <p14:tracePt t="22914" x="6245225" y="3395663"/>
          <p14:tracePt t="22931" x="6149975" y="3395663"/>
          <p14:tracePt t="22950" x="5992813" y="3432175"/>
          <p14:tracePt t="22966" x="5876925" y="3440113"/>
          <p14:tracePt t="22981" x="5761038" y="3440113"/>
          <p14:tracePt t="22998" x="5630863" y="3440113"/>
          <p14:tracePt t="23015" x="5451475" y="3403600"/>
          <p14:tracePt t="23031" x="5162550" y="3367088"/>
          <p14:tracePt t="23048" x="4802188" y="3302000"/>
          <p14:tracePt t="23065" x="4276725" y="3201988"/>
          <p14:tracePt t="23081" x="4117975" y="3194050"/>
          <p14:tracePt t="23098" x="4095750" y="3194050"/>
          <p14:tracePt t="23114" x="4181475" y="3244850"/>
          <p14:tracePt t="23119" x="4291013" y="3309938"/>
          <p14:tracePt t="23131" x="4441825" y="3395663"/>
          <p14:tracePt t="23149" x="4968875" y="3721100"/>
          <p14:tracePt t="23165" x="5054600" y="3800475"/>
          <p14:tracePt t="23181" x="5184775" y="3965575"/>
          <p14:tracePt t="23198" x="5227638" y="4038600"/>
          <p14:tracePt t="23214" x="5235575" y="4052888"/>
          <p14:tracePt t="23333" x="5256213" y="4002088"/>
          <p14:tracePt t="23341" x="5264150" y="3959225"/>
          <p14:tracePt t="23350" x="5264150" y="3886200"/>
          <p14:tracePt t="23368" x="5227638" y="3871913"/>
          <p14:tracePt t="23381" x="4953000" y="3792538"/>
          <p14:tracePt t="23398" x="4181475" y="3633788"/>
          <p14:tracePt t="23414" x="3179763" y="3403600"/>
          <p14:tracePt t="23431" x="1500188" y="2890838"/>
          <p14:tracePt t="23448" x="288925" y="2459038"/>
        </p14:tracePtLst>
      </p14:laserTraceLst>
    </p:ext>
  </p:extLs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2000" y="1144905"/>
            <a:ext cx="5768975" cy="4645025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1010"/>
              </a:spcBef>
              <a:buChar char="•"/>
              <a:tabLst>
                <a:tab pos="203200" algn="l"/>
              </a:tabLst>
            </a:pPr>
            <a:r>
              <a:rPr sz="1550" spc="15" dirty="0">
                <a:latin typeface="Arial"/>
                <a:cs typeface="Arial"/>
              </a:rPr>
              <a:t>Costes de</a:t>
            </a:r>
            <a:r>
              <a:rPr sz="1550" spc="-20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instalación</a:t>
            </a:r>
            <a:endParaRPr sz="1550">
              <a:latin typeface="Arial"/>
              <a:cs typeface="Arial"/>
            </a:endParaRPr>
          </a:p>
          <a:p>
            <a:pPr marL="831850" lvl="1" indent="-285750">
              <a:lnSpc>
                <a:spcPct val="100000"/>
              </a:lnSpc>
              <a:spcBef>
                <a:spcPts val="915"/>
              </a:spcBef>
              <a:buChar char="–"/>
              <a:tabLst>
                <a:tab pos="831215" algn="l"/>
                <a:tab pos="831850" algn="l"/>
              </a:tabLst>
            </a:pPr>
            <a:r>
              <a:rPr sz="1550" spc="15" dirty="0">
                <a:latin typeface="Arial"/>
                <a:cs typeface="Arial"/>
              </a:rPr>
              <a:t>Número de interruptores por entrada/salida</a:t>
            </a:r>
            <a:r>
              <a:rPr sz="1550" spc="135" dirty="0">
                <a:latin typeface="Arial"/>
                <a:cs typeface="Arial"/>
              </a:rPr>
              <a:t> </a:t>
            </a:r>
            <a:r>
              <a:rPr sz="1550" spc="10" dirty="0">
                <a:latin typeface="Arial"/>
                <a:cs typeface="Arial"/>
              </a:rPr>
              <a:t>(circuito)</a:t>
            </a:r>
            <a:endParaRPr sz="1550">
              <a:latin typeface="Arial"/>
              <a:cs typeface="Arial"/>
            </a:endParaRPr>
          </a:p>
          <a:p>
            <a:pPr marL="831850" lvl="1" indent="-285750">
              <a:lnSpc>
                <a:spcPct val="100000"/>
              </a:lnSpc>
              <a:spcBef>
                <a:spcPts val="1065"/>
              </a:spcBef>
              <a:buChar char="–"/>
              <a:tabLst>
                <a:tab pos="831215" algn="l"/>
                <a:tab pos="831850" algn="l"/>
              </a:tabLst>
            </a:pPr>
            <a:r>
              <a:rPr sz="1550" spc="10" dirty="0">
                <a:latin typeface="Arial"/>
                <a:cs typeface="Arial"/>
              </a:rPr>
              <a:t>Número de </a:t>
            </a:r>
            <a:r>
              <a:rPr sz="1550" spc="25" dirty="0">
                <a:latin typeface="Arial"/>
                <a:cs typeface="Arial"/>
              </a:rPr>
              <a:t>seccionadores </a:t>
            </a:r>
            <a:r>
              <a:rPr sz="1550" spc="15" dirty="0">
                <a:latin typeface="Arial"/>
                <a:cs typeface="Arial"/>
              </a:rPr>
              <a:t>por</a:t>
            </a:r>
            <a:r>
              <a:rPr sz="1550" spc="114" dirty="0">
                <a:latin typeface="Arial"/>
                <a:cs typeface="Arial"/>
              </a:rPr>
              <a:t> </a:t>
            </a:r>
            <a:r>
              <a:rPr sz="1550" spc="10" dirty="0">
                <a:latin typeface="Arial"/>
                <a:cs typeface="Arial"/>
              </a:rPr>
              <a:t>circuito</a:t>
            </a:r>
            <a:endParaRPr sz="1550">
              <a:latin typeface="Arial"/>
              <a:cs typeface="Arial"/>
            </a:endParaRPr>
          </a:p>
          <a:p>
            <a:pPr marL="831850" lvl="1" indent="-285750">
              <a:lnSpc>
                <a:spcPct val="100000"/>
              </a:lnSpc>
              <a:spcBef>
                <a:spcPts val="990"/>
              </a:spcBef>
              <a:buChar char="–"/>
              <a:tabLst>
                <a:tab pos="831215" algn="l"/>
                <a:tab pos="831850" algn="l"/>
              </a:tabLst>
            </a:pPr>
            <a:r>
              <a:rPr sz="1550" spc="10" dirty="0">
                <a:latin typeface="Arial"/>
                <a:cs typeface="Arial"/>
              </a:rPr>
              <a:t>Aparamenta </a:t>
            </a:r>
            <a:r>
              <a:rPr sz="1550" spc="15" dirty="0">
                <a:latin typeface="Arial"/>
                <a:cs typeface="Arial"/>
              </a:rPr>
              <a:t>de medida, control </a:t>
            </a:r>
            <a:r>
              <a:rPr sz="1550" spc="10" dirty="0">
                <a:latin typeface="Arial"/>
                <a:cs typeface="Arial"/>
              </a:rPr>
              <a:t>y </a:t>
            </a:r>
            <a:r>
              <a:rPr sz="1550" spc="15" dirty="0">
                <a:latin typeface="Arial"/>
                <a:cs typeface="Arial"/>
              </a:rPr>
              <a:t>protección</a:t>
            </a:r>
            <a:r>
              <a:rPr sz="1550" spc="215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necesaria</a:t>
            </a:r>
            <a:endParaRPr sz="15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Font typeface="Arial"/>
              <a:buChar char="–"/>
            </a:pPr>
            <a:endParaRPr sz="245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buChar char="•"/>
              <a:tabLst>
                <a:tab pos="203200" algn="l"/>
              </a:tabLst>
            </a:pPr>
            <a:r>
              <a:rPr sz="1550" spc="15" dirty="0">
                <a:latin typeface="Arial"/>
                <a:cs typeface="Arial"/>
              </a:rPr>
              <a:t>Operación </a:t>
            </a:r>
            <a:r>
              <a:rPr sz="1550" spc="10" dirty="0">
                <a:latin typeface="Arial"/>
                <a:cs typeface="Arial"/>
              </a:rPr>
              <a:t>y</a:t>
            </a:r>
            <a:r>
              <a:rPr sz="1550" spc="100" dirty="0">
                <a:latin typeface="Arial"/>
                <a:cs typeface="Arial"/>
              </a:rPr>
              <a:t> </a:t>
            </a:r>
            <a:r>
              <a:rPr sz="1550" spc="10" dirty="0">
                <a:latin typeface="Arial"/>
                <a:cs typeface="Arial"/>
              </a:rPr>
              <a:t>maniobra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1600">
              <a:latin typeface="Arial"/>
              <a:cs typeface="Arial"/>
            </a:endParaRPr>
          </a:p>
          <a:p>
            <a:pPr marL="831850" lvl="1" indent="-285750">
              <a:lnSpc>
                <a:spcPct val="100000"/>
              </a:lnSpc>
              <a:buChar char="–"/>
              <a:tabLst>
                <a:tab pos="831215" algn="l"/>
                <a:tab pos="831850" algn="l"/>
              </a:tabLst>
            </a:pPr>
            <a:r>
              <a:rPr sz="1550" spc="15" dirty="0">
                <a:latin typeface="Arial"/>
                <a:cs typeface="Arial"/>
              </a:rPr>
              <a:t>Posibilidades de interconexión entre</a:t>
            </a:r>
            <a:r>
              <a:rPr sz="1550" spc="40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circuitos</a:t>
            </a:r>
            <a:endParaRPr sz="15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Arial"/>
              <a:buChar char="–"/>
            </a:pPr>
            <a:endParaRPr sz="19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buChar char="•"/>
              <a:tabLst>
                <a:tab pos="203200" algn="l"/>
              </a:tabLst>
            </a:pPr>
            <a:r>
              <a:rPr sz="1550" spc="10" dirty="0">
                <a:latin typeface="Arial"/>
                <a:cs typeface="Arial"/>
              </a:rPr>
              <a:t>Fiabilidad. </a:t>
            </a:r>
            <a:r>
              <a:rPr sz="1550" spc="15" dirty="0">
                <a:latin typeface="Arial"/>
                <a:cs typeface="Arial"/>
              </a:rPr>
              <a:t>Análisis de </a:t>
            </a:r>
            <a:r>
              <a:rPr sz="1550" spc="10" dirty="0">
                <a:latin typeface="Arial"/>
                <a:cs typeface="Arial"/>
              </a:rPr>
              <a:t>la </a:t>
            </a:r>
            <a:r>
              <a:rPr sz="1550" spc="15" dirty="0">
                <a:latin typeface="Arial"/>
                <a:cs typeface="Arial"/>
              </a:rPr>
              <a:t>continuidad de servicio</a:t>
            </a:r>
            <a:r>
              <a:rPr sz="1550" spc="229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ante:</a:t>
            </a:r>
            <a:endParaRPr sz="1550">
              <a:latin typeface="Arial"/>
              <a:cs typeface="Arial"/>
            </a:endParaRPr>
          </a:p>
          <a:p>
            <a:pPr marL="831850" lvl="1" indent="-285750">
              <a:lnSpc>
                <a:spcPct val="100000"/>
              </a:lnSpc>
              <a:spcBef>
                <a:spcPts val="1365"/>
              </a:spcBef>
              <a:buChar char="–"/>
              <a:tabLst>
                <a:tab pos="831215" algn="l"/>
                <a:tab pos="831850" algn="l"/>
              </a:tabLst>
            </a:pPr>
            <a:r>
              <a:rPr sz="1550" spc="15" dirty="0">
                <a:latin typeface="Arial"/>
                <a:cs typeface="Arial"/>
              </a:rPr>
              <a:t>Fallos en</a:t>
            </a:r>
            <a:r>
              <a:rPr sz="1550" spc="30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circuitos</a:t>
            </a:r>
            <a:endParaRPr sz="1550">
              <a:latin typeface="Arial"/>
              <a:cs typeface="Arial"/>
            </a:endParaRPr>
          </a:p>
          <a:p>
            <a:pPr marL="831850" lvl="1" indent="-285750">
              <a:lnSpc>
                <a:spcPct val="100000"/>
              </a:lnSpc>
              <a:spcBef>
                <a:spcPts val="1215"/>
              </a:spcBef>
              <a:buChar char="–"/>
              <a:tabLst>
                <a:tab pos="831215" algn="l"/>
                <a:tab pos="831850" algn="l"/>
              </a:tabLst>
            </a:pPr>
            <a:r>
              <a:rPr sz="1550" spc="10" dirty="0">
                <a:latin typeface="Arial"/>
                <a:cs typeface="Arial"/>
              </a:rPr>
              <a:t>Fallos en</a:t>
            </a:r>
            <a:r>
              <a:rPr sz="1550" spc="95" dirty="0">
                <a:latin typeface="Arial"/>
                <a:cs typeface="Arial"/>
              </a:rPr>
              <a:t> </a:t>
            </a:r>
            <a:r>
              <a:rPr sz="1550" spc="10" dirty="0">
                <a:latin typeface="Arial"/>
                <a:cs typeface="Arial"/>
              </a:rPr>
              <a:t>barras</a:t>
            </a:r>
            <a:endParaRPr sz="1550">
              <a:latin typeface="Arial"/>
              <a:cs typeface="Arial"/>
            </a:endParaRPr>
          </a:p>
          <a:p>
            <a:pPr marL="831850" lvl="1" indent="-285750">
              <a:lnSpc>
                <a:spcPct val="100000"/>
              </a:lnSpc>
              <a:spcBef>
                <a:spcPts val="1290"/>
              </a:spcBef>
              <a:buChar char="–"/>
              <a:tabLst>
                <a:tab pos="831215" algn="l"/>
                <a:tab pos="831850" algn="l"/>
              </a:tabLst>
            </a:pPr>
            <a:r>
              <a:rPr sz="1550" spc="15" dirty="0">
                <a:latin typeface="Arial"/>
                <a:cs typeface="Arial"/>
              </a:rPr>
              <a:t>Mantenimiento de</a:t>
            </a:r>
            <a:r>
              <a:rPr sz="1550" spc="105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interruptores</a:t>
            </a:r>
            <a:endParaRPr sz="1550">
              <a:latin typeface="Arial"/>
              <a:cs typeface="Arial"/>
            </a:endParaRPr>
          </a:p>
          <a:p>
            <a:pPr marL="831850" lvl="1" indent="-285750">
              <a:lnSpc>
                <a:spcPct val="100000"/>
              </a:lnSpc>
              <a:spcBef>
                <a:spcPts val="1215"/>
              </a:spcBef>
              <a:buChar char="–"/>
              <a:tabLst>
                <a:tab pos="831215" algn="l"/>
                <a:tab pos="831850" algn="l"/>
              </a:tabLst>
            </a:pPr>
            <a:r>
              <a:rPr sz="1550" spc="10" dirty="0">
                <a:latin typeface="Arial"/>
                <a:cs typeface="Arial"/>
              </a:rPr>
              <a:t>Fallo </a:t>
            </a:r>
            <a:r>
              <a:rPr sz="1550" spc="15" dirty="0">
                <a:latin typeface="Arial"/>
                <a:cs typeface="Arial"/>
              </a:rPr>
              <a:t>en apertura de</a:t>
            </a:r>
            <a:r>
              <a:rPr sz="1550" spc="114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interruptores</a:t>
            </a:r>
            <a:endParaRPr sz="155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97000" y="295275"/>
            <a:ext cx="6057265" cy="76263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444625" marR="5080" indent="-1431925">
              <a:lnSpc>
                <a:spcPct val="101600"/>
              </a:lnSpc>
              <a:spcBef>
                <a:spcPts val="50"/>
              </a:spcBef>
            </a:pPr>
            <a:r>
              <a:rPr spc="-5" dirty="0"/>
              <a:t>6. </a:t>
            </a:r>
            <a:r>
              <a:rPr dirty="0"/>
              <a:t>Esquemas </a:t>
            </a:r>
            <a:r>
              <a:rPr spc="10" dirty="0"/>
              <a:t>eléctricos </a:t>
            </a:r>
            <a:r>
              <a:rPr spc="-5" dirty="0"/>
              <a:t>de subestaciones  </a:t>
            </a:r>
            <a:r>
              <a:rPr dirty="0"/>
              <a:t>Criterios de</a:t>
            </a:r>
            <a:r>
              <a:rPr spc="10" dirty="0"/>
              <a:t> </a:t>
            </a:r>
            <a:r>
              <a:rPr spc="-5" dirty="0"/>
              <a:t>diseño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452"/>
    </mc:Choice>
    <mc:Fallback xmlns="">
      <p:transition spd="slow" advTm="32452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3300" x="482600" y="1131888"/>
          <p14:tracePt t="3307" x="858838" y="1233488"/>
          <p14:tracePt t="3318" x="1239838" y="1319213"/>
          <p14:tracePt t="3335" x="1889125" y="1427163"/>
          <p14:tracePt t="3352" x="2654300" y="1500188"/>
          <p14:tracePt t="3368" x="2955925" y="1514475"/>
          <p14:tracePt t="3386" x="3259138" y="1506538"/>
          <p14:tracePt t="3401" x="3460750" y="1506538"/>
          <p14:tracePt t="3417" x="3641725" y="1506538"/>
          <p14:tracePt t="3434" x="3792538" y="1520825"/>
          <p14:tracePt t="3452" x="3979863" y="1506538"/>
          <p14:tracePt t="3469" x="4067175" y="1492250"/>
          <p14:tracePt t="3486" x="4167188" y="1485900"/>
          <p14:tracePt t="3502" x="4276725" y="1485900"/>
          <p14:tracePt t="3519" x="4391025" y="1485900"/>
          <p14:tracePt t="3536" x="4506913" y="1485900"/>
          <p14:tracePt t="3552" x="4606925" y="1463675"/>
          <p14:tracePt t="3570" x="4708525" y="1420813"/>
          <p14:tracePt t="3586" x="4745038" y="1406525"/>
          <p14:tracePt t="3603" x="4779963" y="1392238"/>
          <p14:tracePt t="3619" x="4795838" y="1370013"/>
          <p14:tracePt t="3636" x="4810125" y="1362075"/>
          <p14:tracePt t="3671" x="4816475" y="1355725"/>
          <p14:tracePt t="3687" x="4816475" y="1347788"/>
          <p14:tracePt t="3703" x="4824413" y="1327150"/>
          <p14:tracePt t="3720" x="4838700" y="1298575"/>
          <p14:tracePt t="3737" x="4845050" y="1290638"/>
          <p14:tracePt t="3754" x="4859338" y="1276350"/>
          <p14:tracePt t="3769" x="4881563" y="1254125"/>
          <p14:tracePt t="3784" x="4903788" y="1239838"/>
          <p14:tracePt t="3801" x="4924425" y="1233488"/>
          <p14:tracePt t="3818" x="4932363" y="1219200"/>
          <p14:tracePt t="3834" x="4960938" y="1189038"/>
          <p14:tracePt t="3851" x="4983163" y="1174750"/>
          <p14:tracePt t="3867" x="5003800" y="1160463"/>
          <p14:tracePt t="3884" x="5018088" y="1139825"/>
          <p14:tracePt t="3901" x="5040313" y="1125538"/>
          <p14:tracePt t="3917" x="5062538" y="1103313"/>
          <p14:tracePt t="3937" x="5083175" y="1095375"/>
          <p14:tracePt t="3969" x="5091113" y="1095375"/>
          <p14:tracePt t="3989" x="5091113" y="1089025"/>
          <p14:tracePt t="4003" x="5091113" y="1081088"/>
          <p14:tracePt t="4020" x="5083175" y="1074738"/>
          <p14:tracePt t="4036" x="5062538" y="1066800"/>
          <p14:tracePt t="4054" x="5032375" y="1038225"/>
          <p14:tracePt t="4069" x="5026025" y="1038225"/>
          <p14:tracePt t="4085" x="5003800" y="1031875"/>
          <p14:tracePt t="4101" x="4983163" y="1023938"/>
          <p14:tracePt t="4118" x="4968875" y="1016000"/>
          <p14:tracePt t="4135" x="4960938" y="1016000"/>
          <p14:tracePt t="4628" x="4968875" y="1016000"/>
          <p14:tracePt t="6216" x="4968875" y="1023938"/>
          <p14:tracePt t="6851" x="4968875" y="1031875"/>
          <p14:tracePt t="6857" x="4960938" y="1038225"/>
          <p14:tracePt t="6868" x="4953000" y="1046163"/>
          <p14:tracePt t="6885" x="4932363" y="1052513"/>
          <p14:tracePt t="6902" x="4918075" y="1066800"/>
          <p14:tracePt t="6918" x="4881563" y="1074738"/>
          <p14:tracePt t="6935" x="4875213" y="1074738"/>
          <p14:tracePt t="6951" x="4852988" y="1081088"/>
          <p14:tracePt t="6967" x="4838700" y="1089025"/>
          <p14:tracePt t="6985" x="4824413" y="1089025"/>
          <p14:tracePt t="7002" x="4816475" y="1095375"/>
          <p14:tracePt t="7018" x="4810125" y="1095375"/>
          <p14:tracePt t="7035" x="4802188" y="1095375"/>
          <p14:tracePt t="7051" x="4795838" y="1095375"/>
          <p14:tracePt t="7068" x="4787900" y="1095375"/>
          <p14:tracePt t="7085" x="4779963" y="1103313"/>
          <p14:tracePt t="7101" x="4773613" y="1111250"/>
          <p14:tracePt t="7118" x="4765675" y="1111250"/>
          <p14:tracePt t="7148" x="4759325" y="1111250"/>
          <p14:tracePt t="7213" x="4751388" y="1111250"/>
          <p14:tracePt t="7227" x="4737100" y="1111250"/>
          <p14:tracePt t="7238" x="4730750" y="1111250"/>
          <p14:tracePt t="7252" x="4708525" y="1117600"/>
          <p14:tracePt t="7269" x="4694238" y="1125538"/>
          <p14:tracePt t="7286" x="4665663" y="1139825"/>
          <p14:tracePt t="7301" x="4629150" y="1160463"/>
          <p14:tracePt t="7316" x="4564063" y="1174750"/>
          <p14:tracePt t="7333" x="4492625" y="1196975"/>
          <p14:tracePt t="7350" x="4340225" y="1233488"/>
          <p14:tracePt t="7367" x="4197350" y="1254125"/>
          <p14:tracePt t="7383" x="4073525" y="1284288"/>
          <p14:tracePt t="7400" x="3973513" y="1304925"/>
          <p14:tracePt t="7417" x="3886200" y="1319213"/>
          <p14:tracePt t="7435" x="3786188" y="1333500"/>
          <p14:tracePt t="7452" x="3735388" y="1341438"/>
          <p14:tracePt t="7468" x="3678238" y="1347788"/>
          <p14:tracePt t="7485" x="3627438" y="1355725"/>
          <p14:tracePt t="7501" x="3582988" y="1355725"/>
          <p14:tracePt t="7517" x="3540125" y="1355725"/>
          <p14:tracePt t="7535" x="3497263" y="1355725"/>
          <p14:tracePt t="7552" x="3460750" y="1362075"/>
          <p14:tracePt t="7568" x="3440113" y="1362075"/>
          <p14:tracePt t="7585" x="3432175" y="1362075"/>
          <p14:tracePt t="8472" x="3417888" y="1370013"/>
          <p14:tracePt t="8477" x="3409950" y="1370013"/>
          <p14:tracePt t="8486" x="3403600" y="1377950"/>
          <p14:tracePt t="8501" x="3381375" y="1384300"/>
          <p14:tracePt t="8518" x="3360738" y="1384300"/>
          <p14:tracePt t="8534" x="3338513" y="1398588"/>
          <p14:tracePt t="8551" x="3302000" y="1406525"/>
          <p14:tracePt t="8568" x="3244850" y="1412875"/>
          <p14:tracePt t="8585" x="3094038" y="1420813"/>
          <p14:tracePt t="8603" x="3000375" y="1420813"/>
          <p14:tracePt t="8618" x="2884488" y="1420813"/>
          <p14:tracePt t="8635" x="2754313" y="1420813"/>
          <p14:tracePt t="8651" x="2638425" y="1420813"/>
          <p14:tracePt t="8668" x="2544763" y="1412875"/>
          <p14:tracePt t="8684" x="2459038" y="1412875"/>
          <p14:tracePt t="8702" x="2336800" y="1412875"/>
          <p14:tracePt t="8718" x="2271713" y="1412875"/>
          <p14:tracePt t="8735" x="2206625" y="1412875"/>
          <p14:tracePt t="8751" x="2178050" y="1420813"/>
          <p14:tracePt t="8767" x="2155825" y="1420813"/>
          <p14:tracePt t="8784" x="2141538" y="1427163"/>
          <p14:tracePt t="8801" x="2133600" y="1427163"/>
          <p14:tracePt t="8841" x="2127250" y="1427163"/>
          <p14:tracePt t="8855" x="2119313" y="1435100"/>
          <p14:tracePt t="8864" x="2112963" y="1441450"/>
          <p14:tracePt t="8871" x="2105025" y="1449388"/>
          <p14:tracePt t="8884" x="2090738" y="1471613"/>
          <p14:tracePt t="8901" x="2070100" y="1506538"/>
          <p14:tracePt t="8918" x="2025650" y="1557338"/>
          <p14:tracePt t="8934" x="2005013" y="1585913"/>
          <p14:tracePt t="8950" x="1982788" y="1608138"/>
          <p14:tracePt t="8967" x="1960563" y="1630363"/>
          <p14:tracePt t="8984" x="1939925" y="1644650"/>
          <p14:tracePt t="9001" x="1931988" y="1665288"/>
          <p14:tracePt t="9018" x="1911350" y="1693863"/>
          <p14:tracePt t="9034" x="1889125" y="1716088"/>
          <p14:tracePt t="9051" x="1874838" y="1738313"/>
          <p14:tracePt t="9070" x="1838325" y="1766888"/>
          <p14:tracePt t="9085" x="1831975" y="1781175"/>
          <p14:tracePt t="9101" x="1809750" y="1795463"/>
          <p14:tracePt t="9119" x="1787525" y="1817688"/>
          <p14:tracePt t="9134" x="1773238" y="1824038"/>
          <p14:tracePt t="9152" x="1758950" y="1831975"/>
          <p14:tracePt t="9168" x="1752600" y="1838325"/>
          <p14:tracePt t="9232" x="1744663" y="1838325"/>
          <p14:tracePt t="9238" x="1744663" y="1846263"/>
          <p14:tracePt t="9254" x="1738313" y="1846263"/>
          <p14:tracePt t="9270" x="1738313" y="1852613"/>
          <p14:tracePt t="9292" x="1730375" y="1852613"/>
          <p14:tracePt t="9412" x="1744663" y="1852613"/>
          <p14:tracePt t="9420" x="1752600" y="1852613"/>
          <p14:tracePt t="9435" x="1803400" y="1852613"/>
          <p14:tracePt t="9452" x="1882775" y="1866900"/>
          <p14:tracePt t="9469" x="1960563" y="1882775"/>
          <p14:tracePt t="9485" x="2070100" y="1889125"/>
          <p14:tracePt t="9501" x="2206625" y="1897063"/>
          <p14:tracePt t="9517" x="2379663" y="1911350"/>
          <p14:tracePt t="9534" x="2660650" y="1931988"/>
          <p14:tracePt t="9549" x="2762250" y="1931988"/>
          <p14:tracePt t="9566" x="2984500" y="1931988"/>
          <p14:tracePt t="9582" x="3079750" y="1931988"/>
          <p14:tracePt t="9599" x="3157538" y="1931988"/>
          <p14:tracePt t="9617" x="3244850" y="1954213"/>
          <p14:tracePt t="9634" x="3389313" y="1976438"/>
          <p14:tracePt t="9651" x="3511550" y="1990725"/>
          <p14:tracePt t="9667" x="3692525" y="1997075"/>
          <p14:tracePt t="9684" x="3900488" y="1982788"/>
          <p14:tracePt t="9700" x="4095750" y="1982788"/>
          <p14:tracePt t="9717" x="4283075" y="1960563"/>
          <p14:tracePt t="9734" x="4543425" y="1931988"/>
          <p14:tracePt t="9751" x="4651375" y="1939925"/>
          <p14:tracePt t="9768" x="4716463" y="1954213"/>
          <p14:tracePt t="9783" x="4745038" y="1954213"/>
          <p14:tracePt t="9840" x="4737100" y="1954213"/>
          <p14:tracePt t="9848" x="4722813" y="1954213"/>
          <p14:tracePt t="9856" x="4716463" y="1954213"/>
          <p14:tracePt t="9867" x="4700588" y="1954213"/>
          <p14:tracePt t="9885" x="4592638" y="1939925"/>
          <p14:tracePt t="9901" x="4492625" y="1939925"/>
          <p14:tracePt t="9918" x="4370388" y="1946275"/>
          <p14:tracePt t="9934" x="4232275" y="1968500"/>
          <p14:tracePt t="9950" x="4052888" y="1990725"/>
          <p14:tracePt t="9968" x="3865563" y="2011363"/>
          <p14:tracePt t="9985" x="3662363" y="2033588"/>
          <p14:tracePt t="10003" x="3389313" y="2039938"/>
          <p14:tracePt t="10018" x="3230563" y="2039938"/>
          <p14:tracePt t="10035" x="3094038" y="2033588"/>
          <p14:tracePt t="10051" x="2978150" y="2039938"/>
          <p14:tracePt t="10068" x="2876550" y="2039938"/>
          <p14:tracePt t="10084" x="2790825" y="2039938"/>
          <p14:tracePt t="10101" x="2674938" y="2047875"/>
          <p14:tracePt t="10118" x="2595563" y="2055813"/>
          <p14:tracePt t="10134" x="2509838" y="2062163"/>
          <p14:tracePt t="10151" x="2436813" y="2062163"/>
          <p14:tracePt t="10168" x="2357438" y="2070100"/>
          <p14:tracePt t="10184" x="2257425" y="2076450"/>
          <p14:tracePt t="10201" x="2149475" y="2084388"/>
          <p14:tracePt t="10219" x="2039938" y="2098675"/>
          <p14:tracePt t="10235" x="1997075" y="2098675"/>
          <p14:tracePt t="10251" x="1954213" y="2105025"/>
          <p14:tracePt t="10268" x="1939925" y="2112963"/>
          <p14:tracePt t="10284" x="1917700" y="2119313"/>
          <p14:tracePt t="10302" x="1903413" y="2127250"/>
          <p14:tracePt t="10318" x="1897063" y="2141538"/>
          <p14:tracePt t="10334" x="1874838" y="2155825"/>
          <p14:tracePt t="10351" x="1852613" y="2170113"/>
          <p14:tracePt t="10367" x="1831975" y="2192338"/>
          <p14:tracePt t="10385" x="1817688" y="2198688"/>
          <p14:tracePt t="10442" x="1824038" y="2192338"/>
          <p14:tracePt t="10450" x="1846263" y="2192338"/>
          <p14:tracePt t="10458" x="1889125" y="2192338"/>
          <p14:tracePt t="10468" x="1925638" y="2192338"/>
          <p14:tracePt t="10484" x="2033588" y="2192338"/>
          <p14:tracePt t="10501" x="2170113" y="2212975"/>
          <p14:tracePt t="10520" x="2451100" y="2263775"/>
          <p14:tracePt t="10534" x="2624138" y="2286000"/>
          <p14:tracePt t="10551" x="2805113" y="2292350"/>
          <p14:tracePt t="10568" x="2978150" y="2300288"/>
          <p14:tracePt t="10584" x="3136900" y="2300288"/>
          <p14:tracePt t="10601" x="3287713" y="2300288"/>
          <p14:tracePt t="10619" x="3511550" y="2322513"/>
          <p14:tracePt t="10635" x="3678238" y="2336800"/>
          <p14:tracePt t="10652" x="3879850" y="2357438"/>
          <p14:tracePt t="10668" x="4117975" y="2343150"/>
          <p14:tracePt t="10684" x="4319588" y="2343150"/>
          <p14:tracePt t="10700" x="4498975" y="2336800"/>
          <p14:tracePt t="10715" x="4629150" y="2322513"/>
          <p14:tracePt t="10733" x="4722813" y="2314575"/>
          <p14:tracePt t="10750" x="4830763" y="2314575"/>
          <p14:tracePt t="10766" x="4875213" y="2314575"/>
          <p14:tracePt t="10783" x="4903788" y="2308225"/>
          <p14:tracePt t="10801" x="4918075" y="2300288"/>
          <p14:tracePt t="10819" x="4946650" y="2292350"/>
          <p14:tracePt t="10835" x="4960938" y="2278063"/>
          <p14:tracePt t="10850" x="4968875" y="2278063"/>
          <p14:tracePt t="10855" x="4975225" y="2278063"/>
          <p14:tracePt t="10870" x="4983163" y="2278063"/>
          <p14:tracePt t="10885" x="5011738" y="2263775"/>
          <p14:tracePt t="10901" x="5026025" y="2263775"/>
          <p14:tracePt t="10918" x="5048250" y="2263775"/>
          <p14:tracePt t="10934" x="5048250" y="2257425"/>
          <p14:tracePt t="10970" x="5040313" y="2257425"/>
          <p14:tracePt t="10984" x="5026025" y="2249488"/>
          <p14:tracePt t="11002" x="4983163" y="2249488"/>
          <p14:tracePt t="11018" x="4924425" y="2235200"/>
          <p14:tracePt t="11036" x="4795838" y="2235200"/>
          <p14:tracePt t="11051" x="4716463" y="2235200"/>
          <p14:tracePt t="11068" x="4629150" y="2235200"/>
          <p14:tracePt t="11084" x="4543425" y="2243138"/>
          <p14:tracePt t="11101" x="4433888" y="2257425"/>
          <p14:tracePt t="11118" x="4311650" y="2271713"/>
          <p14:tracePt t="11135" x="4138613" y="2286000"/>
          <p14:tracePt t="11151" x="3994150" y="2322513"/>
          <p14:tracePt t="11168" x="3814763" y="2351088"/>
          <p14:tracePt t="11184" x="3627438" y="2365375"/>
          <p14:tracePt t="11201" x="3432175" y="2371725"/>
          <p14:tracePt t="11218" x="3236913" y="2408238"/>
          <p14:tracePt t="11236" x="3006725" y="2444750"/>
          <p14:tracePt t="11252" x="2905125" y="2451100"/>
          <p14:tracePt t="11269" x="2827338" y="2459038"/>
          <p14:tracePt t="11285" x="2782888" y="2465388"/>
          <p14:tracePt t="11302" x="2732088" y="2473325"/>
          <p14:tracePt t="11316" x="2682875" y="2481263"/>
          <p14:tracePt t="11332" x="2624138" y="2495550"/>
          <p14:tracePt t="11352" x="2566988" y="2501900"/>
          <p14:tracePt t="11367" x="2516188" y="2509838"/>
          <p14:tracePt t="11382" x="2459038" y="2516188"/>
          <p14:tracePt t="11398" x="2408238" y="2524125"/>
          <p14:tracePt t="11415" x="2365375" y="2530475"/>
          <p14:tracePt t="11432" x="2328863" y="2538413"/>
          <p14:tracePt t="11448" x="2292350" y="2552700"/>
          <p14:tracePt t="11465" x="2249488" y="2566988"/>
          <p14:tracePt t="11482" x="2178050" y="2603500"/>
          <p14:tracePt t="11498" x="2149475" y="2609850"/>
          <p14:tracePt t="11515" x="2127250" y="2624138"/>
          <p14:tracePt t="11531" x="2105025" y="2638425"/>
          <p14:tracePt t="11549" x="2076450" y="2654300"/>
          <p14:tracePt t="11566" x="2033588" y="2668588"/>
          <p14:tracePt t="11583" x="1997075" y="2682875"/>
          <p14:tracePt t="11600" x="1976438" y="2697163"/>
          <p14:tracePt t="11617" x="1954213" y="2703513"/>
          <p14:tracePt t="11634" x="1931988" y="2711450"/>
          <p14:tracePt t="11650" x="1917700" y="2717800"/>
          <p14:tracePt t="11764" x="1917700" y="2725738"/>
          <p14:tracePt t="11864" x="1925638" y="2717800"/>
          <p14:tracePt t="11880" x="1925638" y="2711450"/>
          <p14:tracePt t="11888" x="1931988" y="2711450"/>
          <p14:tracePt t="11898" x="1939925" y="2711450"/>
          <p14:tracePt t="11915" x="1946275" y="2703513"/>
          <p14:tracePt t="11956" x="1946275" y="2697163"/>
          <p14:tracePt t="11968" x="1954213" y="2689225"/>
          <p14:tracePt t="11981" x="1976438" y="2674938"/>
          <p14:tracePt t="11998" x="2076450" y="2638425"/>
          <p14:tracePt t="12015" x="2163763" y="2609850"/>
          <p14:tracePt t="12031" x="2235200" y="2581275"/>
          <p14:tracePt t="12048" x="2278063" y="2574925"/>
          <p14:tracePt t="12065" x="2300288" y="2559050"/>
          <p14:tracePt t="12216" x="2292350" y="2559050"/>
          <p14:tracePt t="12230" x="2286000" y="2566988"/>
          <p14:tracePt t="12378" x="2286000" y="2574925"/>
          <p14:tracePt t="12384" x="2278063" y="2574925"/>
          <p14:tracePt t="12400" x="2271713" y="2581275"/>
          <p14:tracePt t="12424" x="2278063" y="2581275"/>
          <p14:tracePt t="12431" x="2292350" y="2574925"/>
          <p14:tracePt t="12448" x="2322513" y="2574925"/>
          <p14:tracePt t="12466" x="2386013" y="2566988"/>
          <p14:tracePt t="12482" x="2465388" y="2559050"/>
          <p14:tracePt t="12499" x="2544763" y="2552700"/>
          <p14:tracePt t="12516" x="2638425" y="2552700"/>
          <p14:tracePt t="12533" x="2668588" y="2552700"/>
          <p14:tracePt t="12549" x="2689225" y="2544763"/>
          <p14:tracePt t="12567" x="2711450" y="2530475"/>
          <p14:tracePt t="12583" x="2747963" y="2524125"/>
          <p14:tracePt t="12601" x="2876550" y="2516188"/>
          <p14:tracePt t="12617" x="2963863" y="2516188"/>
          <p14:tracePt t="12634" x="3043238" y="2530475"/>
          <p14:tracePt t="12650" x="3128963" y="2544763"/>
          <p14:tracePt t="12667" x="3201988" y="2544763"/>
          <p14:tracePt t="12683" x="3295650" y="2552700"/>
          <p14:tracePt t="12700" x="3375025" y="2552700"/>
          <p14:tracePt t="12717" x="3482975" y="2552700"/>
          <p14:tracePt t="12734" x="3554413" y="2544763"/>
          <p14:tracePt t="12750" x="3633788" y="2544763"/>
          <p14:tracePt t="12767" x="3721100" y="2552700"/>
          <p14:tracePt t="12783" x="3843338" y="2574925"/>
          <p14:tracePt t="12800" x="3959225" y="2581275"/>
          <p14:tracePt t="12818" x="4081463" y="2581275"/>
          <p14:tracePt t="12834" x="4152900" y="2581275"/>
          <p14:tracePt t="12850" x="4203700" y="2581275"/>
          <p14:tracePt t="12866" x="4232275" y="2581275"/>
          <p14:tracePt t="12882" x="4260850" y="2581275"/>
          <p14:tracePt t="12898" x="4297363" y="2581275"/>
          <p14:tracePt t="12914" x="4354513" y="2589213"/>
          <p14:tracePt t="12932" x="4484688" y="2609850"/>
          <p14:tracePt t="12949" x="4572000" y="2632075"/>
          <p14:tracePt t="12965" x="4637088" y="2646363"/>
          <p14:tracePt t="12983" x="4679950" y="2646363"/>
          <p14:tracePt t="13000" x="4700588" y="2654300"/>
          <p14:tracePt t="13017" x="4716463" y="2654300"/>
          <p14:tracePt t="13019" x="4722813" y="2654300"/>
          <p14:tracePt t="13034" x="4730750" y="2654300"/>
          <p14:tracePt t="13050" x="4745038" y="2654300"/>
          <p14:tracePt t="13067" x="4751388" y="2654300"/>
          <p14:tracePt t="13083" x="4773613" y="2654300"/>
          <p14:tracePt t="13100" x="4810125" y="2646363"/>
          <p14:tracePt t="13118" x="4867275" y="2646363"/>
          <p14:tracePt t="13134" x="4918075" y="2646363"/>
          <p14:tracePt t="13151" x="4975225" y="2632075"/>
          <p14:tracePt t="13167" x="5003800" y="2624138"/>
          <p14:tracePt t="13184" x="5048250" y="2617788"/>
          <p14:tracePt t="13202" x="5105400" y="2609850"/>
          <p14:tracePt t="13217" x="5119688" y="2603500"/>
          <p14:tracePt t="13235" x="5156200" y="2595563"/>
          <p14:tracePt t="13250" x="5176838" y="2589213"/>
          <p14:tracePt t="13267" x="5199063" y="2581275"/>
          <p14:tracePt t="13284" x="5221288" y="2574925"/>
          <p14:tracePt t="13301" x="5241925" y="2566988"/>
          <p14:tracePt t="13317" x="5264150" y="2566988"/>
          <p14:tracePt t="13319" x="5270500" y="2559050"/>
          <p14:tracePt t="13334" x="5307013" y="2552700"/>
          <p14:tracePt t="13350" x="5349875" y="2544763"/>
          <p14:tracePt t="13367" x="5378450" y="2524125"/>
          <p14:tracePt t="13384" x="5443538" y="2501900"/>
          <p14:tracePt t="13400" x="5516563" y="2481263"/>
          <p14:tracePt t="13417" x="5588000" y="2451100"/>
          <p14:tracePt t="13435" x="5667375" y="2444750"/>
          <p14:tracePt t="13451" x="5703888" y="2444750"/>
          <p14:tracePt t="13467" x="5761038" y="2436813"/>
          <p14:tracePt t="13483" x="5840413" y="2430463"/>
          <p14:tracePt t="13500" x="5913438" y="2430463"/>
          <p14:tracePt t="13517" x="5970588" y="2422525"/>
          <p14:tracePt t="13534" x="6035675" y="2422525"/>
          <p14:tracePt t="13550" x="6078538" y="2422525"/>
          <p14:tracePt t="13568" x="6129338" y="2422525"/>
          <p14:tracePt t="13584" x="6180138" y="2422525"/>
          <p14:tracePt t="13600" x="6215063" y="2422525"/>
          <p14:tracePt t="13617" x="6259513" y="2422525"/>
          <p14:tracePt t="13634" x="6308725" y="2422525"/>
          <p14:tracePt t="13651" x="6345238" y="2422525"/>
          <p14:tracePt t="13667" x="6367463" y="2422525"/>
          <p14:tracePt t="13684" x="6373813" y="2422525"/>
          <p14:tracePt t="13720" x="6381750" y="2422525"/>
          <p14:tracePt t="13736" x="6396038" y="2422525"/>
          <p14:tracePt t="13750" x="6410325" y="2422525"/>
          <p14:tracePt t="13767" x="6418263" y="2422525"/>
          <p14:tracePt t="13822" x="6418263" y="2430463"/>
          <p14:tracePt t="13835" x="6424613" y="2430463"/>
          <p14:tracePt t="13851" x="6432550" y="2436813"/>
          <p14:tracePt t="13868" x="6432550" y="2444750"/>
          <p14:tracePt t="14154" x="6438900" y="2444750"/>
          <p14:tracePt t="14208" x="6446838" y="2444750"/>
          <p14:tracePt t="14552" x="6438900" y="2444750"/>
          <p14:tracePt t="14567" x="6438900" y="2436813"/>
          <p14:tracePt t="14574" x="6424613" y="2430463"/>
          <p14:tracePt t="14584" x="6418263" y="2422525"/>
          <p14:tracePt t="14599" x="6396038" y="2401888"/>
          <p14:tracePt t="14616" x="6373813" y="2379663"/>
          <p14:tracePt t="14633" x="6359525" y="2365375"/>
          <p14:tracePt t="14635" x="6353175" y="2351088"/>
          <p14:tracePt t="14650" x="6330950" y="2328863"/>
          <p14:tracePt t="14667" x="6308725" y="2308225"/>
          <p14:tracePt t="14683" x="6288088" y="2278063"/>
          <p14:tracePt t="14699" x="6259513" y="2235200"/>
          <p14:tracePt t="14716" x="6208713" y="2198688"/>
          <p14:tracePt t="14733" x="6129338" y="2119313"/>
          <p14:tracePt t="14748" x="6042025" y="2055813"/>
          <p14:tracePt t="14750" x="5999163" y="2011363"/>
          <p14:tracePt t="14766" x="5905500" y="1954213"/>
          <p14:tracePt t="14782" x="5819775" y="1874838"/>
          <p14:tracePt t="14798" x="5718175" y="1803400"/>
          <p14:tracePt t="14815" x="5610225" y="1744663"/>
          <p14:tracePt t="14832" x="5494338" y="1679575"/>
          <p14:tracePt t="14848" x="5372100" y="1614488"/>
          <p14:tracePt t="14850" x="5292725" y="1571625"/>
          <p14:tracePt t="14866" x="5133975" y="1514475"/>
          <p14:tracePt t="14882" x="4946650" y="1463675"/>
          <p14:tracePt t="14898" x="4787900" y="1370013"/>
          <p14:tracePt t="14916" x="4629150" y="1304925"/>
          <p14:tracePt t="14933" x="4470400" y="1268413"/>
          <p14:tracePt t="14949" x="4333875" y="1239838"/>
          <p14:tracePt t="14951" x="4268788" y="1225550"/>
          <p14:tracePt t="14967" x="4146550" y="1196975"/>
          <p14:tracePt t="14983" x="4038600" y="1168400"/>
          <p14:tracePt t="14999" x="3951288" y="1146175"/>
          <p14:tracePt t="15016" x="3900488" y="1131888"/>
          <p14:tracePt t="15033" x="3865563" y="1117600"/>
          <p14:tracePt t="15050" x="3829050" y="1111250"/>
          <p14:tracePt t="15066" x="3786188" y="1095375"/>
          <p14:tracePt t="15084" x="3756025" y="1095375"/>
          <p14:tracePt t="15100" x="3713163" y="1095375"/>
          <p14:tracePt t="15116" x="3633788" y="1089025"/>
          <p14:tracePt t="15131" x="3525838" y="1081088"/>
          <p14:tracePt t="15148" x="3389313" y="1095375"/>
          <p14:tracePt t="15165" x="3216275" y="1117600"/>
          <p14:tracePt t="15182" x="2935288" y="1160463"/>
          <p14:tracePt t="15198" x="2805113" y="1174750"/>
          <p14:tracePt t="15215" x="2689225" y="1196975"/>
          <p14:tracePt t="15232" x="2589213" y="1219200"/>
          <p14:tracePt t="15248" x="2495550" y="1239838"/>
          <p14:tracePt t="15265" x="2430463" y="1254125"/>
          <p14:tracePt t="15283" x="2336800" y="1268413"/>
          <p14:tracePt t="15299" x="2271713" y="1276350"/>
          <p14:tracePt t="15315" x="2192338" y="1276350"/>
          <p14:tracePt t="15331" x="2112963" y="1276350"/>
          <p14:tracePt t="15348" x="2033588" y="1276350"/>
          <p14:tracePt t="15365" x="1954213" y="1276350"/>
          <p14:tracePt t="15382" x="1824038" y="1276350"/>
          <p14:tracePt t="15400" x="1716088" y="1276350"/>
          <p14:tracePt t="15416" x="1636713" y="1276350"/>
          <p14:tracePt t="15433" x="1571625" y="1284288"/>
          <p14:tracePt t="15449" x="1543050" y="1290638"/>
          <p14:tracePt t="15466" x="1520825" y="1304925"/>
          <p14:tracePt t="15484" x="1492250" y="1327150"/>
          <p14:tracePt t="15500" x="1457325" y="1347788"/>
          <p14:tracePt t="15517" x="1412875" y="1370013"/>
          <p14:tracePt t="15534" x="1384300" y="1392238"/>
          <p14:tracePt t="15549" x="1362075" y="1412875"/>
          <p14:tracePt t="15566" x="1341438" y="1435100"/>
          <p14:tracePt t="15584" x="1304925" y="1477963"/>
          <p14:tracePt t="15600" x="1284288" y="1514475"/>
          <p14:tracePt t="15617" x="1262063" y="1550988"/>
          <p14:tracePt t="15633" x="1247775" y="1600200"/>
          <p14:tracePt t="15649" x="1233488" y="1651000"/>
          <p14:tracePt t="15666" x="1233488" y="1724025"/>
          <p14:tracePt t="15682" x="1233488" y="1795463"/>
          <p14:tracePt t="15700" x="1233488" y="1917700"/>
          <p14:tracePt t="15716" x="1225550" y="1982788"/>
          <p14:tracePt t="15733" x="1225550" y="2033588"/>
          <p14:tracePt t="15749" x="1239838" y="2062163"/>
          <p14:tracePt t="15766" x="1262063" y="2084388"/>
          <p14:tracePt t="15783" x="1290638" y="2112963"/>
          <p14:tracePt t="15800" x="1333500" y="2155825"/>
          <p14:tracePt t="15802" x="1362075" y="2178050"/>
          <p14:tracePt t="15816" x="1463675" y="2228850"/>
          <p14:tracePt t="15833" x="1565275" y="2292350"/>
          <p14:tracePt t="15849" x="1687513" y="2351088"/>
          <p14:tracePt t="15854" x="1766888" y="2393950"/>
          <p14:tracePt t="15866" x="1838325" y="2416175"/>
          <p14:tracePt t="15883" x="1946275" y="2451100"/>
          <p14:tracePt t="15885" x="2005013" y="2487613"/>
          <p14:tracePt t="15899" x="2047875" y="2509838"/>
          <p14:tracePt t="15917" x="2163763" y="2552700"/>
          <p14:tracePt t="15933" x="2235200" y="2581275"/>
          <p14:tracePt t="15949" x="2343150" y="2609850"/>
          <p14:tracePt t="15968" x="2530475" y="2638425"/>
          <p14:tracePt t="15983" x="2603500" y="2654300"/>
          <p14:tracePt t="15999" x="2754313" y="2689225"/>
          <p14:tracePt t="16017" x="3000375" y="2717800"/>
          <p14:tracePt t="16033" x="3157538" y="2740025"/>
          <p14:tracePt t="16049" x="3273425" y="2747963"/>
          <p14:tracePt t="16066" x="3360738" y="2768600"/>
          <p14:tracePt t="16083" x="3446463" y="2782888"/>
          <p14:tracePt t="16099" x="3540125" y="2797175"/>
          <p14:tracePt t="16117" x="3756025" y="2811463"/>
          <p14:tracePt t="16133" x="3959225" y="2811463"/>
          <p14:tracePt t="16149" x="4246563" y="2782888"/>
          <p14:tracePt t="16167" x="4464050" y="2762250"/>
          <p14:tracePt t="16184" x="4694238" y="2754313"/>
          <p14:tracePt t="16202" x="4795838" y="2754313"/>
          <p14:tracePt t="16217" x="4859338" y="2754313"/>
          <p14:tracePt t="16234" x="4881563" y="2754313"/>
          <p14:tracePt t="16251" x="4895850" y="2754313"/>
          <p14:tracePt t="16460" x="4889500" y="2754313"/>
          <p14:tracePt t="16515" x="4881563" y="2754313"/>
          <p14:tracePt t="16550" x="4875213" y="2754313"/>
          <p14:tracePt t="16567" x="4867275" y="2754313"/>
          <p14:tracePt t="16573" x="4859338" y="2754313"/>
          <p14:tracePt t="16624" x="4852988" y="2754313"/>
          <p14:tracePt t="16634" x="4845050" y="2754313"/>
          <p14:tracePt t="16642" x="4838700" y="2754313"/>
          <p14:tracePt t="16738" x="4830763" y="2754313"/>
          <p14:tracePt t="17094" x="4830763" y="2762250"/>
          <p14:tracePt t="17179" x="4795838" y="2782888"/>
          <p14:tracePt t="17187" x="4600575" y="2906713"/>
          <p14:tracePt t="17201" x="4211638" y="3151188"/>
          <p14:tracePt t="17217" x="4067175" y="3230563"/>
          <p14:tracePt t="17233" x="3843338" y="3309938"/>
          <p14:tracePt t="17249" x="3497263" y="3440113"/>
          <p14:tracePt t="17266" x="3316288" y="3482975"/>
          <p14:tracePt t="17284" x="3208338" y="3497263"/>
          <p14:tracePt t="17300" x="3100388" y="3505200"/>
          <p14:tracePt t="17317" x="3057525" y="3505200"/>
          <p14:tracePt t="17333" x="3006725" y="3505200"/>
          <p14:tracePt t="17351" x="2963863" y="3505200"/>
          <p14:tracePt t="17355" x="2941638" y="3505200"/>
          <p14:tracePt t="17368" x="2905125" y="3505200"/>
          <p14:tracePt t="17384" x="2827338" y="3505200"/>
          <p14:tracePt t="17401" x="2703513" y="3489325"/>
          <p14:tracePt t="17416" x="2654300" y="3482975"/>
          <p14:tracePt t="17432" x="2566988" y="3475038"/>
          <p14:tracePt t="17448" x="2459038" y="3454400"/>
          <p14:tracePt t="17466" x="2408238" y="3446463"/>
          <p14:tracePt t="17482" x="2386013" y="3440113"/>
          <p14:tracePt t="17500" x="2357438" y="3432175"/>
          <p14:tracePt t="17516" x="2328863" y="3425825"/>
          <p14:tracePt t="17533" x="2278063" y="3409950"/>
          <p14:tracePt t="17549" x="2206625" y="3395663"/>
          <p14:tracePt t="17566" x="2133600" y="3367088"/>
          <p14:tracePt t="17582" x="2084388" y="3346450"/>
          <p14:tracePt t="17599" x="2055813" y="3324225"/>
          <p14:tracePt t="17617" x="2025650" y="3295650"/>
          <p14:tracePt t="17633" x="2005013" y="3273425"/>
          <p14:tracePt t="17650" x="1997075" y="3267075"/>
          <p14:tracePt t="17667" x="1997075" y="3259138"/>
          <p14:tracePt t="17717" x="1990725" y="3252788"/>
          <p14:tracePt t="17730" x="1976438" y="3244850"/>
          <p14:tracePt t="17746" x="1960563" y="3236913"/>
          <p14:tracePt t="17754" x="1960563" y="3230563"/>
          <p14:tracePt t="17766" x="1946275" y="3216275"/>
          <p14:tracePt t="17783" x="1931988" y="3208338"/>
          <p14:tracePt t="17799" x="1931988" y="3201988"/>
          <p14:tracePt t="17896" x="1931988" y="3194050"/>
          <p14:tracePt t="17904" x="1939925" y="3194050"/>
          <p14:tracePt t="17917" x="1946275" y="3187700"/>
          <p14:tracePt t="17935" x="1976438" y="3165475"/>
          <p14:tracePt t="17949" x="1997075" y="3157538"/>
          <p14:tracePt t="17966" x="2019300" y="3157538"/>
          <p14:tracePt t="17982" x="2033588" y="3157538"/>
          <p14:tracePt t="17999" x="2055813" y="3157538"/>
          <p14:tracePt t="18016" x="2090738" y="3157538"/>
          <p14:tracePt t="18033" x="2170113" y="3187700"/>
          <p14:tracePt t="18049" x="2243138" y="3194050"/>
          <p14:tracePt t="18066" x="2286000" y="3194050"/>
          <p14:tracePt t="18082" x="2314575" y="3194050"/>
          <p14:tracePt t="18099" x="2328863" y="3194050"/>
          <p14:tracePt t="18116" x="2343150" y="3194050"/>
          <p14:tracePt t="18132" x="2351088" y="3194050"/>
          <p14:tracePt t="18149" x="2371725" y="3194050"/>
          <p14:tracePt t="18166" x="2379663" y="3194050"/>
          <p14:tracePt t="18183" x="2386013" y="3194050"/>
          <p14:tracePt t="18200" x="2401888" y="3194050"/>
          <p14:tracePt t="18328" x="2393950" y="3194050"/>
          <p14:tracePt t="18343" x="2386013" y="3201988"/>
          <p14:tracePt t="18352" x="2379663" y="3208338"/>
          <p14:tracePt t="18366" x="2371725" y="3216275"/>
          <p14:tracePt t="18382" x="2351088" y="3236913"/>
          <p14:tracePt t="18398" x="2328863" y="3252788"/>
          <p14:tracePt t="18415" x="2306638" y="3273425"/>
          <p14:tracePt t="18432" x="2292350" y="3295650"/>
          <p14:tracePt t="18449" x="2286000" y="3316288"/>
          <p14:tracePt t="18467" x="2271713" y="3346450"/>
          <p14:tracePt t="18483" x="2257425" y="3367088"/>
          <p14:tracePt t="18500" x="2249488" y="3381375"/>
          <p14:tracePt t="18517" x="2243138" y="3403600"/>
          <p14:tracePt t="18533" x="2235200" y="3425825"/>
          <p14:tracePt t="18550" x="2212975" y="3454400"/>
          <p14:tracePt t="18565" x="2198688" y="3460750"/>
          <p14:tracePt t="18582" x="2178050" y="3497263"/>
          <p14:tracePt t="18597" x="2170113" y="3505200"/>
          <p14:tracePt t="18615" x="2163763" y="3511550"/>
          <p14:tracePt t="18632" x="2163763" y="3519488"/>
          <p14:tracePt t="18649" x="2155825" y="3525838"/>
          <p14:tracePt t="18667" x="2149475" y="3548063"/>
          <p14:tracePt t="18683" x="2141538" y="3562350"/>
          <p14:tracePt t="18700" x="2141538" y="3582988"/>
          <p14:tracePt t="18716" x="2141538" y="3598863"/>
          <p14:tracePt t="18732" x="2141538" y="3619500"/>
          <p14:tracePt t="18749" x="2212975" y="3648075"/>
          <p14:tracePt t="18766" x="2343150" y="3678238"/>
          <p14:tracePt t="18783" x="2624138" y="3721100"/>
          <p14:tracePt t="18799" x="2935288" y="3749675"/>
          <p14:tracePt t="18817" x="3136900" y="3771900"/>
          <p14:tracePt t="18833" x="3338513" y="3806825"/>
          <p14:tracePt t="18848" x="3440113" y="3835400"/>
          <p14:tracePt t="18854" x="3475038" y="3835400"/>
          <p14:tracePt t="18866" x="3503613" y="3835400"/>
          <p14:tracePt t="18883" x="3519488" y="3829050"/>
          <p14:tracePt t="18899" x="3533775" y="3814763"/>
          <p14:tracePt t="18916" x="3554413" y="3792538"/>
          <p14:tracePt t="18932" x="3590925" y="3771900"/>
          <p14:tracePt t="18949" x="3670300" y="3749675"/>
          <p14:tracePt t="18966" x="3829050" y="3735388"/>
          <p14:tracePt t="18982" x="3951288" y="3735388"/>
          <p14:tracePt t="18999" x="4067175" y="3735388"/>
          <p14:tracePt t="19015" x="4152900" y="3749675"/>
          <p14:tracePt t="19031" x="4225925" y="3749675"/>
          <p14:tracePt t="19048" x="4268788" y="3749675"/>
          <p14:tracePt t="19066" x="4305300" y="3741738"/>
          <p14:tracePt t="19083" x="4319588" y="3727450"/>
          <p14:tracePt t="19099" x="4333875" y="3721100"/>
          <p14:tracePt t="19116" x="4354513" y="3706813"/>
          <p14:tracePt t="19132" x="4391025" y="3692525"/>
          <p14:tracePt t="19149" x="4419600" y="3678238"/>
          <p14:tracePt t="19165" x="4456113" y="3670300"/>
          <p14:tracePt t="19183" x="4484688" y="3656013"/>
          <p14:tracePt t="19200" x="4498975" y="3656013"/>
          <p14:tracePt t="19216" x="4521200" y="3648075"/>
          <p14:tracePt t="19233" x="4543425" y="3648075"/>
          <p14:tracePt t="19248" x="4557713" y="3641725"/>
          <p14:tracePt t="19266" x="4586288" y="3641725"/>
          <p14:tracePt t="19283" x="4643438" y="3641725"/>
          <p14:tracePt t="19299" x="4700588" y="3641725"/>
          <p14:tracePt t="19316" x="4751388" y="3641725"/>
          <p14:tracePt t="19332" x="4802188" y="3641725"/>
          <p14:tracePt t="19349" x="4859338" y="3648075"/>
          <p14:tracePt t="19352" x="4881563" y="3648075"/>
          <p14:tracePt t="19366" x="4910138" y="3656013"/>
          <p14:tracePt t="19382" x="4968875" y="3656013"/>
          <p14:tracePt t="19399" x="5011738" y="3662363"/>
          <p14:tracePt t="19416" x="5032375" y="3662363"/>
          <p14:tracePt t="19433" x="5040313" y="3662363"/>
          <p14:tracePt t="19449" x="5054600" y="3662363"/>
          <p14:tracePt t="19465" x="5076825" y="3662363"/>
          <p14:tracePt t="19482" x="5091113" y="3670300"/>
          <p14:tracePt t="19498" x="5105400" y="3670300"/>
          <p14:tracePt t="19516" x="5133975" y="3670300"/>
          <p14:tracePt t="19532" x="5148263" y="3670300"/>
          <p14:tracePt t="19548" x="5156200" y="3670300"/>
          <p14:tracePt t="19566" x="5162550" y="3678238"/>
          <p14:tracePt t="19582" x="5176838" y="3678238"/>
          <p14:tracePt t="19599" x="5184775" y="3678238"/>
          <p14:tracePt t="19616" x="5199063" y="3678238"/>
          <p14:tracePt t="19633" x="5213350" y="3678238"/>
          <p14:tracePt t="19650" x="5227638" y="3678238"/>
          <p14:tracePt t="19666" x="5249863" y="3678238"/>
          <p14:tracePt t="19684" x="5270500" y="3670300"/>
          <p14:tracePt t="19699" x="5284788" y="3670300"/>
          <p14:tracePt t="19716" x="5292725" y="3670300"/>
          <p14:tracePt t="19731" x="5307013" y="3670300"/>
          <p14:tracePt t="19747" x="5321300" y="3670300"/>
          <p14:tracePt t="19763" x="5329238" y="3670300"/>
          <p14:tracePt t="19779" x="5343525" y="3670300"/>
          <p14:tracePt t="19824" x="5343525" y="3662363"/>
          <p14:tracePt t="19972" x="5343525" y="3656013"/>
          <p14:tracePt t="20994" x="5335588" y="3662363"/>
          <p14:tracePt t="21003" x="5329238" y="3662363"/>
          <p14:tracePt t="21014" x="5321300" y="3678238"/>
          <p14:tracePt t="21032" x="5264150" y="3698875"/>
          <p14:tracePt t="21048" x="5170488" y="3727450"/>
          <p14:tracePt t="21065" x="5018088" y="3786188"/>
          <p14:tracePt t="21081" x="4816475" y="3871913"/>
          <p14:tracePt t="21098" x="4592638" y="3994150"/>
          <p14:tracePt t="21115" x="4506913" y="4044950"/>
          <p14:tracePt t="21251" x="4498975" y="4044950"/>
          <p14:tracePt t="21259" x="4498975" y="4002088"/>
          <p14:tracePt t="21268" x="4513263" y="3922713"/>
          <p14:tracePt t="21281" x="4535488" y="3843338"/>
          <p14:tracePt t="21299" x="4586288" y="3741738"/>
          <p14:tracePt t="21315" x="4592638" y="3721100"/>
          <p14:tracePt t="21331" x="4578350" y="3692525"/>
          <p14:tracePt t="21347" x="4513263" y="3670300"/>
          <p14:tracePt t="21363" x="4384675" y="3670300"/>
          <p14:tracePt t="21381" x="4203700" y="3670300"/>
          <p14:tracePt t="21397" x="4008438" y="3698875"/>
          <p14:tracePt t="21413" x="3598863" y="3727450"/>
          <p14:tracePt t="21429" x="3316288" y="3721100"/>
          <p14:tracePt t="21446" x="3028950" y="3735388"/>
          <p14:tracePt t="21463" x="2732088" y="3735388"/>
          <p14:tracePt t="21479" x="2530475" y="3741738"/>
          <p14:tracePt t="21496" x="2416175" y="3756025"/>
          <p14:tracePt t="21512" x="2314575" y="3771900"/>
          <p14:tracePt t="21514" x="2286000" y="3771900"/>
          <p14:tracePt t="21529" x="2212975" y="3778250"/>
          <p14:tracePt t="21546" x="2184400" y="3792538"/>
          <p14:tracePt t="21562" x="2163763" y="3792538"/>
          <p14:tracePt t="21579" x="2149475" y="3800475"/>
          <p14:tracePt t="21597" x="2127250" y="3806825"/>
          <p14:tracePt t="21613" x="2098675" y="3821113"/>
          <p14:tracePt t="21615" x="2084388" y="3829050"/>
          <p14:tracePt t="21630" x="2039938" y="3843338"/>
          <p14:tracePt t="21647" x="2005013" y="3857625"/>
          <p14:tracePt t="21665" x="1976438" y="3871913"/>
          <p14:tracePt t="21681" x="1960563" y="3886200"/>
          <p14:tracePt t="21698" x="1954213" y="3886200"/>
          <p14:tracePt t="21714" x="1954213" y="3894138"/>
          <p14:tracePt t="21730" x="1946275" y="3894138"/>
          <p14:tracePt t="21750" x="1931988" y="3914775"/>
          <p14:tracePt t="21765" x="1917700" y="3930650"/>
          <p14:tracePt t="21782" x="1903413" y="3951288"/>
          <p14:tracePt t="21798" x="1889125" y="3973513"/>
          <p14:tracePt t="21815" x="1882775" y="3987800"/>
          <p14:tracePt t="21831" x="1874838" y="4002088"/>
          <p14:tracePt t="21849" x="1874838" y="4024313"/>
          <p14:tracePt t="21867" x="1882775" y="4030663"/>
          <p14:tracePt t="21883" x="1889125" y="4044950"/>
          <p14:tracePt t="21898" x="1897063" y="4052888"/>
          <p14:tracePt t="21913" x="1911350" y="4073525"/>
          <p14:tracePt t="21930" x="1931988" y="4095750"/>
          <p14:tracePt t="21946" x="1954213" y="4117975"/>
          <p14:tracePt t="21962" x="1976438" y="4138613"/>
          <p14:tracePt t="21979" x="2025650" y="4160838"/>
          <p14:tracePt t="21995" x="2149475" y="4197350"/>
          <p14:tracePt t="22012" x="2228850" y="4225925"/>
          <p14:tracePt t="22029" x="2314575" y="4246563"/>
          <p14:tracePt t="22046" x="2343150" y="4260850"/>
          <p14:tracePt t="22062" x="2357438" y="4268788"/>
          <p14:tracePt t="22100" x="2351088" y="4268788"/>
          <p14:tracePt t="22112" x="2343150" y="4268788"/>
          <p14:tracePt t="22129" x="2343150" y="4276725"/>
          <p14:tracePt t="22146" x="2328863" y="4276725"/>
          <p14:tracePt t="22162" x="2328863" y="4283075"/>
          <p14:tracePt t="22428" x="2328863" y="4291013"/>
          <p14:tracePt t="22438" x="2322513" y="4291013"/>
          <p14:tracePt t="22454" x="2314575" y="4291013"/>
          <p14:tracePt t="22464" x="2314575" y="4297363"/>
          <p14:tracePt t="22762" x="2322513" y="4297363"/>
          <p14:tracePt t="22770" x="2322513" y="4291013"/>
          <p14:tracePt t="22780" x="2328863" y="4291013"/>
          <p14:tracePt t="22798" x="2336800" y="4276725"/>
          <p14:tracePt t="22814" x="2351088" y="4268788"/>
          <p14:tracePt t="22829" x="2371725" y="4260850"/>
          <p14:tracePt t="22846" x="2393950" y="4260850"/>
          <p14:tracePt t="22849" x="2408238" y="4260850"/>
          <p14:tracePt t="22864" x="2416175" y="4260850"/>
          <p14:tracePt t="22880" x="2444750" y="4260850"/>
          <p14:tracePt t="22896" x="2465388" y="4260850"/>
          <p14:tracePt t="22913" x="2481263" y="4260850"/>
          <p14:tracePt t="22931" x="2495550" y="4260850"/>
          <p14:tracePt t="22948" x="2501900" y="4254500"/>
          <p14:tracePt t="22982" x="2509838" y="4254500"/>
          <p14:tracePt t="22996" x="2516188" y="4246563"/>
          <p14:tracePt t="23012" x="2524125" y="4246563"/>
          <p14:tracePt t="23077" x="2516188" y="4246563"/>
          <p14:tracePt t="23093" x="2509838" y="4254500"/>
          <p14:tracePt t="23099" x="2495550" y="4260850"/>
          <p14:tracePt t="23115" x="2481263" y="4260850"/>
          <p14:tracePt t="23130" x="2459038" y="4260850"/>
          <p14:tracePt t="23147" x="2436813" y="4260850"/>
          <p14:tracePt t="23164" x="2430463" y="4260850"/>
          <p14:tracePt t="23181" x="2416175" y="4260850"/>
          <p14:tracePt t="23198" x="2401888" y="4260850"/>
          <p14:tracePt t="23286" x="2401888" y="4254500"/>
          <p14:tracePt t="23320" x="2401888" y="4246563"/>
          <p14:tracePt t="23350" x="2408238" y="4246563"/>
          <p14:tracePt t="23365" x="2416175" y="4240213"/>
          <p14:tracePt t="23378" x="2430463" y="4240213"/>
          <p14:tracePt t="23395" x="2436813" y="4240213"/>
          <p14:tracePt t="23402" x="2451100" y="4240213"/>
          <p14:tracePt t="23413" x="2459038" y="4240213"/>
          <p14:tracePt t="23431" x="2487613" y="4240213"/>
          <p14:tracePt t="23448" x="2501900" y="4240213"/>
          <p14:tracePt t="23464" x="2524125" y="4232275"/>
          <p14:tracePt t="23480" x="2544763" y="4232275"/>
          <p14:tracePt t="23497" x="2559050" y="4232275"/>
          <p14:tracePt t="23514" x="2589213" y="4225925"/>
          <p14:tracePt t="23531" x="2654300" y="4225925"/>
          <p14:tracePt t="23548" x="2703513" y="4232275"/>
          <p14:tracePt t="23564" x="2762250" y="4240213"/>
          <p14:tracePt t="23582" x="2805113" y="4246563"/>
          <p14:tracePt t="23598" x="2841625" y="4254500"/>
          <p14:tracePt t="23614" x="2855913" y="4260850"/>
          <p14:tracePt t="23630" x="2876550" y="4260850"/>
          <p14:tracePt t="23648" x="2913063" y="4260850"/>
          <p14:tracePt t="23665" x="2935288" y="4260850"/>
          <p14:tracePt t="23681" x="2963863" y="4254500"/>
          <p14:tracePt t="23698" x="3000375" y="4254500"/>
          <p14:tracePt t="23714" x="3035300" y="4254500"/>
          <p14:tracePt t="23731" x="3086100" y="4254500"/>
          <p14:tracePt t="23748" x="3194050" y="4254500"/>
          <p14:tracePt t="23764" x="3267075" y="4254500"/>
          <p14:tracePt t="23781" x="3352800" y="4260850"/>
          <p14:tracePt t="23798" x="3440113" y="4283075"/>
          <p14:tracePt t="23816" x="3548063" y="4297363"/>
          <p14:tracePt t="23831" x="3576638" y="4305300"/>
          <p14:tracePt t="23848" x="3613150" y="4305300"/>
          <p14:tracePt t="23864" x="3633788" y="4305300"/>
          <p14:tracePt t="23880" x="3648075" y="4305300"/>
          <p14:tracePt t="23897" x="3670300" y="4297363"/>
          <p14:tracePt t="23914" x="3692525" y="4291013"/>
          <p14:tracePt t="23930" x="3706813" y="4291013"/>
          <p14:tracePt t="23948" x="3756025" y="4276725"/>
          <p14:tracePt t="23964" x="3806825" y="4268788"/>
          <p14:tracePt t="23981" x="3851275" y="4268788"/>
          <p14:tracePt t="23998" x="3886200" y="4246563"/>
          <p14:tracePt t="24013" x="3937000" y="4240213"/>
          <p14:tracePt t="24030" x="3965575" y="4240213"/>
          <p14:tracePt t="24049" x="4008438" y="4232275"/>
          <p14:tracePt t="24065" x="4038600" y="4225925"/>
          <p14:tracePt t="24082" x="4059238" y="4225925"/>
          <p14:tracePt t="24099" x="4081463" y="4217988"/>
          <p14:tracePt t="24115" x="4110038" y="4211638"/>
          <p14:tracePt t="24133" x="4175125" y="4203700"/>
          <p14:tracePt t="24149" x="4211638" y="4197350"/>
          <p14:tracePt t="24164" x="4225925" y="4189413"/>
          <p14:tracePt t="24179" x="4246563" y="4189413"/>
          <p14:tracePt t="24196" x="4268788" y="4181475"/>
          <p14:tracePt t="24212" x="4283075" y="4181475"/>
          <p14:tracePt t="24229" x="4305300" y="4181475"/>
          <p14:tracePt t="24246" x="4333875" y="4181475"/>
          <p14:tracePt t="24262" x="4376738" y="4181475"/>
          <p14:tracePt t="24280" x="4478338" y="4181475"/>
          <p14:tracePt t="24298" x="4535488" y="4181475"/>
          <p14:tracePt t="24313" x="4586288" y="4181475"/>
          <p14:tracePt t="24331" x="4622800" y="4181475"/>
          <p14:tracePt t="24348" x="4657725" y="4167188"/>
          <p14:tracePt t="24364" x="4679950" y="4167188"/>
          <p14:tracePt t="24381" x="4694238" y="4167188"/>
          <p14:tracePt t="24398" x="4716463" y="4160838"/>
          <p14:tracePt t="24414" x="4730750" y="4160838"/>
          <p14:tracePt t="24431" x="4745038" y="4160838"/>
          <p14:tracePt t="24448" x="4765675" y="4160838"/>
          <p14:tracePt t="24465" x="4787900" y="4160838"/>
          <p14:tracePt t="24481" x="4816475" y="4160838"/>
          <p14:tracePt t="24498" x="4838700" y="4160838"/>
          <p14:tracePt t="24514" x="4867275" y="4160838"/>
          <p14:tracePt t="24530" x="4881563" y="4160838"/>
          <p14:tracePt t="24547" x="4903788" y="4160838"/>
          <p14:tracePt t="24566" x="4932363" y="4160838"/>
          <p14:tracePt t="24582" x="4946650" y="4160838"/>
          <p14:tracePt t="24598" x="4983163" y="4160838"/>
          <p14:tracePt t="24615" x="5026025" y="4160838"/>
          <p14:tracePt t="24631" x="5091113" y="4167188"/>
          <p14:tracePt t="24647" x="5162550" y="4175125"/>
          <p14:tracePt t="24665" x="5227638" y="4175125"/>
          <p14:tracePt t="24681" x="5299075" y="4167188"/>
          <p14:tracePt t="24698" x="5321300" y="4160838"/>
          <p14:tracePt t="24714" x="5349875" y="4160838"/>
          <p14:tracePt t="24730" x="5357813" y="4160838"/>
          <p14:tracePt t="24747" x="5372100" y="4160838"/>
          <p14:tracePt t="24764" x="5394325" y="4152900"/>
          <p14:tracePt t="24781" x="5422900" y="4152900"/>
          <p14:tracePt t="24798" x="5437188" y="4146550"/>
          <p14:tracePt t="24856" x="5429250" y="4146550"/>
          <p14:tracePt t="24864" x="5422900" y="4146550"/>
          <p14:tracePt t="24881" x="5372100" y="4152900"/>
          <p14:tracePt t="24897" x="5278438" y="4181475"/>
          <p14:tracePt t="24914" x="5133975" y="4225925"/>
          <p14:tracePt t="24930" x="4895850" y="4268788"/>
          <p14:tracePt t="24948" x="4348163" y="4370388"/>
          <p14:tracePt t="24964" x="4081463" y="4405313"/>
          <p14:tracePt t="24980" x="3886200" y="4433888"/>
          <p14:tracePt t="24997" x="3763963" y="4456113"/>
          <p14:tracePt t="25014" x="3656013" y="4478338"/>
          <p14:tracePt t="25032" x="3554413" y="4492625"/>
          <p14:tracePt t="25048" x="3533775" y="4506913"/>
          <p14:tracePt t="25064" x="3503613" y="4521200"/>
          <p14:tracePt t="25081" x="3475038" y="4535488"/>
          <p14:tracePt t="25097" x="3417888" y="4557713"/>
          <p14:tracePt t="25114" x="3338513" y="4586288"/>
          <p14:tracePt t="25130" x="3244850" y="4606925"/>
          <p14:tracePt t="25148" x="3143250" y="4622800"/>
          <p14:tracePt t="25149" x="3086100" y="4629150"/>
          <p14:tracePt t="25164" x="2984500" y="4643438"/>
          <p14:tracePt t="25180" x="2898775" y="4651375"/>
          <p14:tracePt t="25198" x="2855913" y="4651375"/>
          <p14:tracePt t="25215" x="2833688" y="4651375"/>
          <p14:tracePt t="25540" x="2827338" y="4657725"/>
          <p14:tracePt t="25547" x="2827338" y="4665663"/>
          <p14:tracePt t="25565" x="2819400" y="4679950"/>
          <p14:tracePt t="25580" x="2811463" y="4716463"/>
          <p14:tracePt t="25598" x="2819400" y="4787900"/>
          <p14:tracePt t="25615" x="2819400" y="4810125"/>
          <p14:tracePt t="25631" x="2833688" y="4838700"/>
          <p14:tracePt t="25648" x="2833688" y="4852988"/>
          <p14:tracePt t="25663" x="2833688" y="4859338"/>
          <p14:tracePt t="25682" x="2833688" y="4867275"/>
          <p14:tracePt t="25697" x="2827338" y="4881563"/>
          <p14:tracePt t="25714" x="2819400" y="4903788"/>
          <p14:tracePt t="25731" x="2819400" y="4910138"/>
          <p14:tracePt t="25748" x="2811463" y="4918075"/>
          <p14:tracePt t="25764" x="2811463" y="4924425"/>
          <p14:tracePt t="25878" x="2811463" y="4932363"/>
          <p14:tracePt t="25920" x="2811463" y="4938713"/>
          <p14:tracePt t="25941" x="2811463" y="4946650"/>
          <p14:tracePt t="25948" x="2805113" y="4946650"/>
          <p14:tracePt t="25965" x="2797175" y="4946650"/>
          <p14:tracePt t="26181" x="2797175" y="4954588"/>
          <p14:tracePt t="26360" x="2790825" y="4954588"/>
          <p14:tracePt t="26381" x="2790825" y="4960938"/>
          <p14:tracePt t="26388" x="2782888" y="4960938"/>
          <p14:tracePt t="26411" x="2782888" y="4968875"/>
          <p14:tracePt t="26419" x="2776538" y="4968875"/>
          <p14:tracePt t="26450" x="2776538" y="4975225"/>
          <p14:tracePt t="26460" x="2768600" y="4975225"/>
          <p14:tracePt t="26468" x="2768600" y="4983163"/>
          <p14:tracePt t="26484" x="2768600" y="4989513"/>
          <p14:tracePt t="26496" x="2762250" y="5011738"/>
          <p14:tracePt t="26513" x="2754313" y="5040313"/>
          <p14:tracePt t="26528" x="2740025" y="5076825"/>
          <p14:tracePt t="26545" x="2732088" y="5097463"/>
          <p14:tracePt t="26561" x="2717800" y="5119688"/>
          <p14:tracePt t="26578" x="2711450" y="5141913"/>
          <p14:tracePt t="26597" x="2703513" y="5162550"/>
          <p14:tracePt t="26614" x="2689225" y="5184775"/>
          <p14:tracePt t="26647" x="2682875" y="5191125"/>
          <p14:tracePt t="26664" x="2674938" y="5221288"/>
          <p14:tracePt t="26680" x="2668588" y="5241925"/>
          <p14:tracePt t="26698" x="2660650" y="5264150"/>
          <p14:tracePt t="26713" x="2646363" y="5284788"/>
          <p14:tracePt t="26730" x="2638425" y="5300663"/>
          <p14:tracePt t="26747" x="2632075" y="5321300"/>
          <p14:tracePt t="26764" x="2624138" y="5329238"/>
          <p14:tracePt t="26780" x="2624138" y="5343525"/>
          <p14:tracePt t="26797" x="2617788" y="5349875"/>
          <p14:tracePt t="26848" x="2609850" y="5349875"/>
          <p14:tracePt t="26858" x="2609850" y="5357813"/>
          <p14:tracePt t="26896" x="2603500" y="5357813"/>
          <p14:tracePt t="26908" x="2603500" y="5364163"/>
          <p14:tracePt t="26925" x="2595563" y="5364163"/>
          <p14:tracePt t="26933" x="2595563" y="5378450"/>
          <p14:tracePt t="26958" x="2589213" y="5386388"/>
          <p14:tracePt t="26979" x="2589213" y="5394325"/>
          <p14:tracePt t="27016" x="2603500" y="5400675"/>
          <p14:tracePt t="27024" x="2609850" y="5400675"/>
          <p14:tracePt t="27032" x="2624138" y="5400675"/>
          <p14:tracePt t="27047" x="2660650" y="5408613"/>
          <p14:tracePt t="27063" x="2732088" y="5408613"/>
          <p14:tracePt t="27080" x="2833688" y="5408613"/>
          <p14:tracePt t="27097" x="2984500" y="5386388"/>
          <p14:tracePt t="27131" x="3511550" y="5386388"/>
          <p14:tracePt t="27148" x="3590925" y="5400675"/>
          <p14:tracePt t="27165" x="3641725" y="5400675"/>
          <p14:tracePt t="27180" x="3662363" y="5400675"/>
          <p14:tracePt t="27197" x="3662363" y="5394325"/>
          <p14:tracePt t="27232" x="3662363" y="5386388"/>
          <p14:tracePt t="27250" x="3656013" y="5386388"/>
          <p14:tracePt t="27268" x="3656013" y="5378450"/>
          <p14:tracePt t="27283" x="3648075" y="5378450"/>
          <p14:tracePt t="27297" x="3633788" y="5372100"/>
          <p14:tracePt t="27314" x="3613150" y="5364163"/>
          <p14:tracePt t="27330" x="3590925" y="5364163"/>
          <p14:tracePt t="27346" x="3576638" y="5364163"/>
          <p14:tracePt t="27352" x="3568700" y="5364163"/>
          <p14:tracePt t="27363" x="3562350" y="5364163"/>
          <p14:tracePt t="27380" x="3548063" y="5364163"/>
          <p14:tracePt t="27399" x="3540125" y="5364163"/>
          <p14:tracePt t="27413" x="3519488" y="5372100"/>
          <p14:tracePt t="27430" x="3497263" y="5372100"/>
          <p14:tracePt t="27448" x="3489325" y="5372100"/>
          <p14:tracePt t="27463" x="3468688" y="5378450"/>
          <p14:tracePt t="27480" x="3230563" y="5414963"/>
          <p14:tracePt t="27497" x="3151188" y="5429250"/>
          <p14:tracePt t="27513" x="3086100" y="5443538"/>
          <p14:tracePt t="27530" x="3021013" y="5457825"/>
          <p14:tracePt t="27547" x="2955925" y="5465763"/>
          <p14:tracePt t="27564" x="2876550" y="5494338"/>
          <p14:tracePt t="27582" x="2819400" y="5502275"/>
          <p14:tracePt t="27597" x="2754313" y="5522913"/>
          <p14:tracePt t="27614" x="2697163" y="5545138"/>
          <p14:tracePt t="27629" x="2624138" y="5567363"/>
          <p14:tracePt t="27645" x="2559050" y="5581650"/>
          <p14:tracePt t="27662" x="2473325" y="5610225"/>
          <p14:tracePt t="27679" x="2393950" y="5638800"/>
          <p14:tracePt t="27694" x="2351088" y="5646738"/>
          <p14:tracePt t="27713" x="2336800" y="5653088"/>
          <p14:tracePt t="27730" x="2314575" y="5667375"/>
          <p14:tracePt t="27747" x="2292350" y="5681663"/>
          <p14:tracePt t="27763" x="2271713" y="5695950"/>
          <p14:tracePt t="27765" x="2263775" y="5703888"/>
          <p14:tracePt t="27780" x="2249488" y="5718175"/>
          <p14:tracePt t="27797" x="2228850" y="5740400"/>
          <p14:tracePt t="27813" x="2206625" y="5761038"/>
          <p14:tracePt t="27830" x="2184400" y="5783263"/>
          <p14:tracePt t="27847" x="2163763" y="5803900"/>
          <p14:tracePt t="27851" x="2149475" y="5811838"/>
          <p14:tracePt t="27864" x="2141538" y="5819775"/>
          <p14:tracePt t="27880" x="2112963" y="5834063"/>
          <p14:tracePt t="27897" x="2090738" y="5840413"/>
          <p14:tracePt t="27915" x="2070100" y="5862638"/>
          <p14:tracePt t="27930" x="2047875" y="5868988"/>
          <p14:tracePt t="27947" x="2033588" y="5876925"/>
          <p14:tracePt t="27964" x="2011363" y="5891213"/>
          <p14:tracePt t="27966" x="1997075" y="5891213"/>
          <p14:tracePt t="27980" x="1982788" y="5899150"/>
          <p14:tracePt t="27997" x="1946275" y="5913438"/>
          <p14:tracePt t="28013" x="1925638" y="5919788"/>
          <p14:tracePt t="28029" x="1903413" y="5927725"/>
          <p14:tracePt t="28046" x="1889125" y="5927725"/>
          <p14:tracePt t="28064" x="1874838" y="5927725"/>
          <p14:tracePt t="28080" x="1866900" y="5934075"/>
          <p14:tracePt t="28097" x="1852613" y="5934075"/>
          <p14:tracePt t="28113" x="1846263" y="5934075"/>
          <p14:tracePt t="28129" x="1838325" y="5934075"/>
          <p14:tracePt t="28248" x="1831975" y="5934075"/>
          <p14:tracePt t="28266" x="1824038" y="5934075"/>
          <p14:tracePt t="28314" x="1817688" y="5934075"/>
          <p14:tracePt t="28364" x="1817688" y="5927725"/>
          <p14:tracePt t="28377" x="1809750" y="5927725"/>
          <p14:tracePt t="28395" x="1803400" y="5927725"/>
          <p14:tracePt t="28473" x="1803400" y="5919788"/>
          <p14:tracePt t="28490" x="1803400" y="5913438"/>
          <p14:tracePt t="28506" x="1809750" y="5905500"/>
          <p14:tracePt t="28526" x="1817688" y="5899150"/>
          <p14:tracePt t="28534" x="1824038" y="5899150"/>
          <p14:tracePt t="28547" x="1831975" y="5883275"/>
          <p14:tracePt t="28563" x="1838325" y="5876925"/>
          <p14:tracePt t="28597" x="1846263" y="5876925"/>
          <p14:tracePt t="28613" x="1852613" y="5868988"/>
          <p14:tracePt t="28629" x="1860550" y="5862638"/>
          <p14:tracePt t="28647" x="1874838" y="5854700"/>
          <p14:tracePt t="28664" x="1903413" y="5854700"/>
          <p14:tracePt t="28681" x="1939925" y="5854700"/>
          <p14:tracePt t="28698" x="1990725" y="5848350"/>
          <p14:tracePt t="28714" x="2047875" y="5840413"/>
          <p14:tracePt t="28732" x="2163763" y="5826125"/>
          <p14:tracePt t="28746" x="2198688" y="5819775"/>
          <p14:tracePt t="28762" x="2278063" y="5819775"/>
          <p14:tracePt t="28777" x="2306638" y="5819775"/>
          <p14:tracePt t="28794" x="2322513" y="5819775"/>
          <p14:tracePt t="28810" x="2343150" y="5811838"/>
          <p14:tracePt t="28828" x="2365375" y="5803900"/>
          <p14:tracePt t="28845" x="2379663" y="5803900"/>
          <p14:tracePt t="28848" x="2393950" y="5803900"/>
          <p14:tracePt t="28862" x="2401888" y="5803900"/>
          <p14:tracePt t="28879" x="2459038" y="5797550"/>
          <p14:tracePt t="28897" x="2530475" y="5789613"/>
          <p14:tracePt t="28913" x="2603500" y="5783263"/>
          <p14:tracePt t="28929" x="2674938" y="5775325"/>
          <p14:tracePt t="28946" x="2740025" y="5768975"/>
          <p14:tracePt t="28962" x="2805113" y="5768975"/>
          <p14:tracePt t="28979" x="2862263" y="5768975"/>
          <p14:tracePt t="28996" x="2898775" y="5768975"/>
          <p14:tracePt t="29012" x="2921000" y="5768975"/>
          <p14:tracePt t="29029" x="2949575" y="5768975"/>
          <p14:tracePt t="29046" x="2970213" y="5768975"/>
          <p14:tracePt t="29062" x="3006725" y="5768975"/>
          <p14:tracePt t="29079" x="3063875" y="5768975"/>
          <p14:tracePt t="29096" x="3100388" y="5768975"/>
          <p14:tracePt t="29113" x="3128963" y="5768975"/>
          <p14:tracePt t="29130" x="3157538" y="5768975"/>
          <p14:tracePt t="29146" x="3187700" y="5761038"/>
          <p14:tracePt t="29163" x="3230563" y="5761038"/>
          <p14:tracePt t="29179" x="3259138" y="5761038"/>
          <p14:tracePt t="29181" x="3281363" y="5761038"/>
          <p14:tracePt t="29196" x="3316288" y="5761038"/>
          <p14:tracePt t="29212" x="3352800" y="5761038"/>
          <p14:tracePt t="29229" x="3395663" y="5761038"/>
          <p14:tracePt t="29246" x="3440113" y="5761038"/>
          <p14:tracePt t="29262" x="3475038" y="5761038"/>
          <p14:tracePt t="29279" x="3511550" y="5761038"/>
          <p14:tracePt t="29296" x="3540125" y="5761038"/>
          <p14:tracePt t="29313" x="3568700" y="5761038"/>
          <p14:tracePt t="29329" x="3590925" y="5761038"/>
          <p14:tracePt t="29346" x="3619500" y="5761038"/>
          <p14:tracePt t="29349" x="3627438" y="5761038"/>
          <p14:tracePt t="29365" x="3648075" y="5761038"/>
          <p14:tracePt t="29420" x="3641725" y="5761038"/>
          <p14:tracePt t="29429" x="3627438" y="5761038"/>
          <p14:tracePt t="29436" x="3605213" y="5754688"/>
          <p14:tracePt t="29446" x="3582988" y="5754688"/>
          <p14:tracePt t="29462" x="3511550" y="5726113"/>
          <p14:tracePt t="29480" x="3425825" y="5695950"/>
          <p14:tracePt t="29496" x="3267075" y="5559425"/>
          <p14:tracePt t="29513" x="3128963" y="5429250"/>
          <p14:tracePt t="29528" x="2984500" y="5256213"/>
          <p14:tracePt t="29547" x="2638425" y="4816475"/>
          <p14:tracePt t="29563" x="2328863" y="4427538"/>
          <p14:tracePt t="29579" x="2039938" y="4081463"/>
          <p14:tracePt t="29595" x="1730375" y="3806825"/>
          <p14:tracePt t="29612" x="1471613" y="3568700"/>
          <p14:tracePt t="29629" x="1233488" y="3338513"/>
          <p14:tracePt t="29647" x="1052513" y="3028950"/>
          <p14:tracePt t="29664" x="1031875" y="2927350"/>
          <p14:tracePt t="29680" x="1046163" y="2855913"/>
          <p14:tracePt t="29696" x="1103313" y="2790825"/>
          <p14:tracePt t="29713" x="1168400" y="2717800"/>
          <p14:tracePt t="29729" x="1211263" y="2674938"/>
          <p14:tracePt t="29746" x="1247775" y="2638425"/>
          <p14:tracePt t="29763" x="1268413" y="2617788"/>
          <p14:tracePt t="29779" x="1290638" y="2595563"/>
          <p14:tracePt t="29795" x="1312863" y="2559050"/>
          <p14:tracePt t="29814" x="1341438" y="2473325"/>
          <p14:tracePt t="29830" x="1370013" y="2386013"/>
          <p14:tracePt t="29847" x="1412875" y="2271713"/>
          <p14:tracePt t="29864" x="1412875" y="2228850"/>
          <p14:tracePt t="29881" x="1412875" y="2212975"/>
          <p14:tracePt t="29895" x="1412875" y="2192338"/>
          <p14:tracePt t="29911" x="1398588" y="2178050"/>
          <p14:tracePt t="29928" x="1377950" y="2163763"/>
          <p14:tracePt t="29944" x="1362075" y="2149475"/>
          <p14:tracePt t="29960" x="1341438" y="2141538"/>
          <p14:tracePt t="29977" x="1333500" y="2127250"/>
          <p14:tracePt t="30017" x="1333500" y="2119313"/>
          <p14:tracePt t="30040" x="1333500" y="2112963"/>
          <p14:tracePt t="30046" x="1333500" y="2105025"/>
          <p14:tracePt t="30063" x="1333500" y="2098675"/>
          <p14:tracePt t="30214" x="1333500" y="2084388"/>
          <p14:tracePt t="30222" x="1333500" y="2033588"/>
          <p14:tracePt t="30231" x="1333500" y="1968500"/>
          <p14:tracePt t="30246" x="1341438" y="1852613"/>
          <p14:tracePt t="30263" x="1355725" y="1744663"/>
          <p14:tracePt t="30279" x="1377950" y="1630363"/>
          <p14:tracePt t="30296" x="1384300" y="1485900"/>
          <p14:tracePt t="30313" x="1392238" y="1362075"/>
          <p14:tracePt t="30330" x="1377950" y="1219200"/>
          <p14:tracePt t="30346" x="1362075" y="1131888"/>
          <p14:tracePt t="30363" x="1355725" y="1089025"/>
          <p14:tracePt t="30379" x="1347788" y="1074738"/>
          <p14:tracePt t="30396" x="1341438" y="1046163"/>
          <p14:tracePt t="30414" x="1319213" y="1009650"/>
          <p14:tracePt t="30429" x="1304925" y="987425"/>
          <p14:tracePt t="30446" x="1284288" y="973138"/>
          <p14:tracePt t="30463" x="1262063" y="952500"/>
          <p14:tracePt t="30479" x="1239838" y="952500"/>
          <p14:tracePt t="30496" x="1225550" y="944563"/>
          <p14:tracePt t="30512" x="1204913" y="944563"/>
          <p14:tracePt t="30529" x="1182688" y="952500"/>
          <p14:tracePt t="30546" x="1146175" y="987425"/>
          <p14:tracePt t="30563" x="1109663" y="1009650"/>
          <p14:tracePt t="30579" x="1060450" y="1052513"/>
          <p14:tracePt t="30596" x="995363" y="1103313"/>
          <p14:tracePt t="30612" x="908050" y="1182688"/>
          <p14:tracePt t="30629" x="822325" y="1262063"/>
          <p14:tracePt t="30632" x="779463" y="1304925"/>
          <p14:tracePt t="30646" x="706438" y="1362075"/>
          <p14:tracePt t="30663" x="663575" y="1406525"/>
          <p14:tracePt t="30680" x="612775" y="1463675"/>
          <p14:tracePt t="30696" x="569913" y="1520825"/>
          <p14:tracePt t="30712" x="519113" y="1608138"/>
          <p14:tracePt t="30729" x="476250" y="1724025"/>
          <p14:tracePt t="30747" x="411163" y="1897063"/>
          <p14:tracePt t="30763" x="382588" y="2005013"/>
          <p14:tracePt t="30779" x="354013" y="2141538"/>
          <p14:tracePt t="30796" x="331788" y="2308225"/>
          <p14:tracePt t="30812" x="309563" y="2465388"/>
          <p14:tracePt t="30828" x="288925" y="2589213"/>
          <p14:tracePt t="30847" x="260350" y="2797175"/>
          <p14:tracePt t="30863" x="244475" y="2921000"/>
          <p14:tracePt t="30880" x="230188" y="3043238"/>
          <p14:tracePt t="30896" x="215900" y="3165475"/>
          <p14:tracePt t="30914" x="201613" y="3352800"/>
          <p14:tracePt t="30930" x="195263" y="3460750"/>
          <p14:tracePt t="30947" x="215900" y="3489325"/>
          <p14:tracePt t="30963" x="223838" y="3489325"/>
          <p14:tracePt t="30980" x="238125" y="3482975"/>
          <p14:tracePt t="30997" x="260350" y="3454400"/>
          <p14:tracePt t="31013" x="288925" y="3352800"/>
          <p14:tracePt t="31030" x="323850" y="3165475"/>
          <p14:tracePt t="31045" x="331788" y="3100388"/>
          <p14:tracePt t="31060" x="331788" y="2970213"/>
          <p14:tracePt t="31078" x="260350" y="2646363"/>
          <p14:tracePt t="31094" x="150813" y="2286000"/>
        </p14:tracePtLst>
      </p14:laserTraceLst>
    </p:ext>
  </p:extLs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93725" indent="-190500">
              <a:lnSpc>
                <a:spcPct val="100000"/>
              </a:lnSpc>
              <a:spcBef>
                <a:spcPts val="125"/>
              </a:spcBef>
              <a:buChar char="•"/>
              <a:tabLst>
                <a:tab pos="594360" algn="l"/>
              </a:tabLst>
            </a:pPr>
            <a:r>
              <a:rPr spc="-5" dirty="0"/>
              <a:t>Interruptor Sencillo </a:t>
            </a:r>
            <a:r>
              <a:rPr spc="5" dirty="0"/>
              <a:t>- </a:t>
            </a:r>
            <a:r>
              <a:rPr dirty="0"/>
              <a:t>Barra</a:t>
            </a:r>
            <a:r>
              <a:rPr spc="-70" dirty="0"/>
              <a:t> </a:t>
            </a:r>
            <a:r>
              <a:rPr spc="-5" dirty="0"/>
              <a:t>simple</a:t>
            </a:r>
          </a:p>
          <a:p>
            <a:pPr marL="390525"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2250"/>
          </a:p>
          <a:p>
            <a:pPr marL="593725" indent="-190500">
              <a:lnSpc>
                <a:spcPct val="100000"/>
              </a:lnSpc>
              <a:buChar char="•"/>
              <a:tabLst>
                <a:tab pos="594360" algn="l"/>
              </a:tabLst>
            </a:pPr>
            <a:r>
              <a:rPr spc="-5" dirty="0"/>
              <a:t>Interruptor Sencillo </a:t>
            </a:r>
            <a:r>
              <a:rPr spc="5" dirty="0"/>
              <a:t>- </a:t>
            </a:r>
            <a:r>
              <a:rPr dirty="0"/>
              <a:t>Barra </a:t>
            </a:r>
            <a:r>
              <a:rPr spc="-5" dirty="0"/>
              <a:t>simple partida</a:t>
            </a:r>
          </a:p>
          <a:p>
            <a:pPr marL="390525"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2250"/>
          </a:p>
          <a:p>
            <a:pPr marL="593725" indent="-190500">
              <a:lnSpc>
                <a:spcPct val="100000"/>
              </a:lnSpc>
              <a:buChar char="•"/>
              <a:tabLst>
                <a:tab pos="594360" algn="l"/>
              </a:tabLst>
            </a:pPr>
            <a:r>
              <a:rPr spc="-5" dirty="0"/>
              <a:t>Interruptor Sencillo </a:t>
            </a:r>
            <a:r>
              <a:rPr spc="5" dirty="0"/>
              <a:t>- </a:t>
            </a:r>
            <a:r>
              <a:rPr dirty="0"/>
              <a:t>Barra</a:t>
            </a:r>
            <a:r>
              <a:rPr spc="-30" dirty="0"/>
              <a:t> </a:t>
            </a:r>
            <a:r>
              <a:rPr dirty="0"/>
              <a:t>transferencia</a:t>
            </a:r>
          </a:p>
          <a:p>
            <a:pPr marL="390525">
              <a:lnSpc>
                <a:spcPct val="100000"/>
              </a:lnSpc>
              <a:spcBef>
                <a:spcPts val="55"/>
              </a:spcBef>
              <a:buFont typeface="Arial"/>
              <a:buChar char="•"/>
            </a:pPr>
            <a:endParaRPr sz="2300"/>
          </a:p>
          <a:p>
            <a:pPr marL="593725" indent="-190500">
              <a:lnSpc>
                <a:spcPct val="100000"/>
              </a:lnSpc>
              <a:buChar char="•"/>
              <a:tabLst>
                <a:tab pos="594360" algn="l"/>
              </a:tabLst>
            </a:pPr>
            <a:r>
              <a:rPr spc="-5" dirty="0"/>
              <a:t>Interruptor </a:t>
            </a:r>
            <a:r>
              <a:rPr spc="10" dirty="0"/>
              <a:t>y</a:t>
            </a:r>
            <a:r>
              <a:rPr spc="-10" dirty="0"/>
              <a:t> </a:t>
            </a:r>
            <a:r>
              <a:rPr spc="-5" dirty="0"/>
              <a:t>medio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85975" y="4914900"/>
            <a:ext cx="210185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125"/>
              </a:spcBef>
              <a:buChar char="•"/>
              <a:tabLst>
                <a:tab pos="203200" algn="l"/>
              </a:tabLst>
            </a:pPr>
            <a:r>
              <a:rPr sz="2000" spc="-5" dirty="0">
                <a:latin typeface="Arial"/>
                <a:cs typeface="Arial"/>
              </a:rPr>
              <a:t>Doble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interruptor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97000" y="295275"/>
            <a:ext cx="6057265" cy="76263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301750" marR="5080" indent="-1289050">
              <a:lnSpc>
                <a:spcPct val="101600"/>
              </a:lnSpc>
              <a:spcBef>
                <a:spcPts val="50"/>
              </a:spcBef>
            </a:pPr>
            <a:r>
              <a:rPr spc="-5" dirty="0"/>
              <a:t>6. </a:t>
            </a:r>
            <a:r>
              <a:rPr dirty="0"/>
              <a:t>Esquemas </a:t>
            </a:r>
            <a:r>
              <a:rPr spc="10" dirty="0"/>
              <a:t>eléctricos </a:t>
            </a:r>
            <a:r>
              <a:rPr spc="-5" dirty="0"/>
              <a:t>de subestaciones  Configuraciones</a:t>
            </a:r>
            <a:r>
              <a:rPr dirty="0"/>
              <a:t> </a:t>
            </a:r>
            <a:r>
              <a:rPr spc="-5" dirty="0"/>
              <a:t>tipo</a:t>
            </a:r>
          </a:p>
        </p:txBody>
      </p:sp>
      <p:sp>
        <p:nvSpPr>
          <p:cNvPr id="5" name="object 5"/>
          <p:cNvSpPr/>
          <p:nvPr/>
        </p:nvSpPr>
        <p:spPr>
          <a:xfrm>
            <a:off x="479425" y="2127250"/>
            <a:ext cx="323850" cy="2733675"/>
          </a:xfrm>
          <a:custGeom>
            <a:avLst/>
            <a:gdLst/>
            <a:ahLst/>
            <a:cxnLst/>
            <a:rect l="l" t="t" r="r" b="b"/>
            <a:pathLst>
              <a:path w="323850" h="2733675">
                <a:moveTo>
                  <a:pt x="0" y="2047875"/>
                </a:moveTo>
                <a:lnTo>
                  <a:pt x="85725" y="2047875"/>
                </a:lnTo>
                <a:lnTo>
                  <a:pt x="85725" y="0"/>
                </a:lnTo>
                <a:lnTo>
                  <a:pt x="247650" y="0"/>
                </a:lnTo>
                <a:lnTo>
                  <a:pt x="247650" y="2047875"/>
                </a:lnTo>
                <a:lnTo>
                  <a:pt x="323850" y="2047875"/>
                </a:lnTo>
                <a:lnTo>
                  <a:pt x="161925" y="2733675"/>
                </a:lnTo>
                <a:lnTo>
                  <a:pt x="0" y="2047875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38125" y="1504950"/>
            <a:ext cx="8731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Coste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05625" y="1504950"/>
            <a:ext cx="14547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5" dirty="0">
                <a:latin typeface="Arial"/>
                <a:cs typeface="Arial"/>
              </a:rPr>
              <a:t>Fiabilidad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413625" y="2108200"/>
            <a:ext cx="323850" cy="2733675"/>
          </a:xfrm>
          <a:custGeom>
            <a:avLst/>
            <a:gdLst/>
            <a:ahLst/>
            <a:cxnLst/>
            <a:rect l="l" t="t" r="r" b="b"/>
            <a:pathLst>
              <a:path w="323850" h="2733675">
                <a:moveTo>
                  <a:pt x="0" y="2047875"/>
                </a:moveTo>
                <a:lnTo>
                  <a:pt x="85725" y="2047875"/>
                </a:lnTo>
                <a:lnTo>
                  <a:pt x="85725" y="0"/>
                </a:lnTo>
                <a:lnTo>
                  <a:pt x="247650" y="0"/>
                </a:lnTo>
                <a:lnTo>
                  <a:pt x="247650" y="2047875"/>
                </a:lnTo>
                <a:lnTo>
                  <a:pt x="323850" y="2047875"/>
                </a:lnTo>
                <a:lnTo>
                  <a:pt x="161925" y="2733675"/>
                </a:lnTo>
                <a:lnTo>
                  <a:pt x="0" y="2047875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00025" y="5029200"/>
            <a:ext cx="9499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0" dirty="0">
                <a:latin typeface="Arial"/>
                <a:cs typeface="Arial"/>
              </a:rPr>
              <a:t>Aumenta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05650" y="4991100"/>
            <a:ext cx="9499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0" dirty="0">
                <a:latin typeface="Arial"/>
                <a:cs typeface="Arial"/>
              </a:rPr>
              <a:t>Aumenta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010"/>
    </mc:Choice>
    <mc:Fallback xmlns="">
      <p:transition spd="slow" advTm="49010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1844" x="28575" y="2133600"/>
          <p14:tracePt t="1860" x="79375" y="2163763"/>
          <p14:tracePt t="1877" x="107950" y="2184400"/>
          <p14:tracePt t="1893" x="122238" y="2192338"/>
          <p14:tracePt t="1908" x="130175" y="2192338"/>
          <p14:tracePt t="1926" x="136525" y="2192338"/>
          <p14:tracePt t="1940" x="144463" y="2198688"/>
          <p14:tracePt t="1958" x="158750" y="2206625"/>
          <p14:tracePt t="1974" x="180975" y="2220913"/>
          <p14:tracePt t="1991" x="195263" y="2220913"/>
          <p14:tracePt t="2009" x="215900" y="2220913"/>
          <p14:tracePt t="2096" x="223838" y="2220913"/>
          <p14:tracePt t="2104" x="238125" y="2220913"/>
          <p14:tracePt t="2112" x="260350" y="2220913"/>
          <p14:tracePt t="2126" x="331788" y="2220913"/>
          <p14:tracePt t="2143" x="411163" y="2212975"/>
          <p14:tracePt t="2160" x="454025" y="2198688"/>
          <p14:tracePt t="2176" x="476250" y="2192338"/>
          <p14:tracePt t="2193" x="496888" y="2178050"/>
          <p14:tracePt t="2210" x="519113" y="2155825"/>
          <p14:tracePt t="2226" x="547688" y="2127250"/>
          <p14:tracePt t="2243" x="569913" y="2105025"/>
          <p14:tracePt t="2259" x="590550" y="2090738"/>
          <p14:tracePt t="2276" x="606425" y="2076450"/>
          <p14:tracePt t="2294" x="612775" y="2070100"/>
          <p14:tracePt t="2310" x="620713" y="2062163"/>
          <p14:tracePt t="2516" x="620713" y="2055813"/>
          <p14:tracePt t="3079" x="627063" y="2055813"/>
          <p14:tracePt t="3099" x="635000" y="2055813"/>
          <p14:tracePt t="3106" x="641350" y="2055813"/>
          <p14:tracePt t="3114" x="649288" y="2055813"/>
          <p14:tracePt t="3125" x="663575" y="2055813"/>
          <p14:tracePt t="3142" x="677863" y="2055813"/>
          <p14:tracePt t="3159" x="728663" y="2055813"/>
          <p14:tracePt t="3176" x="779463" y="2055813"/>
          <p14:tracePt t="3192" x="893763" y="2062163"/>
          <p14:tracePt t="3209" x="1009650" y="2076450"/>
          <p14:tracePt t="3226" x="1131888" y="2090738"/>
          <p14:tracePt t="3242" x="1254125" y="2090738"/>
          <p14:tracePt t="3257" x="1377950" y="2105025"/>
          <p14:tracePt t="3274" x="1506538" y="2105025"/>
          <p14:tracePt t="3291" x="1528763" y="2105025"/>
          <p14:tracePt t="3307" x="1543050" y="2105025"/>
          <p14:tracePt t="3324" x="1528763" y="2105025"/>
          <p14:tracePt t="3340" x="1485900" y="2105025"/>
          <p14:tracePt t="3357" x="1441450" y="2127250"/>
          <p14:tracePt t="3375" x="1370013" y="2178050"/>
          <p14:tracePt t="3391" x="1341438" y="2184400"/>
          <p14:tracePt t="3408" x="1333500" y="2170113"/>
          <p14:tracePt t="3507" x="1327150" y="2170113"/>
          <p14:tracePt t="3516" x="1327150" y="2155825"/>
          <p14:tracePt t="3526" x="1327150" y="2141538"/>
          <p14:tracePt t="3542" x="1327150" y="2127250"/>
          <p14:tracePt t="3559" x="1327150" y="2112963"/>
          <p14:tracePt t="3578" x="1327150" y="2105025"/>
          <p14:tracePt t="3592" x="1327150" y="2090738"/>
          <p14:tracePt t="3609" x="1333500" y="2070100"/>
          <p14:tracePt t="3625" x="1370013" y="2033588"/>
          <p14:tracePt t="3642" x="1435100" y="1976438"/>
          <p14:tracePt t="3659" x="1550988" y="1903413"/>
          <p14:tracePt t="3675" x="1679575" y="1882775"/>
          <p14:tracePt t="3693" x="1889125" y="1831975"/>
          <p14:tracePt t="3709" x="2055813" y="1803400"/>
          <p14:tracePt t="3725" x="2192338" y="1773238"/>
          <p14:tracePt t="3742" x="2300288" y="1744663"/>
          <p14:tracePt t="3759" x="2365375" y="1716088"/>
          <p14:tracePt t="3776" x="2386013" y="1693863"/>
          <p14:tracePt t="3858" x="2386013" y="1687513"/>
          <p14:tracePt t="7061" x="2386013" y="1724025"/>
          <p14:tracePt t="7069" x="2371725" y="1946275"/>
          <p14:tracePt t="7077" x="2357438" y="2220913"/>
          <p14:tracePt t="7091" x="2379663" y="2609850"/>
          <p14:tracePt t="7107" x="2408238" y="2754313"/>
          <p14:tracePt t="7124" x="2416175" y="2819400"/>
          <p14:tracePt t="7141" x="2430463" y="2870200"/>
          <p14:tracePt t="7158" x="2451100" y="2913063"/>
          <p14:tracePt t="7174" x="2465388" y="2935288"/>
          <p14:tracePt t="7191" x="2465388" y="2941638"/>
          <p14:tracePt t="7225" x="2465388" y="2949575"/>
          <p14:tracePt t="7241" x="2473325" y="2963863"/>
          <p14:tracePt t="7257" x="2481263" y="2970213"/>
          <p14:tracePt t="7273" x="2481263" y="2984500"/>
          <p14:tracePt t="7307" x="2487613" y="2984500"/>
          <p14:tracePt t="7356" x="2495550" y="2984500"/>
          <p14:tracePt t="7376" x="2501900" y="2984500"/>
          <p14:tracePt t="7392" x="2509838" y="2984500"/>
          <p14:tracePt t="7400" x="2516188" y="2978150"/>
          <p14:tracePt t="7407" x="2524125" y="2978150"/>
          <p14:tracePt t="7423" x="2538413" y="2963863"/>
          <p14:tracePt t="7440" x="2559050" y="2941638"/>
          <p14:tracePt t="7456" x="2581275" y="2921000"/>
          <p14:tracePt t="7473" x="2603500" y="2898775"/>
          <p14:tracePt t="7491" x="2617788" y="2876550"/>
          <p14:tracePt t="7508" x="2632075" y="2847975"/>
          <p14:tracePt t="7524" x="2638425" y="2841625"/>
          <p14:tracePt t="7541" x="2638425" y="2833688"/>
          <p14:tracePt t="7672" x="2646363" y="2833688"/>
          <p14:tracePt t="7691" x="2654300" y="2833688"/>
          <p14:tracePt t="7698" x="2660650" y="2833688"/>
          <p14:tracePt t="7713" x="2668588" y="2827338"/>
          <p14:tracePt t="7724" x="2682875" y="2827338"/>
          <p14:tracePt t="7741" x="2689225" y="2827338"/>
          <p14:tracePt t="7758" x="2711450" y="2819400"/>
          <p14:tracePt t="8022" x="2711450" y="2811463"/>
          <p14:tracePt t="8030" x="2725738" y="2811463"/>
          <p14:tracePt t="8041" x="2725738" y="2805113"/>
          <p14:tracePt t="8058" x="2747963" y="2805113"/>
          <p14:tracePt t="8074" x="2754313" y="2805113"/>
          <p14:tracePt t="8108" x="2762250" y="2805113"/>
          <p14:tracePt t="8318" x="2776538" y="2805113"/>
          <p14:tracePt t="8334" x="2797175" y="2805113"/>
          <p14:tracePt t="8342" x="2811463" y="2797175"/>
          <p14:tracePt t="8357" x="2884488" y="2790825"/>
          <p14:tracePt t="8373" x="2970213" y="2790825"/>
          <p14:tracePt t="8389" x="3057525" y="2790825"/>
          <p14:tracePt t="8407" x="3136900" y="2797175"/>
          <p14:tracePt t="8424" x="3216275" y="2797175"/>
          <p14:tracePt t="8441" x="3244850" y="2797175"/>
          <p14:tracePt t="8458" x="3281363" y="2797175"/>
          <p14:tracePt t="8474" x="3295650" y="2797175"/>
          <p14:tracePt t="8490" x="3309938" y="2790825"/>
          <p14:tracePt t="8507" x="3324225" y="2782888"/>
          <p14:tracePt t="8523" x="3346450" y="2776538"/>
          <p14:tracePt t="8540" x="3395663" y="2762250"/>
          <p14:tracePt t="8557" x="3511550" y="2754313"/>
          <p14:tracePt t="8573" x="3590925" y="2747963"/>
          <p14:tracePt t="8591" x="3641725" y="2740025"/>
          <p14:tracePt t="8607" x="3684588" y="2733675"/>
          <p14:tracePt t="8624" x="3706813" y="2733675"/>
          <p14:tracePt t="8641" x="3721100" y="2733675"/>
          <p14:tracePt t="8658" x="3741738" y="2733675"/>
          <p14:tracePt t="8674" x="3756025" y="2725738"/>
          <p14:tracePt t="8691" x="3763963" y="2717800"/>
          <p14:tracePt t="8709" x="3771900" y="2717800"/>
          <p14:tracePt t="8724" x="3778250" y="2717800"/>
          <p14:tracePt t="8741" x="3778250" y="2711450"/>
          <p14:tracePt t="8764" x="3771900" y="2711450"/>
          <p14:tracePt t="8778" x="3763963" y="2711450"/>
          <p14:tracePt t="8794" x="3749675" y="2711450"/>
          <p14:tracePt t="8809" x="3735388" y="2711450"/>
          <p14:tracePt t="8825" x="3713163" y="2711450"/>
          <p14:tracePt t="8842" x="3678238" y="2711450"/>
          <p14:tracePt t="8857" x="3648075" y="2711450"/>
          <p14:tracePt t="8876" x="3619500" y="2703513"/>
          <p14:tracePt t="8891" x="3613150" y="2697163"/>
          <p14:tracePt t="8905" x="3598863" y="2697163"/>
          <p14:tracePt t="8924" x="3582988" y="2697163"/>
          <p14:tracePt t="8941" x="3576638" y="2689225"/>
          <p14:tracePt t="8956" x="3562350" y="2689225"/>
          <p14:tracePt t="8972" x="3548063" y="2689225"/>
          <p14:tracePt t="8989" x="3525838" y="2689225"/>
          <p14:tracePt t="9005" x="3503613" y="2689225"/>
          <p14:tracePt t="9022" x="3475038" y="2697163"/>
          <p14:tracePt t="9039" x="3454400" y="2697163"/>
          <p14:tracePt t="9055" x="3389313" y="2711450"/>
          <p14:tracePt t="9074" x="3360738" y="2717800"/>
          <p14:tracePt t="9088" x="3338513" y="2725738"/>
          <p14:tracePt t="9105" x="3324225" y="2725738"/>
          <p14:tracePt t="9123" x="3316288" y="2725738"/>
          <p14:tracePt t="9181" x="3324225" y="2725738"/>
          <p14:tracePt t="9188" x="3330575" y="2717800"/>
          <p14:tracePt t="9196" x="3346450" y="2711450"/>
          <p14:tracePt t="9208" x="3352800" y="2711450"/>
          <p14:tracePt t="9225" x="3381375" y="2689225"/>
          <p14:tracePt t="9242" x="3425825" y="2674938"/>
          <p14:tracePt t="9258" x="3460750" y="2660650"/>
          <p14:tracePt t="9275" x="3540125" y="2646363"/>
          <p14:tracePt t="9291" x="3627438" y="2638425"/>
          <p14:tracePt t="9307" x="3706813" y="2632075"/>
          <p14:tracePt t="9324" x="3814763" y="2632075"/>
          <p14:tracePt t="9341" x="3879850" y="2638425"/>
          <p14:tracePt t="9357" x="3959225" y="2654300"/>
          <p14:tracePt t="9374" x="4024313" y="2674938"/>
          <p14:tracePt t="9391" x="4059238" y="2674938"/>
          <p14:tracePt t="9395" x="4081463" y="2682875"/>
          <p14:tracePt t="9407" x="4087813" y="2682875"/>
          <p14:tracePt t="9425" x="4117975" y="2689225"/>
          <p14:tracePt t="9441" x="4124325" y="2689225"/>
          <p14:tracePt t="9458" x="4138613" y="2689225"/>
          <p14:tracePt t="9475" x="4160838" y="2689225"/>
          <p14:tracePt t="9491" x="4203700" y="2689225"/>
          <p14:tracePt t="9507" x="4283075" y="2697163"/>
          <p14:tracePt t="9525" x="4384675" y="2703513"/>
          <p14:tracePt t="9542" x="4413250" y="2703513"/>
          <p14:tracePt t="9558" x="4433888" y="2703513"/>
          <p14:tracePt t="9573" x="4456113" y="2703513"/>
          <p14:tracePt t="9590" x="4470400" y="2711450"/>
          <p14:tracePt t="9605" x="4484688" y="2717800"/>
          <p14:tracePt t="9622" x="4506913" y="2717800"/>
          <p14:tracePt t="9638" x="4521200" y="2717800"/>
          <p14:tracePt t="9655" x="4543425" y="2717800"/>
          <p14:tracePt t="9672" x="4578350" y="2725738"/>
          <p14:tracePt t="9688" x="4614863" y="2740025"/>
          <p14:tracePt t="9705" x="4651375" y="2740025"/>
          <p14:tracePt t="9722" x="4686300" y="2740025"/>
          <p14:tracePt t="9738" x="4708525" y="2747963"/>
          <p14:tracePt t="9755" x="4730750" y="2747963"/>
          <p14:tracePt t="9772" x="4765675" y="2747963"/>
          <p14:tracePt t="9788" x="4787900" y="2747963"/>
          <p14:tracePt t="9805" x="4802188" y="2747963"/>
          <p14:tracePt t="9821" x="4830763" y="2747963"/>
          <p14:tracePt t="9838" x="4845050" y="2740025"/>
          <p14:tracePt t="9855" x="4867275" y="2733675"/>
          <p14:tracePt t="9872" x="4895850" y="2717800"/>
          <p14:tracePt t="9888" x="4918075" y="2717800"/>
          <p14:tracePt t="9905" x="4932363" y="2717800"/>
          <p14:tracePt t="9922" x="4953000" y="2717800"/>
          <p14:tracePt t="9938" x="4983163" y="2717800"/>
          <p14:tracePt t="9955" x="5011738" y="2717800"/>
          <p14:tracePt t="9972" x="5032375" y="2717800"/>
          <p14:tracePt t="9988" x="5054600" y="2717800"/>
          <p14:tracePt t="10005" x="5076825" y="2717800"/>
          <p14:tracePt t="10022" x="5091113" y="2717800"/>
          <p14:tracePt t="10038" x="5126038" y="2717800"/>
          <p14:tracePt t="10055" x="5176838" y="2717800"/>
          <p14:tracePt t="10072" x="5249863" y="2703513"/>
          <p14:tracePt t="10088" x="5299075" y="2697163"/>
          <p14:tracePt t="10105" x="5349875" y="2689225"/>
          <p14:tracePt t="10122" x="5386388" y="2689225"/>
          <p14:tracePt t="10138" x="5429250" y="2689225"/>
          <p14:tracePt t="10155" x="5473700" y="2689225"/>
          <p14:tracePt t="10172" x="5545138" y="2682875"/>
          <p14:tracePt t="10188" x="5567363" y="2682875"/>
          <p14:tracePt t="10205" x="5588000" y="2674938"/>
          <p14:tracePt t="10221" x="5595938" y="2674938"/>
          <p14:tracePt t="10238" x="5610225" y="2674938"/>
          <p14:tracePt t="10255" x="5616575" y="2674938"/>
          <p14:tracePt t="10272" x="5630863" y="2674938"/>
          <p14:tracePt t="10289" x="5661025" y="2674938"/>
          <p14:tracePt t="10305" x="5681663" y="2674938"/>
          <p14:tracePt t="10388" x="5675313" y="2682875"/>
          <p14:tracePt t="10396" x="5661025" y="2697163"/>
          <p14:tracePt t="10410" x="5653088" y="2703513"/>
          <p14:tracePt t="10424" x="5630863" y="2717800"/>
          <p14:tracePt t="10440" x="5624513" y="2717800"/>
          <p14:tracePt t="10457" x="5616575" y="2717800"/>
          <p14:tracePt t="10474" x="5610225" y="2725738"/>
          <p14:tracePt t="10492" x="5602288" y="2733675"/>
          <p14:tracePt t="10507" x="5588000" y="2747963"/>
          <p14:tracePt t="10524" x="5567363" y="2768600"/>
          <p14:tracePt t="10540" x="5522913" y="2797175"/>
          <p14:tracePt t="10557" x="5429250" y="2862263"/>
          <p14:tracePt t="10574" x="5256213" y="2970213"/>
          <p14:tracePt t="10591" x="5141913" y="3014663"/>
          <p14:tracePt t="10607" x="5048250" y="3049588"/>
          <p14:tracePt t="10624" x="4960938" y="3100388"/>
          <p14:tracePt t="10641" x="4838700" y="3143250"/>
          <p14:tracePt t="10658" x="4737100" y="3187700"/>
          <p14:tracePt t="10675" x="4651375" y="3201988"/>
          <p14:tracePt t="10691" x="4637088" y="3208338"/>
          <p14:tracePt t="10706" x="4606925" y="3208338"/>
          <p14:tracePt t="10723" x="4564063" y="3208338"/>
          <p14:tracePt t="10738" x="4498975" y="3201988"/>
          <p14:tracePt t="10756" x="4398963" y="3187700"/>
          <p14:tracePt t="10772" x="4268788" y="3179763"/>
          <p14:tracePt t="10789" x="4132263" y="3179763"/>
          <p14:tracePt t="10790" x="4067175" y="3179763"/>
          <p14:tracePt t="10806" x="3987800" y="3194050"/>
          <p14:tracePt t="10823" x="3937000" y="3194050"/>
          <p14:tracePt t="10840" x="3894138" y="3194050"/>
          <p14:tracePt t="10857" x="3871913" y="3194050"/>
          <p14:tracePt t="10873" x="3857625" y="3194050"/>
          <p14:tracePt t="10890" x="3843338" y="3194050"/>
          <p14:tracePt t="11054" x="3851275" y="3194050"/>
          <p14:tracePt t="11074" x="3857625" y="3194050"/>
          <p14:tracePt t="11186" x="3865563" y="3194050"/>
          <p14:tracePt t="11202" x="3879850" y="3194050"/>
          <p14:tracePt t="11209" x="3886200" y="3194050"/>
          <p14:tracePt t="11224" x="3914775" y="3201988"/>
          <p14:tracePt t="11241" x="3973513" y="3216275"/>
          <p14:tracePt t="11257" x="4052888" y="3230563"/>
          <p14:tracePt t="11274" x="4124325" y="3236913"/>
          <p14:tracePt t="11290" x="4189413" y="3252788"/>
          <p14:tracePt t="11306" x="4240213" y="3259138"/>
          <p14:tracePt t="11324" x="4311650" y="3259138"/>
          <p14:tracePt t="11340" x="4376738" y="3273425"/>
          <p14:tracePt t="11357" x="4433888" y="3295650"/>
          <p14:tracePt t="11374" x="4484688" y="3302000"/>
          <p14:tracePt t="11390" x="4506913" y="3309938"/>
          <p14:tracePt t="11407" x="4535488" y="3316288"/>
          <p14:tracePt t="11411" x="4543425" y="3316288"/>
          <p14:tracePt t="11424" x="4557713" y="3316288"/>
          <p14:tracePt t="11440" x="4578350" y="3316288"/>
          <p14:tracePt t="11457" x="4600575" y="3316288"/>
          <p14:tracePt t="11474" x="4614863" y="3316288"/>
          <p14:tracePt t="11490" x="4643438" y="3316288"/>
          <p14:tracePt t="11508" x="4716463" y="3309938"/>
          <p14:tracePt t="11524" x="4859338" y="3281363"/>
          <p14:tracePt t="11540" x="4946650" y="3267075"/>
          <p14:tracePt t="11557" x="5032375" y="3252788"/>
          <p14:tracePt t="11574" x="5068888" y="3236913"/>
          <p14:tracePt t="11590" x="5091113" y="3230563"/>
          <p14:tracePt t="11607" x="5111750" y="3230563"/>
          <p14:tracePt t="11625" x="5126038" y="3230563"/>
          <p14:tracePt t="11641" x="5141913" y="3230563"/>
          <p14:tracePt t="11658" x="5148263" y="3230563"/>
          <p14:tracePt t="11674" x="5176838" y="3230563"/>
          <p14:tracePt t="11690" x="5199063" y="3230563"/>
          <p14:tracePt t="11706" x="5227638" y="3230563"/>
          <p14:tracePt t="11724" x="5256213" y="3230563"/>
          <p14:tracePt t="11741" x="5321300" y="3236913"/>
          <p14:tracePt t="11758" x="5364163" y="3236913"/>
          <p14:tracePt t="11774" x="5414963" y="3236913"/>
          <p14:tracePt t="11791" x="5443538" y="3244850"/>
          <p14:tracePt t="11808" x="5457825" y="3244850"/>
          <p14:tracePt t="11825" x="5487988" y="3252788"/>
          <p14:tracePt t="11841" x="5522913" y="3259138"/>
          <p14:tracePt t="11858" x="5573713" y="3267075"/>
          <p14:tracePt t="11874" x="5646738" y="3273425"/>
          <p14:tracePt t="11890" x="5710238" y="3273425"/>
          <p14:tracePt t="11906" x="5789613" y="3273425"/>
          <p14:tracePt t="11922" x="5862638" y="3273425"/>
          <p14:tracePt t="11940" x="5913438" y="3273425"/>
          <p14:tracePt t="11957" x="5927725" y="3273425"/>
          <p14:tracePt t="11974" x="5948363" y="3273425"/>
          <p14:tracePt t="11990" x="5970588" y="3273425"/>
          <p14:tracePt t="12007" x="6027738" y="3273425"/>
          <p14:tracePt t="12023" x="6107113" y="3273425"/>
          <p14:tracePt t="12041" x="6229350" y="3287713"/>
          <p14:tracePt t="12056" x="6308725" y="3309938"/>
          <p14:tracePt t="12074" x="6388100" y="3309938"/>
          <p14:tracePt t="12090" x="6461125" y="3316288"/>
          <p14:tracePt t="12107" x="6503988" y="3316288"/>
          <p14:tracePt t="12124" x="6554788" y="3316288"/>
          <p14:tracePt t="12141" x="6575425" y="3316288"/>
          <p14:tracePt t="12157" x="6597650" y="3316288"/>
          <p14:tracePt t="12174" x="6626225" y="3316288"/>
          <p14:tracePt t="12190" x="6640513" y="3316288"/>
          <p14:tracePt t="12207" x="6648450" y="3316288"/>
          <p14:tracePt t="12242" x="6654800" y="3316288"/>
          <p14:tracePt t="12271" x="6662738" y="3316288"/>
          <p14:tracePt t="12278" x="6662738" y="3309938"/>
          <p14:tracePt t="12292" x="6670675" y="3309938"/>
          <p14:tracePt t="12309" x="6677025" y="3309938"/>
          <p14:tracePt t="12324" x="6677025" y="3302000"/>
          <p14:tracePt t="12341" x="6691313" y="3302000"/>
          <p14:tracePt t="12471" x="6684963" y="3302000"/>
          <p14:tracePt t="12532" x="6677025" y="3302000"/>
          <p14:tracePt t="12556" x="6670675" y="3302000"/>
          <p14:tracePt t="12571" x="6662738" y="3302000"/>
          <p14:tracePt t="12578" x="6654800" y="3309938"/>
          <p14:tracePt t="12606" x="6648450" y="3316288"/>
          <p14:tracePt t="12614" x="6648450" y="3324225"/>
          <p14:tracePt t="12623" x="6634163" y="3324225"/>
          <p14:tracePt t="12640" x="6619875" y="3338513"/>
          <p14:tracePt t="12658" x="6605588" y="3360738"/>
          <p14:tracePt t="12674" x="6569075" y="3389313"/>
          <p14:tracePt t="12691" x="6518275" y="3417888"/>
          <p14:tracePt t="12707" x="6446838" y="3454400"/>
          <p14:tracePt t="12723" x="6330950" y="3497263"/>
          <p14:tracePt t="12740" x="6149975" y="3568700"/>
          <p14:tracePt t="12757" x="5948363" y="3641725"/>
          <p14:tracePt t="12774" x="5754688" y="3706813"/>
          <p14:tracePt t="12790" x="5630863" y="3741738"/>
          <p14:tracePt t="12807" x="5530850" y="3771900"/>
          <p14:tracePt t="12824" x="5422900" y="3800475"/>
          <p14:tracePt t="12839" x="5329238" y="3829050"/>
          <p14:tracePt t="12857" x="5227638" y="3835400"/>
          <p14:tracePt t="12873" x="5111750" y="3857625"/>
          <p14:tracePt t="12890" x="4938713" y="3871913"/>
          <p14:tracePt t="12906" x="4816475" y="3886200"/>
          <p14:tracePt t="12923" x="4708525" y="3900488"/>
          <p14:tracePt t="12938" x="4622800" y="3914775"/>
          <p14:tracePt t="12955" x="4549775" y="3930650"/>
          <p14:tracePt t="12973" x="4506913" y="3944938"/>
          <p14:tracePt t="12989" x="4492625" y="3951288"/>
          <p14:tracePt t="13005" x="4484688" y="3951288"/>
          <p14:tracePt t="13037" x="4478338" y="3951288"/>
          <p14:tracePt t="13055" x="4449763" y="3959225"/>
          <p14:tracePt t="13071" x="4405313" y="3965575"/>
          <p14:tracePt t="13088" x="4325938" y="3965575"/>
          <p14:tracePt t="13105" x="4246563" y="3959225"/>
          <p14:tracePt t="13124" x="4175125" y="3951288"/>
          <p14:tracePt t="13141" x="4160838" y="3944938"/>
          <p14:tracePt t="13211" x="4160838" y="3937000"/>
          <p14:tracePt t="13218" x="4167188" y="3937000"/>
          <p14:tracePt t="13227" x="4181475" y="3937000"/>
          <p14:tracePt t="13241" x="4211638" y="3922713"/>
          <p14:tracePt t="13257" x="4240213" y="3922713"/>
          <p14:tracePt t="13274" x="4297363" y="3908425"/>
          <p14:tracePt t="13290" x="4370388" y="3900488"/>
          <p14:tracePt t="13307" x="4433888" y="3894138"/>
          <p14:tracePt t="13324" x="4535488" y="3879850"/>
          <p14:tracePt t="13341" x="4586288" y="3879850"/>
          <p14:tracePt t="13358" x="4622800" y="3879850"/>
          <p14:tracePt t="13374" x="4657725" y="3879850"/>
          <p14:tracePt t="13390" x="4708525" y="3886200"/>
          <p14:tracePt t="13406" x="4779963" y="3886200"/>
          <p14:tracePt t="13410" x="4810125" y="3886200"/>
          <p14:tracePt t="13424" x="4889500" y="3900488"/>
          <p14:tracePt t="13441" x="4960938" y="3900488"/>
          <p14:tracePt t="13457" x="5018088" y="3900488"/>
          <p14:tracePt t="13474" x="5076825" y="3900488"/>
          <p14:tracePt t="13489" x="5126038" y="3900488"/>
          <p14:tracePt t="13506" x="5170488" y="3908425"/>
          <p14:tracePt t="13523" x="5213350" y="3908425"/>
          <p14:tracePt t="13541" x="5343525" y="3908425"/>
          <p14:tracePt t="13557" x="5443538" y="3886200"/>
          <p14:tracePt t="13574" x="5522913" y="3871913"/>
          <p14:tracePt t="13590" x="5595938" y="3857625"/>
          <p14:tracePt t="13606" x="5630863" y="3857625"/>
          <p14:tracePt t="13623" x="5661025" y="3851275"/>
          <p14:tracePt t="13641" x="5695950" y="3851275"/>
          <p14:tracePt t="13657" x="5718175" y="3851275"/>
          <p14:tracePt t="13674" x="5761038" y="3851275"/>
          <p14:tracePt t="13690" x="5840413" y="3851275"/>
          <p14:tracePt t="13706" x="5919788" y="3851275"/>
          <p14:tracePt t="13723" x="5984875" y="3857625"/>
          <p14:tracePt t="13740" x="6027738" y="3865563"/>
          <p14:tracePt t="13757" x="6072188" y="3865563"/>
          <p14:tracePt t="13774" x="6135688" y="3871913"/>
          <p14:tracePt t="13790" x="6186488" y="3879850"/>
          <p14:tracePt t="13806" x="6215063" y="3879850"/>
          <p14:tracePt t="13823" x="6229350" y="3879850"/>
          <p14:tracePt t="13840" x="6251575" y="3879850"/>
          <p14:tracePt t="13856" x="6273800" y="3879850"/>
          <p14:tracePt t="13874" x="6273800" y="3886200"/>
          <p14:tracePt t="13911" x="6280150" y="3886200"/>
          <p14:tracePt t="14044" x="6273800" y="3894138"/>
          <p14:tracePt t="14060" x="6265863" y="3894138"/>
          <p14:tracePt t="14068" x="6259513" y="3894138"/>
          <p14:tracePt t="14077" x="6259513" y="3900488"/>
          <p14:tracePt t="14090" x="6251575" y="3900488"/>
          <p14:tracePt t="14107" x="6237288" y="3900488"/>
          <p14:tracePt t="14124" x="6229350" y="3908425"/>
          <p14:tracePt t="14141" x="6215063" y="3914775"/>
          <p14:tracePt t="14157" x="6194425" y="3914775"/>
          <p14:tracePt t="14172" x="6172200" y="3930650"/>
          <p14:tracePt t="14189" x="6064250" y="3959225"/>
          <p14:tracePt t="14204" x="5919788" y="3987800"/>
          <p14:tracePt t="14224" x="5681663" y="4052888"/>
          <p14:tracePt t="14240" x="5400675" y="4110038"/>
          <p14:tracePt t="14256" x="5076825" y="4175125"/>
          <p14:tracePt t="14272" x="4759325" y="4225925"/>
          <p14:tracePt t="14289" x="4333875" y="4325938"/>
          <p14:tracePt t="14306" x="4146550" y="4356100"/>
          <p14:tracePt t="14323" x="4008438" y="4376738"/>
          <p14:tracePt t="14340" x="3929063" y="4384675"/>
          <p14:tracePt t="14356" x="3894138" y="4398963"/>
          <p14:tracePt t="14373" x="3871913" y="4398963"/>
          <p14:tracePt t="14391" x="3843338" y="4413250"/>
          <p14:tracePt t="14406" x="3821113" y="4419600"/>
          <p14:tracePt t="14424" x="3792538" y="4427538"/>
          <p14:tracePt t="14440" x="3749675" y="4441825"/>
          <p14:tracePt t="14456" x="3727450" y="4456113"/>
          <p14:tracePt t="14474" x="3706813" y="4456113"/>
          <p14:tracePt t="14490" x="3678238" y="4470400"/>
          <p14:tracePt t="14507" x="3656013" y="4478338"/>
          <p14:tracePt t="14523" x="3641725" y="4484688"/>
          <p14:tracePt t="14540" x="3627438" y="4492625"/>
          <p14:tracePt t="14556" x="3613150" y="4498975"/>
          <p14:tracePt t="14574" x="3582988" y="4521200"/>
          <p14:tracePt t="14590" x="3568700" y="4535488"/>
          <p14:tracePt t="14607" x="3548063" y="4549775"/>
          <p14:tracePt t="14624" x="3533775" y="4564063"/>
          <p14:tracePt t="14640" x="3525838" y="4572000"/>
          <p14:tracePt t="14656" x="3525838" y="4578350"/>
          <p14:tracePt t="14750" x="3533775" y="4578350"/>
          <p14:tracePt t="14758" x="3540125" y="4578350"/>
          <p14:tracePt t="14773" x="3568700" y="4578350"/>
          <p14:tracePt t="14790" x="3613150" y="4578350"/>
          <p14:tracePt t="14806" x="3684588" y="4572000"/>
          <p14:tracePt t="14823" x="3763963" y="4557713"/>
          <p14:tracePt t="14840" x="3886200" y="4535488"/>
          <p14:tracePt t="14857" x="3944938" y="4529138"/>
          <p14:tracePt t="14873" x="3979863" y="4529138"/>
          <p14:tracePt t="14889" x="3994150" y="4521200"/>
          <p14:tracePt t="14906" x="4002088" y="4521200"/>
          <p14:tracePt t="14962" x="3994150" y="4521200"/>
          <p14:tracePt t="14970" x="3979863" y="4529138"/>
          <p14:tracePt t="14978" x="3973513" y="4535488"/>
          <p14:tracePt t="14991" x="3929063" y="4557713"/>
          <p14:tracePt t="15007" x="3857625" y="4578350"/>
          <p14:tracePt t="15023" x="3786188" y="4606925"/>
          <p14:tracePt t="15041" x="3698875" y="4637088"/>
          <p14:tracePt t="15056" x="3619500" y="4672013"/>
          <p14:tracePt t="15073" x="3540125" y="4702175"/>
          <p14:tracePt t="15090" x="3482975" y="4722813"/>
          <p14:tracePt t="15107" x="3395663" y="4759325"/>
          <p14:tracePt t="15123" x="3346450" y="4795838"/>
          <p14:tracePt t="15140" x="3316288" y="4816475"/>
          <p14:tracePt t="15156" x="3287713" y="4830763"/>
          <p14:tracePt t="15173" x="3267075" y="4852988"/>
          <p14:tracePt t="15189" x="3244850" y="4867275"/>
          <p14:tracePt t="15206" x="3216275" y="4889500"/>
          <p14:tracePt t="15224" x="3187700" y="4924425"/>
          <p14:tracePt t="15241" x="3165475" y="4938713"/>
          <p14:tracePt t="15258" x="3143250" y="4960938"/>
          <p14:tracePt t="15276" x="3114675" y="4975225"/>
          <p14:tracePt t="15291" x="3108325" y="4983163"/>
          <p14:tracePt t="15306" x="3086100" y="5003800"/>
          <p14:tracePt t="15322" x="3000375" y="5040313"/>
          <p14:tracePt t="15338" x="2913063" y="5068888"/>
          <p14:tracePt t="15354" x="2827338" y="5097463"/>
          <p14:tracePt t="15370" x="2740025" y="5127625"/>
          <p14:tracePt t="15387" x="2660650" y="5133975"/>
          <p14:tracePt t="15404" x="2589213" y="5148263"/>
          <p14:tracePt t="15421" x="2559050" y="5148263"/>
          <p14:tracePt t="15438" x="2552700" y="5148263"/>
          <p14:tracePt t="15457" x="2552700" y="5156200"/>
          <p14:tracePt t="15511" x="2566988" y="5170488"/>
          <p14:tracePt t="15518" x="2574925" y="5176838"/>
          <p14:tracePt t="15526" x="2589213" y="5184775"/>
          <p14:tracePt t="15540" x="2646363" y="5205413"/>
          <p14:tracePt t="15557" x="2717800" y="5213350"/>
          <p14:tracePt t="15573" x="2805113" y="5213350"/>
          <p14:tracePt t="15589" x="2890838" y="5221288"/>
          <p14:tracePt t="15606" x="2992438" y="5235575"/>
          <p14:tracePt t="15623" x="3071813" y="5241925"/>
          <p14:tracePt t="15639" x="3173413" y="5256213"/>
          <p14:tracePt t="15656" x="3244850" y="5256213"/>
          <p14:tracePt t="15673" x="3324225" y="5256213"/>
          <p14:tracePt t="15689" x="3395663" y="5256213"/>
          <p14:tracePt t="15706" x="3497263" y="5264150"/>
          <p14:tracePt t="15723" x="3619500" y="5264150"/>
          <p14:tracePt t="15740" x="3900488" y="5235575"/>
          <p14:tracePt t="15757" x="4124325" y="5199063"/>
          <p14:tracePt t="15773" x="4398963" y="5162550"/>
          <p14:tracePt t="15789" x="4586288" y="5111750"/>
          <p14:tracePt t="15806" x="4722813" y="5026025"/>
          <p14:tracePt t="15823" x="4816475" y="4960938"/>
          <p14:tracePt t="15840" x="4938713" y="4881563"/>
          <p14:tracePt t="15856" x="5011738" y="4795838"/>
          <p14:tracePt t="15873" x="5076825" y="4694238"/>
          <p14:tracePt t="15889" x="5156200" y="4600575"/>
          <p14:tracePt t="15906" x="5249863" y="4484688"/>
          <p14:tracePt t="15910" x="5299075" y="4419600"/>
          <p14:tracePt t="15923" x="5357813" y="4356100"/>
          <p14:tracePt t="15940" x="5451475" y="4225925"/>
          <p14:tracePt t="15956" x="5602288" y="3979863"/>
          <p14:tracePt t="15974" x="5710238" y="3821113"/>
          <p14:tracePt t="15989" x="5803900" y="3670300"/>
          <p14:tracePt t="16006" x="5876925" y="3525838"/>
          <p14:tracePt t="16024" x="5919788" y="3395663"/>
          <p14:tracePt t="16039" x="5956300" y="3287713"/>
          <p14:tracePt t="16056" x="5992813" y="3114675"/>
          <p14:tracePt t="16073" x="6021388" y="3006725"/>
          <p14:tracePt t="16089" x="6049963" y="2898775"/>
          <p14:tracePt t="16106" x="6072188" y="2782888"/>
          <p14:tracePt t="16122" x="6072188" y="2674938"/>
          <p14:tracePt t="16139" x="6049963" y="2566988"/>
          <p14:tracePt t="16156" x="6021388" y="2436813"/>
          <p14:tracePt t="16173" x="5992813" y="2365375"/>
          <p14:tracePt t="16190" x="5956300" y="2292350"/>
          <p14:tracePt t="16207" x="5868988" y="2212975"/>
          <p14:tracePt t="16223" x="5775325" y="2119313"/>
          <p14:tracePt t="16240" x="5573713" y="1946275"/>
          <p14:tracePt t="16256" x="5429250" y="1846263"/>
          <p14:tracePt t="16273" x="5292725" y="1766888"/>
          <p14:tracePt t="16289" x="5156200" y="1716088"/>
          <p14:tracePt t="16305" x="5018088" y="1673225"/>
          <p14:tracePt t="16322" x="4910138" y="1630363"/>
          <p14:tracePt t="16339" x="4824413" y="1600200"/>
          <p14:tracePt t="16356" x="4787900" y="1579563"/>
          <p14:tracePt t="16373" x="4745038" y="1571625"/>
          <p14:tracePt t="16390" x="4722813" y="1571625"/>
          <p14:tracePt t="16407" x="4672013" y="1571625"/>
          <p14:tracePt t="16412" x="4643438" y="1565275"/>
          <p14:tracePt t="16424" x="4592638" y="1550988"/>
          <p14:tracePt t="16441" x="4470400" y="1520825"/>
          <p14:tracePt t="16456" x="4297363" y="1500188"/>
          <p14:tracePt t="16471" x="4081463" y="1471613"/>
          <p14:tracePt t="16488" x="3800475" y="1420813"/>
          <p14:tracePt t="16506" x="3633788" y="1392238"/>
          <p14:tracePt t="16522" x="3475038" y="1355725"/>
          <p14:tracePt t="16538" x="3352800" y="1333500"/>
          <p14:tracePt t="16555" x="3236913" y="1333500"/>
          <p14:tracePt t="16572" x="3071813" y="1333500"/>
          <p14:tracePt t="16589" x="2927350" y="1333500"/>
          <p14:tracePt t="16606" x="2762250" y="1341438"/>
          <p14:tracePt t="16622" x="2589213" y="1362075"/>
          <p14:tracePt t="16639" x="2408238" y="1377950"/>
          <p14:tracePt t="16656" x="2220913" y="1398588"/>
          <p14:tracePt t="16675" x="1997075" y="1435100"/>
          <p14:tracePt t="16689" x="1903413" y="1457325"/>
          <p14:tracePt t="16706" x="1852613" y="1477963"/>
          <p14:tracePt t="16722" x="1817688" y="1492250"/>
          <p14:tracePt t="16739" x="1795463" y="1514475"/>
          <p14:tracePt t="16756" x="1766888" y="1535113"/>
          <p14:tracePt t="16773" x="1679575" y="1608138"/>
          <p14:tracePt t="16790" x="1593850" y="1693863"/>
          <p14:tracePt t="16806" x="1500188" y="1787525"/>
          <p14:tracePt t="16823" x="1406525" y="1903413"/>
          <p14:tracePt t="16839" x="1319213" y="1997075"/>
          <p14:tracePt t="16855" x="1239838" y="2127250"/>
          <p14:tracePt t="16873" x="1196975" y="2235200"/>
          <p14:tracePt t="16890" x="1154113" y="2386013"/>
          <p14:tracePt t="16906" x="1131888" y="2495550"/>
          <p14:tracePt t="16923" x="1109663" y="2609850"/>
          <p14:tracePt t="16939" x="1103313" y="2768600"/>
          <p14:tracePt t="16955" x="1125538" y="2963863"/>
          <p14:tracePt t="16973" x="1160463" y="3157538"/>
          <p14:tracePt t="16989" x="1233488" y="3440113"/>
          <p14:tracePt t="17007" x="1290638" y="3619500"/>
          <p14:tracePt t="17023" x="1362075" y="3814763"/>
          <p14:tracePt t="17039" x="1463675" y="3987800"/>
          <p14:tracePt t="17056" x="1557338" y="4110038"/>
          <p14:tracePt t="17072" x="1651000" y="4232275"/>
          <p14:tracePt t="17089" x="1752600" y="4340225"/>
          <p14:tracePt t="17106" x="1939925" y="4521200"/>
          <p14:tracePt t="17122" x="2090738" y="4651375"/>
          <p14:tracePt t="17139" x="2212975" y="4751388"/>
          <p14:tracePt t="17155" x="2351088" y="4859338"/>
          <p14:tracePt t="17172" x="2566988" y="4968875"/>
          <p14:tracePt t="17190" x="2905125" y="5068888"/>
          <p14:tracePt t="17207" x="3100388" y="5119688"/>
          <p14:tracePt t="17224" x="3295650" y="5156200"/>
          <p14:tracePt t="17239" x="3519488" y="5241925"/>
          <p14:tracePt t="17256" x="3727450" y="5314950"/>
          <p14:tracePt t="17272" x="3929063" y="5378450"/>
          <p14:tracePt t="17289" x="4095750" y="5408613"/>
          <p14:tracePt t="17292" x="4189413" y="5414963"/>
          <p14:tracePt t="17306" x="4391025" y="5437188"/>
          <p14:tracePt t="17322" x="4614863" y="5437188"/>
          <p14:tracePt t="17339" x="4787900" y="5457825"/>
          <p14:tracePt t="17355" x="4918075" y="5494338"/>
          <p14:tracePt t="17372" x="5040313" y="5522913"/>
          <p14:tracePt t="17390" x="5270500" y="5573713"/>
          <p14:tracePt t="17405" x="5372100" y="5588000"/>
          <p14:tracePt t="17409" x="5465763" y="5602288"/>
          <p14:tracePt t="17423" x="5675313" y="5638800"/>
          <p14:tracePt t="17439" x="5862638" y="5638800"/>
          <p14:tracePt t="17455" x="5999163" y="5602288"/>
          <p14:tracePt t="17472" x="6135688" y="5573713"/>
          <p14:tracePt t="17489" x="6265863" y="5545138"/>
          <p14:tracePt t="17507" x="6410325" y="5502275"/>
          <p14:tracePt t="17524" x="6496050" y="5451475"/>
          <p14:tracePt t="17540" x="6583363" y="5372100"/>
          <p14:tracePt t="17557" x="6670675" y="5314950"/>
          <p14:tracePt t="17573" x="6778625" y="5227638"/>
          <p14:tracePt t="17589" x="6878638" y="5156200"/>
          <p14:tracePt t="17607" x="6994525" y="5003800"/>
          <p14:tracePt t="17622" x="7065963" y="4903788"/>
          <p14:tracePt t="17637" x="7110413" y="4802188"/>
          <p14:tracePt t="17653" x="7145338" y="4708525"/>
          <p14:tracePt t="17671" x="7181850" y="4600575"/>
          <p14:tracePt t="17687" x="7218363" y="4513263"/>
          <p14:tracePt t="17703" x="7239000" y="4433888"/>
          <p14:tracePt t="17720" x="7289800" y="4319588"/>
          <p14:tracePt t="17737" x="7318375" y="4211638"/>
          <p14:tracePt t="17754" x="7354888" y="4024313"/>
          <p14:tracePt t="17771" x="7362825" y="3908425"/>
          <p14:tracePt t="17787" x="7362825" y="3829050"/>
          <p14:tracePt t="17804" x="7346950" y="3741738"/>
          <p14:tracePt t="17820" x="7318375" y="3662363"/>
          <p14:tracePt t="17838" x="7261225" y="3533775"/>
          <p14:tracePt t="17854" x="7232650" y="3482975"/>
          <p14:tracePt t="17870" x="7196138" y="3432175"/>
          <p14:tracePt t="17887" x="7173913" y="3381375"/>
          <p14:tracePt t="17903" x="7145338" y="3316288"/>
          <p14:tracePt t="17907" x="7138988" y="3302000"/>
          <p14:tracePt t="17921" x="7124700" y="3287713"/>
          <p14:tracePt t="17938" x="7088188" y="3208338"/>
          <p14:tracePt t="17954" x="7065963" y="3151188"/>
          <p14:tracePt t="17970" x="7037388" y="3086100"/>
          <p14:tracePt t="17987" x="7000875" y="3006725"/>
          <p14:tracePt t="18004" x="6937375" y="2935288"/>
          <p14:tracePt t="18022" x="6821488" y="2811463"/>
          <p14:tracePt t="18039" x="6748463" y="2747963"/>
          <p14:tracePt t="18055" x="6699250" y="2674938"/>
          <p14:tracePt t="18072" x="6648450" y="2617788"/>
          <p14:tracePt t="18088" x="6626225" y="2574925"/>
          <p14:tracePt t="18105" x="6605588" y="2552700"/>
          <p14:tracePt t="18123" x="6569075" y="2524125"/>
          <p14:tracePt t="18140" x="6532563" y="2487613"/>
          <p14:tracePt t="18155" x="6446838" y="2430463"/>
          <p14:tracePt t="18172" x="6345238" y="2357438"/>
          <p14:tracePt t="18188" x="6229350" y="2292350"/>
          <p14:tracePt t="18206" x="6129338" y="2243138"/>
          <p14:tracePt t="18224" x="6035675" y="2192338"/>
          <p14:tracePt t="18240" x="5927725" y="2119313"/>
          <p14:tracePt t="18256" x="5876925" y="2090738"/>
          <p14:tracePt t="18273" x="5840413" y="2062163"/>
          <p14:tracePt t="18288" x="5803900" y="2039938"/>
          <p14:tracePt t="18305" x="5768975" y="2025650"/>
          <p14:tracePt t="18322" x="5703888" y="1997075"/>
          <p14:tracePt t="18339" x="5595938" y="1976438"/>
          <p14:tracePt t="18356" x="5502275" y="1968500"/>
          <p14:tracePt t="18373" x="5408613" y="1960563"/>
          <p14:tracePt t="18389" x="5299075" y="1954213"/>
          <p14:tracePt t="18405" x="5205413" y="1946275"/>
          <p14:tracePt t="18410" x="5170488" y="1939925"/>
          <p14:tracePt t="18423" x="5126038" y="1939925"/>
          <p14:tracePt t="18438" x="5040313" y="1917700"/>
          <p14:tracePt t="18455" x="4875213" y="1903413"/>
          <p14:tracePt t="18472" x="4765675" y="1903413"/>
          <p14:tracePt t="18489" x="4651375" y="1911350"/>
          <p14:tracePt t="18505" x="4527550" y="1903413"/>
          <p14:tracePt t="18522" x="4354513" y="1897063"/>
          <p14:tracePt t="18538" x="4167188" y="1889125"/>
          <p14:tracePt t="18555" x="3979863" y="1852613"/>
          <p14:tracePt t="18572" x="3756025" y="1809750"/>
          <p14:tracePt t="18589" x="3633788" y="1781175"/>
          <p14:tracePt t="18605" x="3533775" y="1752600"/>
          <p14:tracePt t="18622" x="3446463" y="1730375"/>
          <p14:tracePt t="18639" x="3367088" y="1724025"/>
          <p14:tracePt t="18656" x="3287713" y="1716088"/>
          <p14:tracePt t="18673" x="3179763" y="1709738"/>
          <p14:tracePt t="18689" x="3100388" y="1709738"/>
          <p14:tracePt t="18707" x="2992438" y="1709738"/>
          <p14:tracePt t="18724" x="2819400" y="1716088"/>
          <p14:tracePt t="18740" x="2762250" y="1716088"/>
          <p14:tracePt t="18756" x="2609850" y="1724025"/>
          <p14:tracePt t="18771" x="2530475" y="1738313"/>
          <p14:tracePt t="18787" x="2465388" y="1752600"/>
          <p14:tracePt t="18803" x="2422525" y="1766888"/>
          <p14:tracePt t="18819" x="2386013" y="1781175"/>
          <p14:tracePt t="18837" x="2351088" y="1803400"/>
          <p14:tracePt t="18853" x="2292350" y="1831975"/>
          <p14:tracePt t="18869" x="2220913" y="1860550"/>
          <p14:tracePt t="18886" x="2084388" y="1897063"/>
          <p14:tracePt t="18903" x="1990725" y="1931988"/>
          <p14:tracePt t="18919" x="1911350" y="1968500"/>
          <p14:tracePt t="18936" x="1824038" y="2011363"/>
          <p14:tracePt t="18952" x="1752600" y="2070100"/>
          <p14:tracePt t="18969" x="1687513" y="2133600"/>
          <p14:tracePt t="18986" x="1608138" y="2235200"/>
          <p14:tracePt t="19003" x="1585913" y="2308225"/>
          <p14:tracePt t="19021" x="1557338" y="2379663"/>
          <p14:tracePt t="19037" x="1535113" y="2422525"/>
          <p14:tracePt t="19053" x="1514475" y="2459038"/>
          <p14:tracePt t="19071" x="1485900" y="2501900"/>
          <p14:tracePt t="19087" x="1463675" y="2566988"/>
          <p14:tracePt t="19103" x="1420813" y="2703513"/>
          <p14:tracePt t="19121" x="1392238" y="2797175"/>
          <p14:tracePt t="19138" x="1384300" y="2898775"/>
          <p14:tracePt t="19155" x="1384300" y="3006725"/>
          <p14:tracePt t="19173" x="1427163" y="3157538"/>
          <p14:tracePt t="19189" x="1457325" y="3252788"/>
          <p14:tracePt t="19206" x="1485900" y="3338513"/>
          <p14:tracePt t="19223" x="1514475" y="3417888"/>
          <p14:tracePt t="19239" x="1535113" y="3489325"/>
          <p14:tracePt t="19256" x="1565275" y="3576638"/>
          <p14:tracePt t="19273" x="1614488" y="3713163"/>
          <p14:tracePt t="19290" x="1644650" y="3792538"/>
          <p14:tracePt t="19306" x="1673225" y="3879850"/>
          <p14:tracePt t="19320" x="1687513" y="3959225"/>
          <p14:tracePt t="19336" x="1708150" y="4030663"/>
          <p14:tracePt t="19353" x="1730375" y="4117975"/>
          <p14:tracePt t="19369" x="1787525" y="4217988"/>
          <p14:tracePt t="19386" x="1846263" y="4325938"/>
          <p14:tracePt t="19402" x="1911350" y="4433888"/>
          <p14:tracePt t="19404" x="1946275" y="4498975"/>
          <p14:tracePt t="19420" x="2011363" y="4622800"/>
          <p14:tracePt t="19437" x="2055813" y="4730750"/>
          <p14:tracePt t="19452" x="2090738" y="4810125"/>
          <p14:tracePt t="19469" x="2119313" y="4867275"/>
          <p14:tracePt t="19486" x="2141538" y="4924425"/>
          <p14:tracePt t="19502" x="2163763" y="4975225"/>
          <p14:tracePt t="19519" x="2192338" y="5032375"/>
          <p14:tracePt t="19536" x="2243138" y="5097463"/>
          <p14:tracePt t="19552" x="2278063" y="5148263"/>
          <p14:tracePt t="19569" x="2306638" y="5191125"/>
          <p14:tracePt t="19586" x="2336800" y="5221288"/>
          <p14:tracePt t="19602" x="2371725" y="5264150"/>
          <p14:tracePt t="19619" x="2408238" y="5300663"/>
          <p14:tracePt t="19636" x="2459038" y="5357813"/>
          <p14:tracePt t="19652" x="2487613" y="5378450"/>
          <p14:tracePt t="19669" x="2538413" y="5408613"/>
          <p14:tracePt t="19686" x="2609850" y="5429250"/>
          <p14:tracePt t="19702" x="2689225" y="5457825"/>
          <p14:tracePt t="19719" x="2776538" y="5487988"/>
          <p14:tracePt t="19736" x="2884488" y="5522913"/>
          <p14:tracePt t="19752" x="2905125" y="5545138"/>
          <p14:tracePt t="19769" x="2935288" y="5567363"/>
          <p14:tracePt t="19786" x="2963863" y="5588000"/>
          <p14:tracePt t="19802" x="3000375" y="5610225"/>
          <p14:tracePt t="19820" x="3063875" y="5646738"/>
          <p14:tracePt t="19837" x="3122613" y="5675313"/>
          <p14:tracePt t="19853" x="3157538" y="5695950"/>
          <p14:tracePt t="19870" x="3201988" y="5718175"/>
          <p14:tracePt t="19886" x="3222625" y="5726113"/>
          <p14:tracePt t="19903" x="3244850" y="5740400"/>
          <p14:tracePt t="19904" x="3252788" y="5740400"/>
          <p14:tracePt t="19919" x="3273425" y="5754688"/>
          <p14:tracePt t="19936" x="3302000" y="5761038"/>
          <p14:tracePt t="19952" x="3360738" y="5768975"/>
          <p14:tracePt t="19969" x="3446463" y="5783263"/>
          <p14:tracePt t="19985" x="3548063" y="5783263"/>
          <p14:tracePt t="20002" x="3641725" y="5775325"/>
          <p14:tracePt t="20019" x="3727450" y="5761038"/>
          <p14:tracePt t="20036" x="3814763" y="5754688"/>
          <p14:tracePt t="20053" x="3857625" y="5746750"/>
          <p14:tracePt t="20071" x="3914775" y="5726113"/>
          <p14:tracePt t="20088" x="3965575" y="5703888"/>
          <p14:tracePt t="20103" x="3987800" y="5689600"/>
          <p14:tracePt t="20121" x="4044950" y="5661025"/>
          <p14:tracePt t="20137" x="4081463" y="5638800"/>
          <p14:tracePt t="20154" x="4124325" y="5610225"/>
          <p14:tracePt t="20170" x="4146550" y="5595938"/>
          <p14:tracePt t="20187" x="4160838" y="5588000"/>
          <p14:tracePt t="20204" x="4175125" y="5581650"/>
          <p14:tracePt t="20222" x="4181475" y="5573713"/>
          <p14:tracePt t="20238" x="4203700" y="5559425"/>
          <p14:tracePt t="20255" x="4254500" y="5545138"/>
          <p14:tracePt t="20271" x="4384675" y="5473700"/>
          <p14:tracePt t="20288" x="4859338" y="5292725"/>
          <p14:tracePt t="20305" x="5372100" y="5127625"/>
          <p14:tracePt t="20321" x="5984875" y="4910138"/>
          <p14:tracePt t="20338" x="6546850" y="4694238"/>
          <p14:tracePt t="20355" x="7073900" y="4464050"/>
          <p14:tracePt t="20370" x="7456488" y="4246563"/>
          <p14:tracePt t="20386" x="7664450" y="4073525"/>
          <p14:tracePt t="20404" x="7874000" y="3843338"/>
          <p14:tracePt t="20421" x="8032750" y="3605213"/>
          <p14:tracePt t="20437" x="8162925" y="3425825"/>
          <p14:tracePt t="20453" x="8270875" y="3281363"/>
          <p14:tracePt t="20469" x="8370888" y="3128963"/>
          <p14:tracePt t="20486" x="8458200" y="2992438"/>
          <p14:tracePt t="20503" x="8543925" y="2847975"/>
          <p14:tracePt t="20520" x="8574088" y="2762250"/>
          <p14:tracePt t="20536" x="8594725" y="2703513"/>
          <p14:tracePt t="20553" x="8616950" y="2660650"/>
          <p14:tracePt t="20705" x="8515350" y="2141538"/>
          <p14:tracePt t="20721" x="8220075" y="2133600"/>
          <p14:tracePt t="20738" x="7996238" y="2133600"/>
          <p14:tracePt t="20755" x="7874000" y="2149475"/>
          <p14:tracePt t="20773" x="7808913" y="2163763"/>
          <p14:tracePt t="20903" x="7802563" y="2163763"/>
          <p14:tracePt t="20910" x="7794625" y="2163763"/>
          <p14:tracePt t="20922" x="7788275" y="2163763"/>
          <p14:tracePt t="20939" x="7758113" y="2155825"/>
          <p14:tracePt t="20956" x="7743825" y="2155825"/>
          <p14:tracePt t="20972" x="7743825" y="2149475"/>
          <p14:tracePt t="20988" x="7737475" y="2149475"/>
          <p14:tracePt t="21004" x="7729538" y="2141538"/>
          <p14:tracePt t="21019" x="7723188" y="2133600"/>
          <p14:tracePt t="21035" x="7715250" y="2133600"/>
          <p14:tracePt t="21054" x="7693025" y="2127250"/>
          <p14:tracePt t="21071" x="7672388" y="2105025"/>
          <p14:tracePt t="21088" x="7629525" y="2084388"/>
          <p14:tracePt t="21105" x="7615238" y="2076450"/>
          <p14:tracePt t="21121" x="7615238" y="2070100"/>
          <p14:tracePt t="21138" x="7607300" y="2062163"/>
          <p14:tracePt t="21155" x="7607300" y="2039938"/>
          <p14:tracePt t="21172" x="7607300" y="2033588"/>
          <p14:tracePt t="21188" x="7607300" y="2019300"/>
          <p14:tracePt t="21204" x="7607300" y="2011363"/>
          <p14:tracePt t="21222" x="7607300" y="1997075"/>
          <p14:tracePt t="21238" x="7599363" y="1976438"/>
          <p14:tracePt t="21256" x="7593013" y="1960563"/>
          <p14:tracePt t="21271" x="7593013" y="1939925"/>
          <p14:tracePt t="21288" x="7578725" y="1925638"/>
          <p14:tracePt t="21304" x="7570788" y="1903413"/>
          <p14:tracePt t="21321" x="7570788" y="1889125"/>
          <p14:tracePt t="21338" x="7570788" y="1874838"/>
          <p14:tracePt t="21354" x="7570788" y="1852613"/>
          <p14:tracePt t="21372" x="7570788" y="1831975"/>
          <p14:tracePt t="21388" x="7570788" y="1817688"/>
          <p14:tracePt t="21405" x="7570788" y="1809750"/>
          <p14:tracePt t="21421" x="7564438" y="1795463"/>
          <p14:tracePt t="21437" x="7564438" y="1781175"/>
          <p14:tracePt t="21472" x="7564438" y="1773238"/>
          <p14:tracePt t="21621" x="7564438" y="1781175"/>
          <p14:tracePt t="21632" x="7570788" y="1781175"/>
          <p14:tracePt t="21639" x="7570788" y="1787525"/>
          <p14:tracePt t="21655" x="7578725" y="1795463"/>
          <p14:tracePt t="21671" x="7585075" y="1817688"/>
          <p14:tracePt t="21688" x="7593013" y="1838325"/>
          <p14:tracePt t="21704" x="7607300" y="1860550"/>
          <p14:tracePt t="21722" x="7635875" y="1931988"/>
          <p14:tracePt t="21738" x="7643813" y="1997075"/>
          <p14:tracePt t="21755" x="7650163" y="2055813"/>
          <p14:tracePt t="21771" x="7664450" y="2127250"/>
          <p14:tracePt t="21788" x="7678738" y="2170113"/>
          <p14:tracePt t="21804" x="7700963" y="2198688"/>
          <p14:tracePt t="21821" x="7700963" y="2220913"/>
          <p14:tracePt t="21839" x="7708900" y="2243138"/>
          <p14:tracePt t="21855" x="7715250" y="2257425"/>
          <p14:tracePt t="21871" x="7715250" y="2271713"/>
          <p14:tracePt t="21888" x="7715250" y="2286000"/>
          <p14:tracePt t="21905" x="7723188" y="2300288"/>
          <p14:tracePt t="21908" x="7723188" y="2308225"/>
          <p14:tracePt t="21921" x="7723188" y="2314575"/>
          <p14:tracePt t="21938" x="7723188" y="2343150"/>
          <p14:tracePt t="21955" x="7723188" y="2357438"/>
          <p14:tracePt t="21971" x="7723188" y="2379663"/>
          <p14:tracePt t="21988" x="7723188" y="2401888"/>
          <p14:tracePt t="22004" x="7723188" y="2444750"/>
          <p14:tracePt t="22021" x="7723188" y="2501900"/>
          <p14:tracePt t="22039" x="7723188" y="2603500"/>
          <p14:tracePt t="22056" x="7723188" y="2682875"/>
          <p14:tracePt t="22072" x="7715250" y="2762250"/>
          <p14:tracePt t="22089" x="7708900" y="2811463"/>
          <p14:tracePt t="22105" x="7708900" y="2827338"/>
          <p14:tracePt t="22123" x="7700963" y="2847975"/>
          <p14:tracePt t="22137" x="7700963" y="2862263"/>
          <p14:tracePt t="22152" x="7700963" y="2876550"/>
          <p14:tracePt t="22169" x="7700963" y="2906713"/>
          <p14:tracePt t="22186" x="7700963" y="2949575"/>
          <p14:tracePt t="22203" x="7708900" y="2992438"/>
          <p14:tracePt t="22219" x="7715250" y="3057525"/>
          <p14:tracePt t="22236" x="7723188" y="3114675"/>
          <p14:tracePt t="22253" x="7729538" y="3157538"/>
          <p14:tracePt t="22269" x="7751763" y="3208338"/>
          <p14:tracePt t="22286" x="7766050" y="3252788"/>
          <p14:tracePt t="22303" x="7788275" y="3309938"/>
          <p14:tracePt t="22322" x="7802563" y="3346450"/>
          <p14:tracePt t="22338" x="7802563" y="3432175"/>
          <p14:tracePt t="22355" x="7802563" y="3489325"/>
          <p14:tracePt t="22372" x="7802563" y="3554413"/>
          <p14:tracePt t="22388" x="7802563" y="3633788"/>
          <p14:tracePt t="22405" x="7802563" y="3706813"/>
          <p14:tracePt t="22410" x="7802563" y="3735388"/>
          <p14:tracePt t="22422" x="7794625" y="3771900"/>
          <p14:tracePt t="22438" x="7788275" y="3814763"/>
          <p14:tracePt t="22455" x="7788275" y="3879850"/>
          <p14:tracePt t="22471" x="7780338" y="3922713"/>
          <p14:tracePt t="22488" x="7780338" y="3965575"/>
          <p14:tracePt t="22505" x="7772400" y="4002088"/>
          <p14:tracePt t="22521" x="7772400" y="4038600"/>
          <p14:tracePt t="22538" x="7766050" y="4081463"/>
          <p14:tracePt t="22555" x="7751763" y="4138613"/>
          <p14:tracePt t="22571" x="7751763" y="4167188"/>
          <p14:tracePt t="22589" x="7737475" y="4197350"/>
          <p14:tracePt t="22605" x="7729538" y="4225925"/>
          <p14:tracePt t="22621" x="7715250" y="4254500"/>
          <p14:tracePt t="22638" x="7693025" y="4291013"/>
          <p14:tracePt t="22655" x="7678738" y="4325938"/>
          <p14:tracePt t="22671" x="7650163" y="4376738"/>
          <p14:tracePt t="22687" x="7635875" y="4405313"/>
          <p14:tracePt t="22703" x="7621588" y="4433888"/>
          <p14:tracePt t="22719" x="7615238" y="4456113"/>
          <p14:tracePt t="22737" x="7599363" y="4478338"/>
          <p14:tracePt t="22753" x="7585075" y="4498975"/>
          <p14:tracePt t="22770" x="7578725" y="4521200"/>
          <p14:tracePt t="22787" x="7578725" y="4535488"/>
          <p14:tracePt t="22803" x="7570788" y="4557713"/>
          <p14:tracePt t="22819" x="7564438" y="4586288"/>
          <p14:tracePt t="22836" x="7556500" y="4600575"/>
          <p14:tracePt t="22853" x="7556500" y="4622800"/>
          <p14:tracePt t="22869" x="7550150" y="4637088"/>
          <p14:tracePt t="22887" x="7550150" y="4665663"/>
          <p14:tracePt t="22903" x="7550150" y="4679950"/>
          <p14:tracePt t="22921" x="7550150" y="4686300"/>
          <p14:tracePt t="22940" x="7550150" y="4694238"/>
          <p14:tracePt t="23074" x="7535863" y="4694238"/>
          <p14:tracePt t="23082" x="7513638" y="4672013"/>
          <p14:tracePt t="23090" x="7499350" y="4651375"/>
          <p14:tracePt t="23104" x="7456488" y="4592638"/>
          <p14:tracePt t="23121" x="7383463" y="4513263"/>
          <p14:tracePt t="23137" x="7312025" y="4419600"/>
          <p14:tracePt t="23154" x="7246938" y="4340225"/>
          <p14:tracePt t="23170" x="7145338" y="4225925"/>
          <p14:tracePt t="23188" x="6937375" y="4044950"/>
          <p14:tracePt t="23205" x="6727825" y="3894138"/>
          <p14:tracePt t="23222" x="6511925" y="3800475"/>
          <p14:tracePt t="23239" x="6288088" y="3698875"/>
          <p14:tracePt t="23255" x="6092825" y="3605213"/>
          <p14:tracePt t="23270" x="5883275" y="3525838"/>
          <p14:tracePt t="23286" x="5740400" y="3454400"/>
          <p14:tracePt t="23302" x="5602288" y="3367088"/>
          <p14:tracePt t="23318" x="5443538" y="3230563"/>
          <p14:tracePt t="23335" x="5314950" y="3136900"/>
          <p14:tracePt t="23352" x="5191125" y="3049588"/>
          <p14:tracePt t="23369" x="5040313" y="2970213"/>
          <p14:tracePt t="23386" x="4889500" y="2884488"/>
          <p14:tracePt t="23405" x="4708525" y="2790825"/>
          <p14:tracePt t="23421" x="4592638" y="2762250"/>
          <p14:tracePt t="23437" x="4470400" y="2733675"/>
          <p14:tracePt t="23454" x="4340225" y="2697163"/>
          <p14:tracePt t="23471" x="4152900" y="2668588"/>
          <p14:tracePt t="23488" x="3829050" y="2624138"/>
          <p14:tracePt t="23505" x="3519488" y="2609850"/>
          <p14:tracePt t="23521" x="3324225" y="2589213"/>
          <p14:tracePt t="23537" x="3151188" y="2589213"/>
          <p14:tracePt t="23554" x="3028950" y="2595563"/>
          <p14:tracePt t="23570" x="2913063" y="2632075"/>
          <p14:tracePt t="23588" x="2797175" y="2668588"/>
          <p14:tracePt t="23605" x="2768600" y="2682875"/>
          <p14:tracePt t="23621" x="2754313" y="2682875"/>
          <p14:tracePt t="23654" x="2725738" y="2703513"/>
          <p14:tracePt t="23671" x="2711450" y="2717800"/>
          <p14:tracePt t="23688" x="2668588" y="2740025"/>
          <p14:tracePt t="23704" x="2617788" y="2754313"/>
          <p14:tracePt t="23720" x="2552700" y="2762250"/>
          <p14:tracePt t="23737" x="2509838" y="2776538"/>
          <p14:tracePt t="23755" x="2465388" y="2776538"/>
          <p14:tracePt t="23771" x="2444750" y="2782888"/>
          <p14:tracePt t="23938" x="2451100" y="2782888"/>
          <p14:tracePt t="23946" x="2459038" y="2776538"/>
          <p14:tracePt t="23955" x="2473325" y="2768600"/>
          <p14:tracePt t="23970" x="2495550" y="2747963"/>
          <p14:tracePt t="23987" x="2516188" y="2740025"/>
          <p14:tracePt t="24005" x="2552700" y="2733675"/>
          <p14:tracePt t="24021" x="2674938" y="2740025"/>
          <p14:tracePt t="24038" x="2762250" y="2747963"/>
          <p14:tracePt t="24054" x="2870200" y="2747963"/>
          <p14:tracePt t="24072" x="2978150" y="2747963"/>
          <p14:tracePt t="24087" x="3057525" y="2740025"/>
          <p14:tracePt t="24104" x="3094038" y="2725738"/>
          <p14:tracePt t="24120" x="3114675" y="2725738"/>
          <p14:tracePt t="24138" x="3136900" y="2725738"/>
          <p14:tracePt t="24154" x="3151188" y="2725738"/>
          <p14:tracePt t="24171" x="3173413" y="2725738"/>
          <p14:tracePt t="24187" x="3187700" y="2717800"/>
          <p14:tracePt t="24254" x="3187700" y="2711450"/>
          <p14:tracePt t="24278" x="3179763" y="2703513"/>
          <p14:tracePt t="24285" x="3173413" y="2689225"/>
          <p14:tracePt t="24292" x="3151188" y="2682875"/>
          <p14:tracePt t="24304" x="3128963" y="2668588"/>
          <p14:tracePt t="24322" x="3071813" y="2646363"/>
          <p14:tracePt t="24339" x="3028950" y="2603500"/>
          <p14:tracePt t="24355" x="3021013" y="2581275"/>
          <p14:tracePt t="24371" x="3014663" y="2581275"/>
          <p14:tracePt t="24388" x="3014663" y="2574925"/>
          <p14:tracePt t="24405" x="3006725" y="2559050"/>
          <p14:tracePt t="24423" x="3006725" y="2552700"/>
          <p14:tracePt t="24503" x="3014663" y="2544763"/>
          <p14:tracePt t="24511" x="3021013" y="2538413"/>
          <p14:tracePt t="24590" x="3028950" y="2538413"/>
          <p14:tracePt t="24806" x="3043238" y="2538413"/>
          <p14:tracePt t="24814" x="3086100" y="2552700"/>
          <p14:tracePt t="24822" x="3151188" y="2589213"/>
          <p14:tracePt t="24837" x="3302000" y="2674938"/>
          <p14:tracePt t="24854" x="3432175" y="2740025"/>
          <p14:tracePt t="24870" x="3519488" y="2768600"/>
          <p14:tracePt t="24887" x="3590925" y="2782888"/>
          <p14:tracePt t="24904" x="3627438" y="2797175"/>
          <p14:tracePt t="24923" x="3641725" y="2805113"/>
          <p14:tracePt t="24937" x="3656013" y="2811463"/>
          <p14:tracePt t="24954" x="3692525" y="2827338"/>
          <p14:tracePt t="24970" x="3749675" y="2833688"/>
          <p14:tracePt t="24987" x="3829050" y="2833688"/>
          <p14:tracePt t="25004" x="3929063" y="2841625"/>
          <p14:tracePt t="25021" x="4008438" y="2847975"/>
          <p14:tracePt t="25038" x="4110038" y="2862263"/>
          <p14:tracePt t="25054" x="4211638" y="2890838"/>
          <p14:tracePt t="25071" x="4291013" y="2906713"/>
          <p14:tracePt t="25088" x="4370388" y="2913063"/>
          <p14:tracePt t="25104" x="4464050" y="2921000"/>
          <p14:tracePt t="25120" x="4527550" y="2921000"/>
          <p14:tracePt t="25138" x="4600575" y="2906713"/>
          <p14:tracePt t="25154" x="4665663" y="2890838"/>
          <p14:tracePt t="25170" x="4730750" y="2876550"/>
          <p14:tracePt t="25186" x="4802188" y="2847975"/>
          <p14:tracePt t="25205" x="4932363" y="2811463"/>
          <p14:tracePt t="25221" x="5011738" y="2782888"/>
          <p14:tracePt t="25237" x="5097463" y="2754313"/>
          <p14:tracePt t="25255" x="5156200" y="2740025"/>
          <p14:tracePt t="25271" x="5191125" y="2725738"/>
          <p14:tracePt t="25287" x="5213350" y="2711450"/>
          <p14:tracePt t="25304" x="5221288" y="2703513"/>
          <p14:tracePt t="25321" x="5249863" y="2682875"/>
          <p14:tracePt t="25337" x="5264150" y="2660650"/>
          <p14:tracePt t="25354" x="5278438" y="2654300"/>
          <p14:tracePt t="25369" x="5292725" y="2638425"/>
          <p14:tracePt t="25386" x="5299075" y="2632075"/>
          <p14:tracePt t="25404" x="5307013" y="2624138"/>
          <p14:tracePt t="25422" x="5314950" y="2624138"/>
          <p14:tracePt t="25437" x="5314950" y="2617788"/>
          <p14:tracePt t="25484" x="5321300" y="2609850"/>
          <p14:tracePt t="25496" x="5321300" y="2603500"/>
          <p14:tracePt t="25506" x="5335588" y="2603500"/>
          <p14:tracePt t="25521" x="5349875" y="2581275"/>
          <p14:tracePt t="25538" x="5364163" y="2559050"/>
          <p14:tracePt t="25554" x="5386388" y="2538413"/>
          <p14:tracePt t="25570" x="5400675" y="2524125"/>
          <p14:tracePt t="25802" x="5400675" y="2530475"/>
          <p14:tracePt t="25808" x="5400675" y="2559050"/>
          <p14:tracePt t="25820" x="5394325" y="2603500"/>
          <p14:tracePt t="25836" x="5386388" y="2689225"/>
          <p14:tracePt t="25853" x="5400675" y="2855913"/>
          <p14:tracePt t="25870" x="5429250" y="2970213"/>
          <p14:tracePt t="25887" x="5457825" y="3035300"/>
          <p14:tracePt t="25904" x="5480050" y="3094038"/>
          <p14:tracePt t="25908" x="5494338" y="3100388"/>
          <p14:tracePt t="25920" x="5494338" y="3114675"/>
          <p14:tracePt t="25936" x="5508625" y="3143250"/>
          <p14:tracePt t="25954" x="5516563" y="3173413"/>
          <p14:tracePt t="25970" x="5522913" y="3194050"/>
          <p14:tracePt t="25988" x="5522913" y="3222625"/>
          <p14:tracePt t="26004" x="5522913" y="3252788"/>
          <p14:tracePt t="26020" x="5522913" y="3273425"/>
          <p14:tracePt t="26037" x="5522913" y="3287713"/>
          <p14:tracePt t="26053" x="5522913" y="3309938"/>
          <p14:tracePt t="26110" x="5522913" y="3316288"/>
          <p14:tracePt t="26126" x="5530850" y="3316288"/>
          <p14:tracePt t="26140" x="5537200" y="3316288"/>
          <p14:tracePt t="26240" x="5545138" y="3316288"/>
          <p14:tracePt t="26256" x="5551488" y="3316288"/>
          <p14:tracePt t="26272" x="5567363" y="3316288"/>
          <p14:tracePt t="26292" x="5573713" y="3316288"/>
          <p14:tracePt t="26305" x="5588000" y="3316288"/>
          <p14:tracePt t="26313" x="5595938" y="3316288"/>
          <p14:tracePt t="26322" x="5602288" y="3316288"/>
          <p14:tracePt t="26336" x="5624513" y="3309938"/>
          <p14:tracePt t="26353" x="5638800" y="3309938"/>
          <p14:tracePt t="26369" x="5667375" y="3309938"/>
          <p14:tracePt t="26386" x="5703888" y="3309938"/>
          <p14:tracePt t="26403" x="5754688" y="3309938"/>
          <p14:tracePt t="26407" x="5797550" y="3316288"/>
          <p14:tracePt t="26420" x="5876925" y="3324225"/>
          <p14:tracePt t="26437" x="5962650" y="3324225"/>
          <p14:tracePt t="26453" x="6042025" y="3324225"/>
          <p14:tracePt t="26470" x="6121400" y="3324225"/>
          <p14:tracePt t="26486" x="6157913" y="3324225"/>
          <p14:tracePt t="26503" x="6180138" y="3324225"/>
          <p14:tracePt t="26521" x="6186488" y="3316288"/>
          <p14:tracePt t="26537" x="6194425" y="3316288"/>
          <p14:tracePt t="26554" x="6215063" y="3316288"/>
          <p14:tracePt t="26570" x="6223000" y="3309938"/>
          <p14:tracePt t="26654" x="6215063" y="3309938"/>
          <p14:tracePt t="26662" x="6200775" y="3316288"/>
          <p14:tracePt t="26672" x="6186488" y="3332163"/>
          <p14:tracePt t="26686" x="6129338" y="3352800"/>
          <p14:tracePt t="26702" x="6056313" y="3381375"/>
          <p14:tracePt t="26718" x="5976938" y="3409950"/>
          <p14:tracePt t="26734" x="5919788" y="3432175"/>
          <p14:tracePt t="26752" x="5883275" y="3460750"/>
          <p14:tracePt t="26769" x="5848350" y="3475038"/>
          <p14:tracePt t="26785" x="5811838" y="3497263"/>
          <p14:tracePt t="26802" x="5754688" y="3525838"/>
          <p14:tracePt t="26819" x="5681663" y="3548063"/>
          <p14:tracePt t="26837" x="5516563" y="3598863"/>
          <p14:tracePt t="26853" x="5386388" y="3633788"/>
          <p14:tracePt t="26870" x="5241925" y="3662363"/>
          <p14:tracePt t="26887" x="5076825" y="3692525"/>
          <p14:tracePt t="26903" x="4932363" y="3727450"/>
          <p14:tracePt t="26907" x="4867275" y="3741738"/>
          <p14:tracePt t="26919" x="4816475" y="3756025"/>
          <p14:tracePt t="26936" x="4751388" y="3778250"/>
          <p14:tracePt t="26953" x="4716463" y="3792538"/>
          <p14:tracePt t="26970" x="4700588" y="3792538"/>
          <p14:tracePt t="27004" x="4686300" y="3806825"/>
          <p14:tracePt t="27020" x="4672013" y="3814763"/>
          <p14:tracePt t="27037" x="4651375" y="3829050"/>
          <p14:tracePt t="27053" x="4637088" y="3843338"/>
          <p14:tracePt t="27070" x="4606925" y="3857625"/>
          <p14:tracePt t="27086" x="4586288" y="3871913"/>
          <p14:tracePt t="27154" x="4592638" y="3871913"/>
          <p14:tracePt t="27162" x="4600575" y="3871913"/>
          <p14:tracePt t="27172" x="4614863" y="3871913"/>
          <p14:tracePt t="27186" x="4665663" y="3871913"/>
          <p14:tracePt t="27204" x="4716463" y="3871913"/>
          <p14:tracePt t="27220" x="4773613" y="3871913"/>
          <p14:tracePt t="27237" x="4859338" y="3871913"/>
          <p14:tracePt t="27254" x="5068888" y="3894138"/>
          <p14:tracePt t="27270" x="5249863" y="3894138"/>
          <p14:tracePt t="27287" x="5408613" y="3894138"/>
          <p14:tracePt t="27303" x="5508625" y="3894138"/>
          <p14:tracePt t="27319" x="5573713" y="3894138"/>
          <p14:tracePt t="27336" x="5616575" y="3900488"/>
          <p14:tracePt t="27353" x="5653088" y="3908425"/>
          <p14:tracePt t="27370" x="5675313" y="3914775"/>
          <p14:tracePt t="27386" x="5681663" y="3914775"/>
          <p14:tracePt t="27527" x="5681663" y="3922713"/>
          <p14:tracePt t="27560" x="5681663" y="3930650"/>
          <p14:tracePt t="27569" x="5681663" y="3937000"/>
          <p14:tracePt t="27576" x="5675313" y="3937000"/>
          <p14:tracePt t="27587" x="5667375" y="3937000"/>
          <p14:tracePt t="27604" x="5653088" y="3944938"/>
          <p14:tracePt t="27621" x="5616575" y="3959225"/>
          <p14:tracePt t="27637" x="5581650" y="3973513"/>
          <p14:tracePt t="27654" x="5502275" y="4002088"/>
          <p14:tracePt t="27670" x="5386388" y="4038600"/>
          <p14:tracePt t="27686" x="5264150" y="4081463"/>
          <p14:tracePt t="27703" x="5133975" y="4132263"/>
          <p14:tracePt t="27720" x="5003800" y="4160838"/>
          <p14:tracePt t="27737" x="4859338" y="4211638"/>
          <p14:tracePt t="27754" x="4765675" y="4240213"/>
          <p14:tracePt t="27771" x="4686300" y="4268788"/>
          <p14:tracePt t="27787" x="4600575" y="4291013"/>
          <p14:tracePt t="27805" x="4513263" y="4325938"/>
          <p14:tracePt t="27822" x="4456113" y="4348163"/>
          <p14:tracePt t="27837" x="4391025" y="4376738"/>
          <p14:tracePt t="27853" x="4311650" y="4405313"/>
          <p14:tracePt t="27868" x="4217988" y="4433888"/>
          <p14:tracePt t="27884" x="4124325" y="4464050"/>
          <p14:tracePt t="27901" x="4030663" y="4492625"/>
          <p14:tracePt t="27918" x="3944938" y="4506913"/>
          <p14:tracePt t="27937" x="3851275" y="4529138"/>
          <p14:tracePt t="27953" x="3800475" y="4543425"/>
          <p14:tracePt t="27969" x="3749675" y="4564063"/>
          <p14:tracePt t="27986" x="3662363" y="4592638"/>
          <p14:tracePt t="28003" x="3582988" y="4614863"/>
          <p14:tracePt t="28020" x="3503613" y="4629150"/>
          <p14:tracePt t="28037" x="3381375" y="4651375"/>
          <p14:tracePt t="28053" x="3295650" y="4665663"/>
          <p14:tracePt t="28070" x="3216275" y="4686300"/>
          <p14:tracePt t="28086" x="3143250" y="4702175"/>
          <p14:tracePt t="28103" x="3071813" y="4722813"/>
          <p14:tracePt t="28119" x="3028950" y="4737100"/>
          <p14:tracePt t="28137" x="2970213" y="4751388"/>
          <p14:tracePt t="28154" x="2935288" y="4759325"/>
          <p14:tracePt t="28170" x="2890838" y="4759325"/>
          <p14:tracePt t="28186" x="2841625" y="4759325"/>
          <p14:tracePt t="28203" x="2782888" y="4759325"/>
          <p14:tracePt t="28221" x="2740025" y="4759325"/>
          <p14:tracePt t="28237" x="2682875" y="4751388"/>
          <p14:tracePt t="28254" x="2668588" y="4751388"/>
          <p14:tracePt t="28271" x="2654300" y="4745038"/>
          <p14:tracePt t="28375" x="2654300" y="4737100"/>
          <p14:tracePt t="28383" x="2646363" y="4737100"/>
          <p14:tracePt t="28390" x="2638425" y="4730750"/>
          <p14:tracePt t="28404" x="2617788" y="4722813"/>
          <p14:tracePt t="28420" x="2603500" y="4716463"/>
          <p14:tracePt t="28436" x="2581275" y="4708525"/>
          <p14:tracePt t="28453" x="2559050" y="4694238"/>
          <p14:tracePt t="28469" x="2552700" y="4694238"/>
          <p14:tracePt t="28594" x="2552700" y="4686300"/>
          <p14:tracePt t="28603" x="2552700" y="4679950"/>
          <p14:tracePt t="28610" x="2559050" y="4665663"/>
          <p14:tracePt t="28619" x="2574925" y="4657725"/>
          <p14:tracePt t="28636" x="2589213" y="4637088"/>
          <p14:tracePt t="28654" x="2624138" y="4614863"/>
          <p14:tracePt t="28670" x="2754313" y="4600575"/>
          <p14:tracePt t="28686" x="2884488" y="4586288"/>
          <p14:tracePt t="28703" x="3000375" y="4578350"/>
          <p14:tracePt t="28719" x="3114675" y="4578350"/>
          <p14:tracePt t="28736" x="3230563" y="4578350"/>
          <p14:tracePt t="28753" x="3338513" y="4592638"/>
          <p14:tracePt t="28771" x="3511550" y="4614863"/>
          <p14:tracePt t="28787" x="3619500" y="4614863"/>
          <p14:tracePt t="28804" x="3721100" y="4614863"/>
          <p14:tracePt t="28820" x="3800475" y="4622800"/>
          <p14:tracePt t="28837" x="3857625" y="4622800"/>
          <p14:tracePt t="28854" x="3900488" y="4622800"/>
          <p14:tracePt t="28868" x="3908425" y="4622800"/>
          <p14:tracePt t="28885" x="3922713" y="4622800"/>
          <p14:tracePt t="28920" x="3929063" y="4622800"/>
          <p14:tracePt t="28958" x="3929063" y="4629150"/>
          <p14:tracePt t="28978" x="3929063" y="4637088"/>
          <p14:tracePt t="28994" x="3922713" y="4637088"/>
          <p14:tracePt t="29000" x="3914775" y="4637088"/>
          <p14:tracePt t="29008" x="3914775" y="4643438"/>
          <p14:tracePt t="29017" x="3908425" y="4651375"/>
          <p14:tracePt t="29033" x="3900488" y="4657725"/>
          <p14:tracePt t="29050" x="3879850" y="4672013"/>
          <p14:tracePt t="29067" x="3857625" y="4694238"/>
          <p14:tracePt t="29083" x="3829050" y="4730750"/>
          <p14:tracePt t="29100" x="3756025" y="4859338"/>
          <p14:tracePt t="29117" x="3727450" y="4938713"/>
          <p14:tracePt t="29134" x="3706813" y="5003800"/>
          <p14:tracePt t="29151" x="3698875" y="5062538"/>
          <p14:tracePt t="29168" x="3698875" y="5091113"/>
          <p14:tracePt t="29184" x="3692525" y="5111750"/>
          <p14:tracePt t="29202" x="3692525" y="5141913"/>
          <p14:tracePt t="29218" x="3692525" y="5148263"/>
          <p14:tracePt t="29235" x="3692525" y="5156200"/>
          <p14:tracePt t="29252" x="3692525" y="5162550"/>
          <p14:tracePt t="29269" x="3692525" y="5170488"/>
          <p14:tracePt t="29303" x="3692525" y="5176838"/>
          <p14:tracePt t="29320" x="3692525" y="5191125"/>
          <p14:tracePt t="29337" x="3692525" y="5199063"/>
          <p14:tracePt t="29353" x="3692525" y="5221288"/>
          <p14:tracePt t="29370" x="3692525" y="5235575"/>
          <p14:tracePt t="29386" x="3692525" y="5241925"/>
          <p14:tracePt t="29510" x="3692525" y="5249863"/>
          <p14:tracePt t="29530" x="3692525" y="5256213"/>
          <p14:tracePt t="29896" x="3692525" y="5249863"/>
          <p14:tracePt t="29904" x="3692525" y="5221288"/>
          <p14:tracePt t="29915" x="3706813" y="5199063"/>
          <p14:tracePt t="29933" x="3727450" y="5119688"/>
          <p14:tracePt t="29950" x="3771900" y="4975225"/>
          <p14:tracePt t="29966" x="3806825" y="4875213"/>
          <p14:tracePt t="29983" x="3857625" y="4759325"/>
          <p14:tracePt t="30000" x="3900488" y="4637088"/>
          <p14:tracePt t="30017" x="3959225" y="4498975"/>
          <p14:tracePt t="30034" x="4008438" y="4276725"/>
          <p14:tracePt t="30050" x="4038600" y="4095750"/>
          <p14:tracePt t="30066" x="4073525" y="3965575"/>
          <p14:tracePt t="30083" x="4102100" y="3814763"/>
          <p14:tracePt t="30101" x="4124325" y="3692525"/>
          <p14:tracePt t="30117" x="4146550" y="3582988"/>
          <p14:tracePt t="30134" x="4181475" y="3395663"/>
          <p14:tracePt t="30151" x="4217988" y="3281363"/>
          <p14:tracePt t="30167" x="4246563" y="3157538"/>
          <p14:tracePt t="30184" x="4268788" y="3079750"/>
          <p14:tracePt t="30201" x="4276725" y="3014663"/>
          <p14:tracePt t="30217" x="4291013" y="2963863"/>
          <p14:tracePt t="30234" x="4305300" y="2898775"/>
          <p14:tracePt t="30251" x="4311650" y="2862263"/>
          <p14:tracePt t="30267" x="4311650" y="2841625"/>
          <p14:tracePt t="30284" x="4311650" y="2827338"/>
          <p14:tracePt t="30301" x="4311650" y="2811463"/>
          <p14:tracePt t="30319" x="4311650" y="2797175"/>
          <p14:tracePt t="30336" x="4311650" y="2768600"/>
          <p14:tracePt t="30352" x="4297363" y="2740025"/>
          <p14:tracePt t="30369" x="4291013" y="2711450"/>
          <p14:tracePt t="30385" x="4276725" y="2682875"/>
          <p14:tracePt t="30402" x="4260850" y="2660650"/>
          <p14:tracePt t="30419" x="4260850" y="2654300"/>
          <p14:tracePt t="30436" x="4254500" y="2646363"/>
          <p14:tracePt t="30453" x="4246563" y="2638425"/>
          <p14:tracePt t="30608" x="4246563" y="2632075"/>
          <p14:tracePt t="30730" x="4240213" y="2632075"/>
          <p14:tracePt t="30746" x="4232275" y="2617788"/>
          <p14:tracePt t="30762" x="4225925" y="2609850"/>
          <p14:tracePt t="30771" x="4217988" y="2609850"/>
          <p14:tracePt t="30785" x="4211638" y="2595563"/>
          <p14:tracePt t="30819" x="4203700" y="2595563"/>
          <p14:tracePt t="30836" x="4203700" y="2589213"/>
          <p14:tracePt t="30853" x="4197350" y="2589213"/>
          <p14:tracePt t="30869" x="4189413" y="2581275"/>
          <p14:tracePt t="31054" x="4181475" y="2581275"/>
          <p14:tracePt t="31062" x="4181475" y="2595563"/>
          <p14:tracePt t="31071" x="4175125" y="2603500"/>
          <p14:tracePt t="31087" x="4160838" y="2632075"/>
          <p14:tracePt t="31103" x="4146550" y="2703513"/>
          <p14:tracePt t="31119" x="4138613" y="2797175"/>
          <p14:tracePt t="31136" x="4124325" y="2876550"/>
          <p14:tracePt t="31153" x="4117975" y="2949575"/>
          <p14:tracePt t="31169" x="4102100" y="3043238"/>
          <p14:tracePt t="31184" x="4081463" y="3128963"/>
          <p14:tracePt t="31200" x="4059238" y="3252788"/>
          <p14:tracePt t="31216" x="4024313" y="3389313"/>
          <p14:tracePt t="31235" x="3987800" y="3533775"/>
          <p14:tracePt t="31252" x="3944938" y="3721100"/>
          <p14:tracePt t="31269" x="3900488" y="3979863"/>
          <p14:tracePt t="31286" x="3871913" y="4103688"/>
          <p14:tracePt t="31302" x="3857625" y="4211638"/>
          <p14:tracePt t="31319" x="3857625" y="4283075"/>
          <p14:tracePt t="31335" x="3857625" y="4333875"/>
          <p14:tracePt t="31352" x="3857625" y="4370388"/>
          <p14:tracePt t="31369" x="3857625" y="4398963"/>
          <p14:tracePt t="31386" x="3857625" y="4449763"/>
          <p14:tracePt t="31402" x="3857625" y="4513263"/>
          <p14:tracePt t="31419" x="3851275" y="4592638"/>
          <p14:tracePt t="31435" x="3835400" y="4672013"/>
          <p14:tracePt t="31452" x="3835400" y="4730750"/>
          <p14:tracePt t="31468" x="3821113" y="4779963"/>
          <p14:tracePt t="31485" x="3814763" y="4810125"/>
          <p14:tracePt t="31487" x="3806825" y="4830763"/>
          <p14:tracePt t="31502" x="3800475" y="4867275"/>
          <p14:tracePt t="31519" x="3792538" y="4889500"/>
          <p14:tracePt t="31535" x="3792538" y="4924425"/>
          <p14:tracePt t="31552" x="3792538" y="4946650"/>
          <p14:tracePt t="31569" x="3792538" y="4968875"/>
          <p14:tracePt t="31585" x="3792538" y="4983163"/>
          <p14:tracePt t="31602" x="3792538" y="5011738"/>
          <p14:tracePt t="31619" x="3792538" y="5032375"/>
          <p14:tracePt t="31635" x="3792538" y="5048250"/>
          <p14:tracePt t="31652" x="3792538" y="5068888"/>
          <p14:tracePt t="31668" x="3792538" y="5083175"/>
          <p14:tracePt t="31685" x="3792538" y="5091113"/>
          <p14:tracePt t="31702" x="3800475" y="5111750"/>
          <p14:tracePt t="31719" x="3800475" y="5119688"/>
          <p14:tracePt t="31735" x="3800475" y="5133975"/>
          <p14:tracePt t="31752" x="3800475" y="5148263"/>
          <p14:tracePt t="31769" x="3800475" y="5156200"/>
          <p14:tracePt t="31785" x="3800475" y="5170488"/>
          <p14:tracePt t="31908" x="3800475" y="5176838"/>
          <p14:tracePt t="31930" x="3806825" y="5176838"/>
          <p14:tracePt t="33009" x="3806825" y="5184775"/>
          <p14:tracePt t="33063" x="3806825" y="5191125"/>
          <p14:tracePt t="34428" x="3814763" y="5170488"/>
          <p14:tracePt t="34435" x="3821113" y="5148263"/>
          <p14:tracePt t="34452" x="3835400" y="5068888"/>
          <p14:tracePt t="34467" x="3865563" y="4954588"/>
          <p14:tracePt t="34483" x="3894138" y="4867275"/>
          <p14:tracePt t="34499" x="3922713" y="4773613"/>
          <p14:tracePt t="34516" x="3951288" y="4672013"/>
          <p14:tracePt t="34533" x="3973513" y="4578350"/>
          <p14:tracePt t="34549" x="4008438" y="4398963"/>
          <p14:tracePt t="34566" x="4016375" y="4246563"/>
          <p14:tracePt t="34582" x="4038600" y="4067175"/>
          <p14:tracePt t="34600" x="4052888" y="3871913"/>
          <p14:tracePt t="34618" x="4102100" y="3582988"/>
          <p14:tracePt t="34634" x="4132263" y="3409950"/>
          <p14:tracePt t="34651" x="4160838" y="3287713"/>
          <p14:tracePt t="34667" x="4189413" y="3187700"/>
          <p14:tracePt t="34684" x="4211638" y="3094038"/>
          <p14:tracePt t="34701" x="4225925" y="3014663"/>
          <p14:tracePt t="34717" x="4232275" y="2935288"/>
          <p14:tracePt t="34734" x="4246563" y="2841625"/>
          <p14:tracePt t="34752" x="4246563" y="2811463"/>
          <p14:tracePt t="34767" x="4254500" y="2782888"/>
          <p14:tracePt t="34784" x="4254500" y="2768600"/>
          <p14:tracePt t="34801" x="4254500" y="2754313"/>
          <p14:tracePt t="34818" x="4254500" y="2733675"/>
          <p14:tracePt t="34835" x="4260850" y="2711450"/>
          <p14:tracePt t="34852" x="4260850" y="2697163"/>
          <p14:tracePt t="34867" x="4260850" y="2682875"/>
          <p14:tracePt t="34884" x="4260850" y="2668588"/>
          <p14:tracePt t="34901" x="4283075" y="2654300"/>
          <p14:tracePt t="34904" x="4283075" y="2638425"/>
          <p14:tracePt t="34918" x="4297363" y="2624138"/>
          <p14:tracePt t="34934" x="4311650" y="2603500"/>
          <p14:tracePt t="34951" x="4319588" y="2595563"/>
          <p14:tracePt t="34991" x="4325938" y="2595563"/>
          <p14:tracePt t="35004" x="4325938" y="2589213"/>
          <p14:tracePt t="35018" x="4340225" y="2581275"/>
          <p14:tracePt t="35033" x="4376738" y="2559050"/>
          <p14:tracePt t="35051" x="4464050" y="2530475"/>
          <p14:tracePt t="35067" x="4549775" y="2524125"/>
          <p14:tracePt t="35086" x="4722813" y="2473325"/>
          <p14:tracePt t="35102" x="4838700" y="2451100"/>
          <p14:tracePt t="35118" x="4968875" y="2422525"/>
          <p14:tracePt t="35134" x="5119688" y="2393950"/>
          <p14:tracePt t="35150" x="5284788" y="2343150"/>
          <p14:tracePt t="35167" x="5429250" y="2314575"/>
          <p14:tracePt t="35184" x="5530850" y="2286000"/>
          <p14:tracePt t="35201" x="5624513" y="2249488"/>
          <p14:tracePt t="35217" x="5646738" y="2235200"/>
          <p14:tracePt t="35234" x="5675313" y="2235200"/>
          <p14:tracePt t="35250" x="5689600" y="2228850"/>
          <p14:tracePt t="35267" x="5710238" y="2212975"/>
          <p14:tracePt t="35284" x="5732463" y="2212975"/>
          <p14:tracePt t="35301" x="5761038" y="2212975"/>
          <p14:tracePt t="35317" x="5797550" y="2212975"/>
          <p14:tracePt t="35334" x="5819775" y="2235200"/>
          <p14:tracePt t="35351" x="5848350" y="2257425"/>
          <p14:tracePt t="35367" x="5913438" y="2278063"/>
          <p14:tracePt t="35384" x="5984875" y="2286000"/>
          <p14:tracePt t="35401" x="5999163" y="2292350"/>
          <p14:tracePt t="35405" x="5992813" y="2300288"/>
          <p14:tracePt t="35417" x="5942013" y="2365375"/>
          <p14:tracePt t="35434" x="5868988" y="2416175"/>
          <p14:tracePt t="35450" x="5803900" y="2444750"/>
          <p14:tracePt t="35467" x="5746750" y="2451100"/>
          <p14:tracePt t="35485" x="5675313" y="2465388"/>
          <p14:tracePt t="35501" x="5602288" y="2465388"/>
          <p14:tracePt t="35517" x="5545138" y="2465388"/>
          <p14:tracePt t="35614" x="5537200" y="2465388"/>
          <p14:tracePt t="35620" x="5537200" y="2459038"/>
          <p14:tracePt t="35632" x="5537200" y="2451100"/>
          <p14:tracePt t="35649" x="5537200" y="2436813"/>
          <p14:tracePt t="35666" x="5551488" y="2416175"/>
          <p14:tracePt t="35683" x="5588000" y="2386013"/>
          <p14:tracePt t="35699" x="5610225" y="2365375"/>
          <p14:tracePt t="35716" x="5661025" y="2308225"/>
          <p14:tracePt t="35734" x="5732463" y="2206625"/>
          <p14:tracePt t="35751" x="5826125" y="2076450"/>
          <p14:tracePt t="35768" x="5862638" y="2039938"/>
          <p14:tracePt t="35784" x="5876925" y="2025650"/>
          <p14:tracePt t="35800" x="5891213" y="2025650"/>
          <p14:tracePt t="36588" x="5891213" y="2033588"/>
          <p14:tracePt t="36650" x="5891213" y="2039938"/>
          <p14:tracePt t="36656" x="5897563" y="2047875"/>
          <p14:tracePt t="36667" x="5905500" y="2055813"/>
          <p14:tracePt t="36682" x="5913438" y="2070100"/>
          <p14:tracePt t="36698" x="5919788" y="2076450"/>
          <p14:tracePt t="36716" x="5927725" y="2090738"/>
          <p14:tracePt t="36732" x="5942013" y="2090738"/>
          <p14:tracePt t="36749" x="5962650" y="2105025"/>
          <p14:tracePt t="36765" x="5992813" y="2112963"/>
          <p14:tracePt t="36783" x="6027738" y="2127250"/>
          <p14:tracePt t="36799" x="6056313" y="2133600"/>
          <p14:tracePt t="36816" x="6092825" y="2141538"/>
          <p14:tracePt t="36833" x="6100763" y="2141538"/>
          <p14:tracePt t="36850" x="6107113" y="2141538"/>
          <p14:tracePt t="36920" x="6100763" y="2141538"/>
          <p14:tracePt t="36926" x="6100763" y="2149475"/>
          <p14:tracePt t="36935" x="6086475" y="2155825"/>
          <p14:tracePt t="36951" x="6064250" y="2198688"/>
          <p14:tracePt t="36967" x="6035675" y="2257425"/>
          <p14:tracePt t="36984" x="6021388" y="2278063"/>
          <p14:tracePt t="37054" x="6013450" y="2278063"/>
          <p14:tracePt t="37071" x="6007100" y="2286000"/>
          <p14:tracePt t="37078" x="5999163" y="2292350"/>
          <p14:tracePt t="37085" x="5984875" y="2292350"/>
          <p14:tracePt t="37101" x="5970588" y="2314575"/>
          <p14:tracePt t="37117" x="5948363" y="2343150"/>
          <p14:tracePt t="37133" x="5927725" y="2401888"/>
          <p14:tracePt t="37150" x="5891213" y="2459038"/>
          <p14:tracePt t="37167" x="5883275" y="2481263"/>
          <p14:tracePt t="37184" x="5868988" y="2524125"/>
          <p14:tracePt t="37202" x="5868988" y="2544763"/>
          <p14:tracePt t="37218" x="5868988" y="2574925"/>
          <p14:tracePt t="37235" x="5862638" y="2624138"/>
          <p14:tracePt t="37250" x="5854700" y="2674938"/>
          <p14:tracePt t="37267" x="5848350" y="2725738"/>
          <p14:tracePt t="37284" x="5819775" y="2782888"/>
          <p14:tracePt t="37300" x="5768975" y="2898775"/>
          <p14:tracePt t="37317" x="5740400" y="2978150"/>
          <p14:tracePt t="37334" x="5703888" y="3021013"/>
          <p14:tracePt t="37350" x="5675313" y="3071813"/>
          <p14:tracePt t="37367" x="5646738" y="3108325"/>
          <p14:tracePt t="37385" x="5610225" y="3143250"/>
          <p14:tracePt t="37401" x="5588000" y="3165475"/>
          <p14:tracePt t="37406" x="5581650" y="3173413"/>
          <p14:tracePt t="37417" x="5567363" y="3187700"/>
          <p14:tracePt t="37434" x="5545138" y="3208338"/>
          <p14:tracePt t="37450" x="5516563" y="3230563"/>
          <p14:tracePt t="37467" x="5487988" y="3252788"/>
          <p14:tracePt t="37484" x="5457825" y="3281363"/>
          <p14:tracePt t="37501" x="5437188" y="3302000"/>
          <p14:tracePt t="37517" x="5408613" y="3332163"/>
          <p14:tracePt t="37533" x="5372100" y="3360738"/>
          <p14:tracePt t="37549" x="5335588" y="3409950"/>
          <p14:tracePt t="37566" x="5284788" y="3468688"/>
          <p14:tracePt t="37585" x="5205413" y="3590925"/>
          <p14:tracePt t="37601" x="5156200" y="3641725"/>
          <p14:tracePt t="37617" x="5126038" y="3684588"/>
          <p14:tracePt t="37634" x="5105400" y="3721100"/>
          <p14:tracePt t="37649" x="5083175" y="3763963"/>
          <p14:tracePt t="37667" x="5062538" y="3800475"/>
          <p14:tracePt t="37684" x="5026025" y="3865563"/>
          <p14:tracePt t="37701" x="5003800" y="3914775"/>
          <p14:tracePt t="37717" x="4983163" y="3951288"/>
          <p14:tracePt t="37734" x="4960938" y="4002088"/>
          <p14:tracePt t="37751" x="4938713" y="4030663"/>
          <p14:tracePt t="37768" x="4910138" y="4081463"/>
          <p14:tracePt t="37785" x="4881563" y="4124325"/>
          <p14:tracePt t="37801" x="4859338" y="4152900"/>
          <p14:tracePt t="37817" x="4838700" y="4181475"/>
          <p14:tracePt t="37833" x="4816475" y="4203700"/>
          <p14:tracePt t="37848" x="4795838" y="4225925"/>
          <p14:tracePt t="37864" x="4779963" y="4254500"/>
          <p14:tracePt t="37883" x="4759325" y="4276725"/>
          <p14:tracePt t="37900" x="4730750" y="4319588"/>
          <p14:tracePt t="37916" x="4708525" y="4333875"/>
          <p14:tracePt t="37933" x="4686300" y="4370388"/>
          <p14:tracePt t="37949" x="4665663" y="4391025"/>
          <p14:tracePt t="37967" x="4643438" y="4413250"/>
          <p14:tracePt t="37983" x="4629150" y="4427538"/>
          <p14:tracePt t="38000" x="4606925" y="4449763"/>
          <p14:tracePt t="38017" x="4572000" y="4484688"/>
          <p14:tracePt t="38034" x="4557713" y="4498975"/>
          <p14:tracePt t="38051" x="4535488" y="4521200"/>
          <p14:tracePt t="38067" x="4506913" y="4543425"/>
          <p14:tracePt t="38084" x="4478338" y="4564063"/>
          <p14:tracePt t="38101" x="4464050" y="4586288"/>
          <p14:tracePt t="38117" x="4433888" y="4614863"/>
          <p14:tracePt t="38134" x="4413250" y="4637088"/>
          <p14:tracePt t="38150" x="4398963" y="4651375"/>
          <p14:tracePt t="38167" x="4384675" y="4672013"/>
          <p14:tracePt t="38184" x="4362450" y="4694238"/>
          <p14:tracePt t="38200" x="4340225" y="4716463"/>
          <p14:tracePt t="38217" x="4319588" y="4730750"/>
          <p14:tracePt t="38234" x="4305300" y="4765675"/>
          <p14:tracePt t="38250" x="4291013" y="4779963"/>
          <p14:tracePt t="38266" x="4268788" y="4802188"/>
          <p14:tracePt t="38284" x="4260850" y="4810125"/>
          <p14:tracePt t="38300" x="4246563" y="4824413"/>
          <p14:tracePt t="38316" x="4232275" y="4838700"/>
          <p14:tracePt t="38334" x="4217988" y="4859338"/>
          <p14:tracePt t="38349" x="4211638" y="4881563"/>
          <p14:tracePt t="38367" x="4189413" y="4903788"/>
          <p14:tracePt t="38384" x="4167188" y="4924425"/>
          <p14:tracePt t="38400" x="4146550" y="4938713"/>
          <p14:tracePt t="38405" x="4138613" y="4946650"/>
          <p14:tracePt t="38417" x="4124325" y="4960938"/>
          <p14:tracePt t="38434" x="4102100" y="4975225"/>
          <p14:tracePt t="38450" x="4087813" y="4989513"/>
          <p14:tracePt t="38466" x="4067175" y="5011738"/>
          <p14:tracePt t="38484" x="4059238" y="5032375"/>
          <p14:tracePt t="38500" x="4044950" y="5054600"/>
          <p14:tracePt t="38518" x="4016375" y="5083175"/>
          <p14:tracePt t="38534" x="4008438" y="5105400"/>
          <p14:tracePt t="38550" x="3994150" y="5119688"/>
          <p14:tracePt t="38567" x="3987800" y="5127625"/>
          <p14:tracePt t="38583" x="3979863" y="5141913"/>
          <p14:tracePt t="38600" x="3979863" y="5148263"/>
          <p14:tracePt t="38617" x="3979863" y="5156200"/>
          <p14:tracePt t="38634" x="3965575" y="5170488"/>
          <p14:tracePt t="38650" x="3959225" y="5176838"/>
          <p14:tracePt t="38667" x="3951288" y="5184775"/>
          <p14:tracePt t="38683" x="3951288" y="5191125"/>
          <p14:tracePt t="38700" x="3944938" y="5199063"/>
          <p14:tracePt t="38717" x="3944938" y="5205413"/>
          <p14:tracePt t="38734" x="3937000" y="5213350"/>
          <p14:tracePt t="38751" x="3929063" y="5221288"/>
          <p14:tracePt t="38767" x="3929063" y="5235575"/>
          <p14:tracePt t="38785" x="3914775" y="5249863"/>
          <p14:tracePt t="38801" x="3914775" y="5264150"/>
          <p14:tracePt t="38817" x="3908425" y="5270500"/>
          <p14:tracePt t="38834" x="3908425" y="5278438"/>
          <p14:tracePt t="38851" x="3908425" y="5284788"/>
          <p14:tracePt t="38931" x="3922713" y="5270500"/>
          <p14:tracePt t="38939" x="3965575" y="5249863"/>
          <p14:tracePt t="38949" x="4016375" y="5213350"/>
          <p14:tracePt t="38965" x="4110038" y="5141913"/>
          <p14:tracePt t="38981" x="4189413" y="5068888"/>
          <p14:tracePt t="38997" x="4276725" y="4975225"/>
          <p14:tracePt t="39014" x="4362450" y="4889500"/>
          <p14:tracePt t="39031" x="4492625" y="4759325"/>
          <p14:tracePt t="39047" x="4859338" y="4427538"/>
          <p14:tracePt t="39064" x="5111750" y="4167188"/>
          <p14:tracePt t="39081" x="5372100" y="3857625"/>
          <p14:tracePt t="39097" x="5638800" y="3548063"/>
          <p14:tracePt t="39114" x="5811838" y="3309938"/>
          <p14:tracePt t="39132" x="5999163" y="3049588"/>
          <p14:tracePt t="39148" x="6092825" y="2941638"/>
          <p14:tracePt t="39165" x="6172200" y="2855913"/>
          <p14:tracePt t="39181" x="6251575" y="2762250"/>
          <p14:tracePt t="39200" x="6345238" y="2674938"/>
          <p14:tracePt t="39217" x="6503988" y="2538413"/>
          <p14:tracePt t="39233" x="6691313" y="2422525"/>
          <p14:tracePt t="39249" x="6915150" y="2314575"/>
          <p14:tracePt t="39266" x="7153275" y="2249488"/>
          <p14:tracePt t="39283" x="7354888" y="2228850"/>
          <p14:tracePt t="39300" x="7513638" y="2198688"/>
          <p14:tracePt t="39317" x="7650163" y="2178050"/>
          <p14:tracePt t="39334" x="7672388" y="2163763"/>
          <p14:tracePt t="39350" x="7678738" y="2163763"/>
          <p14:tracePt t="39366" x="7678738" y="2155825"/>
          <p14:tracePt t="39461" x="7686675" y="2149475"/>
          <p14:tracePt t="39471" x="7686675" y="2141538"/>
          <p14:tracePt t="39486" x="7693025" y="2133600"/>
          <p14:tracePt t="39502" x="7700963" y="2119313"/>
          <p14:tracePt t="39518" x="7708900" y="2112963"/>
          <p14:tracePt t="39531" x="7708900" y="2098675"/>
          <p14:tracePt t="39548" x="7708900" y="2070100"/>
          <p14:tracePt t="39564" x="7700963" y="2055813"/>
          <p14:tracePt t="39581" x="7678738" y="2033588"/>
          <p14:tracePt t="39597" x="7658100" y="2019300"/>
          <p14:tracePt t="39614" x="7635875" y="1997075"/>
          <p14:tracePt t="39630" x="7621588" y="1982788"/>
          <p14:tracePt t="39647" x="7615238" y="1976438"/>
          <p14:tracePt t="39664" x="7607300" y="1976438"/>
          <p14:tracePt t="39681" x="7607300" y="1968500"/>
          <p14:tracePt t="39714" x="7599363" y="1960563"/>
          <p14:tracePt t="39730" x="7593013" y="1954213"/>
          <p14:tracePt t="39747" x="7593013" y="1939925"/>
          <p14:tracePt t="39764" x="7593013" y="1925638"/>
          <p14:tracePt t="39781" x="7585075" y="1917700"/>
          <p14:tracePt t="39797" x="7585075" y="1889125"/>
          <p14:tracePt t="39814" x="7585075" y="1866900"/>
          <p14:tracePt t="39831" x="7585075" y="1852613"/>
          <p14:tracePt t="39847" x="7585075" y="1846263"/>
          <p14:tracePt t="39946" x="7585075" y="1838325"/>
          <p14:tracePt t="40080" x="7585075" y="1831975"/>
          <p14:tracePt t="40388" x="7593013" y="1831975"/>
          <p14:tracePt t="40406" x="7599363" y="1838325"/>
          <p14:tracePt t="40414" x="7607300" y="1846263"/>
          <p14:tracePt t="40422" x="7607300" y="1852613"/>
          <p14:tracePt t="40433" x="7615238" y="1860550"/>
          <p14:tracePt t="40450" x="7621588" y="1889125"/>
          <p14:tracePt t="40466" x="7621588" y="1911350"/>
          <p14:tracePt t="40483" x="7621588" y="1931988"/>
          <p14:tracePt t="40500" x="7635875" y="1990725"/>
          <p14:tracePt t="40516" x="7643813" y="2039938"/>
          <p14:tracePt t="40533" x="7658100" y="2076450"/>
          <p14:tracePt t="40551" x="7658100" y="2127250"/>
          <p14:tracePt t="40567" x="7658100" y="2155825"/>
          <p14:tracePt t="40583" x="7664450" y="2184400"/>
          <p14:tracePt t="40600" x="7664450" y="2212975"/>
          <p14:tracePt t="40616" x="7664450" y="2263775"/>
          <p14:tracePt t="40633" x="7658100" y="2322513"/>
          <p14:tracePt t="40649" x="7650163" y="2401888"/>
          <p14:tracePt t="40667" x="7635875" y="2544763"/>
          <p14:tracePt t="40683" x="7621588" y="2638425"/>
          <p14:tracePt t="40700" x="7607300" y="2725738"/>
          <p14:tracePt t="40716" x="7585075" y="2805113"/>
          <p14:tracePt t="40733" x="7556500" y="2890838"/>
          <p14:tracePt t="40749" x="7527925" y="2992438"/>
          <p14:tracePt t="40766" x="7519988" y="3071813"/>
          <p14:tracePt t="40784" x="7491413" y="3194050"/>
          <p14:tracePt t="40800" x="7470775" y="3281363"/>
          <p14:tracePt t="40816" x="7448550" y="3381375"/>
          <p14:tracePt t="40833" x="7442200" y="3460750"/>
          <p14:tracePt t="40849" x="7442200" y="3540125"/>
          <p14:tracePt t="40866" x="7442200" y="3619500"/>
          <p14:tracePt t="40883" x="7448550" y="3713163"/>
          <p14:tracePt t="40900" x="7456488" y="3786188"/>
          <p14:tracePt t="40916" x="7456488" y="3843338"/>
          <p14:tracePt t="40933" x="7456488" y="3894138"/>
          <p14:tracePt t="40949" x="7456488" y="3944938"/>
          <p14:tracePt t="40966" x="7456488" y="3994150"/>
          <p14:tracePt t="40983" x="7442200" y="4081463"/>
          <p14:tracePt t="41000" x="7434263" y="4160838"/>
          <p14:tracePt t="41016" x="7426325" y="4240213"/>
          <p14:tracePt t="41033" x="7412038" y="4319588"/>
          <p14:tracePt t="41050" x="7397750" y="4384675"/>
          <p14:tracePt t="41066" x="7391400" y="4427538"/>
          <p14:tracePt t="41085" x="7383463" y="4492625"/>
          <p14:tracePt t="41101" x="7383463" y="4564063"/>
          <p14:tracePt t="41117" x="7383463" y="4629150"/>
          <p14:tracePt t="41133" x="7397750" y="4702175"/>
          <p14:tracePt t="41149" x="7426325" y="4779963"/>
          <p14:tracePt t="41165" x="7448550" y="4830763"/>
          <p14:tracePt t="41181" x="7462838" y="4889500"/>
          <p14:tracePt t="41197" x="7470775" y="4918075"/>
          <p14:tracePt t="41215" x="7477125" y="4960938"/>
          <p14:tracePt t="41232" x="7477125" y="4975225"/>
          <p14:tracePt t="41248" x="7477125" y="4997450"/>
          <p14:tracePt t="41265" x="7485063" y="5018088"/>
          <p14:tracePt t="41281" x="7485063" y="5026025"/>
          <p14:tracePt t="41298" x="7491413" y="5032375"/>
          <p14:tracePt t="41360" x="7491413" y="5026025"/>
          <p14:tracePt t="41366" x="7477125" y="4997450"/>
          <p14:tracePt t="41383" x="7397750" y="4910138"/>
          <p14:tracePt t="41399" x="7269163" y="4824413"/>
          <p14:tracePt t="41404" x="7196138" y="4773613"/>
          <p14:tracePt t="41416" x="7124700" y="4716463"/>
          <p14:tracePt t="41435" x="6648450" y="4478338"/>
          <p14:tracePt t="41451" x="6323013" y="4362450"/>
          <p14:tracePt t="41467" x="6013450" y="4232275"/>
          <p14:tracePt t="41484" x="5675313" y="4124325"/>
          <p14:tracePt t="41500" x="5329238" y="4038600"/>
          <p14:tracePt t="41515" x="4983163" y="3973513"/>
          <p14:tracePt t="41533" x="4600575" y="3894138"/>
          <p14:tracePt t="41550" x="4167188" y="3821113"/>
          <p14:tracePt t="41566" x="3338513" y="3721100"/>
          <p14:tracePt t="41583" x="2776538" y="3656013"/>
          <p14:tracePt t="41599" x="2365375" y="3554413"/>
          <p14:tracePt t="41616" x="2112963" y="3446463"/>
          <p14:tracePt t="41633" x="1960563" y="3360738"/>
          <p14:tracePt t="41650" x="1824038" y="3281363"/>
          <p14:tracePt t="41667" x="1744663" y="3236913"/>
          <p14:tracePt t="41684" x="1673225" y="3187700"/>
          <p14:tracePt t="41699" x="1557338" y="3122613"/>
          <p14:tracePt t="41716" x="1435100" y="3043238"/>
          <p14:tracePt t="41733" x="1304925" y="2941638"/>
          <p14:tracePt t="41750" x="1089025" y="2725738"/>
          <p14:tracePt t="41766" x="952500" y="2609850"/>
          <p14:tracePt t="41783" x="842963" y="2530475"/>
          <p14:tracePt t="41800" x="771525" y="2487613"/>
          <p14:tracePt t="41815" x="735013" y="2444750"/>
          <p14:tracePt t="41833" x="720725" y="2430463"/>
          <p14:tracePt t="41910" x="706438" y="2401888"/>
          <p14:tracePt t="41918" x="692150" y="2371725"/>
          <p14:tracePt t="41933" x="669925" y="2292350"/>
          <p14:tracePt t="41949" x="641350" y="2228850"/>
          <p14:tracePt t="41966" x="635000" y="2198688"/>
          <p14:tracePt t="41982" x="635000" y="2184400"/>
          <p14:tracePt t="41999" x="635000" y="2170113"/>
          <p14:tracePt t="42016" x="641350" y="2163763"/>
          <p14:tracePt t="42033" x="655638" y="2149475"/>
          <p14:tracePt t="42049" x="663575" y="2141538"/>
          <p14:tracePt t="42066" x="677863" y="2133600"/>
          <p14:tracePt t="42083" x="677863" y="2127250"/>
          <p14:tracePt t="42120" x="677863" y="2119313"/>
          <p14:tracePt t="42151" x="677863" y="2112963"/>
          <p14:tracePt t="42212" x="677863" y="2119313"/>
          <p14:tracePt t="42220" x="677863" y="2127250"/>
          <p14:tracePt t="42234" x="677863" y="2170113"/>
          <p14:tracePt t="42251" x="685800" y="2343150"/>
          <p14:tracePt t="42268" x="692150" y="2487613"/>
          <p14:tracePt t="42284" x="692150" y="2603500"/>
          <p14:tracePt t="42298" x="685800" y="2733675"/>
          <p14:tracePt t="42314" x="677863" y="2870200"/>
          <p14:tracePt t="42331" x="677863" y="3000375"/>
          <p14:tracePt t="42347" x="677863" y="3143250"/>
          <p14:tracePt t="42365" x="700088" y="3360738"/>
          <p14:tracePt t="42381" x="706438" y="3475038"/>
          <p14:tracePt t="42397" x="720725" y="3582988"/>
          <p14:tracePt t="42415" x="742950" y="3678238"/>
          <p14:tracePt t="42432" x="763588" y="3763963"/>
          <p14:tracePt t="42450" x="808038" y="3900488"/>
          <p14:tracePt t="42466" x="836613" y="3987800"/>
          <p14:tracePt t="42483" x="865188" y="4067175"/>
          <p14:tracePt t="42499" x="893763" y="4138613"/>
          <p14:tracePt t="42515" x="915988" y="4181475"/>
          <p14:tracePt t="42533" x="930275" y="4217988"/>
          <p14:tracePt t="42549" x="944563" y="4246563"/>
          <p14:tracePt t="42566" x="973138" y="4291013"/>
          <p14:tracePt t="42583" x="987425" y="4325938"/>
          <p14:tracePt t="42599" x="1009650" y="4356100"/>
          <p14:tracePt t="42616" x="1023938" y="4376738"/>
          <p14:tracePt t="42633" x="1038225" y="4398963"/>
          <p14:tracePt t="42650" x="1046163" y="4427538"/>
          <p14:tracePt t="42666" x="1052513" y="4449763"/>
          <p14:tracePt t="42682" x="1052513" y="4478338"/>
          <p14:tracePt t="42699" x="1052513" y="4506913"/>
          <p14:tracePt t="42715" x="1052513" y="4535488"/>
          <p14:tracePt t="42732" x="1052513" y="4549775"/>
          <p14:tracePt t="42749" x="1052513" y="4572000"/>
          <p14:tracePt t="42767" x="1052513" y="4592638"/>
          <p14:tracePt t="42783" x="1046163" y="4606925"/>
          <p14:tracePt t="42800" x="1038225" y="4629150"/>
          <p14:tracePt t="42816" x="1031875" y="4643438"/>
          <p14:tracePt t="42833" x="1009650" y="4665663"/>
          <p14:tracePt t="42849" x="995363" y="4686300"/>
          <p14:tracePt t="42867" x="973138" y="4708525"/>
          <p14:tracePt t="42883" x="966788" y="4716463"/>
          <p14:tracePt t="42900" x="952500" y="4730750"/>
          <p14:tracePt t="42904" x="936625" y="4730750"/>
          <p14:tracePt t="42916" x="936625" y="4745038"/>
          <p14:tracePt t="42932" x="930275" y="4751388"/>
          <p14:tracePt t="42948" x="908050" y="4765675"/>
          <p14:tracePt t="42964" x="887413" y="4787900"/>
          <p14:tracePt t="42981" x="873125" y="4802188"/>
          <p14:tracePt t="42997" x="842963" y="4824413"/>
          <p14:tracePt t="43014" x="822325" y="4838700"/>
          <p14:tracePt t="43030" x="800100" y="4859338"/>
          <p14:tracePt t="43047" x="779463" y="4881563"/>
          <p14:tracePt t="43066" x="749300" y="4910138"/>
          <p14:tracePt t="43083" x="728663" y="4924425"/>
          <p14:tracePt t="43100" x="714375" y="4938713"/>
          <p14:tracePt t="43116" x="700088" y="4954588"/>
          <p14:tracePt t="43132" x="685800" y="4954588"/>
          <p14:tracePt t="43301" x="677863" y="4954588"/>
          <p14:tracePt t="43362" x="677863" y="4960938"/>
          <p14:tracePt t="43370" x="669925" y="4960938"/>
          <p14:tracePt t="43686" x="669925" y="4968875"/>
          <p14:tracePt t="43906" x="663575" y="4968875"/>
          <p14:tracePt t="43952" x="663575" y="4975225"/>
          <p14:tracePt t="44342" x="663575" y="4983163"/>
          <p14:tracePt t="44354" x="655638" y="4983163"/>
          <p14:tracePt t="44940" x="655638" y="4989513"/>
          <p14:tracePt t="44986" x="649288" y="4997450"/>
          <p14:tracePt t="45010" x="641350" y="4997450"/>
          <p14:tracePt t="45029" x="635000" y="5003800"/>
          <p14:tracePt t="45036" x="627063" y="5003800"/>
          <p14:tracePt t="45048" x="612775" y="5003800"/>
          <p14:tracePt t="45065" x="590550" y="5018088"/>
          <p14:tracePt t="45082" x="584200" y="5018088"/>
          <p14:tracePt t="45098" x="569913" y="5018088"/>
          <p14:tracePt t="45115" x="555625" y="5032375"/>
          <p14:tracePt t="45132" x="555625" y="5040313"/>
          <p14:tracePt t="45149" x="561975" y="5062538"/>
          <p14:tracePt t="45163" x="576263" y="5076825"/>
          <p14:tracePt t="45181" x="606425" y="5097463"/>
          <p14:tracePt t="45197" x="620713" y="5105400"/>
          <p14:tracePt t="45214" x="635000" y="5111750"/>
          <p14:tracePt t="45232" x="649288" y="5111750"/>
          <p14:tracePt t="45247" x="669925" y="5097463"/>
          <p14:tracePt t="45264" x="677863" y="5076825"/>
          <p14:tracePt t="45281" x="685800" y="5048250"/>
          <p14:tracePt t="45297" x="685800" y="5032375"/>
          <p14:tracePt t="45314" x="692150" y="5032375"/>
          <p14:tracePt t="45597" x="692150" y="5040313"/>
          <p14:tracePt t="45614" x="685800" y="5040313"/>
          <p14:tracePt t="45631" x="669925" y="5040313"/>
          <p14:tracePt t="45638" x="663575" y="5040313"/>
          <p14:tracePt t="45649" x="655638" y="5032375"/>
          <p14:tracePt t="45666" x="627063" y="5003800"/>
          <p14:tracePt t="45680" x="612775" y="4983163"/>
          <p14:tracePt t="45698" x="561975" y="4852988"/>
          <p14:tracePt t="45713" x="490538" y="4730750"/>
          <p14:tracePt t="45730" x="403225" y="4600575"/>
          <p14:tracePt t="45746" x="309563" y="4441825"/>
          <p14:tracePt t="45762" x="180975" y="4217988"/>
          <p14:tracePt t="45780" x="0" y="3959225"/>
        </p14:tracePtLst>
      </p14:laserTraceLst>
    </p:ext>
  </p:extLs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97000" y="295275"/>
            <a:ext cx="6057265" cy="76263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39725" marR="5080" indent="-327025">
              <a:lnSpc>
                <a:spcPct val="101600"/>
              </a:lnSpc>
              <a:spcBef>
                <a:spcPts val="50"/>
              </a:spcBef>
            </a:pPr>
            <a:r>
              <a:rPr spc="-5" dirty="0"/>
              <a:t>6. </a:t>
            </a:r>
            <a:r>
              <a:rPr dirty="0"/>
              <a:t>Esquemas </a:t>
            </a:r>
            <a:r>
              <a:rPr spc="10" dirty="0"/>
              <a:t>eléctricos </a:t>
            </a:r>
            <a:r>
              <a:rPr spc="-5" dirty="0"/>
              <a:t>de subestaciones  </a:t>
            </a:r>
            <a:r>
              <a:rPr dirty="0"/>
              <a:t>Interruptor sencillo – Barra</a:t>
            </a:r>
            <a:r>
              <a:rPr spc="10" dirty="0"/>
              <a:t> </a:t>
            </a:r>
            <a:r>
              <a:rPr spc="5" dirty="0"/>
              <a:t>simple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251075" y="1293812"/>
            <a:ext cx="4076700" cy="2395855"/>
            <a:chOff x="2251075" y="1293812"/>
            <a:chExt cx="4076700" cy="2395855"/>
          </a:xfrm>
        </p:grpSpPr>
        <p:sp>
          <p:nvSpPr>
            <p:cNvPr id="4" name="object 4"/>
            <p:cNvSpPr/>
            <p:nvPr/>
          </p:nvSpPr>
          <p:spPr>
            <a:xfrm>
              <a:off x="2527300" y="2413000"/>
              <a:ext cx="257175" cy="257175"/>
            </a:xfrm>
            <a:custGeom>
              <a:avLst/>
              <a:gdLst/>
              <a:ahLst/>
              <a:cxnLst/>
              <a:rect l="l" t="t" r="r" b="b"/>
              <a:pathLst>
                <a:path w="257175" h="257175">
                  <a:moveTo>
                    <a:pt x="0" y="0"/>
                  </a:moveTo>
                  <a:lnTo>
                    <a:pt x="257175" y="0"/>
                  </a:lnTo>
                  <a:lnTo>
                    <a:pt x="257175" y="257175"/>
                  </a:lnTo>
                  <a:lnTo>
                    <a:pt x="0" y="2571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651125" y="1565275"/>
              <a:ext cx="123825" cy="1952625"/>
            </a:xfrm>
            <a:custGeom>
              <a:avLst/>
              <a:gdLst/>
              <a:ahLst/>
              <a:cxnLst/>
              <a:rect l="l" t="t" r="r" b="b"/>
              <a:pathLst>
                <a:path w="123825" h="1952625">
                  <a:moveTo>
                    <a:pt x="9525" y="1104900"/>
                  </a:moveTo>
                  <a:lnTo>
                    <a:pt x="9525" y="1428750"/>
                  </a:lnTo>
                </a:path>
                <a:path w="123825" h="1952625">
                  <a:moveTo>
                    <a:pt x="9525" y="523875"/>
                  </a:moveTo>
                  <a:lnTo>
                    <a:pt x="9525" y="847725"/>
                  </a:lnTo>
                </a:path>
                <a:path w="123825" h="1952625">
                  <a:moveTo>
                    <a:pt x="123825" y="1438275"/>
                  </a:moveTo>
                  <a:lnTo>
                    <a:pt x="9525" y="1628775"/>
                  </a:lnTo>
                </a:path>
                <a:path w="123825" h="1952625">
                  <a:moveTo>
                    <a:pt x="19050" y="1628775"/>
                  </a:moveTo>
                  <a:lnTo>
                    <a:pt x="19050" y="1952625"/>
                  </a:lnTo>
                </a:path>
                <a:path w="123825" h="1952625">
                  <a:moveTo>
                    <a:pt x="123825" y="333375"/>
                  </a:moveTo>
                  <a:lnTo>
                    <a:pt x="9525" y="523875"/>
                  </a:lnTo>
                </a:path>
                <a:path w="123825" h="1952625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41600" y="3498850"/>
              <a:ext cx="47625" cy="190500"/>
            </a:xfrm>
            <a:custGeom>
              <a:avLst/>
              <a:gdLst/>
              <a:ahLst/>
              <a:cxnLst/>
              <a:rect l="l" t="t" r="r" b="b"/>
              <a:pathLst>
                <a:path w="47625" h="190500">
                  <a:moveTo>
                    <a:pt x="9525" y="66675"/>
                  </a:moveTo>
                  <a:lnTo>
                    <a:pt x="0" y="66675"/>
                  </a:lnTo>
                  <a:lnTo>
                    <a:pt x="19050" y="190500"/>
                  </a:lnTo>
                  <a:lnTo>
                    <a:pt x="45426" y="76200"/>
                  </a:lnTo>
                  <a:lnTo>
                    <a:pt x="9525" y="76200"/>
                  </a:lnTo>
                  <a:lnTo>
                    <a:pt x="9525" y="66675"/>
                  </a:lnTo>
                  <a:close/>
                </a:path>
                <a:path w="47625" h="190500">
                  <a:moveTo>
                    <a:pt x="19050" y="0"/>
                  </a:moveTo>
                  <a:lnTo>
                    <a:pt x="9525" y="0"/>
                  </a:lnTo>
                  <a:lnTo>
                    <a:pt x="9525" y="76200"/>
                  </a:lnTo>
                  <a:lnTo>
                    <a:pt x="19050" y="76200"/>
                  </a:lnTo>
                  <a:lnTo>
                    <a:pt x="19050" y="0"/>
                  </a:lnTo>
                  <a:close/>
                </a:path>
                <a:path w="47625" h="190500">
                  <a:moveTo>
                    <a:pt x="28575" y="66675"/>
                  </a:moveTo>
                  <a:lnTo>
                    <a:pt x="19050" y="66675"/>
                  </a:lnTo>
                  <a:lnTo>
                    <a:pt x="19050" y="76200"/>
                  </a:lnTo>
                  <a:lnTo>
                    <a:pt x="28575" y="76200"/>
                  </a:lnTo>
                  <a:lnTo>
                    <a:pt x="28575" y="66675"/>
                  </a:lnTo>
                  <a:close/>
                </a:path>
                <a:path w="47625" h="190500">
                  <a:moveTo>
                    <a:pt x="38100" y="0"/>
                  </a:moveTo>
                  <a:lnTo>
                    <a:pt x="28575" y="0"/>
                  </a:lnTo>
                  <a:lnTo>
                    <a:pt x="28575" y="76200"/>
                  </a:lnTo>
                  <a:lnTo>
                    <a:pt x="38100" y="76200"/>
                  </a:lnTo>
                  <a:lnTo>
                    <a:pt x="38100" y="0"/>
                  </a:lnTo>
                  <a:close/>
                </a:path>
                <a:path w="47625" h="190500">
                  <a:moveTo>
                    <a:pt x="47625" y="66675"/>
                  </a:moveTo>
                  <a:lnTo>
                    <a:pt x="38100" y="66675"/>
                  </a:lnTo>
                  <a:lnTo>
                    <a:pt x="38100" y="76200"/>
                  </a:lnTo>
                  <a:lnTo>
                    <a:pt x="45426" y="76200"/>
                  </a:lnTo>
                  <a:lnTo>
                    <a:pt x="47625" y="666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17787" y="3255962"/>
              <a:ext cx="95250" cy="1047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51250" y="2413000"/>
              <a:ext cx="247650" cy="257175"/>
            </a:xfrm>
            <a:custGeom>
              <a:avLst/>
              <a:gdLst/>
              <a:ahLst/>
              <a:cxnLst/>
              <a:rect l="l" t="t" r="r" b="b"/>
              <a:pathLst>
                <a:path w="247650" h="257175">
                  <a:moveTo>
                    <a:pt x="0" y="0"/>
                  </a:moveTo>
                  <a:lnTo>
                    <a:pt x="247650" y="0"/>
                  </a:lnTo>
                  <a:lnTo>
                    <a:pt x="247650" y="257175"/>
                  </a:lnTo>
                  <a:lnTo>
                    <a:pt x="0" y="2571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775075" y="1574800"/>
              <a:ext cx="123825" cy="1943100"/>
            </a:xfrm>
            <a:custGeom>
              <a:avLst/>
              <a:gdLst/>
              <a:ahLst/>
              <a:cxnLst/>
              <a:rect l="l" t="t" r="r" b="b"/>
              <a:pathLst>
                <a:path w="123825" h="1943100">
                  <a:moveTo>
                    <a:pt x="0" y="1095375"/>
                  </a:moveTo>
                  <a:lnTo>
                    <a:pt x="0" y="1419225"/>
                  </a:lnTo>
                </a:path>
                <a:path w="123825" h="1943100">
                  <a:moveTo>
                    <a:pt x="0" y="514350"/>
                  </a:moveTo>
                  <a:lnTo>
                    <a:pt x="0" y="838200"/>
                  </a:lnTo>
                </a:path>
                <a:path w="123825" h="1943100">
                  <a:moveTo>
                    <a:pt x="123825" y="1438275"/>
                  </a:moveTo>
                  <a:lnTo>
                    <a:pt x="9525" y="1628775"/>
                  </a:lnTo>
                </a:path>
                <a:path w="123825" h="1943100">
                  <a:moveTo>
                    <a:pt x="9525" y="1619250"/>
                  </a:moveTo>
                  <a:lnTo>
                    <a:pt x="9525" y="1943100"/>
                  </a:lnTo>
                </a:path>
                <a:path w="123825" h="1943100">
                  <a:moveTo>
                    <a:pt x="114300" y="323850"/>
                  </a:moveTo>
                  <a:lnTo>
                    <a:pt x="0" y="514350"/>
                  </a:lnTo>
                </a:path>
                <a:path w="123825" h="1943100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756025" y="3498850"/>
              <a:ext cx="57150" cy="190500"/>
            </a:xfrm>
            <a:custGeom>
              <a:avLst/>
              <a:gdLst/>
              <a:ahLst/>
              <a:cxnLst/>
              <a:rect l="l" t="t" r="r" b="b"/>
              <a:pathLst>
                <a:path w="57150" h="190500">
                  <a:moveTo>
                    <a:pt x="19050" y="66675"/>
                  </a:moveTo>
                  <a:lnTo>
                    <a:pt x="0" y="66675"/>
                  </a:lnTo>
                  <a:lnTo>
                    <a:pt x="28575" y="190500"/>
                  </a:lnTo>
                  <a:lnTo>
                    <a:pt x="54951" y="76200"/>
                  </a:lnTo>
                  <a:lnTo>
                    <a:pt x="19050" y="76200"/>
                  </a:lnTo>
                  <a:lnTo>
                    <a:pt x="19050" y="66675"/>
                  </a:lnTo>
                  <a:close/>
                </a:path>
                <a:path w="57150" h="190500">
                  <a:moveTo>
                    <a:pt x="28575" y="0"/>
                  </a:moveTo>
                  <a:lnTo>
                    <a:pt x="19050" y="0"/>
                  </a:lnTo>
                  <a:lnTo>
                    <a:pt x="19050" y="76200"/>
                  </a:lnTo>
                  <a:lnTo>
                    <a:pt x="28575" y="76200"/>
                  </a:lnTo>
                  <a:lnTo>
                    <a:pt x="28575" y="0"/>
                  </a:lnTo>
                  <a:close/>
                </a:path>
                <a:path w="57150" h="190500">
                  <a:moveTo>
                    <a:pt x="38100" y="0"/>
                  </a:moveTo>
                  <a:lnTo>
                    <a:pt x="28575" y="0"/>
                  </a:lnTo>
                  <a:lnTo>
                    <a:pt x="28575" y="76200"/>
                  </a:lnTo>
                  <a:lnTo>
                    <a:pt x="38100" y="76200"/>
                  </a:lnTo>
                  <a:lnTo>
                    <a:pt x="38100" y="0"/>
                  </a:lnTo>
                  <a:close/>
                </a:path>
                <a:path w="57150" h="190500">
                  <a:moveTo>
                    <a:pt x="57150" y="66675"/>
                  </a:moveTo>
                  <a:lnTo>
                    <a:pt x="38100" y="66675"/>
                  </a:lnTo>
                  <a:lnTo>
                    <a:pt x="38100" y="76200"/>
                  </a:lnTo>
                  <a:lnTo>
                    <a:pt x="54951" y="76200"/>
                  </a:lnTo>
                  <a:lnTo>
                    <a:pt x="57150" y="666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732212" y="3265487"/>
              <a:ext cx="104775" cy="10477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251075" y="1555750"/>
              <a:ext cx="2047875" cy="0"/>
            </a:xfrm>
            <a:custGeom>
              <a:avLst/>
              <a:gdLst/>
              <a:ahLst/>
              <a:cxnLst/>
              <a:rect l="l" t="t" r="r" b="b"/>
              <a:pathLst>
                <a:path w="2047875">
                  <a:moveTo>
                    <a:pt x="0" y="0"/>
                  </a:moveTo>
                  <a:lnTo>
                    <a:pt x="2047875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594225" y="2413000"/>
              <a:ext cx="257175" cy="247650"/>
            </a:xfrm>
            <a:custGeom>
              <a:avLst/>
              <a:gdLst/>
              <a:ahLst/>
              <a:cxnLst/>
              <a:rect l="l" t="t" r="r" b="b"/>
              <a:pathLst>
                <a:path w="257175" h="247650">
                  <a:moveTo>
                    <a:pt x="0" y="0"/>
                  </a:moveTo>
                  <a:lnTo>
                    <a:pt x="257175" y="0"/>
                  </a:lnTo>
                  <a:lnTo>
                    <a:pt x="257175" y="247650"/>
                  </a:lnTo>
                  <a:lnTo>
                    <a:pt x="0" y="24765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718050" y="1565275"/>
              <a:ext cx="123825" cy="1943100"/>
            </a:xfrm>
            <a:custGeom>
              <a:avLst/>
              <a:gdLst/>
              <a:ahLst/>
              <a:cxnLst/>
              <a:rect l="l" t="t" r="r" b="b"/>
              <a:pathLst>
                <a:path w="123825" h="1943100">
                  <a:moveTo>
                    <a:pt x="9525" y="1095375"/>
                  </a:moveTo>
                  <a:lnTo>
                    <a:pt x="9525" y="1419225"/>
                  </a:lnTo>
                </a:path>
                <a:path w="123825" h="1943100">
                  <a:moveTo>
                    <a:pt x="0" y="514350"/>
                  </a:moveTo>
                  <a:lnTo>
                    <a:pt x="0" y="838200"/>
                  </a:lnTo>
                </a:path>
                <a:path w="123825" h="1943100">
                  <a:moveTo>
                    <a:pt x="123825" y="1438275"/>
                  </a:moveTo>
                  <a:lnTo>
                    <a:pt x="9525" y="1628775"/>
                  </a:lnTo>
                </a:path>
                <a:path w="123825" h="1943100">
                  <a:moveTo>
                    <a:pt x="9525" y="1619250"/>
                  </a:moveTo>
                  <a:lnTo>
                    <a:pt x="9525" y="1943100"/>
                  </a:lnTo>
                </a:path>
                <a:path w="123825" h="1943100">
                  <a:moveTo>
                    <a:pt x="123825" y="333375"/>
                  </a:moveTo>
                  <a:lnTo>
                    <a:pt x="9525" y="523875"/>
                  </a:lnTo>
                </a:path>
                <a:path w="123825" h="1943100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708525" y="3498850"/>
              <a:ext cx="47625" cy="190500"/>
            </a:xfrm>
            <a:custGeom>
              <a:avLst/>
              <a:gdLst/>
              <a:ahLst/>
              <a:cxnLst/>
              <a:rect l="l" t="t" r="r" b="b"/>
              <a:pathLst>
                <a:path w="47625" h="190500">
                  <a:moveTo>
                    <a:pt x="9525" y="57150"/>
                  </a:moveTo>
                  <a:lnTo>
                    <a:pt x="0" y="57150"/>
                  </a:lnTo>
                  <a:lnTo>
                    <a:pt x="19050" y="190500"/>
                  </a:lnTo>
                  <a:lnTo>
                    <a:pt x="43542" y="76200"/>
                  </a:lnTo>
                  <a:lnTo>
                    <a:pt x="9525" y="76200"/>
                  </a:lnTo>
                  <a:lnTo>
                    <a:pt x="9525" y="57150"/>
                  </a:lnTo>
                  <a:close/>
                </a:path>
                <a:path w="47625" h="190500">
                  <a:moveTo>
                    <a:pt x="19050" y="0"/>
                  </a:moveTo>
                  <a:lnTo>
                    <a:pt x="9525" y="0"/>
                  </a:lnTo>
                  <a:lnTo>
                    <a:pt x="9525" y="76200"/>
                  </a:lnTo>
                  <a:lnTo>
                    <a:pt x="19050" y="76200"/>
                  </a:lnTo>
                  <a:lnTo>
                    <a:pt x="19050" y="0"/>
                  </a:lnTo>
                  <a:close/>
                </a:path>
                <a:path w="47625" h="190500">
                  <a:moveTo>
                    <a:pt x="28575" y="57150"/>
                  </a:moveTo>
                  <a:lnTo>
                    <a:pt x="19050" y="57150"/>
                  </a:lnTo>
                  <a:lnTo>
                    <a:pt x="19050" y="76200"/>
                  </a:lnTo>
                  <a:lnTo>
                    <a:pt x="28575" y="76200"/>
                  </a:lnTo>
                  <a:lnTo>
                    <a:pt x="28575" y="57150"/>
                  </a:lnTo>
                  <a:close/>
                </a:path>
                <a:path w="47625" h="190500">
                  <a:moveTo>
                    <a:pt x="38100" y="0"/>
                  </a:moveTo>
                  <a:lnTo>
                    <a:pt x="28575" y="0"/>
                  </a:lnTo>
                  <a:lnTo>
                    <a:pt x="28575" y="76200"/>
                  </a:lnTo>
                  <a:lnTo>
                    <a:pt x="38100" y="76200"/>
                  </a:lnTo>
                  <a:lnTo>
                    <a:pt x="38100" y="0"/>
                  </a:lnTo>
                  <a:close/>
                </a:path>
                <a:path w="47625" h="190500">
                  <a:moveTo>
                    <a:pt x="47625" y="57150"/>
                  </a:moveTo>
                  <a:lnTo>
                    <a:pt x="38100" y="57150"/>
                  </a:lnTo>
                  <a:lnTo>
                    <a:pt x="38100" y="76200"/>
                  </a:lnTo>
                  <a:lnTo>
                    <a:pt x="43542" y="76200"/>
                  </a:lnTo>
                  <a:lnTo>
                    <a:pt x="47625" y="571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84712" y="3255962"/>
              <a:ext cx="95250" cy="10477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718175" y="2413000"/>
              <a:ext cx="247650" cy="257175"/>
            </a:xfrm>
            <a:custGeom>
              <a:avLst/>
              <a:gdLst/>
              <a:ahLst/>
              <a:cxnLst/>
              <a:rect l="l" t="t" r="r" b="b"/>
              <a:pathLst>
                <a:path w="247650" h="257175">
                  <a:moveTo>
                    <a:pt x="0" y="0"/>
                  </a:moveTo>
                  <a:lnTo>
                    <a:pt x="247650" y="0"/>
                  </a:lnTo>
                  <a:lnTo>
                    <a:pt x="247650" y="257175"/>
                  </a:lnTo>
                  <a:lnTo>
                    <a:pt x="0" y="2571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842000" y="1565275"/>
              <a:ext cx="114300" cy="1943100"/>
            </a:xfrm>
            <a:custGeom>
              <a:avLst/>
              <a:gdLst/>
              <a:ahLst/>
              <a:cxnLst/>
              <a:rect l="l" t="t" r="r" b="b"/>
              <a:pathLst>
                <a:path w="114300" h="1943100">
                  <a:moveTo>
                    <a:pt x="0" y="1104900"/>
                  </a:moveTo>
                  <a:lnTo>
                    <a:pt x="0" y="1428750"/>
                  </a:lnTo>
                </a:path>
                <a:path w="114300" h="1943100">
                  <a:moveTo>
                    <a:pt x="0" y="514350"/>
                  </a:moveTo>
                  <a:lnTo>
                    <a:pt x="0" y="838200"/>
                  </a:lnTo>
                </a:path>
                <a:path w="114300" h="1943100">
                  <a:moveTo>
                    <a:pt x="114300" y="1438275"/>
                  </a:moveTo>
                  <a:lnTo>
                    <a:pt x="0" y="1628775"/>
                  </a:lnTo>
                </a:path>
                <a:path w="114300" h="1943100">
                  <a:moveTo>
                    <a:pt x="9525" y="1619250"/>
                  </a:moveTo>
                  <a:lnTo>
                    <a:pt x="9525" y="1943100"/>
                  </a:lnTo>
                </a:path>
                <a:path w="114300" h="1943100">
                  <a:moveTo>
                    <a:pt x="114300" y="333375"/>
                  </a:moveTo>
                  <a:lnTo>
                    <a:pt x="0" y="523875"/>
                  </a:lnTo>
                </a:path>
                <a:path w="114300" h="1943100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822950" y="3498850"/>
              <a:ext cx="47625" cy="190500"/>
            </a:xfrm>
            <a:custGeom>
              <a:avLst/>
              <a:gdLst/>
              <a:ahLst/>
              <a:cxnLst/>
              <a:rect l="l" t="t" r="r" b="b"/>
              <a:pathLst>
                <a:path w="47625" h="190500">
                  <a:moveTo>
                    <a:pt x="9525" y="66675"/>
                  </a:moveTo>
                  <a:lnTo>
                    <a:pt x="0" y="66675"/>
                  </a:lnTo>
                  <a:lnTo>
                    <a:pt x="28575" y="190500"/>
                  </a:lnTo>
                  <a:lnTo>
                    <a:pt x="46159" y="76200"/>
                  </a:lnTo>
                  <a:lnTo>
                    <a:pt x="9525" y="76200"/>
                  </a:lnTo>
                  <a:lnTo>
                    <a:pt x="9525" y="66675"/>
                  </a:lnTo>
                  <a:close/>
                </a:path>
                <a:path w="47625" h="190500">
                  <a:moveTo>
                    <a:pt x="19050" y="0"/>
                  </a:moveTo>
                  <a:lnTo>
                    <a:pt x="9525" y="0"/>
                  </a:lnTo>
                  <a:lnTo>
                    <a:pt x="9525" y="76200"/>
                  </a:lnTo>
                  <a:lnTo>
                    <a:pt x="19050" y="76200"/>
                  </a:lnTo>
                  <a:lnTo>
                    <a:pt x="19050" y="0"/>
                  </a:lnTo>
                  <a:close/>
                </a:path>
                <a:path w="47625" h="190500">
                  <a:moveTo>
                    <a:pt x="28575" y="66675"/>
                  </a:moveTo>
                  <a:lnTo>
                    <a:pt x="19050" y="66675"/>
                  </a:lnTo>
                  <a:lnTo>
                    <a:pt x="19050" y="76200"/>
                  </a:lnTo>
                  <a:lnTo>
                    <a:pt x="28575" y="76200"/>
                  </a:lnTo>
                  <a:lnTo>
                    <a:pt x="28575" y="66675"/>
                  </a:lnTo>
                  <a:close/>
                </a:path>
                <a:path w="47625" h="190500">
                  <a:moveTo>
                    <a:pt x="38100" y="0"/>
                  </a:moveTo>
                  <a:lnTo>
                    <a:pt x="28575" y="0"/>
                  </a:lnTo>
                  <a:lnTo>
                    <a:pt x="28575" y="76200"/>
                  </a:lnTo>
                  <a:lnTo>
                    <a:pt x="38100" y="76200"/>
                  </a:lnTo>
                  <a:lnTo>
                    <a:pt x="38100" y="0"/>
                  </a:lnTo>
                  <a:close/>
                </a:path>
                <a:path w="47625" h="190500">
                  <a:moveTo>
                    <a:pt x="47625" y="66675"/>
                  </a:moveTo>
                  <a:lnTo>
                    <a:pt x="38100" y="66675"/>
                  </a:lnTo>
                  <a:lnTo>
                    <a:pt x="38100" y="76200"/>
                  </a:lnTo>
                  <a:lnTo>
                    <a:pt x="46159" y="76200"/>
                  </a:lnTo>
                  <a:lnTo>
                    <a:pt x="47625" y="666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799137" y="3255962"/>
              <a:ext cx="95250" cy="10477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289425" y="1555750"/>
              <a:ext cx="2038350" cy="0"/>
            </a:xfrm>
            <a:custGeom>
              <a:avLst/>
              <a:gdLst/>
              <a:ahLst/>
              <a:cxnLst/>
              <a:rect l="l" t="t" r="r" b="b"/>
              <a:pathLst>
                <a:path w="2038350">
                  <a:moveTo>
                    <a:pt x="0" y="0"/>
                  </a:moveTo>
                  <a:lnTo>
                    <a:pt x="203835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132512" y="1293812"/>
              <a:ext cx="104775" cy="24288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65100" y="3486150"/>
            <a:ext cx="8253730" cy="2522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57475">
              <a:lnSpc>
                <a:spcPct val="100000"/>
              </a:lnSpc>
              <a:spcBef>
                <a:spcPts val="100"/>
              </a:spcBef>
              <a:tabLst>
                <a:tab pos="3771265" algn="l"/>
                <a:tab pos="4723765" algn="l"/>
                <a:tab pos="5838190" algn="l"/>
              </a:tabLst>
            </a:pPr>
            <a:r>
              <a:rPr sz="1800" baseline="-6944" dirty="0">
                <a:latin typeface="Arial"/>
                <a:cs typeface="Arial"/>
              </a:rPr>
              <a:t>#</a:t>
            </a:r>
            <a:r>
              <a:rPr sz="1800" spc="-97" baseline="-6944" dirty="0">
                <a:latin typeface="Arial"/>
                <a:cs typeface="Arial"/>
              </a:rPr>
              <a:t> </a:t>
            </a:r>
            <a:r>
              <a:rPr sz="1800" baseline="-6944" dirty="0">
                <a:latin typeface="Arial"/>
                <a:cs typeface="Arial"/>
              </a:rPr>
              <a:t>1	</a:t>
            </a:r>
            <a:r>
              <a:rPr sz="1200" dirty="0">
                <a:latin typeface="Arial"/>
                <a:cs typeface="Arial"/>
              </a:rPr>
              <a:t>#</a:t>
            </a:r>
            <a:r>
              <a:rPr sz="1200" spc="-6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2	</a:t>
            </a:r>
            <a:r>
              <a:rPr sz="1800" baseline="-4629" dirty="0">
                <a:latin typeface="Arial"/>
                <a:cs typeface="Arial"/>
              </a:rPr>
              <a:t>#</a:t>
            </a:r>
            <a:r>
              <a:rPr sz="1800" spc="-97" baseline="-4629" dirty="0">
                <a:latin typeface="Arial"/>
                <a:cs typeface="Arial"/>
              </a:rPr>
              <a:t> </a:t>
            </a:r>
            <a:r>
              <a:rPr sz="1800" baseline="-4629" dirty="0">
                <a:latin typeface="Arial"/>
                <a:cs typeface="Arial"/>
              </a:rPr>
              <a:t>3	</a:t>
            </a:r>
            <a:r>
              <a:rPr sz="1200" dirty="0">
                <a:latin typeface="Arial"/>
                <a:cs typeface="Arial"/>
              </a:rPr>
              <a:t>#</a:t>
            </a:r>
            <a:r>
              <a:rPr sz="1200" spc="-7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Arial"/>
              <a:cs typeface="Arial"/>
            </a:endParaRPr>
          </a:p>
          <a:p>
            <a:pPr marL="228600" indent="-190500">
              <a:lnSpc>
                <a:spcPct val="100000"/>
              </a:lnSpc>
              <a:buChar char="•"/>
              <a:tabLst>
                <a:tab pos="228600" algn="l"/>
              </a:tabLst>
            </a:pPr>
            <a:r>
              <a:rPr sz="1550" spc="10" dirty="0">
                <a:latin typeface="Arial"/>
                <a:cs typeface="Arial"/>
              </a:rPr>
              <a:t>1 </a:t>
            </a:r>
            <a:r>
              <a:rPr sz="1550" spc="15" dirty="0">
                <a:latin typeface="Arial"/>
                <a:cs typeface="Arial"/>
              </a:rPr>
              <a:t>Interruptor </a:t>
            </a:r>
            <a:r>
              <a:rPr sz="1550" spc="10" dirty="0">
                <a:latin typeface="Arial"/>
                <a:cs typeface="Arial"/>
              </a:rPr>
              <a:t>por</a:t>
            </a:r>
            <a:r>
              <a:rPr sz="1550" spc="90" dirty="0">
                <a:latin typeface="Arial"/>
                <a:cs typeface="Arial"/>
              </a:rPr>
              <a:t> </a:t>
            </a:r>
            <a:r>
              <a:rPr sz="1550" spc="10" dirty="0">
                <a:latin typeface="Arial"/>
                <a:cs typeface="Arial"/>
              </a:rPr>
              <a:t>circuito</a:t>
            </a:r>
            <a:endParaRPr sz="1550">
              <a:latin typeface="Arial"/>
              <a:cs typeface="Arial"/>
            </a:endParaRPr>
          </a:p>
          <a:p>
            <a:pPr marL="228600" indent="-190500">
              <a:lnSpc>
                <a:spcPct val="100000"/>
              </a:lnSpc>
              <a:spcBef>
                <a:spcPts val="990"/>
              </a:spcBef>
              <a:buChar char="•"/>
              <a:tabLst>
                <a:tab pos="228600" algn="l"/>
              </a:tabLst>
            </a:pPr>
            <a:r>
              <a:rPr sz="1550" spc="10" dirty="0">
                <a:latin typeface="Arial"/>
                <a:cs typeface="Arial"/>
              </a:rPr>
              <a:t>2 </a:t>
            </a:r>
            <a:r>
              <a:rPr sz="1550" spc="20" dirty="0">
                <a:latin typeface="Arial"/>
                <a:cs typeface="Arial"/>
              </a:rPr>
              <a:t>Seccionadores </a:t>
            </a:r>
            <a:r>
              <a:rPr sz="1550" spc="15" dirty="0">
                <a:latin typeface="Arial"/>
                <a:cs typeface="Arial"/>
              </a:rPr>
              <a:t>por</a:t>
            </a:r>
            <a:r>
              <a:rPr sz="1550" spc="55" dirty="0">
                <a:latin typeface="Arial"/>
                <a:cs typeface="Arial"/>
              </a:rPr>
              <a:t> </a:t>
            </a:r>
            <a:r>
              <a:rPr sz="1550" spc="10" dirty="0">
                <a:latin typeface="Arial"/>
                <a:cs typeface="Arial"/>
              </a:rPr>
              <a:t>circuito</a:t>
            </a:r>
            <a:endParaRPr sz="1550">
              <a:latin typeface="Arial"/>
              <a:cs typeface="Arial"/>
            </a:endParaRPr>
          </a:p>
          <a:p>
            <a:pPr marL="228600" indent="-190500">
              <a:lnSpc>
                <a:spcPct val="100000"/>
              </a:lnSpc>
              <a:spcBef>
                <a:spcPts val="1065"/>
              </a:spcBef>
              <a:buChar char="•"/>
              <a:tabLst>
                <a:tab pos="228600" algn="l"/>
              </a:tabLst>
            </a:pPr>
            <a:r>
              <a:rPr sz="1550" spc="10" dirty="0">
                <a:latin typeface="Arial"/>
                <a:cs typeface="Arial"/>
              </a:rPr>
              <a:t>Fallo </a:t>
            </a:r>
            <a:r>
              <a:rPr sz="1550" spc="15" dirty="0">
                <a:latin typeface="Arial"/>
                <a:cs typeface="Arial"/>
              </a:rPr>
              <a:t>en barra: se pierden todos </a:t>
            </a:r>
            <a:r>
              <a:rPr sz="1550" spc="10" dirty="0">
                <a:latin typeface="Arial"/>
                <a:cs typeface="Arial"/>
              </a:rPr>
              <a:t>los circuitos al </a:t>
            </a:r>
            <a:r>
              <a:rPr sz="1550" spc="15" dirty="0">
                <a:latin typeface="Arial"/>
                <a:cs typeface="Arial"/>
              </a:rPr>
              <a:t>despejar </a:t>
            </a:r>
            <a:r>
              <a:rPr sz="1550" spc="10" dirty="0">
                <a:latin typeface="Arial"/>
                <a:cs typeface="Arial"/>
              </a:rPr>
              <a:t>los </a:t>
            </a:r>
            <a:r>
              <a:rPr sz="1550" spc="15" dirty="0">
                <a:latin typeface="Arial"/>
                <a:cs typeface="Arial"/>
              </a:rPr>
              <a:t>interruptores </a:t>
            </a:r>
            <a:r>
              <a:rPr sz="1550" spc="10" dirty="0">
                <a:latin typeface="Arial"/>
                <a:cs typeface="Arial"/>
              </a:rPr>
              <a:t>la</a:t>
            </a:r>
            <a:r>
              <a:rPr sz="1550" spc="204" dirty="0">
                <a:latin typeface="Arial"/>
                <a:cs typeface="Arial"/>
              </a:rPr>
              <a:t> </a:t>
            </a:r>
            <a:r>
              <a:rPr sz="1550" spc="20" dirty="0">
                <a:latin typeface="Arial"/>
                <a:cs typeface="Arial"/>
              </a:rPr>
              <a:t>falta</a:t>
            </a:r>
            <a:endParaRPr sz="1550">
              <a:latin typeface="Arial"/>
              <a:cs typeface="Arial"/>
            </a:endParaRPr>
          </a:p>
          <a:p>
            <a:pPr marL="228600" indent="-190500">
              <a:lnSpc>
                <a:spcPct val="100000"/>
              </a:lnSpc>
              <a:spcBef>
                <a:spcPts val="990"/>
              </a:spcBef>
              <a:buChar char="•"/>
              <a:tabLst>
                <a:tab pos="228600" algn="l"/>
              </a:tabLst>
            </a:pPr>
            <a:r>
              <a:rPr sz="1550" spc="10" dirty="0">
                <a:latin typeface="Arial"/>
                <a:cs typeface="Arial"/>
              </a:rPr>
              <a:t>Fallo de interruptor </a:t>
            </a:r>
            <a:r>
              <a:rPr sz="1550" spc="5" dirty="0">
                <a:latin typeface="Arial"/>
                <a:cs typeface="Arial"/>
              </a:rPr>
              <a:t>al abrir: </a:t>
            </a:r>
            <a:r>
              <a:rPr sz="1550" spc="15" dirty="0">
                <a:latin typeface="Arial"/>
                <a:cs typeface="Arial"/>
              </a:rPr>
              <a:t>se pierden </a:t>
            </a:r>
            <a:r>
              <a:rPr sz="1550" spc="20" dirty="0">
                <a:latin typeface="Arial"/>
                <a:cs typeface="Arial"/>
              </a:rPr>
              <a:t>todos </a:t>
            </a:r>
            <a:r>
              <a:rPr sz="1550" spc="10" dirty="0">
                <a:latin typeface="Arial"/>
                <a:cs typeface="Arial"/>
              </a:rPr>
              <a:t>los </a:t>
            </a:r>
            <a:r>
              <a:rPr sz="1550" spc="15" dirty="0">
                <a:latin typeface="Arial"/>
                <a:cs typeface="Arial"/>
              </a:rPr>
              <a:t>circuitos </a:t>
            </a:r>
            <a:r>
              <a:rPr sz="1550" spc="10" dirty="0">
                <a:latin typeface="Arial"/>
                <a:cs typeface="Arial"/>
              </a:rPr>
              <a:t>al abrir el </a:t>
            </a:r>
            <a:r>
              <a:rPr sz="1550" spc="15" dirty="0">
                <a:latin typeface="Arial"/>
                <a:cs typeface="Arial"/>
              </a:rPr>
              <a:t>resto de</a:t>
            </a:r>
            <a:r>
              <a:rPr sz="1550" spc="335" dirty="0">
                <a:latin typeface="Arial"/>
                <a:cs typeface="Arial"/>
              </a:rPr>
              <a:t> </a:t>
            </a:r>
            <a:r>
              <a:rPr sz="1550" spc="20" dirty="0">
                <a:latin typeface="Arial"/>
                <a:cs typeface="Arial"/>
              </a:rPr>
              <a:t>interruptores</a:t>
            </a:r>
            <a:endParaRPr sz="1550">
              <a:latin typeface="Arial"/>
              <a:cs typeface="Arial"/>
            </a:endParaRPr>
          </a:p>
          <a:p>
            <a:pPr marL="228600" indent="-190500">
              <a:lnSpc>
                <a:spcPct val="100000"/>
              </a:lnSpc>
              <a:spcBef>
                <a:spcPts val="1065"/>
              </a:spcBef>
              <a:buChar char="•"/>
              <a:tabLst>
                <a:tab pos="228600" algn="l"/>
              </a:tabLst>
            </a:pPr>
            <a:r>
              <a:rPr sz="1550" spc="15" dirty="0">
                <a:latin typeface="Arial"/>
                <a:cs typeface="Arial"/>
              </a:rPr>
              <a:t>Mantenimiento </a:t>
            </a:r>
            <a:r>
              <a:rPr sz="1550" spc="10" dirty="0">
                <a:latin typeface="Arial"/>
                <a:cs typeface="Arial"/>
              </a:rPr>
              <a:t>interruptor: el circuito </a:t>
            </a:r>
            <a:r>
              <a:rPr sz="1550" spc="15" dirty="0">
                <a:latin typeface="Arial"/>
                <a:cs typeface="Arial"/>
              </a:rPr>
              <a:t>afectado queda</a:t>
            </a:r>
            <a:r>
              <a:rPr sz="1550" spc="110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indisponible</a:t>
            </a:r>
            <a:endParaRPr sz="1550">
              <a:latin typeface="Arial"/>
              <a:cs typeface="Arial"/>
            </a:endParaRPr>
          </a:p>
          <a:p>
            <a:pPr marL="228600" indent="-190500">
              <a:lnSpc>
                <a:spcPct val="100000"/>
              </a:lnSpc>
              <a:spcBef>
                <a:spcPts val="990"/>
              </a:spcBef>
              <a:buChar char="•"/>
              <a:tabLst>
                <a:tab pos="228600" algn="l"/>
              </a:tabLst>
            </a:pPr>
            <a:r>
              <a:rPr sz="1550" spc="15" dirty="0">
                <a:latin typeface="Arial"/>
                <a:cs typeface="Arial"/>
              </a:rPr>
              <a:t>Operación con un nudo </a:t>
            </a:r>
            <a:r>
              <a:rPr sz="1550" spc="10" dirty="0">
                <a:latin typeface="Arial"/>
                <a:cs typeface="Arial"/>
              </a:rPr>
              <a:t>eléctrico</a:t>
            </a:r>
            <a:r>
              <a:rPr sz="1550" spc="140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únicamente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963"/>
    </mc:Choice>
    <mc:Fallback xmlns="">
      <p:transition spd="slow" advTm="116963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4218" x="331788" y="1420813"/>
          <p14:tracePt t="4224" x="476250" y="1485900"/>
          <p14:tracePt t="4234" x="641350" y="1535113"/>
          <p14:tracePt t="4251" x="966788" y="1608138"/>
          <p14:tracePt t="4268" x="1254125" y="1665288"/>
          <p14:tracePt t="4284" x="1477963" y="1716088"/>
          <p14:tracePt t="4301" x="1787525" y="1752600"/>
          <p14:tracePt t="4318" x="2005013" y="1787525"/>
          <p14:tracePt t="4334" x="2228850" y="1824038"/>
          <p14:tracePt t="4351" x="2416175" y="1846263"/>
          <p14:tracePt t="4368" x="2544763" y="1852613"/>
          <p14:tracePt t="4384" x="2617788" y="1846263"/>
          <p14:tracePt t="4388" x="2624138" y="1838325"/>
          <p14:tracePt t="4402" x="2654300" y="1817688"/>
          <p14:tracePt t="4488" x="2646363" y="1817688"/>
          <p14:tracePt t="4508" x="2638425" y="1809750"/>
          <p14:tracePt t="4521" x="2632075" y="1809750"/>
          <p14:tracePt t="4530" x="2624138" y="1809750"/>
          <p14:tracePt t="4546" x="2617788" y="1809750"/>
          <p14:tracePt t="4616" x="2624138" y="1809750"/>
          <p14:tracePt t="4629" x="2632075" y="1803400"/>
          <p14:tracePt t="4646" x="2638425" y="1795463"/>
          <p14:tracePt t="4654" x="2646363" y="1787525"/>
          <p14:tracePt t="4670" x="2646363" y="1766888"/>
          <p14:tracePt t="4685" x="2646363" y="1752600"/>
          <p14:tracePt t="4702" x="2646363" y="1744663"/>
          <p14:tracePt t="4719" x="2646363" y="1738313"/>
          <p14:tracePt t="4735" x="2646363" y="1730375"/>
          <p14:tracePt t="4770" x="2624138" y="1724025"/>
          <p14:tracePt t="4786" x="2603500" y="1709738"/>
          <p14:tracePt t="4802" x="2574925" y="1701800"/>
          <p14:tracePt t="4820" x="2495550" y="1679575"/>
          <p14:tracePt t="4836" x="2393950" y="1651000"/>
          <p14:tracePt t="4853" x="2271713" y="1614488"/>
          <p14:tracePt t="4869" x="2235200" y="1600200"/>
          <p14:tracePt t="4886" x="2220913" y="1593850"/>
          <p14:tracePt t="4902" x="2206625" y="1593850"/>
          <p14:tracePt t="5019" x="2206625" y="1585913"/>
          <p14:tracePt t="5057" x="2206625" y="1579563"/>
          <p14:tracePt t="5078" x="2212975" y="1579563"/>
          <p14:tracePt t="5194" x="2212975" y="1571625"/>
          <p14:tracePt t="5206" x="2220913" y="1571625"/>
          <p14:tracePt t="5215" x="2228850" y="1565275"/>
          <p14:tracePt t="5223" x="2235200" y="1565275"/>
          <p14:tracePt t="5235" x="2271713" y="1557338"/>
          <p14:tracePt t="5253" x="2314575" y="1557338"/>
          <p14:tracePt t="5269" x="2386013" y="1557338"/>
          <p14:tracePt t="5286" x="2465388" y="1565275"/>
          <p14:tracePt t="5302" x="2544763" y="1565275"/>
          <p14:tracePt t="5320" x="2674938" y="1565275"/>
          <p14:tracePt t="5337" x="2782888" y="1571625"/>
          <p14:tracePt t="5354" x="2898775" y="1579563"/>
          <p14:tracePt t="5371" x="3021013" y="1593850"/>
          <p14:tracePt t="5386" x="3143250" y="1600200"/>
          <p14:tracePt t="5391" x="3216275" y="1608138"/>
          <p14:tracePt t="5402" x="3295650" y="1622425"/>
          <p14:tracePt t="5418" x="3425825" y="1622425"/>
          <p14:tracePt t="5435" x="3533775" y="1614488"/>
          <p14:tracePt t="5451" x="3692525" y="1614488"/>
          <p14:tracePt t="5467" x="3778250" y="1614488"/>
          <p14:tracePt t="5484" x="3886200" y="1636713"/>
          <p14:tracePt t="5501" x="3994150" y="1651000"/>
          <p14:tracePt t="5518" x="4117975" y="1679575"/>
          <p14:tracePt t="5536" x="4391025" y="1701800"/>
          <p14:tracePt t="5552" x="4592638" y="1724025"/>
          <p14:tracePt t="5570" x="4787900" y="1758950"/>
          <p14:tracePt t="5587" x="4924425" y="1758950"/>
          <p14:tracePt t="5602" x="5011738" y="1758950"/>
          <p14:tracePt t="5619" x="5054600" y="1752600"/>
          <p14:tracePt t="5636" x="5083175" y="1744663"/>
          <p14:tracePt t="5653" x="5097463" y="1744663"/>
          <p14:tracePt t="5669" x="5119688" y="1744663"/>
          <p14:tracePt t="5686" x="5170488" y="1744663"/>
          <p14:tracePt t="5702" x="5256213" y="1730375"/>
          <p14:tracePt t="5720" x="5400675" y="1716088"/>
          <p14:tracePt t="5737" x="5465763" y="1709738"/>
          <p14:tracePt t="5753" x="5508625" y="1709738"/>
          <p14:tracePt t="5769" x="5545138" y="1709738"/>
          <p14:tracePt t="5785" x="5567363" y="1709738"/>
          <p14:tracePt t="5802" x="5581650" y="1716088"/>
          <p14:tracePt t="5819" x="5588000" y="1716088"/>
          <p14:tracePt t="5836" x="5602288" y="1716088"/>
          <p14:tracePt t="5853" x="5624513" y="1716088"/>
          <p14:tracePt t="5869" x="5667375" y="1716088"/>
          <p14:tracePt t="5886" x="5740400" y="1716088"/>
          <p14:tracePt t="5902" x="5797550" y="1716088"/>
          <p14:tracePt t="5920" x="5834063" y="1716088"/>
          <p14:tracePt t="5937" x="5854700" y="1716088"/>
          <p14:tracePt t="5953" x="5868988" y="1716088"/>
          <p14:tracePt t="5970" x="5891213" y="1716088"/>
          <p14:tracePt t="5986" x="5905500" y="1716088"/>
          <p14:tracePt t="6002" x="5919788" y="1716088"/>
          <p14:tracePt t="6019" x="5942013" y="1716088"/>
          <p14:tracePt t="6036" x="5976938" y="1716088"/>
          <p14:tracePt t="6052" x="6021388" y="1716088"/>
          <p14:tracePt t="6069" x="6064250" y="1716088"/>
          <p14:tracePt t="6086" x="6086475" y="1716088"/>
          <p14:tracePt t="6102" x="6107113" y="1709738"/>
          <p14:tracePt t="6136" x="6107113" y="1701800"/>
          <p14:tracePt t="6202" x="6115050" y="1701800"/>
          <p14:tracePt t="6220" x="6121400" y="1701800"/>
          <p14:tracePt t="6244" x="6129338" y="1701800"/>
          <p14:tracePt t="6252" x="6135688" y="1701800"/>
          <p14:tracePt t="6259" x="6149975" y="1701800"/>
          <p14:tracePt t="6269" x="6157913" y="1693863"/>
          <p14:tracePt t="6285" x="6172200" y="1693863"/>
          <p14:tracePt t="6302" x="6186488" y="1687513"/>
          <p14:tracePt t="6319" x="6200775" y="1679575"/>
          <p14:tracePt t="6335" x="6208713" y="1679575"/>
          <p14:tracePt t="6352" x="6215063" y="1673225"/>
          <p14:tracePt t="6369" x="6229350" y="1658938"/>
          <p14:tracePt t="6386" x="6237288" y="1658938"/>
          <p14:tracePt t="6404" x="6245225" y="1651000"/>
          <p14:tracePt t="6419" x="6251575" y="1651000"/>
          <p14:tracePt t="6436" x="6259513" y="1644650"/>
          <p14:tracePt t="6470" x="6265863" y="1644650"/>
          <p14:tracePt t="6495" x="6265863" y="1636713"/>
          <p14:tracePt t="6522" x="6265863" y="1630363"/>
          <p14:tracePt t="6972" x="6259513" y="1630363"/>
          <p14:tracePt t="7084" x="6265863" y="1630363"/>
          <p14:tracePt t="7092" x="6265863" y="1622425"/>
          <p14:tracePt t="7102" x="6273800" y="1622425"/>
          <p14:tracePt t="7119" x="6273800" y="1614488"/>
          <p14:tracePt t="7135" x="6280150" y="1614488"/>
          <p14:tracePt t="7151" x="6288088" y="1600200"/>
          <p14:tracePt t="7169" x="6294438" y="1600200"/>
          <p14:tracePt t="7186" x="6302375" y="1593850"/>
          <p14:tracePt t="7202" x="6302375" y="1585913"/>
          <p14:tracePt t="7235" x="6308725" y="1585913"/>
          <p14:tracePt t="7462" x="6302375" y="1585913"/>
          <p14:tracePt t="7502" x="6294438" y="1585913"/>
          <p14:tracePt t="7516" x="6288088" y="1585913"/>
          <p14:tracePt t="7533" x="6280150" y="1585913"/>
          <p14:tracePt t="7548" x="6273800" y="1585913"/>
          <p14:tracePt t="7556" x="6265863" y="1585913"/>
          <p14:tracePt t="7569" x="6259513" y="1585913"/>
          <p14:tracePt t="7587" x="6251575" y="1585913"/>
          <p14:tracePt t="7615" x="6245225" y="1585913"/>
          <p14:tracePt t="7634" x="6229350" y="1585913"/>
          <p14:tracePt t="7654" x="6223000" y="1585913"/>
          <p14:tracePt t="7677" x="6208713" y="1585913"/>
          <p14:tracePt t="7701" x="6200775" y="1585913"/>
          <p14:tracePt t="7709" x="6194425" y="1585913"/>
          <p14:tracePt t="7718" x="6186488" y="1585913"/>
          <p14:tracePt t="7734" x="6180138" y="1585913"/>
          <p14:tracePt t="7751" x="6157913" y="1585913"/>
          <p14:tracePt t="7769" x="6143625" y="1585913"/>
          <p14:tracePt t="7785" x="6115050" y="1585913"/>
          <p14:tracePt t="7802" x="6086475" y="1600200"/>
          <p14:tracePt t="7819" x="6027738" y="1630363"/>
          <p14:tracePt t="7835" x="5984875" y="1644650"/>
          <p14:tracePt t="7852" x="5934075" y="1658938"/>
          <p14:tracePt t="7869" x="5876925" y="1658938"/>
          <p14:tracePt t="7886" x="5775325" y="1673225"/>
          <p14:tracePt t="7902" x="5588000" y="1687513"/>
          <p14:tracePt t="7919" x="5394325" y="1716088"/>
          <p14:tracePt t="7935" x="5221288" y="1730375"/>
          <p14:tracePt t="7952" x="5011738" y="1781175"/>
          <p14:tracePt t="7969" x="4759325" y="1874838"/>
          <p14:tracePt t="7985" x="4506913" y="1997075"/>
          <p14:tracePt t="8002" x="4160838" y="2155825"/>
          <p14:tracePt t="8019" x="3944938" y="2257425"/>
          <p14:tracePt t="8035" x="3771900" y="2336800"/>
          <p14:tracePt t="8051" x="3648075" y="2386013"/>
          <p14:tracePt t="8069" x="3548063" y="2451100"/>
          <p14:tracePt t="8086" x="3475038" y="2501900"/>
          <p14:tracePt t="8102" x="3460750" y="2516188"/>
          <p14:tracePt t="8119" x="3454400" y="2524125"/>
          <p14:tracePt t="8136" x="3446463" y="2538413"/>
          <p14:tracePt t="8151" x="3425825" y="2559050"/>
          <p14:tracePt t="8168" x="3403600" y="2589213"/>
          <p14:tracePt t="8185" x="3367088" y="2617788"/>
          <p14:tracePt t="8203" x="3287713" y="2703513"/>
          <p14:tracePt t="8219" x="3201988" y="2782888"/>
          <p14:tracePt t="8236" x="3114675" y="2847975"/>
          <p14:tracePt t="8252" x="3035300" y="2913063"/>
          <p14:tracePt t="8268" x="2992438" y="2955925"/>
          <p14:tracePt t="8285" x="2970213" y="2978150"/>
          <p14:tracePt t="8302" x="2935288" y="3006725"/>
          <p14:tracePt t="8319" x="2921000" y="3035300"/>
          <p14:tracePt t="8335" x="2898775" y="3071813"/>
          <p14:tracePt t="8351" x="2876550" y="3094038"/>
          <p14:tracePt t="8369" x="2855913" y="3114675"/>
          <p14:tracePt t="8386" x="2797175" y="3179763"/>
          <p14:tracePt t="8402" x="2754313" y="3244850"/>
          <p14:tracePt t="8419" x="2725738" y="3281363"/>
          <p14:tracePt t="8435" x="2703513" y="3309938"/>
          <p14:tracePt t="8452" x="2689225" y="3332163"/>
          <p14:tracePt t="8468" x="2674938" y="3352800"/>
          <p14:tracePt t="8485" x="2674938" y="3367088"/>
          <p14:tracePt t="8502" x="2674938" y="3395663"/>
          <p14:tracePt t="8519" x="2668588" y="3409950"/>
          <p14:tracePt t="8536" x="2660650" y="3425825"/>
          <p14:tracePt t="8551" x="2660650" y="3432175"/>
          <p14:tracePt t="8585" x="2668588" y="3417888"/>
          <p14:tracePt t="8601" x="2689225" y="3389313"/>
          <p14:tracePt t="8619" x="2697163" y="3360738"/>
          <p14:tracePt t="8635" x="2711450" y="3324225"/>
          <p14:tracePt t="8652" x="2732088" y="3216275"/>
          <p14:tracePt t="8669" x="2762250" y="3128963"/>
          <p14:tracePt t="8686" x="2782888" y="3043238"/>
          <p14:tracePt t="8702" x="2797175" y="2941638"/>
          <p14:tracePt t="8719" x="2811463" y="2819400"/>
          <p14:tracePt t="8736" x="2819400" y="2725738"/>
          <p14:tracePt t="8753" x="2819400" y="2566988"/>
          <p14:tracePt t="8770" x="2811463" y="2459038"/>
          <p14:tracePt t="8786" x="2790825" y="2379663"/>
          <p14:tracePt t="8801" x="2776538" y="2300288"/>
          <p14:tracePt t="8817" x="2762250" y="2235200"/>
          <p14:tracePt t="8832" x="2740025" y="2163763"/>
          <p14:tracePt t="8851" x="2725738" y="2084388"/>
          <p14:tracePt t="8869" x="2711450" y="1968500"/>
          <p14:tracePt t="8886" x="2711450" y="1917700"/>
          <p14:tracePt t="8902" x="2711450" y="1874838"/>
          <p14:tracePt t="8918" x="2703513" y="1817688"/>
          <p14:tracePt t="8935" x="2689225" y="1744663"/>
          <p14:tracePt t="8952" x="2668588" y="1679575"/>
          <p14:tracePt t="8969" x="2638425" y="1608138"/>
          <p14:tracePt t="8985" x="2617788" y="1579563"/>
          <p14:tracePt t="9002" x="2609850" y="1565275"/>
          <p14:tracePt t="9019" x="2603500" y="1550988"/>
          <p14:tracePt t="9035" x="2603500" y="1535113"/>
          <p14:tracePt t="9052" x="2603500" y="1528763"/>
          <p14:tracePt t="9069" x="2609850" y="1520825"/>
          <p14:tracePt t="9085" x="2624138" y="1506538"/>
          <p14:tracePt t="9102" x="2632075" y="1506538"/>
          <p14:tracePt t="9138" x="2624138" y="1520825"/>
          <p14:tracePt t="9152" x="2624138" y="1579563"/>
          <p14:tracePt t="9170" x="2624138" y="1651000"/>
          <p14:tracePt t="9185" x="2624138" y="1744663"/>
          <p14:tracePt t="9202" x="2624138" y="1882775"/>
          <p14:tracePt t="9220" x="2654300" y="2105025"/>
          <p14:tracePt t="9235" x="2668588" y="2192338"/>
          <p14:tracePt t="9252" x="2689225" y="2481263"/>
          <p14:tracePt t="9269" x="2674938" y="2668588"/>
          <p14:tracePt t="9285" x="2646363" y="2827338"/>
          <p14:tracePt t="9302" x="2624138" y="2955925"/>
          <p14:tracePt t="9318" x="2609850" y="3071813"/>
          <p14:tracePt t="9335" x="2595563" y="3173413"/>
          <p14:tracePt t="9352" x="2589213" y="3302000"/>
          <p14:tracePt t="9369" x="2589213" y="3389313"/>
          <p14:tracePt t="9385" x="2589213" y="3468688"/>
          <p14:tracePt t="9390" x="2589213" y="3497263"/>
          <p14:tracePt t="9402" x="2581275" y="3519488"/>
          <p14:tracePt t="9419" x="2574925" y="3554413"/>
          <p14:tracePt t="9436" x="2566988" y="3582988"/>
          <p14:tracePt t="9453" x="2559050" y="3605213"/>
          <p14:tracePt t="9469" x="2559050" y="3619500"/>
          <p14:tracePt t="9485" x="2559050" y="3627438"/>
          <p14:tracePt t="9688" x="2559050" y="3613150"/>
          <p14:tracePt t="9696" x="2566988" y="3605213"/>
          <p14:tracePt t="9704" x="2574925" y="3590925"/>
          <p14:tracePt t="9719" x="2589213" y="3568700"/>
          <p14:tracePt t="9735" x="2603500" y="3519488"/>
          <p14:tracePt t="9751" x="2617788" y="3468688"/>
          <p14:tracePt t="9769" x="2617788" y="3389313"/>
          <p14:tracePt t="9786" x="2624138" y="3244850"/>
          <p14:tracePt t="9802" x="2632075" y="3157538"/>
          <p14:tracePt t="9819" x="2654300" y="3057525"/>
          <p14:tracePt t="9836" x="2668588" y="2970213"/>
          <p14:tracePt t="9853" x="2689225" y="2890838"/>
          <p14:tracePt t="9869" x="2711450" y="2819400"/>
          <p14:tracePt t="9884" x="2725738" y="2782888"/>
          <p14:tracePt t="9900" x="2725738" y="2768600"/>
          <p14:tracePt t="9916" x="2732088" y="2747963"/>
          <p14:tracePt t="9934" x="2740025" y="2733675"/>
          <p14:tracePt t="9949" x="2740025" y="2711450"/>
          <p14:tracePt t="9966" x="2740025" y="2697163"/>
          <p14:tracePt t="9982" x="2740025" y="2682875"/>
          <p14:tracePt t="9999" x="2747963" y="2668588"/>
          <p14:tracePt t="10016" x="2754313" y="2646363"/>
          <p14:tracePt t="10032" x="2754313" y="2632075"/>
          <p14:tracePt t="10049" x="2754313" y="2603500"/>
          <p14:tracePt t="10065" x="2754313" y="2574925"/>
          <p14:tracePt t="10082" x="2747963" y="2559050"/>
          <p14:tracePt t="10099" x="2740025" y="2538413"/>
          <p14:tracePt t="10116" x="2725738" y="2530475"/>
          <p14:tracePt t="10133" x="2711450" y="2524125"/>
          <p14:tracePt t="10150" x="2703513" y="2516188"/>
          <p14:tracePt t="10752" x="2711450" y="2524125"/>
          <p14:tracePt t="10760" x="2725738" y="2538413"/>
          <p14:tracePt t="10767" x="2754313" y="2574925"/>
          <p14:tracePt t="10782" x="2827338" y="2632075"/>
          <p14:tracePt t="10799" x="2905125" y="2697163"/>
          <p14:tracePt t="10815" x="2992438" y="2768600"/>
          <p14:tracePt t="10832" x="3057525" y="2811463"/>
          <p14:tracePt t="10849" x="3114675" y="2847975"/>
          <p14:tracePt t="10867" x="3201988" y="2913063"/>
          <p14:tracePt t="10882" x="3273425" y="3000375"/>
          <p14:tracePt t="10899" x="3309938" y="3028950"/>
          <p14:tracePt t="10915" x="3338513" y="3057525"/>
          <p14:tracePt t="10932" x="3367088" y="3079750"/>
          <p14:tracePt t="10949" x="3432175" y="3100388"/>
          <p14:tracePt t="10966" x="3503613" y="3128963"/>
          <p14:tracePt t="10983" x="3627438" y="3143250"/>
          <p14:tracePt t="10999" x="3692525" y="3136900"/>
          <p14:tracePt t="11016" x="3713163" y="3114675"/>
          <p14:tracePt t="11032" x="3721100" y="3108325"/>
          <p14:tracePt t="11050" x="3727450" y="3100388"/>
          <p14:tracePt t="11066" x="3735388" y="3079750"/>
          <p14:tracePt t="11082" x="3749675" y="3049588"/>
          <p14:tracePt t="11099" x="3771900" y="3021013"/>
          <p14:tracePt t="11116" x="3792538" y="2992438"/>
          <p14:tracePt t="11133" x="3814763" y="2970213"/>
          <p14:tracePt t="11152" x="3851275" y="2935288"/>
          <p14:tracePt t="11168" x="3865563" y="2913063"/>
          <p14:tracePt t="11185" x="3879850" y="2890838"/>
          <p14:tracePt t="11202" x="3900488" y="2870200"/>
          <p14:tracePt t="11219" x="3914775" y="2847975"/>
          <p14:tracePt t="11235" x="3937000" y="2833688"/>
          <p14:tracePt t="11251" x="3944938" y="2819400"/>
          <p14:tracePt t="11284" x="3944938" y="2811463"/>
          <p14:tracePt t="11301" x="3944938" y="2805113"/>
          <p14:tracePt t="11320" x="3944938" y="2797175"/>
          <p14:tracePt t="11335" x="3944938" y="2790825"/>
          <p14:tracePt t="11351" x="3944938" y="2782888"/>
          <p14:tracePt t="11368" x="3944938" y="2762250"/>
          <p14:tracePt t="11384" x="3937000" y="2747963"/>
          <p14:tracePt t="11389" x="3929063" y="2740025"/>
          <p14:tracePt t="11401" x="3929063" y="2733675"/>
          <p14:tracePt t="11418" x="3914775" y="2725738"/>
          <p14:tracePt t="11435" x="3914775" y="2717800"/>
          <p14:tracePt t="11450" x="3914775" y="2711450"/>
          <p14:tracePt t="11468" x="3908425" y="2711450"/>
          <p14:tracePt t="11501" x="3908425" y="2703513"/>
          <p14:tracePt t="11560" x="3908425" y="2697163"/>
          <p14:tracePt t="11569" x="3914775" y="2697163"/>
          <p14:tracePt t="11576" x="3922713" y="2697163"/>
          <p14:tracePt t="11584" x="3937000" y="2689225"/>
          <p14:tracePt t="11600" x="3959225" y="2682875"/>
          <p14:tracePt t="11620" x="4067175" y="2654300"/>
          <p14:tracePt t="11634" x="4181475" y="2632075"/>
          <p14:tracePt t="11651" x="4297363" y="2617788"/>
          <p14:tracePt t="11668" x="4427538" y="2595563"/>
          <p14:tracePt t="11684" x="4506913" y="2574925"/>
          <p14:tracePt t="11700" x="4549775" y="2559050"/>
          <p14:tracePt t="11717" x="4564063" y="2559050"/>
          <p14:tracePt t="11734" x="4578350" y="2552700"/>
          <p14:tracePt t="11751" x="4592638" y="2544763"/>
          <p14:tracePt t="11768" x="4614863" y="2538413"/>
          <p14:tracePt t="11785" x="4637088" y="2524125"/>
          <p14:tracePt t="11801" x="4665663" y="2501900"/>
          <p14:tracePt t="11818" x="4679950" y="2495550"/>
          <p14:tracePt t="11835" x="4686300" y="2487613"/>
          <p14:tracePt t="11852" x="4694238" y="2487613"/>
          <p14:tracePt t="11869" x="4700588" y="2487613"/>
          <p14:tracePt t="11884" x="4716463" y="2487613"/>
          <p14:tracePt t="11888" x="4722813" y="2487613"/>
          <p14:tracePt t="11901" x="4730750" y="2487613"/>
          <p14:tracePt t="11918" x="4765675" y="2487613"/>
          <p14:tracePt t="11935" x="4824413" y="2487613"/>
          <p14:tracePt t="11951" x="4903788" y="2473325"/>
          <p14:tracePt t="11968" x="4989513" y="2459038"/>
          <p14:tracePt t="11984" x="5062538" y="2451100"/>
          <p14:tracePt t="12001" x="5091113" y="2430463"/>
          <p14:tracePt t="12018" x="5111750" y="2408238"/>
          <p14:tracePt t="12035" x="5111750" y="2393950"/>
          <p14:tracePt t="12053" x="5111750" y="2379663"/>
          <p14:tracePt t="12069" x="5097463" y="2365375"/>
          <p14:tracePt t="12086" x="5076825" y="2343150"/>
          <p14:tracePt t="12103" x="5062538" y="2314575"/>
          <p14:tracePt t="12118" x="5062538" y="2300288"/>
          <p14:tracePt t="12133" x="5062538" y="2278063"/>
          <p14:tracePt t="12149" x="5054600" y="2249488"/>
          <p14:tracePt t="12166" x="5054600" y="2192338"/>
          <p14:tracePt t="12182" x="5054600" y="2155825"/>
          <p14:tracePt t="12199" x="5076825" y="2141538"/>
          <p14:tracePt t="12216" x="5097463" y="2127250"/>
          <p14:tracePt t="12233" x="5141913" y="2119313"/>
          <p14:tracePt t="12250" x="5199063" y="2105025"/>
          <p14:tracePt t="12267" x="5292725" y="2090738"/>
          <p14:tracePt t="12284" x="5394325" y="2076450"/>
          <p14:tracePt t="12299" x="5451475" y="2062163"/>
          <p14:tracePt t="12317" x="5473700" y="2055813"/>
          <p14:tracePt t="12334" x="5502275" y="2033588"/>
          <p14:tracePt t="12350" x="5516563" y="2019300"/>
          <p14:tracePt t="12367" x="5530850" y="2011363"/>
          <p14:tracePt t="12385" x="5551488" y="1997075"/>
          <p14:tracePt t="12388" x="5559425" y="1990725"/>
          <p14:tracePt t="12400" x="5573713" y="1982788"/>
          <p14:tracePt t="12417" x="5646738" y="1954213"/>
          <p14:tracePt t="12433" x="5681663" y="1931988"/>
          <p14:tracePt t="12450" x="5710238" y="1911350"/>
          <p14:tracePt t="12467" x="5724525" y="1903413"/>
          <p14:tracePt t="12483" x="5746750" y="1889125"/>
          <p14:tracePt t="12500" x="5761038" y="1882775"/>
          <p14:tracePt t="12517" x="5775325" y="1874838"/>
          <p14:tracePt t="12534" x="5789613" y="1874838"/>
          <p14:tracePt t="12551" x="5797550" y="1866900"/>
          <p14:tracePt t="12567" x="5803900" y="1860550"/>
          <p14:tracePt t="12584" x="5819775" y="1852613"/>
          <p14:tracePt t="12600" x="5840413" y="1846263"/>
          <p14:tracePt t="12617" x="5848350" y="1846263"/>
          <p14:tracePt t="12634" x="5854700" y="1846263"/>
          <p14:tracePt t="12651" x="5854700" y="1838325"/>
          <p14:tracePt t="12668" x="5862638" y="1838325"/>
          <p14:tracePt t="12702" x="5868988" y="1852613"/>
          <p14:tracePt t="12718" x="5891213" y="1946275"/>
          <p14:tracePt t="12735" x="5891213" y="2062163"/>
          <p14:tracePt t="12751" x="5891213" y="2163763"/>
          <p14:tracePt t="12768" x="5891213" y="2249488"/>
          <p14:tracePt t="12784" x="5891213" y="2336800"/>
          <p14:tracePt t="12801" x="5891213" y="2416175"/>
          <p14:tracePt t="12818" x="5891213" y="2495550"/>
          <p14:tracePt t="12835" x="5891213" y="2603500"/>
          <p14:tracePt t="12851" x="5897563" y="2668588"/>
          <p14:tracePt t="12868" x="5919788" y="2733675"/>
          <p14:tracePt t="12883" x="5934075" y="2768600"/>
          <p14:tracePt t="12888" x="5934075" y="2776538"/>
          <p14:tracePt t="12900" x="5942013" y="2790825"/>
          <p14:tracePt t="12917" x="5942013" y="2805113"/>
          <p14:tracePt t="12934" x="5942013" y="2827338"/>
          <p14:tracePt t="12951" x="5942013" y="2855913"/>
          <p14:tracePt t="12968" x="5948363" y="2876550"/>
          <p14:tracePt t="12984" x="5948363" y="2906713"/>
          <p14:tracePt t="13001" x="5948363" y="2935288"/>
          <p14:tracePt t="13018" x="5956300" y="2970213"/>
          <p14:tracePt t="13034" x="5956300" y="3014663"/>
          <p14:tracePt t="13051" x="5956300" y="3094038"/>
          <p14:tracePt t="13068" x="5956300" y="3136900"/>
          <p14:tracePt t="13084" x="5956300" y="3165475"/>
          <p14:tracePt t="13101" x="5956300" y="3179763"/>
          <p14:tracePt t="13117" x="5956300" y="3187700"/>
          <p14:tracePt t="13134" x="5956300" y="3201988"/>
          <p14:tracePt t="13169" x="5956300" y="3208338"/>
          <p14:tracePt t="13185" x="5956300" y="3216275"/>
          <p14:tracePt t="13202" x="5956300" y="3222625"/>
          <p14:tracePt t="13219" x="5956300" y="3230563"/>
          <p14:tracePt t="13236" x="5934075" y="3252788"/>
          <p14:tracePt t="13251" x="5934075" y="3259138"/>
          <p14:tracePt t="13267" x="5905500" y="3287713"/>
          <p14:tracePt t="13282" x="5891213" y="3302000"/>
          <p14:tracePt t="13298" x="5883275" y="3309938"/>
          <p14:tracePt t="13334" x="5876925" y="3309938"/>
          <p14:tracePt t="13351" x="5876925" y="3287713"/>
          <p14:tracePt t="13368" x="5876925" y="3273425"/>
          <p14:tracePt t="13384" x="5876925" y="3230563"/>
          <p14:tracePt t="13388" x="5876925" y="3208338"/>
          <p14:tracePt t="13402" x="5891213" y="3136900"/>
          <p14:tracePt t="13418" x="5897563" y="3094038"/>
          <p14:tracePt t="13434" x="5919788" y="2992438"/>
          <p14:tracePt t="13451" x="5948363" y="2913063"/>
          <p14:tracePt t="13468" x="5976938" y="2841625"/>
          <p14:tracePt t="13484" x="6007100" y="2768600"/>
          <p14:tracePt t="13500" x="6027738" y="2689225"/>
          <p14:tracePt t="13518" x="6056313" y="2638425"/>
          <p14:tracePt t="13534" x="6064250" y="2609850"/>
          <p14:tracePt t="13551" x="6064250" y="2595563"/>
          <p14:tracePt t="13568" x="6064250" y="2574925"/>
          <p14:tracePt t="13583" x="6064250" y="2552700"/>
          <p14:tracePt t="13600" x="6064250" y="2544763"/>
          <p14:tracePt t="13640" x="6056313" y="2544763"/>
          <p14:tracePt t="13652" x="6049963" y="2544763"/>
          <p14:tracePt t="13670" x="6042025" y="2544763"/>
          <p14:tracePt t="13684" x="6035675" y="2530475"/>
          <p14:tracePt t="13701" x="6021388" y="2524125"/>
          <p14:tracePt t="13718" x="6007100" y="2509838"/>
          <p14:tracePt t="13734" x="5976938" y="2487613"/>
          <p14:tracePt t="13751" x="5919788" y="2465388"/>
          <p14:tracePt t="13768" x="5819775" y="2459038"/>
          <p14:tracePt t="13785" x="5783263" y="2451100"/>
          <p14:tracePt t="13801" x="5761038" y="2451100"/>
          <p14:tracePt t="13818" x="5740400" y="2451100"/>
          <p14:tracePt t="13834" x="5732463" y="2459038"/>
          <p14:tracePt t="13878" x="5740400" y="2459038"/>
          <p14:tracePt t="13894" x="5746750" y="2459038"/>
          <p14:tracePt t="13992" x="5746750" y="2451100"/>
          <p14:tracePt t="14000" x="5746750" y="2444750"/>
          <p14:tracePt t="14009" x="5740400" y="2444750"/>
          <p14:tracePt t="14017" x="5724525" y="2444750"/>
          <p14:tracePt t="14031" x="5710238" y="2436813"/>
          <p14:tracePt t="14049" x="5703888" y="2436813"/>
          <p14:tracePt t="14065" x="5695950" y="2436813"/>
          <p14:tracePt t="14082" x="5681663" y="2436813"/>
          <p14:tracePt t="14101" x="5616575" y="2501900"/>
          <p14:tracePt t="14118" x="5530850" y="2589213"/>
          <p14:tracePt t="14134" x="5437188" y="2689225"/>
          <p14:tracePt t="14151" x="5321300" y="2797175"/>
          <p14:tracePt t="14167" x="5199063" y="2913063"/>
          <p14:tracePt t="14184" x="5083175" y="3000375"/>
          <p14:tracePt t="14201" x="4946650" y="3086100"/>
          <p14:tracePt t="14219" x="4881563" y="3108325"/>
          <p14:tracePt t="14234" x="4859338" y="3122613"/>
          <p14:tracePt t="14250" x="4852988" y="3122613"/>
          <p14:tracePt t="14297" x="4845050" y="3128963"/>
          <p14:tracePt t="14320" x="4838700" y="3128963"/>
          <p14:tracePt t="14328" x="4830763" y="3136900"/>
          <p14:tracePt t="14336" x="4824413" y="3143250"/>
          <p14:tracePt t="14348" x="4810125" y="3143250"/>
          <p14:tracePt t="14366" x="4779963" y="3157538"/>
          <p14:tracePt t="14382" x="4765675" y="3157538"/>
          <p14:tracePt t="14400" x="4751388" y="3165475"/>
          <p14:tracePt t="14417" x="4745038" y="3165475"/>
          <p14:tracePt t="14434" x="4737100" y="3165475"/>
          <p14:tracePt t="14460" x="4737100" y="3173413"/>
          <p14:tracePt t="14572" x="4730750" y="3179763"/>
          <p14:tracePt t="14577" x="4722813" y="3179763"/>
          <p14:tracePt t="14585" x="4722813" y="3187700"/>
          <p14:tracePt t="14600" x="4708525" y="3194050"/>
          <p14:tracePt t="14618" x="4672013" y="3216275"/>
          <p14:tracePt t="14633" x="4600575" y="3259138"/>
          <p14:tracePt t="14650" x="4464050" y="3295650"/>
          <p14:tracePt t="14668" x="4268788" y="3346450"/>
          <p14:tracePt t="14684" x="3886200" y="3417888"/>
          <p14:tracePt t="14700" x="3648075" y="3454400"/>
          <p14:tracePt t="14718" x="3454400" y="3489325"/>
          <p14:tracePt t="14734" x="3273425" y="3519488"/>
          <p14:tracePt t="14750" x="3136900" y="3519488"/>
          <p14:tracePt t="14768" x="2941638" y="3533775"/>
          <p14:tracePt t="14784" x="2811463" y="3554413"/>
          <p14:tracePt t="14800" x="2697163" y="3582988"/>
          <p14:tracePt t="14817" x="2609850" y="3598863"/>
          <p14:tracePt t="14834" x="2538413" y="3613150"/>
          <p14:tracePt t="14850" x="2501900" y="3627438"/>
          <p14:tracePt t="14868" x="2473325" y="3627438"/>
          <p14:tracePt t="14884" x="2473325" y="3633788"/>
          <p14:tracePt t="14900" x="2465388" y="3633788"/>
          <p14:tracePt t="14937" x="2465388" y="3641725"/>
          <p14:tracePt t="14949" x="2465388" y="3648075"/>
          <p14:tracePt t="14962" x="2465388" y="3662363"/>
          <p14:tracePt t="14970" x="2473325" y="3670300"/>
          <p14:tracePt t="14984" x="2501900" y="3692525"/>
          <p14:tracePt t="15002" x="2589213" y="3727450"/>
          <p14:tracePt t="15018" x="2747963" y="3763963"/>
          <p14:tracePt t="15034" x="2963863" y="3792538"/>
          <p14:tracePt t="15051" x="3252788" y="3806825"/>
          <p14:tracePt t="15067" x="3619500" y="3829050"/>
          <p14:tracePt t="15082" x="3951288" y="3829050"/>
          <p14:tracePt t="15099" x="4268788" y="3800475"/>
          <p14:tracePt t="15115" x="4759325" y="3698875"/>
          <p14:tracePt t="15133" x="4960938" y="3656013"/>
          <p14:tracePt t="15148" x="5156200" y="3613150"/>
          <p14:tracePt t="15165" x="5284788" y="3582988"/>
          <p14:tracePt t="15181" x="5443538" y="3568700"/>
          <p14:tracePt t="15198" x="5616575" y="3548063"/>
          <p14:tracePt t="15215" x="5768975" y="3533775"/>
          <p14:tracePt t="15231" x="5897563" y="3519488"/>
          <p14:tracePt t="15248" x="5913438" y="3497263"/>
          <p14:tracePt t="15264" x="5934075" y="3489325"/>
          <p14:tracePt t="15282" x="5942013" y="3482975"/>
          <p14:tracePt t="15299" x="5942013" y="3475038"/>
          <p14:tracePt t="15334" x="5948363" y="3475038"/>
          <p14:tracePt t="15385" x="5948363" y="3468688"/>
          <p14:tracePt t="15392" x="5942013" y="3468688"/>
          <p14:tracePt t="15408" x="5934075" y="3468688"/>
          <p14:tracePt t="15548" x="5927725" y="3468688"/>
          <p14:tracePt t="15578" x="5919788" y="3468688"/>
          <p14:tracePt t="15662" x="5919788" y="3460750"/>
          <p14:tracePt t="15761" x="5913438" y="3460750"/>
          <p14:tracePt t="15919" x="5905500" y="3460750"/>
          <p14:tracePt t="16009" x="5905500" y="3454400"/>
          <p14:tracePt t="20258" x="5897563" y="3454400"/>
          <p14:tracePt t="20274" x="5883275" y="3454400"/>
          <p14:tracePt t="20282" x="5840413" y="3497263"/>
          <p14:tracePt t="20290" x="5768975" y="3554413"/>
          <p14:tracePt t="20298" x="5667375" y="3627438"/>
          <p14:tracePt t="20313" x="5176838" y="3973513"/>
          <p14:tracePt t="20330" x="4319588" y="4376738"/>
          <p14:tracePt t="20346" x="3886200" y="4419600"/>
          <p14:tracePt t="20363" x="3771900" y="4419600"/>
          <p14:tracePt t="20379" x="3678238" y="4419600"/>
          <p14:tracePt t="20396" x="3619500" y="4419600"/>
          <p14:tracePt t="20399" x="3605213" y="4427538"/>
          <p14:tracePt t="20414" x="3590925" y="4433888"/>
          <p14:tracePt t="20430" x="3568700" y="4449763"/>
          <p14:tracePt t="20446" x="3540125" y="4470400"/>
          <p14:tracePt t="20463" x="3468688" y="4484688"/>
          <p14:tracePt t="20479" x="3360738" y="4484688"/>
          <p14:tracePt t="20496" x="3230563" y="4478338"/>
          <p14:tracePt t="20513" x="3086100" y="4449763"/>
          <p14:tracePt t="20529" x="2884488" y="4413250"/>
          <p14:tracePt t="20546" x="2805113" y="4391025"/>
          <p14:tracePt t="20563" x="2762250" y="4370388"/>
          <p14:tracePt t="20580" x="2717800" y="4362450"/>
          <p14:tracePt t="20596" x="2674938" y="4362450"/>
          <p14:tracePt t="20613" x="2654300" y="4362450"/>
          <p14:tracePt t="20630" x="2574925" y="4362450"/>
          <p14:tracePt t="20646" x="2495550" y="4362450"/>
          <p14:tracePt t="20663" x="2408238" y="4356100"/>
          <p14:tracePt t="20679" x="2306638" y="4325938"/>
          <p14:tracePt t="20696" x="2220913" y="4297363"/>
          <p14:tracePt t="20714" x="2127250" y="4268788"/>
          <p14:tracePt t="20730" x="2084388" y="4254500"/>
          <p14:tracePt t="20746" x="2047875" y="4240213"/>
          <p14:tracePt t="20762" x="1997075" y="4232275"/>
          <p14:tracePt t="20779" x="1925638" y="4211638"/>
          <p14:tracePt t="20796" x="1846263" y="4181475"/>
          <p14:tracePt t="20814" x="1744663" y="4146550"/>
          <p14:tracePt t="20830" x="1708150" y="4132263"/>
          <p14:tracePt t="20847" x="1679575" y="4117975"/>
          <p14:tracePt t="20863" x="1665288" y="4110038"/>
          <p14:tracePt t="20879" x="1644650" y="4095750"/>
          <p14:tracePt t="20896" x="1636713" y="4095750"/>
          <p14:tracePt t="20914" x="1630363" y="4095750"/>
          <p14:tracePt t="20965" x="1630363" y="4087813"/>
          <p14:tracePt t="21626" x="1630363" y="4081463"/>
          <p14:tracePt t="21646" x="1636713" y="4073525"/>
          <p14:tracePt t="21654" x="1644650" y="4067175"/>
          <p14:tracePt t="21664" x="1658938" y="4038600"/>
          <p14:tracePt t="21681" x="1716088" y="3973513"/>
          <p14:tracePt t="21699" x="1852613" y="3829050"/>
          <p14:tracePt t="21715" x="1946275" y="3727450"/>
          <p14:tracePt t="21731" x="2025650" y="3627438"/>
          <p14:tracePt t="21748" x="2090738" y="3505200"/>
          <p14:tracePt t="21765" x="2141538" y="3381375"/>
          <p14:tracePt t="21782" x="2192338" y="3208338"/>
          <p14:tracePt t="21798" x="2220913" y="3122613"/>
          <p14:tracePt t="21815" x="2249488" y="3049588"/>
          <p14:tracePt t="21831" x="2278063" y="2978150"/>
          <p14:tracePt t="21848" x="2300288" y="2935288"/>
          <p14:tracePt t="21864" x="2314575" y="2898775"/>
          <p14:tracePt t="21881" x="2336800" y="2876550"/>
          <p14:tracePt t="21899" x="2365375" y="2827338"/>
          <p14:tracePt t="21915" x="2386013" y="2797175"/>
          <p14:tracePt t="21932" x="2408238" y="2776538"/>
          <p14:tracePt t="21949" x="2422525" y="2754313"/>
          <p14:tracePt t="21965" x="2422525" y="2747963"/>
          <p14:tracePt t="22035" x="2430463" y="2740025"/>
          <p14:tracePt t="22056" x="2430463" y="2733675"/>
          <p14:tracePt t="22086" x="2436813" y="2733675"/>
          <p14:tracePt t="22094" x="2444750" y="2725738"/>
          <p14:tracePt t="22112" x="2451100" y="2717800"/>
          <p14:tracePt t="22120" x="2451100" y="2711450"/>
          <p14:tracePt t="22219" x="2451100" y="2725738"/>
          <p14:tracePt t="22228" x="2436813" y="2762250"/>
          <p14:tracePt t="22236" x="2422525" y="2811463"/>
          <p14:tracePt t="22248" x="2408238" y="2876550"/>
          <p14:tracePt t="22265" x="2379663" y="3000375"/>
          <p14:tracePt t="22282" x="2336800" y="3151188"/>
          <p14:tracePt t="22300" x="2306638" y="3244850"/>
          <p14:tracePt t="22314" x="2271713" y="3332163"/>
          <p14:tracePt t="22331" x="2235200" y="3440113"/>
          <p14:tracePt t="22347" x="2198688" y="3525838"/>
          <p14:tracePt t="22364" x="2170113" y="3613150"/>
          <p14:tracePt t="22381" x="2133600" y="3692525"/>
          <p14:tracePt t="22398" x="2098675" y="3771900"/>
          <p14:tracePt t="22415" x="2090738" y="3792538"/>
          <p14:tracePt t="22432" x="2084388" y="3800475"/>
          <p14:tracePt t="22465" x="2084388" y="3806825"/>
          <p14:tracePt t="22482" x="2084388" y="3814763"/>
          <p14:tracePt t="22499" x="2076450" y="3829050"/>
          <p14:tracePt t="22515" x="2070100" y="3843338"/>
          <p14:tracePt t="22531" x="2047875" y="3865563"/>
          <p14:tracePt t="22548" x="2025650" y="3900488"/>
          <p14:tracePt t="22564" x="2005013" y="3951288"/>
          <p14:tracePt t="22581" x="1982788" y="3979863"/>
          <p14:tracePt t="22599" x="1968500" y="4016375"/>
          <p14:tracePt t="22615" x="1954213" y="4030663"/>
          <p14:tracePt t="22631" x="1954213" y="4044950"/>
          <p14:tracePt t="22648" x="1946275" y="4059238"/>
          <p14:tracePt t="22665" x="1946275" y="4067175"/>
          <p14:tracePt t="22681" x="1946275" y="4081463"/>
          <p14:tracePt t="22947" x="1946275" y="4087813"/>
          <p14:tracePt t="22962" x="1946275" y="4095750"/>
          <p14:tracePt t="22978" x="1939925" y="4095750"/>
          <p14:tracePt t="22984" x="1939925" y="4103688"/>
          <p14:tracePt t="22998" x="1939925" y="4110038"/>
          <p14:tracePt t="23015" x="1931988" y="4117975"/>
          <p14:tracePt t="23032" x="1931988" y="4132263"/>
          <p14:tracePt t="23050" x="1931988" y="4146550"/>
          <p14:tracePt t="23065" x="1925638" y="4167188"/>
          <p14:tracePt t="23081" x="1925638" y="4181475"/>
          <p14:tracePt t="23099" x="1917700" y="4203700"/>
          <p14:tracePt t="23114" x="1911350" y="4217988"/>
          <p14:tracePt t="23130" x="1911350" y="4240213"/>
          <p14:tracePt t="23146" x="1903413" y="4260850"/>
          <p14:tracePt t="23163" x="1897063" y="4276725"/>
          <p14:tracePt t="23179" x="1889125" y="4297363"/>
          <p14:tracePt t="23198" x="1874838" y="4325938"/>
          <p14:tracePt t="23214" x="1860550" y="4348163"/>
          <p14:tracePt t="23232" x="1846263" y="4370388"/>
          <p14:tracePt t="23248" x="1824038" y="4384675"/>
          <p14:tracePt t="23265" x="1809750" y="4405313"/>
          <p14:tracePt t="23282" x="1787525" y="4427538"/>
          <p14:tracePt t="23298" x="1773238" y="4449763"/>
          <p14:tracePt t="23315" x="1758950" y="4464050"/>
          <p14:tracePt t="23331" x="1752600" y="4470400"/>
          <p14:tracePt t="23348" x="1744663" y="4484688"/>
          <p14:tracePt t="23365" x="1744663" y="4492625"/>
          <p14:tracePt t="23381" x="1738313" y="4492625"/>
          <p14:tracePt t="23536" x="1744663" y="4492625"/>
          <p14:tracePt t="23544" x="1752600" y="4484688"/>
          <p14:tracePt t="23552" x="1766888" y="4484688"/>
          <p14:tracePt t="23564" x="1795463" y="4470400"/>
          <p14:tracePt t="23581" x="1882775" y="4441825"/>
          <p14:tracePt t="23598" x="2047875" y="4391025"/>
          <p14:tracePt t="23614" x="2149475" y="4333875"/>
          <p14:tracePt t="23631" x="2243138" y="4246563"/>
          <p14:tracePt t="23647" x="2343150" y="4138613"/>
          <p14:tracePt t="23664" x="2422525" y="4016375"/>
          <p14:tracePt t="23681" x="2524125" y="3886200"/>
          <p14:tracePt t="23683" x="2566988" y="3829050"/>
          <p14:tracePt t="23698" x="2668588" y="3662363"/>
          <p14:tracePt t="23715" x="2782888" y="3454400"/>
          <p14:tracePt t="23731" x="2847975" y="3302000"/>
          <p14:tracePt t="23748" x="2890838" y="3179763"/>
          <p14:tracePt t="23764" x="2935288" y="3086100"/>
          <p14:tracePt t="23782" x="2978150" y="2935288"/>
          <p14:tracePt t="23799" x="3006725" y="2855913"/>
          <p14:tracePt t="23814" x="3021013" y="2811463"/>
          <p14:tracePt t="23829" x="3021013" y="2790825"/>
          <p14:tracePt t="23847" x="3021013" y="2776538"/>
          <p14:tracePt t="23862" x="3021013" y="2768600"/>
          <p14:tracePt t="23879" x="3021013" y="2762250"/>
          <p14:tracePt t="23914" x="3014663" y="2762250"/>
          <p14:tracePt t="23930" x="3006725" y="2762250"/>
          <p14:tracePt t="23946" x="3000375" y="2754313"/>
          <p14:tracePt t="23963" x="2992438" y="2754313"/>
          <p14:tracePt t="23980" x="2984500" y="2754313"/>
          <p14:tracePt t="23998" x="2970213" y="2740025"/>
          <p14:tracePt t="24015" x="2955925" y="2717800"/>
          <p14:tracePt t="24031" x="2935288" y="2697163"/>
          <p14:tracePt t="24048" x="2913063" y="2674938"/>
          <p14:tracePt t="24064" x="2884488" y="2654300"/>
          <p14:tracePt t="24082" x="2819400" y="2624138"/>
          <p14:tracePt t="24098" x="2805113" y="2624138"/>
          <p14:tracePt t="24114" x="2797175" y="2624138"/>
          <p14:tracePt t="24154" x="2790825" y="2632075"/>
          <p14:tracePt t="24166" x="2782888" y="2668588"/>
          <p14:tracePt t="24182" x="2762250" y="2833688"/>
          <p14:tracePt t="24199" x="2732088" y="3028950"/>
          <p14:tracePt t="24216" x="2697163" y="3222625"/>
          <p14:tracePt t="24232" x="2668588" y="3403600"/>
          <p14:tracePt t="24247" x="2646363" y="3568700"/>
          <p14:tracePt t="24263" x="2646363" y="3706813"/>
          <p14:tracePt t="24279" x="2646363" y="3821113"/>
          <p14:tracePt t="24298" x="2654300" y="3900488"/>
          <p14:tracePt t="24315" x="2654300" y="3959225"/>
          <p14:tracePt t="24331" x="2654300" y="3987800"/>
          <p14:tracePt t="24348" x="2646363" y="3994150"/>
          <p14:tracePt t="24364" x="2638425" y="4002088"/>
          <p14:tracePt t="24381" x="2638425" y="4008438"/>
          <p14:tracePt t="24385" x="2632075" y="4024313"/>
          <p14:tracePt t="24404" x="2632075" y="4030663"/>
          <p14:tracePt t="24415" x="2624138" y="4030663"/>
          <p14:tracePt t="24432" x="2617788" y="4044950"/>
          <p14:tracePt t="24448" x="2609850" y="4059238"/>
          <p14:tracePt t="24465" x="2589213" y="4087813"/>
          <p14:tracePt t="24481" x="2574925" y="4110038"/>
          <p14:tracePt t="24498" x="2552700" y="4132263"/>
          <p14:tracePt t="24514" x="2530475" y="4152900"/>
          <p14:tracePt t="24531" x="2495550" y="4211638"/>
          <p14:tracePt t="24548" x="2436813" y="4283075"/>
          <p14:tracePt t="24565" x="2351088" y="4405313"/>
          <p14:tracePt t="24581" x="2322513" y="4464050"/>
          <p14:tracePt t="24598" x="2292350" y="4506913"/>
          <p14:tracePt t="24615" x="2278063" y="4535488"/>
          <p14:tracePt t="24630" x="2257425" y="4557713"/>
          <p14:tracePt t="24648" x="2235200" y="4578350"/>
          <p14:tracePt t="24664" x="2212975" y="4592638"/>
          <p14:tracePt t="24681" x="2184400" y="4629150"/>
          <p14:tracePt t="24698" x="2163763" y="4651375"/>
          <p14:tracePt t="24715" x="2141538" y="4665663"/>
          <p14:tracePt t="24730" x="2112963" y="4686300"/>
          <p14:tracePt t="24748" x="2098675" y="4702175"/>
          <p14:tracePt t="24764" x="2076450" y="4722813"/>
          <p14:tracePt t="24782" x="2039938" y="4759325"/>
          <p14:tracePt t="24798" x="2019300" y="4773613"/>
          <p14:tracePt t="24815" x="1997075" y="4795838"/>
          <p14:tracePt t="24831" x="1976438" y="4810125"/>
          <p14:tracePt t="24848" x="1954213" y="4824413"/>
          <p14:tracePt t="24864" x="1946275" y="4824413"/>
          <p14:tracePt t="24881" x="1931988" y="4838700"/>
          <p14:tracePt t="24885" x="1917700" y="4852988"/>
          <p14:tracePt t="24898" x="1897063" y="4859338"/>
          <p14:tracePt t="24915" x="1882775" y="4867275"/>
          <p14:tracePt t="24931" x="1860550" y="4867275"/>
          <p14:tracePt t="24948" x="1831975" y="4867275"/>
          <p14:tracePt t="24964" x="1803400" y="4875213"/>
          <p14:tracePt t="24980" x="1787525" y="4875213"/>
          <p14:tracePt t="24998" x="1773238" y="4867275"/>
          <p14:tracePt t="25016" x="1787525" y="4845050"/>
          <p14:tracePt t="25031" x="1809750" y="4824413"/>
          <p14:tracePt t="25048" x="1831975" y="4802188"/>
          <p14:tracePt t="25064" x="1860550" y="4787900"/>
          <p14:tracePt t="25081" x="1874838" y="4765675"/>
          <p14:tracePt t="25098" x="1982788" y="4716463"/>
          <p14:tracePt t="25114" x="2105025" y="4629150"/>
          <p14:tracePt t="25130" x="2235200" y="4543425"/>
          <p14:tracePt t="25148" x="2314575" y="4470400"/>
          <p14:tracePt t="25164" x="2357438" y="4384675"/>
          <p14:tracePt t="25181" x="2393950" y="4297363"/>
          <p14:tracePt t="25199" x="2416175" y="4175125"/>
          <p14:tracePt t="25215" x="2416175" y="4087813"/>
          <p14:tracePt t="25232" x="2379663" y="4052888"/>
          <p14:tracePt t="25249" x="2314575" y="4030663"/>
          <p14:tracePt t="25266" x="2212975" y="3965575"/>
          <p14:tracePt t="25282" x="2076450" y="3865563"/>
          <p14:tracePt t="25296" x="2033588" y="3843338"/>
          <p14:tracePt t="25313" x="1982788" y="3821113"/>
          <p14:tracePt t="25329" x="1954213" y="3778250"/>
          <p14:tracePt t="25345" x="1939925" y="3741738"/>
          <p14:tracePt t="25362" x="1931988" y="3713163"/>
          <p14:tracePt t="25379" x="1931988" y="3692525"/>
          <p14:tracePt t="25398" x="1946275" y="3662363"/>
          <p14:tracePt t="25414" x="1954213" y="3662363"/>
          <p14:tracePt t="25430" x="1954213" y="3656013"/>
          <p14:tracePt t="25454" x="1946275" y="3656013"/>
          <p14:tracePt t="25465" x="1939925" y="3656013"/>
          <p14:tracePt t="25481" x="1917700" y="3662363"/>
          <p14:tracePt t="25498" x="1824038" y="3821113"/>
          <p14:tracePt t="25515" x="1730375" y="4002088"/>
          <p14:tracePt t="25532" x="1673225" y="4181475"/>
          <p14:tracePt t="25548" x="1636713" y="4370388"/>
          <p14:tracePt t="25564" x="1608138" y="4492625"/>
          <p14:tracePt t="25581" x="1579563" y="4614863"/>
          <p14:tracePt t="25598" x="1535113" y="4751388"/>
          <p14:tracePt t="25614" x="1506538" y="4830763"/>
          <p14:tracePt t="25631" x="1492250" y="4881563"/>
          <p14:tracePt t="25648" x="1471613" y="4903788"/>
          <p14:tracePt t="25664" x="1471613" y="4924425"/>
          <p14:tracePt t="25680" x="1471613" y="4932363"/>
          <p14:tracePt t="25745" x="1463675" y="4932363"/>
          <p14:tracePt t="25754" x="1457325" y="4932363"/>
          <p14:tracePt t="25774" x="1449388" y="4932363"/>
          <p14:tracePt t="25783" x="1441450" y="4932363"/>
          <p14:tracePt t="25800" x="1435100" y="4932363"/>
          <p14:tracePt t="25814" x="1412875" y="4946650"/>
          <p14:tracePt t="25830" x="1398588" y="4960938"/>
          <p14:tracePt t="25848" x="1384300" y="4975225"/>
          <p14:tracePt t="25865" x="1362075" y="4975225"/>
          <p14:tracePt t="25881" x="1347788" y="4975225"/>
          <p14:tracePt t="25898" x="1341438" y="4968875"/>
          <p14:tracePt t="25914" x="1333500" y="4968875"/>
          <p14:tracePt t="25931" x="1319213" y="4968875"/>
          <p14:tracePt t="25947" x="1298575" y="4968875"/>
          <p14:tracePt t="25964" x="1284288" y="4968875"/>
          <p14:tracePt t="25998" x="1268413" y="4968875"/>
          <p14:tracePt t="26082" x="1268413" y="4960938"/>
          <p14:tracePt t="26189" x="1262063" y="4960938"/>
          <p14:tracePt t="26194" x="1254125" y="4960938"/>
          <p14:tracePt t="26210" x="1239838" y="4960938"/>
          <p14:tracePt t="26226" x="1233488" y="4960938"/>
          <p14:tracePt t="26234" x="1225550" y="4960938"/>
          <p14:tracePt t="26248" x="1204913" y="4960938"/>
          <p14:tracePt t="26265" x="1189038" y="4968875"/>
          <p14:tracePt t="26281" x="1168400" y="4983163"/>
          <p14:tracePt t="26297" x="1146175" y="4989513"/>
          <p14:tracePt t="26314" x="1125538" y="5003800"/>
          <p14:tracePt t="26330" x="1095375" y="5011738"/>
          <p14:tracePt t="26348" x="1052513" y="5018088"/>
          <p14:tracePt t="26364" x="1016000" y="5018088"/>
          <p14:tracePt t="26382" x="987425" y="5026025"/>
          <p14:tracePt t="26387" x="981075" y="5026025"/>
          <p14:tracePt t="26399" x="966788" y="5026025"/>
          <p14:tracePt t="26416" x="936625" y="5026025"/>
          <p14:tracePt t="26432" x="915988" y="5026025"/>
          <p14:tracePt t="26449" x="893763" y="5026025"/>
          <p14:tracePt t="26466" x="887413" y="5026025"/>
          <p14:tracePt t="26495" x="887413" y="5018088"/>
          <p14:tracePt t="26518" x="887413" y="5011738"/>
          <p14:tracePt t="26530" x="893763" y="5011738"/>
          <p14:tracePt t="26547" x="901700" y="5003800"/>
          <p14:tracePt t="26563" x="908050" y="4989513"/>
          <p14:tracePt t="26580" x="915988" y="4989513"/>
          <p14:tracePt t="26597" x="915988" y="4983163"/>
          <p14:tracePt t="26614" x="922338" y="4975225"/>
          <p14:tracePt t="26631" x="930275" y="4975225"/>
          <p14:tracePt t="26664" x="936625" y="4968875"/>
          <p14:tracePt t="26681" x="936625" y="4960938"/>
          <p14:tracePt t="26734" x="936625" y="4954588"/>
          <p14:tracePt t="26754" x="936625" y="4946650"/>
          <p14:tracePt t="26796" x="930275" y="4946650"/>
          <p14:tracePt t="27029" x="922338" y="4946650"/>
          <p14:tracePt t="27102" x="922338" y="4938713"/>
          <p14:tracePt t="27123" x="922338" y="4932363"/>
          <p14:tracePt t="27129" x="930275" y="4932363"/>
          <p14:tracePt t="27160" x="936625" y="4932363"/>
          <p14:tracePt t="27172" x="936625" y="4924425"/>
          <p14:tracePt t="27180" x="944563" y="4924425"/>
          <p14:tracePt t="27197" x="958850" y="4918075"/>
          <p14:tracePt t="27214" x="966788" y="4910138"/>
          <p14:tracePt t="27230" x="981075" y="4903788"/>
          <p14:tracePt t="27247" x="987425" y="4895850"/>
          <p14:tracePt t="27265" x="1001713" y="4895850"/>
          <p14:tracePt t="27281" x="1023938" y="4895850"/>
          <p14:tracePt t="27298" x="1052513" y="4895850"/>
          <p14:tracePt t="27314" x="1066800" y="4895850"/>
          <p14:tracePt t="27330" x="1095375" y="4895850"/>
          <p14:tracePt t="27347" x="1125538" y="4895850"/>
          <p14:tracePt t="27363" x="1174750" y="4895850"/>
          <p14:tracePt t="27380" x="1233488" y="4895850"/>
          <p14:tracePt t="27398" x="1355725" y="4918075"/>
          <p14:tracePt t="27414" x="1457325" y="4932363"/>
          <p14:tracePt t="27431" x="1557338" y="4946650"/>
          <p14:tracePt t="27447" x="1651000" y="4954588"/>
          <p14:tracePt t="27464" x="1752600" y="4968875"/>
          <p14:tracePt t="27480" x="1852613" y="4975225"/>
          <p14:tracePt t="27499" x="2005013" y="5018088"/>
          <p14:tracePt t="27514" x="2119313" y="5040313"/>
          <p14:tracePt t="27531" x="2220913" y="5054600"/>
          <p14:tracePt t="27548" x="2322513" y="5062538"/>
          <p14:tracePt t="27564" x="2408238" y="5062538"/>
          <p14:tracePt t="27582" x="2538413" y="5054600"/>
          <p14:tracePt t="27598" x="2617788" y="5048250"/>
          <p14:tracePt t="27614" x="2697163" y="5040313"/>
          <p14:tracePt t="27631" x="2747963" y="5040313"/>
          <p14:tracePt t="27646" x="2776538" y="5040313"/>
          <p14:tracePt t="27661" x="2797175" y="5040313"/>
          <p14:tracePt t="27678" x="2811463" y="5040313"/>
          <p14:tracePt t="27812" x="2819400" y="5040313"/>
          <p14:tracePt t="27821" x="2833688" y="5032375"/>
          <p14:tracePt t="27831" x="2841625" y="5032375"/>
          <p14:tracePt t="27848" x="2884488" y="5026025"/>
          <p14:tracePt t="27864" x="2927350" y="5018088"/>
          <p14:tracePt t="27880" x="2970213" y="5018088"/>
          <p14:tracePt t="27897" x="3000375" y="5018088"/>
          <p14:tracePt t="27914" x="3028950" y="5018088"/>
          <p14:tracePt t="27930" x="3063875" y="5018088"/>
          <p14:tracePt t="27947" x="3100388" y="5018088"/>
          <p14:tracePt t="27965" x="3143250" y="5011738"/>
          <p14:tracePt t="27980" x="3165475" y="5011738"/>
          <p14:tracePt t="27997" x="3179763" y="5003800"/>
          <p14:tracePt t="28014" x="3201988" y="5003800"/>
          <p14:tracePt t="28030" x="3222625" y="5003800"/>
          <p14:tracePt t="28047" x="3236913" y="4997450"/>
          <p14:tracePt t="28064" x="3267075" y="4989513"/>
          <p14:tracePt t="28080" x="3338513" y="4983163"/>
          <p14:tracePt t="28097" x="3409950" y="4975225"/>
          <p14:tracePt t="28114" x="3468688" y="4975225"/>
          <p14:tracePt t="28129" x="3519488" y="4968875"/>
          <p14:tracePt t="28146" x="3568700" y="4960938"/>
          <p14:tracePt t="28164" x="3656013" y="4954588"/>
          <p14:tracePt t="28181" x="3721100" y="4938713"/>
          <p14:tracePt t="28197" x="3792538" y="4938713"/>
          <p14:tracePt t="28215" x="3871913" y="4932363"/>
          <p14:tracePt t="28230" x="3951288" y="4932363"/>
          <p14:tracePt t="28247" x="4024313" y="4932363"/>
          <p14:tracePt t="28264" x="4102100" y="4932363"/>
          <p14:tracePt t="28281" x="4232275" y="4938713"/>
          <p14:tracePt t="28297" x="4325938" y="4946650"/>
          <p14:tracePt t="28313" x="4427538" y="4946650"/>
          <p14:tracePt t="28330" x="4543425" y="4946650"/>
          <p14:tracePt t="28347" x="4679950" y="4932363"/>
          <p14:tracePt t="28363" x="4810125" y="4918075"/>
          <p14:tracePt t="28380" x="4968875" y="4895850"/>
          <p14:tracePt t="28397" x="5083175" y="4881563"/>
          <p14:tracePt t="28414" x="5199063" y="4875213"/>
          <p14:tracePt t="28432" x="5307013" y="4875213"/>
          <p14:tracePt t="28447" x="5386388" y="4875213"/>
          <p14:tracePt t="28463" x="5465763" y="4875213"/>
          <p14:tracePt t="28480" x="5522913" y="4875213"/>
          <p14:tracePt t="28497" x="5545138" y="4875213"/>
          <p14:tracePt t="28515" x="5559425" y="4875213"/>
          <p14:tracePt t="28530" x="5581650" y="4875213"/>
          <p14:tracePt t="28547" x="5602288" y="4875213"/>
          <p14:tracePt t="28563" x="5624513" y="4889500"/>
          <p14:tracePt t="28580" x="5646738" y="4889500"/>
          <p14:tracePt t="28597" x="5675313" y="4895850"/>
          <p14:tracePt t="28614" x="5689600" y="4903788"/>
          <p14:tracePt t="28630" x="5703888" y="4903788"/>
          <p14:tracePt t="28647" x="5724525" y="4903788"/>
          <p14:tracePt t="28663" x="5740400" y="4903788"/>
          <p14:tracePt t="28680" x="5761038" y="4903788"/>
          <p14:tracePt t="28698" x="5783263" y="4903788"/>
          <p14:tracePt t="28715" x="5789613" y="4903788"/>
          <p14:tracePt t="28731" x="5797550" y="4903788"/>
          <p14:tracePt t="30013" x="5797550" y="4895850"/>
          <p14:tracePt t="30033" x="5797550" y="4867275"/>
          <p14:tracePt t="30041" x="5797550" y="4810125"/>
          <p14:tracePt t="30049" x="5789613" y="4745038"/>
          <p14:tracePt t="30062" x="5761038" y="4600575"/>
          <p14:tracePt t="30079" x="5724525" y="4449763"/>
          <p14:tracePt t="30096" x="5667375" y="4276725"/>
          <p14:tracePt t="30113" x="5610225" y="4110038"/>
          <p14:tracePt t="30129" x="5573713" y="3979863"/>
          <p14:tracePt t="30146" x="5530850" y="3857625"/>
          <p14:tracePt t="30163" x="5473700" y="3692525"/>
          <p14:tracePt t="30179" x="5292725" y="3346450"/>
          <p14:tracePt t="30195" x="5126038" y="3122613"/>
          <p14:tracePt t="30212" x="4983163" y="2941638"/>
          <p14:tracePt t="30229" x="4867275" y="2827338"/>
          <p14:tracePt t="30245" x="4779963" y="2762250"/>
          <p14:tracePt t="30261" x="4716463" y="2740025"/>
          <p14:tracePt t="30278" x="4651375" y="2703513"/>
          <p14:tracePt t="30294" x="4629150" y="2682875"/>
          <p14:tracePt t="30310" x="4614863" y="2660650"/>
          <p14:tracePt t="30327" x="4600575" y="2638425"/>
          <p14:tracePt t="30344" x="4592638" y="2624138"/>
          <p14:tracePt t="30360" x="4578350" y="2609850"/>
          <p14:tracePt t="30377" x="4557713" y="2595563"/>
          <p14:tracePt t="30394" x="4506913" y="2544763"/>
          <p14:tracePt t="30410" x="4484688" y="2501900"/>
          <p14:tracePt t="30427" x="4449763" y="2451100"/>
          <p14:tracePt t="30444" x="4427538" y="2408238"/>
          <p14:tracePt t="30460" x="4405313" y="2357438"/>
          <p14:tracePt t="30477" x="4405313" y="2336800"/>
          <p14:tracePt t="30494" x="4405313" y="2308225"/>
          <p14:tracePt t="30510" x="4405313" y="2278063"/>
          <p14:tracePt t="30527" x="4413250" y="2257425"/>
          <p14:tracePt t="30544" x="4413250" y="2235200"/>
          <p14:tracePt t="30560" x="4413250" y="2220913"/>
          <p14:tracePt t="30577" x="4405313" y="2192338"/>
          <p14:tracePt t="30594" x="4405313" y="2163763"/>
          <p14:tracePt t="30610" x="4384675" y="2112963"/>
          <p14:tracePt t="30627" x="4384675" y="2084388"/>
          <p14:tracePt t="30644" x="4376738" y="2055813"/>
          <p14:tracePt t="30660" x="4370388" y="2025650"/>
          <p14:tracePt t="30677" x="4370388" y="2011363"/>
          <p14:tracePt t="30694" x="4362450" y="1990725"/>
          <p14:tracePt t="30710" x="4348163" y="1960563"/>
          <p14:tracePt t="30727" x="4340225" y="1939925"/>
          <p14:tracePt t="30743" x="4333875" y="1925638"/>
          <p14:tracePt t="30760" x="4333875" y="1911350"/>
          <p14:tracePt t="30777" x="4325938" y="1889125"/>
          <p14:tracePt t="30793" x="4325938" y="1866900"/>
          <p14:tracePt t="30810" x="4311650" y="1852613"/>
          <p14:tracePt t="30827" x="4305300" y="1824038"/>
          <p14:tracePt t="30843" x="4305300" y="1803400"/>
          <p14:tracePt t="30860" x="4297363" y="1781175"/>
          <p14:tracePt t="30877" x="4291013" y="1766888"/>
          <p14:tracePt t="30894" x="4291013" y="1752600"/>
          <p14:tracePt t="30896" x="4291013" y="1744663"/>
          <p14:tracePt t="30911" x="4283075" y="1738313"/>
          <p14:tracePt t="30928" x="4283075" y="1709738"/>
          <p14:tracePt t="30944" x="4283075" y="1693863"/>
          <p14:tracePt t="30960" x="4283075" y="1673225"/>
          <p14:tracePt t="30977" x="4283075" y="1658938"/>
          <p14:tracePt t="30994" x="4283075" y="1636713"/>
          <p14:tracePt t="31011" x="4283075" y="1614488"/>
          <p14:tracePt t="31028" x="4283075" y="1593850"/>
          <p14:tracePt t="31044" x="4283075" y="1585913"/>
          <p14:tracePt t="31062" x="4283075" y="1579563"/>
          <p14:tracePt t="31898" x="4268788" y="1593850"/>
          <p14:tracePt t="31906" x="4254500" y="1614488"/>
          <p14:tracePt t="31914" x="4240213" y="1636713"/>
          <p14:tracePt t="31929" x="4181475" y="1701800"/>
          <p14:tracePt t="31946" x="4067175" y="1803400"/>
          <p14:tracePt t="31963" x="3929063" y="1903413"/>
          <p14:tracePt t="31978" x="3786188" y="1982788"/>
          <p14:tracePt t="31994" x="3662363" y="2062163"/>
          <p14:tracePt t="32011" x="3540125" y="2141538"/>
          <p14:tracePt t="32027" x="3389313" y="2249488"/>
          <p14:tracePt t="32044" x="3316288" y="2286000"/>
          <p14:tracePt t="32060" x="3267075" y="2314575"/>
          <p14:tracePt t="32077" x="3222625" y="2336800"/>
          <p14:tracePt t="32094" x="3165475" y="2365375"/>
          <p14:tracePt t="32112" x="3071813" y="2408238"/>
          <p14:tracePt t="32129" x="2949575" y="2473325"/>
          <p14:tracePt t="32146" x="2790825" y="2501900"/>
          <p14:tracePt t="32162" x="2646363" y="2530475"/>
          <p14:tracePt t="32179" x="2530475" y="2559050"/>
          <p14:tracePt t="32196" x="2509838" y="2574925"/>
          <p14:tracePt t="32271" x="2516188" y="2574925"/>
          <p14:tracePt t="32279" x="2530475" y="2574925"/>
          <p14:tracePt t="32296" x="2632075" y="2595563"/>
          <p14:tracePt t="32312" x="2855913" y="2638425"/>
          <p14:tracePt t="32330" x="3252788" y="2711450"/>
          <p14:tracePt t="32345" x="3763963" y="2782888"/>
          <p14:tracePt t="32362" x="4441825" y="2819400"/>
          <p14:tracePt t="32380" x="4903788" y="2855913"/>
          <p14:tracePt t="32396" x="5213350" y="2884488"/>
          <p14:tracePt t="32412" x="5394325" y="2884488"/>
          <p14:tracePt t="32429" x="5494338" y="2855913"/>
          <p14:tracePt t="32445" x="5551488" y="2827338"/>
          <p14:tracePt t="32463" x="5581650" y="2805113"/>
          <p14:tracePt t="32479" x="5602288" y="2790825"/>
          <p14:tracePt t="32496" x="5616575" y="2768600"/>
          <p14:tracePt t="32512" x="5624513" y="2762250"/>
          <p14:tracePt t="32529" x="5638800" y="2754313"/>
          <p14:tracePt t="32546" x="5646738" y="2740025"/>
          <p14:tracePt t="32564" x="5675313" y="2711450"/>
          <p14:tracePt t="32579" x="5710238" y="2689225"/>
          <p14:tracePt t="32596" x="5789613" y="2624138"/>
          <p14:tracePt t="32613" x="5883275" y="2524125"/>
          <p14:tracePt t="32629" x="5976938" y="2401888"/>
          <p14:tracePt t="32645" x="6072188" y="2278063"/>
          <p14:tracePt t="32662" x="6157913" y="2170113"/>
          <p14:tracePt t="32679" x="6294438" y="2033588"/>
          <p14:tracePt t="32696" x="6367463" y="1946275"/>
          <p14:tracePt t="32712" x="6402388" y="1882775"/>
          <p14:tracePt t="32729" x="6432550" y="1824038"/>
          <p14:tracePt t="32746" x="6453188" y="1766888"/>
          <p14:tracePt t="32762" x="6475413" y="1687513"/>
          <p14:tracePt t="32780" x="6475413" y="1600200"/>
          <p14:tracePt t="32797" x="6467475" y="1520825"/>
          <p14:tracePt t="32813" x="6418263" y="1449388"/>
          <p14:tracePt t="32829" x="6330950" y="1355725"/>
          <p14:tracePt t="32846" x="6229350" y="1290638"/>
          <p14:tracePt t="32862" x="6143625" y="1225550"/>
          <p14:tracePt t="32879" x="6056313" y="1182688"/>
          <p14:tracePt t="32896" x="5891213" y="1139825"/>
          <p14:tracePt t="32912" x="5775325" y="1103313"/>
          <p14:tracePt t="32929" x="5653088" y="1081088"/>
          <p14:tracePt t="32946" x="5545138" y="1074738"/>
          <p14:tracePt t="32962" x="5429250" y="1066800"/>
          <p14:tracePt t="32979" x="5314950" y="1089025"/>
          <p14:tracePt t="32996" x="5133975" y="1125538"/>
          <p14:tracePt t="33012" x="4694238" y="1284288"/>
          <p14:tracePt t="33030" x="4138613" y="1477963"/>
          <p14:tracePt t="33046" x="3475038" y="1758950"/>
          <p14:tracePt t="33062" x="2949575" y="1997075"/>
          <p14:tracePt t="33080" x="2184400" y="2416175"/>
          <p14:tracePt t="33096" x="1803400" y="2711450"/>
          <p14:tracePt t="33113" x="1593850" y="2921000"/>
          <p14:tracePt t="33129" x="1463675" y="3079750"/>
          <p14:tracePt t="33146" x="1370013" y="3201988"/>
          <p14:tracePt t="33162" x="1319213" y="3332163"/>
          <p14:tracePt t="33178" x="1284288" y="3489325"/>
          <p14:tracePt t="33194" x="1276350" y="3662363"/>
          <p14:tracePt t="33210" x="1304925" y="3806825"/>
          <p14:tracePt t="33227" x="1398588" y="4030663"/>
          <p14:tracePt t="33243" x="1528763" y="4254500"/>
          <p14:tracePt t="33260" x="1708150" y="4492625"/>
          <p14:tracePt t="33277" x="1960563" y="4702175"/>
          <p14:tracePt t="33294" x="2192338" y="4838700"/>
          <p14:tracePt t="33314" x="2530475" y="4932363"/>
          <p14:tracePt t="33330" x="2782888" y="4975225"/>
          <p14:tracePt t="33346" x="3000375" y="4997450"/>
          <p14:tracePt t="33362" x="3128963" y="5011738"/>
          <p14:tracePt t="33379" x="3236913" y="5026025"/>
          <p14:tracePt t="33396" x="3352800" y="5026025"/>
          <p14:tracePt t="33400" x="3409950" y="5026025"/>
          <p14:tracePt t="33413" x="3525838" y="5018088"/>
          <p14:tracePt t="33430" x="3627438" y="5011738"/>
          <p14:tracePt t="33446" x="3656013" y="5003800"/>
          <p14:tracePt t="33462" x="3662363" y="5003800"/>
          <p14:tracePt t="33506" x="3656013" y="5003800"/>
          <p14:tracePt t="33515" x="3648075" y="5003800"/>
          <p14:tracePt t="33529" x="3627438" y="5018088"/>
          <p14:tracePt t="33546" x="3605213" y="5032375"/>
          <p14:tracePt t="33562" x="3582988" y="5054600"/>
          <p14:tracePt t="33579" x="3568700" y="5076825"/>
          <p14:tracePt t="33596" x="3548063" y="5091113"/>
          <p14:tracePt t="33612" x="3519488" y="5119688"/>
          <p14:tracePt t="33629" x="3497263" y="5133975"/>
          <p14:tracePt t="33646" x="3482975" y="5148263"/>
          <p14:tracePt t="33662" x="3460750" y="5162550"/>
          <p14:tracePt t="33679" x="3440113" y="5184775"/>
          <p14:tracePt t="33695" x="3409950" y="5205413"/>
          <p14:tracePt t="33713" x="3295650" y="5264150"/>
          <p14:tracePt t="33729" x="3208338" y="5329238"/>
          <p14:tracePt t="33746" x="3108325" y="5400675"/>
          <p14:tracePt t="33762" x="2992438" y="5465763"/>
          <p14:tracePt t="33779" x="2870200" y="5508625"/>
          <p14:tracePt t="33795" x="2740025" y="5545138"/>
          <p14:tracePt t="33812" x="2581275" y="5573713"/>
          <p14:tracePt t="33830" x="2473325" y="5573713"/>
          <p14:tracePt t="33846" x="2386013" y="5573713"/>
          <p14:tracePt t="33862" x="2306638" y="5573713"/>
          <p14:tracePt t="33878" x="2278063" y="5573713"/>
          <p14:tracePt t="33895" x="2263775" y="5567363"/>
          <p14:tracePt t="33912" x="2257425" y="5567363"/>
          <p14:tracePt t="33929" x="2243138" y="5567363"/>
          <p14:tracePt t="33945" x="2235200" y="5567363"/>
          <p14:tracePt t="33962" x="2228850" y="5567363"/>
          <p14:tracePt t="33979" x="2220913" y="5567363"/>
          <p14:tracePt t="33996" x="2212975" y="5567363"/>
          <p14:tracePt t="34012" x="2206625" y="5567363"/>
          <p14:tracePt t="34194" x="2198688" y="5567363"/>
          <p14:tracePt t="34208" x="2192338" y="5559425"/>
          <p14:tracePt t="34217" x="2192338" y="5553075"/>
          <p14:tracePt t="34231" x="2192338" y="5537200"/>
          <p14:tracePt t="34247" x="2192338" y="5516563"/>
          <p14:tracePt t="34264" x="2192338" y="5502275"/>
          <p14:tracePt t="34280" x="2192338" y="5480050"/>
          <p14:tracePt t="34297" x="2192338" y="5465763"/>
          <p14:tracePt t="34312" x="2192338" y="5451475"/>
          <p14:tracePt t="34327" x="2198688" y="5443538"/>
          <p14:tracePt t="34344" x="2198688" y="5437188"/>
          <p14:tracePt t="35001" x="2198688" y="5429250"/>
          <p14:tracePt t="35012" x="2198688" y="5422900"/>
          <p14:tracePt t="35018" x="2192338" y="5414963"/>
          <p14:tracePt t="35029" x="2170113" y="5408613"/>
          <p14:tracePt t="35045" x="2084388" y="5378450"/>
          <p14:tracePt t="35061" x="1997075" y="5349875"/>
          <p14:tracePt t="35079" x="1931988" y="5314950"/>
          <p14:tracePt t="35097" x="1925638" y="5300663"/>
          <p14:tracePt t="35144" x="1925638" y="5292725"/>
          <p14:tracePt t="35158" x="1931988" y="5278438"/>
          <p14:tracePt t="35166" x="1946275" y="5270500"/>
          <p14:tracePt t="35179" x="1968500" y="5264150"/>
          <p14:tracePt t="35196" x="1982788" y="5241925"/>
          <p14:tracePt t="35212" x="2005013" y="5221288"/>
          <p14:tracePt t="35229" x="2025650" y="5199063"/>
          <p14:tracePt t="35245" x="2047875" y="5191125"/>
          <p14:tracePt t="35262" x="2062163" y="5176838"/>
          <p14:tracePt t="35280" x="2084388" y="5176838"/>
          <p14:tracePt t="35296" x="2105025" y="5162550"/>
          <p14:tracePt t="35312" x="2141538" y="5162550"/>
          <p14:tracePt t="35329" x="2220913" y="5156200"/>
          <p14:tracePt t="35345" x="2306638" y="5156200"/>
          <p14:tracePt t="35362" x="2386013" y="5156200"/>
          <p14:tracePt t="35380" x="2495550" y="5148263"/>
          <p14:tracePt t="35396" x="2524125" y="5133975"/>
          <p14:tracePt t="35413" x="2530475" y="5119688"/>
          <p14:tracePt t="35429" x="2552700" y="5097463"/>
          <p14:tracePt t="35445" x="2566988" y="5062538"/>
          <p14:tracePt t="35461" x="2595563" y="4997450"/>
          <p14:tracePt t="35477" x="2646363" y="4924425"/>
          <p14:tracePt t="35494" x="2762250" y="4795838"/>
          <p14:tracePt t="35511" x="2841625" y="4672013"/>
          <p14:tracePt t="35527" x="2921000" y="4513263"/>
          <p14:tracePt t="35543" x="2984500" y="4362450"/>
          <p14:tracePt t="35561" x="3021013" y="4232275"/>
          <p14:tracePt t="35577" x="3043238" y="4117975"/>
          <p14:tracePt t="35595" x="3043238" y="3987800"/>
          <p14:tracePt t="35613" x="3035300" y="3786188"/>
          <p14:tracePt t="35628" x="3006725" y="3613150"/>
          <p14:tracePt t="35645" x="2970213" y="3440113"/>
          <p14:tracePt t="35661" x="2941638" y="3309938"/>
          <p14:tracePt t="35679" x="2927350" y="3194050"/>
          <p14:tracePt t="35696" x="2905125" y="3049588"/>
          <p14:tracePt t="35712" x="2898775" y="2970213"/>
          <p14:tracePt t="35729" x="2876550" y="2890838"/>
          <p14:tracePt t="35745" x="2855913" y="2847975"/>
          <p14:tracePt t="35761" x="2833688" y="2827338"/>
          <p14:tracePt t="35778" x="2811463" y="2811463"/>
          <p14:tracePt t="35796" x="2782888" y="2790825"/>
          <p14:tracePt t="35812" x="2762250" y="2768600"/>
          <p14:tracePt t="35828" x="2747963" y="2754313"/>
          <p14:tracePt t="35845" x="2732088" y="2733675"/>
          <p14:tracePt t="35861" x="2717800" y="2711450"/>
          <p14:tracePt t="35878" x="2703513" y="2674938"/>
          <p14:tracePt t="35895" x="2689225" y="2646363"/>
          <p14:tracePt t="35898" x="2682875" y="2632075"/>
          <p14:tracePt t="35912" x="2660650" y="2617788"/>
          <p14:tracePt t="35929" x="2638425" y="2595563"/>
          <p14:tracePt t="35945" x="2624138" y="2589213"/>
          <p14:tracePt t="35961" x="2617788" y="2581275"/>
          <p14:tracePt t="36556" x="2617788" y="2589213"/>
          <p14:tracePt t="36564" x="2617788" y="2617788"/>
          <p14:tracePt t="36575" x="2632075" y="2697163"/>
          <p14:tracePt t="36592" x="2762250" y="3021013"/>
          <p14:tracePt t="36610" x="2955925" y="3598863"/>
          <p14:tracePt t="36627" x="3000375" y="3886200"/>
          <p14:tracePt t="36643" x="3035300" y="4067175"/>
          <p14:tracePt t="36659" x="3063875" y="4260850"/>
          <p14:tracePt t="36677" x="3122613" y="4484688"/>
          <p14:tracePt t="36695" x="3208338" y="4745038"/>
          <p14:tracePt t="36711" x="3236913" y="4859338"/>
          <p14:tracePt t="36728" x="3267075" y="4946650"/>
          <p14:tracePt t="36745" x="3281363" y="4997450"/>
          <p14:tracePt t="36760" x="3295650" y="5068888"/>
          <p14:tracePt t="36778" x="3316288" y="5127625"/>
          <p14:tracePt t="36794" x="3330575" y="5162550"/>
          <p14:tracePt t="36811" x="3360738" y="5199063"/>
          <p14:tracePt t="36829" x="3381375" y="5221288"/>
          <p14:tracePt t="36844" x="3403600" y="5256213"/>
          <p14:tracePt t="36861" x="3425825" y="5307013"/>
          <p14:tracePt t="36877" x="3446463" y="5349875"/>
          <p14:tracePt t="36894" x="3475038" y="5394325"/>
          <p14:tracePt t="36897" x="3482975" y="5414963"/>
          <p14:tracePt t="36911" x="3503613" y="5443538"/>
          <p14:tracePt t="36928" x="3525838" y="5465763"/>
          <p14:tracePt t="36944" x="3548063" y="5473700"/>
          <p14:tracePt t="36961" x="3562350" y="5473700"/>
          <p14:tracePt t="36978" x="3590925" y="5473700"/>
          <p14:tracePt t="36994" x="3633788" y="5473700"/>
          <p14:tracePt t="37011" x="3763963" y="5465763"/>
          <p14:tracePt t="37028" x="3886200" y="5465763"/>
          <p14:tracePt t="37044" x="4038600" y="5465763"/>
          <p14:tracePt t="37061" x="4232275" y="5437188"/>
          <p14:tracePt t="37077" x="4535488" y="5364163"/>
          <p14:tracePt t="37094" x="4765675" y="5321300"/>
          <p14:tracePt t="37111" x="4903788" y="5292725"/>
          <p14:tracePt t="37128" x="4997450" y="5264150"/>
          <p14:tracePt t="37144" x="5011738" y="5264150"/>
          <p14:tracePt t="37161" x="5018088" y="5264150"/>
          <p14:tracePt t="37177" x="5032375" y="5256213"/>
          <p14:tracePt t="37194" x="5048250" y="5256213"/>
          <p14:tracePt t="37212" x="5119688" y="5235575"/>
          <p14:tracePt t="37228" x="5227638" y="5205413"/>
          <p14:tracePt t="37245" x="5349875" y="5176838"/>
          <p14:tracePt t="37261" x="5437188" y="5148263"/>
          <p14:tracePt t="37277" x="5530850" y="5133975"/>
          <p14:tracePt t="37294" x="5610225" y="5119688"/>
          <p14:tracePt t="37311" x="5681663" y="5119688"/>
          <p14:tracePt t="37328" x="5724525" y="5111750"/>
          <p14:tracePt t="37345" x="5754688" y="5105400"/>
          <p14:tracePt t="37361" x="5775325" y="5105400"/>
          <p14:tracePt t="37378" x="5797550" y="5105400"/>
          <p14:tracePt t="37394" x="5819775" y="5105400"/>
          <p14:tracePt t="37399" x="5826125" y="5105400"/>
          <p14:tracePt t="37411" x="5834063" y="5105400"/>
          <p14:tracePt t="37429" x="5862638" y="5105400"/>
          <p14:tracePt t="37445" x="5891213" y="5111750"/>
          <p14:tracePt t="37461" x="5913438" y="5119688"/>
          <p14:tracePt t="37479" x="5984875" y="5148263"/>
          <p14:tracePt t="37494" x="6064250" y="5176838"/>
          <p14:tracePt t="37511" x="6157913" y="5191125"/>
          <p14:tracePt t="37528" x="6245225" y="5191125"/>
          <p14:tracePt t="37545" x="6373813" y="5184775"/>
          <p14:tracePt t="37561" x="6481763" y="5162550"/>
          <p14:tracePt t="37578" x="6583363" y="5141913"/>
          <p14:tracePt t="37594" x="6654800" y="5133975"/>
          <p14:tracePt t="37612" x="6677025" y="5127625"/>
          <p14:tracePt t="37629" x="6748463" y="5111750"/>
          <p14:tracePt t="37646" x="6792913" y="5097463"/>
          <p14:tracePt t="37662" x="6813550" y="5091113"/>
          <p14:tracePt t="37679" x="6827838" y="5091113"/>
          <p14:tracePt t="37695" x="6835775" y="5091113"/>
          <p14:tracePt t="37711" x="6843713" y="5091113"/>
          <p14:tracePt t="37740" x="6843713" y="5083175"/>
          <p14:tracePt t="37748" x="6827838" y="5083175"/>
          <p14:tracePt t="37759" x="6784975" y="5068888"/>
          <p14:tracePt t="37778" x="6605588" y="5026025"/>
          <p14:tracePt t="37794" x="6496050" y="4989513"/>
          <p14:tracePt t="37811" x="6402388" y="4968875"/>
          <p14:tracePt t="37827" x="6323013" y="4932363"/>
          <p14:tracePt t="37843" x="6237288" y="4889500"/>
          <p14:tracePt t="37860" x="6165850" y="4830763"/>
          <p14:tracePt t="37877" x="6086475" y="4759325"/>
          <p14:tracePt t="37895" x="5913438" y="4592638"/>
          <p14:tracePt t="37911" x="5703888" y="4484688"/>
          <p14:tracePt t="37928" x="5256213" y="4232275"/>
          <p14:tracePt t="37946" x="4716463" y="3994150"/>
          <p14:tracePt t="37960" x="4319588" y="3806825"/>
          <p14:tracePt t="37978" x="4087813" y="3670300"/>
          <p14:tracePt t="37995" x="3829050" y="3511550"/>
          <p14:tracePt t="38011" x="3706813" y="3409950"/>
          <p14:tracePt t="38028" x="3598863" y="3295650"/>
          <p14:tracePt t="38044" x="3468688" y="3173413"/>
          <p14:tracePt t="38060" x="3324225" y="3028950"/>
          <p14:tracePt t="38078" x="3108325" y="2884488"/>
          <p14:tracePt t="38094" x="2927350" y="2790825"/>
          <p14:tracePt t="38111" x="2725738" y="2703513"/>
          <p14:tracePt t="38128" x="2638425" y="2674938"/>
          <p14:tracePt t="38144" x="2609850" y="2654300"/>
          <p14:tracePt t="38161" x="2595563" y="2654300"/>
          <p14:tracePt t="38211" x="2595563" y="2646363"/>
          <p14:tracePt t="38224" x="2581275" y="2646363"/>
          <p14:tracePt t="38232" x="2581275" y="2638425"/>
          <p14:tracePt t="39020" x="2589213" y="2697163"/>
          <p14:tracePt t="39028" x="2603500" y="2811463"/>
          <p14:tracePt t="39043" x="2790825" y="3281363"/>
          <p14:tracePt t="39060" x="3000375" y="3713163"/>
          <p14:tracePt t="39077" x="3179763" y="3914775"/>
          <p14:tracePt t="39094" x="3389313" y="4030663"/>
          <p14:tracePt t="39111" x="3763963" y="4175125"/>
          <p14:tracePt t="39128" x="3944938" y="4232275"/>
          <p14:tracePt t="39143" x="4081463" y="4260850"/>
          <p14:tracePt t="39160" x="4181475" y="4291013"/>
          <p14:tracePt t="39177" x="4260850" y="4319588"/>
          <p14:tracePt t="39194" x="4305300" y="4333875"/>
          <p14:tracePt t="39211" x="4333875" y="4362450"/>
          <p14:tracePt t="39227" x="4354513" y="4384675"/>
          <p14:tracePt t="39243" x="4384675" y="4405313"/>
          <p14:tracePt t="39261" x="4456113" y="4470400"/>
          <p14:tracePt t="39277" x="4557713" y="4564063"/>
          <p14:tracePt t="39293" x="4657725" y="4637088"/>
          <p14:tracePt t="39311" x="4816475" y="4722813"/>
          <p14:tracePt t="39327" x="4932363" y="4779963"/>
          <p14:tracePt t="39343" x="5032375" y="4824413"/>
          <p14:tracePt t="39360" x="5105400" y="4875213"/>
          <p14:tracePt t="39377" x="5141913" y="4895850"/>
          <p14:tracePt t="39393" x="5156200" y="4918075"/>
          <p14:tracePt t="39398" x="5162550" y="4918075"/>
          <p14:tracePt t="39410" x="5162550" y="4924425"/>
          <p14:tracePt t="39428" x="5162550" y="4954588"/>
          <p14:tracePt t="39444" x="5162550" y="4968875"/>
          <p14:tracePt t="39460" x="5162550" y="4997450"/>
          <p14:tracePt t="39477" x="5156200" y="5018088"/>
          <p14:tracePt t="39493" x="5148263" y="5048250"/>
          <p14:tracePt t="39510" x="5148263" y="5062538"/>
          <p14:tracePt t="39528" x="5162550" y="5091113"/>
          <p14:tracePt t="39544" x="5184775" y="5111750"/>
          <p14:tracePt t="39560" x="5213350" y="5133975"/>
          <p14:tracePt t="39577" x="5284788" y="5170488"/>
          <p14:tracePt t="39594" x="5372100" y="5213350"/>
          <p14:tracePt t="39610" x="5443538" y="5241925"/>
          <p14:tracePt t="39628" x="5545138" y="5278438"/>
          <p14:tracePt t="39644" x="5573713" y="5292725"/>
          <p14:tracePt t="39661" x="5602288" y="5300663"/>
          <p14:tracePt t="39677" x="5610225" y="5300663"/>
          <p14:tracePt t="39841" x="5616575" y="5300663"/>
          <p14:tracePt t="39880" x="5624513" y="5300663"/>
          <p14:tracePt t="39888" x="5630863" y="5300663"/>
          <p14:tracePt t="39905" x="5638800" y="5300663"/>
          <p14:tracePt t="39936" x="5646738" y="5300663"/>
          <p14:tracePt t="39954" x="5653088" y="5300663"/>
          <p14:tracePt t="39969" x="5661025" y="5300663"/>
          <p14:tracePt t="40166" x="5661025" y="5292725"/>
          <p14:tracePt t="40422" x="5661025" y="5278438"/>
          <p14:tracePt t="40430" x="5646738" y="5249863"/>
          <p14:tracePt t="40440" x="5638800" y="5221288"/>
          <p14:tracePt t="40458" x="5602288" y="5176838"/>
          <p14:tracePt t="40474" x="5559425" y="5097463"/>
          <p14:tracePt t="40491" x="5480050" y="5011738"/>
          <p14:tracePt t="40508" x="5394325" y="4867275"/>
          <p14:tracePt t="40525" x="5357813" y="4773613"/>
          <p14:tracePt t="40541" x="5329238" y="4686300"/>
          <p14:tracePt t="40558" x="5299075" y="4572000"/>
          <p14:tracePt t="40574" x="5270500" y="4449763"/>
          <p14:tracePt t="40592" x="5227638" y="4268788"/>
          <p14:tracePt t="40608" x="5199063" y="4152900"/>
          <p14:tracePt t="40624" x="5184775" y="4059238"/>
          <p14:tracePt t="40641" x="5156200" y="3973513"/>
          <p14:tracePt t="40658" x="5133975" y="3894138"/>
          <p14:tracePt t="40674" x="5105400" y="3814763"/>
          <p14:tracePt t="40691" x="5091113" y="3771900"/>
          <p14:tracePt t="40708" x="5054600" y="3713163"/>
          <p14:tracePt t="40724" x="5032375" y="3678238"/>
          <p14:tracePt t="40741" x="5003800" y="3613150"/>
          <p14:tracePt t="40758" x="4983163" y="3540125"/>
          <p14:tracePt t="40774" x="4953000" y="3468688"/>
          <p14:tracePt t="40791" x="4924425" y="3403600"/>
          <p14:tracePt t="40808" x="4910138" y="3360738"/>
          <p14:tracePt t="40825" x="4910138" y="3338513"/>
          <p14:tracePt t="40841" x="4910138" y="3332163"/>
          <p14:tracePt t="40857" x="4910138" y="3316288"/>
          <p14:tracePt t="40874" x="4910138" y="3302000"/>
          <p14:tracePt t="40892" x="4910138" y="3273425"/>
          <p14:tracePt t="40908" x="4910138" y="3252788"/>
          <p14:tracePt t="40924" x="4918075" y="3230563"/>
          <p14:tracePt t="40941" x="4932363" y="3216275"/>
          <p14:tracePt t="40957" x="4938713" y="3201988"/>
          <p14:tracePt t="40975" x="4946650" y="3187700"/>
          <p14:tracePt t="40992" x="4953000" y="3179763"/>
          <p14:tracePt t="41008" x="4960938" y="3173413"/>
          <p14:tracePt t="41025" x="4975225" y="3165475"/>
          <p14:tracePt t="41041" x="4989513" y="3157538"/>
          <p14:tracePt t="41058" x="4997450" y="3151188"/>
          <p14:tracePt t="41075" x="5003800" y="3143250"/>
          <p14:tracePt t="42480" x="5003800" y="3151188"/>
          <p14:tracePt t="42508" x="5011738" y="3151188"/>
          <p14:tracePt t="42520" x="5026025" y="3143250"/>
          <p14:tracePt t="42527" x="5032375" y="3143250"/>
          <p14:tracePt t="42542" x="5054600" y="3128963"/>
          <p14:tracePt t="42559" x="5076825" y="3122613"/>
          <p14:tracePt t="42576" x="5091113" y="3114675"/>
          <p14:tracePt t="42593" x="5111750" y="3108325"/>
          <p14:tracePt t="42609" x="5119688" y="3100388"/>
          <p14:tracePt t="42670" x="5126038" y="3100388"/>
          <p14:tracePt t="42678" x="5133975" y="3094038"/>
          <p14:tracePt t="42693" x="5141913" y="3094038"/>
          <p14:tracePt t="42709" x="5156200" y="3094038"/>
          <p14:tracePt t="42726" x="5162550" y="3086100"/>
          <p14:tracePt t="42742" x="5170488" y="3086100"/>
          <p14:tracePt t="42760" x="5176838" y="3086100"/>
          <p14:tracePt t="43878" x="5176838" y="3079750"/>
          <p14:tracePt t="43886" x="5191125" y="3063875"/>
          <p14:tracePt t="43893" x="5199063" y="3049588"/>
          <p14:tracePt t="43910" x="5227638" y="2992438"/>
          <p14:tracePt t="43926" x="5249863" y="2927350"/>
          <p14:tracePt t="43943" x="5278438" y="2876550"/>
          <p14:tracePt t="43958" x="5299075" y="2841625"/>
          <p14:tracePt t="43974" x="5307013" y="2805113"/>
          <p14:tracePt t="43992" x="5314950" y="2776538"/>
          <p14:tracePt t="44008" x="5321300" y="2747963"/>
          <p14:tracePt t="44024" x="5321300" y="2733675"/>
          <p14:tracePt t="44042" x="5307013" y="2711450"/>
          <p14:tracePt t="44060" x="5278438" y="2689225"/>
          <p14:tracePt t="44076" x="5241925" y="2646363"/>
          <p14:tracePt t="44093" x="5221288" y="2617788"/>
          <p14:tracePt t="44110" x="5199063" y="2595563"/>
          <p14:tracePt t="44126" x="5176838" y="2581275"/>
          <p14:tracePt t="44143" x="5162550" y="2566988"/>
          <p14:tracePt t="44160" x="5126038" y="2544763"/>
          <p14:tracePt t="44175" x="5111750" y="2538413"/>
          <p14:tracePt t="44192" x="5068888" y="2516188"/>
          <p14:tracePt t="44208" x="4968875" y="2459038"/>
          <p14:tracePt t="44225" x="4889500" y="2401888"/>
          <p14:tracePt t="44241" x="4802188" y="2322513"/>
          <p14:tracePt t="44257" x="4708525" y="2235200"/>
          <p14:tracePt t="44274" x="4622800" y="2149475"/>
          <p14:tracePt t="44292" x="4521200" y="2047875"/>
          <p14:tracePt t="44308" x="4464050" y="1982788"/>
          <p14:tracePt t="44324" x="4413250" y="1939925"/>
          <p14:tracePt t="44341" x="4340225" y="1903413"/>
          <p14:tracePt t="44358" x="4297363" y="1882775"/>
          <p14:tracePt t="44376" x="4217988" y="1846263"/>
          <p14:tracePt t="44393" x="4175125" y="1824038"/>
          <p14:tracePt t="44410" x="4110038" y="1803400"/>
          <p14:tracePt t="44426" x="4052888" y="1781175"/>
          <p14:tracePt t="44442" x="4008438" y="1773238"/>
          <p14:tracePt t="44459" x="3994150" y="1773238"/>
          <p14:tracePt t="44476" x="3973513" y="1773238"/>
          <p14:tracePt t="44493" x="3922713" y="1795463"/>
          <p14:tracePt t="44510" x="3851275" y="1846263"/>
          <p14:tracePt t="44526" x="3735388" y="1939925"/>
          <p14:tracePt t="44543" x="3582988" y="2070100"/>
          <p14:tracePt t="44559" x="3440113" y="2198688"/>
          <p14:tracePt t="44576" x="3295650" y="2328863"/>
          <p14:tracePt t="44593" x="3100388" y="2501900"/>
          <p14:tracePt t="44610" x="3021013" y="2581275"/>
          <p14:tracePt t="44627" x="2984500" y="2632075"/>
          <p14:tracePt t="44642" x="2978150" y="2654300"/>
          <p14:tracePt t="44659" x="2978150" y="2697163"/>
          <p14:tracePt t="44675" x="3006725" y="2768600"/>
          <p14:tracePt t="44695" x="3114675" y="2906713"/>
          <p14:tracePt t="44709" x="3201988" y="3000375"/>
          <p14:tracePt t="44726" x="3295650" y="3086100"/>
          <p14:tracePt t="44742" x="3403600" y="3143250"/>
          <p14:tracePt t="44759" x="3525838" y="3187700"/>
          <p14:tracePt t="44776" x="3662363" y="3236913"/>
          <p14:tracePt t="44792" x="3814763" y="3267075"/>
          <p14:tracePt t="44810" x="3987800" y="3302000"/>
          <p14:tracePt t="44826" x="4325938" y="3360738"/>
          <p14:tracePt t="44843" x="4572000" y="3375025"/>
          <p14:tracePt t="44859" x="4824413" y="3403600"/>
          <p14:tracePt t="44876" x="5133975" y="3425825"/>
          <p14:tracePt t="44892" x="5394325" y="3460750"/>
          <p14:tracePt t="44896" x="5494338" y="3460750"/>
          <p14:tracePt t="44909" x="5581650" y="3460750"/>
          <p14:tracePt t="44926" x="5840413" y="3460750"/>
          <p14:tracePt t="44942" x="5962650" y="3460750"/>
          <p14:tracePt t="44960" x="6064250" y="3440113"/>
          <p14:tracePt t="44975" x="6149975" y="3409950"/>
          <p14:tracePt t="44992" x="6208713" y="3389313"/>
          <p14:tracePt t="45009" x="6245225" y="3367088"/>
          <p14:tracePt t="45027" x="6273800" y="3346450"/>
          <p14:tracePt t="45042" x="6294438" y="3332163"/>
          <p14:tracePt t="45059" x="6316663" y="3316288"/>
          <p14:tracePt t="45076" x="6323013" y="3302000"/>
          <p14:tracePt t="45092" x="6330950" y="3302000"/>
          <p14:tracePt t="45109" x="6330950" y="3295650"/>
          <p14:tracePt t="45126" x="6330950" y="3287713"/>
          <p14:tracePt t="45142" x="6330950" y="3273425"/>
          <p14:tracePt t="45160" x="6330950" y="3267075"/>
          <p14:tracePt t="45176" x="6330950" y="3259138"/>
          <p14:tracePt t="45193" x="6323013" y="3236913"/>
          <p14:tracePt t="45210" x="6294438" y="3216275"/>
          <p14:tracePt t="45226" x="6223000" y="3179763"/>
          <p14:tracePt t="45242" x="6078538" y="3122613"/>
          <p14:tracePt t="45261" x="5429250" y="2921000"/>
          <p14:tracePt t="45276" x="4889500" y="2819400"/>
          <p14:tracePt t="45293" x="4478338" y="2747963"/>
          <p14:tracePt t="45310" x="4073525" y="2603500"/>
          <p14:tracePt t="45326" x="3713163" y="2481263"/>
          <p14:tracePt t="45343" x="3468688" y="2422525"/>
          <p14:tracePt t="45360" x="3281363" y="2379663"/>
          <p14:tracePt t="45377" x="3236913" y="2365375"/>
          <p14:tracePt t="45393" x="3208338" y="2365375"/>
          <p14:tracePt t="45410" x="3136900" y="2357438"/>
          <p14:tracePt t="45425" x="3049588" y="2379663"/>
          <p14:tracePt t="45440" x="2927350" y="2393950"/>
          <p14:tracePt t="45456" x="2776538" y="2416175"/>
          <p14:tracePt t="45475" x="2589213" y="2430463"/>
          <p14:tracePt t="45492" x="2322513" y="2481263"/>
          <p14:tracePt t="45509" x="2263775" y="2495550"/>
          <p14:tracePt t="45525" x="2257425" y="2495550"/>
          <p14:tracePt t="45564" x="2271713" y="2487613"/>
          <p14:tracePt t="45576" x="2278063" y="2481263"/>
          <p14:tracePt t="45593" x="2306638" y="2459038"/>
          <p14:tracePt t="45609" x="2322513" y="2451100"/>
          <p14:tracePt t="45626" x="2336800" y="2451100"/>
          <p14:tracePt t="45642" x="2351088" y="2444750"/>
          <p14:tracePt t="45659" x="2371725" y="2436813"/>
          <p14:tracePt t="45676" x="2393950" y="2436813"/>
          <p14:tracePt t="45740" x="2401888" y="2436813"/>
          <p14:tracePt t="45748" x="2408238" y="2444750"/>
          <p14:tracePt t="45759" x="2422525" y="2459038"/>
          <p14:tracePt t="45776" x="2444750" y="2495550"/>
          <p14:tracePt t="45793" x="2487613" y="2552700"/>
          <p14:tracePt t="45809" x="2530475" y="2617788"/>
          <p14:tracePt t="45826" x="2552700" y="2668588"/>
          <p14:tracePt t="45842" x="2566988" y="2717800"/>
          <p14:tracePt t="45859" x="2566988" y="2790825"/>
          <p14:tracePt t="45876" x="2566988" y="2841625"/>
          <p14:tracePt t="45892" x="2566988" y="2870200"/>
          <p14:tracePt t="45896" x="2566988" y="2890838"/>
          <p14:tracePt t="45909" x="2574925" y="2913063"/>
          <p14:tracePt t="45926" x="2574925" y="2935288"/>
          <p14:tracePt t="45942" x="2581275" y="2949575"/>
          <p14:tracePt t="45959" x="2581275" y="2970213"/>
          <p14:tracePt t="45976" x="2589213" y="3006725"/>
          <p14:tracePt t="45992" x="2609850" y="3049588"/>
          <p14:tracePt t="46010" x="2638425" y="3136900"/>
          <p14:tracePt t="46026" x="2646363" y="3151188"/>
          <p14:tracePt t="46043" x="2654300" y="3165475"/>
          <p14:tracePt t="46060" x="2654300" y="3173413"/>
          <p14:tracePt t="46075" x="2654300" y="3187700"/>
          <p14:tracePt t="46092" x="2654300" y="3194050"/>
          <p14:tracePt t="46109" x="2668588" y="3216275"/>
          <p14:tracePt t="46126" x="2689225" y="3267075"/>
          <p14:tracePt t="46142" x="2689225" y="3287713"/>
          <p14:tracePt t="46159" x="2697163" y="3309938"/>
          <p14:tracePt t="46176" x="2697163" y="3332163"/>
          <p14:tracePt t="46192" x="2703513" y="3352800"/>
          <p14:tracePt t="46210" x="2717800" y="3389313"/>
          <p14:tracePt t="46226" x="2732088" y="3409950"/>
          <p14:tracePt t="46242" x="2732088" y="3425825"/>
          <p14:tracePt t="46260" x="2732088" y="3432175"/>
          <p14:tracePt t="46276" x="2740025" y="3432175"/>
          <p14:tracePt t="46292" x="2740025" y="3446463"/>
          <p14:tracePt t="46310" x="2740025" y="3460750"/>
          <p14:tracePt t="46326" x="2740025" y="3475038"/>
          <p14:tracePt t="46342" x="2740025" y="3489325"/>
          <p14:tracePt t="46359" x="2740025" y="3505200"/>
          <p14:tracePt t="46376" x="2747963" y="3525838"/>
          <p14:tracePt t="46392" x="2747963" y="3533775"/>
          <p14:tracePt t="46410" x="2747963" y="3540125"/>
          <p14:tracePt t="46426" x="2747963" y="3548063"/>
          <p14:tracePt t="46442" x="2747963" y="3562350"/>
          <p14:tracePt t="46459" x="2747963" y="3568700"/>
          <p14:tracePt t="46476" x="2747963" y="3582988"/>
          <p14:tracePt t="46493" x="2740025" y="3590925"/>
          <p14:tracePt t="46510" x="2740025" y="3605213"/>
          <p14:tracePt t="46527" x="2732088" y="3619500"/>
          <p14:tracePt t="46543" x="2725738" y="3619500"/>
          <p14:tracePt t="46559" x="2717800" y="3627438"/>
          <p14:tracePt t="46574" x="2711450" y="3641725"/>
          <p14:tracePt t="46590" x="2703513" y="3648075"/>
          <p14:tracePt t="46607" x="2689225" y="3662363"/>
          <p14:tracePt t="46623" x="2689225" y="3670300"/>
          <p14:tracePt t="46640" x="2682875" y="3678238"/>
          <p14:tracePt t="46657" x="2668588" y="3692525"/>
          <p14:tracePt t="46674" x="2668588" y="3698875"/>
          <p14:tracePt t="46956" x="2660650" y="3698875"/>
          <p14:tracePt t="48072" x="2654300" y="3698875"/>
          <p14:tracePt t="48079" x="2654300" y="3692525"/>
          <p14:tracePt t="48094" x="2646363" y="3692525"/>
          <p14:tracePt t="48108" x="2638425" y="3684588"/>
          <p14:tracePt t="48124" x="2638425" y="3678238"/>
          <p14:tracePt t="48141" x="2632075" y="3662363"/>
          <p14:tracePt t="48158" x="2624138" y="3641725"/>
          <p14:tracePt t="48175" x="2617788" y="3633788"/>
          <p14:tracePt t="48192" x="2609850" y="3619500"/>
          <p14:tracePt t="48209" x="2609850" y="3613150"/>
          <p14:tracePt t="48240" x="2609850" y="3605213"/>
          <p14:tracePt t="48678" x="2617788" y="3605213"/>
          <p14:tracePt t="48688" x="2624138" y="3613150"/>
          <p14:tracePt t="48715" x="2632075" y="3613150"/>
          <p14:tracePt t="48727" x="2632075" y="3619500"/>
          <p14:tracePt t="48760" x="2632075" y="3627438"/>
          <p14:tracePt t="48776" x="2638425" y="3627438"/>
          <p14:tracePt t="48815" x="2646363" y="3627438"/>
          <p14:tracePt t="48823" x="2646363" y="3633788"/>
          <p14:tracePt t="48831" x="2654300" y="3633788"/>
          <p14:tracePt t="48841" x="2654300" y="3641725"/>
          <p14:tracePt t="48857" x="2660650" y="3648075"/>
          <p14:tracePt t="48873" x="2660650" y="3656013"/>
          <p14:tracePt t="48890" x="2668588" y="3656013"/>
          <p14:tracePt t="48907" x="2668588" y="3662363"/>
          <p14:tracePt t="49248" x="2668588" y="3648075"/>
          <p14:tracePt t="49256" x="2660650" y="3641725"/>
          <p14:tracePt t="49263" x="2654300" y="3627438"/>
          <p14:tracePt t="49275" x="2654300" y="3613150"/>
          <p14:tracePt t="49290" x="2638425" y="3554413"/>
          <p14:tracePt t="49306" x="2632075" y="3489325"/>
          <p14:tracePt t="49323" x="2617788" y="3403600"/>
          <p14:tracePt t="49340" x="2609850" y="3252788"/>
          <p14:tracePt t="49357" x="2609850" y="3173413"/>
          <p14:tracePt t="49374" x="2617788" y="3100388"/>
          <p14:tracePt t="49391" x="2632075" y="3028950"/>
          <p14:tracePt t="49395" x="2632075" y="2992438"/>
          <p14:tracePt t="49408" x="2638425" y="2913063"/>
          <p14:tracePt t="49425" x="2638425" y="2855913"/>
          <p14:tracePt t="49441" x="2646363" y="2805113"/>
          <p14:tracePt t="49458" x="2646363" y="2768600"/>
          <p14:tracePt t="49474" x="2646363" y="2754313"/>
          <p14:tracePt t="49491" x="2646363" y="2733675"/>
          <p14:tracePt t="49508" x="2646363" y="2717800"/>
          <p14:tracePt t="49525" x="2646363" y="2703513"/>
          <p14:tracePt t="49541" x="2646363" y="2697163"/>
          <p14:tracePt t="49558" x="2646363" y="2682875"/>
          <p14:tracePt t="49574" x="2646363" y="2668588"/>
          <p14:tracePt t="49591" x="2654300" y="2646363"/>
          <p14:tracePt t="49608" x="2654300" y="2632075"/>
          <p14:tracePt t="49625" x="2660650" y="2617788"/>
          <p14:tracePt t="49641" x="2660650" y="2603500"/>
          <p14:tracePt t="49658" x="2660650" y="2589213"/>
          <p14:tracePt t="49674" x="2660650" y="2581275"/>
          <p14:tracePt t="49691" x="2660650" y="2574925"/>
          <p14:tracePt t="51277" x="2660650" y="2566988"/>
          <p14:tracePt t="51572" x="2668588" y="2566988"/>
          <p14:tracePt t="51579" x="2674938" y="2559050"/>
          <p14:tracePt t="51590" x="2689225" y="2552700"/>
          <p14:tracePt t="51607" x="2740025" y="2544763"/>
          <p14:tracePt t="51624" x="2935288" y="2538413"/>
          <p14:tracePt t="51640" x="3071813" y="2516188"/>
          <p14:tracePt t="51657" x="3179763" y="2487613"/>
          <p14:tracePt t="51673" x="3252788" y="2459038"/>
          <p14:tracePt t="51690" x="3309938" y="2436813"/>
          <p14:tracePt t="51707" x="3346450" y="2416175"/>
          <p14:tracePt t="51724" x="3381375" y="2386013"/>
          <p14:tracePt t="51741" x="3403600" y="2357438"/>
          <p14:tracePt t="51757" x="3425825" y="2322513"/>
          <p14:tracePt t="51774" x="3460750" y="2249488"/>
          <p14:tracePt t="51790" x="3497263" y="2178050"/>
          <p14:tracePt t="51808" x="3548063" y="2070100"/>
          <p14:tracePt t="51824" x="3554413" y="2047875"/>
          <p14:tracePt t="51840" x="3590925" y="2005013"/>
          <p14:tracePt t="51856" x="3598863" y="1982788"/>
          <p14:tracePt t="51873" x="3605213" y="1968500"/>
          <p14:tracePt t="51890" x="3605213" y="1954213"/>
          <p14:tracePt t="51909" x="3605213" y="1946275"/>
          <p14:tracePt t="51934" x="3605213" y="1939925"/>
          <p14:tracePt t="51942" x="3605213" y="1931988"/>
          <p14:tracePt t="51963" x="3605213" y="1925638"/>
          <p14:tracePt t="51974" x="3613150" y="1925638"/>
          <p14:tracePt t="51991" x="3613150" y="1917700"/>
          <p14:tracePt t="54454" x="3613150" y="1925638"/>
          <p14:tracePt t="54462" x="3613150" y="1931988"/>
          <p14:tracePt t="54472" x="3598863" y="1946275"/>
          <p14:tracePt t="54489" x="3576638" y="2011363"/>
          <p14:tracePt t="54506" x="3540125" y="2149475"/>
          <p14:tracePt t="54523" x="3497263" y="2243138"/>
          <p14:tracePt t="54539" x="3432175" y="2336800"/>
          <p14:tracePt t="54556" x="3352800" y="2436813"/>
          <p14:tracePt t="54574" x="3252788" y="2530475"/>
          <p14:tracePt t="54590" x="3179763" y="2624138"/>
          <p14:tracePt t="54606" x="3136900" y="2682875"/>
          <p14:tracePt t="54623" x="3114675" y="2697163"/>
          <p14:tracePt t="54639" x="3100388" y="2717800"/>
          <p14:tracePt t="54655" x="3086100" y="2740025"/>
          <p14:tracePt t="54672" x="3071813" y="2762250"/>
          <p14:tracePt t="54689" x="3063875" y="2782888"/>
          <p14:tracePt t="54706" x="3049588" y="2811463"/>
          <p14:tracePt t="54723" x="3035300" y="2827338"/>
          <p14:tracePt t="54739" x="3014663" y="2847975"/>
          <p14:tracePt t="54755" x="3000375" y="2870200"/>
          <p14:tracePt t="54773" x="2978150" y="2890838"/>
          <p14:tracePt t="54789" x="2963863" y="2913063"/>
          <p14:tracePt t="54805" x="2941638" y="2935288"/>
          <p14:tracePt t="54822" x="2913063" y="2963863"/>
          <p14:tracePt t="54839" x="2890838" y="2984500"/>
          <p14:tracePt t="54856" x="2870200" y="3006725"/>
          <p14:tracePt t="54872" x="2855913" y="3028950"/>
          <p14:tracePt t="54889" x="2833688" y="3049588"/>
          <p14:tracePt t="54893" x="2819400" y="3057525"/>
          <p14:tracePt t="54906" x="2811463" y="3063875"/>
          <p14:tracePt t="54923" x="2782888" y="3094038"/>
          <p14:tracePt t="54940" x="2762250" y="3108325"/>
          <p14:tracePt t="54956" x="2740025" y="3108325"/>
          <p14:tracePt t="54973" x="2725738" y="3100388"/>
          <p14:tracePt t="54989" x="2703513" y="3079750"/>
          <p14:tracePt t="55006" x="2703513" y="3063875"/>
          <p14:tracePt t="55023" x="2703513" y="3043238"/>
          <p14:tracePt t="55040" x="2703513" y="3021013"/>
          <p14:tracePt t="55057" x="2703513" y="3000375"/>
          <p14:tracePt t="55073" x="2703513" y="2984500"/>
          <p14:tracePt t="55090" x="2703513" y="2978150"/>
          <p14:tracePt t="55256" x="2697163" y="2978150"/>
          <p14:tracePt t="55716" x="2697163" y="2963863"/>
          <p14:tracePt t="55723" x="2697163" y="2955925"/>
          <p14:tracePt t="55739" x="2697163" y="2935288"/>
          <p14:tracePt t="55756" x="2697163" y="2898775"/>
          <p14:tracePt t="55772" x="2697163" y="2847975"/>
          <p14:tracePt t="55789" x="2689225" y="2776538"/>
          <p14:tracePt t="55807" x="2674938" y="2674938"/>
          <p14:tracePt t="55823" x="2674938" y="2603500"/>
          <p14:tracePt t="55840" x="2668588" y="2538413"/>
          <p14:tracePt t="55856" x="2668588" y="2495550"/>
          <p14:tracePt t="55874" x="2660650" y="2473325"/>
          <p14:tracePt t="55891" x="2660650" y="2459038"/>
          <p14:tracePt t="55894" x="2660650" y="2444750"/>
          <p14:tracePt t="55907" x="2660650" y="2430463"/>
          <p14:tracePt t="55923" x="2660650" y="2408238"/>
          <p14:tracePt t="55940" x="2654300" y="2393950"/>
          <p14:tracePt t="55956" x="2654300" y="2379663"/>
          <p14:tracePt t="55973" x="2654300" y="2371725"/>
          <p14:tracePt t="56106" x="2660650" y="2371725"/>
          <p14:tracePt t="56123" x="2674938" y="2371725"/>
          <p14:tracePt t="56128" x="2674938" y="2379663"/>
          <p14:tracePt t="56140" x="2689225" y="2393950"/>
          <p14:tracePt t="56156" x="2703513" y="2416175"/>
          <p14:tracePt t="56172" x="2725738" y="2430463"/>
          <p14:tracePt t="56189" x="2805113" y="2459038"/>
          <p14:tracePt t="56207" x="2870200" y="2465388"/>
          <p14:tracePt t="56223" x="2949575" y="2473325"/>
          <p14:tracePt t="56239" x="3028950" y="2473325"/>
          <p14:tracePt t="56256" x="3114675" y="2481263"/>
          <p14:tracePt t="56273" x="3230563" y="2495550"/>
          <p14:tracePt t="56290" x="3352800" y="2501900"/>
          <p14:tracePt t="56306" x="3432175" y="2501900"/>
          <p14:tracePt t="56323" x="3454400" y="2509838"/>
          <p14:tracePt t="56339" x="3460750" y="2516188"/>
          <p14:tracePt t="56356" x="3454400" y="2516188"/>
          <p14:tracePt t="56374" x="3454400" y="2524125"/>
          <p14:tracePt t="56391" x="3446463" y="2524125"/>
          <p14:tracePt t="56410" x="3446463" y="2530475"/>
          <p14:tracePt t="56424" x="3446463" y="2538413"/>
          <p14:tracePt t="56440" x="3468688" y="2544763"/>
          <p14:tracePt t="56457" x="3482975" y="2544763"/>
          <p14:tracePt t="56517" x="3475038" y="2544763"/>
          <p14:tracePt t="56549" x="3482975" y="2544763"/>
          <p14:tracePt t="56559" x="3497263" y="2544763"/>
          <p14:tracePt t="56573" x="3511550" y="2544763"/>
          <p14:tracePt t="56590" x="3533775" y="2538413"/>
          <p14:tracePt t="56606" x="3548063" y="2538413"/>
          <p14:tracePt t="56623" x="3548063" y="2530475"/>
          <p14:tracePt t="56640" x="3554413" y="2524125"/>
          <p14:tracePt t="56656" x="3568700" y="2524125"/>
          <p14:tracePt t="56673" x="3582988" y="2524125"/>
          <p14:tracePt t="56690" x="3613150" y="2524125"/>
          <p14:tracePt t="56706" x="3633788" y="2524125"/>
          <p14:tracePt t="56723" x="3648075" y="2524125"/>
          <p14:tracePt t="56739" x="3684588" y="2530475"/>
          <p14:tracePt t="56756" x="3741738" y="2530475"/>
          <p14:tracePt t="56775" x="3865563" y="2538413"/>
          <p14:tracePt t="56790" x="3900488" y="2538413"/>
          <p14:tracePt t="56807" x="4030663" y="2538413"/>
          <p14:tracePt t="56823" x="4117975" y="2538413"/>
          <p14:tracePt t="56840" x="4232275" y="2530475"/>
          <p14:tracePt t="56857" x="4340225" y="2530475"/>
          <p14:tracePt t="56874" x="4419600" y="2530475"/>
          <p14:tracePt t="56890" x="4535488" y="2530475"/>
          <p14:tracePt t="56907" x="4614863" y="2530475"/>
          <p14:tracePt t="56923" x="4700588" y="2530475"/>
          <p14:tracePt t="56939" x="4810125" y="2544763"/>
          <p14:tracePt t="56956" x="4924425" y="2574925"/>
          <p14:tracePt t="56972" x="5040313" y="2589213"/>
          <p14:tracePt t="56989" x="5176838" y="2595563"/>
          <p14:tracePt t="57007" x="5378450" y="2609850"/>
          <p14:tracePt t="57023" x="5473700" y="2603500"/>
          <p14:tracePt t="57040" x="5545138" y="2581275"/>
          <p14:tracePt t="57055" x="5602288" y="2559050"/>
          <p14:tracePt t="57072" x="5624513" y="2544763"/>
          <p14:tracePt t="57089" x="5653088" y="2538413"/>
          <p14:tracePt t="57107" x="5732463" y="2501900"/>
          <p14:tracePt t="57123" x="5819775" y="2481263"/>
          <p14:tracePt t="57140" x="5897563" y="2451100"/>
          <p14:tracePt t="57156" x="5934075" y="2422525"/>
          <p14:tracePt t="57172" x="5962650" y="2386013"/>
          <p14:tracePt t="57189" x="5984875" y="2336800"/>
          <p14:tracePt t="57207" x="6007100" y="2300288"/>
          <p14:tracePt t="57223" x="6042025" y="2263775"/>
          <p14:tracePt t="57239" x="6056313" y="2243138"/>
          <p14:tracePt t="57256" x="6056313" y="2228850"/>
          <p14:tracePt t="57272" x="6056313" y="2220913"/>
          <p14:tracePt t="57290" x="6056313" y="2212975"/>
          <p14:tracePt t="57306" x="6056313" y="2206625"/>
          <p14:tracePt t="57323" x="6056313" y="2192338"/>
          <p14:tracePt t="57340" x="6056313" y="2184400"/>
          <p14:tracePt t="57356" x="6072188" y="2178050"/>
          <p14:tracePt t="57373" x="6072188" y="2163763"/>
          <p14:tracePt t="57389" x="6072188" y="2149475"/>
          <p14:tracePt t="57393" x="6078538" y="2141538"/>
          <p14:tracePt t="57406" x="6078538" y="2133600"/>
          <p14:tracePt t="57422" x="6092825" y="2112963"/>
          <p14:tracePt t="57439" x="6107113" y="2098675"/>
          <p14:tracePt t="57456" x="6115050" y="2090738"/>
          <p14:tracePt t="57472" x="6121400" y="2084388"/>
          <p14:tracePt t="57490" x="6129338" y="2076450"/>
          <p14:tracePt t="57506" x="6135688" y="2070100"/>
          <p14:tracePt t="57523" x="6143625" y="2062163"/>
          <p14:tracePt t="57540" x="6149975" y="2055813"/>
          <p14:tracePt t="57557" x="6157913" y="2055813"/>
          <p14:tracePt t="57573" x="6157913" y="2047875"/>
          <p14:tracePt t="57592" x="6157913" y="2039938"/>
          <p14:tracePt t="57754" x="6157913" y="2033588"/>
          <p14:tracePt t="57760" x="6165850" y="2033588"/>
          <p14:tracePt t="57773" x="6165850" y="2025650"/>
          <p14:tracePt t="57790" x="6172200" y="2019300"/>
          <p14:tracePt t="57807" x="6186488" y="2011363"/>
          <p14:tracePt t="57823" x="6194425" y="2011363"/>
          <p14:tracePt t="57840" x="6194425" y="2005013"/>
          <p14:tracePt t="57856" x="6208713" y="1997075"/>
          <p14:tracePt t="57872" x="6215063" y="1990725"/>
          <p14:tracePt t="57889" x="6223000" y="1982788"/>
          <p14:tracePt t="57912" x="6229350" y="1982788"/>
          <p14:tracePt t="57972" x="6223000" y="1982788"/>
          <p14:tracePt t="57980" x="6215063" y="1982788"/>
          <p14:tracePt t="58208" x="6223000" y="1982788"/>
          <p14:tracePt t="58223" x="6229350" y="1982788"/>
          <p14:tracePt t="58298" x="6229350" y="1990725"/>
          <p14:tracePt t="58394" x="6223000" y="1990725"/>
          <p14:tracePt t="58408" x="6215063" y="1990725"/>
          <p14:tracePt t="58416" x="6208713" y="1990725"/>
          <p14:tracePt t="58425" x="6200775" y="1990725"/>
          <p14:tracePt t="58444" x="6186488" y="1990725"/>
          <p14:tracePt t="58464" x="6180138" y="1990725"/>
          <p14:tracePt t="58552" x="6172200" y="1990725"/>
          <p14:tracePt t="58560" x="6165850" y="1990725"/>
          <p14:tracePt t="58572" x="6157913" y="1990725"/>
          <p14:tracePt t="58589" x="6149975" y="1990725"/>
          <p14:tracePt t="58606" x="6129338" y="1990725"/>
          <p14:tracePt t="58622" x="6107113" y="1990725"/>
          <p14:tracePt t="58640" x="6035675" y="1990725"/>
          <p14:tracePt t="58656" x="5962650" y="1990725"/>
          <p14:tracePt t="58673" x="5854700" y="2011363"/>
          <p14:tracePt t="58690" x="5667375" y="2055813"/>
          <p14:tracePt t="58706" x="5437188" y="2084388"/>
          <p14:tracePt t="58721" x="5227638" y="2119313"/>
          <p14:tracePt t="58737" x="4968875" y="2170113"/>
          <p14:tracePt t="58754" x="4845050" y="2198688"/>
          <p14:tracePt t="58770" x="4759325" y="2212975"/>
          <p14:tracePt t="58787" x="4679950" y="2220913"/>
          <p14:tracePt t="58804" x="4592638" y="2235200"/>
          <p14:tracePt t="58820" x="4506913" y="2257425"/>
          <p14:tracePt t="58838" x="4419600" y="2278063"/>
          <p14:tracePt t="58855" x="4232275" y="2328863"/>
          <p14:tracePt t="58872" x="4095750" y="2336800"/>
          <p14:tracePt t="58889" x="3994150" y="2336800"/>
          <p14:tracePt t="58905" x="3914775" y="2336800"/>
          <p14:tracePt t="58922" x="3879850" y="2336800"/>
          <p14:tracePt t="58939" x="3865563" y="2336800"/>
          <p14:tracePt t="58956" x="3857625" y="2336800"/>
          <p14:tracePt t="59104" x="3851275" y="2336800"/>
          <p14:tracePt t="59119" x="3835400" y="2336800"/>
          <p14:tracePt t="59126" x="3829050" y="2336800"/>
          <p14:tracePt t="59142" x="3814763" y="2336800"/>
          <p14:tracePt t="59158" x="3806825" y="2336800"/>
          <p14:tracePt t="59174" x="3792538" y="2336800"/>
          <p14:tracePt t="59189" x="3778250" y="2328863"/>
          <p14:tracePt t="59206" x="3756025" y="2328863"/>
          <p14:tracePt t="59222" x="3735388" y="2308225"/>
          <p14:tracePt t="59240" x="3698875" y="2292350"/>
          <p14:tracePt t="59256" x="3678238" y="2286000"/>
          <p14:tracePt t="59273" x="3662363" y="2278063"/>
          <p14:tracePt t="59289" x="3641725" y="2271713"/>
          <p14:tracePt t="59306" x="3627438" y="2263775"/>
          <p14:tracePt t="59322" x="3619500" y="2257425"/>
          <p14:tracePt t="59340" x="3613150" y="2257425"/>
          <p14:tracePt t="59356" x="3598863" y="2249488"/>
          <p14:tracePt t="59373" x="3590925" y="2243138"/>
          <p14:tracePt t="59389" x="3576638" y="2243138"/>
          <p14:tracePt t="59394" x="3576638" y="2235200"/>
          <p14:tracePt t="59406" x="3568700" y="2235200"/>
          <p14:tracePt t="59439" x="3562350" y="2235200"/>
          <p14:tracePt t="59456" x="3540125" y="2235200"/>
          <p14:tracePt t="59473" x="3525838" y="2235200"/>
          <p14:tracePt t="59489" x="3503613" y="2235200"/>
          <p14:tracePt t="59506" x="3489325" y="2235200"/>
          <p14:tracePt t="59523" x="3475038" y="2235200"/>
          <p14:tracePt t="59648" x="3468688" y="2235200"/>
          <p14:tracePt t="59686" x="3454400" y="2228850"/>
          <p14:tracePt t="59703" x="3446463" y="2220913"/>
          <p14:tracePt t="59832" x="3460750" y="2220913"/>
          <p14:tracePt t="59840" x="3468688" y="2220913"/>
          <p14:tracePt t="59855" x="3482975" y="2220913"/>
          <p14:tracePt t="59871" x="3503613" y="2220913"/>
          <p14:tracePt t="59887" x="3525838" y="2235200"/>
          <p14:tracePt t="59903" x="3562350" y="2257425"/>
          <p14:tracePt t="59920" x="3627438" y="2286000"/>
          <p14:tracePt t="59937" x="3713163" y="2322513"/>
          <p14:tracePt t="59953" x="3886200" y="2386013"/>
          <p14:tracePt t="59970" x="3994150" y="2416175"/>
          <p14:tracePt t="59986" x="4081463" y="2444750"/>
          <p14:tracePt t="60003" x="4152900" y="2465388"/>
          <p14:tracePt t="60019" x="4211638" y="2487613"/>
          <p14:tracePt t="60038" x="4246563" y="2495550"/>
          <p14:tracePt t="60053" x="4311650" y="2495550"/>
          <p14:tracePt t="60070" x="4376738" y="2501900"/>
          <p14:tracePt t="60087" x="4427538" y="2501900"/>
          <p14:tracePt t="60103" x="4478338" y="2501900"/>
          <p14:tracePt t="60120" x="4527550" y="2495550"/>
          <p14:tracePt t="60138" x="4592638" y="2487613"/>
          <p14:tracePt t="60155" x="4637088" y="2487613"/>
          <p14:tracePt t="60171" x="4665663" y="2487613"/>
          <p14:tracePt t="60189" x="4694238" y="2481263"/>
          <p14:tracePt t="60206" x="4722813" y="2473325"/>
          <p14:tracePt t="60223" x="4759325" y="2473325"/>
          <p14:tracePt t="60240" x="4845050" y="2473325"/>
          <p14:tracePt t="60256" x="4881563" y="2473325"/>
          <p14:tracePt t="60272" x="5003800" y="2473325"/>
          <p14:tracePt t="60289" x="5083175" y="2481263"/>
          <p14:tracePt t="60306" x="5119688" y="2481263"/>
          <p14:tracePt t="60322" x="5141913" y="2481263"/>
          <p14:tracePt t="60339" x="5170488" y="2481263"/>
          <p14:tracePt t="60355" x="5184775" y="2481263"/>
          <p14:tracePt t="60372" x="5213350" y="2487613"/>
          <p14:tracePt t="60389" x="5249863" y="2495550"/>
          <p14:tracePt t="60404" x="5299075" y="2501900"/>
          <p14:tracePt t="60420" x="5372100" y="2501900"/>
          <p14:tracePt t="60437" x="5429250" y="2501900"/>
          <p14:tracePt t="60453" x="5494338" y="2501900"/>
          <p14:tracePt t="60470" x="5537200" y="2501900"/>
          <p14:tracePt t="60486" x="5567363" y="2501900"/>
          <p14:tracePt t="60503" x="5588000" y="2509838"/>
          <p14:tracePt t="60519" x="5602288" y="2509838"/>
          <p14:tracePt t="60536" x="5616575" y="2516188"/>
          <p14:tracePt t="60552" x="5630863" y="2516188"/>
          <p14:tracePt t="60569" x="5653088" y="2524125"/>
          <p14:tracePt t="60586" x="5695950" y="2530475"/>
          <p14:tracePt t="60603" x="5754688" y="2538413"/>
          <p14:tracePt t="60619" x="5797550" y="2552700"/>
          <p14:tracePt t="60636" x="5819775" y="2552700"/>
          <p14:tracePt t="60652" x="5834063" y="2552700"/>
          <p14:tracePt t="60686" x="5840413" y="2552700"/>
          <p14:tracePt t="60706" x="5848350" y="2552700"/>
          <p14:tracePt t="60719" x="5854700" y="2552700"/>
          <p14:tracePt t="60736" x="5862638" y="2552700"/>
          <p14:tracePt t="60753" x="5876925" y="2552700"/>
          <p14:tracePt t="60769" x="5883275" y="2552700"/>
          <p14:tracePt t="60786" x="5897563" y="2552700"/>
          <p14:tracePt t="60802" x="5927725" y="2552700"/>
          <p14:tracePt t="60819" x="5948363" y="2552700"/>
          <p14:tracePt t="60836" x="5962650" y="2544763"/>
          <p14:tracePt t="60852" x="5984875" y="2530475"/>
          <p14:tracePt t="60869" x="5992813" y="2530475"/>
          <p14:tracePt t="60926" x="5984875" y="2530475"/>
          <p14:tracePt t="60934" x="5976938" y="2530475"/>
          <p14:tracePt t="60954" x="5970588" y="2530475"/>
          <p14:tracePt t="60962" x="5962650" y="2530475"/>
          <p14:tracePt t="60969" x="5956300" y="2530475"/>
          <p14:tracePt t="60986" x="5942013" y="2538413"/>
          <p14:tracePt t="61002" x="5919788" y="2552700"/>
          <p14:tracePt t="61019" x="5876925" y="2559050"/>
          <p14:tracePt t="61036" x="5811838" y="2566988"/>
          <p14:tracePt t="61052" x="5732463" y="2574925"/>
          <p14:tracePt t="61070" x="5653088" y="2595563"/>
          <p14:tracePt t="61086" x="5602288" y="2603500"/>
          <p14:tracePt t="61102" x="5551488" y="2603500"/>
          <p14:tracePt t="61119" x="5494338" y="2617788"/>
          <p14:tracePt t="61136" x="5480050" y="2624138"/>
          <p14:tracePt t="61153" x="5457825" y="2624138"/>
          <p14:tracePt t="61171" x="5429250" y="2638425"/>
          <p14:tracePt t="61187" x="5414963" y="2638425"/>
          <p14:tracePt t="61203" x="5394325" y="2638425"/>
          <p14:tracePt t="61220" x="5372100" y="2638425"/>
          <p14:tracePt t="61236" x="5343525" y="2638425"/>
          <p14:tracePt t="61254" x="5256213" y="2638425"/>
          <p14:tracePt t="61270" x="5176838" y="2638425"/>
          <p14:tracePt t="61287" x="5076825" y="2638425"/>
          <p14:tracePt t="61303" x="4997450" y="2617788"/>
          <p14:tracePt t="61320" x="4910138" y="2595563"/>
          <p14:tracePt t="61337" x="4852988" y="2595563"/>
          <p14:tracePt t="61355" x="4802188" y="2595563"/>
          <p14:tracePt t="61371" x="4779963" y="2595563"/>
          <p14:tracePt t="61388" x="4773613" y="2595563"/>
          <p14:tracePt t="61405" x="4751388" y="2595563"/>
          <p14:tracePt t="61421" x="4737100" y="2595563"/>
          <p14:tracePt t="61438" x="4708525" y="2595563"/>
          <p14:tracePt t="61455" x="4622800" y="2595563"/>
          <p14:tracePt t="61472" x="4557713" y="2595563"/>
          <p14:tracePt t="61488" x="4478338" y="2595563"/>
          <p14:tracePt t="61504" x="4384675" y="2603500"/>
          <p14:tracePt t="61521" x="4305300" y="2617788"/>
          <p14:tracePt t="61538" x="4260850" y="2624138"/>
          <p14:tracePt t="61556" x="4211638" y="2632075"/>
          <p14:tracePt t="61571" x="4175125" y="2638425"/>
          <p14:tracePt t="61589" x="4132263" y="2646363"/>
          <p14:tracePt t="61605" x="4087813" y="2654300"/>
          <p14:tracePt t="61621" x="4038600" y="2660650"/>
          <p14:tracePt t="61638" x="3965575" y="2660650"/>
          <p14:tracePt t="61654" x="3900488" y="2660650"/>
          <p14:tracePt t="61671" x="3778250" y="2638425"/>
          <p14:tracePt t="61688" x="3692525" y="2609850"/>
          <p14:tracePt t="61705" x="3619500" y="2589213"/>
          <p14:tracePt t="61721" x="3590925" y="2581275"/>
          <p14:tracePt t="61738" x="3568700" y="2581275"/>
          <p14:tracePt t="61829" x="3582988" y="2581275"/>
          <p14:tracePt t="61839" x="3627438" y="2581275"/>
          <p14:tracePt t="61846" x="3678238" y="2595563"/>
          <p14:tracePt t="61855" x="3735388" y="2609850"/>
          <p14:tracePt t="61871" x="3914775" y="2646363"/>
          <p14:tracePt t="61887" x="4117975" y="2654300"/>
          <p14:tracePt t="61891" x="4217988" y="2660650"/>
          <p14:tracePt t="61904" x="4311650" y="2660650"/>
          <p14:tracePt t="61921" x="4492625" y="2682875"/>
          <p14:tracePt t="61938" x="4700588" y="2697163"/>
          <p14:tracePt t="61955" x="4816475" y="2717800"/>
          <p14:tracePt t="61971" x="4895850" y="2733675"/>
          <p14:tracePt t="61988" x="4983163" y="2754313"/>
          <p14:tracePt t="62005" x="5076825" y="2776538"/>
          <p14:tracePt t="62022" x="5235575" y="2797175"/>
          <p14:tracePt t="62039" x="5335588" y="2805113"/>
          <p14:tracePt t="62055" x="5422900" y="2805113"/>
          <p14:tracePt t="62070" x="5465763" y="2805113"/>
          <p14:tracePt t="62086" x="5494338" y="2805113"/>
          <p14:tracePt t="62104" x="5508625" y="2805113"/>
          <p14:tracePt t="62121" x="5516563" y="2805113"/>
          <p14:tracePt t="62138" x="5530850" y="2805113"/>
          <p14:tracePt t="62154" x="5537200" y="2805113"/>
          <p14:tracePt t="62171" x="5559425" y="2805113"/>
          <p14:tracePt t="62187" x="5573713" y="2805113"/>
          <p14:tracePt t="62204" x="5581650" y="2797175"/>
          <p14:tracePt t="62286" x="5588000" y="2790825"/>
          <p14:tracePt t="62298" x="5595938" y="2790825"/>
          <p14:tracePt t="62307" x="5595938" y="2782888"/>
          <p14:tracePt t="62321" x="5630863" y="2762250"/>
          <p14:tracePt t="62338" x="5681663" y="2740025"/>
          <p14:tracePt t="62354" x="5789613" y="2711450"/>
          <p14:tracePt t="62371" x="5905500" y="2682875"/>
          <p14:tracePt t="62388" x="6049963" y="2638425"/>
          <p14:tracePt t="62404" x="6100763" y="2609850"/>
          <p14:tracePt t="62421" x="6121400" y="2595563"/>
          <p14:tracePt t="62438" x="6143625" y="2574925"/>
          <p14:tracePt t="62454" x="6165850" y="2552700"/>
          <p14:tracePt t="62471" x="6186488" y="2516188"/>
          <p14:tracePt t="62488" x="6223000" y="2422525"/>
          <p14:tracePt t="62504" x="6245225" y="2351088"/>
          <p14:tracePt t="62521" x="6273800" y="2286000"/>
          <p14:tracePt t="62538" x="6288088" y="2243138"/>
          <p14:tracePt t="62554" x="6302375" y="2192338"/>
          <p14:tracePt t="62572" x="6302375" y="2133600"/>
          <p14:tracePt t="62588" x="6302375" y="2055813"/>
          <p14:tracePt t="62605" x="6273800" y="1976438"/>
          <p14:tracePt t="62621" x="6245225" y="1889125"/>
          <p14:tracePt t="62638" x="6208713" y="1803400"/>
          <p14:tracePt t="62654" x="6165850" y="1724025"/>
          <p14:tracePt t="62671" x="6100763" y="1630363"/>
          <p14:tracePt t="62687" x="6035675" y="1550988"/>
          <p14:tracePt t="62705" x="5919788" y="1435100"/>
          <p14:tracePt t="62721" x="5834063" y="1355725"/>
          <p14:tracePt t="62738" x="5732463" y="1284288"/>
          <p14:tracePt t="62754" x="5630863" y="1211263"/>
          <p14:tracePt t="62772" x="5502275" y="1174750"/>
          <p14:tracePt t="62788" x="5343525" y="1139825"/>
          <p14:tracePt t="62805" x="5068888" y="1089025"/>
          <p14:tracePt t="62822" x="4895850" y="1038225"/>
          <p14:tracePt t="62838" x="4722813" y="1009650"/>
          <p14:tracePt t="62856" x="4543425" y="987425"/>
          <p14:tracePt t="62870" x="4333875" y="973138"/>
          <p14:tracePt t="62888" x="4132263" y="987425"/>
          <p14:tracePt t="62892" x="4002088" y="1001713"/>
          <p14:tracePt t="62904" x="3857625" y="1023938"/>
          <p14:tracePt t="62921" x="3360738" y="1174750"/>
          <p14:tracePt t="62938" x="3021013" y="1347788"/>
          <p14:tracePt t="62954" x="2703513" y="1500188"/>
          <p14:tracePt t="62971" x="2481263" y="1622425"/>
          <p14:tracePt t="62987" x="2343150" y="1687513"/>
          <p14:tracePt t="63004" x="2235200" y="1730375"/>
          <p14:tracePt t="63021" x="2119313" y="1773238"/>
          <p14:tracePt t="63038" x="2047875" y="1803400"/>
          <p14:tracePt t="63054" x="1982788" y="1831975"/>
          <p14:tracePt t="63071" x="1925638" y="1860550"/>
          <p14:tracePt t="63088" x="1846263" y="1925638"/>
          <p14:tracePt t="63105" x="1773238" y="2005013"/>
          <p14:tracePt t="63122" x="1687513" y="2141538"/>
          <p14:tracePt t="63138" x="1651000" y="2228850"/>
          <p14:tracePt t="63155" x="1622425" y="2336800"/>
          <p14:tracePt t="63172" x="1593850" y="2459038"/>
          <p14:tracePt t="63188" x="1571625" y="2574925"/>
          <p14:tracePt t="63206" x="1579563" y="2768600"/>
          <p14:tracePt t="63220" x="1600200" y="2855913"/>
          <p14:tracePt t="63237" x="1744663" y="3179763"/>
          <p14:tracePt t="63253" x="1917700" y="3417888"/>
          <p14:tracePt t="63271" x="2039938" y="3554413"/>
          <p14:tracePt t="63288" x="2133600" y="3656013"/>
          <p14:tracePt t="63304" x="2198688" y="3749675"/>
          <p14:tracePt t="63321" x="2249488" y="3829050"/>
          <p14:tracePt t="63338" x="2292350" y="3908425"/>
          <p14:tracePt t="63354" x="2314575" y="3944938"/>
          <p14:tracePt t="63371" x="2336800" y="3965575"/>
          <p14:tracePt t="63388" x="2357438" y="3979863"/>
          <p14:tracePt t="63392" x="2365375" y="3994150"/>
          <p14:tracePt t="63404" x="2379663" y="4002088"/>
          <p14:tracePt t="63422" x="2408238" y="4024313"/>
          <p14:tracePt t="63439" x="2451100" y="4059238"/>
          <p14:tracePt t="63454" x="2465388" y="4103688"/>
          <p14:tracePt t="63471" x="2386013" y="4211638"/>
          <p14:tracePt t="63488" x="2278063" y="4311650"/>
          <p14:tracePt t="63504" x="2155825" y="4370388"/>
          <p14:tracePt t="63521" x="2070100" y="4405313"/>
          <p14:tracePt t="63744" x="2062163" y="4405313"/>
          <p14:tracePt t="63752" x="2047875" y="4413250"/>
          <p14:tracePt t="63760" x="2039938" y="4413250"/>
          <p14:tracePt t="63772" x="2033588" y="4413250"/>
          <p14:tracePt t="63788" x="2005013" y="4433888"/>
          <p14:tracePt t="63805" x="1911350" y="4484688"/>
          <p14:tracePt t="63821" x="1824038" y="4578350"/>
          <p14:tracePt t="63838" x="1744663" y="4665663"/>
          <p14:tracePt t="63856" x="1701800" y="4751388"/>
          <p14:tracePt t="63871" x="1687513" y="4802188"/>
          <p14:tracePt t="63888" x="1701800" y="4845050"/>
          <p14:tracePt t="63891" x="1708150" y="4852988"/>
          <p14:tracePt t="63905" x="1724025" y="4903788"/>
          <p14:tracePt t="63921" x="1752600" y="4975225"/>
          <p14:tracePt t="63938" x="1773238" y="5018088"/>
          <p14:tracePt t="63954" x="1795463" y="5062538"/>
          <p14:tracePt t="63971" x="1817688" y="5091113"/>
          <p14:tracePt t="63987" x="1838325" y="5111750"/>
          <p14:tracePt t="64005" x="1852613" y="5141913"/>
          <p14:tracePt t="64020" x="1866900" y="5162550"/>
          <p14:tracePt t="64038" x="1874838" y="5184775"/>
          <p14:tracePt t="64054" x="1889125" y="5205413"/>
          <p14:tracePt t="64070" x="1903413" y="5227638"/>
          <p14:tracePt t="64088" x="1917700" y="5249863"/>
          <p14:tracePt t="64105" x="1931988" y="5270500"/>
          <p14:tracePt t="64121" x="1954213" y="5300663"/>
          <p14:tracePt t="64138" x="1960563" y="5307013"/>
          <p14:tracePt t="64154" x="1960563" y="5314950"/>
          <p14:tracePt t="64656" x="1960563" y="5335588"/>
          <p14:tracePt t="64662" x="1968500" y="5372100"/>
          <p14:tracePt t="64671" x="1976438" y="5394325"/>
          <p14:tracePt t="64688" x="1990725" y="5429250"/>
          <p14:tracePt t="64704" x="2005013" y="5465763"/>
          <p14:tracePt t="64720" x="2025650" y="5494338"/>
          <p14:tracePt t="64738" x="2047875" y="5522913"/>
          <p14:tracePt t="64755" x="2062163" y="5545138"/>
          <p14:tracePt t="64771" x="2070100" y="5559425"/>
          <p14:tracePt t="64788" x="2076450" y="5581650"/>
          <p14:tracePt t="64803" x="2090738" y="5602288"/>
          <p14:tracePt t="64820" x="2090738" y="5616575"/>
          <p14:tracePt t="64837" x="2098675" y="5630863"/>
          <p14:tracePt t="64854" x="2105025" y="5646738"/>
          <p14:tracePt t="64872" x="2105025" y="5653088"/>
          <p14:tracePt t="64887" x="2112963" y="5667375"/>
          <p14:tracePt t="64903" x="2119313" y="5681663"/>
          <p14:tracePt t="64920" x="2127250" y="5689600"/>
          <p14:tracePt t="64937" x="2133600" y="5695950"/>
          <p14:tracePt t="64954" x="2141538" y="5710238"/>
          <p14:tracePt t="64971" x="2155825" y="5718175"/>
          <p14:tracePt t="64987" x="2163763" y="5726113"/>
          <p14:tracePt t="65003" x="2178050" y="5732463"/>
          <p14:tracePt t="65020" x="2184400" y="5732463"/>
          <p14:tracePt t="65038" x="2206625" y="5740400"/>
          <p14:tracePt t="65056" x="2228850" y="5740400"/>
          <p14:tracePt t="65071" x="2249488" y="5740400"/>
          <p14:tracePt t="65088" x="2263775" y="5740400"/>
          <p14:tracePt t="65103" x="2306638" y="5740400"/>
          <p14:tracePt t="65120" x="2379663" y="5726113"/>
          <p14:tracePt t="65137" x="2473325" y="5710238"/>
          <p14:tracePt t="65154" x="2603500" y="5667375"/>
          <p14:tracePt t="65171" x="2660650" y="5653088"/>
          <p14:tracePt t="65188" x="2682875" y="5646738"/>
          <p14:tracePt t="65203" x="2703513" y="5638800"/>
          <p14:tracePt t="65220" x="2725738" y="5630863"/>
          <p14:tracePt t="65237" x="2740025" y="5624513"/>
          <p14:tracePt t="65254" x="2776538" y="5602288"/>
          <p14:tracePt t="65271" x="2797175" y="5595938"/>
          <p14:tracePt t="65288" x="2805113" y="5595938"/>
          <p14:tracePt t="65304" x="2819400" y="5595938"/>
          <p14:tracePt t="65320" x="2833688" y="5595938"/>
          <p14:tracePt t="65337" x="2847975" y="5595938"/>
          <p14:tracePt t="65354" x="2870200" y="5595938"/>
          <p14:tracePt t="65370" x="2898775" y="5595938"/>
          <p14:tracePt t="65388" x="2913063" y="5595938"/>
          <p14:tracePt t="65394" x="2927350" y="5595938"/>
          <p14:tracePt t="65405" x="2935288" y="5602288"/>
          <p14:tracePt t="65422" x="2955925" y="5602288"/>
          <p14:tracePt t="65438" x="2970213" y="5602288"/>
          <p14:tracePt t="65455" x="2992438" y="5610225"/>
          <p14:tracePt t="65472" x="3021013" y="5616575"/>
          <p14:tracePt t="65488" x="3043238" y="5624513"/>
          <p14:tracePt t="65503" x="3057525" y="5624513"/>
          <p14:tracePt t="65519" x="3071813" y="5624513"/>
          <p14:tracePt t="65535" x="3086100" y="5630863"/>
          <p14:tracePt t="65552" x="3100388" y="5630863"/>
          <p14:tracePt t="65570" x="3108325" y="5630863"/>
          <p14:tracePt t="65586" x="3122613" y="5638800"/>
          <p14:tracePt t="65733" x="3114675" y="5638800"/>
          <p14:tracePt t="65750" x="3108325" y="5638800"/>
          <p14:tracePt t="65936" x="3114675" y="5638800"/>
          <p14:tracePt t="65949" x="3122613" y="5638800"/>
          <p14:tracePt t="66048" x="3114675" y="5638800"/>
          <p14:tracePt t="66074" x="3114675" y="5646738"/>
          <p14:tracePt t="66082" x="3108325" y="5646738"/>
          <p14:tracePt t="66157" x="3114675" y="5646738"/>
          <p14:tracePt t="66173" x="3122613" y="5646738"/>
          <p14:tracePt t="66191" x="3128963" y="5646738"/>
          <p14:tracePt t="66206" x="3143250" y="5646738"/>
          <p14:tracePt t="66214" x="3151188" y="5646738"/>
          <p14:tracePt t="66223" x="3157538" y="5646738"/>
          <p14:tracePt t="66237" x="3208338" y="5638800"/>
          <p14:tracePt t="66253" x="3267075" y="5630863"/>
          <p14:tracePt t="66270" x="3295650" y="5624513"/>
          <p14:tracePt t="66288" x="3316288" y="5616575"/>
          <p14:tracePt t="66304" x="3324225" y="5616575"/>
          <p14:tracePt t="66320" x="3338513" y="5616575"/>
          <p14:tracePt t="66372" x="3346450" y="5616575"/>
          <p14:tracePt t="66380" x="3352800" y="5616575"/>
          <p14:tracePt t="66389" x="3360738" y="5616575"/>
          <p14:tracePt t="66403" x="3395663" y="5610225"/>
          <p14:tracePt t="66420" x="3432175" y="5610225"/>
          <p14:tracePt t="66437" x="3460750" y="5610225"/>
          <p14:tracePt t="66454" x="3489325" y="5610225"/>
          <p14:tracePt t="66471" x="3511550" y="5616575"/>
          <p14:tracePt t="66488" x="3525838" y="5616575"/>
          <p14:tracePt t="66504" x="3548063" y="5616575"/>
          <p14:tracePt t="66520" x="3576638" y="5616575"/>
          <p14:tracePt t="66538" x="3605213" y="5616575"/>
          <p14:tracePt t="66555" x="3641725" y="5616575"/>
          <p14:tracePt t="66572" x="3721100" y="5616575"/>
          <p14:tracePt t="66590" x="3806825" y="5610225"/>
          <p14:tracePt t="66605" x="3908425" y="5588000"/>
          <p14:tracePt t="66621" x="4002088" y="5559425"/>
          <p14:tracePt t="66638" x="4073525" y="5545138"/>
          <p14:tracePt t="66652" x="4095750" y="5537200"/>
          <p14:tracePt t="66669" x="4117975" y="5537200"/>
          <p14:tracePt t="66701" x="4124325" y="5530850"/>
          <p14:tracePt t="66718" x="4132263" y="5530850"/>
          <p14:tracePt t="66736" x="4160838" y="5522913"/>
          <p14:tracePt t="66753" x="4181475" y="5522913"/>
          <p14:tracePt t="66771" x="4217988" y="5516563"/>
          <p14:tracePt t="66787" x="4268788" y="5516563"/>
          <p14:tracePt t="66803" x="4311650" y="5516563"/>
          <p14:tracePt t="66821" x="4348163" y="5516563"/>
          <p14:tracePt t="66837" x="4391025" y="5516563"/>
          <p14:tracePt t="66854" x="4398963" y="5516563"/>
          <p14:tracePt t="66870" x="4413250" y="5522913"/>
          <p14:tracePt t="66888" x="4433888" y="5522913"/>
          <p14:tracePt t="66893" x="4441825" y="5522913"/>
          <p14:tracePt t="66903" x="4449763" y="5522913"/>
          <p14:tracePt t="66920" x="4470400" y="5530850"/>
          <p14:tracePt t="66937" x="4498975" y="5537200"/>
          <p14:tracePt t="66954" x="4521200" y="5537200"/>
          <p14:tracePt t="66970" x="4557713" y="5545138"/>
          <p14:tracePt t="66987" x="4600575" y="5545138"/>
          <p14:tracePt t="67003" x="4629150" y="5553075"/>
          <p14:tracePt t="67021" x="4651375" y="5559425"/>
          <p14:tracePt t="67037" x="4657725" y="5559425"/>
          <p14:tracePt t="67054" x="4665663" y="5559425"/>
          <p14:tracePt t="67070" x="4672013" y="5559425"/>
          <p14:tracePt t="67088" x="4694238" y="5559425"/>
          <p14:tracePt t="67104" x="4708525" y="5559425"/>
          <p14:tracePt t="67120" x="4730750" y="5567363"/>
          <p14:tracePt t="67137" x="4751388" y="5573713"/>
          <p14:tracePt t="67154" x="4795838" y="5581650"/>
          <p14:tracePt t="67170" x="4830763" y="5595938"/>
          <p14:tracePt t="67188" x="4875213" y="5602288"/>
          <p14:tracePt t="67204" x="4881563" y="5602288"/>
          <p14:tracePt t="67221" x="4895850" y="5610225"/>
          <p14:tracePt t="67237" x="4903788" y="5610225"/>
          <p14:tracePt t="67253" x="4918075" y="5610225"/>
          <p14:tracePt t="67270" x="4924425" y="5610225"/>
          <p14:tracePt t="67287" x="4946650" y="5616575"/>
          <p14:tracePt t="67289" x="4960938" y="5624513"/>
          <p14:tracePt t="67304" x="5003800" y="5624513"/>
          <p14:tracePt t="67320" x="5062538" y="5624513"/>
          <p14:tracePt t="67337" x="5126038" y="5624513"/>
          <p14:tracePt t="67354" x="5170488" y="5624513"/>
          <p14:tracePt t="67370" x="5221288" y="5616575"/>
          <p14:tracePt t="67387" x="5278438" y="5602288"/>
          <p14:tracePt t="67392" x="5321300" y="5602288"/>
          <p14:tracePt t="67404" x="5378450" y="5588000"/>
          <p14:tracePt t="67421" x="5414963" y="5573713"/>
          <p14:tracePt t="67437" x="5443538" y="5573713"/>
          <p14:tracePt t="67454" x="5473700" y="5567363"/>
          <p14:tracePt t="67470" x="5487988" y="5559425"/>
          <p14:tracePt t="67488" x="5530850" y="5559425"/>
          <p14:tracePt t="67504" x="5545138" y="5559425"/>
          <p14:tracePt t="67520" x="5567363" y="5559425"/>
          <p14:tracePt t="67537" x="5588000" y="5559425"/>
          <p14:tracePt t="67553" x="5610225" y="5559425"/>
          <p14:tracePt t="67569" x="5630863" y="5559425"/>
          <p14:tracePt t="67587" x="5638800" y="5559425"/>
          <p14:tracePt t="67604" x="5646738" y="5559425"/>
          <p14:tracePt t="67693" x="5638800" y="5559425"/>
          <p14:tracePt t="67705" x="5630863" y="5559425"/>
          <p14:tracePt t="67845" x="5638800" y="5559425"/>
          <p14:tracePt t="67930" x="5646738" y="5559425"/>
          <p14:tracePt t="68100" x="5646738" y="5553075"/>
          <p14:tracePt t="68706" x="5638800" y="5553075"/>
          <p14:tracePt t="68714" x="5624513" y="5553075"/>
          <p14:tracePt t="68722" x="5610225" y="5559425"/>
          <p14:tracePt t="68737" x="5537200" y="5588000"/>
          <p14:tracePt t="68753" x="5437188" y="5616575"/>
          <p14:tracePt t="68770" x="5284788" y="5675313"/>
          <p14:tracePt t="68786" x="5097463" y="5746750"/>
          <p14:tracePt t="68803" x="4787900" y="5803900"/>
          <p14:tracePt t="68821" x="4225925" y="5899150"/>
          <p14:tracePt t="68837" x="3929063" y="5934075"/>
          <p14:tracePt t="68853" x="3727450" y="5956300"/>
          <p14:tracePt t="68870" x="3533775" y="5992813"/>
          <p14:tracePt t="68887" x="3389313" y="6021388"/>
          <p14:tracePt t="68891" x="3316288" y="6035675"/>
          <p14:tracePt t="68904" x="3236913" y="6049963"/>
          <p14:tracePt t="68921" x="3021013" y="6115050"/>
          <p14:tracePt t="68937" x="2905125" y="6151563"/>
          <p14:tracePt t="68953" x="2819400" y="6172200"/>
          <p14:tracePt t="68968" x="2747963" y="6194425"/>
          <p14:tracePt t="68984" x="2668588" y="6200775"/>
          <p14:tracePt t="69002" x="2609850" y="6208713"/>
          <p14:tracePt t="69020" x="2566988" y="6208713"/>
          <p14:tracePt t="69038" x="2501900" y="6208713"/>
          <p14:tracePt t="69053" x="2436813" y="6208713"/>
          <p14:tracePt t="69070" x="2365375" y="6186488"/>
          <p14:tracePt t="69086" x="2286000" y="6180138"/>
          <p14:tracePt t="69102" x="2206625" y="6172200"/>
          <p14:tracePt t="69119" x="2133600" y="6157913"/>
          <p14:tracePt t="69137" x="2062163" y="6151563"/>
          <p14:tracePt t="69153" x="2047875" y="6151563"/>
          <p14:tracePt t="69170" x="2025650" y="6143625"/>
          <p14:tracePt t="69186" x="2011363" y="6143625"/>
          <p14:tracePt t="69202" x="2005013" y="6129338"/>
          <p14:tracePt t="69219" x="1982788" y="6121400"/>
          <p14:tracePt t="69236" x="1931988" y="6092825"/>
          <p14:tracePt t="69254" x="1860550" y="6064250"/>
          <p14:tracePt t="69270" x="1773238" y="6049963"/>
          <p14:tracePt t="69286" x="1693863" y="6035675"/>
          <p14:tracePt t="69302" x="1636713" y="6027738"/>
          <p14:tracePt t="69319" x="1608138" y="6021388"/>
          <p14:tracePt t="69336" x="1600200" y="6021388"/>
          <p14:tracePt t="69421" x="1593850" y="6021388"/>
          <p14:tracePt t="69440" x="1585913" y="6021388"/>
          <p14:tracePt t="69454" x="1579563" y="6021388"/>
          <p14:tracePt t="69463" x="1565275" y="6021388"/>
          <p14:tracePt t="69478" x="1550988" y="6021388"/>
          <p14:tracePt t="69896" x="1557338" y="6021388"/>
          <p14:tracePt t="69927" x="1565275" y="6021388"/>
          <p14:tracePt t="69962" x="1571625" y="6021388"/>
          <p14:tracePt t="69994" x="1579563" y="6013450"/>
          <p14:tracePt t="70004" x="1585913" y="6013450"/>
          <p14:tracePt t="70020" x="1593850" y="6007100"/>
          <p14:tracePt t="70036" x="1600200" y="6007100"/>
          <p14:tracePt t="70044" x="1622425" y="6007100"/>
          <p14:tracePt t="70052" x="1651000" y="6007100"/>
          <p14:tracePt t="70069" x="1730375" y="6007100"/>
          <p14:tracePt t="70085" x="1817688" y="6007100"/>
          <p14:tracePt t="70102" x="1917700" y="6035675"/>
          <p14:tracePt t="70120" x="1997075" y="6035675"/>
          <p14:tracePt t="70136" x="2055813" y="6035675"/>
          <p14:tracePt t="70152" x="2070100" y="6035675"/>
          <p14:tracePt t="70186" x="2076450" y="6035675"/>
          <p14:tracePt t="70208" x="2084388" y="6027738"/>
          <p14:tracePt t="70222" x="2090738" y="6027738"/>
          <p14:tracePt t="70236" x="2105025" y="6027738"/>
          <p14:tracePt t="70253" x="2127250" y="6027738"/>
          <p14:tracePt t="70270" x="2133600" y="6027738"/>
          <p14:tracePt t="70286" x="2141538" y="6027738"/>
          <p14:tracePt t="70302" x="2149475" y="6027738"/>
          <p14:tracePt t="70336" x="2155825" y="6027738"/>
          <p14:tracePt t="70353" x="2163763" y="6027738"/>
          <p14:tracePt t="70369" x="2178050" y="6027738"/>
          <p14:tracePt t="70384" x="2184400" y="6027738"/>
          <p14:tracePt t="70387" x="2198688" y="6027738"/>
          <p14:tracePt t="70402" x="2206625" y="6027738"/>
          <p14:tracePt t="70417" x="2220913" y="6027738"/>
          <p14:tracePt t="70433" x="2228850" y="6027738"/>
          <p14:tracePt t="70726" x="2220913" y="6027738"/>
          <p14:tracePt t="70764" x="2212975" y="6027738"/>
          <p14:tracePt t="70776" x="2206625" y="6027738"/>
          <p14:tracePt t="70796" x="2198688" y="6027738"/>
          <p14:tracePt t="70818" x="2192338" y="6027738"/>
          <p14:tracePt t="70826" x="2192338" y="6035675"/>
          <p14:tracePt t="70850" x="2184400" y="6035675"/>
          <p14:tracePt t="71056" x="2178050" y="6035675"/>
          <p14:tracePt t="71063" x="2170113" y="6035675"/>
          <p14:tracePt t="71080" x="2163763" y="6035675"/>
          <p14:tracePt t="71086" x="2149475" y="6035675"/>
          <p14:tracePt t="71101" x="2133600" y="6035675"/>
          <p14:tracePt t="71117" x="2119313" y="6035675"/>
          <p14:tracePt t="71134" x="2105025" y="6035675"/>
          <p14:tracePt t="71150" x="2084388" y="6035675"/>
          <p14:tracePt t="71167" x="2070100" y="6035675"/>
          <p14:tracePt t="71184" x="2047875" y="6035675"/>
          <p14:tracePt t="71201" x="2019300" y="6035675"/>
          <p14:tracePt t="71218" x="1990725" y="6035675"/>
          <p14:tracePt t="71234" x="1968500" y="6035675"/>
          <p14:tracePt t="71251" x="1939925" y="6035675"/>
          <p14:tracePt t="71268" x="1897063" y="6035675"/>
          <p14:tracePt t="71285" x="1860550" y="6035675"/>
          <p14:tracePt t="71302" x="1824038" y="6027738"/>
          <p14:tracePt t="71319" x="1809750" y="6027738"/>
          <p14:tracePt t="71360" x="1809750" y="6021388"/>
          <p14:tracePt t="71401" x="1817688" y="6013450"/>
          <p14:tracePt t="71408" x="1831975" y="6007100"/>
          <p14:tracePt t="71422" x="1838325" y="5999163"/>
          <p14:tracePt t="71436" x="1860550" y="5999163"/>
          <p14:tracePt t="71453" x="1889125" y="5999163"/>
          <p14:tracePt t="71469" x="1939925" y="5999163"/>
          <p14:tracePt t="71485" x="1990725" y="5992813"/>
          <p14:tracePt t="71502" x="2033588" y="5992813"/>
          <p14:tracePt t="71519" x="2047875" y="5992813"/>
          <p14:tracePt t="71536" x="2070100" y="5984875"/>
          <p14:tracePt t="71553" x="2090738" y="5984875"/>
          <p14:tracePt t="71570" x="2105025" y="5984875"/>
          <p14:tracePt t="71585" x="2119313" y="5984875"/>
          <p14:tracePt t="71602" x="2141538" y="5984875"/>
          <p14:tracePt t="71620" x="2163763" y="5984875"/>
          <p14:tracePt t="71637" x="2212975" y="5984875"/>
          <p14:tracePt t="71652" x="2243138" y="5978525"/>
          <p14:tracePt t="71669" x="2257425" y="5978525"/>
          <p14:tracePt t="71685" x="2271713" y="5978525"/>
          <p14:tracePt t="71702" x="2278063" y="5978525"/>
          <p14:tracePt t="71800" x="2286000" y="5978525"/>
          <p14:tracePt t="71808" x="2292350" y="5978525"/>
          <p14:tracePt t="71828" x="2300288" y="5978525"/>
          <p14:tracePt t="71844" x="2306638" y="5978525"/>
          <p14:tracePt t="71858" x="2314575" y="5978525"/>
          <p14:tracePt t="71869" x="2322513" y="5978525"/>
          <p14:tracePt t="71885" x="2328863" y="5970588"/>
          <p14:tracePt t="71903" x="2351088" y="5970588"/>
          <p14:tracePt t="71921" x="2371725" y="5970588"/>
          <p14:tracePt t="71936" x="2393950" y="5970588"/>
          <p14:tracePt t="71953" x="2408238" y="5970588"/>
          <p14:tracePt t="71969" x="2430463" y="5970588"/>
          <p14:tracePt t="71986" x="2444750" y="5962650"/>
          <p14:tracePt t="72002" x="2465388" y="5962650"/>
          <p14:tracePt t="72019" x="2487613" y="5962650"/>
          <p14:tracePt t="72036" x="2495550" y="5962650"/>
          <p14:tracePt t="72052" x="2509838" y="5962650"/>
          <p14:tracePt t="72069" x="2516188" y="5962650"/>
          <p14:tracePt t="72086" x="2538413" y="5962650"/>
          <p14:tracePt t="72102" x="2544763" y="5962650"/>
          <p14:tracePt t="72120" x="2589213" y="5962650"/>
          <p14:tracePt t="72136" x="2632075" y="5962650"/>
          <p14:tracePt t="72153" x="2682875" y="5956300"/>
          <p14:tracePt t="72170" x="2732088" y="5942013"/>
          <p14:tracePt t="72188" x="2833688" y="5934075"/>
          <p14:tracePt t="72204" x="2898775" y="5919788"/>
          <p14:tracePt t="72221" x="2941638" y="5919788"/>
          <p14:tracePt t="72236" x="2992438" y="5919788"/>
          <p14:tracePt t="72251" x="3063875" y="5913438"/>
          <p14:tracePt t="72267" x="3122613" y="5913438"/>
          <p14:tracePt t="72283" x="3173413" y="5913438"/>
          <p14:tracePt t="72300" x="3222625" y="5913438"/>
          <p14:tracePt t="72317" x="3287713" y="5913438"/>
          <p14:tracePt t="72334" x="3381375" y="5913438"/>
          <p14:tracePt t="72351" x="3425825" y="5913438"/>
          <p14:tracePt t="72368" x="3460750" y="5905500"/>
          <p14:tracePt t="72384" x="3503613" y="5905500"/>
          <p14:tracePt t="72400" x="3548063" y="5899150"/>
          <p14:tracePt t="72417" x="3598863" y="5891213"/>
          <p14:tracePt t="72434" x="3648075" y="5891213"/>
          <p14:tracePt t="72451" x="3706813" y="5891213"/>
          <p14:tracePt t="72469" x="3727450" y="5883275"/>
          <p14:tracePt t="72486" x="3749675" y="5883275"/>
          <p14:tracePt t="72502" x="3771900" y="5876925"/>
          <p14:tracePt t="72519" x="3786188" y="5876925"/>
          <p14:tracePt t="72536" x="3806825" y="5868988"/>
          <p14:tracePt t="72552" x="3829050" y="5868988"/>
          <p14:tracePt t="72570" x="3843338" y="5868988"/>
          <p14:tracePt t="72587" x="3857625" y="5868988"/>
          <p14:tracePt t="72602" x="3865563" y="5868988"/>
          <p14:tracePt t="72646" x="3865563" y="5862638"/>
          <p14:tracePt t="72718" x="3857625" y="5862638"/>
          <p14:tracePt t="72743" x="3857625" y="5854700"/>
          <p14:tracePt t="72754" x="3857625" y="5848350"/>
          <p14:tracePt t="72762" x="3843338" y="5834063"/>
          <p14:tracePt t="72772" x="3835400" y="5811838"/>
          <p14:tracePt t="72786" x="3806825" y="5746750"/>
          <p14:tracePt t="72803" x="3806825" y="5630863"/>
          <p14:tracePt t="72826" x="3806825" y="5364163"/>
          <p14:tracePt t="72835" x="3821113" y="5256213"/>
          <p14:tracePt t="72852" x="3843338" y="4968875"/>
          <p14:tracePt t="72869" x="3865563" y="4765675"/>
          <p14:tracePt t="72885" x="3886200" y="4529138"/>
          <p14:tracePt t="72901" x="3908425" y="4283075"/>
          <p14:tracePt t="72918" x="3951288" y="3951288"/>
          <p14:tracePt t="72936" x="4008438" y="3562350"/>
          <p14:tracePt t="72952" x="4016375" y="3440113"/>
          <p14:tracePt t="72969" x="4002088" y="3187700"/>
          <p14:tracePt t="72985" x="3973513" y="3057525"/>
          <p14:tracePt t="73001" x="3937000" y="2941638"/>
          <p14:tracePt t="73019" x="3908425" y="2833688"/>
          <p14:tracePt t="73035" x="3879850" y="2717800"/>
          <p14:tracePt t="73053" x="3851275" y="2581275"/>
          <p14:tracePt t="73070" x="3829050" y="2481263"/>
          <p14:tracePt t="73086" x="3800475" y="2386013"/>
          <p14:tracePt t="73102" x="3778250" y="2292350"/>
          <p14:tracePt t="73119" x="3749675" y="2228850"/>
          <p14:tracePt t="73135" x="3741738" y="2184400"/>
          <p14:tracePt t="73152" x="3735388" y="2112963"/>
          <p14:tracePt t="73169" x="3721100" y="2055813"/>
          <p14:tracePt t="73186" x="3721100" y="1997075"/>
          <p14:tracePt t="73203" x="3713163" y="1968500"/>
          <p14:tracePt t="73219" x="3713163" y="1946275"/>
          <p14:tracePt t="73236" x="3713163" y="1911350"/>
          <p14:tracePt t="73252" x="3735388" y="1874838"/>
          <p14:tracePt t="73269" x="3763963" y="1803400"/>
          <p14:tracePt t="73286" x="3786188" y="1766888"/>
          <p14:tracePt t="73302" x="3800475" y="1730375"/>
          <p14:tracePt t="73318" x="3814763" y="1709738"/>
          <p14:tracePt t="73334" x="3835400" y="1679575"/>
          <p14:tracePt t="73350" x="3851275" y="1658938"/>
          <p14:tracePt t="73367" x="3865563" y="1644650"/>
          <p14:tracePt t="73383" x="3879850" y="1614488"/>
          <p14:tracePt t="73400" x="3886200" y="1600200"/>
          <p14:tracePt t="73418" x="3894138" y="1593850"/>
          <p14:tracePt t="73435" x="3900488" y="1593850"/>
          <p14:tracePt t="73451" x="3900488" y="1585913"/>
          <p14:tracePt t="73485" x="3908425" y="1585913"/>
          <p14:tracePt t="73502" x="3908425" y="1571625"/>
          <p14:tracePt t="73519" x="3914775" y="1571625"/>
          <p14:tracePt t="73536" x="3914775" y="1565275"/>
          <p14:tracePt t="73569" x="3922713" y="1565275"/>
          <p14:tracePt t="73622" x="3929063" y="1565275"/>
          <p14:tracePt t="73668" x="3929063" y="1557338"/>
          <p14:tracePt t="74387" x="3929063" y="1565275"/>
          <p14:tracePt t="74404" x="3929063" y="1579563"/>
          <p14:tracePt t="74409" x="3929063" y="1585913"/>
          <p14:tracePt t="74417" x="3937000" y="1585913"/>
          <p14:tracePt t="74442" x="3944938" y="1585913"/>
          <p14:tracePt t="74451" x="3959225" y="1579563"/>
          <p14:tracePt t="74467" x="3965575" y="1557338"/>
          <p14:tracePt t="74482" x="3973513" y="1550988"/>
          <p14:tracePt t="74500" x="3973513" y="1535113"/>
          <p14:tracePt t="74516" x="3973513" y="1514475"/>
          <p14:tracePt t="74534" x="3908425" y="1514475"/>
          <p14:tracePt t="74550" x="3835400" y="1485900"/>
          <p14:tracePt t="74567" x="3741738" y="1457325"/>
          <p14:tracePt t="74584" x="3648075" y="1427163"/>
          <p14:tracePt t="74602" x="3562350" y="1406525"/>
          <p14:tracePt t="74619" x="3519488" y="1384300"/>
          <p14:tracePt t="74636" x="3489325" y="1377950"/>
          <p14:tracePt t="74652" x="3460750" y="1370013"/>
          <p14:tracePt t="74668" x="3425825" y="1370013"/>
          <p14:tracePt t="74684" x="3360738" y="1377950"/>
          <p14:tracePt t="74701" x="3281363" y="1398588"/>
          <p14:tracePt t="74718" x="3179763" y="1427163"/>
          <p14:tracePt t="74735" x="3000375" y="1471613"/>
          <p14:tracePt t="74752" x="2898775" y="1506538"/>
          <p14:tracePt t="74768" x="2790825" y="1557338"/>
          <p14:tracePt t="74784" x="2703513" y="1622425"/>
          <p14:tracePt t="74801" x="2617788" y="1709738"/>
          <p14:tracePt t="74818" x="2552700" y="1787525"/>
          <p14:tracePt t="74835" x="2509838" y="1882775"/>
          <p14:tracePt t="74853" x="2481263" y="1968500"/>
          <p14:tracePt t="74867" x="2436813" y="2055813"/>
          <p14:tracePt t="74883" x="2365375" y="2141538"/>
          <p14:tracePt t="74900" x="2306638" y="2228850"/>
          <p14:tracePt t="74917" x="2249488" y="2322513"/>
          <p14:tracePt t="74933" x="2206625" y="2422525"/>
          <p14:tracePt t="74951" x="2163763" y="2574925"/>
          <p14:tracePt t="74966" x="2141538" y="2689225"/>
          <p14:tracePt t="74983" x="2133600" y="2805113"/>
          <p14:tracePt t="75000" x="2133600" y="2927350"/>
          <p14:tracePt t="75016" x="2170113" y="3043238"/>
          <p14:tracePt t="75033" x="2206625" y="3143250"/>
          <p14:tracePt t="75049" x="2336800" y="3281363"/>
          <p14:tracePt t="75067" x="2436813" y="3346450"/>
          <p14:tracePt t="75083" x="2552700" y="3403600"/>
          <p14:tracePt t="75099" x="2674938" y="3468688"/>
          <p14:tracePt t="75116" x="2768600" y="3519488"/>
          <p14:tracePt t="75132" x="2847975" y="3548063"/>
          <p14:tracePt t="75149" x="2913063" y="3568700"/>
          <p14:tracePt t="75166" x="2955925" y="3590925"/>
          <p14:tracePt t="75184" x="2978150" y="3598863"/>
          <p14:tracePt t="75237" x="2970213" y="3598863"/>
          <p14:tracePt t="75245" x="2955925" y="3605213"/>
          <p14:tracePt t="75252" x="2949575" y="3619500"/>
          <p14:tracePt t="75266" x="2841625" y="3656013"/>
          <p14:tracePt t="75282" x="2495550" y="3721100"/>
          <p14:tracePt t="75299" x="2033588" y="3814763"/>
          <p14:tracePt t="75316" x="1708150" y="3922713"/>
          <p14:tracePt t="75333" x="1644650" y="3951288"/>
          <p14:tracePt t="75561" x="1651000" y="3886200"/>
          <p14:tracePt t="75568" x="1665288" y="3727450"/>
          <p14:tracePt t="75575" x="1687513" y="3468688"/>
          <p14:tracePt t="75585" x="1687513" y="3194050"/>
          <p14:tracePt t="75599" x="1665288" y="3063875"/>
          <p14:tracePt t="75616" x="1593850" y="2847975"/>
          <p14:tracePt t="75633" x="1441450" y="2595563"/>
          <p14:tracePt t="75650" x="1268413" y="2322513"/>
          <p14:tracePt t="75668" x="757238" y="1651000"/>
          <p14:tracePt t="75685" x="323850" y="1160463"/>
          <p14:tracePt t="77312" x="14288" y="822325"/>
          <p14:tracePt t="77320" x="223838" y="858838"/>
          <p14:tracePt t="77332" x="425450" y="879475"/>
          <p14:tracePt t="77349" x="706438" y="922338"/>
          <p14:tracePt t="77366" x="879475" y="966788"/>
          <p14:tracePt t="77383" x="930275" y="987425"/>
          <p14:tracePt t="77399" x="966788" y="1009650"/>
          <p14:tracePt t="77416" x="1023938" y="1031875"/>
          <p14:tracePt t="77433" x="1125538" y="1095375"/>
          <p14:tracePt t="77450" x="1312863" y="1189038"/>
          <p14:tracePt t="77467" x="1427163" y="1225550"/>
          <p14:tracePt t="77484" x="1543050" y="1254125"/>
          <p14:tracePt t="77499" x="1630363" y="1284288"/>
          <p14:tracePt t="77517" x="1658938" y="1298575"/>
          <p14:tracePt t="77533" x="1673225" y="1304925"/>
          <p14:tracePt t="77550" x="1687513" y="1304925"/>
          <p14:tracePt t="77566" x="1738313" y="1327150"/>
          <p14:tracePt t="77583" x="1824038" y="1355725"/>
          <p14:tracePt t="77599" x="1960563" y="1435100"/>
          <p14:tracePt t="77616" x="2155825" y="1528763"/>
          <p14:tracePt t="77633" x="2343150" y="1630363"/>
          <p14:tracePt t="77649" x="2465388" y="1716088"/>
          <p14:tracePt t="77667" x="2566988" y="1781175"/>
          <p14:tracePt t="77684" x="2581275" y="1787525"/>
          <p14:tracePt t="77774" x="2589213" y="1787525"/>
          <p14:tracePt t="77850" x="2589213" y="1781175"/>
          <p14:tracePt t="77858" x="2589213" y="1766888"/>
          <p14:tracePt t="77868" x="2566988" y="1758950"/>
          <p14:tracePt t="77883" x="2538413" y="1738313"/>
          <p14:tracePt t="77900" x="2473325" y="1709738"/>
          <p14:tracePt t="77904" x="2430463" y="1693863"/>
          <p14:tracePt t="77918" x="2357438" y="1673225"/>
          <p14:tracePt t="77934" x="2286000" y="1651000"/>
          <p14:tracePt t="77951" x="2235200" y="1636713"/>
          <p14:tracePt t="77968" x="2220913" y="1636713"/>
          <p14:tracePt t="77984" x="2206625" y="1636713"/>
          <p14:tracePt t="78002" x="2192338" y="1636713"/>
          <p14:tracePt t="78017" x="2184400" y="1636713"/>
          <p14:tracePt t="78034" x="2178050" y="1636713"/>
          <p14:tracePt t="78054" x="2170113" y="1636713"/>
          <p14:tracePt t="78070" x="2163763" y="1636713"/>
          <p14:tracePt t="78084" x="2141538" y="1644650"/>
          <p14:tracePt t="78100" x="2112963" y="1651000"/>
          <p14:tracePt t="78118" x="2098675" y="1665288"/>
          <p14:tracePt t="78133" x="2076450" y="1687513"/>
          <p14:tracePt t="78150" x="2055813" y="1716088"/>
          <p14:tracePt t="78168" x="2025650" y="1758950"/>
          <p14:tracePt t="78186" x="2005013" y="1803400"/>
          <p14:tracePt t="78201" x="1982788" y="1874838"/>
          <p14:tracePt t="78217" x="1976438" y="1954213"/>
          <p14:tracePt t="78234" x="1976438" y="2033588"/>
          <p14:tracePt t="78250" x="1997075" y="2127250"/>
          <p14:tracePt t="78267" x="2025650" y="2220913"/>
          <p14:tracePt t="78284" x="2055813" y="2322513"/>
          <p14:tracePt t="78300" x="2098675" y="2501900"/>
          <p14:tracePt t="78317" x="2105025" y="2660650"/>
          <p14:tracePt t="78333" x="2105025" y="2847975"/>
          <p14:tracePt t="78350" x="2133600" y="3021013"/>
          <p14:tracePt t="78367" x="2178050" y="3157538"/>
          <p14:tracePt t="78384" x="2278063" y="3346450"/>
          <p14:tracePt t="78401" x="2379663" y="3454400"/>
          <p14:tracePt t="78418" x="2495550" y="3562350"/>
          <p14:tracePt t="78433" x="2609850" y="3656013"/>
          <p14:tracePt t="78450" x="2732088" y="3727450"/>
          <p14:tracePt t="78468" x="2870200" y="3792538"/>
          <p14:tracePt t="78484" x="3021013" y="3821113"/>
          <p14:tracePt t="78500" x="3302000" y="3865563"/>
          <p14:tracePt t="78517" x="3497263" y="3886200"/>
          <p14:tracePt t="78534" x="3641725" y="3914775"/>
          <p14:tracePt t="78550" x="3771900" y="3930650"/>
          <p14:tracePt t="78567" x="3886200" y="3937000"/>
          <p14:tracePt t="78583" x="4008438" y="3937000"/>
          <p14:tracePt t="78600" x="4254500" y="3908425"/>
          <p14:tracePt t="78617" x="4405313" y="3886200"/>
          <p14:tracePt t="78634" x="4557713" y="3857625"/>
          <p14:tracePt t="78650" x="4708525" y="3829050"/>
          <p14:tracePt t="78667" x="4845050" y="3821113"/>
          <p14:tracePt t="78683" x="4997450" y="3814763"/>
          <p14:tracePt t="78701" x="5199063" y="3771900"/>
          <p14:tracePt t="78718" x="5400675" y="3692525"/>
          <p14:tracePt t="78734" x="5638800" y="3590925"/>
          <p14:tracePt t="78751" x="5862638" y="3511550"/>
          <p14:tracePt t="78768" x="6064250" y="3454400"/>
          <p14:tracePt t="78784" x="6200775" y="3409950"/>
          <p14:tracePt t="78801" x="6294438" y="3360738"/>
          <p14:tracePt t="78817" x="6323013" y="3332163"/>
          <p14:tracePt t="78834" x="6353175" y="3281363"/>
          <p14:tracePt t="78851" x="6381750" y="3216275"/>
          <p14:tracePt t="78868" x="6418263" y="3122613"/>
          <p14:tracePt t="78883" x="6446838" y="3006725"/>
          <p14:tracePt t="78899" x="6489700" y="2876550"/>
          <p14:tracePt t="78901" x="6503988" y="2811463"/>
          <p14:tracePt t="78917" x="6532563" y="2703513"/>
          <p14:tracePt t="78934" x="6561138" y="2617788"/>
          <p14:tracePt t="78950" x="6583363" y="2538413"/>
          <p14:tracePt t="78967" x="6611938" y="2451100"/>
          <p14:tracePt t="78984" x="6640513" y="2351088"/>
          <p14:tracePt t="79000" x="6648450" y="2243138"/>
          <p14:tracePt t="79017" x="6626225" y="2098675"/>
          <p14:tracePt t="79034" x="6583363" y="2005013"/>
          <p14:tracePt t="79050" x="6546850" y="1925638"/>
          <p14:tracePt t="79067" x="6518275" y="1860550"/>
          <p14:tracePt t="79084" x="6489700" y="1824038"/>
          <p14:tracePt t="79100" x="6467475" y="1803400"/>
          <p14:tracePt t="79118" x="6438900" y="1752600"/>
          <p14:tracePt t="79134" x="6410325" y="1709738"/>
          <p14:tracePt t="79150" x="6367463" y="1665288"/>
          <p14:tracePt t="79169" x="6294438" y="1630363"/>
          <p14:tracePt t="79184" x="6223000" y="1593850"/>
          <p14:tracePt t="79202" x="6135688" y="1557338"/>
          <p14:tracePt t="79220" x="6072188" y="1528763"/>
          <p14:tracePt t="79234" x="5992813" y="1500188"/>
          <p14:tracePt t="79250" x="5913438" y="1471613"/>
          <p14:tracePt t="79266" x="5854700" y="1457325"/>
          <p14:tracePt t="79283" x="5811838" y="1441450"/>
          <p14:tracePt t="79300" x="5768975" y="1441450"/>
          <p14:tracePt t="79317" x="5710238" y="1435100"/>
          <p14:tracePt t="79334" x="5638800" y="1435100"/>
          <p14:tracePt t="79350" x="5502275" y="1441450"/>
          <p14:tracePt t="79367" x="5378450" y="1471613"/>
          <p14:tracePt t="79384" x="5241925" y="1492250"/>
          <p14:tracePt t="79401" x="5091113" y="1506538"/>
          <p14:tracePt t="79406" x="5003800" y="1506538"/>
          <p14:tracePt t="79418" x="4838700" y="1506538"/>
          <p14:tracePt t="79434" x="4686300" y="1500188"/>
          <p14:tracePt t="79451" x="4578350" y="1492250"/>
          <p14:tracePt t="79467" x="4498975" y="1492250"/>
          <p14:tracePt t="79485" x="4456113" y="1492250"/>
          <p14:tracePt t="79500" x="4419600" y="1492250"/>
          <p14:tracePt t="79518" x="4362450" y="1506538"/>
          <p14:tracePt t="79534" x="4297363" y="1528763"/>
          <p14:tracePt t="79550" x="4203700" y="1557338"/>
          <p14:tracePt t="79567" x="4087813" y="1585913"/>
          <p14:tracePt t="79584" x="3959225" y="1614488"/>
          <p14:tracePt t="79600" x="3806825" y="1644650"/>
          <p14:tracePt t="79617" x="3684588" y="1665288"/>
          <p14:tracePt t="79634" x="3540125" y="1701800"/>
          <p14:tracePt t="79650" x="3511550" y="1716088"/>
          <p14:tracePt t="79668" x="3497263" y="1716088"/>
          <p14:tracePt t="80821" x="3482975" y="1716088"/>
          <p14:tracePt t="80830" x="3403600" y="1824038"/>
          <p14:tracePt t="80838" x="3302000" y="1954213"/>
          <p14:tracePt t="80847" x="3208338" y="2070100"/>
          <p14:tracePt t="80864" x="3079750" y="2249488"/>
          <p14:tracePt t="80881" x="2984500" y="2365375"/>
          <p14:tracePt t="80897" x="2905125" y="2459038"/>
          <p14:tracePt t="80899" x="2870200" y="2516188"/>
          <p14:tracePt t="80915" x="2819400" y="2574925"/>
          <p14:tracePt t="80931" x="2725738" y="2762250"/>
          <p14:tracePt t="80948" x="2703513" y="2841625"/>
          <p14:tracePt t="80964" x="2674938" y="2906713"/>
          <p14:tracePt t="80981" x="2654300" y="2963863"/>
          <p14:tracePt t="80997" x="2632075" y="3028950"/>
          <p14:tracePt t="81014" x="2603500" y="3086100"/>
          <p14:tracePt t="81032" x="2574925" y="3136900"/>
          <p14:tracePt t="81048" x="2552700" y="3157538"/>
          <p14:tracePt t="81065" x="2530475" y="3179763"/>
          <p14:tracePt t="81081" x="2509838" y="3194050"/>
          <p14:tracePt t="81099" x="2495550" y="3208338"/>
          <p14:tracePt t="81116" x="2481263" y="3216275"/>
          <p14:tracePt t="81132" x="2473325" y="3216275"/>
          <p14:tracePt t="81150" x="2465388" y="3222625"/>
          <p14:tracePt t="81167" x="2430463" y="3259138"/>
          <p14:tracePt t="81183" x="2386013" y="3302000"/>
          <p14:tracePt t="81200" x="2322513" y="3389313"/>
          <p14:tracePt t="81216" x="2257425" y="3475038"/>
          <p14:tracePt t="81232" x="2220913" y="3562350"/>
          <p14:tracePt t="81249" x="2192338" y="3633788"/>
          <p14:tracePt t="81267" x="2155825" y="3778250"/>
          <p14:tracePt t="81284" x="2155825" y="3871913"/>
          <p14:tracePt t="81299" x="2178050" y="3987800"/>
          <p14:tracePt t="81316" x="2212975" y="4087813"/>
          <p14:tracePt t="81332" x="2249488" y="4197350"/>
          <p14:tracePt t="81349" x="2336800" y="4325938"/>
          <p14:tracePt t="81367" x="2451100" y="4470400"/>
          <p14:tracePt t="81383" x="2538413" y="4564063"/>
          <p14:tracePt t="81400" x="2646363" y="4637088"/>
          <p14:tracePt t="81416" x="2776538" y="4694238"/>
          <p14:tracePt t="81434" x="2905125" y="4722813"/>
          <p14:tracePt t="81449" x="3028950" y="4751388"/>
          <p14:tracePt t="81466" x="3151188" y="4773613"/>
          <p14:tracePt t="81483" x="3403600" y="4830763"/>
          <p14:tracePt t="81500" x="3706813" y="4910138"/>
          <p14:tracePt t="81516" x="3987800" y="4946650"/>
          <p14:tracePt t="81533" x="4297363" y="4975225"/>
          <p14:tracePt t="81549" x="4637088" y="4989513"/>
          <p14:tracePt t="81566" x="4989513" y="4997450"/>
          <p14:tracePt t="81583" x="5480050" y="5040313"/>
          <p14:tracePt t="81599" x="5646738" y="5054600"/>
          <p14:tracePt t="81617" x="5754688" y="5076825"/>
          <p14:tracePt t="81633" x="5834063" y="5076825"/>
          <p14:tracePt t="81651" x="5913438" y="5076825"/>
          <p14:tracePt t="81667" x="5992813" y="5076825"/>
          <p14:tracePt t="81684" x="6072188" y="5068888"/>
          <p14:tracePt t="81700" x="6194425" y="5062538"/>
          <p14:tracePt t="81716" x="6259513" y="5040313"/>
          <p14:tracePt t="81733" x="6280150" y="5026025"/>
          <p14:tracePt t="81749" x="6302375" y="5003800"/>
          <p14:tracePt t="81766" x="6323013" y="4968875"/>
          <p14:tracePt t="81783" x="6345238" y="4910138"/>
          <p14:tracePt t="81799" x="6359525" y="4816475"/>
          <p14:tracePt t="81816" x="6367463" y="4737100"/>
          <p14:tracePt t="81832" x="6373813" y="4643438"/>
          <p14:tracePt t="81850" x="6381750" y="4564063"/>
          <p14:tracePt t="81867" x="6381750" y="4449763"/>
          <p14:tracePt t="81884" x="6381750" y="4370388"/>
          <p14:tracePt t="81901" x="6373813" y="4291013"/>
          <p14:tracePt t="81916" x="6345238" y="4197350"/>
          <p14:tracePt t="81932" x="6316663" y="4117975"/>
          <p14:tracePt t="81950" x="6294438" y="4030663"/>
          <p14:tracePt t="81967" x="6265863" y="3951288"/>
          <p14:tracePt t="81983" x="6237288" y="3865563"/>
          <p14:tracePt t="82000" x="6200775" y="3778250"/>
          <p14:tracePt t="82016" x="6172200" y="3727450"/>
          <p14:tracePt t="82033" x="6143625" y="3678238"/>
          <p14:tracePt t="82050" x="6100763" y="3641725"/>
          <p14:tracePt t="82066" x="6042025" y="3613150"/>
          <p14:tracePt t="82082" x="5992813" y="3590925"/>
          <p14:tracePt t="82101" x="5891213" y="3548063"/>
          <p14:tracePt t="82117" x="5834063" y="3533775"/>
          <p14:tracePt t="82134" x="5754688" y="3525838"/>
          <p14:tracePt t="82150" x="5675313" y="3511550"/>
          <p14:tracePt t="82166" x="5567363" y="3497263"/>
          <p14:tracePt t="82184" x="5314950" y="3511550"/>
          <p14:tracePt t="82200" x="5011738" y="3548063"/>
          <p14:tracePt t="82216" x="4824413" y="3582988"/>
          <p14:tracePt t="82231" x="3979863" y="3662363"/>
          <p14:tracePt t="82247" x="3440113" y="3713163"/>
          <p14:tracePt t="82264" x="2955925" y="3735388"/>
          <p14:tracePt t="82281" x="2603500" y="3735388"/>
          <p14:tracePt t="82298" x="2300288" y="3721100"/>
          <p14:tracePt t="82316" x="2090738" y="3721100"/>
          <p14:tracePt t="82333" x="1866900" y="3698875"/>
          <p14:tracePt t="82350" x="1752600" y="3678238"/>
          <p14:tracePt t="82366" x="1658938" y="3662363"/>
          <p14:tracePt t="82382" x="1579563" y="3662363"/>
          <p14:tracePt t="82400" x="1449388" y="3692525"/>
          <p14:tracePt t="82417" x="1355725" y="3721100"/>
          <p14:tracePt t="82433" x="1304925" y="3727450"/>
          <p14:tracePt t="82450" x="1268413" y="3749675"/>
          <p14:tracePt t="82466" x="1239838" y="3763963"/>
          <p14:tracePt t="82482" x="1204913" y="3778250"/>
          <p14:tracePt t="82500" x="1160463" y="3814763"/>
          <p14:tracePt t="82517" x="1139825" y="3835400"/>
          <p14:tracePt t="82533" x="1117600" y="3865563"/>
          <p14:tracePt t="82550" x="1117600" y="3908425"/>
          <p14:tracePt t="82566" x="1117600" y="3979863"/>
          <p14:tracePt t="82582" x="1131888" y="4095750"/>
          <p14:tracePt t="82600" x="1168400" y="4211638"/>
          <p14:tracePt t="82617" x="1219200" y="4376738"/>
          <p14:tracePt t="82633" x="1268413" y="4464050"/>
          <p14:tracePt t="82650" x="1333500" y="4549775"/>
          <p14:tracePt t="82666" x="1412875" y="4651375"/>
          <p14:tracePt t="82682" x="1520825" y="4779963"/>
          <p14:tracePt t="82700" x="1679575" y="4924425"/>
          <p14:tracePt t="82717" x="2119313" y="5119688"/>
          <p14:tracePt t="82733" x="2451100" y="5205413"/>
          <p14:tracePt t="82750" x="2776538" y="5270500"/>
          <p14:tracePt t="82766" x="3035300" y="5314950"/>
          <p14:tracePt t="82783" x="3267075" y="5357813"/>
          <p14:tracePt t="82799" x="3446463" y="5394325"/>
          <p14:tracePt t="82816" x="3576638" y="5414963"/>
          <p14:tracePt t="82833" x="3706813" y="5437188"/>
          <p14:tracePt t="82850" x="3786188" y="5437188"/>
          <p14:tracePt t="82867" x="3886200" y="5437188"/>
          <p14:tracePt t="82883" x="4030663" y="5414963"/>
          <p14:tracePt t="82900" x="4203700" y="5386388"/>
          <p14:tracePt t="82904" x="4305300" y="5372100"/>
          <p14:tracePt t="82916" x="4427538" y="5343525"/>
          <p14:tracePt t="82933" x="4838700" y="5264150"/>
          <p14:tracePt t="82950" x="5048250" y="5199063"/>
          <p14:tracePt t="82966" x="5227638" y="5141913"/>
          <p14:tracePt t="82983" x="5422900" y="5054600"/>
          <p14:tracePt t="82999" x="5624513" y="4946650"/>
          <p14:tracePt t="83016" x="5746750" y="4852988"/>
          <p14:tracePt t="83033" x="5834063" y="4765675"/>
          <p14:tracePt t="83050" x="5883275" y="4637088"/>
          <p14:tracePt t="83066" x="5905500" y="4549775"/>
          <p14:tracePt t="83083" x="5919788" y="4456113"/>
          <p14:tracePt t="83100" x="5942013" y="4348163"/>
          <p14:tracePt t="83116" x="5962650" y="4232275"/>
          <p14:tracePt t="83133" x="5976938" y="4110038"/>
          <p14:tracePt t="83150" x="5999163" y="3979863"/>
          <p14:tracePt t="83166" x="5999163" y="3930650"/>
          <p14:tracePt t="83183" x="5999163" y="3879850"/>
          <p14:tracePt t="83200" x="5999163" y="3851275"/>
          <p14:tracePt t="83216" x="5984875" y="3800475"/>
          <p14:tracePt t="83220" x="5976938" y="3786188"/>
          <p14:tracePt t="83234" x="5956300" y="3741738"/>
          <p14:tracePt t="83251" x="5919788" y="3713163"/>
          <p14:tracePt t="83267" x="5897563" y="3692525"/>
          <p14:tracePt t="83284" x="5876925" y="3670300"/>
          <p14:tracePt t="83301" x="5854700" y="3656013"/>
          <p14:tracePt t="83315" x="5840413" y="3648075"/>
          <p14:tracePt t="83332" x="5797550" y="3619500"/>
          <p14:tracePt t="83347" x="5732463" y="3605213"/>
          <p14:tracePt t="83364" x="5595938" y="3576638"/>
          <p14:tracePt t="83381" x="5465763" y="3548063"/>
          <p14:tracePt t="83398" x="5299075" y="3511550"/>
          <p14:tracePt t="83414" x="5105400" y="3497263"/>
          <p14:tracePt t="83431" x="4953000" y="3489325"/>
          <p14:tracePt t="83449" x="4816475" y="3489325"/>
          <p14:tracePt t="83467" x="4614863" y="3489325"/>
          <p14:tracePt t="83483" x="4484688" y="3489325"/>
          <p14:tracePt t="83500" x="4297363" y="3505200"/>
          <p14:tracePt t="83516" x="4102100" y="3540125"/>
          <p14:tracePt t="83532" x="3814763" y="3576638"/>
          <p14:tracePt t="83549" x="3446463" y="3619500"/>
          <p14:tracePt t="83567" x="2711450" y="3656013"/>
          <p14:tracePt t="83583" x="2263775" y="3706813"/>
          <p14:tracePt t="83600" x="1897063" y="3735388"/>
          <p14:tracePt t="83616" x="1651000" y="3735388"/>
          <p14:tracePt t="83632" x="1500188" y="3735388"/>
          <p14:tracePt t="83650" x="1355725" y="3763963"/>
          <p14:tracePt t="83667" x="1341438" y="3778250"/>
          <p14:tracePt t="83683" x="1341438" y="3786188"/>
          <p14:tracePt t="83700" x="1355725" y="3786188"/>
          <p14:tracePt t="83717" x="1377950" y="3786188"/>
          <p14:tracePt t="83732" x="1392238" y="3786188"/>
          <p14:tracePt t="83750" x="1406525" y="3786188"/>
          <p14:tracePt t="83836" x="1412875" y="3771900"/>
          <p14:tracePt t="83844" x="1412875" y="3749675"/>
          <p14:tracePt t="83850" x="1420813" y="3727450"/>
          <p14:tracePt t="83864" x="1427163" y="3713163"/>
          <p14:tracePt t="83880" x="1457325" y="3641725"/>
          <p14:tracePt t="83898" x="1506538" y="3482975"/>
          <p14:tracePt t="83914" x="1535113" y="3367088"/>
          <p14:tracePt t="83931" x="1557338" y="3259138"/>
          <p14:tracePt t="83948" x="1585913" y="3143250"/>
          <p14:tracePt t="83965" x="1614488" y="3021013"/>
          <p14:tracePt t="83982" x="1658938" y="2862263"/>
          <p14:tracePt t="83998" x="1687513" y="2776538"/>
          <p14:tracePt t="84015" x="1716088" y="2703513"/>
          <p14:tracePt t="84031" x="1738313" y="2624138"/>
          <p14:tracePt t="84048" x="1758950" y="2538413"/>
          <p14:tracePt t="84065" x="1781175" y="2465388"/>
          <p14:tracePt t="84084" x="1803400" y="2351088"/>
          <p14:tracePt t="84099" x="1809750" y="2328863"/>
          <p14:tracePt t="84115" x="1809750" y="2308225"/>
          <p14:tracePt t="84132" x="1809750" y="2292350"/>
          <p14:tracePt t="84250" x="1817688" y="2292350"/>
          <p14:tracePt t="84453" x="1824038" y="2300288"/>
          <p14:tracePt t="84468" x="1838325" y="2336800"/>
          <p14:tracePt t="84476" x="1874838" y="2408238"/>
          <p14:tracePt t="84484" x="1911350" y="2473325"/>
          <p14:tracePt t="84497" x="1976438" y="2581275"/>
          <p14:tracePt t="84514" x="2192338" y="2992438"/>
          <p14:tracePt t="84531" x="2271713" y="3122613"/>
          <p14:tracePt t="84547" x="2314575" y="3194050"/>
          <p14:tracePt t="84566" x="2328863" y="3222625"/>
          <p14:tracePt t="84582" x="2343150" y="3236913"/>
          <p14:tracePt t="84600" x="2357438" y="3252788"/>
          <p14:tracePt t="84616" x="2365375" y="3267075"/>
          <p14:tracePt t="84632" x="2386013" y="3287713"/>
          <p14:tracePt t="84650" x="2408238" y="3309938"/>
          <p14:tracePt t="84666" x="2436813" y="3332163"/>
          <p14:tracePt t="84682" x="2459038" y="3346450"/>
          <p14:tracePt t="84700" x="2501900" y="3375025"/>
          <p14:tracePt t="84716" x="2530475" y="3375025"/>
          <p14:tracePt t="84732" x="2552700" y="3375025"/>
          <p14:tracePt t="84749" x="2574925" y="3360738"/>
          <p14:tracePt t="84766" x="2595563" y="3346450"/>
          <p14:tracePt t="84783" x="2617788" y="3309938"/>
          <p14:tracePt t="84799" x="2674938" y="3194050"/>
          <p14:tracePt t="84816" x="2703513" y="3114675"/>
          <p14:tracePt t="84833" x="2740025" y="3035300"/>
          <p14:tracePt t="84849" x="2776538" y="2913063"/>
          <p14:tracePt t="84866" x="2827338" y="2790825"/>
          <p14:tracePt t="84882" x="2898775" y="2660650"/>
          <p14:tracePt t="84900" x="2984500" y="2459038"/>
          <p14:tracePt t="84917" x="3043238" y="2328863"/>
          <p14:tracePt t="84933" x="3071813" y="2184400"/>
          <p14:tracePt t="84949" x="3071813" y="2084388"/>
          <p14:tracePt t="84966" x="3071813" y="1990725"/>
          <p14:tracePt t="84982" x="3057525" y="1917700"/>
          <p14:tracePt t="85000" x="3043238" y="1866900"/>
          <p14:tracePt t="85017" x="3035300" y="1838325"/>
          <p14:tracePt t="85033" x="3028950" y="1817688"/>
          <p14:tracePt t="85049" x="3028950" y="1795463"/>
          <p14:tracePt t="85067" x="3021013" y="1773238"/>
          <p14:tracePt t="85082" x="3021013" y="1752600"/>
          <p14:tracePt t="85099" x="3021013" y="1744663"/>
          <p14:tracePt t="85132" x="3021013" y="1738313"/>
          <p14:tracePt t="85192" x="3021013" y="1730375"/>
          <p14:tracePt t="85218" x="3028950" y="1724025"/>
          <p14:tracePt t="85226" x="3035300" y="1709738"/>
          <p14:tracePt t="85235" x="3043238" y="1701800"/>
          <p14:tracePt t="85249" x="3049588" y="1679575"/>
          <p14:tracePt t="85266" x="3057525" y="1658938"/>
          <p14:tracePt t="85282" x="3057525" y="1651000"/>
          <p14:tracePt t="85300" x="3057525" y="1636713"/>
          <p14:tracePt t="85332" x="3057525" y="1630363"/>
          <p14:tracePt t="85425" x="3063875" y="1622425"/>
          <p14:tracePt t="85462" x="3063875" y="1614488"/>
          <p14:tracePt t="85533" x="3063875" y="1608138"/>
          <p14:tracePt t="85640" x="3063875" y="1614488"/>
          <p14:tracePt t="85654" x="3063875" y="1622425"/>
          <p14:tracePt t="85662" x="3049588" y="1665288"/>
          <p14:tracePt t="85670" x="3035300" y="1716088"/>
          <p14:tracePt t="85682" x="3035300" y="1766888"/>
          <p14:tracePt t="85700" x="2992438" y="1903413"/>
          <p14:tracePt t="85716" x="2963863" y="1990725"/>
          <p14:tracePt t="85732" x="2935288" y="2039938"/>
          <p14:tracePt t="85749" x="2935288" y="2047875"/>
          <p14:tracePt t="85765" x="2927350" y="2055813"/>
          <p14:tracePt t="85782" x="2921000" y="2076450"/>
          <p14:tracePt t="85800" x="2898775" y="2112963"/>
          <p14:tracePt t="85817" x="2876550" y="2163763"/>
          <p14:tracePt t="85832" x="2847975" y="2243138"/>
          <p14:tracePt t="85849" x="2811463" y="2322513"/>
          <p14:tracePt t="85865" x="2776538" y="2408238"/>
          <p14:tracePt t="85882" x="2740025" y="2495550"/>
          <p14:tracePt t="85899" x="2717800" y="2574925"/>
          <p14:tracePt t="85904" x="2703513" y="2624138"/>
          <p14:tracePt t="85916" x="2682875" y="2725738"/>
          <p14:tracePt t="85932" x="2668588" y="2819400"/>
          <p14:tracePt t="85949" x="2668588" y="2913063"/>
          <p14:tracePt t="85965" x="2689225" y="3021013"/>
          <p14:tracePt t="85982" x="2732088" y="3128963"/>
          <p14:tracePt t="85999" x="2782888" y="3236913"/>
          <p14:tracePt t="86016" x="2876550" y="3352800"/>
          <p14:tracePt t="86032" x="3014663" y="3568700"/>
          <p14:tracePt t="86050" x="3100388" y="3706813"/>
          <p14:tracePt t="86066" x="3187700" y="3806825"/>
          <p14:tracePt t="86082" x="3295650" y="3900488"/>
          <p14:tracePt t="86100" x="3475038" y="4038600"/>
          <p14:tracePt t="86116" x="3678238" y="4146550"/>
          <p14:tracePt t="86132" x="3879850" y="4217988"/>
          <p14:tracePt t="86149" x="4067175" y="4260850"/>
          <p14:tracePt t="86165" x="4240213" y="4297363"/>
          <p14:tracePt t="86182" x="4405313" y="4319588"/>
          <p14:tracePt t="86201" x="4643438" y="4356100"/>
          <p14:tracePt t="86216" x="4779963" y="4376738"/>
          <p14:tracePt t="86233" x="4889500" y="4391025"/>
          <p14:tracePt t="86249" x="4968875" y="4398963"/>
          <p14:tracePt t="86265" x="5026025" y="4405313"/>
          <p14:tracePt t="86282" x="5105400" y="4405313"/>
          <p14:tracePt t="86299" x="5221288" y="4398963"/>
          <p14:tracePt t="86316" x="5321300" y="4384675"/>
          <p14:tracePt t="86333" x="5457825" y="4370388"/>
          <p14:tracePt t="86349" x="5545138" y="4356100"/>
          <p14:tracePt t="86365" x="5624513" y="4348163"/>
          <p14:tracePt t="86381" x="5710238" y="4325938"/>
          <p14:tracePt t="86398" x="5803900" y="4297363"/>
          <p14:tracePt t="86403" x="5854700" y="4283075"/>
          <p14:tracePt t="86416" x="5970588" y="4246563"/>
          <p14:tracePt t="86432" x="6049963" y="4217988"/>
          <p14:tracePt t="86449" x="6135688" y="4189413"/>
          <p14:tracePt t="86465" x="6215063" y="4160838"/>
          <p14:tracePt t="86481" x="6280150" y="4132263"/>
          <p14:tracePt t="86498" x="6353175" y="4103688"/>
          <p14:tracePt t="86516" x="6388100" y="4067175"/>
          <p14:tracePt t="86532" x="6461125" y="3987800"/>
          <p14:tracePt t="86549" x="6526213" y="3908425"/>
          <p14:tracePt t="86566" x="6583363" y="3821113"/>
          <p14:tracePt t="86583" x="6640513" y="3735388"/>
          <p14:tracePt t="86600" x="6684963" y="3648075"/>
          <p14:tracePt t="86616" x="6742113" y="3533775"/>
          <p14:tracePt t="86633" x="6764338" y="3489325"/>
          <p14:tracePt t="86650" x="6778625" y="3454400"/>
          <p14:tracePt t="86666" x="6784975" y="3432175"/>
          <p14:tracePt t="86683" x="6784975" y="3403600"/>
          <p14:tracePt t="86699" x="6784975" y="3389313"/>
          <p14:tracePt t="86716" x="6770688" y="3367088"/>
          <p14:tracePt t="86731" x="6742113" y="3346450"/>
          <p14:tracePt t="86747" x="6734175" y="3338513"/>
          <p14:tracePt t="86762" x="6713538" y="3332163"/>
          <p14:tracePt t="86779" x="6670675" y="3309938"/>
          <p14:tracePt t="86796" x="6619875" y="3302000"/>
          <p14:tracePt t="86813" x="6546850" y="3287713"/>
          <p14:tracePt t="86830" x="6467475" y="3267075"/>
          <p14:tracePt t="86849" x="6330950" y="3252788"/>
          <p14:tracePt t="86865" x="6229350" y="3244850"/>
          <p14:tracePt t="86882" x="6149975" y="3244850"/>
          <p14:tracePt t="86899" x="6072188" y="3259138"/>
          <p14:tracePt t="86902" x="6021388" y="3267075"/>
          <p14:tracePt t="86915" x="5970588" y="3273425"/>
          <p14:tracePt t="86932" x="5834063" y="3287713"/>
          <p14:tracePt t="86949" x="5595938" y="3287713"/>
          <p14:tracePt t="86966" x="5400675" y="3259138"/>
          <p14:tracePt t="86982" x="5191125" y="3259138"/>
          <p14:tracePt t="86998" x="4953000" y="3259138"/>
          <p14:tracePt t="87015" x="4745038" y="3236913"/>
          <p14:tracePt t="87032" x="4564063" y="3230563"/>
          <p14:tracePt t="87049" x="4449763" y="3230563"/>
          <p14:tracePt t="87065" x="4311650" y="3230563"/>
          <p14:tracePt t="87083" x="4232275" y="3230563"/>
          <p14:tracePt t="87099" x="4181475" y="3230563"/>
          <p14:tracePt t="87114" x="4132263" y="3244850"/>
          <p14:tracePt t="87131" x="4059238" y="3259138"/>
          <p14:tracePt t="87149" x="3979863" y="3273425"/>
          <p14:tracePt t="87166" x="3806825" y="3316288"/>
          <p14:tracePt t="87182" x="3662363" y="3338513"/>
          <p14:tracePt t="87200" x="3482975" y="3346450"/>
          <p14:tracePt t="87216" x="3281363" y="3367088"/>
          <p14:tracePt t="87232" x="3063875" y="3403600"/>
          <p14:tracePt t="87249" x="2841625" y="3440113"/>
          <p14:tracePt t="87266" x="2682875" y="3468688"/>
          <p14:tracePt t="87282" x="2632075" y="3475038"/>
          <p14:tracePt t="87299" x="2617788" y="3475038"/>
          <p14:tracePt t="87316" x="2603500" y="3475038"/>
          <p14:tracePt t="87685" x="2595563" y="3475038"/>
          <p14:tracePt t="87796" x="2589213" y="3475038"/>
          <p14:tracePt t="87857" x="2589213" y="3482975"/>
          <p14:tracePt t="87866" x="2581275" y="3482975"/>
          <p14:tracePt t="88140" x="2574925" y="3482975"/>
          <p14:tracePt t="88212" x="2566988" y="3482975"/>
          <p14:tracePt t="88249" x="2559050" y="3482975"/>
          <p14:tracePt t="88274" x="2552700" y="3482975"/>
          <p14:tracePt t="88286" x="2552700" y="3489325"/>
          <p14:tracePt t="88304" x="2544763" y="3489325"/>
          <p14:tracePt t="88314" x="2538413" y="3489325"/>
          <p14:tracePt t="88331" x="2538413" y="3497263"/>
          <p14:tracePt t="88444" x="2530475" y="3497263"/>
          <p14:tracePt t="89312" x="2538413" y="3497263"/>
          <p14:tracePt t="89320" x="2544763" y="3497263"/>
          <p14:tracePt t="89330" x="2559050" y="3511550"/>
          <p14:tracePt t="89348" x="2682875" y="3619500"/>
          <p14:tracePt t="89364" x="2768600" y="3698875"/>
          <p14:tracePt t="89381" x="2876550" y="3735388"/>
          <p14:tracePt t="89397" x="2992438" y="3749675"/>
          <p14:tracePt t="89402" x="3028950" y="3749675"/>
          <p14:tracePt t="89414" x="3057525" y="3749675"/>
          <p14:tracePt t="89430" x="3100388" y="3735388"/>
          <p14:tracePt t="89448" x="3173413" y="3706813"/>
          <p14:tracePt t="89465" x="3236913" y="3692525"/>
          <p14:tracePt t="89481" x="3316288" y="3670300"/>
          <p14:tracePt t="89498" x="3403600" y="3641725"/>
          <p14:tracePt t="89515" x="3482975" y="3619500"/>
          <p14:tracePt t="89530" x="3562350" y="3605213"/>
          <p14:tracePt t="89547" x="3627438" y="3605213"/>
          <p14:tracePt t="89564" x="3662363" y="3605213"/>
          <p14:tracePt t="89581" x="3698875" y="3613150"/>
          <p14:tracePt t="89598" x="3741738" y="3613150"/>
          <p14:tracePt t="89614" x="3821113" y="3627438"/>
          <p14:tracePt t="89630" x="3929063" y="3633788"/>
          <p14:tracePt t="89648" x="4044950" y="3633788"/>
          <p14:tracePt t="89664" x="4254500" y="3627438"/>
          <p14:tracePt t="89681" x="4370388" y="3627438"/>
          <p14:tracePt t="89698" x="4470400" y="3627438"/>
          <p14:tracePt t="89715" x="4549775" y="3627438"/>
          <p14:tracePt t="89730" x="4622800" y="3627438"/>
          <p14:tracePt t="89748" x="4700588" y="3627438"/>
          <p14:tracePt t="89765" x="4779963" y="3619500"/>
          <p14:tracePt t="89782" x="4895850" y="3613150"/>
          <p14:tracePt t="89798" x="4983163" y="3613150"/>
          <p14:tracePt t="89815" x="5091113" y="3613150"/>
          <p14:tracePt t="89832" x="5191125" y="3605213"/>
          <p14:tracePt t="89847" x="5270500" y="3590925"/>
          <p14:tracePt t="89866" x="5372100" y="3582988"/>
          <p14:tracePt t="89881" x="5386388" y="3576638"/>
          <p14:tracePt t="89898" x="5437188" y="3568700"/>
          <p14:tracePt t="89914" x="5465763" y="3568700"/>
          <p14:tracePt t="89940" x="5508625" y="3576638"/>
          <p14:tracePt t="89950" x="5559425" y="3590925"/>
          <p14:tracePt t="89964" x="5588000" y="3590925"/>
          <p14:tracePt t="89982" x="5689600" y="3613150"/>
          <p14:tracePt t="89997" x="5740400" y="3613150"/>
          <p14:tracePt t="90013" x="5768975" y="3605213"/>
          <p14:tracePt t="90030" x="5803900" y="3605213"/>
          <p14:tracePt t="90046" x="5826125" y="3605213"/>
          <p14:tracePt t="90062" x="5848350" y="3605213"/>
          <p14:tracePt t="90079" x="5854700" y="3605213"/>
          <p14:tracePt t="90095" x="5862638" y="3605213"/>
          <p14:tracePt t="90304" x="5848350" y="3605213"/>
          <p14:tracePt t="90318" x="5840413" y="3605213"/>
          <p14:tracePt t="90326" x="5826125" y="3605213"/>
          <p14:tracePt t="90334" x="5819775" y="3605213"/>
          <p14:tracePt t="90348" x="5789613" y="3605213"/>
          <p14:tracePt t="90364" x="5718175" y="3633788"/>
          <p14:tracePt t="90381" x="5595938" y="3670300"/>
          <p14:tracePt t="90399" x="5343525" y="3698875"/>
          <p14:tracePt t="90404" x="5141913" y="3721100"/>
          <p14:tracePt t="90414" x="4953000" y="3749675"/>
          <p14:tracePt t="90431" x="4549775" y="3778250"/>
          <p14:tracePt t="90449" x="3944938" y="3727450"/>
          <p14:tracePt t="90464" x="3641725" y="3684588"/>
          <p14:tracePt t="90481" x="3468688" y="3662363"/>
          <p14:tracePt t="90498" x="3352800" y="3648075"/>
          <p14:tracePt t="90514" x="3281363" y="3641725"/>
          <p14:tracePt t="90531" x="3252788" y="3633788"/>
          <p14:tracePt t="90548" x="3230563" y="3633788"/>
          <p14:tracePt t="90563" x="3216275" y="3633788"/>
          <p14:tracePt t="90579" x="3194050" y="3633788"/>
          <p14:tracePt t="90595" x="3165475" y="3627438"/>
          <p14:tracePt t="90612" x="3151188" y="3627438"/>
          <p14:tracePt t="90629" x="3128963" y="3627438"/>
          <p14:tracePt t="90645" x="3114675" y="3627438"/>
          <p14:tracePt t="90662" x="3094038" y="3619500"/>
          <p14:tracePt t="90678" x="3063875" y="3619500"/>
          <p14:tracePt t="90695" x="3028950" y="3598863"/>
          <p14:tracePt t="90711" x="2992438" y="3590925"/>
          <p14:tracePt t="90728" x="2978150" y="3582988"/>
          <p14:tracePt t="90745" x="2963863" y="3582988"/>
          <p14:tracePt t="90846" x="2955925" y="3582988"/>
          <p14:tracePt t="90854" x="2949575" y="3582988"/>
          <p14:tracePt t="90861" x="2935288" y="3582988"/>
          <p14:tracePt t="90878" x="2898775" y="3576638"/>
          <p14:tracePt t="90895" x="2870200" y="3568700"/>
          <p14:tracePt t="90911" x="2862263" y="3568700"/>
          <p14:tracePt t="90913" x="2855913" y="3568700"/>
          <p14:tracePt t="91038" x="2847975" y="3568700"/>
          <p14:tracePt t="91054" x="2841625" y="3568700"/>
          <p14:tracePt t="91070" x="2833688" y="3568700"/>
          <p14:tracePt t="91084" x="2819400" y="3568700"/>
          <p14:tracePt t="91092" x="2811463" y="3568700"/>
          <p14:tracePt t="91100" x="2805113" y="3576638"/>
          <p14:tracePt t="91112" x="2790825" y="3576638"/>
          <p14:tracePt t="91129" x="2776538" y="3576638"/>
          <p14:tracePt t="91145" x="2762250" y="3582988"/>
          <p14:tracePt t="91162" x="2740025" y="3582988"/>
          <p14:tracePt t="91178" x="2717800" y="3590925"/>
          <p14:tracePt t="91195" x="2697163" y="3598863"/>
          <p14:tracePt t="91212" x="2682875" y="3605213"/>
          <p14:tracePt t="91228" x="2660650" y="3619500"/>
          <p14:tracePt t="91246" x="2624138" y="3627438"/>
          <p14:tracePt t="91262" x="2603500" y="3633788"/>
          <p14:tracePt t="91279" x="2589213" y="3633788"/>
          <p14:tracePt t="91295" x="2581275" y="3641725"/>
          <p14:tracePt t="91391" x="2574925" y="3641725"/>
          <p14:tracePt t="91450" x="2589213" y="3648075"/>
          <p14:tracePt t="91456" x="2595563" y="3648075"/>
          <p14:tracePt t="91465" x="2603500" y="3648075"/>
          <p14:tracePt t="91480" x="2624138" y="3648075"/>
          <p14:tracePt t="91498" x="2674938" y="3648075"/>
          <p14:tracePt t="91513" x="2762250" y="3648075"/>
          <p14:tracePt t="91530" x="2876550" y="3656013"/>
          <p14:tracePt t="91547" x="2978150" y="3656013"/>
          <p14:tracePt t="91564" x="3086100" y="3656013"/>
          <p14:tracePt t="91581" x="3122613" y="3656013"/>
          <p14:tracePt t="91597" x="3136900" y="3656013"/>
          <p14:tracePt t="91613" x="3165475" y="3662363"/>
          <p14:tracePt t="91630" x="3216275" y="3670300"/>
          <p14:tracePt t="91647" x="3295650" y="3684588"/>
          <p14:tracePt t="91664" x="3367088" y="3692525"/>
          <p14:tracePt t="91680" x="3446463" y="3692525"/>
          <p14:tracePt t="91697" x="3454400" y="3692525"/>
          <p14:tracePt t="91714" x="3468688" y="3692525"/>
          <p14:tracePt t="91731" x="3475038" y="3692525"/>
          <p14:tracePt t="91748" x="3489325" y="3692525"/>
          <p14:tracePt t="91763" x="3511550" y="3692525"/>
          <p14:tracePt t="91780" x="3525838" y="3692525"/>
          <p14:tracePt t="91796" x="3548063" y="3692525"/>
          <p14:tracePt t="91814" x="3562350" y="3684588"/>
          <p14:tracePt t="91847" x="3576638" y="3684588"/>
          <p14:tracePt t="91864" x="3605213" y="3684588"/>
          <p14:tracePt t="91880" x="3619500" y="3684588"/>
          <p14:tracePt t="91898" x="3648075" y="3692525"/>
          <p14:tracePt t="91902" x="3662363" y="3698875"/>
          <p14:tracePt t="91914" x="3678238" y="3698875"/>
          <p14:tracePt t="91930" x="3706813" y="3706813"/>
          <p14:tracePt t="91948" x="3727450" y="3706813"/>
          <p14:tracePt t="91964" x="3735388" y="3706813"/>
          <p14:tracePt t="91999" x="3741738" y="3706813"/>
          <p14:tracePt t="92016" x="3749675" y="3706813"/>
          <p14:tracePt t="92095" x="3756025" y="3706813"/>
          <p14:tracePt t="92106" x="3763963" y="3706813"/>
          <p14:tracePt t="92114" x="3763963" y="3713163"/>
          <p14:tracePt t="92131" x="3771900" y="3713163"/>
          <p14:tracePt t="92149" x="3778250" y="3713163"/>
          <p14:tracePt t="92165" x="3792538" y="3713163"/>
          <p14:tracePt t="92236" x="3800475" y="3713163"/>
          <p14:tracePt t="92270" x="3806825" y="3713163"/>
          <p14:tracePt t="92276" x="3821113" y="3713163"/>
          <p14:tracePt t="92284" x="3829050" y="3713163"/>
          <p14:tracePt t="92295" x="3835400" y="3713163"/>
          <p14:tracePt t="92312" x="3886200" y="3721100"/>
          <p14:tracePt t="92328" x="3944938" y="3735388"/>
          <p14:tracePt t="92346" x="4052888" y="3763963"/>
          <p14:tracePt t="92364" x="4132263" y="3771900"/>
          <p14:tracePt t="92381" x="4181475" y="3771900"/>
          <p14:tracePt t="92397" x="4203700" y="3771900"/>
          <p14:tracePt t="92413" x="4211638" y="3771900"/>
          <p14:tracePt t="92476" x="4225925" y="3763963"/>
          <p14:tracePt t="92484" x="4240213" y="3763963"/>
          <p14:tracePt t="92498" x="4254500" y="3763963"/>
          <p14:tracePt t="92514" x="4276725" y="3749675"/>
          <p14:tracePt t="92530" x="4297363" y="3741738"/>
          <p14:tracePt t="92547" x="4319588" y="3727450"/>
          <p14:tracePt t="92564" x="4333875" y="3721100"/>
          <p14:tracePt t="92580" x="4354513" y="3713163"/>
          <p14:tracePt t="92598" x="4384675" y="3706813"/>
          <p14:tracePt t="92615" x="4413250" y="3698875"/>
          <p14:tracePt t="92630" x="4449763" y="3684588"/>
          <p14:tracePt t="92648" x="4484688" y="3678238"/>
          <p14:tracePt t="92663" x="4521200" y="3670300"/>
          <p14:tracePt t="92680" x="4564063" y="3670300"/>
          <p14:tracePt t="92697" x="4606925" y="3670300"/>
          <p14:tracePt t="92714" x="4622800" y="3670300"/>
          <p14:tracePt t="92730" x="4622800" y="3662363"/>
          <p14:tracePt t="92747" x="4629150" y="3662363"/>
          <p14:tracePt t="92901" x="4629150" y="3670300"/>
          <p14:tracePt t="92924" x="4614863" y="3678238"/>
          <p14:tracePt t="92932" x="4564063" y="3692525"/>
          <p14:tracePt t="92948" x="4433888" y="3756025"/>
          <p14:tracePt t="92964" x="4370388" y="3786188"/>
          <p14:tracePt t="93136" x="4419600" y="3756025"/>
          <p14:tracePt t="93142" x="4478338" y="3727450"/>
          <p14:tracePt t="93150" x="4549775" y="3698875"/>
          <p14:tracePt t="93166" x="4679950" y="3656013"/>
          <p14:tracePt t="93180" x="4802188" y="3656013"/>
          <p14:tracePt t="93197" x="4889500" y="3656013"/>
          <p14:tracePt t="93214" x="4924425" y="3656013"/>
          <p14:tracePt t="93230" x="4924425" y="3648075"/>
          <p14:tracePt t="93247" x="4938713" y="3627438"/>
          <p14:tracePt t="93264" x="4938713" y="3619500"/>
          <p14:tracePt t="93283" x="4946650" y="3619500"/>
          <p14:tracePt t="93298" x="4989513" y="3619500"/>
          <p14:tracePt t="93315" x="5083175" y="3627438"/>
          <p14:tracePt t="93331" x="5170488" y="3641725"/>
          <p14:tracePt t="93347" x="5249863" y="3648075"/>
          <p14:tracePt t="93362" x="5284788" y="3648075"/>
          <p14:tracePt t="93378" x="5307013" y="3656013"/>
          <p14:tracePt t="93395" x="5329238" y="3656013"/>
          <p14:tracePt t="93411" x="5343525" y="3656013"/>
          <p14:tracePt t="93428" x="5357813" y="3656013"/>
          <p14:tracePt t="93445" x="5400675" y="3656013"/>
          <p14:tracePt t="93461" x="5457825" y="3648075"/>
          <p14:tracePt t="93479" x="5508625" y="3648075"/>
          <p14:tracePt t="93497" x="5581650" y="3648075"/>
          <p14:tracePt t="93514" x="5646738" y="3648075"/>
          <p14:tracePt t="93530" x="5703888" y="3648075"/>
          <p14:tracePt t="93547" x="5740400" y="3648075"/>
          <p14:tracePt t="93564" x="5754688" y="3648075"/>
          <p14:tracePt t="93657" x="5761038" y="3648075"/>
          <p14:tracePt t="93668" x="5768975" y="3648075"/>
          <p14:tracePt t="93756" x="5775325" y="3648075"/>
          <p14:tracePt t="93777" x="5789613" y="3648075"/>
          <p14:tracePt t="93784" x="5803900" y="3656013"/>
          <p14:tracePt t="93797" x="5826125" y="3662363"/>
          <p14:tracePt t="93814" x="5840413" y="3662363"/>
          <p14:tracePt t="93934" x="5834063" y="3662363"/>
          <p14:tracePt t="93942" x="5819775" y="3662363"/>
          <p14:tracePt t="93950" x="5803900" y="3670300"/>
          <p14:tracePt t="93963" x="5761038" y="3670300"/>
          <p14:tracePt t="93980" x="5681663" y="3670300"/>
          <p14:tracePt t="93997" x="5581650" y="3684588"/>
          <p14:tracePt t="94013" x="5465763" y="3698875"/>
          <p14:tracePt t="94029" x="5349875" y="3713163"/>
          <p14:tracePt t="94047" x="5249863" y="3713163"/>
          <p14:tracePt t="94064" x="5170488" y="3713163"/>
          <p14:tracePt t="94081" x="5141913" y="3713163"/>
          <p14:tracePt t="94097" x="5111750" y="3713163"/>
          <p14:tracePt t="94113" x="5091113" y="3713163"/>
          <p14:tracePt t="94130" x="5054600" y="3698875"/>
          <p14:tracePt t="94147" x="4975225" y="3698875"/>
          <p14:tracePt t="94164" x="4765675" y="3670300"/>
          <p14:tracePt t="94181" x="4586288" y="3670300"/>
          <p14:tracePt t="94198" x="4384675" y="3670300"/>
          <p14:tracePt t="94214" x="4181475" y="3692525"/>
          <p14:tracePt t="94231" x="3959225" y="3727450"/>
          <p14:tracePt t="94247" x="3778250" y="3741738"/>
          <p14:tracePt t="94264" x="3633788" y="3756025"/>
          <p14:tracePt t="94280" x="3475038" y="3763963"/>
          <p14:tracePt t="94298" x="3381375" y="3763963"/>
          <p14:tracePt t="94313" x="3281363" y="3763963"/>
          <p14:tracePt t="94330" x="3165475" y="3763963"/>
          <p14:tracePt t="94346" x="3071813" y="3771900"/>
          <p14:tracePt t="94363" x="2970213" y="3778250"/>
          <p14:tracePt t="94365" x="2927350" y="3786188"/>
          <p14:tracePt t="94380" x="2855913" y="3786188"/>
          <p14:tracePt t="94397" x="2776538" y="3786188"/>
          <p14:tracePt t="94402" x="2732088" y="3792538"/>
          <p14:tracePt t="94414" x="2697163" y="3792538"/>
          <p14:tracePt t="94431" x="2617788" y="3792538"/>
          <p14:tracePt t="94447" x="2552700" y="3800475"/>
          <p14:tracePt t="94465" x="2538413" y="3800475"/>
          <p14:tracePt t="94558" x="2544763" y="3800475"/>
          <p14:tracePt t="94566" x="2552700" y="3800475"/>
          <p14:tracePt t="94580" x="2574925" y="3800475"/>
          <p14:tracePt t="94594" x="2589213" y="3792538"/>
          <p14:tracePt t="94611" x="2740025" y="3778250"/>
          <p14:tracePt t="94628" x="2935288" y="3778250"/>
          <p14:tracePt t="94645" x="3157538" y="3778250"/>
          <p14:tracePt t="94663" x="3454400" y="3735388"/>
          <p14:tracePt t="94681" x="3778250" y="3727450"/>
          <p14:tracePt t="94697" x="3973513" y="3727450"/>
          <p14:tracePt t="94713" x="4117975" y="3727450"/>
          <p14:tracePt t="94730" x="4217988" y="3735388"/>
          <p14:tracePt t="94746" x="4283075" y="3741738"/>
          <p14:tracePt t="94765" x="4348163" y="3756025"/>
          <p14:tracePt t="94781" x="4362450" y="3756025"/>
          <p14:tracePt t="94887" x="4354513" y="3756025"/>
          <p14:tracePt t="94895" x="4348163" y="3756025"/>
          <p14:tracePt t="94903" x="4333875" y="3756025"/>
          <p14:tracePt t="94913" x="4325938" y="3756025"/>
          <p14:tracePt t="94930" x="4276725" y="3721100"/>
          <p14:tracePt t="94947" x="4217988" y="3678238"/>
          <p14:tracePt t="94963" x="4152900" y="3605213"/>
          <p14:tracePt t="94980" x="4067175" y="3519488"/>
          <p14:tracePt t="94996" x="3973513" y="3417888"/>
          <p14:tracePt t="95013" x="3886200" y="3309938"/>
          <p14:tracePt t="95030" x="3778250" y="3179763"/>
          <p14:tracePt t="95048" x="3641725" y="2992438"/>
          <p14:tracePt t="95063" x="3548063" y="2876550"/>
          <p14:tracePt t="95080" x="3432175" y="2762250"/>
          <p14:tracePt t="95096" x="3338513" y="2654300"/>
          <p14:tracePt t="95113" x="3273425" y="2566988"/>
          <p14:tracePt t="95130" x="3236913" y="2495550"/>
          <p14:tracePt t="95147" x="3208338" y="2401888"/>
          <p14:tracePt t="95163" x="3201988" y="2336800"/>
          <p14:tracePt t="95180" x="3194050" y="2300288"/>
          <p14:tracePt t="95198" x="3194050" y="2271713"/>
          <p14:tracePt t="95213" x="3187700" y="2228850"/>
          <p14:tracePt t="95231" x="3179763" y="2192338"/>
          <p14:tracePt t="95247" x="3165475" y="2090738"/>
          <p14:tracePt t="95263" x="3136900" y="2011363"/>
          <p14:tracePt t="95281" x="3114675" y="1931988"/>
          <p14:tracePt t="95297" x="3094038" y="1882775"/>
          <p14:tracePt t="95313" x="3071813" y="1831975"/>
          <p14:tracePt t="95330" x="3057525" y="1795463"/>
          <p14:tracePt t="95346" x="3035300" y="1744663"/>
          <p14:tracePt t="95363" x="3000375" y="1701800"/>
          <p14:tracePt t="95380" x="2978150" y="1679575"/>
          <p14:tracePt t="95397" x="2955925" y="1665288"/>
          <p14:tracePt t="95413" x="2935288" y="1644650"/>
          <p14:tracePt t="95430" x="2913063" y="1622425"/>
          <p14:tracePt t="95446" x="2890838" y="1585913"/>
          <p14:tracePt t="95464" x="2841625" y="1543050"/>
          <p14:tracePt t="95480" x="2805113" y="1520825"/>
          <p14:tracePt t="95496" x="2768600" y="1500188"/>
          <p14:tracePt t="95513" x="2740025" y="1492250"/>
          <p14:tracePt t="95530" x="2717800" y="1492250"/>
          <p14:tracePt t="95546" x="2674938" y="1492250"/>
          <p14:tracePt t="95564" x="2632075" y="1506538"/>
          <p14:tracePt t="95580" x="2617788" y="1506538"/>
          <p14:tracePt t="95598" x="2595563" y="1520825"/>
          <p14:tracePt t="95613" x="2574925" y="1543050"/>
          <p14:tracePt t="95631" x="2509838" y="1622425"/>
          <p14:tracePt t="95647" x="2408238" y="1716088"/>
          <p14:tracePt t="95664" x="2249488" y="1925638"/>
          <p14:tracePt t="95680" x="2105025" y="2112963"/>
          <p14:tracePt t="95697" x="1976438" y="2257425"/>
          <p14:tracePt t="95712" x="1852613" y="2444750"/>
          <p14:tracePt t="95728" x="1787525" y="2603500"/>
          <p14:tracePt t="95744" x="1773238" y="2733675"/>
          <p14:tracePt t="95762" x="1781175" y="2870200"/>
          <p14:tracePt t="95780" x="1889125" y="3122613"/>
          <p14:tracePt t="95797" x="2019300" y="3287713"/>
          <p14:tracePt t="95813" x="2178050" y="3511550"/>
          <p14:tracePt t="95829" x="2343150" y="3706813"/>
          <p14:tracePt t="95846" x="2481263" y="3871913"/>
          <p14:tracePt t="95862" x="2654300" y="4052888"/>
          <p14:tracePt t="95880" x="2876550" y="4268788"/>
          <p14:tracePt t="95896" x="3028950" y="4405313"/>
          <p14:tracePt t="95913" x="3230563" y="4513263"/>
          <p14:tracePt t="95930" x="3540125" y="4657725"/>
          <p14:tracePt t="95946" x="3944938" y="4810125"/>
          <p14:tracePt t="95963" x="4333875" y="4903788"/>
          <p14:tracePt t="95982" x="4924425" y="4954588"/>
          <p14:tracePt t="95997" x="5221288" y="4968875"/>
          <p14:tracePt t="96013" x="5494338" y="4946650"/>
          <p14:tracePt t="96030" x="5695950" y="4924425"/>
          <p14:tracePt t="96046" x="5783263" y="4924425"/>
          <p14:tracePt t="96062" x="5862638" y="4903788"/>
          <p14:tracePt t="96080" x="5984875" y="4859338"/>
          <p14:tracePt t="96097" x="6078538" y="4816475"/>
          <p14:tracePt t="96113" x="6180138" y="4759325"/>
          <p14:tracePt t="96130" x="6302375" y="4694238"/>
          <p14:tracePt t="96145" x="6453188" y="4643438"/>
          <p14:tracePt t="96163" x="6583363" y="4586288"/>
          <p14:tracePt t="96180" x="6748463" y="4506913"/>
          <p14:tracePt t="96197" x="6835775" y="4427538"/>
          <p14:tracePt t="96214" x="6929438" y="4340225"/>
          <p14:tracePt t="96230" x="7008813" y="4254500"/>
          <p14:tracePt t="96246" x="7080250" y="4160838"/>
          <p14:tracePt t="96263" x="7159625" y="4073525"/>
          <p14:tracePt t="96279" x="7196138" y="3979863"/>
          <p14:tracePt t="96297" x="7232650" y="3814763"/>
          <p14:tracePt t="96314" x="7239000" y="3692525"/>
          <p14:tracePt t="96330" x="7210425" y="3576638"/>
          <p14:tracePt t="96345" x="7159625" y="3454400"/>
          <p14:tracePt t="96362" x="7110413" y="3352800"/>
          <p14:tracePt t="96379" x="7073900" y="3259138"/>
          <p14:tracePt t="96397" x="7031038" y="3122613"/>
          <p14:tracePt t="96413" x="7008813" y="3049588"/>
          <p14:tracePt t="96430" x="6994525" y="2970213"/>
          <p14:tracePt t="96446" x="6972300" y="2870200"/>
          <p14:tracePt t="96462" x="6951663" y="2762250"/>
          <p14:tracePt t="96479" x="6921500" y="2660650"/>
          <p14:tracePt t="96497" x="6872288" y="2530475"/>
          <p14:tracePt t="96513" x="6827838" y="2444750"/>
          <p14:tracePt t="96530" x="6792913" y="2351088"/>
          <p14:tracePt t="96546" x="6756400" y="2278063"/>
          <p14:tracePt t="96562" x="6713538" y="2206625"/>
          <p14:tracePt t="96579" x="6654800" y="2163763"/>
          <p14:tracePt t="96596" x="6611938" y="2127250"/>
          <p14:tracePt t="96613" x="6518275" y="2090738"/>
          <p14:tracePt t="96630" x="6467475" y="2070100"/>
          <p14:tracePt t="96646" x="6438900" y="2039938"/>
          <p14:tracePt t="96662" x="6410325" y="2019300"/>
          <p14:tracePt t="96680" x="6381750" y="1997075"/>
          <p14:tracePt t="96696" x="6338888" y="1976438"/>
          <p14:tracePt t="96713" x="6265863" y="1939925"/>
          <p14:tracePt t="96731" x="6194425" y="1911350"/>
          <p14:tracePt t="96746" x="6100763" y="1882775"/>
          <p14:tracePt t="96763" x="5970588" y="1852613"/>
          <p14:tracePt t="96780" x="5819775" y="1824038"/>
          <p14:tracePt t="96797" x="5661025" y="1773238"/>
          <p14:tracePt t="96814" x="5414963" y="1687513"/>
          <p14:tracePt t="96830" x="5256213" y="1658938"/>
          <p14:tracePt t="96847" x="5133975" y="1622425"/>
          <p14:tracePt t="96863" x="5018088" y="1593850"/>
          <p14:tracePt t="96878" x="4895850" y="1565275"/>
          <p14:tracePt t="96894" x="4795838" y="1535113"/>
          <p14:tracePt t="96911" x="4679950" y="1514475"/>
          <p14:tracePt t="96913" x="4622800" y="1506538"/>
          <p14:tracePt t="96929" x="4492625" y="1500188"/>
          <p14:tracePt t="96946" x="4376738" y="1500188"/>
          <p14:tracePt t="96962" x="4260850" y="1500188"/>
          <p14:tracePt t="96979" x="4152900" y="1500188"/>
          <p14:tracePt t="96996" x="4067175" y="1492250"/>
          <p14:tracePt t="97014" x="3965575" y="1477963"/>
          <p14:tracePt t="97030" x="3922713" y="1471613"/>
          <p14:tracePt t="97046" x="3871913" y="1463675"/>
          <p14:tracePt t="97063" x="3800475" y="1449388"/>
          <p14:tracePt t="97079" x="3721100" y="1435100"/>
          <p14:tracePt t="97096" x="3605213" y="1420813"/>
          <p14:tracePt t="97112" x="3482975" y="1398588"/>
          <p14:tracePt t="97130" x="3324225" y="1392238"/>
          <p14:tracePt t="97146" x="3230563" y="1377950"/>
          <p14:tracePt t="97163" x="3157538" y="1362075"/>
          <p14:tracePt t="97180" x="3108325" y="1355725"/>
          <p14:tracePt t="97197" x="3057525" y="1341438"/>
          <p14:tracePt t="97215" x="3000375" y="1333500"/>
          <p14:tracePt t="97229" x="2970213" y="1327150"/>
          <p14:tracePt t="97247" x="2890838" y="1327150"/>
          <p14:tracePt t="97263" x="2833688" y="1327150"/>
          <p14:tracePt t="97280" x="2768600" y="1319213"/>
          <p14:tracePt t="97296" x="2689225" y="1319213"/>
          <p14:tracePt t="97312" x="2609850" y="1319213"/>
          <p14:tracePt t="97330" x="2538413" y="1319213"/>
          <p14:tracePt t="97346" x="2495550" y="1319213"/>
          <p14:tracePt t="97362" x="2473325" y="1327150"/>
          <p14:tracePt t="97379" x="2459038" y="1327150"/>
          <p14:tracePt t="97396" x="2444750" y="1327150"/>
          <p14:tracePt t="97468" x="2436813" y="1327150"/>
          <p14:tracePt t="97528" x="2436813" y="1333500"/>
          <p14:tracePt t="97810" x="2430463" y="1341438"/>
          <p14:tracePt t="97818" x="2422525" y="1370013"/>
          <p14:tracePt t="97829" x="2408238" y="1406525"/>
          <p14:tracePt t="97845" x="2379663" y="1535113"/>
          <p14:tracePt t="97863" x="2328863" y="1724025"/>
          <p14:tracePt t="97880" x="2300288" y="1838325"/>
          <p14:tracePt t="97896" x="2278063" y="1946275"/>
          <p14:tracePt t="97912" x="2271713" y="2062163"/>
          <p14:tracePt t="97917" x="2271713" y="2119313"/>
          <p14:tracePt t="97930" x="2271713" y="2178050"/>
          <p14:tracePt t="97946" x="2263775" y="2308225"/>
          <p14:tracePt t="97964" x="2292350" y="2530475"/>
          <p14:tracePt t="97981" x="2371725" y="2697163"/>
          <p14:tracePt t="97997" x="2473325" y="2884488"/>
          <p14:tracePt t="98011" x="2566988" y="3000375"/>
          <p14:tracePt t="98028" x="2654300" y="3086100"/>
          <p14:tracePt t="98044" x="2747963" y="3173413"/>
          <p14:tracePt t="98060" x="2841625" y="3259138"/>
          <p14:tracePt t="98078" x="2935288" y="3316288"/>
          <p14:tracePt t="98094" x="2935288" y="3324225"/>
          <p14:tracePt t="98110" x="2935288" y="3332163"/>
          <p14:tracePt t="98129" x="2935288" y="3352800"/>
          <p14:tracePt t="98146" x="2935288" y="3381375"/>
          <p14:tracePt t="98162" x="2935288" y="3425825"/>
          <p14:tracePt t="98179" x="2935288" y="3460750"/>
          <p14:tracePt t="98196" x="2935288" y="3497263"/>
          <p14:tracePt t="98212" x="2927350" y="3519488"/>
          <p14:tracePt t="98230" x="2913063" y="3554413"/>
          <p14:tracePt t="98246" x="2913063" y="3568700"/>
          <p14:tracePt t="98262" x="2913063" y="3590925"/>
          <p14:tracePt t="98279" x="2913063" y="3605213"/>
          <p14:tracePt t="98296" x="2921000" y="3662363"/>
          <p14:tracePt t="98312" x="2935288" y="3706813"/>
          <p14:tracePt t="98329" x="2941638" y="3721100"/>
          <p14:tracePt t="98346" x="2941638" y="3749675"/>
          <p14:tracePt t="98362" x="2941638" y="3756025"/>
          <p14:tracePt t="98440" x="2941638" y="3763963"/>
          <p14:tracePt t="98450" x="2949575" y="3763963"/>
          <p14:tracePt t="98462" x="2955925" y="3771900"/>
          <p14:tracePt t="98479" x="3000375" y="3792538"/>
          <p14:tracePt t="98496" x="3179763" y="3835400"/>
          <p14:tracePt t="98512" x="3360738" y="3879850"/>
          <p14:tracePt t="98529" x="3554413" y="3908425"/>
          <p14:tracePt t="98545" x="3741738" y="3944938"/>
          <p14:tracePt t="98562" x="3857625" y="3951288"/>
          <p14:tracePt t="98579" x="3900488" y="3951288"/>
          <p14:tracePt t="98596" x="3908425" y="3951288"/>
          <p14:tracePt t="98656" x="3914775" y="3951288"/>
          <p14:tracePt t="98666" x="3929063" y="3951288"/>
          <p14:tracePt t="98679" x="3937000" y="3951288"/>
          <p14:tracePt t="98697" x="3973513" y="3951288"/>
          <p14:tracePt t="98713" x="4008438" y="3951288"/>
          <p14:tracePt t="98729" x="4073525" y="3965575"/>
          <p14:tracePt t="98745" x="4181475" y="3965575"/>
          <p14:tracePt t="98762" x="4319588" y="3944938"/>
          <p14:tracePt t="98779" x="4484688" y="3930650"/>
          <p14:tracePt t="98796" x="4679950" y="3914775"/>
          <p14:tracePt t="98813" x="4895850" y="3914775"/>
          <p14:tracePt t="98829" x="4997450" y="3922713"/>
          <p14:tracePt t="98846" x="5091113" y="3944938"/>
          <p14:tracePt t="98862" x="5199063" y="3959225"/>
          <p14:tracePt t="98879" x="5314950" y="3973513"/>
          <p14:tracePt t="98897" x="5508625" y="3979863"/>
          <p14:tracePt t="98913" x="5695950" y="3979863"/>
          <p14:tracePt t="98929" x="5897563" y="3979863"/>
          <p14:tracePt t="98946" x="6049963" y="3973513"/>
          <p14:tracePt t="98962" x="6172200" y="3959225"/>
          <p14:tracePt t="98979" x="6288088" y="3944938"/>
          <p14:tracePt t="98996" x="6453188" y="3937000"/>
          <p14:tracePt t="99012" x="6511925" y="3930650"/>
          <p14:tracePt t="99029" x="6532563" y="3930650"/>
          <p14:tracePt t="99046" x="6540500" y="3930650"/>
          <p14:tracePt t="99079" x="6540500" y="3922713"/>
          <p14:tracePt t="99097" x="6554788" y="3922713"/>
          <p14:tracePt t="99113" x="6583363" y="3914775"/>
          <p14:tracePt t="99130" x="6591300" y="3914775"/>
          <p14:tracePt t="99163" x="6591300" y="3908425"/>
          <p14:tracePt t="99186" x="6583363" y="3908425"/>
          <p14:tracePt t="99363" x="6583363" y="3900488"/>
          <p14:tracePt t="99485" x="6583363" y="3894138"/>
          <p14:tracePt t="99812" x="6583363" y="3886200"/>
          <p14:tracePt t="100299" x="6583363" y="3879850"/>
          <p14:tracePt t="100362" x="6583363" y="3871913"/>
          <p14:tracePt t="100370" x="6583363" y="3857625"/>
          <p14:tracePt t="100378" x="6583363" y="3835400"/>
          <p14:tracePt t="100392" x="6583363" y="3821113"/>
          <p14:tracePt t="100409" x="6554788" y="3771900"/>
          <p14:tracePt t="100426" x="6532563" y="3727450"/>
          <p14:tracePt t="100442" x="6503988" y="3662363"/>
          <p14:tracePt t="100459" x="6424613" y="3562350"/>
          <p14:tracePt t="100476" x="6330950" y="3432175"/>
          <p14:tracePt t="100492" x="6237288" y="3309938"/>
          <p14:tracePt t="100510" x="6107113" y="3136900"/>
          <p14:tracePt t="100525" x="6013450" y="3006725"/>
          <p14:tracePt t="100542" x="5913438" y="2870200"/>
          <p14:tracePt t="100559" x="5803900" y="2733675"/>
          <p14:tracePt t="100575" x="5703888" y="2603500"/>
          <p14:tracePt t="100592" x="5602288" y="2473325"/>
          <p14:tracePt t="100609" x="5414963" y="2278063"/>
          <p14:tracePt t="100626" x="5284788" y="2149475"/>
          <p14:tracePt t="100642" x="5054600" y="1939925"/>
          <p14:tracePt t="100659" x="4910138" y="1831975"/>
          <p14:tracePt t="100676" x="4779963" y="1738313"/>
          <p14:tracePt t="100692" x="4686300" y="1651000"/>
          <p14:tracePt t="100709" x="4606925" y="1585913"/>
          <p14:tracePt t="100726" x="4586288" y="1565275"/>
          <p14:tracePt t="100742" x="4578350" y="1557338"/>
          <p14:tracePt t="100842" x="4572000" y="1557338"/>
          <p14:tracePt t="100852" x="4564063" y="1557338"/>
          <p14:tracePt t="100860" x="4557713" y="1550988"/>
          <p14:tracePt t="100876" x="4535488" y="1550988"/>
          <p14:tracePt t="100892" x="4521200" y="1535113"/>
          <p14:tracePt t="100909" x="4506913" y="1535113"/>
          <p14:tracePt t="100926" x="4484688" y="1528763"/>
          <p14:tracePt t="100942" x="4470400" y="1528763"/>
          <p14:tracePt t="100984" x="4464050" y="1528763"/>
          <p14:tracePt t="101619" x="4441825" y="1557338"/>
          <p14:tracePt t="101626" x="4391025" y="1622425"/>
          <p14:tracePt t="101634" x="4340225" y="1738313"/>
          <p14:tracePt t="101644" x="4283075" y="1852613"/>
          <p14:tracePt t="101660" x="4197350" y="2025650"/>
          <p14:tracePt t="101678" x="4110038" y="2170113"/>
          <p14:tracePt t="101695" x="4087813" y="2228850"/>
          <p14:tracePt t="101711" x="4059238" y="2292350"/>
          <p14:tracePt t="101728" x="4038600" y="2357438"/>
          <p14:tracePt t="101744" x="4024313" y="2386013"/>
          <p14:tracePt t="101761" x="4024313" y="2393950"/>
          <p14:tracePt t="101826" x="4016375" y="2408238"/>
          <p14:tracePt t="101834" x="4008438" y="2416175"/>
          <p14:tracePt t="101844" x="4008438" y="2422525"/>
          <p14:tracePt t="101861" x="3994150" y="2436813"/>
          <p14:tracePt t="101878" x="3979863" y="2465388"/>
          <p14:tracePt t="101894" x="3973513" y="2473325"/>
          <p14:tracePt t="101954" x="3965575" y="2481263"/>
          <p14:tracePt t="101978" x="3959225" y="2481263"/>
          <p14:tracePt t="101988" x="3959225" y="2487613"/>
          <p14:tracePt t="101997" x="3959225" y="2495550"/>
          <p14:tracePt t="102011" x="3951288" y="2501900"/>
          <p14:tracePt t="102059" x="3951288" y="2509838"/>
          <p14:tracePt t="102079" x="3944938" y="2524125"/>
          <p14:tracePt t="102087" x="3944938" y="2530475"/>
          <p14:tracePt t="102096" x="3937000" y="2538413"/>
          <p14:tracePt t="102111" x="3937000" y="2581275"/>
          <p14:tracePt t="102128" x="3929063" y="2646363"/>
          <p14:tracePt t="102144" x="3929063" y="2725738"/>
          <p14:tracePt t="102161" x="3929063" y="2847975"/>
          <p14:tracePt t="102178" x="3922713" y="2913063"/>
          <p14:tracePt t="102195" x="3922713" y="2978150"/>
          <p14:tracePt t="102211" x="3929063" y="3021013"/>
          <p14:tracePt t="102228" x="3937000" y="3071813"/>
          <p14:tracePt t="102244" x="3944938" y="3114675"/>
          <p14:tracePt t="102261" x="3951288" y="3165475"/>
          <p14:tracePt t="102279" x="3951288" y="3194050"/>
          <p14:tracePt t="102294" x="3951288" y="3230563"/>
          <p14:tracePt t="102311" x="3951288" y="3259138"/>
          <p14:tracePt t="102328" x="3951288" y="3273425"/>
          <p14:tracePt t="102344" x="3951288" y="3287713"/>
          <p14:tracePt t="102361" x="3951288" y="3302000"/>
          <p14:tracePt t="102378" x="3951288" y="3324225"/>
          <p14:tracePt t="102395" x="3944938" y="3346450"/>
          <p14:tracePt t="102411" x="3937000" y="3360738"/>
          <p14:tracePt t="102429" x="3914775" y="3381375"/>
          <p14:tracePt t="102446" x="3886200" y="3432175"/>
          <p14:tracePt t="102462" x="3865563" y="3454400"/>
          <p14:tracePt t="102478" x="3843338" y="3475038"/>
          <p14:tracePt t="102495" x="3821113" y="3497263"/>
          <p14:tracePt t="102511" x="3800475" y="3519488"/>
          <p14:tracePt t="102527" x="3786188" y="3540125"/>
          <p14:tracePt t="102542" x="3778250" y="3562350"/>
          <p14:tracePt t="102560" x="3771900" y="3576638"/>
          <p14:tracePt t="102576" x="3756025" y="3598863"/>
          <p14:tracePt t="102593" x="3735388" y="3627438"/>
          <p14:tracePt t="102611" x="3713163" y="3662363"/>
          <p14:tracePt t="102628" x="3698875" y="3684588"/>
          <p14:tracePt t="102644" x="3678238" y="3706813"/>
          <p14:tracePt t="102660" x="3656013" y="3721100"/>
          <p14:tracePt t="102678" x="3627438" y="3735388"/>
          <p14:tracePt t="102695" x="3605213" y="3756025"/>
          <p14:tracePt t="102711" x="3582988" y="3771900"/>
          <p14:tracePt t="102727" x="3562350" y="3778250"/>
          <p14:tracePt t="102744" x="3554413" y="3786188"/>
          <p14:tracePt t="102760" x="3533775" y="3786188"/>
          <p14:tracePt t="102778" x="3482975" y="3771900"/>
          <p14:tracePt t="102795" x="3395663" y="3741738"/>
          <p14:tracePt t="102811" x="3273425" y="3713163"/>
          <p14:tracePt t="102827" x="3151188" y="3678238"/>
          <p14:tracePt t="102844" x="3028950" y="3670300"/>
          <p14:tracePt t="102860" x="2833688" y="3656013"/>
          <p14:tracePt t="102878" x="2552700" y="3619500"/>
          <p14:tracePt t="102894" x="2408238" y="3582988"/>
          <p14:tracePt t="102910" x="2306638" y="3568700"/>
          <p14:tracePt t="102927" x="2243138" y="3554413"/>
          <p14:tracePt t="102943" x="2228850" y="3540125"/>
          <p14:tracePt t="102992" x="2228850" y="3533775"/>
          <p14:tracePt t="103000" x="2228850" y="3525838"/>
          <p14:tracePt t="103010" x="2228850" y="3519488"/>
          <p14:tracePt t="103028" x="2212975" y="3482975"/>
          <p14:tracePt t="103044" x="2206625" y="3446463"/>
          <p14:tracePt t="103060" x="2198688" y="3432175"/>
          <p14:tracePt t="103722" x="2198688" y="3425825"/>
          <p14:tracePt t="103729" x="2206625" y="3395663"/>
          <p14:tracePt t="103744" x="2243138" y="3309938"/>
          <p14:tracePt t="103760" x="2263775" y="3252788"/>
          <p14:tracePt t="103778" x="2292350" y="3187700"/>
          <p14:tracePt t="103794" x="2314575" y="3157538"/>
          <p14:tracePt t="103809" x="2336800" y="3136900"/>
          <p14:tracePt t="103826" x="2357438" y="3108325"/>
          <p14:tracePt t="103843" x="2386013" y="3079750"/>
          <p14:tracePt t="103861" x="2408238" y="3057525"/>
          <p14:tracePt t="103877" x="2422525" y="3035300"/>
          <p14:tracePt t="103893" x="2430463" y="3021013"/>
          <p14:tracePt t="103910" x="2444750" y="3006725"/>
          <p14:tracePt t="103914" x="2444750" y="2992438"/>
          <p14:tracePt t="103927" x="2451100" y="2984500"/>
          <p14:tracePt t="103944" x="2459038" y="2963863"/>
          <p14:tracePt t="103960" x="2465388" y="2949575"/>
          <p14:tracePt t="103977" x="2481263" y="2935288"/>
          <p14:tracePt t="103994" x="2481263" y="2927350"/>
          <p14:tracePt t="104010" x="2495550" y="2921000"/>
          <p14:tracePt t="104028" x="2501900" y="2913063"/>
          <p14:tracePt t="104043" x="2501900" y="2906713"/>
          <p14:tracePt t="104060" x="2509838" y="2906713"/>
          <p14:tracePt t="104094" x="2509838" y="2898775"/>
          <p14:tracePt t="104424" x="2509838" y="2913063"/>
          <p14:tracePt t="104433" x="2495550" y="2921000"/>
          <p14:tracePt t="104444" x="2487613" y="2949575"/>
          <p14:tracePt t="104460" x="2473325" y="2963863"/>
          <p14:tracePt t="104477" x="2465388" y="2978150"/>
          <p14:tracePt t="104493" x="2459038" y="2992438"/>
          <p14:tracePt t="104510" x="2459038" y="3000375"/>
          <p14:tracePt t="104554" x="2459038" y="3006725"/>
          <p14:tracePt t="104636" x="2465388" y="3000375"/>
          <p14:tracePt t="104645" x="2473325" y="2992438"/>
          <p14:tracePt t="104651" x="2487613" y="2978150"/>
          <p14:tracePt t="104661" x="2487613" y="2970213"/>
          <p14:tracePt t="104677" x="2509838" y="2941638"/>
          <p14:tracePt t="104692" x="2530475" y="2913063"/>
          <p14:tracePt t="104709" x="2552700" y="2862263"/>
          <p14:tracePt t="104726" x="2574925" y="2805113"/>
          <p14:tracePt t="104742" x="2574925" y="2782888"/>
          <p14:tracePt t="104758" x="2574925" y="2762250"/>
          <p14:tracePt t="104774" x="2574925" y="2740025"/>
          <p14:tracePt t="104792" x="2566988" y="2725738"/>
          <p14:tracePt t="104810" x="2566988" y="2711450"/>
          <p14:tracePt t="104827" x="2566988" y="2689225"/>
          <p14:tracePt t="104843" x="2566988" y="2682875"/>
          <p14:tracePt t="104860" x="2566988" y="2674938"/>
          <p14:tracePt t="104877" x="2566988" y="2668588"/>
          <p14:tracePt t="104894" x="2574925" y="2654300"/>
          <p14:tracePt t="104910" x="2589213" y="2632075"/>
          <p14:tracePt t="104915" x="2595563" y="2624138"/>
          <p14:tracePt t="104927" x="2603500" y="2603500"/>
          <p14:tracePt t="104944" x="2609850" y="2589213"/>
          <p14:tracePt t="104960" x="2609850" y="2566988"/>
          <p14:tracePt t="104977" x="2609850" y="2552700"/>
          <p14:tracePt t="104994" x="2617788" y="2538413"/>
          <p14:tracePt t="105010" x="2617788" y="2530475"/>
          <p14:tracePt t="105160" x="2617788" y="2538413"/>
          <p14:tracePt t="105168" x="2617788" y="2559050"/>
          <p14:tracePt t="105178" x="2617788" y="2589213"/>
          <p14:tracePt t="105194" x="2624138" y="2654300"/>
          <p14:tracePt t="105211" x="2624138" y="2733675"/>
          <p14:tracePt t="105227" x="2632075" y="2827338"/>
          <p14:tracePt t="105244" x="2632075" y="2984500"/>
          <p14:tracePt t="105260" x="2632075" y="3079750"/>
          <p14:tracePt t="105278" x="2632075" y="3165475"/>
          <p14:tracePt t="105293" x="2632075" y="3244850"/>
          <p14:tracePt t="105310" x="2624138" y="3324225"/>
          <p14:tracePt t="105327" x="2624138" y="3389313"/>
          <p14:tracePt t="105344" x="2624138" y="3460750"/>
          <p14:tracePt t="105360" x="2624138" y="3475038"/>
          <p14:tracePt t="105377" x="2624138" y="3489325"/>
          <p14:tracePt t="105393" x="2632075" y="3489325"/>
          <p14:tracePt t="105736" x="2632075" y="3482975"/>
          <p14:tracePt t="105743" x="2632075" y="3468688"/>
          <p14:tracePt t="105761" x="2632075" y="3432175"/>
          <p14:tracePt t="105778" x="2632075" y="3375025"/>
          <p14:tracePt t="105795" x="2638425" y="3273425"/>
          <p14:tracePt t="105811" x="2638425" y="3201988"/>
          <p14:tracePt t="105826" x="2646363" y="3157538"/>
          <p14:tracePt t="105842" x="2654300" y="3136900"/>
          <p14:tracePt t="105858" x="2660650" y="3114675"/>
          <p14:tracePt t="105875" x="2660650" y="3086100"/>
          <p14:tracePt t="105891" x="2668588" y="3057525"/>
          <p14:tracePt t="105908" x="2674938" y="3043238"/>
          <p14:tracePt t="105912" x="2674938" y="3035300"/>
          <p14:tracePt t="106078" x="2674938" y="3028950"/>
          <p14:tracePt t="106090" x="2674938" y="3021013"/>
          <p14:tracePt t="106098" x="2674938" y="3014663"/>
          <p14:tracePt t="106109" x="2674938" y="3006725"/>
          <p14:tracePt t="106127" x="2674938" y="2955925"/>
          <p14:tracePt t="106144" x="2674938" y="2913063"/>
          <p14:tracePt t="106160" x="2674938" y="2847975"/>
          <p14:tracePt t="106177" x="2674938" y="2768600"/>
          <p14:tracePt t="106193" x="2668588" y="2711450"/>
          <p14:tracePt t="106210" x="2660650" y="2668588"/>
          <p14:tracePt t="106228" x="2654300" y="2624138"/>
          <p14:tracePt t="106244" x="2646363" y="2609850"/>
          <p14:tracePt t="106260" x="2638425" y="2581275"/>
          <p14:tracePt t="106277" x="2632075" y="2552700"/>
          <p14:tracePt t="106296" x="2632075" y="2501900"/>
          <p14:tracePt t="106310" x="2632075" y="2487613"/>
          <p14:tracePt t="106327" x="2632075" y="2465388"/>
          <p14:tracePt t="106344" x="2632075" y="2436813"/>
          <p14:tracePt t="106360" x="2632075" y="2422525"/>
          <p14:tracePt t="106377" x="2638425" y="2416175"/>
          <p14:tracePt t="106393" x="2638425" y="2408238"/>
          <p14:tracePt t="106410" x="2638425" y="2401888"/>
          <p14:tracePt t="106858" x="2646363" y="2401888"/>
          <p14:tracePt t="106882" x="2654300" y="2401888"/>
          <p14:tracePt t="106890" x="2660650" y="2393950"/>
          <p14:tracePt t="106902" x="2668588" y="2393950"/>
          <p14:tracePt t="106911" x="2668588" y="2386013"/>
          <p14:tracePt t="106927" x="2674938" y="2386013"/>
          <p14:tracePt t="107002" x="2682875" y="2386013"/>
          <p14:tracePt t="107010" x="2682875" y="2393950"/>
          <p14:tracePt t="107026" x="2711450" y="2487613"/>
          <p14:tracePt t="107042" x="2740025" y="2566988"/>
          <p14:tracePt t="107058" x="2782888" y="2654300"/>
          <p14:tracePt t="107075" x="2862263" y="2762250"/>
          <p14:tracePt t="107093" x="2927350" y="2841625"/>
          <p14:tracePt t="107110" x="3000375" y="2949575"/>
          <p14:tracePt t="107127" x="3043238" y="3014663"/>
          <p14:tracePt t="107144" x="3071813" y="3100388"/>
          <p14:tracePt t="107160" x="3114675" y="3194050"/>
          <p14:tracePt t="107176" x="3157538" y="3281363"/>
          <p14:tracePt t="107193" x="3216275" y="3389313"/>
          <p14:tracePt t="107212" x="3295650" y="3519488"/>
          <p14:tracePt t="107228" x="3352800" y="3619500"/>
          <p14:tracePt t="107243" x="3417888" y="3706813"/>
          <p14:tracePt t="107260" x="3482975" y="3792538"/>
          <p14:tracePt t="107277" x="3548063" y="3900488"/>
          <p14:tracePt t="107293" x="3633788" y="4024313"/>
          <p14:tracePt t="107312" x="3821113" y="4203700"/>
          <p14:tracePt t="107327" x="4024313" y="4311650"/>
          <p14:tracePt t="107343" x="4276725" y="4427538"/>
          <p14:tracePt t="107360" x="4492625" y="4484688"/>
          <p14:tracePt t="107377" x="4679950" y="4529138"/>
          <p14:tracePt t="107393" x="4859338" y="4543425"/>
          <p14:tracePt t="107410" x="5054600" y="4578350"/>
          <p14:tracePt t="107414" x="5141913" y="4592638"/>
          <p14:tracePt t="107427" x="5213350" y="4606925"/>
          <p14:tracePt t="107443" x="5465763" y="4657725"/>
          <p14:tracePt t="107460" x="5638800" y="4672013"/>
          <p14:tracePt t="107477" x="5819775" y="4686300"/>
          <p14:tracePt t="107493" x="6013450" y="4672013"/>
          <p14:tracePt t="107509" x="6200775" y="4629150"/>
          <p14:tracePt t="107527" x="6338888" y="4600575"/>
          <p14:tracePt t="107543" x="6489700" y="4557713"/>
          <p14:tracePt t="107560" x="6561138" y="4529138"/>
          <p14:tracePt t="107577" x="6611938" y="4506913"/>
          <p14:tracePt t="107593" x="6640513" y="4470400"/>
          <p14:tracePt t="107610" x="6662738" y="4433888"/>
          <p14:tracePt t="107627" x="6684963" y="4384675"/>
          <p14:tracePt t="107644" x="6727825" y="4297363"/>
          <p14:tracePt t="107661" x="6756400" y="4217988"/>
          <p14:tracePt t="107677" x="6784975" y="4138613"/>
          <p14:tracePt t="107693" x="6813550" y="4073525"/>
          <p14:tracePt t="107710" x="6835775" y="4024313"/>
          <p14:tracePt t="107726" x="6843713" y="3987800"/>
          <p14:tracePt t="107743" x="6843713" y="3959225"/>
          <p14:tracePt t="107760" x="6813550" y="3886200"/>
          <p14:tracePt t="107777" x="6778625" y="3835400"/>
          <p14:tracePt t="107793" x="6713538" y="3763963"/>
          <p14:tracePt t="107810" x="6640513" y="3698875"/>
          <p14:tracePt t="107827" x="6561138" y="3656013"/>
          <p14:tracePt t="107843" x="6489700" y="3627438"/>
          <p14:tracePt t="107860" x="6373813" y="3582988"/>
          <p14:tracePt t="107876" x="6280150" y="3554413"/>
          <p14:tracePt t="107893" x="6200775" y="3525838"/>
          <p14:tracePt t="107910" x="6135688" y="3511550"/>
          <p14:tracePt t="107914" x="6100763" y="3505200"/>
          <p14:tracePt t="107926" x="6064250" y="3497263"/>
          <p14:tracePt t="107943" x="5976938" y="3468688"/>
          <p14:tracePt t="107960" x="5811838" y="3425825"/>
          <p14:tracePt t="107977" x="5630863" y="3395663"/>
          <p14:tracePt t="107993" x="5357813" y="3346450"/>
          <p14:tracePt t="108010" x="4932363" y="3252788"/>
          <p14:tracePt t="108028" x="4413250" y="3173413"/>
          <p14:tracePt t="108044" x="4152900" y="3136900"/>
          <p14:tracePt t="108061" x="3944938" y="3108325"/>
          <p14:tracePt t="108077" x="3800475" y="3079750"/>
          <p14:tracePt t="108094" x="3698875" y="3079750"/>
          <p14:tracePt t="108110" x="3656013" y="3079750"/>
          <p14:tracePt t="108126" x="3648075" y="3079750"/>
          <p14:tracePt t="108856" x="3648075" y="3063875"/>
          <p14:tracePt t="108863" x="3670300" y="3006725"/>
          <p14:tracePt t="108875" x="3684588" y="2949575"/>
          <p14:tracePt t="108892" x="3727450" y="2819400"/>
          <p14:tracePt t="108910" x="3843338" y="2624138"/>
          <p14:tracePt t="108926" x="3894138" y="2524125"/>
          <p14:tracePt t="108944" x="3937000" y="2436813"/>
          <p14:tracePt t="108959" x="3959225" y="2351088"/>
          <p14:tracePt t="108976" x="3987800" y="2271713"/>
          <p14:tracePt t="108992" x="4016375" y="2170113"/>
          <p14:tracePt t="109009" x="4038600" y="2005013"/>
          <p14:tracePt t="109026" x="4024313" y="1882775"/>
          <p14:tracePt t="109042" x="3994150" y="1781175"/>
          <p14:tracePt t="109060" x="3965575" y="1701800"/>
          <p14:tracePt t="109076" x="3922713" y="1630363"/>
          <p14:tracePt t="109093" x="3886200" y="1600200"/>
          <p14:tracePt t="109094" x="3879850" y="1600200"/>
          <p14:tracePt t="109110" x="3871913" y="1585913"/>
          <p14:tracePt t="109126" x="3835400" y="1565275"/>
          <p14:tracePt t="109142" x="3814763" y="1550988"/>
          <p14:tracePt t="109159" x="3786188" y="1535113"/>
          <p14:tracePt t="109176" x="3749675" y="1520825"/>
          <p14:tracePt t="109193" x="3684588" y="1500188"/>
          <p14:tracePt t="109211" x="3562350" y="1457325"/>
          <p14:tracePt t="109227" x="3475038" y="1449388"/>
          <p14:tracePt t="109244" x="3395663" y="1427163"/>
          <p14:tracePt t="109260" x="3316288" y="1412875"/>
          <p14:tracePt t="109276" x="3244850" y="1412875"/>
          <p14:tracePt t="109291" x="3194050" y="1412875"/>
          <p14:tracePt t="109307" x="3151188" y="1412875"/>
          <p14:tracePt t="109324" x="3094038" y="1412875"/>
          <p14:tracePt t="109341" x="2970213" y="1435100"/>
          <p14:tracePt t="109357" x="2870200" y="1449388"/>
          <p14:tracePt t="109373" x="2754313" y="1477963"/>
          <p14:tracePt t="109391" x="2632075" y="1506538"/>
          <p14:tracePt t="109408" x="2501900" y="1528763"/>
          <p14:tracePt t="109411" x="2430463" y="1535113"/>
          <p14:tracePt t="109424" x="2365375" y="1550988"/>
          <p14:tracePt t="109441" x="2220913" y="1593850"/>
          <p14:tracePt t="109457" x="2141538" y="1622425"/>
          <p14:tracePt t="109474" x="2062163" y="1658938"/>
          <p14:tracePt t="109491" x="1997075" y="1716088"/>
          <p14:tracePt t="109507" x="1931988" y="1773238"/>
          <p14:tracePt t="109524" x="1903413" y="1803400"/>
          <p14:tracePt t="109541" x="1860550" y="1852613"/>
          <p14:tracePt t="109557" x="1838325" y="1882775"/>
          <p14:tracePt t="109574" x="1817688" y="1917700"/>
          <p14:tracePt t="109590" x="1803400" y="1976438"/>
          <p14:tracePt t="109608" x="1781175" y="2039938"/>
          <p14:tracePt t="109624" x="1787525" y="2112963"/>
          <p14:tracePt t="109641" x="1824038" y="2192338"/>
          <p14:tracePt t="109657" x="1931988" y="2336800"/>
          <p14:tracePt t="109674" x="2033588" y="2422525"/>
          <p14:tracePt t="109690" x="2127250" y="2495550"/>
          <p14:tracePt t="109708" x="2243138" y="2544763"/>
          <p14:tracePt t="109724" x="2422525" y="2603500"/>
          <p14:tracePt t="109741" x="2617788" y="2654300"/>
          <p14:tracePt t="109758" x="2870200" y="2689225"/>
          <p14:tracePt t="109774" x="3035300" y="2697163"/>
          <p14:tracePt t="109790" x="3222625" y="2674938"/>
          <p14:tracePt t="109807" x="3425825" y="2674938"/>
          <p14:tracePt t="109826" x="3692525" y="2682875"/>
          <p14:tracePt t="109840" x="3792538" y="2682875"/>
          <p14:tracePt t="109857" x="4038600" y="2668588"/>
          <p14:tracePt t="109874" x="4232275" y="2646363"/>
          <p14:tracePt t="109890" x="4398963" y="2646363"/>
          <p14:tracePt t="109907" x="4557713" y="2646363"/>
          <p14:tracePt t="109923" x="4751388" y="2632075"/>
          <p14:tracePt t="109940" x="4924425" y="2609850"/>
          <p14:tracePt t="109957" x="5133975" y="2559050"/>
          <p14:tracePt t="109976" x="5241925" y="2530475"/>
          <p14:tracePt t="109990" x="5321300" y="2501900"/>
          <p14:tracePt t="110007" x="5364163" y="2481263"/>
          <p14:tracePt t="110023" x="5386388" y="2465388"/>
          <p14:tracePt t="110040" x="5408613" y="2444750"/>
          <p14:tracePt t="110057" x="5443538" y="2416175"/>
          <p14:tracePt t="110074" x="5465763" y="2393950"/>
          <p14:tracePt t="110090" x="5487988" y="2371725"/>
          <p14:tracePt t="110107" x="5516563" y="2351088"/>
          <p14:tracePt t="110123" x="5537200" y="2336800"/>
          <p14:tracePt t="110140" x="5559425" y="2314575"/>
          <p14:tracePt t="110158" x="5602288" y="2278063"/>
          <p14:tracePt t="110174" x="5638800" y="2257425"/>
          <p14:tracePt t="110191" x="5667375" y="2235200"/>
          <p14:tracePt t="110207" x="5695950" y="2212975"/>
          <p14:tracePt t="110223" x="5724525" y="2192338"/>
          <p14:tracePt t="110240" x="5746750" y="2178050"/>
          <p14:tracePt t="110258" x="5775325" y="2155825"/>
          <p14:tracePt t="110274" x="5797550" y="2141538"/>
          <p14:tracePt t="110291" x="5819775" y="2119313"/>
          <p14:tracePt t="110307" x="5840413" y="2105025"/>
          <p14:tracePt t="110323" x="5862638" y="2090738"/>
          <p14:tracePt t="110340" x="5876925" y="2070100"/>
          <p14:tracePt t="110357" x="5897563" y="2055813"/>
          <p14:tracePt t="110374" x="5927725" y="2025650"/>
          <p14:tracePt t="110390" x="5948363" y="2011363"/>
          <p14:tracePt t="110407" x="5956300" y="2005013"/>
          <p14:tracePt t="110423" x="5956300" y="1997075"/>
          <p14:tracePt t="110506" x="5956300" y="1990725"/>
          <p14:tracePt t="110551" x="5962650" y="1982788"/>
          <p14:tracePt t="110567" x="5970588" y="1982788"/>
          <p14:tracePt t="110576" x="5970588" y="1976438"/>
          <p14:tracePt t="110582" x="5976938" y="1976438"/>
          <p14:tracePt t="110591" x="5984875" y="1968500"/>
          <p14:tracePt t="110606" x="5992813" y="1968500"/>
          <p14:tracePt t="110623" x="6007100" y="1954213"/>
          <p14:tracePt t="110640" x="6021388" y="1954213"/>
          <p14:tracePt t="110656" x="6035675" y="1939925"/>
          <p14:tracePt t="110673" x="6049963" y="1925638"/>
          <p14:tracePt t="110690" x="6078538" y="1903413"/>
          <p14:tracePt t="110706" x="6092825" y="1889125"/>
          <p14:tracePt t="110723" x="6107113" y="1874838"/>
          <p14:tracePt t="110740" x="6129338" y="1860550"/>
          <p14:tracePt t="110756" x="6149975" y="1846263"/>
          <p14:tracePt t="110773" x="6172200" y="1831975"/>
          <p14:tracePt t="110790" x="6194425" y="1817688"/>
          <p14:tracePt t="110806" x="6223000" y="1803400"/>
          <p14:tracePt t="110823" x="6245225" y="1795463"/>
          <p14:tracePt t="110840" x="6265863" y="1787525"/>
          <p14:tracePt t="110856" x="6273800" y="1781175"/>
          <p14:tracePt t="110874" x="6280150" y="1781175"/>
          <p14:tracePt t="110889" x="6294438" y="1773238"/>
          <p14:tracePt t="110907" x="6316663" y="1758950"/>
          <p14:tracePt t="110923" x="6330950" y="1752600"/>
          <p14:tracePt t="110940" x="6338888" y="1744663"/>
          <p14:tracePt t="110956" x="6353175" y="1730375"/>
          <p14:tracePt t="110975" x="6359525" y="1730375"/>
          <p14:tracePt t="110990" x="6359525" y="1724025"/>
          <p14:tracePt t="111073" x="6345238" y="1738313"/>
          <p14:tracePt t="111081" x="6316663" y="1758950"/>
          <p14:tracePt t="111091" x="6273800" y="1803400"/>
          <p14:tracePt t="111108" x="6186488" y="1889125"/>
          <p14:tracePt t="111126" x="6121400" y="1990725"/>
          <p14:tracePt t="111142" x="6042025" y="2090738"/>
          <p14:tracePt t="111158" x="5992813" y="2149475"/>
          <p14:tracePt t="111175" x="5934075" y="2220913"/>
          <p14:tracePt t="111191" x="5854700" y="2308225"/>
          <p14:tracePt t="111208" x="5775325" y="2401888"/>
          <p14:tracePt t="111225" x="5695950" y="2473325"/>
          <p14:tracePt t="111242" x="5624513" y="2530475"/>
          <p14:tracePt t="111259" x="5573713" y="2559050"/>
          <p14:tracePt t="111275" x="5522913" y="2595563"/>
          <p14:tracePt t="111291" x="5443538" y="2646363"/>
          <p14:tracePt t="111308" x="5357813" y="2697163"/>
          <p14:tracePt t="111325" x="5256213" y="2754313"/>
          <p14:tracePt t="111343" x="4997450" y="2898775"/>
          <p14:tracePt t="111359" x="4737100" y="3014663"/>
          <p14:tracePt t="111375" x="4398963" y="3122613"/>
          <p14:tracePt t="111391" x="4038600" y="3201988"/>
          <p14:tracePt t="111409" x="3698875" y="3244850"/>
          <p14:tracePt t="111412" x="3568700" y="3259138"/>
          <p14:tracePt t="111425" x="3475038" y="3267075"/>
          <p14:tracePt t="111442" x="3252788" y="3316288"/>
          <p14:tracePt t="111460" x="3151188" y="3346450"/>
          <p14:tracePt t="111476" x="3100388" y="3352800"/>
          <p14:tracePt t="111509" x="3094038" y="3352800"/>
          <p14:tracePt t="111726" x="3094038" y="3360738"/>
          <p14:tracePt t="111733" x="3079750" y="3367088"/>
          <p14:tracePt t="111743" x="3071813" y="3381375"/>
          <p14:tracePt t="111759" x="3049588" y="3395663"/>
          <p14:tracePt t="111775" x="3028950" y="3417888"/>
          <p14:tracePt t="111792" x="2970213" y="3440113"/>
          <p14:tracePt t="111809" x="2898775" y="3454400"/>
          <p14:tracePt t="111825" x="2747963" y="3468688"/>
          <p14:tracePt t="111842" x="2646363" y="3475038"/>
          <p14:tracePt t="111859" x="2581275" y="3475038"/>
          <p14:tracePt t="111875" x="2544763" y="3482975"/>
          <p14:tracePt t="111891" x="2530475" y="3489325"/>
          <p14:tracePt t="111908" x="2509838" y="3497263"/>
          <p14:tracePt t="111928" x="2509838" y="3505200"/>
          <p14:tracePt t="111941" x="2487613" y="3519488"/>
          <p14:tracePt t="111959" x="2465388" y="3533775"/>
          <p14:tracePt t="111975" x="2451100" y="3554413"/>
          <p14:tracePt t="111992" x="2430463" y="3576638"/>
          <p14:tracePt t="112009" x="2422525" y="3582988"/>
          <p14:tracePt t="112026" x="2416175" y="3605213"/>
          <p14:tracePt t="112042" x="2408238" y="3613150"/>
          <p14:tracePt t="112059" x="2408238" y="3627438"/>
          <p14:tracePt t="112075" x="2408238" y="3662363"/>
          <p14:tracePt t="112092" x="2416175" y="3713163"/>
          <p14:tracePt t="112108" x="2451100" y="3800475"/>
          <p14:tracePt t="112125" x="2487613" y="3879850"/>
          <p14:tracePt t="112142" x="2589213" y="4024313"/>
          <p14:tracePt t="112159" x="2682875" y="4138613"/>
          <p14:tracePt t="112175" x="2776538" y="4225925"/>
          <p14:tracePt t="112191" x="2862263" y="4319588"/>
          <p14:tracePt t="112208" x="2970213" y="4391025"/>
          <p14:tracePt t="112224" x="3094038" y="4478338"/>
          <p14:tracePt t="112242" x="3330575" y="4614863"/>
          <p14:tracePt t="112259" x="3482975" y="4679950"/>
          <p14:tracePt t="112275" x="3684588" y="4737100"/>
          <p14:tracePt t="112291" x="3879850" y="4802188"/>
          <p14:tracePt t="112308" x="4059238" y="4845050"/>
          <p14:tracePt t="112325" x="4181475" y="4875213"/>
          <p14:tracePt t="112342" x="4333875" y="4889500"/>
          <p14:tracePt t="112359" x="4449763" y="4895850"/>
          <p14:tracePt t="112375" x="4586288" y="4895850"/>
          <p14:tracePt t="112391" x="4730750" y="4895850"/>
          <p14:tracePt t="112408" x="4903788" y="4889500"/>
          <p14:tracePt t="112412" x="4989513" y="4881563"/>
          <p14:tracePt t="112425" x="5054600" y="4881563"/>
          <p14:tracePt t="112442" x="5235575" y="4895850"/>
          <p14:tracePt t="112459" x="5299075" y="4889500"/>
          <p14:tracePt t="112475" x="5364163" y="4867275"/>
          <p14:tracePt t="112491" x="5437188" y="4852988"/>
          <p14:tracePt t="112509" x="5522913" y="4830763"/>
          <p14:tracePt t="112525" x="5610225" y="4795838"/>
          <p14:tracePt t="112542" x="5754688" y="4730750"/>
          <p14:tracePt t="112560" x="5848350" y="4679950"/>
          <p14:tracePt t="112576" x="5919788" y="4637088"/>
          <p14:tracePt t="112592" x="5999163" y="4586288"/>
          <p14:tracePt t="112609" x="6056313" y="4549775"/>
          <p14:tracePt t="112625" x="6121400" y="4484688"/>
          <p14:tracePt t="112643" x="6180138" y="4384675"/>
          <p14:tracePt t="112658" x="6208713" y="4362450"/>
          <p14:tracePt t="112673" x="6265863" y="4276725"/>
          <p14:tracePt t="112689" x="6308725" y="4217988"/>
          <p14:tracePt t="112707" x="6338888" y="4175125"/>
          <p14:tracePt t="112724" x="6359525" y="4146550"/>
          <p14:tracePt t="112742" x="6359525" y="4117975"/>
          <p14:tracePt t="112759" x="6373813" y="4073525"/>
          <p14:tracePt t="112775" x="6373813" y="4044950"/>
          <p14:tracePt t="112791" x="6373813" y="4016375"/>
          <p14:tracePt t="112808" x="6373813" y="3994150"/>
          <p14:tracePt t="112825" x="6353175" y="3965575"/>
          <p14:tracePt t="112841" x="6330950" y="3944938"/>
          <p14:tracePt t="112859" x="6302375" y="3908425"/>
          <p14:tracePt t="112875" x="6280150" y="3879850"/>
          <p14:tracePt t="112892" x="6259513" y="3843338"/>
          <p14:tracePt t="112908" x="6229350" y="3814763"/>
          <p14:tracePt t="112913" x="6215063" y="3792538"/>
          <p14:tracePt t="112924" x="6186488" y="3778250"/>
          <p14:tracePt t="112941" x="6135688" y="3749675"/>
          <p14:tracePt t="112959" x="6042025" y="3706813"/>
          <p14:tracePt t="112976" x="5976938" y="3684588"/>
          <p14:tracePt t="112992" x="5913438" y="3670300"/>
          <p14:tracePt t="113008" x="5848350" y="3648075"/>
          <p14:tracePt t="113025" x="5768975" y="3619500"/>
          <p14:tracePt t="113042" x="5689600" y="3598863"/>
          <p14:tracePt t="113058" x="5602288" y="3576638"/>
          <p14:tracePt t="113075" x="5443538" y="3548063"/>
          <p14:tracePt t="113092" x="5314950" y="3525838"/>
          <p14:tracePt t="113108" x="5141913" y="3511550"/>
          <p14:tracePt t="113124" x="4953000" y="3505200"/>
          <p14:tracePt t="113141" x="4737100" y="3482975"/>
          <p14:tracePt t="113158" x="4513263" y="3475038"/>
          <p14:tracePt t="113175" x="4276725" y="3454400"/>
          <p14:tracePt t="113192" x="4167188" y="3454400"/>
          <p14:tracePt t="113211" x="4087813" y="3454400"/>
          <p14:tracePt t="113225" x="4008438" y="3454400"/>
          <p14:tracePt t="113242" x="3937000" y="3454400"/>
          <p14:tracePt t="113260" x="3865563" y="3460750"/>
          <p14:tracePt t="113275" x="3843338" y="3460750"/>
          <p14:tracePt t="113291" x="3792538" y="3460750"/>
          <p14:tracePt t="113308" x="3713163" y="3454400"/>
          <p14:tracePt t="113324" x="3633788" y="3446463"/>
          <p14:tracePt t="113341" x="3554413" y="3425825"/>
          <p14:tracePt t="113359" x="3454400" y="3403600"/>
          <p14:tracePt t="113375" x="3330575" y="3389313"/>
          <p14:tracePt t="113391" x="3173413" y="3367088"/>
          <p14:tracePt t="113408" x="3100388" y="3367088"/>
          <p14:tracePt t="113425" x="3035300" y="3367088"/>
          <p14:tracePt t="113441" x="3000375" y="3367088"/>
          <p14:tracePt t="113458" x="2955925" y="3367088"/>
          <p14:tracePt t="113475" x="2913063" y="3367088"/>
          <p14:tracePt t="113492" x="2841625" y="3367088"/>
          <p14:tracePt t="113509" x="2768600" y="3367088"/>
          <p14:tracePt t="113525" x="2689225" y="3360738"/>
          <p14:tracePt t="113541" x="2581275" y="3346450"/>
          <p14:tracePt t="113558" x="2473325" y="3332163"/>
          <p14:tracePt t="113575" x="2379663" y="3332163"/>
          <p14:tracePt t="113592" x="2271713" y="3346450"/>
          <p14:tracePt t="113608" x="2228850" y="3360738"/>
          <p14:tracePt t="113625" x="2206625" y="3381375"/>
          <p14:tracePt t="113642" x="2192338" y="3403600"/>
          <p14:tracePt t="113658" x="2178050" y="3425825"/>
          <p14:tracePt t="113675" x="2155825" y="3446463"/>
          <p14:tracePt t="113693" x="2119313" y="3511550"/>
          <p14:tracePt t="113708" x="2090738" y="3576638"/>
          <p14:tracePt t="113725" x="2070100" y="3648075"/>
          <p14:tracePt t="113743" x="2039938" y="3727450"/>
          <p14:tracePt t="113759" x="2019300" y="3778250"/>
          <p14:tracePt t="113776" x="2019300" y="3879850"/>
          <p14:tracePt t="113793" x="2047875" y="3973513"/>
          <p14:tracePt t="113808" x="2076450" y="4052888"/>
          <p14:tracePt t="113824" x="2127250" y="4138613"/>
          <p14:tracePt t="113840" x="2198688" y="4225925"/>
          <p14:tracePt t="113856" x="2314575" y="4325938"/>
          <p14:tracePt t="113872" x="2451100" y="4427538"/>
          <p14:tracePt t="113889" x="2595563" y="4529138"/>
          <p14:tracePt t="113906" x="2717800" y="4600575"/>
          <p14:tracePt t="113909" x="2776538" y="4622800"/>
          <p14:tracePt t="113924" x="2905125" y="4665663"/>
          <p14:tracePt t="113940" x="3063875" y="4672013"/>
          <p14:tracePt t="113957" x="3281363" y="4708525"/>
          <p14:tracePt t="113975" x="3613150" y="4751388"/>
          <p14:tracePt t="113992" x="3965575" y="4838700"/>
          <p14:tracePt t="114008" x="4449763" y="4910138"/>
          <p14:tracePt t="114025" x="4730750" y="4918075"/>
          <p14:tracePt t="114041" x="5018088" y="4946650"/>
          <p14:tracePt t="114058" x="5227638" y="4975225"/>
          <p14:tracePt t="114075" x="5408613" y="4975225"/>
          <p14:tracePt t="114092" x="5689600" y="4975225"/>
          <p14:tracePt t="114109" x="5876925" y="4946650"/>
          <p14:tracePt t="114126" x="6042025" y="4918075"/>
          <p14:tracePt t="114142" x="6194425" y="4867275"/>
          <p14:tracePt t="114158" x="6316663" y="4816475"/>
          <p14:tracePt t="114176" x="6388100" y="4759325"/>
          <p14:tracePt t="114191" x="6410325" y="4702175"/>
          <p14:tracePt t="114209" x="6432550" y="4643438"/>
          <p14:tracePt t="114226" x="6453188" y="4600575"/>
          <p14:tracePt t="114241" x="6467475" y="4564063"/>
          <p14:tracePt t="114257" x="6489700" y="4498975"/>
          <p14:tracePt t="114273" x="6518275" y="4441825"/>
          <p14:tracePt t="114290" x="6540500" y="4398963"/>
          <p14:tracePt t="114306" x="6554788" y="4376738"/>
          <p14:tracePt t="114324" x="6561138" y="4340225"/>
          <p14:tracePt t="114339" x="6561138" y="4319588"/>
          <p14:tracePt t="114356" x="6546850" y="4305300"/>
          <p14:tracePt t="114372" x="6526213" y="4283075"/>
          <p14:tracePt t="114390" x="6511925" y="4268788"/>
          <p14:tracePt t="114424" x="6503988" y="4260850"/>
          <p14:tracePt t="114439" x="6503988" y="4254500"/>
          <p14:tracePt t="114457" x="6489700" y="4254500"/>
          <p14:tracePt t="114474" x="6475413" y="4240213"/>
          <p14:tracePt t="114490" x="6467475" y="4240213"/>
          <p14:tracePt t="114507" x="6461125" y="4240213"/>
          <p14:tracePt t="114566" x="6461125" y="4246563"/>
          <p14:tracePt t="114580" x="6461125" y="4254500"/>
          <p14:tracePt t="114589" x="6461125" y="4268788"/>
          <p14:tracePt t="114596" x="6461125" y="4276725"/>
          <p14:tracePt t="114608" x="6461125" y="4297363"/>
          <p14:tracePt t="114625" x="6453188" y="4376738"/>
          <p14:tracePt t="114643" x="6410325" y="4498975"/>
          <p14:tracePt t="114659" x="6373813" y="4600575"/>
          <p14:tracePt t="114675" x="6330950" y="4651375"/>
          <p14:tracePt t="114896" x="6367463" y="4606925"/>
          <p14:tracePt t="114904" x="6388100" y="4543425"/>
          <p14:tracePt t="114910" x="6396038" y="4498975"/>
          <p14:tracePt t="114923" x="6396038" y="4492625"/>
          <p14:tracePt t="114940" x="6373813" y="4441825"/>
          <p14:tracePt t="114956" x="6100763" y="4217988"/>
          <p14:tracePt t="114973" x="5567363" y="3959225"/>
          <p14:tracePt t="114991" x="4910138" y="3605213"/>
          <p14:tracePt t="115007" x="4160838" y="3143250"/>
          <p14:tracePt t="115024" x="3417888" y="2811463"/>
          <p14:tracePt t="115040" x="2717800" y="2465388"/>
          <p14:tracePt t="115058" x="1773238" y="2062163"/>
          <p14:tracePt t="115074" x="1074738" y="1752600"/>
          <p14:tracePt t="115091" x="388938" y="1420813"/>
        </p14:tracePtLst>
      </p14:laserTraceLst>
    </p:ext>
  </p:extLs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97000" y="295275"/>
            <a:ext cx="6057265" cy="76263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463550" marR="5080" indent="-450850">
              <a:lnSpc>
                <a:spcPct val="101600"/>
              </a:lnSpc>
              <a:spcBef>
                <a:spcPts val="50"/>
              </a:spcBef>
            </a:pPr>
            <a:r>
              <a:rPr spc="-5" dirty="0"/>
              <a:t>6. </a:t>
            </a:r>
            <a:r>
              <a:rPr dirty="0"/>
              <a:t>Esquemas </a:t>
            </a:r>
            <a:r>
              <a:rPr spc="10" dirty="0"/>
              <a:t>eléctricos </a:t>
            </a:r>
            <a:r>
              <a:rPr spc="-5" dirty="0"/>
              <a:t>de subestaciones  </a:t>
            </a:r>
            <a:r>
              <a:rPr dirty="0"/>
              <a:t>Interruptor sencillo – </a:t>
            </a:r>
            <a:r>
              <a:rPr spc="-10" dirty="0"/>
              <a:t>Barra partida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027237" y="1389062"/>
            <a:ext cx="4305300" cy="2405380"/>
            <a:chOff x="2027237" y="1389062"/>
            <a:chExt cx="4305300" cy="2405380"/>
          </a:xfrm>
        </p:grpSpPr>
        <p:sp>
          <p:nvSpPr>
            <p:cNvPr id="4" name="object 4"/>
            <p:cNvSpPr/>
            <p:nvPr/>
          </p:nvSpPr>
          <p:spPr>
            <a:xfrm>
              <a:off x="2346325" y="2517775"/>
              <a:ext cx="257175" cy="257175"/>
            </a:xfrm>
            <a:custGeom>
              <a:avLst/>
              <a:gdLst/>
              <a:ahLst/>
              <a:cxnLst/>
              <a:rect l="l" t="t" r="r" b="b"/>
              <a:pathLst>
                <a:path w="257175" h="257175">
                  <a:moveTo>
                    <a:pt x="0" y="0"/>
                  </a:moveTo>
                  <a:lnTo>
                    <a:pt x="257175" y="0"/>
                  </a:lnTo>
                  <a:lnTo>
                    <a:pt x="257175" y="257175"/>
                  </a:lnTo>
                  <a:lnTo>
                    <a:pt x="0" y="2571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470150" y="1679575"/>
              <a:ext cx="123825" cy="1943100"/>
            </a:xfrm>
            <a:custGeom>
              <a:avLst/>
              <a:gdLst/>
              <a:ahLst/>
              <a:cxnLst/>
              <a:rect l="l" t="t" r="r" b="b"/>
              <a:pathLst>
                <a:path w="123825" h="1943100">
                  <a:moveTo>
                    <a:pt x="9525" y="1095375"/>
                  </a:moveTo>
                  <a:lnTo>
                    <a:pt x="9525" y="1419225"/>
                  </a:lnTo>
                </a:path>
                <a:path w="123825" h="1943100">
                  <a:moveTo>
                    <a:pt x="0" y="514350"/>
                  </a:moveTo>
                  <a:lnTo>
                    <a:pt x="0" y="838200"/>
                  </a:lnTo>
                </a:path>
                <a:path w="123825" h="1943100">
                  <a:moveTo>
                    <a:pt x="123825" y="1438275"/>
                  </a:moveTo>
                  <a:lnTo>
                    <a:pt x="9525" y="1628775"/>
                  </a:lnTo>
                </a:path>
                <a:path w="123825" h="1943100">
                  <a:moveTo>
                    <a:pt x="9525" y="1619250"/>
                  </a:moveTo>
                  <a:lnTo>
                    <a:pt x="9525" y="1943100"/>
                  </a:lnTo>
                </a:path>
                <a:path w="123825" h="1943100">
                  <a:moveTo>
                    <a:pt x="123825" y="323850"/>
                  </a:moveTo>
                  <a:lnTo>
                    <a:pt x="9525" y="514350"/>
                  </a:lnTo>
                </a:path>
                <a:path w="123825" h="1943100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60625" y="3603625"/>
              <a:ext cx="47625" cy="190500"/>
            </a:xfrm>
            <a:custGeom>
              <a:avLst/>
              <a:gdLst/>
              <a:ahLst/>
              <a:cxnLst/>
              <a:rect l="l" t="t" r="r" b="b"/>
              <a:pathLst>
                <a:path w="47625" h="190500">
                  <a:moveTo>
                    <a:pt x="9525" y="66675"/>
                  </a:moveTo>
                  <a:lnTo>
                    <a:pt x="0" y="66675"/>
                  </a:lnTo>
                  <a:lnTo>
                    <a:pt x="19050" y="190500"/>
                  </a:lnTo>
                  <a:lnTo>
                    <a:pt x="45426" y="76200"/>
                  </a:lnTo>
                  <a:lnTo>
                    <a:pt x="9525" y="76200"/>
                  </a:lnTo>
                  <a:lnTo>
                    <a:pt x="9525" y="66675"/>
                  </a:lnTo>
                  <a:close/>
                </a:path>
                <a:path w="47625" h="190500">
                  <a:moveTo>
                    <a:pt x="19050" y="0"/>
                  </a:moveTo>
                  <a:lnTo>
                    <a:pt x="9525" y="0"/>
                  </a:lnTo>
                  <a:lnTo>
                    <a:pt x="9525" y="76200"/>
                  </a:lnTo>
                  <a:lnTo>
                    <a:pt x="19050" y="76200"/>
                  </a:lnTo>
                  <a:lnTo>
                    <a:pt x="19050" y="0"/>
                  </a:lnTo>
                  <a:close/>
                </a:path>
                <a:path w="47625" h="190500">
                  <a:moveTo>
                    <a:pt x="28575" y="66675"/>
                  </a:moveTo>
                  <a:lnTo>
                    <a:pt x="19050" y="66675"/>
                  </a:lnTo>
                  <a:lnTo>
                    <a:pt x="19050" y="76200"/>
                  </a:lnTo>
                  <a:lnTo>
                    <a:pt x="28575" y="76200"/>
                  </a:lnTo>
                  <a:lnTo>
                    <a:pt x="28575" y="66675"/>
                  </a:lnTo>
                  <a:close/>
                </a:path>
                <a:path w="47625" h="190500">
                  <a:moveTo>
                    <a:pt x="38100" y="0"/>
                  </a:moveTo>
                  <a:lnTo>
                    <a:pt x="28575" y="0"/>
                  </a:lnTo>
                  <a:lnTo>
                    <a:pt x="28575" y="76200"/>
                  </a:lnTo>
                  <a:lnTo>
                    <a:pt x="38100" y="76200"/>
                  </a:lnTo>
                  <a:lnTo>
                    <a:pt x="38100" y="0"/>
                  </a:lnTo>
                  <a:close/>
                </a:path>
                <a:path w="47625" h="190500">
                  <a:moveTo>
                    <a:pt x="47625" y="66675"/>
                  </a:moveTo>
                  <a:lnTo>
                    <a:pt x="38100" y="66675"/>
                  </a:lnTo>
                  <a:lnTo>
                    <a:pt x="38100" y="76200"/>
                  </a:lnTo>
                  <a:lnTo>
                    <a:pt x="45426" y="76200"/>
                  </a:lnTo>
                  <a:lnTo>
                    <a:pt x="47625" y="666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436812" y="3370262"/>
              <a:ext cx="95250" cy="1047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70275" y="2527300"/>
              <a:ext cx="247650" cy="247650"/>
            </a:xfrm>
            <a:custGeom>
              <a:avLst/>
              <a:gdLst/>
              <a:ahLst/>
              <a:cxnLst/>
              <a:rect l="l" t="t" r="r" b="b"/>
              <a:pathLst>
                <a:path w="247650" h="247650">
                  <a:moveTo>
                    <a:pt x="0" y="0"/>
                  </a:moveTo>
                  <a:lnTo>
                    <a:pt x="247650" y="0"/>
                  </a:lnTo>
                  <a:lnTo>
                    <a:pt x="247650" y="247650"/>
                  </a:lnTo>
                  <a:lnTo>
                    <a:pt x="0" y="24765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594100" y="1679575"/>
              <a:ext cx="114300" cy="1943100"/>
            </a:xfrm>
            <a:custGeom>
              <a:avLst/>
              <a:gdLst/>
              <a:ahLst/>
              <a:cxnLst/>
              <a:rect l="l" t="t" r="r" b="b"/>
              <a:pathLst>
                <a:path w="114300" h="1943100">
                  <a:moveTo>
                    <a:pt x="0" y="1095375"/>
                  </a:moveTo>
                  <a:lnTo>
                    <a:pt x="0" y="1419225"/>
                  </a:lnTo>
                </a:path>
                <a:path w="114300" h="1943100">
                  <a:moveTo>
                    <a:pt x="0" y="514350"/>
                  </a:moveTo>
                  <a:lnTo>
                    <a:pt x="0" y="838200"/>
                  </a:lnTo>
                </a:path>
                <a:path w="114300" h="1943100">
                  <a:moveTo>
                    <a:pt x="114300" y="1438275"/>
                  </a:moveTo>
                  <a:lnTo>
                    <a:pt x="0" y="1628775"/>
                  </a:lnTo>
                </a:path>
                <a:path w="114300" h="1943100">
                  <a:moveTo>
                    <a:pt x="9525" y="1619250"/>
                  </a:moveTo>
                  <a:lnTo>
                    <a:pt x="9525" y="1943100"/>
                  </a:lnTo>
                </a:path>
                <a:path w="114300" h="1943100">
                  <a:moveTo>
                    <a:pt x="114300" y="333375"/>
                  </a:moveTo>
                  <a:lnTo>
                    <a:pt x="0" y="523875"/>
                  </a:lnTo>
                </a:path>
                <a:path w="114300" h="1943100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575050" y="3603625"/>
              <a:ext cx="47625" cy="190500"/>
            </a:xfrm>
            <a:custGeom>
              <a:avLst/>
              <a:gdLst/>
              <a:ahLst/>
              <a:cxnLst/>
              <a:rect l="l" t="t" r="r" b="b"/>
              <a:pathLst>
                <a:path w="47625" h="190500">
                  <a:moveTo>
                    <a:pt x="9525" y="66675"/>
                  </a:moveTo>
                  <a:lnTo>
                    <a:pt x="0" y="66675"/>
                  </a:lnTo>
                  <a:lnTo>
                    <a:pt x="28575" y="190500"/>
                  </a:lnTo>
                  <a:lnTo>
                    <a:pt x="46159" y="76200"/>
                  </a:lnTo>
                  <a:lnTo>
                    <a:pt x="9525" y="76200"/>
                  </a:lnTo>
                  <a:lnTo>
                    <a:pt x="9525" y="66675"/>
                  </a:lnTo>
                  <a:close/>
                </a:path>
                <a:path w="47625" h="190500">
                  <a:moveTo>
                    <a:pt x="19050" y="0"/>
                  </a:moveTo>
                  <a:lnTo>
                    <a:pt x="9525" y="0"/>
                  </a:lnTo>
                  <a:lnTo>
                    <a:pt x="9525" y="76200"/>
                  </a:lnTo>
                  <a:lnTo>
                    <a:pt x="19050" y="76200"/>
                  </a:lnTo>
                  <a:lnTo>
                    <a:pt x="19050" y="0"/>
                  </a:lnTo>
                  <a:close/>
                </a:path>
                <a:path w="47625" h="190500">
                  <a:moveTo>
                    <a:pt x="28575" y="66675"/>
                  </a:moveTo>
                  <a:lnTo>
                    <a:pt x="19050" y="66675"/>
                  </a:lnTo>
                  <a:lnTo>
                    <a:pt x="19050" y="76200"/>
                  </a:lnTo>
                  <a:lnTo>
                    <a:pt x="28575" y="76200"/>
                  </a:lnTo>
                  <a:lnTo>
                    <a:pt x="28575" y="66675"/>
                  </a:lnTo>
                  <a:close/>
                </a:path>
                <a:path w="47625" h="190500">
                  <a:moveTo>
                    <a:pt x="38100" y="0"/>
                  </a:moveTo>
                  <a:lnTo>
                    <a:pt x="28575" y="0"/>
                  </a:lnTo>
                  <a:lnTo>
                    <a:pt x="28575" y="76200"/>
                  </a:lnTo>
                  <a:lnTo>
                    <a:pt x="38100" y="76200"/>
                  </a:lnTo>
                  <a:lnTo>
                    <a:pt x="38100" y="0"/>
                  </a:lnTo>
                  <a:close/>
                </a:path>
                <a:path w="47625" h="190500">
                  <a:moveTo>
                    <a:pt x="47625" y="66675"/>
                  </a:moveTo>
                  <a:lnTo>
                    <a:pt x="38100" y="66675"/>
                  </a:lnTo>
                  <a:lnTo>
                    <a:pt x="38100" y="76200"/>
                  </a:lnTo>
                  <a:lnTo>
                    <a:pt x="46159" y="76200"/>
                  </a:lnTo>
                  <a:lnTo>
                    <a:pt x="47625" y="666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51237" y="3370262"/>
              <a:ext cx="95250" cy="10477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041525" y="1660525"/>
              <a:ext cx="2038350" cy="0"/>
            </a:xfrm>
            <a:custGeom>
              <a:avLst/>
              <a:gdLst/>
              <a:ahLst/>
              <a:cxnLst/>
              <a:rect l="l" t="t" r="r" b="b"/>
              <a:pathLst>
                <a:path w="2038350">
                  <a:moveTo>
                    <a:pt x="0" y="0"/>
                  </a:moveTo>
                  <a:lnTo>
                    <a:pt x="203835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160587" y="1389062"/>
              <a:ext cx="104775" cy="25241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584700" y="2517775"/>
              <a:ext cx="257175" cy="257175"/>
            </a:xfrm>
            <a:custGeom>
              <a:avLst/>
              <a:gdLst/>
              <a:ahLst/>
              <a:cxnLst/>
              <a:rect l="l" t="t" r="r" b="b"/>
              <a:pathLst>
                <a:path w="257175" h="257175">
                  <a:moveTo>
                    <a:pt x="0" y="0"/>
                  </a:moveTo>
                  <a:lnTo>
                    <a:pt x="257175" y="0"/>
                  </a:lnTo>
                  <a:lnTo>
                    <a:pt x="257175" y="257175"/>
                  </a:lnTo>
                  <a:lnTo>
                    <a:pt x="0" y="2571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708525" y="1670050"/>
              <a:ext cx="123825" cy="1952625"/>
            </a:xfrm>
            <a:custGeom>
              <a:avLst/>
              <a:gdLst/>
              <a:ahLst/>
              <a:cxnLst/>
              <a:rect l="l" t="t" r="r" b="b"/>
              <a:pathLst>
                <a:path w="123825" h="1952625">
                  <a:moveTo>
                    <a:pt x="0" y="1104900"/>
                  </a:moveTo>
                  <a:lnTo>
                    <a:pt x="0" y="1428750"/>
                  </a:lnTo>
                </a:path>
                <a:path w="123825" h="1952625">
                  <a:moveTo>
                    <a:pt x="0" y="523875"/>
                  </a:moveTo>
                  <a:lnTo>
                    <a:pt x="0" y="847725"/>
                  </a:lnTo>
                </a:path>
                <a:path w="123825" h="1952625">
                  <a:moveTo>
                    <a:pt x="123825" y="1438275"/>
                  </a:moveTo>
                  <a:lnTo>
                    <a:pt x="9525" y="1628775"/>
                  </a:lnTo>
                </a:path>
                <a:path w="123825" h="1952625">
                  <a:moveTo>
                    <a:pt x="9525" y="1628775"/>
                  </a:moveTo>
                  <a:lnTo>
                    <a:pt x="9525" y="1952625"/>
                  </a:lnTo>
                </a:path>
                <a:path w="123825" h="1952625">
                  <a:moveTo>
                    <a:pt x="123825" y="333375"/>
                  </a:moveTo>
                  <a:lnTo>
                    <a:pt x="9525" y="523875"/>
                  </a:lnTo>
                </a:path>
                <a:path w="123825" h="1952625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89475" y="3603625"/>
              <a:ext cx="57150" cy="190500"/>
            </a:xfrm>
            <a:custGeom>
              <a:avLst/>
              <a:gdLst/>
              <a:ahLst/>
              <a:cxnLst/>
              <a:rect l="l" t="t" r="r" b="b"/>
              <a:pathLst>
                <a:path w="57150" h="190500">
                  <a:moveTo>
                    <a:pt x="19050" y="66675"/>
                  </a:moveTo>
                  <a:lnTo>
                    <a:pt x="0" y="66675"/>
                  </a:lnTo>
                  <a:lnTo>
                    <a:pt x="28575" y="190500"/>
                  </a:lnTo>
                  <a:lnTo>
                    <a:pt x="54951" y="76200"/>
                  </a:lnTo>
                  <a:lnTo>
                    <a:pt x="19050" y="76200"/>
                  </a:lnTo>
                  <a:lnTo>
                    <a:pt x="19050" y="66675"/>
                  </a:lnTo>
                  <a:close/>
                </a:path>
                <a:path w="57150" h="190500">
                  <a:moveTo>
                    <a:pt x="28575" y="0"/>
                  </a:moveTo>
                  <a:lnTo>
                    <a:pt x="19050" y="0"/>
                  </a:lnTo>
                  <a:lnTo>
                    <a:pt x="19050" y="76200"/>
                  </a:lnTo>
                  <a:lnTo>
                    <a:pt x="28575" y="76200"/>
                  </a:lnTo>
                  <a:lnTo>
                    <a:pt x="28575" y="0"/>
                  </a:lnTo>
                  <a:close/>
                </a:path>
                <a:path w="57150" h="190500">
                  <a:moveTo>
                    <a:pt x="38100" y="66675"/>
                  </a:moveTo>
                  <a:lnTo>
                    <a:pt x="28575" y="66675"/>
                  </a:lnTo>
                  <a:lnTo>
                    <a:pt x="28575" y="76200"/>
                  </a:lnTo>
                  <a:lnTo>
                    <a:pt x="38100" y="76200"/>
                  </a:lnTo>
                  <a:lnTo>
                    <a:pt x="38100" y="66675"/>
                  </a:lnTo>
                  <a:close/>
                </a:path>
                <a:path w="57150" h="190500">
                  <a:moveTo>
                    <a:pt x="57150" y="66675"/>
                  </a:moveTo>
                  <a:lnTo>
                    <a:pt x="38100" y="66675"/>
                  </a:lnTo>
                  <a:lnTo>
                    <a:pt x="38100" y="76200"/>
                  </a:lnTo>
                  <a:lnTo>
                    <a:pt x="54951" y="76200"/>
                  </a:lnTo>
                  <a:lnTo>
                    <a:pt x="57150" y="666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65662" y="3360737"/>
              <a:ext cx="104775" cy="10477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708650" y="2517775"/>
              <a:ext cx="247650" cy="257175"/>
            </a:xfrm>
            <a:custGeom>
              <a:avLst/>
              <a:gdLst/>
              <a:ahLst/>
              <a:cxnLst/>
              <a:rect l="l" t="t" r="r" b="b"/>
              <a:pathLst>
                <a:path w="247650" h="257175">
                  <a:moveTo>
                    <a:pt x="0" y="0"/>
                  </a:moveTo>
                  <a:lnTo>
                    <a:pt x="247650" y="0"/>
                  </a:lnTo>
                  <a:lnTo>
                    <a:pt x="247650" y="257175"/>
                  </a:lnTo>
                  <a:lnTo>
                    <a:pt x="0" y="2571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832475" y="1679575"/>
              <a:ext cx="114300" cy="1943100"/>
            </a:xfrm>
            <a:custGeom>
              <a:avLst/>
              <a:gdLst/>
              <a:ahLst/>
              <a:cxnLst/>
              <a:rect l="l" t="t" r="r" b="b"/>
              <a:pathLst>
                <a:path w="114300" h="1943100">
                  <a:moveTo>
                    <a:pt x="0" y="1095375"/>
                  </a:moveTo>
                  <a:lnTo>
                    <a:pt x="0" y="1419225"/>
                  </a:lnTo>
                </a:path>
                <a:path w="114300" h="1943100">
                  <a:moveTo>
                    <a:pt x="0" y="514350"/>
                  </a:moveTo>
                  <a:lnTo>
                    <a:pt x="0" y="838200"/>
                  </a:lnTo>
                </a:path>
                <a:path w="114300" h="1943100">
                  <a:moveTo>
                    <a:pt x="114300" y="1438275"/>
                  </a:moveTo>
                  <a:lnTo>
                    <a:pt x="0" y="1628775"/>
                  </a:lnTo>
                </a:path>
                <a:path w="114300" h="1943100">
                  <a:moveTo>
                    <a:pt x="9525" y="1619250"/>
                  </a:moveTo>
                  <a:lnTo>
                    <a:pt x="9525" y="1943100"/>
                  </a:lnTo>
                </a:path>
                <a:path w="114300" h="1943100">
                  <a:moveTo>
                    <a:pt x="114300" y="323850"/>
                  </a:moveTo>
                  <a:lnTo>
                    <a:pt x="0" y="514350"/>
                  </a:lnTo>
                </a:path>
                <a:path w="114300" h="1943100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813425" y="3603625"/>
              <a:ext cx="47625" cy="190500"/>
            </a:xfrm>
            <a:custGeom>
              <a:avLst/>
              <a:gdLst/>
              <a:ahLst/>
              <a:cxnLst/>
              <a:rect l="l" t="t" r="r" b="b"/>
              <a:pathLst>
                <a:path w="47625" h="190500">
                  <a:moveTo>
                    <a:pt x="9525" y="66675"/>
                  </a:moveTo>
                  <a:lnTo>
                    <a:pt x="0" y="66675"/>
                  </a:lnTo>
                  <a:lnTo>
                    <a:pt x="28575" y="190500"/>
                  </a:lnTo>
                  <a:lnTo>
                    <a:pt x="46159" y="76200"/>
                  </a:lnTo>
                  <a:lnTo>
                    <a:pt x="9525" y="76200"/>
                  </a:lnTo>
                  <a:lnTo>
                    <a:pt x="9525" y="66675"/>
                  </a:lnTo>
                  <a:close/>
                </a:path>
                <a:path w="47625" h="190500">
                  <a:moveTo>
                    <a:pt x="19050" y="0"/>
                  </a:moveTo>
                  <a:lnTo>
                    <a:pt x="9525" y="0"/>
                  </a:lnTo>
                  <a:lnTo>
                    <a:pt x="9525" y="76200"/>
                  </a:lnTo>
                  <a:lnTo>
                    <a:pt x="19050" y="76200"/>
                  </a:lnTo>
                  <a:lnTo>
                    <a:pt x="19050" y="0"/>
                  </a:lnTo>
                  <a:close/>
                </a:path>
                <a:path w="47625" h="190500">
                  <a:moveTo>
                    <a:pt x="28575" y="66675"/>
                  </a:moveTo>
                  <a:lnTo>
                    <a:pt x="19050" y="66675"/>
                  </a:lnTo>
                  <a:lnTo>
                    <a:pt x="19050" y="76200"/>
                  </a:lnTo>
                  <a:lnTo>
                    <a:pt x="28575" y="76200"/>
                  </a:lnTo>
                  <a:lnTo>
                    <a:pt x="28575" y="66675"/>
                  </a:lnTo>
                  <a:close/>
                </a:path>
                <a:path w="47625" h="190500">
                  <a:moveTo>
                    <a:pt x="38100" y="0"/>
                  </a:moveTo>
                  <a:lnTo>
                    <a:pt x="28575" y="0"/>
                  </a:lnTo>
                  <a:lnTo>
                    <a:pt x="28575" y="76200"/>
                  </a:lnTo>
                  <a:lnTo>
                    <a:pt x="38100" y="76200"/>
                  </a:lnTo>
                  <a:lnTo>
                    <a:pt x="38100" y="0"/>
                  </a:lnTo>
                  <a:close/>
                </a:path>
                <a:path w="47625" h="190500">
                  <a:moveTo>
                    <a:pt x="47625" y="66675"/>
                  </a:moveTo>
                  <a:lnTo>
                    <a:pt x="38100" y="66675"/>
                  </a:lnTo>
                  <a:lnTo>
                    <a:pt x="38100" y="76200"/>
                  </a:lnTo>
                  <a:lnTo>
                    <a:pt x="46159" y="76200"/>
                  </a:lnTo>
                  <a:lnTo>
                    <a:pt x="47625" y="666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789612" y="3370262"/>
              <a:ext cx="95250" cy="10477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270375" y="1660525"/>
              <a:ext cx="2047875" cy="0"/>
            </a:xfrm>
            <a:custGeom>
              <a:avLst/>
              <a:gdLst/>
              <a:ahLst/>
              <a:cxnLst/>
              <a:rect l="l" t="t" r="r" b="b"/>
              <a:pathLst>
                <a:path w="2047875">
                  <a:moveTo>
                    <a:pt x="0" y="0"/>
                  </a:moveTo>
                  <a:lnTo>
                    <a:pt x="2047875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122987" y="1398587"/>
              <a:ext cx="104775" cy="25241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355600" y="3609975"/>
            <a:ext cx="6448425" cy="2646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00">
              <a:lnSpc>
                <a:spcPct val="100000"/>
              </a:lnSpc>
              <a:spcBef>
                <a:spcPts val="100"/>
              </a:spcBef>
              <a:tabLst>
                <a:tab pos="3399790" algn="l"/>
                <a:tab pos="4523740" algn="l"/>
                <a:tab pos="5628640" algn="l"/>
              </a:tabLst>
            </a:pPr>
            <a:r>
              <a:rPr sz="1200" dirty="0">
                <a:latin typeface="Arial"/>
                <a:cs typeface="Arial"/>
              </a:rPr>
              <a:t>#</a:t>
            </a:r>
            <a:r>
              <a:rPr sz="1200" spc="-6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1	</a:t>
            </a:r>
            <a:r>
              <a:rPr sz="1800" baseline="2314" dirty="0">
                <a:latin typeface="Arial"/>
                <a:cs typeface="Arial"/>
              </a:rPr>
              <a:t>#</a:t>
            </a:r>
            <a:r>
              <a:rPr sz="1800" spc="-97" baseline="2314" dirty="0">
                <a:latin typeface="Arial"/>
                <a:cs typeface="Arial"/>
              </a:rPr>
              <a:t> </a:t>
            </a:r>
            <a:r>
              <a:rPr sz="1800" baseline="2314" dirty="0">
                <a:latin typeface="Arial"/>
                <a:cs typeface="Arial"/>
              </a:rPr>
              <a:t>2	</a:t>
            </a:r>
            <a:r>
              <a:rPr sz="1200" dirty="0">
                <a:latin typeface="Arial"/>
                <a:cs typeface="Arial"/>
              </a:rPr>
              <a:t>#</a:t>
            </a:r>
            <a:r>
              <a:rPr sz="1200" spc="-6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3	</a:t>
            </a:r>
            <a:r>
              <a:rPr sz="1800" baseline="6944" dirty="0">
                <a:latin typeface="Arial"/>
                <a:cs typeface="Arial"/>
              </a:rPr>
              <a:t>#</a:t>
            </a:r>
            <a:r>
              <a:rPr sz="1800" spc="-112" baseline="6944" dirty="0">
                <a:latin typeface="Arial"/>
                <a:cs typeface="Arial"/>
              </a:rPr>
              <a:t> </a:t>
            </a:r>
            <a:r>
              <a:rPr sz="1800" baseline="6944" dirty="0">
                <a:latin typeface="Arial"/>
                <a:cs typeface="Arial"/>
              </a:rPr>
              <a:t>4</a:t>
            </a:r>
            <a:endParaRPr sz="1800" baseline="6944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 marL="228600" indent="-190500">
              <a:lnSpc>
                <a:spcPct val="100000"/>
              </a:lnSpc>
              <a:spcBef>
                <a:spcPts val="1210"/>
              </a:spcBef>
              <a:buChar char="•"/>
              <a:tabLst>
                <a:tab pos="228600" algn="l"/>
              </a:tabLst>
            </a:pPr>
            <a:r>
              <a:rPr sz="1550" spc="10" dirty="0">
                <a:latin typeface="Arial"/>
                <a:cs typeface="Arial"/>
              </a:rPr>
              <a:t>1 </a:t>
            </a:r>
            <a:r>
              <a:rPr sz="1550" spc="15" dirty="0">
                <a:latin typeface="Arial"/>
                <a:cs typeface="Arial"/>
              </a:rPr>
              <a:t>Interruptor </a:t>
            </a:r>
            <a:r>
              <a:rPr sz="1550" spc="10" dirty="0">
                <a:latin typeface="Arial"/>
                <a:cs typeface="Arial"/>
              </a:rPr>
              <a:t>por</a:t>
            </a:r>
            <a:r>
              <a:rPr sz="1550" spc="90" dirty="0">
                <a:latin typeface="Arial"/>
                <a:cs typeface="Arial"/>
              </a:rPr>
              <a:t> </a:t>
            </a:r>
            <a:r>
              <a:rPr sz="1550" spc="10" dirty="0">
                <a:latin typeface="Arial"/>
                <a:cs typeface="Arial"/>
              </a:rPr>
              <a:t>circuito</a:t>
            </a:r>
            <a:endParaRPr sz="1550">
              <a:latin typeface="Arial"/>
              <a:cs typeface="Arial"/>
            </a:endParaRPr>
          </a:p>
          <a:p>
            <a:pPr marL="228600" indent="-190500">
              <a:lnSpc>
                <a:spcPct val="100000"/>
              </a:lnSpc>
              <a:spcBef>
                <a:spcPts val="990"/>
              </a:spcBef>
              <a:buChar char="•"/>
              <a:tabLst>
                <a:tab pos="228600" algn="l"/>
              </a:tabLst>
            </a:pPr>
            <a:r>
              <a:rPr sz="1550" spc="10" dirty="0">
                <a:latin typeface="Arial"/>
                <a:cs typeface="Arial"/>
              </a:rPr>
              <a:t>2 </a:t>
            </a:r>
            <a:r>
              <a:rPr sz="1550" spc="20" dirty="0">
                <a:latin typeface="Arial"/>
                <a:cs typeface="Arial"/>
              </a:rPr>
              <a:t>Seccionadores </a:t>
            </a:r>
            <a:r>
              <a:rPr sz="1550" spc="15" dirty="0">
                <a:latin typeface="Arial"/>
                <a:cs typeface="Arial"/>
              </a:rPr>
              <a:t>por </a:t>
            </a:r>
            <a:r>
              <a:rPr sz="1550" spc="10" dirty="0">
                <a:latin typeface="Arial"/>
                <a:cs typeface="Arial"/>
              </a:rPr>
              <a:t>circuito + 1 </a:t>
            </a:r>
            <a:r>
              <a:rPr sz="1550" spc="15" dirty="0">
                <a:latin typeface="Arial"/>
                <a:cs typeface="Arial"/>
              </a:rPr>
              <a:t>Seccionador </a:t>
            </a:r>
            <a:r>
              <a:rPr sz="1550" spc="10" dirty="0">
                <a:latin typeface="Arial"/>
                <a:cs typeface="Arial"/>
              </a:rPr>
              <a:t>de</a:t>
            </a:r>
            <a:r>
              <a:rPr sz="1550" spc="190" dirty="0">
                <a:latin typeface="Arial"/>
                <a:cs typeface="Arial"/>
              </a:rPr>
              <a:t> </a:t>
            </a:r>
            <a:r>
              <a:rPr sz="1550" spc="5" dirty="0">
                <a:latin typeface="Arial"/>
                <a:cs typeface="Arial"/>
              </a:rPr>
              <a:t>barra</a:t>
            </a:r>
            <a:endParaRPr sz="1550">
              <a:latin typeface="Arial"/>
              <a:cs typeface="Arial"/>
            </a:endParaRPr>
          </a:p>
          <a:p>
            <a:pPr marL="228600" indent="-190500">
              <a:lnSpc>
                <a:spcPct val="100000"/>
              </a:lnSpc>
              <a:spcBef>
                <a:spcPts val="1065"/>
              </a:spcBef>
              <a:buChar char="•"/>
              <a:tabLst>
                <a:tab pos="228600" algn="l"/>
              </a:tabLst>
            </a:pPr>
            <a:r>
              <a:rPr sz="1550" spc="10" dirty="0">
                <a:latin typeface="Arial"/>
                <a:cs typeface="Arial"/>
              </a:rPr>
              <a:t>Fallo </a:t>
            </a:r>
            <a:r>
              <a:rPr sz="1550" spc="15" dirty="0">
                <a:latin typeface="Arial"/>
                <a:cs typeface="Arial"/>
              </a:rPr>
              <a:t>en barra: </a:t>
            </a:r>
            <a:r>
              <a:rPr sz="1550" spc="10" dirty="0">
                <a:latin typeface="Arial"/>
                <a:cs typeface="Arial"/>
              </a:rPr>
              <a:t>tras </a:t>
            </a:r>
            <a:r>
              <a:rPr sz="1550" spc="15" dirty="0">
                <a:latin typeface="Arial"/>
                <a:cs typeface="Arial"/>
              </a:rPr>
              <a:t>una interrupción, sólo se pierde media</a:t>
            </a:r>
            <a:r>
              <a:rPr sz="1550" spc="185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barra</a:t>
            </a:r>
            <a:endParaRPr sz="1550">
              <a:latin typeface="Arial"/>
              <a:cs typeface="Arial"/>
            </a:endParaRPr>
          </a:p>
          <a:p>
            <a:pPr marL="228600" indent="-190500">
              <a:lnSpc>
                <a:spcPct val="100000"/>
              </a:lnSpc>
              <a:spcBef>
                <a:spcPts val="990"/>
              </a:spcBef>
              <a:buChar char="•"/>
              <a:tabLst>
                <a:tab pos="228600" algn="l"/>
              </a:tabLst>
            </a:pPr>
            <a:r>
              <a:rPr sz="1550" spc="10" dirty="0">
                <a:latin typeface="Arial"/>
                <a:cs typeface="Arial"/>
              </a:rPr>
              <a:t>Fallo de interruptor: tras </a:t>
            </a:r>
            <a:r>
              <a:rPr sz="1550" spc="15" dirty="0">
                <a:latin typeface="Arial"/>
                <a:cs typeface="Arial"/>
              </a:rPr>
              <a:t>una interrupción, sólo se pierde media</a:t>
            </a:r>
            <a:r>
              <a:rPr sz="1550" spc="235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barra</a:t>
            </a:r>
            <a:endParaRPr sz="1550">
              <a:latin typeface="Arial"/>
              <a:cs typeface="Arial"/>
            </a:endParaRPr>
          </a:p>
          <a:p>
            <a:pPr marL="228600" indent="-190500">
              <a:lnSpc>
                <a:spcPct val="100000"/>
              </a:lnSpc>
              <a:spcBef>
                <a:spcPts val="1065"/>
              </a:spcBef>
              <a:buChar char="•"/>
              <a:tabLst>
                <a:tab pos="228600" algn="l"/>
              </a:tabLst>
            </a:pPr>
            <a:r>
              <a:rPr sz="1550" spc="15" dirty="0">
                <a:latin typeface="Arial"/>
                <a:cs typeface="Arial"/>
              </a:rPr>
              <a:t>Mantenimiento </a:t>
            </a:r>
            <a:r>
              <a:rPr sz="1550" spc="10" dirty="0">
                <a:latin typeface="Arial"/>
                <a:cs typeface="Arial"/>
              </a:rPr>
              <a:t>interruptor: el circuito </a:t>
            </a:r>
            <a:r>
              <a:rPr sz="1550" spc="15" dirty="0">
                <a:latin typeface="Arial"/>
                <a:cs typeface="Arial"/>
              </a:rPr>
              <a:t>afectado queda</a:t>
            </a:r>
            <a:r>
              <a:rPr sz="1550" spc="120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indisponible</a:t>
            </a:r>
            <a:endParaRPr sz="1550">
              <a:latin typeface="Arial"/>
              <a:cs typeface="Arial"/>
            </a:endParaRPr>
          </a:p>
          <a:p>
            <a:pPr marL="228600" indent="-190500">
              <a:lnSpc>
                <a:spcPct val="100000"/>
              </a:lnSpc>
              <a:spcBef>
                <a:spcPts val="990"/>
              </a:spcBef>
              <a:buChar char="•"/>
              <a:tabLst>
                <a:tab pos="228600" algn="l"/>
              </a:tabLst>
            </a:pPr>
            <a:r>
              <a:rPr sz="1550" spc="15" dirty="0">
                <a:latin typeface="Arial"/>
                <a:cs typeface="Arial"/>
              </a:rPr>
              <a:t>Posible operación con </a:t>
            </a:r>
            <a:r>
              <a:rPr sz="1550" spc="10" dirty="0">
                <a:latin typeface="Arial"/>
                <a:cs typeface="Arial"/>
              </a:rPr>
              <a:t>2 </a:t>
            </a:r>
            <a:r>
              <a:rPr sz="1550" spc="15" dirty="0">
                <a:latin typeface="Arial"/>
                <a:cs typeface="Arial"/>
              </a:rPr>
              <a:t>nudos</a:t>
            </a:r>
            <a:r>
              <a:rPr sz="1550" spc="135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eléctricos</a:t>
            </a:r>
            <a:endParaRPr sz="155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079875" y="1508125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0" y="152400"/>
                </a:moveTo>
                <a:lnTo>
                  <a:pt x="17145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533"/>
    </mc:Choice>
    <mc:Fallback xmlns="">
      <p:transition spd="slow" advTm="43533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1243" x="201613" y="1081088"/>
          <p14:tracePt t="1259" x="323850" y="1117600"/>
          <p14:tracePt t="1277" x="447675" y="1146175"/>
          <p14:tracePt t="1277" x="504825" y="1160463"/>
          <p14:tracePt t="1292" x="612775" y="1174750"/>
          <p14:tracePt t="1309" x="728663" y="1189038"/>
          <p14:tracePt t="1326" x="893763" y="1211263"/>
          <p14:tracePt t="1342" x="1023938" y="1247775"/>
          <p14:tracePt t="1359" x="1146175" y="1276350"/>
          <p14:tracePt t="1377" x="1262063" y="1304925"/>
          <p14:tracePt t="1393" x="1441450" y="1347788"/>
          <p14:tracePt t="1409" x="1565275" y="1377950"/>
          <p14:tracePt t="1426" x="1679575" y="1412875"/>
          <p14:tracePt t="1442" x="1809750" y="1449388"/>
          <p14:tracePt t="1459" x="1976438" y="1477963"/>
          <p14:tracePt t="1477" x="2357438" y="1514475"/>
          <p14:tracePt t="1494" x="2632075" y="1543050"/>
          <p14:tracePt t="1510" x="2811463" y="1571625"/>
          <p14:tracePt t="1529" x="2921000" y="1585913"/>
          <p14:tracePt t="1544" x="3000375" y="1600200"/>
          <p14:tracePt t="1560" x="3071813" y="1608138"/>
          <p14:tracePt t="1577" x="3151188" y="1614488"/>
          <p14:tracePt t="1594" x="3281363" y="1658938"/>
          <p14:tracePt t="1611" x="3395663" y="1687513"/>
          <p14:tracePt t="1627" x="3519488" y="1716088"/>
          <p14:tracePt t="1644" x="3633788" y="1752600"/>
          <p14:tracePt t="1660" x="3749675" y="1781175"/>
          <p14:tracePt t="1677" x="3792538" y="1803400"/>
          <p14:tracePt t="1694" x="3814763" y="1809750"/>
          <p14:tracePt t="1743" x="3814763" y="1817688"/>
          <p14:tracePt t="1847" x="3814763" y="1824038"/>
          <p14:tracePt t="1855" x="3778250" y="1852613"/>
          <p14:tracePt t="1862" x="3741738" y="1882775"/>
          <p14:tracePt t="2043" x="3741738" y="1897063"/>
          <p14:tracePt t="2051" x="3735388" y="1897063"/>
          <p14:tracePt t="2081" x="3727450" y="1897063"/>
          <p14:tracePt t="2089" x="3713163" y="1897063"/>
          <p14:tracePt t="2096" x="3706813" y="1889125"/>
          <p14:tracePt t="2111" x="3678238" y="1889125"/>
          <p14:tracePt t="2127" x="3598863" y="1852613"/>
          <p14:tracePt t="2144" x="3576638" y="1831975"/>
          <p14:tracePt t="2161" x="3562350" y="1817688"/>
          <p14:tracePt t="2177" x="3562350" y="1795463"/>
          <p14:tracePt t="2194" x="3576638" y="1787525"/>
          <p14:tracePt t="2210" x="3590925" y="1773238"/>
          <p14:tracePt t="2227" x="3627438" y="1766888"/>
          <p14:tracePt t="2244" x="3633788" y="1758950"/>
          <p14:tracePt t="2261" x="3641725" y="1744663"/>
          <p14:tracePt t="2278" x="3648075" y="1738313"/>
          <p14:tracePt t="2341" x="3648075" y="1730375"/>
          <p14:tracePt t="2567" x="3656013" y="1730375"/>
          <p14:tracePt t="2575" x="3692525" y="1724025"/>
          <p14:tracePt t="2582" x="3727450" y="1724025"/>
          <p14:tracePt t="2594" x="3763963" y="1724025"/>
          <p14:tracePt t="2610" x="3843338" y="1724025"/>
          <p14:tracePt t="2628" x="3944938" y="1716088"/>
          <p14:tracePt t="2644" x="3973513" y="1709738"/>
          <p14:tracePt t="2661" x="3994150" y="1709738"/>
          <p14:tracePt t="2677" x="4016375" y="1701800"/>
          <p14:tracePt t="2693" x="4038600" y="1687513"/>
          <p14:tracePt t="2710" x="4067175" y="1687513"/>
          <p14:tracePt t="2727" x="4117975" y="1673225"/>
          <p14:tracePt t="2744" x="4152900" y="1673225"/>
          <p14:tracePt t="2761" x="4167188" y="1673225"/>
          <p14:tracePt t="2777" x="4181475" y="1673225"/>
          <p14:tracePt t="2793" x="4189413" y="1665288"/>
          <p14:tracePt t="2811" x="4203700" y="1665288"/>
          <p14:tracePt t="2827" x="4217988" y="1658938"/>
          <p14:tracePt t="2844" x="4232275" y="1658938"/>
          <p14:tracePt t="2861" x="4240213" y="1658938"/>
          <p14:tracePt t="2877" x="4246563" y="1658938"/>
          <p14:tracePt t="2894" x="4246563" y="1651000"/>
          <p14:tracePt t="2934" x="4254500" y="1651000"/>
          <p14:tracePt t="3375" x="4260850" y="1651000"/>
          <p14:tracePt t="3381" x="4268788" y="1651000"/>
          <p14:tracePt t="3394" x="4276725" y="1651000"/>
          <p14:tracePt t="3411" x="4291013" y="1651000"/>
          <p14:tracePt t="3425" x="4305300" y="1651000"/>
          <p14:tracePt t="3561" x="4297363" y="1651000"/>
          <p14:tracePt t="3951" x="4297363" y="1644650"/>
          <p14:tracePt t="3958" x="4305300" y="1630363"/>
          <p14:tracePt t="3967" x="4319588" y="1622425"/>
          <p14:tracePt t="3976" x="4325938" y="1608138"/>
          <p14:tracePt t="3992" x="4348163" y="1579563"/>
          <p14:tracePt t="4008" x="4370388" y="1543050"/>
          <p14:tracePt t="4024" x="4391025" y="1520825"/>
          <p14:tracePt t="4040" x="4413250" y="1492250"/>
          <p14:tracePt t="4057" x="4427538" y="1463675"/>
          <p14:tracePt t="4075" x="4449763" y="1427163"/>
          <p14:tracePt t="4091" x="4464050" y="1406525"/>
          <p14:tracePt t="4108" x="4470400" y="1377950"/>
          <p14:tracePt t="4125" x="4492625" y="1333500"/>
          <p14:tracePt t="4141" x="4521200" y="1276350"/>
          <p14:tracePt t="4159" x="4543425" y="1233488"/>
          <p14:tracePt t="4176" x="4543425" y="1211263"/>
          <p14:tracePt t="4192" x="4543425" y="1204913"/>
          <p14:tracePt t="4208" x="4549775" y="1196975"/>
          <p14:tracePt t="4226" x="4549775" y="1189038"/>
          <p14:tracePt t="4244" x="4557713" y="1182688"/>
          <p14:tracePt t="4259" x="4564063" y="1160463"/>
          <p14:tracePt t="4276" x="4578350" y="1146175"/>
          <p14:tracePt t="4292" x="4586288" y="1131888"/>
          <p14:tracePt t="4308" x="4592638" y="1117600"/>
          <p14:tracePt t="4326" x="4600575" y="1111250"/>
          <p14:tracePt t="4343" x="4606925" y="1095375"/>
          <p14:tracePt t="4359" x="4614863" y="1089025"/>
          <p14:tracePt t="4375" x="4622800" y="1074738"/>
          <p14:tracePt t="4391" x="4637088" y="1052513"/>
          <p14:tracePt t="4408" x="4651375" y="1038225"/>
          <p14:tracePt t="4426" x="4651375" y="1031875"/>
          <p14:tracePt t="4441" x="4657725" y="1031875"/>
          <p14:tracePt t="4444" x="4657725" y="1023938"/>
          <p14:tracePt t="4459" x="4657725" y="1016000"/>
          <p14:tracePt t="4476" x="4665663" y="1016000"/>
          <p14:tracePt t="4492" x="4665663" y="1009650"/>
          <p14:tracePt t="4508" x="4672013" y="1009650"/>
          <p14:tracePt t="4640" x="4665663" y="1016000"/>
          <p14:tracePt t="4647" x="4657725" y="1023938"/>
          <p14:tracePt t="4659" x="4643438" y="1031875"/>
          <p14:tracePt t="4677" x="4614863" y="1066800"/>
          <p14:tracePt t="4693" x="4592638" y="1081088"/>
          <p14:tracePt t="4710" x="4578350" y="1095375"/>
          <p14:tracePt t="4727" x="4564063" y="1111250"/>
          <p14:tracePt t="4743" x="4549775" y="1125538"/>
          <p14:tracePt t="4759" x="4535488" y="1131888"/>
          <p14:tracePt t="4777" x="4521200" y="1146175"/>
          <p14:tracePt t="4793" x="4513263" y="1160463"/>
          <p14:tracePt t="4810" x="4506913" y="1168400"/>
          <p14:tracePt t="4827" x="4492625" y="1174750"/>
          <p14:tracePt t="4844" x="4478338" y="1189038"/>
          <p14:tracePt t="4859" x="4470400" y="1204913"/>
          <p14:tracePt t="4877" x="4449763" y="1225550"/>
          <p14:tracePt t="4893" x="4427538" y="1247775"/>
          <p14:tracePt t="4910" x="4405313" y="1268413"/>
          <p14:tracePt t="4928" x="4384675" y="1298575"/>
          <p14:tracePt t="4943" x="4362450" y="1341438"/>
          <p14:tracePt t="4947" x="4354513" y="1362075"/>
          <p14:tracePt t="4960" x="4340225" y="1370013"/>
          <p14:tracePt t="4977" x="4319588" y="1406525"/>
          <p14:tracePt t="4993" x="4319588" y="1420813"/>
          <p14:tracePt t="5010" x="4319588" y="1427163"/>
          <p14:tracePt t="5027" x="4311650" y="1435100"/>
          <p14:tracePt t="5043" x="4311650" y="1441450"/>
          <p14:tracePt t="5060" x="4305300" y="1449388"/>
          <p14:tracePt t="5077" x="4305300" y="1463675"/>
          <p14:tracePt t="5093" x="4297363" y="1485900"/>
          <p14:tracePt t="5110" x="4291013" y="1506538"/>
          <p14:tracePt t="5127" x="4291013" y="1520825"/>
          <p14:tracePt t="5143" x="4291013" y="1528763"/>
          <p14:tracePt t="5225" x="4283075" y="1535113"/>
          <p14:tracePt t="5233" x="4283075" y="1543050"/>
          <p14:tracePt t="5243" x="4283075" y="1550988"/>
          <p14:tracePt t="5260" x="4283075" y="1557338"/>
          <p14:tracePt t="5277" x="4283075" y="1585913"/>
          <p14:tracePt t="5293" x="4276725" y="1600200"/>
          <p14:tracePt t="5310" x="4268788" y="1622425"/>
          <p14:tracePt t="5327" x="4260850" y="1636713"/>
          <p14:tracePt t="5343" x="4246563" y="1658938"/>
          <p14:tracePt t="5359" x="4240213" y="1679575"/>
          <p14:tracePt t="5377" x="4232275" y="1701800"/>
          <p14:tracePt t="5395" x="4225925" y="1730375"/>
          <p14:tracePt t="5410" x="4225925" y="1744663"/>
          <p14:tracePt t="5427" x="4225925" y="1752600"/>
          <p14:tracePt t="5443" x="4225925" y="1758950"/>
          <p14:tracePt t="5643" x="4217988" y="1758950"/>
          <p14:tracePt t="5676" x="4217988" y="1744663"/>
          <p14:tracePt t="5684" x="4211638" y="1738313"/>
          <p14:tracePt t="5693" x="4203700" y="1730375"/>
          <p14:tracePt t="5709" x="4203700" y="1709738"/>
          <p14:tracePt t="5725" x="4197350" y="1693863"/>
          <p14:tracePt t="5741" x="4189413" y="1687513"/>
          <p14:tracePt t="5758" x="4189413" y="1673225"/>
          <p14:tracePt t="5791" x="4181475" y="1665288"/>
          <p14:tracePt t="5808" x="4181475" y="1658938"/>
          <p14:tracePt t="5885" x="4175125" y="1658938"/>
          <p14:tracePt t="6033" x="4167188" y="1658938"/>
          <p14:tracePt t="6049" x="4160838" y="1658938"/>
          <p14:tracePt t="6083" x="4152900" y="1658938"/>
          <p14:tracePt t="6093" x="4146550" y="1658938"/>
          <p14:tracePt t="6098" x="4146550" y="1665288"/>
          <p14:tracePt t="6109" x="4138613" y="1665288"/>
          <p14:tracePt t="6127" x="4110038" y="1673225"/>
          <p14:tracePt t="6143" x="4102100" y="1679575"/>
          <p14:tracePt t="6723" x="4095750" y="1687513"/>
          <p14:tracePt t="6731" x="4087813" y="1701800"/>
          <p14:tracePt t="6743" x="4052888" y="1766888"/>
          <p14:tracePt t="6761" x="3973513" y="1852613"/>
          <p14:tracePt t="6776" x="3857625" y="1976438"/>
          <p14:tracePt t="6791" x="3684588" y="2133600"/>
          <p14:tracePt t="6807" x="3375025" y="2336800"/>
          <p14:tracePt t="6824" x="3021013" y="2566988"/>
          <p14:tracePt t="6841" x="2711450" y="2754313"/>
          <p14:tracePt t="6857" x="2422525" y="2941638"/>
          <p14:tracePt t="6875" x="2220913" y="3071813"/>
          <p14:tracePt t="6891" x="2192338" y="3094038"/>
          <p14:tracePt t="6908" x="2184400" y="3094038"/>
          <p14:tracePt t="6994" x="2178050" y="3094038"/>
          <p14:tracePt t="7001" x="2155825" y="3108325"/>
          <p14:tracePt t="7011" x="2112963" y="3122613"/>
          <p14:tracePt t="7025" x="1982788" y="3143250"/>
          <p14:tracePt t="7042" x="1803400" y="3173413"/>
          <p14:tracePt t="7059" x="1600200" y="3201988"/>
          <p14:tracePt t="7077" x="1298575" y="3244850"/>
          <p14:tracePt t="7093" x="1125538" y="3281363"/>
          <p14:tracePt t="7110" x="995363" y="3309938"/>
          <p14:tracePt t="7126" x="893763" y="3338513"/>
          <p14:tracePt t="7143" x="808038" y="3367088"/>
          <p14:tracePt t="7159" x="728663" y="3403600"/>
          <p14:tracePt t="7176" x="606425" y="3482975"/>
          <p14:tracePt t="7193" x="519113" y="3562350"/>
          <p14:tracePt t="7210" x="425450" y="3641725"/>
          <p14:tracePt t="7227" x="338138" y="3727450"/>
          <p14:tracePt t="7243" x="244475" y="3814763"/>
          <p14:tracePt t="7262" x="130175" y="3930650"/>
          <p14:tracePt t="7278" x="65088" y="4008438"/>
          <p14:tracePt t="7293" x="28575" y="4110038"/>
          <p14:tracePt t="7309" x="0" y="4240213"/>
          <p14:tracePt t="7342" x="28575" y="4643438"/>
          <p14:tracePt t="7359" x="107950" y="4852988"/>
          <p14:tracePt t="7377" x="201613" y="5003800"/>
          <p14:tracePt t="7393" x="354013" y="5221288"/>
          <p14:tracePt t="7410" x="447675" y="5343525"/>
          <p14:tracePt t="7426" x="527050" y="5429250"/>
          <p14:tracePt t="7443" x="590550" y="5502275"/>
          <p14:tracePt t="7447" x="635000" y="5537200"/>
          <p14:tracePt t="7460" x="677863" y="5573713"/>
          <p14:tracePt t="7476" x="785813" y="5661025"/>
          <p14:tracePt t="7494" x="995363" y="5811838"/>
          <p14:tracePt t="7510" x="1117600" y="5899150"/>
          <p14:tracePt t="7526" x="1247775" y="5942013"/>
          <p14:tracePt t="7542" x="1377950" y="5978525"/>
          <p14:tracePt t="7559" x="1514475" y="6021388"/>
          <p14:tracePt t="7576" x="1673225" y="6049963"/>
          <p14:tracePt t="7593" x="1882775" y="6086475"/>
          <p14:tracePt t="7610" x="2039938" y="6100763"/>
          <p14:tracePt t="7626" x="2243138" y="6100763"/>
          <p14:tracePt t="7642" x="2465388" y="6100763"/>
          <p14:tracePt t="7659" x="2762250" y="6072188"/>
          <p14:tracePt t="7676" x="3094038" y="6042025"/>
          <p14:tracePt t="7694" x="3548063" y="5948363"/>
          <p14:tracePt t="7710" x="3749675" y="5905500"/>
          <p14:tracePt t="7726" x="3857625" y="5868988"/>
          <p14:tracePt t="7742" x="3922713" y="5819775"/>
          <p14:tracePt t="7759" x="3959225" y="5740400"/>
          <p14:tracePt t="7776" x="3973513" y="5681663"/>
          <p14:tracePt t="7793" x="3973513" y="5630863"/>
          <p14:tracePt t="7809" x="3973513" y="5616575"/>
          <p14:tracePt t="7827" x="3973513" y="5595938"/>
          <p14:tracePt t="7844" x="3973513" y="5573713"/>
          <p14:tracePt t="7860" x="3973513" y="5559425"/>
          <p14:tracePt t="7878" x="3973513" y="5537200"/>
          <p14:tracePt t="7894" x="3965575" y="5522913"/>
          <p14:tracePt t="7911" x="3965575" y="5502275"/>
          <p14:tracePt t="7926" x="3965575" y="5487988"/>
          <p14:tracePt t="7942" x="3965575" y="5465763"/>
          <p14:tracePt t="7958" x="3959225" y="5443538"/>
          <p14:tracePt t="7974" x="3944938" y="5408613"/>
          <p14:tracePt t="7990" x="3944938" y="5378450"/>
          <p14:tracePt t="8006" x="3937000" y="5349875"/>
          <p14:tracePt t="8026" x="3929063" y="5241925"/>
          <p14:tracePt t="8042" x="3922713" y="5162550"/>
          <p14:tracePt t="8059" x="3914775" y="5068888"/>
          <p14:tracePt t="8076" x="3908425" y="4960938"/>
          <p14:tracePt t="8093" x="3908425" y="4787900"/>
          <p14:tracePt t="8109" x="3914775" y="4665663"/>
          <p14:tracePt t="8126" x="3929063" y="4529138"/>
          <p14:tracePt t="8143" x="3959225" y="4398963"/>
          <p14:tracePt t="8160" x="3987800" y="4254500"/>
          <p14:tracePt t="8175" x="4008438" y="4095750"/>
          <p14:tracePt t="8192" x="4024313" y="3959225"/>
          <p14:tracePt t="8210" x="4038600" y="3692525"/>
          <p14:tracePt t="8226" x="4059238" y="3533775"/>
          <p14:tracePt t="8243" x="4081463" y="3389313"/>
          <p14:tracePt t="8259" x="4110038" y="3259138"/>
          <p14:tracePt t="8276" x="4138613" y="3143250"/>
          <p14:tracePt t="8292" x="4160838" y="3021013"/>
          <p14:tracePt t="8310" x="4197350" y="2847975"/>
          <p14:tracePt t="8326" x="4211638" y="2754313"/>
          <p14:tracePt t="8342" x="4232275" y="2682875"/>
          <p14:tracePt t="8359" x="4240213" y="2632075"/>
          <p14:tracePt t="8376" x="4254500" y="2566988"/>
          <p14:tracePt t="8393" x="4254500" y="2495550"/>
          <p14:tracePt t="8409" x="4260850" y="2430463"/>
          <p14:tracePt t="8426" x="4268788" y="2401888"/>
          <p14:tracePt t="8443" x="4268788" y="2386013"/>
          <p14:tracePt t="8459" x="4268788" y="2365375"/>
          <p14:tracePt t="8475" x="4268788" y="2351088"/>
          <p14:tracePt t="8492" x="4268788" y="2322513"/>
          <p14:tracePt t="8510" x="4268788" y="2300288"/>
          <p14:tracePt t="8525" x="4260850" y="2271713"/>
          <p14:tracePt t="8543" x="4260850" y="2249488"/>
          <p14:tracePt t="8559" x="4260850" y="2235200"/>
          <p14:tracePt t="8576" x="4260850" y="2212975"/>
          <p14:tracePt t="8592" x="4260850" y="2192338"/>
          <p14:tracePt t="8609" x="4260850" y="2170113"/>
          <p14:tracePt t="8626" x="4260850" y="2149475"/>
          <p14:tracePt t="8642" x="4246563" y="2119313"/>
          <p14:tracePt t="8660" x="4232275" y="2105025"/>
          <p14:tracePt t="8676" x="4225925" y="2076450"/>
          <p14:tracePt t="8692" x="4217988" y="2055813"/>
          <p14:tracePt t="8709" x="4217988" y="2039938"/>
          <p14:tracePt t="8726" x="4217988" y="2019300"/>
          <p14:tracePt t="8742" x="4217988" y="1990725"/>
          <p14:tracePt t="8759" x="4217988" y="1976438"/>
          <p14:tracePt t="8776" x="4225925" y="1946275"/>
          <p14:tracePt t="8792" x="4225925" y="1925638"/>
          <p14:tracePt t="8809" x="4240213" y="1911350"/>
          <p14:tracePt t="8826" x="4246563" y="1882775"/>
          <p14:tracePt t="8843" x="4260850" y="1838325"/>
          <p14:tracePt t="8859" x="4268788" y="1824038"/>
          <p14:tracePt t="8876" x="4276725" y="1795463"/>
          <p14:tracePt t="8892" x="4291013" y="1773238"/>
          <p14:tracePt t="8908" x="4297363" y="1758950"/>
          <p14:tracePt t="8925" x="4305300" y="1730375"/>
          <p14:tracePt t="8942" x="4311650" y="1716088"/>
          <p14:tracePt t="8946" x="4311650" y="1701800"/>
          <p14:tracePt t="8959" x="4319588" y="1687513"/>
          <p14:tracePt t="8976" x="4325938" y="1665288"/>
          <p14:tracePt t="8992" x="4325938" y="1644650"/>
          <p14:tracePt t="9010" x="4325938" y="1630363"/>
          <p14:tracePt t="9026" x="4325938" y="1622425"/>
          <p14:tracePt t="9043" x="4325938" y="1600200"/>
          <p14:tracePt t="9060" x="4319588" y="1585913"/>
          <p14:tracePt t="9077" x="4305300" y="1565275"/>
          <p14:tracePt t="9092" x="4283075" y="1550988"/>
          <p14:tracePt t="9107" x="4276725" y="1543050"/>
          <p14:tracePt t="9123" x="4268788" y="1543050"/>
          <p14:tracePt t="9142" x="4268788" y="1535113"/>
          <p14:tracePt t="9315" x="4260850" y="1535113"/>
          <p14:tracePt t="11130" x="4254500" y="1535113"/>
          <p14:tracePt t="11205" x="4254500" y="1543050"/>
          <p14:tracePt t="11253" x="4246563" y="1543050"/>
          <p14:tracePt t="11265" x="4240213" y="1557338"/>
          <p14:tracePt t="11274" x="4225925" y="1565275"/>
          <p14:tracePt t="11290" x="4211638" y="1585913"/>
          <p14:tracePt t="11306" x="4189413" y="1608138"/>
          <p14:tracePt t="11323" x="4175125" y="1630363"/>
          <p14:tracePt t="11339" x="4160838" y="1636713"/>
          <p14:tracePt t="11357" x="4160838" y="1644650"/>
          <p14:tracePt t="11715" x="4152900" y="1644650"/>
          <p14:tracePt t="11760" x="4152900" y="1651000"/>
          <p14:tracePt t="11773" x="4146550" y="1658938"/>
          <p14:tracePt t="11796" x="4138613" y="1665288"/>
          <p14:tracePt t="11831" x="4132263" y="1665288"/>
          <p14:tracePt t="12155" x="4138613" y="1665288"/>
          <p14:tracePt t="12163" x="4138613" y="1658938"/>
          <p14:tracePt t="12176" x="4146550" y="1651000"/>
          <p14:tracePt t="12192" x="4160838" y="1636713"/>
          <p14:tracePt t="12208" x="4167188" y="1614488"/>
          <p14:tracePt t="12224" x="4181475" y="1593850"/>
          <p14:tracePt t="12241" x="4197350" y="1579563"/>
          <p14:tracePt t="12258" x="4203700" y="1565275"/>
          <p14:tracePt t="12274" x="4211638" y="1565275"/>
          <p14:tracePt t="12289" x="4211638" y="1557338"/>
          <p14:tracePt t="12307" x="4217988" y="1557338"/>
          <p14:tracePt t="12324" x="4217988" y="1550988"/>
          <p14:tracePt t="12341" x="4225925" y="1550988"/>
          <p14:tracePt t="12357" x="4232275" y="1543050"/>
          <p14:tracePt t="12374" x="4232275" y="1535113"/>
          <p14:tracePt t="12390" x="4240213" y="1528763"/>
          <p14:tracePt t="12422" x="4246563" y="1528763"/>
          <p14:tracePt t="12483" x="4246563" y="1520825"/>
          <p14:tracePt t="14650" x="4246563" y="1528763"/>
          <p14:tracePt t="14666" x="4246563" y="1543050"/>
          <p14:tracePt t="14675" x="4246563" y="1550988"/>
          <p14:tracePt t="14689" x="4260850" y="1571625"/>
          <p14:tracePt t="14706" x="4260850" y="1585913"/>
          <p14:tracePt t="14723" x="4276725" y="1608138"/>
          <p14:tracePt t="14740" x="4283075" y="1630363"/>
          <p14:tracePt t="14757" x="4291013" y="1658938"/>
          <p14:tracePt t="14774" x="4305300" y="1679575"/>
          <p14:tracePt t="14790" x="4305300" y="1687513"/>
          <p14:tracePt t="14807" x="4311650" y="1701800"/>
          <p14:tracePt t="14823" x="4311650" y="1709738"/>
          <p14:tracePt t="14840" x="4311650" y="1716088"/>
          <p14:tracePt t="14856" x="4311650" y="1724025"/>
          <p14:tracePt t="14873" x="4319588" y="1730375"/>
          <p14:tracePt t="14890" x="4325938" y="1738313"/>
          <p14:tracePt t="14907" x="4325938" y="1758950"/>
          <p14:tracePt t="14924" x="4325938" y="1766888"/>
          <p14:tracePt t="14940" x="4325938" y="1773238"/>
          <p14:tracePt t="14957" x="4333875" y="1773238"/>
          <p14:tracePt t="16730" x="4325938" y="1773238"/>
          <p14:tracePt t="16737" x="4311650" y="1773238"/>
          <p14:tracePt t="16743" x="4297363" y="1766888"/>
          <p14:tracePt t="16755" x="4283075" y="1766888"/>
          <p14:tracePt t="16771" x="4246563" y="1752600"/>
          <p14:tracePt t="16788" x="4167188" y="1752600"/>
          <p14:tracePt t="16806" x="4002088" y="1781175"/>
          <p14:tracePt t="16822" x="3865563" y="1809750"/>
          <p14:tracePt t="16839" x="3721100" y="1852613"/>
          <p14:tracePt t="16855" x="3548063" y="1897063"/>
          <p14:tracePt t="16872" x="3230563" y="1917700"/>
          <p14:tracePt t="16888" x="2949575" y="1931988"/>
          <p14:tracePt t="16907" x="2682875" y="1897063"/>
          <p14:tracePt t="16923" x="2422525" y="1838325"/>
          <p14:tracePt t="16940" x="2212975" y="1817688"/>
          <p14:tracePt t="16957" x="2039938" y="1795463"/>
          <p14:tracePt t="16973" x="1911350" y="1766888"/>
          <p14:tracePt t="16989" x="1809750" y="1744663"/>
          <p14:tracePt t="17007" x="1730375" y="1724025"/>
          <p14:tracePt t="17023" x="1708150" y="1724025"/>
          <p14:tracePt t="17039" x="1693863" y="1724025"/>
          <p14:tracePt t="17687" x="1701800" y="1724025"/>
          <p14:tracePt t="17695" x="1730375" y="1724025"/>
          <p14:tracePt t="17706" x="1773238" y="1724025"/>
          <p14:tracePt t="17723" x="1866900" y="1752600"/>
          <p14:tracePt t="17740" x="2141538" y="1781175"/>
          <p14:tracePt t="17757" x="2516188" y="1781175"/>
          <p14:tracePt t="17772" x="2782888" y="1803400"/>
          <p14:tracePt t="17787" x="2935288" y="1787525"/>
          <p14:tracePt t="17805" x="3000375" y="1766888"/>
          <p14:tracePt t="17820" x="3021013" y="1758950"/>
          <p14:tracePt t="17839" x="3049588" y="1744663"/>
          <p14:tracePt t="17856" x="3071813" y="1730375"/>
          <p14:tracePt t="17872" x="3100388" y="1730375"/>
          <p14:tracePt t="17888" x="3143250" y="1724025"/>
          <p14:tracePt t="17905" x="3208338" y="1716088"/>
          <p14:tracePt t="17923" x="3287713" y="1709738"/>
          <p14:tracePt t="17939" x="3375025" y="1709738"/>
          <p14:tracePt t="17943" x="3409950" y="1709738"/>
          <p14:tracePt t="17957" x="3482975" y="1701800"/>
          <p14:tracePt t="17973" x="3562350" y="1679575"/>
          <p14:tracePt t="17990" x="3627438" y="1673225"/>
          <p14:tracePt t="18006" x="3656013" y="1665288"/>
          <p14:tracePt t="18023" x="3670300" y="1658938"/>
          <p14:tracePt t="18049" x="3678238" y="1658938"/>
          <p14:tracePt t="18058" x="3684588" y="1651000"/>
          <p14:tracePt t="18073" x="3706813" y="1651000"/>
          <p14:tracePt t="18089" x="3721100" y="1651000"/>
          <p14:tracePt t="18106" x="3741738" y="1651000"/>
          <p14:tracePt t="18123" x="3756025" y="1651000"/>
          <p14:tracePt t="18141" x="3778250" y="1651000"/>
          <p14:tracePt t="18157" x="3792538" y="1651000"/>
          <p14:tracePt t="18173" x="3800475" y="1658938"/>
          <p14:tracePt t="18190" x="3814763" y="1665288"/>
          <p14:tracePt t="18243" x="3821113" y="1665288"/>
          <p14:tracePt t="18262" x="3829050" y="1665288"/>
          <p14:tracePt t="18277" x="3835400" y="1665288"/>
          <p14:tracePt t="18284" x="3843338" y="1665288"/>
          <p14:tracePt t="18293" x="3857625" y="1673225"/>
          <p14:tracePt t="18306" x="3865563" y="1687513"/>
          <p14:tracePt t="18323" x="3908425" y="1716088"/>
          <p14:tracePt t="18340" x="3929063" y="1738313"/>
          <p14:tracePt t="18356" x="3951288" y="1752600"/>
          <p14:tracePt t="18373" x="3965575" y="1766888"/>
          <p14:tracePt t="18389" x="3979863" y="1781175"/>
          <p14:tracePt t="18405" x="3987800" y="1787525"/>
          <p14:tracePt t="18422" x="4002088" y="1787525"/>
          <p14:tracePt t="18439" x="4016375" y="1795463"/>
          <p14:tracePt t="18455" x="4024313" y="1803400"/>
          <p14:tracePt t="18471" x="4030663" y="1809750"/>
          <p14:tracePt t="18488" x="4044950" y="1824038"/>
          <p14:tracePt t="18504" x="4052888" y="1831975"/>
          <p14:tracePt t="18523" x="4067175" y="1831975"/>
          <p14:tracePt t="18579" x="4073525" y="1831975"/>
          <p14:tracePt t="18605" x="4081463" y="1831975"/>
          <p14:tracePt t="18660" x="4087813" y="1831975"/>
          <p14:tracePt t="18667" x="4087813" y="1824038"/>
          <p14:tracePt t="18675" x="4095750" y="1817688"/>
          <p14:tracePt t="18690" x="4102100" y="1795463"/>
          <p14:tracePt t="18707" x="4117975" y="1781175"/>
          <p14:tracePt t="18722" x="4124325" y="1752600"/>
          <p14:tracePt t="18739" x="4132263" y="1724025"/>
          <p14:tracePt t="18756" x="4138613" y="1701800"/>
          <p14:tracePt t="18773" x="4138613" y="1673225"/>
          <p14:tracePt t="18790" x="4138613" y="1651000"/>
          <p14:tracePt t="18807" x="4138613" y="1644650"/>
          <p14:tracePt t="18822" x="4138613" y="1630363"/>
          <p14:tracePt t="18840" x="4138613" y="1614488"/>
          <p14:tracePt t="18856" x="4138613" y="1600200"/>
          <p14:tracePt t="18874" x="4138613" y="1579563"/>
          <p14:tracePt t="18891" x="4138613" y="1565275"/>
          <p14:tracePt t="18907" x="4138613" y="1557338"/>
          <p14:tracePt t="18922" x="4138613" y="1550988"/>
          <p14:tracePt t="18938" x="4138613" y="1543050"/>
          <p14:tracePt t="19266" x="4132263" y="1543050"/>
          <p14:tracePt t="19277" x="4124325" y="1543050"/>
          <p14:tracePt t="19289" x="4117975" y="1543050"/>
          <p14:tracePt t="19307" x="4087813" y="1550988"/>
          <p14:tracePt t="19322" x="4067175" y="1557338"/>
          <p14:tracePt t="19340" x="4038600" y="1565275"/>
          <p14:tracePt t="19356" x="4016375" y="1579563"/>
          <p14:tracePt t="19372" x="4002088" y="1579563"/>
          <p14:tracePt t="19390" x="3959225" y="1593850"/>
          <p14:tracePt t="19406" x="3900488" y="1608138"/>
          <p14:tracePt t="19423" x="3871913" y="1614488"/>
          <p14:tracePt t="19439" x="3843338" y="1622425"/>
          <p14:tracePt t="19454" x="3829050" y="1622425"/>
          <p14:tracePt t="19470" x="3806825" y="1622425"/>
          <p14:tracePt t="19488" x="3786188" y="1630363"/>
          <p14:tracePt t="19504" x="3771900" y="1636713"/>
          <p14:tracePt t="19521" x="3749675" y="1636713"/>
          <p14:tracePt t="19539" x="3741738" y="1636713"/>
          <p14:tracePt t="19556" x="3735388" y="1636713"/>
          <p14:tracePt t="19573" x="3727450" y="1636713"/>
          <p14:tracePt t="19590" x="3713163" y="1636713"/>
          <p14:tracePt t="19606" x="3706813" y="1636713"/>
          <p14:tracePt t="19622" x="3684588" y="1651000"/>
          <p14:tracePt t="19640" x="3656013" y="1658938"/>
          <p14:tracePt t="19656" x="3598863" y="1679575"/>
          <p14:tracePt t="19673" x="3482975" y="1724025"/>
          <p14:tracePt t="19690" x="3409950" y="1752600"/>
          <p14:tracePt t="19708" x="3367088" y="1773238"/>
          <p14:tracePt t="19722" x="3346450" y="1795463"/>
          <p14:tracePt t="19739" x="3338513" y="1803400"/>
          <p14:tracePt t="19883" x="3330575" y="1803400"/>
          <p14:tracePt t="19906" x="3330575" y="1809750"/>
          <p14:tracePt t="19913" x="3324225" y="1809750"/>
          <p14:tracePt t="19923" x="3309938" y="1817688"/>
          <p14:tracePt t="19939" x="3287713" y="1838325"/>
          <p14:tracePt t="19943" x="3273425" y="1852613"/>
          <p14:tracePt t="19956" x="3259138" y="1874838"/>
          <p14:tracePt t="19974" x="3157538" y="1946275"/>
          <p14:tracePt t="19991" x="3086100" y="2005013"/>
          <p14:tracePt t="20007" x="3028950" y="2084388"/>
          <p14:tracePt t="20024" x="2963863" y="2170113"/>
          <p14:tracePt t="20040" x="2927350" y="2249488"/>
          <p14:tracePt t="20057" x="2862263" y="2365375"/>
          <p14:tracePt t="20073" x="2811463" y="2422525"/>
          <p14:tracePt t="20087" x="2782888" y="2459038"/>
          <p14:tracePt t="20105" x="2717800" y="2552700"/>
          <p14:tracePt t="20120" x="2689225" y="2589213"/>
          <p14:tracePt t="20137" x="2674938" y="2609850"/>
          <p14:tracePt t="20154" x="2654300" y="2632075"/>
          <p14:tracePt t="20171" x="2654300" y="2638425"/>
          <p14:tracePt t="20188" x="2638425" y="2646363"/>
          <p14:tracePt t="20206" x="2638425" y="2668588"/>
          <p14:tracePt t="20223" x="2624138" y="2689225"/>
          <p14:tracePt t="20240" x="2617788" y="2711450"/>
          <p14:tracePt t="20257" x="2609850" y="2725738"/>
          <p14:tracePt t="20273" x="2609850" y="2740025"/>
          <p14:tracePt t="20290" x="2617788" y="2754313"/>
          <p14:tracePt t="20307" x="2654300" y="2768600"/>
          <p14:tracePt t="20323" x="2732088" y="2790825"/>
          <p14:tracePt t="20340" x="2841625" y="2797175"/>
          <p14:tracePt t="20356" x="3014663" y="2827338"/>
          <p14:tracePt t="20372" x="3330575" y="2913063"/>
          <p14:tracePt t="20391" x="3756025" y="3006725"/>
          <p14:tracePt t="20406" x="3922713" y="3043238"/>
          <p14:tracePt t="20423" x="4002088" y="3049588"/>
          <p14:tracePt t="20439" x="4038600" y="3049588"/>
          <p14:tracePt t="20443" x="4052888" y="3043238"/>
          <p14:tracePt t="20456" x="4059238" y="3043238"/>
          <p14:tracePt t="20487" x="4067175" y="3043238"/>
          <p14:tracePt t="20505" x="4095750" y="3043238"/>
          <p14:tracePt t="20521" x="4138613" y="3043238"/>
          <p14:tracePt t="20537" x="4203700" y="3057525"/>
          <p14:tracePt t="20554" x="4232275" y="3063875"/>
          <p14:tracePt t="20572" x="4240213" y="3063875"/>
          <p14:tracePt t="20589" x="4246563" y="3063875"/>
          <p14:tracePt t="20703" x="4268788" y="3057525"/>
          <p14:tracePt t="20711" x="4311650" y="3049588"/>
          <p14:tracePt t="20722" x="4354513" y="3028950"/>
          <p14:tracePt t="20739" x="4470400" y="2963863"/>
          <p14:tracePt t="20756" x="4606925" y="2921000"/>
          <p14:tracePt t="20773" x="4765675" y="2876550"/>
          <p14:tracePt t="20789" x="4852988" y="2847975"/>
          <p14:tracePt t="20806" x="4895850" y="2827338"/>
          <p14:tracePt t="20822" x="4903788" y="2819400"/>
          <p14:tracePt t="20901" x="4895850" y="2819400"/>
          <p14:tracePt t="20909" x="4895850" y="2811463"/>
          <p14:tracePt t="20925" x="4895850" y="2805113"/>
          <p14:tracePt t="20941" x="4910138" y="2805113"/>
          <p14:tracePt t="20956" x="4932363" y="2790825"/>
          <p14:tracePt t="20972" x="4997450" y="2782888"/>
          <p14:tracePt t="20989" x="5105400" y="2762250"/>
          <p14:tracePt t="21006" x="5292725" y="2754313"/>
          <p14:tracePt t="21023" x="5537200" y="2762250"/>
          <p14:tracePt t="21039" x="5630863" y="2762250"/>
          <p14:tracePt t="21056" x="5718175" y="2754313"/>
          <p14:tracePt t="21074" x="5754688" y="2740025"/>
          <p14:tracePt t="21089" x="5768975" y="2740025"/>
          <p14:tracePt t="21107" x="5783263" y="2733675"/>
          <p14:tracePt t="21124" x="5797550" y="2733675"/>
          <p14:tracePt t="21140" x="5811838" y="2733675"/>
          <p14:tracePt t="21157" x="5811838" y="2725738"/>
          <p14:tracePt t="21190" x="5811838" y="2717800"/>
          <p14:tracePt t="21225" x="5819775" y="2717800"/>
          <p14:tracePt t="21244" x="5826125" y="2717800"/>
          <p14:tracePt t="21250" x="5826125" y="2711450"/>
          <p14:tracePt t="21257" x="5834063" y="2711450"/>
          <p14:tracePt t="21350" x="5826125" y="2711450"/>
          <p14:tracePt t="21363" x="5819775" y="2711450"/>
          <p14:tracePt t="21373" x="5803900" y="2711450"/>
          <p14:tracePt t="21389" x="5789613" y="2711450"/>
          <p14:tracePt t="21406" x="5761038" y="2711450"/>
          <p14:tracePt t="21423" x="5732463" y="2711450"/>
          <p14:tracePt t="21439" x="5689600" y="2711450"/>
          <p14:tracePt t="21456" x="5624513" y="2703513"/>
          <p14:tracePt t="21472" x="5522913" y="2689225"/>
          <p14:tracePt t="21489" x="5408613" y="2674938"/>
          <p14:tracePt t="21505" x="5284788" y="2674938"/>
          <p14:tracePt t="21522" x="5141913" y="2654300"/>
          <p14:tracePt t="21540" x="5003800" y="2624138"/>
          <p14:tracePt t="21556" x="4932363" y="2617788"/>
          <p14:tracePt t="21572" x="4889500" y="2609850"/>
          <p14:tracePt t="21589" x="4859338" y="2603500"/>
          <p14:tracePt t="21605" x="4845050" y="2603500"/>
          <p14:tracePt t="21624" x="4816475" y="2603500"/>
          <p14:tracePt t="21639" x="4787900" y="2595563"/>
          <p14:tracePt t="21656" x="4737100" y="2595563"/>
          <p14:tracePt t="21672" x="4672013" y="2595563"/>
          <p14:tracePt t="21689" x="4657725" y="2595563"/>
          <p14:tracePt t="21706" x="4657725" y="2589213"/>
          <p14:tracePt t="22015" x="4665663" y="2589213"/>
          <p14:tracePt t="22023" x="4686300" y="2589213"/>
          <p14:tracePt t="22039" x="4787900" y="2609850"/>
          <p14:tracePt t="22057" x="4960938" y="2632075"/>
          <p14:tracePt t="22072" x="5162550" y="2668588"/>
          <p14:tracePt t="22089" x="5378450" y="2682875"/>
          <p14:tracePt t="22105" x="5537200" y="2703513"/>
          <p14:tracePt t="22123" x="5661025" y="2733675"/>
          <p14:tracePt t="22139" x="5675313" y="2733675"/>
          <p14:tracePt t="22186" x="5681663" y="2733675"/>
          <p14:tracePt t="22206" x="5689600" y="2733675"/>
          <p14:tracePt t="22213" x="5695950" y="2733675"/>
          <p14:tracePt t="22222" x="5710238" y="2733675"/>
          <p14:tracePt t="22239" x="5718175" y="2733675"/>
          <p14:tracePt t="22369" x="5703888" y="2733675"/>
          <p14:tracePt t="22378" x="5695950" y="2733675"/>
          <p14:tracePt t="22387" x="5681663" y="2733675"/>
          <p14:tracePt t="22403" x="5610225" y="2733675"/>
          <p14:tracePt t="22420" x="5508625" y="2733675"/>
          <p14:tracePt t="22438" x="5105400" y="2754313"/>
          <p14:tracePt t="22454" x="4700588" y="2782888"/>
          <p14:tracePt t="22470" x="4203700" y="2768600"/>
          <p14:tracePt t="22488" x="3792538" y="2660650"/>
          <p14:tracePt t="22505" x="3533775" y="2617788"/>
          <p14:tracePt t="22523" x="3324225" y="2566988"/>
          <p14:tracePt t="22539" x="3252788" y="2544763"/>
          <p14:tracePt t="22556" x="3216275" y="2530475"/>
          <p14:tracePt t="22610" x="3208338" y="2524125"/>
          <p14:tracePt t="22617" x="3194050" y="2524125"/>
          <p14:tracePt t="22625" x="3173413" y="2516188"/>
          <p14:tracePt t="22640" x="3086100" y="2501900"/>
          <p14:tracePt t="22655" x="3006725" y="2481263"/>
          <p14:tracePt t="22672" x="2935288" y="2451100"/>
          <p14:tracePt t="22689" x="2898775" y="2436813"/>
          <p14:tracePt t="22706" x="2884488" y="2436813"/>
          <p14:tracePt t="22799" x="2884488" y="2430463"/>
          <p14:tracePt t="22822" x="2890838" y="2430463"/>
          <p14:tracePt t="22924" x="2862263" y="2430463"/>
          <p14:tracePt t="22932" x="2827338" y="2430463"/>
          <p14:tracePt t="22940" x="2782888" y="2444750"/>
          <p14:tracePt t="22953" x="2732088" y="2451100"/>
          <p14:tracePt t="22969" x="2638425" y="2481263"/>
          <p14:tracePt t="22987" x="2524125" y="2509838"/>
          <p14:tracePt t="23003" x="2451100" y="2524125"/>
          <p14:tracePt t="23019" x="2379663" y="2552700"/>
          <p14:tracePt t="23036" x="2328863" y="2566988"/>
          <p14:tracePt t="23052" x="2300288" y="2574925"/>
          <p14:tracePt t="23070" x="2292350" y="2574925"/>
          <p14:tracePt t="23087" x="2286000" y="2574925"/>
          <p14:tracePt t="23102" x="2286000" y="2581275"/>
          <p14:tracePt t="23120" x="2278063" y="2581275"/>
          <p14:tracePt t="23179" x="2278063" y="2589213"/>
          <p14:tracePt t="23220" x="2300288" y="2589213"/>
          <p14:tracePt t="23227" x="2343150" y="2603500"/>
          <p14:tracePt t="23239" x="2393950" y="2617788"/>
          <p14:tracePt t="23256" x="2638425" y="2646363"/>
          <p14:tracePt t="23272" x="2847975" y="2674938"/>
          <p14:tracePt t="23288" x="3057525" y="2711450"/>
          <p14:tracePt t="23303" x="3244850" y="2717800"/>
          <p14:tracePt t="23320" x="3381375" y="2717800"/>
          <p14:tracePt t="23338" x="3468688" y="2717800"/>
          <p14:tracePt t="23353" x="3519488" y="2725738"/>
          <p14:tracePt t="23369" x="3525838" y="2725738"/>
          <p14:tracePt t="23386" x="3533775" y="2725738"/>
          <p14:tracePt t="23536" x="3540125" y="2725738"/>
          <p14:tracePt t="23827" x="3533775" y="2725738"/>
          <p14:tracePt t="23842" x="3525838" y="2725738"/>
          <p14:tracePt t="23848" x="3519488" y="2725738"/>
          <p14:tracePt t="23857" x="3511550" y="2725738"/>
          <p14:tracePt t="23869" x="3503613" y="2725738"/>
          <p14:tracePt t="23886" x="3489325" y="2725738"/>
          <p14:tracePt t="23902" x="3489325" y="2733675"/>
          <p14:tracePt t="24304" x="3482975" y="2733675"/>
          <p14:tracePt t="24313" x="3475038" y="2725738"/>
          <p14:tracePt t="24321" x="3468688" y="2717800"/>
          <p14:tracePt t="24338" x="3440113" y="2674938"/>
          <p14:tracePt t="24355" x="3309938" y="2538413"/>
          <p14:tracePt t="24372" x="3187700" y="2444750"/>
          <p14:tracePt t="24388" x="3071813" y="2371725"/>
          <p14:tracePt t="24405" x="2984500" y="2336800"/>
          <p14:tracePt t="24421" x="2890838" y="2308225"/>
          <p14:tracePt t="24438" x="2827338" y="2286000"/>
          <p14:tracePt t="24442" x="2811463" y="2278063"/>
          <p14:tracePt t="24455" x="2797175" y="2278063"/>
          <p14:tracePt t="24470" x="2790825" y="2278063"/>
          <p14:tracePt t="24517" x="2782888" y="2278063"/>
          <p14:tracePt t="24529" x="2776538" y="2278063"/>
          <p14:tracePt t="24555" x="2768600" y="2278063"/>
          <p14:tracePt t="24560" x="2768600" y="2271713"/>
          <p14:tracePt t="24569" x="2762250" y="2271713"/>
          <p14:tracePt t="24586" x="2754313" y="2271713"/>
          <p14:tracePt t="24603" x="2747963" y="2263775"/>
          <p14:tracePt t="24640" x="2740025" y="2257425"/>
          <p14:tracePt t="24655" x="2732088" y="2243138"/>
          <p14:tracePt t="24671" x="2711450" y="2228850"/>
          <p14:tracePt t="24688" x="2689225" y="2206625"/>
          <p14:tracePt t="24705" x="2660650" y="2184400"/>
          <p14:tracePt t="24722" x="2632075" y="2155825"/>
          <p14:tracePt t="24738" x="2617788" y="2133600"/>
          <p14:tracePt t="24755" x="2609850" y="2127250"/>
          <p14:tracePt t="24771" x="2609850" y="2105025"/>
          <p14:tracePt t="24788" x="2603500" y="2084388"/>
          <p14:tracePt t="24805" x="2589213" y="2062163"/>
          <p14:tracePt t="24807" x="2581275" y="2055813"/>
          <p14:tracePt t="24822" x="2559050" y="2033588"/>
          <p14:tracePt t="24839" x="2544763" y="2011363"/>
          <p14:tracePt t="24855" x="2524125" y="2005013"/>
          <p14:tracePt t="24872" x="2509838" y="1997075"/>
          <p14:tracePt t="24888" x="2501900" y="1982788"/>
          <p14:tracePt t="24904" x="2495550" y="1982788"/>
          <p14:tracePt t="25095" x="2487613" y="1990725"/>
          <p14:tracePt t="25102" x="2487613" y="1997075"/>
          <p14:tracePt t="25110" x="2481263" y="2011363"/>
          <p14:tracePt t="25121" x="2473325" y="2039938"/>
          <p14:tracePt t="25138" x="2459038" y="2084388"/>
          <p14:tracePt t="25155" x="2451100" y="2119313"/>
          <p14:tracePt t="25171" x="2451100" y="2141538"/>
          <p14:tracePt t="25304" x="2459038" y="2141538"/>
          <p14:tracePt t="25311" x="2473325" y="2133600"/>
          <p14:tracePt t="25321" x="2481263" y="2127250"/>
          <p14:tracePt t="25339" x="2509838" y="2090738"/>
          <p14:tracePt t="25356" x="2538413" y="2062163"/>
          <p14:tracePt t="25371" x="2574925" y="2011363"/>
          <p14:tracePt t="25388" x="2617788" y="1960563"/>
          <p14:tracePt t="25405" x="2654300" y="1911350"/>
          <p14:tracePt t="25421" x="2674938" y="1882775"/>
          <p14:tracePt t="25439" x="2697163" y="1846263"/>
          <p14:tracePt t="25456" x="2711450" y="1838325"/>
          <p14:tracePt t="25471" x="2725738" y="1824038"/>
          <p14:tracePt t="25488" x="2740025" y="1809750"/>
          <p14:tracePt t="25504" x="2740025" y="1795463"/>
          <p14:tracePt t="25521" x="2747963" y="1787525"/>
          <p14:tracePt t="25540" x="2754313" y="1773238"/>
          <p14:tracePt t="25555" x="2754313" y="1766888"/>
          <p14:tracePt t="25572" x="2768600" y="1752600"/>
          <p14:tracePt t="25589" x="2776538" y="1738313"/>
          <p14:tracePt t="25606" x="2797175" y="1716088"/>
          <p14:tracePt t="25622" x="2805113" y="1701800"/>
          <p14:tracePt t="25640" x="2811463" y="1679575"/>
          <p14:tracePt t="25655" x="2811463" y="1673225"/>
          <p14:tracePt t="25670" x="2811463" y="1665288"/>
          <p14:tracePt t="25816" x="2811463" y="1658938"/>
          <p14:tracePt t="25989" x="2819400" y="1658938"/>
          <p14:tracePt t="26595" x="2811463" y="1658938"/>
          <p14:tracePt t="26603" x="2805113" y="1658938"/>
          <p14:tracePt t="26611" x="2797175" y="1658938"/>
          <p14:tracePt t="26620" x="2790825" y="1658938"/>
          <p14:tracePt t="26637" x="2768600" y="1665288"/>
          <p14:tracePt t="26655" x="2732088" y="1693863"/>
          <p14:tracePt t="26671" x="2689225" y="1716088"/>
          <p14:tracePt t="26688" x="2603500" y="1744663"/>
          <p14:tracePt t="26705" x="2516188" y="1781175"/>
          <p14:tracePt t="26722" x="2436813" y="1824038"/>
          <p14:tracePt t="26738" x="2351088" y="1874838"/>
          <p14:tracePt t="26753" x="2263775" y="1931988"/>
          <p14:tracePt t="26770" x="2192338" y="1968500"/>
          <p14:tracePt t="26786" x="2133600" y="2019300"/>
          <p14:tracePt t="26802" x="2090738" y="2062163"/>
          <p14:tracePt t="26819" x="2062163" y="2098675"/>
          <p14:tracePt t="26836" x="2025650" y="2170113"/>
          <p14:tracePt t="26852" x="1982788" y="2243138"/>
          <p14:tracePt t="26869" x="1939925" y="2357438"/>
          <p14:tracePt t="26886" x="1882775" y="2538413"/>
          <p14:tracePt t="26902" x="1852613" y="2646363"/>
          <p14:tracePt t="26919" x="1824038" y="2754313"/>
          <p14:tracePt t="26937" x="1803400" y="2870200"/>
          <p14:tracePt t="26939" x="1795463" y="2927350"/>
          <p14:tracePt t="26952" x="1795463" y="2984500"/>
          <p14:tracePt t="26969" x="1838325" y="3108325"/>
          <p14:tracePt t="26989" x="1968500" y="3367088"/>
          <p14:tracePt t="27004" x="2112963" y="3568700"/>
          <p14:tracePt t="27021" x="2300288" y="3814763"/>
          <p14:tracePt t="27037" x="2516188" y="4052888"/>
          <p14:tracePt t="27054" x="2711450" y="4225925"/>
          <p14:tracePt t="27071" x="2927350" y="4391025"/>
          <p14:tracePt t="27088" x="3043238" y="4478338"/>
          <p14:tracePt t="27104" x="3151188" y="4549775"/>
          <p14:tracePt t="27121" x="3244850" y="4592638"/>
          <p14:tracePt t="27137" x="3330575" y="4600575"/>
          <p14:tracePt t="27155" x="3475038" y="4578350"/>
          <p14:tracePt t="27172" x="3562350" y="4549775"/>
          <p14:tracePt t="27188" x="3684588" y="4513263"/>
          <p14:tracePt t="27204" x="3814763" y="4464050"/>
          <p14:tracePt t="27221" x="3914775" y="4413250"/>
          <p14:tracePt t="27238" x="3987800" y="4333875"/>
          <p14:tracePt t="27254" x="4024313" y="4225925"/>
          <p14:tracePt t="27271" x="4052888" y="3994150"/>
          <p14:tracePt t="27287" x="4059238" y="3843338"/>
          <p14:tracePt t="27304" x="4059238" y="3713163"/>
          <p14:tracePt t="27320" x="4059238" y="3568700"/>
          <p14:tracePt t="27337" x="4059238" y="3454400"/>
          <p14:tracePt t="27353" x="4052888" y="3324225"/>
          <p14:tracePt t="27370" x="4030663" y="3208338"/>
          <p14:tracePt t="27388" x="3994150" y="3057525"/>
          <p14:tracePt t="27406" x="3965575" y="2949575"/>
          <p14:tracePt t="27422" x="3914775" y="2811463"/>
          <p14:tracePt t="27437" x="3821113" y="2654300"/>
          <p14:tracePt t="27442" x="3749675" y="2566988"/>
          <p14:tracePt t="27454" x="3692525" y="2495550"/>
          <p14:tracePt t="27470" x="3562350" y="2393950"/>
          <p14:tracePt t="27488" x="3375025" y="2278063"/>
          <p14:tracePt t="27504" x="3302000" y="2249488"/>
          <p14:tracePt t="27522" x="3281363" y="2228850"/>
          <p14:tracePt t="27554" x="3281363" y="2220913"/>
          <p14:tracePt t="27571" x="3281363" y="2212975"/>
          <p14:tracePt t="27588" x="3273425" y="2206625"/>
          <p14:tracePt t="27604" x="3252788" y="2184400"/>
          <p14:tracePt t="27620" x="3222625" y="2163763"/>
          <p14:tracePt t="27639" x="3122613" y="2119313"/>
          <p14:tracePt t="27655" x="3043238" y="2084388"/>
          <p14:tracePt t="27671" x="2955925" y="2047875"/>
          <p14:tracePt t="27687" x="2884488" y="2019300"/>
          <p14:tracePt t="27704" x="2805113" y="1990725"/>
          <p14:tracePt t="27720" x="2740025" y="1976438"/>
          <p14:tracePt t="27738" x="2689225" y="1960563"/>
          <p14:tracePt t="27754" x="2638425" y="1960563"/>
          <p14:tracePt t="27771" x="2595563" y="1960563"/>
          <p14:tracePt t="27788" x="2524125" y="1960563"/>
          <p14:tracePt t="27804" x="2430463" y="1997075"/>
          <p14:tracePt t="27820" x="2328863" y="2062163"/>
          <p14:tracePt t="27840" x="2141538" y="2198688"/>
          <p14:tracePt t="27855" x="2084388" y="2243138"/>
          <p14:tracePt t="27871" x="1903413" y="2401888"/>
          <p14:tracePt t="27888" x="1817688" y="2495550"/>
          <p14:tracePt t="27905" x="1724025" y="2609850"/>
          <p14:tracePt t="27922" x="1665288" y="2711450"/>
          <p14:tracePt t="27936" x="1614488" y="2811463"/>
          <p14:tracePt t="27938" x="1600200" y="2862263"/>
          <p14:tracePt t="27952" x="1593850" y="2927350"/>
          <p14:tracePt t="27968" x="1593850" y="3043238"/>
          <p14:tracePt t="27986" x="1622425" y="3273425"/>
          <p14:tracePt t="28002" x="1636713" y="3440113"/>
          <p14:tracePt t="28018" x="1679575" y="3582988"/>
          <p14:tracePt t="28036" x="1758950" y="3713163"/>
          <p14:tracePt t="28054" x="1846263" y="3829050"/>
          <p14:tracePt t="28071" x="1968500" y="3922713"/>
          <p14:tracePt t="28088" x="2149475" y="3987800"/>
          <p14:tracePt t="28104" x="2271713" y="4016375"/>
          <p14:tracePt t="28120" x="2386013" y="4038600"/>
          <p14:tracePt t="28137" x="2524125" y="4059238"/>
          <p14:tracePt t="28154" x="2689225" y="4095750"/>
          <p14:tracePt t="28171" x="2984500" y="4146550"/>
          <p14:tracePt t="28187" x="3165475" y="4160838"/>
          <p14:tracePt t="28204" x="3338513" y="4152900"/>
          <p14:tracePt t="28220" x="3468688" y="4110038"/>
          <p14:tracePt t="28238" x="3548063" y="4073525"/>
          <p14:tracePt t="28254" x="3576638" y="4016375"/>
          <p14:tracePt t="28272" x="3605213" y="3914775"/>
          <p14:tracePt t="28288" x="3613150" y="3871913"/>
          <p14:tracePt t="28304" x="3619500" y="3851275"/>
          <p14:tracePt t="28320" x="3627438" y="3814763"/>
          <p14:tracePt t="28337" x="3641725" y="3800475"/>
          <p14:tracePt t="28354" x="3656013" y="3771900"/>
          <p14:tracePt t="28371" x="3662363" y="3741738"/>
          <p14:tracePt t="28388" x="3662363" y="3721100"/>
          <p14:tracePt t="28404" x="3662363" y="3713163"/>
          <p14:tracePt t="28420" x="3662363" y="3698875"/>
          <p14:tracePt t="28437" x="3662363" y="3692525"/>
          <p14:tracePt t="28551" x="3662363" y="3684588"/>
          <p14:tracePt t="28561" x="3662363" y="3678238"/>
          <p14:tracePt t="28571" x="3662363" y="3670300"/>
          <p14:tracePt t="28587" x="3678238" y="3633788"/>
          <p14:tracePt t="28603" x="3692525" y="3582988"/>
          <p14:tracePt t="28620" x="3698875" y="3525838"/>
          <p14:tracePt t="28637" x="3735388" y="3425825"/>
          <p14:tracePt t="28654" x="3763963" y="3338513"/>
          <p14:tracePt t="28671" x="3792538" y="3244850"/>
          <p14:tracePt t="28687" x="3821113" y="3143250"/>
          <p14:tracePt t="28703" x="3851275" y="3028950"/>
          <p14:tracePt t="28720" x="3871913" y="2927350"/>
          <p14:tracePt t="28738" x="3894138" y="2762250"/>
          <p14:tracePt t="28754" x="3894138" y="2682875"/>
          <p14:tracePt t="28771" x="3894138" y="2603500"/>
          <p14:tracePt t="28788" x="3879850" y="2530475"/>
          <p14:tracePt t="28803" x="3865563" y="2473325"/>
          <p14:tracePt t="28820" x="3857625" y="2444750"/>
          <p14:tracePt t="28837" x="3843338" y="2401888"/>
          <p14:tracePt t="28854" x="3835400" y="2371725"/>
          <p14:tracePt t="28870" x="3814763" y="2343150"/>
          <p14:tracePt t="28887" x="3792538" y="2314575"/>
          <p14:tracePt t="28903" x="3771900" y="2286000"/>
          <p14:tracePt t="28920" x="3741738" y="2263775"/>
          <p14:tracePt t="28937" x="3706813" y="2243138"/>
          <p14:tracePt t="28941" x="3684588" y="2228850"/>
          <p14:tracePt t="28954" x="3633788" y="2206625"/>
          <p14:tracePt t="28970" x="3605213" y="2192338"/>
          <p14:tracePt t="29005" x="3605213" y="2198688"/>
          <p14:tracePt t="29023" x="3656013" y="2198688"/>
          <p14:tracePt t="29038" x="3713163" y="2198688"/>
          <p14:tracePt t="29056" x="3763963" y="2206625"/>
          <p14:tracePt t="29070" x="3829050" y="2220913"/>
          <p14:tracePt t="29086" x="3908425" y="2235200"/>
          <p14:tracePt t="29101" x="3929063" y="2235200"/>
          <p14:tracePt t="29118" x="3951288" y="2243138"/>
          <p14:tracePt t="29135" x="3965575" y="2243138"/>
          <p14:tracePt t="29151" x="3979863" y="2249488"/>
          <p14:tracePt t="29170" x="4002088" y="2263775"/>
          <p14:tracePt t="29187" x="4038600" y="2278063"/>
          <p14:tracePt t="29203" x="4081463" y="2286000"/>
          <p14:tracePt t="29221" x="4110038" y="2286000"/>
          <p14:tracePt t="29239" x="4138613" y="2286000"/>
          <p14:tracePt t="29254" x="4146550" y="2286000"/>
          <p14:tracePt t="29271" x="4152900" y="2278063"/>
          <p14:tracePt t="29287" x="4152900" y="2263775"/>
          <p14:tracePt t="29303" x="4152900" y="2257425"/>
          <p14:tracePt t="29320" x="4146550" y="2249488"/>
          <p14:tracePt t="29376" x="4138613" y="2286000"/>
          <p14:tracePt t="29383" x="4138613" y="2351088"/>
          <p14:tracePt t="29391" x="4138613" y="2430463"/>
          <p14:tracePt t="29403" x="4138613" y="2509838"/>
          <p14:tracePt t="29420" x="4146550" y="2689225"/>
          <p14:tracePt t="29437" x="4175125" y="2876550"/>
          <p14:tracePt t="29454" x="4203700" y="2978150"/>
          <p14:tracePt t="29470" x="4232275" y="3071813"/>
          <p14:tracePt t="29487" x="4276725" y="3151188"/>
          <p14:tracePt t="29503" x="4370388" y="3252788"/>
          <p14:tracePt t="29521" x="4586288" y="3482975"/>
          <p14:tracePt t="29537" x="4730750" y="3619500"/>
          <p14:tracePt t="29554" x="4867275" y="3741738"/>
          <p14:tracePt t="29570" x="5003800" y="3851275"/>
          <p14:tracePt t="29587" x="5105400" y="3908425"/>
          <p14:tracePt t="29603" x="5176838" y="3944938"/>
          <p14:tracePt t="29620" x="5213350" y="3965575"/>
          <p14:tracePt t="29637" x="5264150" y="3994150"/>
          <p14:tracePt t="29654" x="5307013" y="4008438"/>
          <p14:tracePt t="29670" x="5394325" y="4024313"/>
          <p14:tracePt t="29687" x="5465763" y="4024313"/>
          <p14:tracePt t="29703" x="5516563" y="4016375"/>
          <p14:tracePt t="29721" x="5610225" y="3979863"/>
          <p14:tracePt t="29738" x="5653088" y="3944938"/>
          <p14:tracePt t="29754" x="5675313" y="3930650"/>
          <p14:tracePt t="29771" x="5695950" y="3908425"/>
          <p14:tracePt t="29786" x="5718175" y="3871913"/>
          <p14:tracePt t="29803" x="5768975" y="3806825"/>
          <p14:tracePt t="29820" x="5848350" y="3727450"/>
          <p14:tracePt t="29837" x="5976938" y="3582988"/>
          <p14:tracePt t="29854" x="6078538" y="3489325"/>
          <p14:tracePt t="29870" x="6172200" y="3403600"/>
          <p14:tracePt t="29886" x="6265863" y="3302000"/>
          <p14:tracePt t="29903" x="6308725" y="3236913"/>
          <p14:tracePt t="29920" x="6338888" y="3179763"/>
          <p14:tracePt t="29937" x="6367463" y="3108325"/>
          <p14:tracePt t="29954" x="6373813" y="3035300"/>
          <p14:tracePt t="29970" x="6373813" y="2978150"/>
          <p14:tracePt t="29988" x="6373813" y="2906713"/>
          <p14:tracePt t="30003" x="6367463" y="2855913"/>
          <p14:tracePt t="30020" x="6359525" y="2790825"/>
          <p14:tracePt t="30037" x="6353175" y="2711450"/>
          <p14:tracePt t="30054" x="6353175" y="2624138"/>
          <p14:tracePt t="30070" x="6345238" y="2566988"/>
          <p14:tracePt t="30087" x="6323013" y="2516188"/>
          <p14:tracePt t="30103" x="6294438" y="2481263"/>
          <p14:tracePt t="30121" x="6223000" y="2444750"/>
          <p14:tracePt t="30138" x="6027738" y="2386013"/>
          <p14:tracePt t="30154" x="5826125" y="2336800"/>
          <p14:tracePt t="30171" x="5646738" y="2300288"/>
          <p14:tracePt t="30188" x="5480050" y="2271713"/>
          <p14:tracePt t="30204" x="5357813" y="2257425"/>
          <p14:tracePt t="30220" x="5278438" y="2257425"/>
          <p14:tracePt t="30235" x="5221288" y="2257425"/>
          <p14:tracePt t="30253" x="5199063" y="2257425"/>
          <p14:tracePt t="30269" x="5184775" y="2263775"/>
          <p14:tracePt t="30287" x="5170488" y="2271713"/>
          <p14:tracePt t="30303" x="5156200" y="2286000"/>
          <p14:tracePt t="30319" x="5133975" y="2308225"/>
          <p14:tracePt t="30336" x="5119688" y="2314575"/>
          <p14:tracePt t="30353" x="5083175" y="2336800"/>
          <p14:tracePt t="30370" x="5068888" y="2343150"/>
          <p14:tracePt t="30387" x="5054600" y="2351088"/>
          <p14:tracePt t="30403" x="5040313" y="2351088"/>
          <p14:tracePt t="30420" x="5018088" y="2371725"/>
          <p14:tracePt t="30437" x="5003800" y="2379663"/>
          <p14:tracePt t="30442" x="4989513" y="2386013"/>
          <p14:tracePt t="30453" x="4983163" y="2393950"/>
          <p14:tracePt t="30470" x="4983163" y="2401888"/>
          <p14:tracePt t="30489" x="4983163" y="2408238"/>
          <p14:tracePt t="30511" x="4983163" y="2416175"/>
          <p14:tracePt t="30519" x="4989513" y="2430463"/>
          <p14:tracePt t="30536" x="4989513" y="2444750"/>
          <p14:tracePt t="30553" x="4983163" y="2459038"/>
          <p14:tracePt t="30571" x="4960938" y="2473325"/>
          <p14:tracePt t="30587" x="4924425" y="2495550"/>
          <p14:tracePt t="30603" x="4830763" y="2566988"/>
          <p14:tracePt t="30620" x="4637088" y="2711450"/>
          <p14:tracePt t="30636" x="4370388" y="2847975"/>
          <p14:tracePt t="30653" x="4024313" y="2992438"/>
          <p14:tracePt t="30669" x="3800475" y="3057525"/>
          <p14:tracePt t="30688" x="3648075" y="3086100"/>
          <p14:tracePt t="30703" x="3633788" y="3094038"/>
          <p14:tracePt t="30720" x="3627438" y="3094038"/>
          <p14:tracePt t="30738" x="3613150" y="3094038"/>
          <p14:tracePt t="30753" x="3525838" y="3122613"/>
          <p14:tracePt t="30770" x="3446463" y="3143250"/>
          <p14:tracePt t="30787" x="3360738" y="3165475"/>
          <p14:tracePt t="30803" x="3338513" y="3173413"/>
          <p14:tracePt t="30820" x="3302000" y="3173413"/>
          <p14:tracePt t="30837" x="3259138" y="3173413"/>
          <p14:tracePt t="30853" x="3222625" y="3173413"/>
          <p14:tracePt t="30869" x="3173413" y="3173413"/>
          <p14:tracePt t="30887" x="3086100" y="3173413"/>
          <p14:tracePt t="30903" x="3006725" y="3173413"/>
          <p14:tracePt t="30920" x="2913063" y="3157538"/>
          <p14:tracePt t="30937" x="2833688" y="3151188"/>
          <p14:tracePt t="30940" x="2797175" y="3143250"/>
          <p14:tracePt t="30953" x="2776538" y="3136900"/>
          <p14:tracePt t="30971" x="2711450" y="3114675"/>
          <p14:tracePt t="30988" x="2689225" y="3100388"/>
          <p14:tracePt t="31020" x="2689225" y="3086100"/>
          <p14:tracePt t="31037" x="2689225" y="3079750"/>
          <p14:tracePt t="31053" x="2682875" y="3057525"/>
          <p14:tracePt t="31069" x="2668588" y="3035300"/>
          <p14:tracePt t="31087" x="2646363" y="3006725"/>
          <p14:tracePt t="31103" x="2632075" y="2984500"/>
          <p14:tracePt t="31120" x="2617788" y="2963863"/>
          <p14:tracePt t="31137" x="2595563" y="2935288"/>
          <p14:tracePt t="31153" x="2574925" y="2906713"/>
          <p14:tracePt t="31169" x="2559050" y="2890838"/>
          <p14:tracePt t="31187" x="2552700" y="2862263"/>
          <p14:tracePt t="31205" x="2544763" y="2847975"/>
          <p14:tracePt t="31220" x="2544763" y="2841625"/>
          <p14:tracePt t="31238" x="2538413" y="2819400"/>
          <p14:tracePt t="31254" x="2530475" y="2805113"/>
          <p14:tracePt t="31271" x="2524125" y="2782888"/>
          <p14:tracePt t="31288" x="2516188" y="2776538"/>
          <p14:tracePt t="31304" x="2509838" y="2768600"/>
          <p14:tracePt t="31321" x="2509838" y="2762250"/>
          <p14:tracePt t="31350" x="2509838" y="2754313"/>
          <p14:tracePt t="31371" x="2509838" y="2747963"/>
          <p14:tracePt t="31383" x="2501900" y="2747963"/>
          <p14:tracePt t="31421" x="2501900" y="2740025"/>
          <p14:tracePt t="31817" x="2501900" y="2747963"/>
          <p14:tracePt t="31825" x="2501900" y="2754313"/>
          <p14:tracePt t="31841" x="2509838" y="2754313"/>
          <p14:tracePt t="31852" x="2516188" y="2762250"/>
          <p14:tracePt t="31870" x="2589213" y="2833688"/>
          <p14:tracePt t="31886" x="2689225" y="2906713"/>
          <p14:tracePt t="31903" x="2762250" y="2935288"/>
          <p14:tracePt t="31920" x="2797175" y="2955925"/>
          <p14:tracePt t="31936" x="2811463" y="2963863"/>
          <p14:tracePt t="31940" x="2827338" y="2963863"/>
          <p14:tracePt t="31953" x="2833688" y="2970213"/>
          <p14:tracePt t="31969" x="2855913" y="2970213"/>
          <p14:tracePt t="31987" x="2905125" y="2970213"/>
          <p14:tracePt t="32004" x="2992438" y="2970213"/>
          <p14:tracePt t="32019" x="3100388" y="2970213"/>
          <p14:tracePt t="32036" x="3222625" y="2978150"/>
          <p14:tracePt t="32053" x="3338513" y="2992438"/>
          <p14:tracePt t="32070" x="3432175" y="2992438"/>
          <p14:tracePt t="32087" x="3460750" y="2992438"/>
          <p14:tracePt t="32157" x="3475038" y="2992438"/>
          <p14:tracePt t="32165" x="3489325" y="2984500"/>
          <p14:tracePt t="32173" x="3519488" y="2978150"/>
          <p14:tracePt t="32187" x="3562350" y="2963863"/>
          <p14:tracePt t="32203" x="3590925" y="2955925"/>
          <p14:tracePt t="32220" x="3613150" y="2955925"/>
          <p14:tracePt t="32237" x="3613150" y="2949575"/>
          <p14:tracePt t="32253" x="3613150" y="2941638"/>
          <p14:tracePt t="32303" x="3613150" y="2935288"/>
          <p14:tracePt t="32319" x="3619500" y="2935288"/>
          <p14:tracePt t="32328" x="3619500" y="2927350"/>
          <p14:tracePt t="32337" x="3627438" y="2927350"/>
          <p14:tracePt t="32353" x="3627438" y="2913063"/>
          <p14:tracePt t="32371" x="3627438" y="2906713"/>
          <p14:tracePt t="32386" x="3627438" y="2898775"/>
          <p14:tracePt t="32401" x="3633788" y="2890838"/>
          <p14:tracePt t="32418" x="3633788" y="2884488"/>
          <p14:tracePt t="32451" x="3633788" y="2876550"/>
          <p14:tracePt t="32479" x="3633788" y="2870200"/>
          <p14:tracePt t="32625" x="3633788" y="2862263"/>
          <p14:tracePt t="32839" x="3627438" y="2862263"/>
          <p14:tracePt t="32864" x="3627438" y="2870200"/>
          <p14:tracePt t="32884" x="3641725" y="2870200"/>
          <p14:tracePt t="32892" x="3662363" y="2870200"/>
          <p14:tracePt t="32900" x="3678238" y="2870200"/>
          <p14:tracePt t="32916" x="3706813" y="2870200"/>
          <p14:tracePt t="32933" x="3944938" y="2898775"/>
          <p14:tracePt t="32950" x="4211638" y="2927350"/>
          <p14:tracePt t="32952" x="4291013" y="2935288"/>
          <p14:tracePt t="32967" x="4340225" y="2941638"/>
          <p14:tracePt t="32984" x="4370388" y="2941638"/>
          <p14:tracePt t="33019" x="4370388" y="2949575"/>
          <p14:tracePt t="33095" x="4376738" y="2949575"/>
          <p14:tracePt t="33115" x="4376738" y="2941638"/>
          <p14:tracePt t="33122" x="4376738" y="2927350"/>
          <p14:tracePt t="33136" x="4376738" y="2913063"/>
          <p14:tracePt t="33153" x="4376738" y="2890838"/>
          <p14:tracePt t="33171" x="4376738" y="2876550"/>
          <p14:tracePt t="33186" x="4384675" y="2870200"/>
          <p14:tracePt t="33202" x="4384675" y="2855913"/>
          <p14:tracePt t="33221" x="4398963" y="2827338"/>
          <p14:tracePt t="33237" x="4398963" y="2819400"/>
          <p14:tracePt t="33253" x="4398963" y="2811463"/>
          <p14:tracePt t="33270" x="4398963" y="2805113"/>
          <p14:tracePt t="33312" x="4391025" y="2805113"/>
          <p14:tracePt t="33336" x="4376738" y="2827338"/>
          <p14:tracePt t="33342" x="4348163" y="2884488"/>
          <p14:tracePt t="33352" x="4325938" y="2970213"/>
          <p14:tracePt t="33367" x="4319588" y="3114675"/>
          <p14:tracePt t="33384" x="4333875" y="3267075"/>
          <p14:tracePt t="33401" x="4370388" y="3454400"/>
          <p14:tracePt t="33418" x="4398963" y="3548063"/>
          <p14:tracePt t="33434" x="4433888" y="3619500"/>
          <p14:tracePt t="33451" x="4470400" y="3698875"/>
          <p14:tracePt t="33467" x="4572000" y="3792538"/>
          <p14:tracePt t="33484" x="4686300" y="3900488"/>
          <p14:tracePt t="33500" x="4867275" y="4059238"/>
          <p14:tracePt t="33518" x="4983163" y="4146550"/>
          <p14:tracePt t="33533" x="5097463" y="4203700"/>
          <p14:tracePt t="33550" x="5199063" y="4232275"/>
          <p14:tracePt t="33566" x="5299075" y="4240213"/>
          <p14:tracePt t="33583" x="5386388" y="4240213"/>
          <p14:tracePt t="33600" x="5487988" y="4217988"/>
          <p14:tracePt t="33617" x="5675313" y="4197350"/>
          <p14:tracePt t="33633" x="5819775" y="4175125"/>
          <p14:tracePt t="33650" x="5970588" y="4124325"/>
          <p14:tracePt t="33666" x="6107113" y="4067175"/>
          <p14:tracePt t="33683" x="6215063" y="3973513"/>
          <p14:tracePt t="33700" x="6288088" y="3865563"/>
          <p14:tracePt t="33717" x="6359525" y="3713163"/>
          <p14:tracePt t="33734" x="6424613" y="3605213"/>
          <p14:tracePt t="33750" x="6511925" y="3482975"/>
          <p14:tracePt t="33767" x="6605588" y="3346450"/>
          <p14:tracePt t="33783" x="6705600" y="3179763"/>
          <p14:tracePt t="33800" x="6799263" y="3035300"/>
          <p14:tracePt t="33817" x="6864350" y="2855913"/>
          <p14:tracePt t="33833" x="6878638" y="2768600"/>
          <p14:tracePt t="33850" x="6878638" y="2711450"/>
          <p14:tracePt t="33866" x="6872288" y="2689225"/>
          <p14:tracePt t="33883" x="6850063" y="2668588"/>
          <p14:tracePt t="33961" x="6843713" y="2668588"/>
          <p14:tracePt t="34007" x="6843713" y="2674938"/>
          <p14:tracePt t="34041" x="6843713" y="2682875"/>
          <p14:tracePt t="34061" x="6843713" y="2689225"/>
          <p14:tracePt t="34068" x="6843713" y="2697163"/>
          <p14:tracePt t="34077" x="6843713" y="2711450"/>
          <p14:tracePt t="34085" x="6835775" y="2754313"/>
          <p14:tracePt t="34100" x="6807200" y="2855913"/>
          <p14:tracePt t="34118" x="6748463" y="2949575"/>
          <p14:tracePt t="34133" x="6662738" y="3035300"/>
          <p14:tracePt t="34151" x="6569075" y="3165475"/>
          <p14:tracePt t="34168" x="6461125" y="3295650"/>
          <p14:tracePt t="34184" x="6330950" y="3468688"/>
          <p14:tracePt t="34200" x="6064250" y="3843338"/>
          <p14:tracePt t="34217" x="5797550" y="4152900"/>
          <p14:tracePt t="34234" x="5567363" y="4441825"/>
          <p14:tracePt t="34250" x="5408613" y="4694238"/>
          <p14:tracePt t="34267" x="5256213" y="4895850"/>
          <p14:tracePt t="34285" x="5083175" y="5091113"/>
          <p14:tracePt t="34301" x="4997450" y="5191125"/>
          <p14:tracePt t="34317" x="4968875" y="5241925"/>
          <p14:tracePt t="34334" x="4960938" y="5256213"/>
          <p14:tracePt t="34407" x="4989513" y="5256213"/>
          <p14:tracePt t="34415" x="5032375" y="5256213"/>
          <p14:tracePt t="34421" x="5068888" y="5256213"/>
          <p14:tracePt t="34436" x="5105400" y="5256213"/>
          <p14:tracePt t="34452" x="5119688" y="5256213"/>
          <p14:tracePt t="34491" x="5091113" y="5235575"/>
          <p14:tracePt t="34499" x="5062538" y="5213350"/>
          <p14:tracePt t="34507" x="5048250" y="5199063"/>
          <p14:tracePt t="34518" x="5040313" y="5184775"/>
          <p14:tracePt t="34536" x="5003800" y="5156200"/>
          <p14:tracePt t="34552" x="4983163" y="5105400"/>
          <p14:tracePt t="34569" x="4953000" y="5032375"/>
          <p14:tracePt t="34585" x="4881563" y="4932363"/>
          <p14:tracePt t="34603" x="4765675" y="4816475"/>
          <p14:tracePt t="34619" x="4557713" y="4672013"/>
          <p14:tracePt t="34637" x="4030663" y="4268788"/>
          <p14:tracePt t="34653" x="3670300" y="4008438"/>
          <p14:tracePt t="34669" x="3425825" y="3871913"/>
          <p14:tracePt t="34684" x="3273425" y="3771900"/>
          <p14:tracePt t="34700" x="3179763" y="3684588"/>
          <p14:tracePt t="34718" x="3122613" y="3627438"/>
          <p14:tracePt t="34734" x="3122613" y="3613150"/>
          <p14:tracePt t="34751" x="3136900" y="3568700"/>
          <p14:tracePt t="34768" x="3151188" y="3548063"/>
          <p14:tracePt t="34784" x="3157538" y="3525838"/>
          <p14:tracePt t="34800" x="3165475" y="3511550"/>
          <p14:tracePt t="34818" x="3187700" y="3489325"/>
          <p14:tracePt t="34835" x="3216275" y="3468688"/>
          <p14:tracePt t="34852" x="3281363" y="3440113"/>
          <p14:tracePt t="34869" x="3324225" y="3425825"/>
          <p14:tracePt t="34886" x="3360738" y="3403600"/>
          <p14:tracePt t="34902" x="3367088" y="3389313"/>
          <p14:tracePt t="34919" x="3367088" y="3375025"/>
          <p14:tracePt t="35117" x="3367088" y="3381375"/>
          <p14:tracePt t="35171" x="3375025" y="3381375"/>
          <p14:tracePt t="35179" x="3375025" y="3389313"/>
          <p14:tracePt t="35187" x="3395663" y="3389313"/>
          <p14:tracePt t="35202" x="3519488" y="3273425"/>
          <p14:tracePt t="35219" x="3656013" y="3100388"/>
          <p14:tracePt t="35235" x="3829050" y="2890838"/>
          <p14:tracePt t="35251" x="4073525" y="2581275"/>
          <p14:tracePt t="35269" x="4405313" y="2163763"/>
          <p14:tracePt t="35286" x="4521200" y="2011363"/>
          <p14:tracePt t="35301" x="4606925" y="1897063"/>
          <p14:tracePt t="35318" x="4679950" y="1787525"/>
          <p14:tracePt t="35335" x="4751388" y="1687513"/>
          <p14:tracePt t="35352" x="4802188" y="1565275"/>
          <p14:tracePt t="35369" x="4845050" y="1406525"/>
          <p14:tracePt t="35386" x="4867275" y="1319213"/>
          <p14:tracePt t="35402" x="4875213" y="1290638"/>
          <p14:tracePt t="35419" x="4875213" y="1268413"/>
          <p14:tracePt t="35435" x="4875213" y="1254125"/>
          <p14:tracePt t="35440" x="4875213" y="1247775"/>
          <p14:tracePt t="35459" x="4875213" y="1239838"/>
          <p14:tracePt t="35470" x="4875213" y="1233488"/>
          <p14:tracePt t="35485" x="4867275" y="1225550"/>
          <p14:tracePt t="35502" x="4852988" y="1211263"/>
          <p14:tracePt t="35521" x="4824413" y="1204913"/>
          <p14:tracePt t="35536" x="4795838" y="1204913"/>
          <p14:tracePt t="35552" x="4745038" y="1204913"/>
          <p14:tracePt t="35569" x="4686300" y="1219200"/>
          <p14:tracePt t="35585" x="4629150" y="1239838"/>
          <p14:tracePt t="35602" x="4578350" y="1268413"/>
          <p14:tracePt t="35620" x="4521200" y="1298575"/>
          <p14:tracePt t="35636" x="4498975" y="1319213"/>
          <p14:tracePt t="35652" x="4478338" y="1341438"/>
          <p14:tracePt t="35669" x="4456113" y="1362075"/>
          <p14:tracePt t="35685" x="4433888" y="1384300"/>
          <p14:tracePt t="35701" x="4413250" y="1406525"/>
          <p14:tracePt t="35720" x="4384675" y="1435100"/>
          <p14:tracePt t="35736" x="4362450" y="1457325"/>
          <p14:tracePt t="35753" x="4340225" y="1471613"/>
          <p14:tracePt t="35769" x="4325938" y="1485900"/>
          <p14:tracePt t="35786" x="4311650" y="1500188"/>
          <p14:tracePt t="35803" x="4297363" y="1514475"/>
          <p14:tracePt t="35819" x="4297363" y="1520825"/>
          <p14:tracePt t="35834" x="4297363" y="1528763"/>
          <p14:tracePt t="35850" x="4291013" y="1528763"/>
          <p14:tracePt t="35867" x="4291013" y="1535113"/>
          <p14:tracePt t="35883" x="4291013" y="1543050"/>
          <p14:tracePt t="35900" x="4291013" y="1565275"/>
          <p14:tracePt t="35917" x="4291013" y="1593850"/>
          <p14:tracePt t="35934" x="4297363" y="1636713"/>
          <p14:tracePt t="35952" x="4325938" y="1693863"/>
          <p14:tracePt t="35969" x="4348163" y="1724025"/>
          <p14:tracePt t="35985" x="4362450" y="1752600"/>
          <p14:tracePt t="36002" x="4384675" y="1766888"/>
          <p14:tracePt t="36019" x="4391025" y="1781175"/>
          <p14:tracePt t="36036" x="4391025" y="1787525"/>
          <p14:tracePt t="36215" x="4391025" y="1795463"/>
          <p14:tracePt t="36224" x="4384675" y="1803400"/>
          <p14:tracePt t="36239" x="4376738" y="1809750"/>
          <p14:tracePt t="36253" x="4354513" y="1831975"/>
          <p14:tracePt t="36270" x="4333875" y="1852613"/>
          <p14:tracePt t="36286" x="4305300" y="1882775"/>
          <p14:tracePt t="36302" x="4232275" y="1931988"/>
          <p14:tracePt t="36318" x="4146550" y="1968500"/>
          <p14:tracePt t="36335" x="4059238" y="1997075"/>
          <p14:tracePt t="36351" x="4038600" y="1997075"/>
          <p14:tracePt t="36369" x="4002088" y="2005013"/>
          <p14:tracePt t="36385" x="3987800" y="2005013"/>
          <p14:tracePt t="36402" x="3929063" y="1982788"/>
          <p14:tracePt t="36419" x="3829050" y="1954213"/>
          <p14:tracePt t="36435" x="3735388" y="1917700"/>
          <p14:tracePt t="36439" x="3692525" y="1911350"/>
          <p14:tracePt t="36452" x="3648075" y="1897063"/>
          <p14:tracePt t="36469" x="3619500" y="1897063"/>
          <p14:tracePt t="36503" x="3656013" y="1911350"/>
          <p14:tracePt t="36519" x="3771900" y="2039938"/>
          <p14:tracePt t="36535" x="3973513" y="2271713"/>
          <p14:tracePt t="36552" x="4087813" y="2451100"/>
          <p14:tracePt t="36568" x="4152900" y="2603500"/>
          <p14:tracePt t="36585" x="4181475" y="2747963"/>
          <p14:tracePt t="36751" x="4189413" y="2747963"/>
          <p14:tracePt t="36759" x="4189413" y="2703513"/>
          <p14:tracePt t="36770" x="4181475" y="2674938"/>
          <p14:tracePt t="36785" x="4102100" y="2674938"/>
          <p14:tracePt t="36801" x="3749675" y="2668588"/>
          <p14:tracePt t="36819" x="2725738" y="2516188"/>
          <p14:tracePt t="36836" x="2039938" y="2308225"/>
          <p14:tracePt t="36852" x="1290638" y="2047875"/>
          <p14:tracePt t="36869" x="555625" y="1758950"/>
          <p14:tracePt t="38001" x="50800" y="663575"/>
          <p14:tracePt t="38009" x="338138" y="742950"/>
          <p14:tracePt t="38019" x="635000" y="808038"/>
          <p14:tracePt t="38035" x="1095375" y="930275"/>
          <p14:tracePt t="38052" x="1347788" y="981075"/>
          <p14:tracePt t="38067" x="1463675" y="1001713"/>
          <p14:tracePt t="38082" x="1543050" y="1009650"/>
          <p14:tracePt t="38099" x="1630363" y="1023938"/>
          <p14:tracePt t="38117" x="1795463" y="1074738"/>
          <p14:tracePt t="38132" x="1976438" y="1103313"/>
          <p14:tracePt t="38149" x="2163763" y="1146175"/>
          <p14:tracePt t="38167" x="2351088" y="1174750"/>
          <p14:tracePt t="38183" x="2516188" y="1204913"/>
          <p14:tracePt t="38199" x="2589213" y="1219200"/>
          <p14:tracePt t="38216" x="2603500" y="1219200"/>
          <p14:tracePt t="38235" x="2609850" y="1219200"/>
          <p14:tracePt t="38250" x="2617788" y="1211263"/>
          <p14:tracePt t="38266" x="2638425" y="1196975"/>
          <p14:tracePt t="38283" x="2682875" y="1174750"/>
          <p14:tracePt t="38301" x="2841625" y="1146175"/>
          <p14:tracePt t="38317" x="2963863" y="1154113"/>
          <p14:tracePt t="38333" x="3043238" y="1160463"/>
          <p14:tracePt t="38351" x="3122613" y="1174750"/>
          <p14:tracePt t="38367" x="3173413" y="1182688"/>
          <p14:tracePt t="38384" x="3201988" y="1196975"/>
          <p14:tracePt t="38401" x="3222625" y="1196975"/>
          <p14:tracePt t="38419" x="3244850" y="1211263"/>
          <p14:tracePt t="38434" x="3309938" y="1219200"/>
          <p14:tracePt t="38439" x="3360738" y="1233488"/>
          <p14:tracePt t="38451" x="3409950" y="1239838"/>
          <p14:tracePt t="38468" x="3503613" y="1262063"/>
          <p14:tracePt t="38484" x="3582988" y="1284288"/>
          <p14:tracePt t="38501" x="3670300" y="1312863"/>
          <p14:tracePt t="38518" x="3692525" y="1312863"/>
          <p14:tracePt t="38535" x="3713163" y="1312863"/>
          <p14:tracePt t="38551" x="3735388" y="1319213"/>
          <p14:tracePt t="38567" x="3749675" y="1319213"/>
          <p14:tracePt t="38584" x="3756025" y="1319213"/>
          <p14:tracePt t="38601" x="3771900" y="1319213"/>
          <p14:tracePt t="38619" x="3786188" y="1327150"/>
          <p14:tracePt t="38635" x="3821113" y="1327150"/>
          <p14:tracePt t="38651" x="3886200" y="1333500"/>
          <p14:tracePt t="38668" x="3922713" y="1333500"/>
          <p14:tracePt t="38684" x="3944938" y="1333500"/>
          <p14:tracePt t="38702" x="3959225" y="1333500"/>
          <p14:tracePt t="38723" x="3959225" y="1327150"/>
          <p14:tracePt t="38769" x="3965575" y="1327150"/>
          <p14:tracePt t="38777" x="3973513" y="1333500"/>
          <p14:tracePt t="38786" x="3979863" y="1347788"/>
          <p14:tracePt t="38801" x="4002088" y="1362075"/>
          <p14:tracePt t="38817" x="4016375" y="1384300"/>
          <p14:tracePt t="38834" x="4030663" y="1406525"/>
          <p14:tracePt t="38851" x="4030663" y="1427163"/>
          <p14:tracePt t="38868" x="4038600" y="1457325"/>
          <p14:tracePt t="38884" x="4038600" y="1471613"/>
          <p14:tracePt t="38902" x="4038600" y="1492250"/>
          <p14:tracePt t="38918" x="4038600" y="1506538"/>
          <p14:tracePt t="38934" x="4038600" y="1514475"/>
          <p14:tracePt t="38938" x="4038600" y="1520825"/>
          <p14:tracePt t="38950" x="4038600" y="1528763"/>
          <p14:tracePt t="38967" x="4038600" y="1550988"/>
          <p14:tracePt t="38984" x="4038600" y="1579563"/>
          <p14:tracePt t="39000" x="4030663" y="1593850"/>
          <p14:tracePt t="39018" x="4024313" y="1614488"/>
          <p14:tracePt t="39034" x="4024313" y="1630363"/>
          <p14:tracePt t="39050" x="4016375" y="1644650"/>
          <p14:tracePt t="39067" x="4016375" y="1658938"/>
          <p14:tracePt t="39084" x="4016375" y="1687513"/>
          <p14:tracePt t="39101" x="4016375" y="1716088"/>
          <p14:tracePt t="39118" x="4016375" y="1752600"/>
          <p14:tracePt t="39134" x="4016375" y="1803400"/>
          <p14:tracePt t="39152" x="4016375" y="1838325"/>
          <p14:tracePt t="39169" x="4024313" y="1866900"/>
          <p14:tracePt t="39185" x="4044950" y="1889125"/>
          <p14:tracePt t="39201" x="4059238" y="1903413"/>
          <p14:tracePt t="39218" x="4067175" y="1917700"/>
          <p14:tracePt t="39234" x="4087813" y="1931988"/>
          <p14:tracePt t="39249" x="4102100" y="1954213"/>
          <p14:tracePt t="39266" x="4124325" y="1960563"/>
          <p14:tracePt t="39282" x="4146550" y="1976438"/>
          <p14:tracePt t="39300" x="4189413" y="1997075"/>
          <p14:tracePt t="39316" x="4211638" y="2011363"/>
          <p14:tracePt t="39332" x="4246563" y="2025650"/>
          <p14:tracePt t="39349" x="4283075" y="2039938"/>
          <p14:tracePt t="39369" x="4333875" y="2047875"/>
          <p14:tracePt t="39385" x="4348163" y="2047875"/>
          <p14:tracePt t="39401" x="4391025" y="2033588"/>
          <p14:tracePt t="39418" x="4427538" y="2011363"/>
          <p14:tracePt t="39434" x="4464050" y="1990725"/>
          <p14:tracePt t="39439" x="4478338" y="1976438"/>
          <p14:tracePt t="39451" x="4484688" y="1968500"/>
          <p14:tracePt t="39468" x="4506913" y="1954213"/>
          <p14:tracePt t="39484" x="4527550" y="1931988"/>
          <p14:tracePt t="39501" x="4557713" y="1911350"/>
          <p14:tracePt t="39518" x="4578350" y="1889125"/>
          <p14:tracePt t="39534" x="4586288" y="1874838"/>
          <p14:tracePt t="39550" x="4592638" y="1852613"/>
          <p14:tracePt t="39567" x="4600575" y="1838325"/>
          <p14:tracePt t="39585" x="4614863" y="1809750"/>
          <p14:tracePt t="39602" x="4622800" y="1787525"/>
          <p14:tracePt t="39618" x="4643438" y="1758950"/>
          <p14:tracePt t="39634" x="4643438" y="1724025"/>
          <p14:tracePt t="39651" x="4657725" y="1693863"/>
          <p14:tracePt t="39668" x="4665663" y="1665288"/>
          <p14:tracePt t="39685" x="4665663" y="1636713"/>
          <p14:tracePt t="39701" x="4665663" y="1622425"/>
          <p14:tracePt t="39719" x="4665663" y="1600200"/>
          <p14:tracePt t="39734" x="4657725" y="1585913"/>
          <p14:tracePt t="39751" x="4637088" y="1557338"/>
          <p14:tracePt t="39767" x="4614863" y="1535113"/>
          <p14:tracePt t="39785" x="4592638" y="1506538"/>
          <p14:tracePt t="39801" x="4557713" y="1471613"/>
          <p14:tracePt t="39818" x="4543425" y="1449388"/>
          <p14:tracePt t="39835" x="4521200" y="1435100"/>
          <p14:tracePt t="39851" x="4498975" y="1412875"/>
          <p14:tracePt t="39867" x="4492625" y="1406525"/>
          <p14:tracePt t="39884" x="4484688" y="1392238"/>
          <p14:tracePt t="39901" x="4470400" y="1384300"/>
          <p14:tracePt t="39918" x="4456113" y="1377950"/>
          <p14:tracePt t="39934" x="4433888" y="1370013"/>
          <p14:tracePt t="39951" x="4413250" y="1362075"/>
          <p14:tracePt t="39968" x="4376738" y="1362075"/>
          <p14:tracePt t="39984" x="4305300" y="1362075"/>
          <p14:tracePt t="40001" x="4197350" y="1355725"/>
          <p14:tracePt t="40018" x="4124325" y="1355725"/>
          <p14:tracePt t="40035" x="4095750" y="1355725"/>
          <p14:tracePt t="40051" x="4081463" y="1355725"/>
          <p14:tracePt t="40069" x="4067175" y="1355725"/>
          <p14:tracePt t="40084" x="4059238" y="1355725"/>
          <p14:tracePt t="40101" x="4044950" y="1362075"/>
          <p14:tracePt t="40118" x="4008438" y="1377950"/>
          <p14:tracePt t="40135" x="3994150" y="1398588"/>
          <p14:tracePt t="40151" x="3965575" y="1420813"/>
          <p14:tracePt t="40167" x="3929063" y="1441450"/>
          <p14:tracePt t="40184" x="3894138" y="1471613"/>
          <p14:tracePt t="40200" x="3857625" y="1492250"/>
          <p14:tracePt t="40218" x="3829050" y="1520825"/>
          <p14:tracePt t="40234" x="3829050" y="1528763"/>
          <p14:tracePt t="40251" x="3814763" y="1543050"/>
          <p14:tracePt t="40268" x="3814763" y="1550988"/>
          <p14:tracePt t="40285" x="3800475" y="1565275"/>
          <p14:tracePt t="40303" x="3786188" y="1593850"/>
          <p14:tracePt t="40319" x="3786188" y="1614488"/>
          <p14:tracePt t="40334" x="3778250" y="1636713"/>
          <p14:tracePt t="40350" x="3778250" y="1651000"/>
          <p14:tracePt t="40366" x="3778250" y="1673225"/>
          <p14:tracePt t="40383" x="3778250" y="1693863"/>
          <p14:tracePt t="40398" x="3792538" y="1724025"/>
          <p14:tracePt t="40417" x="3814763" y="1752600"/>
          <p14:tracePt t="40434" x="3843338" y="1787525"/>
          <p14:tracePt t="40451" x="3865563" y="1817688"/>
          <p14:tracePt t="40467" x="3886200" y="1846263"/>
          <p14:tracePt t="40484" x="3908425" y="1866900"/>
          <p14:tracePt t="40500" x="3929063" y="1889125"/>
          <p14:tracePt t="40518" x="3951288" y="1897063"/>
          <p14:tracePt t="40535" x="3973513" y="1903413"/>
          <p14:tracePt t="40551" x="4008438" y="1903413"/>
          <p14:tracePt t="40568" x="4024313" y="1903413"/>
          <p14:tracePt t="40585" x="4044950" y="1903413"/>
          <p14:tracePt t="40600" x="4067175" y="1903413"/>
          <p14:tracePt t="40617" x="4087813" y="1889125"/>
          <p14:tracePt t="40634" x="4117975" y="1874838"/>
          <p14:tracePt t="40636" x="4124325" y="1874838"/>
          <p14:tracePt t="40651" x="4146550" y="1852613"/>
          <p14:tracePt t="40668" x="4167188" y="1831975"/>
          <p14:tracePt t="40684" x="4189413" y="1809750"/>
          <p14:tracePt t="40700" x="4211638" y="1787525"/>
          <p14:tracePt t="40717" x="4225925" y="1766888"/>
          <p14:tracePt t="40734" x="4246563" y="1752600"/>
          <p14:tracePt t="40751" x="4283075" y="1716088"/>
          <p14:tracePt t="40768" x="4297363" y="1693863"/>
          <p14:tracePt t="40785" x="4319588" y="1679575"/>
          <p14:tracePt t="40801" x="4340225" y="1658938"/>
          <p14:tracePt t="40818" x="4354513" y="1636713"/>
          <p14:tracePt t="40834" x="4370388" y="1614488"/>
          <p14:tracePt t="40851" x="4376738" y="1593850"/>
          <p14:tracePt t="40867" x="4384675" y="1585913"/>
          <p14:tracePt t="40884" x="4391025" y="1565275"/>
          <p14:tracePt t="40900" x="4391025" y="1550988"/>
          <p14:tracePt t="40917" x="4391025" y="1528763"/>
          <p14:tracePt t="40934" x="4391025" y="1514475"/>
          <p14:tracePt t="40938" x="4391025" y="1506538"/>
          <p14:tracePt t="40951" x="4376738" y="1492250"/>
          <p14:tracePt t="40968" x="4362450" y="1485900"/>
          <p14:tracePt t="40984" x="4340225" y="1471613"/>
          <p14:tracePt t="41000" x="4325938" y="1463675"/>
          <p14:tracePt t="41017" x="4319588" y="1449388"/>
          <p14:tracePt t="41034" x="4311650" y="1441450"/>
          <p14:tracePt t="41051" x="4283075" y="1427163"/>
          <p14:tracePt t="41068" x="4276725" y="1427163"/>
          <p14:tracePt t="41084" x="4268788" y="1420813"/>
          <p14:tracePt t="41100" x="4254500" y="1420813"/>
          <p14:tracePt t="41117" x="4246563" y="1420813"/>
          <p14:tracePt t="41134" x="4232275" y="1420813"/>
          <p14:tracePt t="41151" x="4211638" y="1420813"/>
          <p14:tracePt t="41168" x="4189413" y="1420813"/>
          <p14:tracePt t="41184" x="4175125" y="1420813"/>
          <p14:tracePt t="41200" x="4152900" y="1427163"/>
          <p14:tracePt t="41217" x="4132263" y="1441450"/>
          <p14:tracePt t="41234" x="4110038" y="1457325"/>
          <p14:tracePt t="41251" x="4095750" y="1477963"/>
          <p14:tracePt t="41268" x="4073525" y="1492250"/>
          <p14:tracePt t="41284" x="4059238" y="1506538"/>
          <p14:tracePt t="41300" x="4044950" y="1520825"/>
          <p14:tracePt t="41317" x="4030663" y="1543050"/>
          <p14:tracePt t="41334" x="4016375" y="1565275"/>
          <p14:tracePt t="41350" x="4008438" y="1585913"/>
          <p14:tracePt t="41368" x="3973513" y="1614488"/>
          <p14:tracePt t="41384" x="3965575" y="1644650"/>
          <p14:tracePt t="41401" x="3959225" y="1687513"/>
          <p14:tracePt t="41407" x="3959225" y="1709738"/>
          <p14:tracePt t="41418" x="3959225" y="1730375"/>
          <p14:tracePt t="41435" x="3959225" y="1758950"/>
          <p14:tracePt t="41440" x="3959225" y="1773238"/>
          <p14:tracePt t="41452" x="3959225" y="1787525"/>
          <p14:tracePt t="41469" x="3959225" y="1817688"/>
          <p14:tracePt t="41484" x="3965575" y="1831975"/>
          <p14:tracePt t="41500" x="3973513" y="1846263"/>
          <p14:tracePt t="41516" x="3987800" y="1860550"/>
          <p14:tracePt t="41532" x="3994150" y="1874838"/>
          <p14:tracePt t="41548" x="4008438" y="1882775"/>
          <p14:tracePt t="41565" x="4030663" y="1882775"/>
          <p14:tracePt t="41582" x="4052888" y="1889125"/>
          <p14:tracePt t="41599" x="4073525" y="1889125"/>
          <p14:tracePt t="41617" x="4095750" y="1889125"/>
          <p14:tracePt t="41634" x="4110038" y="1889125"/>
          <p14:tracePt t="41693" x="4110038" y="1882775"/>
          <p14:tracePt t="41709" x="4110038" y="1852613"/>
          <p14:tracePt t="41719" x="4095750" y="1831975"/>
          <p14:tracePt t="41734" x="4052888" y="1773238"/>
          <p14:tracePt t="41750" x="3944938" y="1679575"/>
          <p14:tracePt t="41767" x="3800475" y="1593850"/>
          <p14:tracePt t="41784" x="3605213" y="1485900"/>
          <p14:tracePt t="41801" x="2955925" y="1254125"/>
          <p14:tracePt t="41817" x="2357438" y="1089025"/>
          <p14:tracePt t="41835" x="1758950" y="958850"/>
          <p14:tracePt t="41850" x="1284288" y="822325"/>
          <p14:tracePt t="41867" x="822325" y="700088"/>
          <p14:tracePt t="41883" x="368300" y="555625"/>
        </p14:tracePtLst>
      </p14:laserTraceLst>
    </p:ext>
  </p:extLs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875" y="1421130"/>
            <a:ext cx="3272154" cy="4502150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935"/>
              </a:spcBef>
              <a:buChar char="•"/>
              <a:tabLst>
                <a:tab pos="203200" algn="l"/>
              </a:tabLst>
            </a:pPr>
            <a:r>
              <a:rPr sz="1550" spc="10" dirty="0">
                <a:latin typeface="Arial"/>
                <a:cs typeface="Arial"/>
              </a:rPr>
              <a:t>1 </a:t>
            </a:r>
            <a:r>
              <a:rPr sz="1550" spc="15" dirty="0">
                <a:latin typeface="Arial"/>
                <a:cs typeface="Arial"/>
              </a:rPr>
              <a:t>Interruptor </a:t>
            </a:r>
            <a:r>
              <a:rPr sz="1550" spc="10" dirty="0">
                <a:latin typeface="Arial"/>
                <a:cs typeface="Arial"/>
              </a:rPr>
              <a:t>por</a:t>
            </a:r>
            <a:r>
              <a:rPr sz="1550" spc="85" dirty="0">
                <a:latin typeface="Arial"/>
                <a:cs typeface="Arial"/>
              </a:rPr>
              <a:t> </a:t>
            </a:r>
            <a:r>
              <a:rPr sz="1550" spc="10" dirty="0">
                <a:latin typeface="Arial"/>
                <a:cs typeface="Arial"/>
              </a:rPr>
              <a:t>circuito</a:t>
            </a:r>
            <a:endParaRPr sz="1550">
              <a:latin typeface="Arial"/>
              <a:cs typeface="Arial"/>
            </a:endParaRPr>
          </a:p>
          <a:p>
            <a:pPr marL="203200">
              <a:lnSpc>
                <a:spcPct val="100000"/>
              </a:lnSpc>
              <a:spcBef>
                <a:spcPts val="840"/>
              </a:spcBef>
            </a:pPr>
            <a:r>
              <a:rPr sz="1550" spc="10" dirty="0">
                <a:latin typeface="Arial"/>
                <a:cs typeface="Arial"/>
              </a:rPr>
              <a:t>+ 1 </a:t>
            </a:r>
            <a:r>
              <a:rPr sz="1550" spc="15" dirty="0">
                <a:latin typeface="Arial"/>
                <a:cs typeface="Arial"/>
              </a:rPr>
              <a:t>de</a:t>
            </a:r>
            <a:r>
              <a:rPr sz="1550" spc="45" dirty="0">
                <a:latin typeface="Arial"/>
                <a:cs typeface="Arial"/>
              </a:rPr>
              <a:t> </a:t>
            </a:r>
            <a:r>
              <a:rPr sz="1550" spc="20" dirty="0">
                <a:latin typeface="Arial"/>
                <a:cs typeface="Arial"/>
              </a:rPr>
              <a:t>transferencia</a:t>
            </a:r>
            <a:endParaRPr sz="155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840"/>
              </a:spcBef>
              <a:buChar char="•"/>
              <a:tabLst>
                <a:tab pos="203200" algn="l"/>
              </a:tabLst>
            </a:pPr>
            <a:r>
              <a:rPr sz="1550" spc="10" dirty="0">
                <a:latin typeface="Arial"/>
                <a:cs typeface="Arial"/>
              </a:rPr>
              <a:t>3 </a:t>
            </a:r>
            <a:r>
              <a:rPr sz="1550" spc="20" dirty="0">
                <a:latin typeface="Arial"/>
                <a:cs typeface="Arial"/>
              </a:rPr>
              <a:t>Seccionadores </a:t>
            </a:r>
            <a:r>
              <a:rPr sz="1550" spc="15" dirty="0">
                <a:latin typeface="Arial"/>
                <a:cs typeface="Arial"/>
              </a:rPr>
              <a:t>por</a:t>
            </a:r>
            <a:r>
              <a:rPr sz="1550" spc="50" dirty="0">
                <a:latin typeface="Arial"/>
                <a:cs typeface="Arial"/>
              </a:rPr>
              <a:t> </a:t>
            </a:r>
            <a:r>
              <a:rPr sz="1550" spc="10" dirty="0">
                <a:latin typeface="Arial"/>
                <a:cs typeface="Arial"/>
              </a:rPr>
              <a:t>circuito</a:t>
            </a:r>
            <a:endParaRPr sz="1550">
              <a:latin typeface="Arial"/>
              <a:cs typeface="Arial"/>
            </a:endParaRPr>
          </a:p>
          <a:p>
            <a:pPr marL="203200">
              <a:lnSpc>
                <a:spcPct val="100000"/>
              </a:lnSpc>
              <a:spcBef>
                <a:spcPts val="840"/>
              </a:spcBef>
            </a:pPr>
            <a:r>
              <a:rPr sz="1550" spc="10" dirty="0">
                <a:latin typeface="Arial"/>
                <a:cs typeface="Arial"/>
              </a:rPr>
              <a:t>+ 2 </a:t>
            </a:r>
            <a:r>
              <a:rPr sz="1550" spc="15" dirty="0">
                <a:latin typeface="Arial"/>
                <a:cs typeface="Arial"/>
              </a:rPr>
              <a:t>de</a:t>
            </a:r>
            <a:r>
              <a:rPr sz="1550" spc="45" dirty="0">
                <a:latin typeface="Arial"/>
                <a:cs typeface="Arial"/>
              </a:rPr>
              <a:t> </a:t>
            </a:r>
            <a:r>
              <a:rPr sz="1550" spc="20" dirty="0">
                <a:latin typeface="Arial"/>
                <a:cs typeface="Arial"/>
              </a:rPr>
              <a:t>transferencia</a:t>
            </a:r>
            <a:endParaRPr sz="1550">
              <a:latin typeface="Arial"/>
              <a:cs typeface="Arial"/>
            </a:endParaRPr>
          </a:p>
          <a:p>
            <a:pPr marL="203200" marR="5080" indent="-190500">
              <a:lnSpc>
                <a:spcPct val="134400"/>
              </a:lnSpc>
              <a:spcBef>
                <a:spcPts val="350"/>
              </a:spcBef>
              <a:buChar char="•"/>
              <a:tabLst>
                <a:tab pos="203200" algn="l"/>
              </a:tabLst>
            </a:pPr>
            <a:r>
              <a:rPr sz="1550" spc="10" dirty="0">
                <a:latin typeface="Arial"/>
                <a:cs typeface="Arial"/>
              </a:rPr>
              <a:t>Fallo </a:t>
            </a:r>
            <a:r>
              <a:rPr sz="1550" spc="15" dirty="0">
                <a:latin typeface="Arial"/>
                <a:cs typeface="Arial"/>
              </a:rPr>
              <a:t>en barra: </a:t>
            </a:r>
            <a:r>
              <a:rPr sz="1550" spc="20" dirty="0">
                <a:latin typeface="Arial"/>
                <a:cs typeface="Arial"/>
              </a:rPr>
              <a:t>Tras </a:t>
            </a:r>
            <a:r>
              <a:rPr sz="1550" spc="15" dirty="0">
                <a:latin typeface="Arial"/>
                <a:cs typeface="Arial"/>
              </a:rPr>
              <a:t>un </a:t>
            </a:r>
            <a:r>
              <a:rPr sz="1550" spc="20" dirty="0">
                <a:latin typeface="Arial"/>
                <a:cs typeface="Arial"/>
              </a:rPr>
              <a:t>corte,  </a:t>
            </a:r>
            <a:r>
              <a:rPr sz="1550" spc="15" dirty="0">
                <a:latin typeface="Arial"/>
                <a:cs typeface="Arial"/>
              </a:rPr>
              <a:t>continuidad de </a:t>
            </a:r>
            <a:r>
              <a:rPr sz="1550" spc="10" dirty="0">
                <a:latin typeface="Arial"/>
                <a:cs typeface="Arial"/>
              </a:rPr>
              <a:t>servicio. </a:t>
            </a:r>
            <a:r>
              <a:rPr sz="1550" spc="15" dirty="0">
                <a:latin typeface="Arial"/>
                <a:cs typeface="Arial"/>
              </a:rPr>
              <a:t>Todos los  </a:t>
            </a:r>
            <a:r>
              <a:rPr sz="1550" spc="10" dirty="0">
                <a:latin typeface="Arial"/>
                <a:cs typeface="Arial"/>
              </a:rPr>
              <a:t>circuitos quedan protegidos por  interruptor </a:t>
            </a:r>
            <a:r>
              <a:rPr sz="1550" spc="15" dirty="0">
                <a:latin typeface="Arial"/>
                <a:cs typeface="Arial"/>
              </a:rPr>
              <a:t>de</a:t>
            </a:r>
            <a:r>
              <a:rPr sz="1550" spc="105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transferencia</a:t>
            </a:r>
            <a:endParaRPr sz="1550">
              <a:latin typeface="Arial"/>
              <a:cs typeface="Arial"/>
            </a:endParaRPr>
          </a:p>
          <a:p>
            <a:pPr marL="203200" marR="203200" indent="-190500">
              <a:lnSpc>
                <a:spcPct val="133100"/>
              </a:lnSpc>
              <a:spcBef>
                <a:spcPts val="450"/>
              </a:spcBef>
              <a:buChar char="•"/>
              <a:tabLst>
                <a:tab pos="203200" algn="l"/>
              </a:tabLst>
            </a:pPr>
            <a:r>
              <a:rPr sz="1550" spc="10" dirty="0">
                <a:latin typeface="Arial"/>
                <a:cs typeface="Arial"/>
              </a:rPr>
              <a:t>Fallo Interruptor: </a:t>
            </a:r>
            <a:r>
              <a:rPr sz="1550" spc="15" dirty="0">
                <a:latin typeface="Arial"/>
                <a:cs typeface="Arial"/>
              </a:rPr>
              <a:t>Tras un corte,  </a:t>
            </a:r>
            <a:r>
              <a:rPr sz="1550" spc="20" dirty="0">
                <a:latin typeface="Arial"/>
                <a:cs typeface="Arial"/>
              </a:rPr>
              <a:t>continuidad </a:t>
            </a:r>
            <a:r>
              <a:rPr sz="1550" spc="15" dirty="0">
                <a:latin typeface="Arial"/>
                <a:cs typeface="Arial"/>
              </a:rPr>
              <a:t>de</a:t>
            </a:r>
            <a:r>
              <a:rPr sz="1550" spc="95" dirty="0">
                <a:latin typeface="Arial"/>
                <a:cs typeface="Arial"/>
              </a:rPr>
              <a:t> </a:t>
            </a:r>
            <a:r>
              <a:rPr sz="1550" spc="20" dirty="0">
                <a:latin typeface="Arial"/>
                <a:cs typeface="Arial"/>
              </a:rPr>
              <a:t>servicio</a:t>
            </a:r>
            <a:endParaRPr sz="1550">
              <a:latin typeface="Arial"/>
              <a:cs typeface="Arial"/>
            </a:endParaRPr>
          </a:p>
          <a:p>
            <a:pPr marL="203200" marR="699135" indent="-190500">
              <a:lnSpc>
                <a:spcPct val="153200"/>
              </a:lnSpc>
              <a:spcBef>
                <a:spcPts val="75"/>
              </a:spcBef>
              <a:buChar char="•"/>
              <a:tabLst>
                <a:tab pos="203200" algn="l"/>
              </a:tabLst>
            </a:pPr>
            <a:r>
              <a:rPr sz="1550" spc="15" dirty="0">
                <a:latin typeface="Arial"/>
                <a:cs typeface="Arial"/>
              </a:rPr>
              <a:t>Mantenimiento interruptor:  Continuidad de</a:t>
            </a:r>
            <a:r>
              <a:rPr sz="1550" spc="90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servicio</a:t>
            </a:r>
            <a:endParaRPr sz="155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1065"/>
              </a:spcBef>
              <a:buChar char="•"/>
              <a:tabLst>
                <a:tab pos="203200" algn="l"/>
              </a:tabLst>
            </a:pPr>
            <a:r>
              <a:rPr sz="1550" spc="15" dirty="0">
                <a:latin typeface="Arial"/>
                <a:cs typeface="Arial"/>
              </a:rPr>
              <a:t>Operación con un nudo</a:t>
            </a:r>
            <a:r>
              <a:rPr sz="1550" spc="95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eléctrico</a:t>
            </a:r>
            <a:endParaRPr sz="155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85875" y="295275"/>
            <a:ext cx="6179820" cy="76263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indent="111125">
              <a:lnSpc>
                <a:spcPct val="101600"/>
              </a:lnSpc>
              <a:spcBef>
                <a:spcPts val="50"/>
              </a:spcBef>
            </a:pPr>
            <a:r>
              <a:rPr spc="-5" dirty="0"/>
              <a:t>6. </a:t>
            </a:r>
            <a:r>
              <a:rPr dirty="0"/>
              <a:t>Esquemas </a:t>
            </a:r>
            <a:r>
              <a:rPr spc="10" dirty="0"/>
              <a:t>eléctricos </a:t>
            </a:r>
            <a:r>
              <a:rPr spc="-5" dirty="0"/>
              <a:t>de subestaciones  </a:t>
            </a:r>
            <a:r>
              <a:rPr dirty="0"/>
              <a:t>Interruptor </a:t>
            </a:r>
            <a:r>
              <a:rPr spc="-5" dirty="0"/>
              <a:t>simple </a:t>
            </a:r>
            <a:r>
              <a:rPr dirty="0"/>
              <a:t>– </a:t>
            </a:r>
            <a:r>
              <a:rPr spc="-5" dirty="0"/>
              <a:t>barra de</a:t>
            </a:r>
            <a:r>
              <a:rPr spc="-35" dirty="0"/>
              <a:t> </a:t>
            </a:r>
            <a:r>
              <a:rPr spc="-5" dirty="0"/>
              <a:t>transferencia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3679825" y="2008187"/>
            <a:ext cx="4772025" cy="2386330"/>
            <a:chOff x="3679825" y="2008187"/>
            <a:chExt cx="4772025" cy="2386330"/>
          </a:xfrm>
        </p:grpSpPr>
        <p:sp>
          <p:nvSpPr>
            <p:cNvPr id="5" name="object 5"/>
            <p:cNvSpPr/>
            <p:nvPr/>
          </p:nvSpPr>
          <p:spPr>
            <a:xfrm>
              <a:off x="8256587" y="2198687"/>
              <a:ext cx="104775" cy="16192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56050" y="3117850"/>
              <a:ext cx="257175" cy="257175"/>
            </a:xfrm>
            <a:custGeom>
              <a:avLst/>
              <a:gdLst/>
              <a:ahLst/>
              <a:cxnLst/>
              <a:rect l="l" t="t" r="r" b="b"/>
              <a:pathLst>
                <a:path w="257175" h="257175">
                  <a:moveTo>
                    <a:pt x="0" y="0"/>
                  </a:moveTo>
                  <a:lnTo>
                    <a:pt x="257175" y="0"/>
                  </a:lnTo>
                  <a:lnTo>
                    <a:pt x="257175" y="257175"/>
                  </a:lnTo>
                  <a:lnTo>
                    <a:pt x="0" y="2571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079875" y="2279650"/>
              <a:ext cx="123825" cy="1943100"/>
            </a:xfrm>
            <a:custGeom>
              <a:avLst/>
              <a:gdLst/>
              <a:ahLst/>
              <a:cxnLst/>
              <a:rect l="l" t="t" r="r" b="b"/>
              <a:pathLst>
                <a:path w="123825" h="1943100">
                  <a:moveTo>
                    <a:pt x="0" y="1095375"/>
                  </a:moveTo>
                  <a:lnTo>
                    <a:pt x="0" y="1419225"/>
                  </a:lnTo>
                </a:path>
                <a:path w="123825" h="1943100">
                  <a:moveTo>
                    <a:pt x="0" y="514350"/>
                  </a:moveTo>
                  <a:lnTo>
                    <a:pt x="0" y="838200"/>
                  </a:lnTo>
                </a:path>
                <a:path w="123825" h="1943100">
                  <a:moveTo>
                    <a:pt x="123825" y="1438275"/>
                  </a:moveTo>
                  <a:lnTo>
                    <a:pt x="9525" y="1628775"/>
                  </a:lnTo>
                </a:path>
                <a:path w="123825" h="1943100">
                  <a:moveTo>
                    <a:pt x="9525" y="1619250"/>
                  </a:moveTo>
                  <a:lnTo>
                    <a:pt x="9525" y="1943100"/>
                  </a:lnTo>
                </a:path>
                <a:path w="123825" h="1943100">
                  <a:moveTo>
                    <a:pt x="123825" y="323850"/>
                  </a:moveTo>
                  <a:lnTo>
                    <a:pt x="9525" y="514350"/>
                  </a:lnTo>
                </a:path>
                <a:path w="123825" h="1943100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060825" y="4203700"/>
              <a:ext cx="57150" cy="190500"/>
            </a:xfrm>
            <a:custGeom>
              <a:avLst/>
              <a:gdLst/>
              <a:ahLst/>
              <a:cxnLst/>
              <a:rect l="l" t="t" r="r" b="b"/>
              <a:pathLst>
                <a:path w="57150" h="190500">
                  <a:moveTo>
                    <a:pt x="19050" y="66675"/>
                  </a:moveTo>
                  <a:lnTo>
                    <a:pt x="0" y="66675"/>
                  </a:lnTo>
                  <a:lnTo>
                    <a:pt x="28575" y="190500"/>
                  </a:lnTo>
                  <a:lnTo>
                    <a:pt x="54951" y="76200"/>
                  </a:lnTo>
                  <a:lnTo>
                    <a:pt x="19050" y="76200"/>
                  </a:lnTo>
                  <a:lnTo>
                    <a:pt x="19050" y="66675"/>
                  </a:lnTo>
                  <a:close/>
                </a:path>
                <a:path w="57150" h="190500">
                  <a:moveTo>
                    <a:pt x="28575" y="0"/>
                  </a:moveTo>
                  <a:lnTo>
                    <a:pt x="19050" y="0"/>
                  </a:lnTo>
                  <a:lnTo>
                    <a:pt x="19050" y="76200"/>
                  </a:lnTo>
                  <a:lnTo>
                    <a:pt x="28575" y="76200"/>
                  </a:lnTo>
                  <a:lnTo>
                    <a:pt x="28575" y="0"/>
                  </a:lnTo>
                  <a:close/>
                </a:path>
                <a:path w="57150" h="190500">
                  <a:moveTo>
                    <a:pt x="38100" y="66675"/>
                  </a:moveTo>
                  <a:lnTo>
                    <a:pt x="28575" y="66675"/>
                  </a:lnTo>
                  <a:lnTo>
                    <a:pt x="28575" y="76200"/>
                  </a:lnTo>
                  <a:lnTo>
                    <a:pt x="38100" y="76200"/>
                  </a:lnTo>
                  <a:lnTo>
                    <a:pt x="38100" y="66675"/>
                  </a:lnTo>
                  <a:close/>
                </a:path>
                <a:path w="57150" h="190500">
                  <a:moveTo>
                    <a:pt x="57150" y="66675"/>
                  </a:moveTo>
                  <a:lnTo>
                    <a:pt x="38100" y="66675"/>
                  </a:lnTo>
                  <a:lnTo>
                    <a:pt x="38100" y="76200"/>
                  </a:lnTo>
                  <a:lnTo>
                    <a:pt x="54951" y="76200"/>
                  </a:lnTo>
                  <a:lnTo>
                    <a:pt x="57150" y="666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37012" y="3970337"/>
              <a:ext cx="104775" cy="10477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080000" y="3127375"/>
              <a:ext cx="247650" cy="247650"/>
            </a:xfrm>
            <a:custGeom>
              <a:avLst/>
              <a:gdLst/>
              <a:ahLst/>
              <a:cxnLst/>
              <a:rect l="l" t="t" r="r" b="b"/>
              <a:pathLst>
                <a:path w="247650" h="247650">
                  <a:moveTo>
                    <a:pt x="0" y="0"/>
                  </a:moveTo>
                  <a:lnTo>
                    <a:pt x="247650" y="0"/>
                  </a:lnTo>
                  <a:lnTo>
                    <a:pt x="247650" y="247650"/>
                  </a:lnTo>
                  <a:lnTo>
                    <a:pt x="0" y="24765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203825" y="2279650"/>
              <a:ext cx="114300" cy="1943100"/>
            </a:xfrm>
            <a:custGeom>
              <a:avLst/>
              <a:gdLst/>
              <a:ahLst/>
              <a:cxnLst/>
              <a:rect l="l" t="t" r="r" b="b"/>
              <a:pathLst>
                <a:path w="114300" h="1943100">
                  <a:moveTo>
                    <a:pt x="0" y="1095375"/>
                  </a:moveTo>
                  <a:lnTo>
                    <a:pt x="0" y="1419225"/>
                  </a:lnTo>
                </a:path>
                <a:path w="114300" h="1943100">
                  <a:moveTo>
                    <a:pt x="0" y="514350"/>
                  </a:moveTo>
                  <a:lnTo>
                    <a:pt x="0" y="838200"/>
                  </a:lnTo>
                </a:path>
                <a:path w="114300" h="1943100">
                  <a:moveTo>
                    <a:pt x="114300" y="1438275"/>
                  </a:moveTo>
                  <a:lnTo>
                    <a:pt x="0" y="1628775"/>
                  </a:lnTo>
                </a:path>
                <a:path w="114300" h="1943100">
                  <a:moveTo>
                    <a:pt x="9525" y="1619250"/>
                  </a:moveTo>
                  <a:lnTo>
                    <a:pt x="9525" y="1943100"/>
                  </a:lnTo>
                </a:path>
                <a:path w="114300" h="1943100">
                  <a:moveTo>
                    <a:pt x="114300" y="333375"/>
                  </a:moveTo>
                  <a:lnTo>
                    <a:pt x="0" y="523875"/>
                  </a:lnTo>
                </a:path>
                <a:path w="114300" h="1943100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184775" y="4203700"/>
              <a:ext cx="47625" cy="190500"/>
            </a:xfrm>
            <a:custGeom>
              <a:avLst/>
              <a:gdLst/>
              <a:ahLst/>
              <a:cxnLst/>
              <a:rect l="l" t="t" r="r" b="b"/>
              <a:pathLst>
                <a:path w="47625" h="190500">
                  <a:moveTo>
                    <a:pt x="9525" y="66675"/>
                  </a:moveTo>
                  <a:lnTo>
                    <a:pt x="0" y="66675"/>
                  </a:lnTo>
                  <a:lnTo>
                    <a:pt x="28575" y="190500"/>
                  </a:lnTo>
                  <a:lnTo>
                    <a:pt x="46159" y="76200"/>
                  </a:lnTo>
                  <a:lnTo>
                    <a:pt x="9525" y="76200"/>
                  </a:lnTo>
                  <a:lnTo>
                    <a:pt x="9525" y="66675"/>
                  </a:lnTo>
                  <a:close/>
                </a:path>
                <a:path w="47625" h="190500">
                  <a:moveTo>
                    <a:pt x="19050" y="0"/>
                  </a:moveTo>
                  <a:lnTo>
                    <a:pt x="9525" y="0"/>
                  </a:lnTo>
                  <a:lnTo>
                    <a:pt x="9525" y="76200"/>
                  </a:lnTo>
                  <a:lnTo>
                    <a:pt x="19050" y="76200"/>
                  </a:lnTo>
                  <a:lnTo>
                    <a:pt x="19050" y="0"/>
                  </a:lnTo>
                  <a:close/>
                </a:path>
                <a:path w="47625" h="190500">
                  <a:moveTo>
                    <a:pt x="28575" y="66675"/>
                  </a:moveTo>
                  <a:lnTo>
                    <a:pt x="19050" y="66675"/>
                  </a:lnTo>
                  <a:lnTo>
                    <a:pt x="19050" y="76200"/>
                  </a:lnTo>
                  <a:lnTo>
                    <a:pt x="28575" y="76200"/>
                  </a:lnTo>
                  <a:lnTo>
                    <a:pt x="28575" y="66675"/>
                  </a:lnTo>
                  <a:close/>
                </a:path>
                <a:path w="47625" h="190500">
                  <a:moveTo>
                    <a:pt x="38100" y="0"/>
                  </a:moveTo>
                  <a:lnTo>
                    <a:pt x="28575" y="0"/>
                  </a:lnTo>
                  <a:lnTo>
                    <a:pt x="28575" y="76200"/>
                  </a:lnTo>
                  <a:lnTo>
                    <a:pt x="38100" y="76200"/>
                  </a:lnTo>
                  <a:lnTo>
                    <a:pt x="38100" y="0"/>
                  </a:lnTo>
                  <a:close/>
                </a:path>
                <a:path w="47625" h="190500">
                  <a:moveTo>
                    <a:pt x="47625" y="66675"/>
                  </a:moveTo>
                  <a:lnTo>
                    <a:pt x="38100" y="66675"/>
                  </a:lnTo>
                  <a:lnTo>
                    <a:pt x="38100" y="76200"/>
                  </a:lnTo>
                  <a:lnTo>
                    <a:pt x="46159" y="76200"/>
                  </a:lnTo>
                  <a:lnTo>
                    <a:pt x="47625" y="666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160962" y="3970337"/>
              <a:ext cx="95250" cy="10477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679825" y="2260600"/>
              <a:ext cx="4448175" cy="0"/>
            </a:xfrm>
            <a:custGeom>
              <a:avLst/>
              <a:gdLst/>
              <a:ahLst/>
              <a:cxnLst/>
              <a:rect l="l" t="t" r="r" b="b"/>
              <a:pathLst>
                <a:path w="4448175">
                  <a:moveTo>
                    <a:pt x="0" y="0"/>
                  </a:moveTo>
                  <a:lnTo>
                    <a:pt x="4448175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022975" y="3117850"/>
              <a:ext cx="247650" cy="257175"/>
            </a:xfrm>
            <a:custGeom>
              <a:avLst/>
              <a:gdLst/>
              <a:ahLst/>
              <a:cxnLst/>
              <a:rect l="l" t="t" r="r" b="b"/>
              <a:pathLst>
                <a:path w="247650" h="257175">
                  <a:moveTo>
                    <a:pt x="0" y="0"/>
                  </a:moveTo>
                  <a:lnTo>
                    <a:pt x="247650" y="0"/>
                  </a:lnTo>
                  <a:lnTo>
                    <a:pt x="247650" y="257175"/>
                  </a:lnTo>
                  <a:lnTo>
                    <a:pt x="0" y="2571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146800" y="2270125"/>
              <a:ext cx="123825" cy="1943100"/>
            </a:xfrm>
            <a:custGeom>
              <a:avLst/>
              <a:gdLst/>
              <a:ahLst/>
              <a:cxnLst/>
              <a:rect l="l" t="t" r="r" b="b"/>
              <a:pathLst>
                <a:path w="123825" h="1943100">
                  <a:moveTo>
                    <a:pt x="0" y="1104900"/>
                  </a:moveTo>
                  <a:lnTo>
                    <a:pt x="0" y="1428750"/>
                  </a:lnTo>
                </a:path>
                <a:path w="123825" h="1943100">
                  <a:moveTo>
                    <a:pt x="0" y="514350"/>
                  </a:moveTo>
                  <a:lnTo>
                    <a:pt x="0" y="838200"/>
                  </a:lnTo>
                </a:path>
                <a:path w="123825" h="1943100">
                  <a:moveTo>
                    <a:pt x="123825" y="1438275"/>
                  </a:moveTo>
                  <a:lnTo>
                    <a:pt x="9525" y="1628775"/>
                  </a:lnTo>
                </a:path>
                <a:path w="123825" h="1943100">
                  <a:moveTo>
                    <a:pt x="9525" y="1619250"/>
                  </a:moveTo>
                  <a:lnTo>
                    <a:pt x="9525" y="1943100"/>
                  </a:lnTo>
                </a:path>
                <a:path w="123825" h="1943100">
                  <a:moveTo>
                    <a:pt x="114300" y="333375"/>
                  </a:moveTo>
                  <a:lnTo>
                    <a:pt x="0" y="523875"/>
                  </a:lnTo>
                </a:path>
                <a:path w="123825" h="1943100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127750" y="4203700"/>
              <a:ext cx="57150" cy="190500"/>
            </a:xfrm>
            <a:custGeom>
              <a:avLst/>
              <a:gdLst/>
              <a:ahLst/>
              <a:cxnLst/>
              <a:rect l="l" t="t" r="r" b="b"/>
              <a:pathLst>
                <a:path w="57150" h="190500">
                  <a:moveTo>
                    <a:pt x="19050" y="66675"/>
                  </a:moveTo>
                  <a:lnTo>
                    <a:pt x="0" y="66675"/>
                  </a:lnTo>
                  <a:lnTo>
                    <a:pt x="28575" y="190500"/>
                  </a:lnTo>
                  <a:lnTo>
                    <a:pt x="54951" y="76200"/>
                  </a:lnTo>
                  <a:lnTo>
                    <a:pt x="19050" y="76200"/>
                  </a:lnTo>
                  <a:lnTo>
                    <a:pt x="19050" y="66675"/>
                  </a:lnTo>
                  <a:close/>
                </a:path>
                <a:path w="57150" h="190500">
                  <a:moveTo>
                    <a:pt x="28575" y="0"/>
                  </a:moveTo>
                  <a:lnTo>
                    <a:pt x="19050" y="0"/>
                  </a:lnTo>
                  <a:lnTo>
                    <a:pt x="19050" y="76200"/>
                  </a:lnTo>
                  <a:lnTo>
                    <a:pt x="28575" y="76200"/>
                  </a:lnTo>
                  <a:lnTo>
                    <a:pt x="28575" y="0"/>
                  </a:lnTo>
                  <a:close/>
                </a:path>
                <a:path w="57150" h="190500">
                  <a:moveTo>
                    <a:pt x="38100" y="0"/>
                  </a:moveTo>
                  <a:lnTo>
                    <a:pt x="28575" y="0"/>
                  </a:lnTo>
                  <a:lnTo>
                    <a:pt x="28575" y="76200"/>
                  </a:lnTo>
                  <a:lnTo>
                    <a:pt x="38100" y="76200"/>
                  </a:lnTo>
                  <a:lnTo>
                    <a:pt x="38100" y="0"/>
                  </a:lnTo>
                  <a:close/>
                </a:path>
                <a:path w="57150" h="190500">
                  <a:moveTo>
                    <a:pt x="57150" y="66675"/>
                  </a:moveTo>
                  <a:lnTo>
                    <a:pt x="38100" y="66675"/>
                  </a:lnTo>
                  <a:lnTo>
                    <a:pt x="38100" y="76200"/>
                  </a:lnTo>
                  <a:lnTo>
                    <a:pt x="54951" y="76200"/>
                  </a:lnTo>
                  <a:lnTo>
                    <a:pt x="57150" y="666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103937" y="3960812"/>
              <a:ext cx="104775" cy="10477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061200" y="3117850"/>
              <a:ext cx="257175" cy="257175"/>
            </a:xfrm>
            <a:custGeom>
              <a:avLst/>
              <a:gdLst/>
              <a:ahLst/>
              <a:cxnLst/>
              <a:rect l="l" t="t" r="r" b="b"/>
              <a:pathLst>
                <a:path w="257175" h="257175">
                  <a:moveTo>
                    <a:pt x="0" y="0"/>
                  </a:moveTo>
                  <a:lnTo>
                    <a:pt x="257175" y="0"/>
                  </a:lnTo>
                  <a:lnTo>
                    <a:pt x="257175" y="257175"/>
                  </a:lnTo>
                  <a:lnTo>
                    <a:pt x="0" y="2571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185025" y="2270125"/>
              <a:ext cx="123825" cy="1952625"/>
            </a:xfrm>
            <a:custGeom>
              <a:avLst/>
              <a:gdLst/>
              <a:ahLst/>
              <a:cxnLst/>
              <a:rect l="l" t="t" r="r" b="b"/>
              <a:pathLst>
                <a:path w="123825" h="1952625">
                  <a:moveTo>
                    <a:pt x="0" y="1104900"/>
                  </a:moveTo>
                  <a:lnTo>
                    <a:pt x="0" y="1428750"/>
                  </a:lnTo>
                </a:path>
                <a:path w="123825" h="1952625">
                  <a:moveTo>
                    <a:pt x="0" y="523875"/>
                  </a:moveTo>
                  <a:lnTo>
                    <a:pt x="0" y="847725"/>
                  </a:lnTo>
                </a:path>
                <a:path w="123825" h="1952625">
                  <a:moveTo>
                    <a:pt x="123825" y="1438275"/>
                  </a:moveTo>
                  <a:lnTo>
                    <a:pt x="9525" y="1628775"/>
                  </a:lnTo>
                </a:path>
                <a:path w="123825" h="1952625">
                  <a:moveTo>
                    <a:pt x="9525" y="1628775"/>
                  </a:moveTo>
                  <a:lnTo>
                    <a:pt x="9525" y="1952625"/>
                  </a:lnTo>
                </a:path>
                <a:path w="123825" h="1952625">
                  <a:moveTo>
                    <a:pt x="123825" y="333375"/>
                  </a:moveTo>
                  <a:lnTo>
                    <a:pt x="9525" y="523875"/>
                  </a:lnTo>
                </a:path>
                <a:path w="123825" h="1952625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165975" y="4203700"/>
              <a:ext cx="57150" cy="190500"/>
            </a:xfrm>
            <a:custGeom>
              <a:avLst/>
              <a:gdLst/>
              <a:ahLst/>
              <a:cxnLst/>
              <a:rect l="l" t="t" r="r" b="b"/>
              <a:pathLst>
                <a:path w="57150" h="190500">
                  <a:moveTo>
                    <a:pt x="19050" y="66675"/>
                  </a:moveTo>
                  <a:lnTo>
                    <a:pt x="0" y="66675"/>
                  </a:lnTo>
                  <a:lnTo>
                    <a:pt x="28575" y="190500"/>
                  </a:lnTo>
                  <a:lnTo>
                    <a:pt x="54951" y="76200"/>
                  </a:lnTo>
                  <a:lnTo>
                    <a:pt x="19050" y="76200"/>
                  </a:lnTo>
                  <a:lnTo>
                    <a:pt x="19050" y="66675"/>
                  </a:lnTo>
                  <a:close/>
                </a:path>
                <a:path w="57150" h="190500">
                  <a:moveTo>
                    <a:pt x="28575" y="0"/>
                  </a:moveTo>
                  <a:lnTo>
                    <a:pt x="19050" y="0"/>
                  </a:lnTo>
                  <a:lnTo>
                    <a:pt x="19050" y="76200"/>
                  </a:lnTo>
                  <a:lnTo>
                    <a:pt x="28575" y="76200"/>
                  </a:lnTo>
                  <a:lnTo>
                    <a:pt x="28575" y="0"/>
                  </a:lnTo>
                  <a:close/>
                </a:path>
                <a:path w="57150" h="190500">
                  <a:moveTo>
                    <a:pt x="38100" y="66675"/>
                  </a:moveTo>
                  <a:lnTo>
                    <a:pt x="28575" y="66675"/>
                  </a:lnTo>
                  <a:lnTo>
                    <a:pt x="28575" y="76200"/>
                  </a:lnTo>
                  <a:lnTo>
                    <a:pt x="38100" y="76200"/>
                  </a:lnTo>
                  <a:lnTo>
                    <a:pt x="38100" y="66675"/>
                  </a:lnTo>
                  <a:close/>
                </a:path>
                <a:path w="57150" h="190500">
                  <a:moveTo>
                    <a:pt x="57150" y="66675"/>
                  </a:moveTo>
                  <a:lnTo>
                    <a:pt x="38100" y="66675"/>
                  </a:lnTo>
                  <a:lnTo>
                    <a:pt x="38100" y="76200"/>
                  </a:lnTo>
                  <a:lnTo>
                    <a:pt x="54951" y="76200"/>
                  </a:lnTo>
                  <a:lnTo>
                    <a:pt x="57150" y="666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142162" y="3960812"/>
              <a:ext cx="104775" cy="10477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789362" y="2008187"/>
              <a:ext cx="104775" cy="25241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803650" y="2470150"/>
              <a:ext cx="4648200" cy="0"/>
            </a:xfrm>
            <a:custGeom>
              <a:avLst/>
              <a:gdLst/>
              <a:ahLst/>
              <a:cxnLst/>
              <a:rect l="l" t="t" r="r" b="b"/>
              <a:pathLst>
                <a:path w="4648200">
                  <a:moveTo>
                    <a:pt x="0" y="0"/>
                  </a:moveTo>
                  <a:lnTo>
                    <a:pt x="228600" y="0"/>
                  </a:lnTo>
                </a:path>
                <a:path w="4648200">
                  <a:moveTo>
                    <a:pt x="314325" y="0"/>
                  </a:moveTo>
                  <a:lnTo>
                    <a:pt x="1352550" y="0"/>
                  </a:lnTo>
                </a:path>
                <a:path w="4648200">
                  <a:moveTo>
                    <a:pt x="1438275" y="0"/>
                  </a:moveTo>
                  <a:lnTo>
                    <a:pt x="2305050" y="0"/>
                  </a:lnTo>
                </a:path>
                <a:path w="4648200">
                  <a:moveTo>
                    <a:pt x="2381250" y="0"/>
                  </a:moveTo>
                  <a:lnTo>
                    <a:pt x="3314700" y="0"/>
                  </a:lnTo>
                </a:path>
                <a:path w="4648200">
                  <a:moveTo>
                    <a:pt x="4095750" y="0"/>
                  </a:moveTo>
                  <a:lnTo>
                    <a:pt x="464820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308975" y="2365375"/>
              <a:ext cx="0" cy="85725"/>
            </a:xfrm>
            <a:custGeom>
              <a:avLst/>
              <a:gdLst/>
              <a:ahLst/>
              <a:cxnLst/>
              <a:rect l="l" t="t" r="r" b="b"/>
              <a:pathLst>
                <a:path h="85725">
                  <a:moveTo>
                    <a:pt x="0" y="0"/>
                  </a:moveTo>
                  <a:lnTo>
                    <a:pt x="0" y="857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023225" y="3108325"/>
              <a:ext cx="247650" cy="247650"/>
            </a:xfrm>
            <a:custGeom>
              <a:avLst/>
              <a:gdLst/>
              <a:ahLst/>
              <a:cxnLst/>
              <a:rect l="l" t="t" r="r" b="b"/>
              <a:pathLst>
                <a:path w="247650" h="247650">
                  <a:moveTo>
                    <a:pt x="0" y="0"/>
                  </a:moveTo>
                  <a:lnTo>
                    <a:pt x="247650" y="0"/>
                  </a:lnTo>
                  <a:lnTo>
                    <a:pt x="247650" y="247650"/>
                  </a:lnTo>
                  <a:lnTo>
                    <a:pt x="0" y="24765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223125" y="2260600"/>
              <a:ext cx="1047750" cy="1695450"/>
            </a:xfrm>
            <a:custGeom>
              <a:avLst/>
              <a:gdLst/>
              <a:ahLst/>
              <a:cxnLst/>
              <a:rect l="l" t="t" r="r" b="b"/>
              <a:pathLst>
                <a:path w="1047750" h="1695450">
                  <a:moveTo>
                    <a:pt x="923925" y="1095375"/>
                  </a:moveTo>
                  <a:lnTo>
                    <a:pt x="923925" y="1257300"/>
                  </a:lnTo>
                </a:path>
                <a:path w="1047750" h="1695450">
                  <a:moveTo>
                    <a:pt x="923925" y="628650"/>
                  </a:moveTo>
                  <a:lnTo>
                    <a:pt x="923925" y="838200"/>
                  </a:lnTo>
                </a:path>
                <a:path w="1047750" h="1695450">
                  <a:moveTo>
                    <a:pt x="1047750" y="1266825"/>
                  </a:moveTo>
                  <a:lnTo>
                    <a:pt x="933450" y="1457325"/>
                  </a:lnTo>
                </a:path>
                <a:path w="1047750" h="1695450">
                  <a:moveTo>
                    <a:pt x="942975" y="1447800"/>
                  </a:moveTo>
                  <a:lnTo>
                    <a:pt x="942975" y="1695450"/>
                  </a:lnTo>
                </a:path>
                <a:path w="1047750" h="1695450">
                  <a:moveTo>
                    <a:pt x="1038225" y="447675"/>
                  </a:moveTo>
                  <a:lnTo>
                    <a:pt x="923925" y="638175"/>
                  </a:lnTo>
                </a:path>
                <a:path w="1047750" h="1695450">
                  <a:moveTo>
                    <a:pt x="923925" y="209550"/>
                  </a:moveTo>
                  <a:lnTo>
                    <a:pt x="923925" y="438150"/>
                  </a:lnTo>
                </a:path>
                <a:path w="1047750" h="1695450">
                  <a:moveTo>
                    <a:pt x="0" y="209550"/>
                  </a:moveTo>
                  <a:lnTo>
                    <a:pt x="590550" y="209550"/>
                  </a:lnTo>
                </a:path>
                <a:path w="1047750" h="1695450">
                  <a:moveTo>
                    <a:pt x="638175" y="0"/>
                  </a:moveTo>
                  <a:lnTo>
                    <a:pt x="638175" y="1685925"/>
                  </a:lnTo>
                </a:path>
                <a:path w="1047750" h="1695450">
                  <a:moveTo>
                    <a:pt x="628650" y="1685925"/>
                  </a:moveTo>
                  <a:lnTo>
                    <a:pt x="933450" y="1685925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094662" y="2960687"/>
              <a:ext cx="104775" cy="10477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089400" y="2441575"/>
              <a:ext cx="3581400" cy="1704975"/>
            </a:xfrm>
            <a:custGeom>
              <a:avLst/>
              <a:gdLst/>
              <a:ahLst/>
              <a:cxnLst/>
              <a:rect l="l" t="t" r="r" b="b"/>
              <a:pathLst>
                <a:path w="3581400" h="1704975">
                  <a:moveTo>
                    <a:pt x="352425" y="381000"/>
                  </a:moveTo>
                  <a:lnTo>
                    <a:pt x="352425" y="1676400"/>
                  </a:lnTo>
                </a:path>
                <a:path w="3581400" h="1704975">
                  <a:moveTo>
                    <a:pt x="476250" y="200025"/>
                  </a:moveTo>
                  <a:lnTo>
                    <a:pt x="361950" y="390525"/>
                  </a:lnTo>
                </a:path>
                <a:path w="3581400" h="1704975">
                  <a:moveTo>
                    <a:pt x="352425" y="9525"/>
                  </a:moveTo>
                  <a:lnTo>
                    <a:pt x="352425" y="190500"/>
                  </a:lnTo>
                </a:path>
                <a:path w="3581400" h="1704975">
                  <a:moveTo>
                    <a:pt x="0" y="1685925"/>
                  </a:moveTo>
                  <a:lnTo>
                    <a:pt x="361950" y="1685925"/>
                  </a:lnTo>
                </a:path>
                <a:path w="3581400" h="1704975">
                  <a:moveTo>
                    <a:pt x="1495425" y="381000"/>
                  </a:moveTo>
                  <a:lnTo>
                    <a:pt x="1495425" y="1685925"/>
                  </a:lnTo>
                </a:path>
                <a:path w="3581400" h="1704975">
                  <a:moveTo>
                    <a:pt x="1609725" y="209550"/>
                  </a:moveTo>
                  <a:lnTo>
                    <a:pt x="1495425" y="400050"/>
                  </a:lnTo>
                </a:path>
                <a:path w="3581400" h="1704975">
                  <a:moveTo>
                    <a:pt x="1495425" y="19050"/>
                  </a:moveTo>
                  <a:lnTo>
                    <a:pt x="1495425" y="200025"/>
                  </a:lnTo>
                </a:path>
                <a:path w="3581400" h="1704975">
                  <a:moveTo>
                    <a:pt x="1133475" y="1676400"/>
                  </a:moveTo>
                  <a:lnTo>
                    <a:pt x="1495425" y="1676400"/>
                  </a:lnTo>
                </a:path>
                <a:path w="3581400" h="1704975">
                  <a:moveTo>
                    <a:pt x="2419350" y="371475"/>
                  </a:moveTo>
                  <a:lnTo>
                    <a:pt x="2419350" y="1676400"/>
                  </a:lnTo>
                </a:path>
                <a:path w="3581400" h="1704975">
                  <a:moveTo>
                    <a:pt x="2543175" y="190500"/>
                  </a:moveTo>
                  <a:lnTo>
                    <a:pt x="2428875" y="381000"/>
                  </a:lnTo>
                </a:path>
                <a:path w="3581400" h="1704975">
                  <a:moveTo>
                    <a:pt x="2419350" y="0"/>
                  </a:moveTo>
                  <a:lnTo>
                    <a:pt x="2419350" y="180975"/>
                  </a:lnTo>
                </a:path>
                <a:path w="3581400" h="1704975">
                  <a:moveTo>
                    <a:pt x="2057400" y="1657350"/>
                  </a:moveTo>
                  <a:lnTo>
                    <a:pt x="2419350" y="1657350"/>
                  </a:lnTo>
                </a:path>
                <a:path w="3581400" h="1704975">
                  <a:moveTo>
                    <a:pt x="3467100" y="409575"/>
                  </a:moveTo>
                  <a:lnTo>
                    <a:pt x="3467100" y="1704975"/>
                  </a:lnTo>
                </a:path>
                <a:path w="3581400" h="1704975">
                  <a:moveTo>
                    <a:pt x="3581400" y="219075"/>
                  </a:moveTo>
                  <a:lnTo>
                    <a:pt x="3467100" y="409575"/>
                  </a:lnTo>
                </a:path>
                <a:path w="3581400" h="1704975">
                  <a:moveTo>
                    <a:pt x="3457575" y="38100"/>
                  </a:moveTo>
                  <a:lnTo>
                    <a:pt x="3457575" y="219075"/>
                  </a:lnTo>
                </a:path>
                <a:path w="3581400" h="1704975">
                  <a:moveTo>
                    <a:pt x="3095625" y="1685925"/>
                  </a:moveTo>
                  <a:lnTo>
                    <a:pt x="3457575" y="1685925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4238625" y="4210050"/>
            <a:ext cx="2292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#</a:t>
            </a:r>
            <a:r>
              <a:rPr sz="1200" spc="-1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343525" y="4200525"/>
            <a:ext cx="2292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#</a:t>
            </a:r>
            <a:r>
              <a:rPr sz="1200" spc="-1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296025" y="4200525"/>
            <a:ext cx="2292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#</a:t>
            </a:r>
            <a:r>
              <a:rPr sz="1200" spc="-1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3</a:t>
            </a:r>
            <a:endParaRPr sz="12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353300" y="4191000"/>
            <a:ext cx="2292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#</a:t>
            </a:r>
            <a:r>
              <a:rPr sz="1200" spc="-1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143375" y="4972050"/>
            <a:ext cx="373507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dirty="0">
                <a:latin typeface="Arial"/>
                <a:cs typeface="Arial"/>
              </a:rPr>
              <a:t>El </a:t>
            </a:r>
            <a:r>
              <a:rPr sz="1800" spc="-5" dirty="0">
                <a:latin typeface="Arial"/>
                <a:cs typeface="Arial"/>
              </a:rPr>
              <a:t>interruptor de </a:t>
            </a:r>
            <a:r>
              <a:rPr sz="1800" dirty="0">
                <a:latin typeface="Arial"/>
                <a:cs typeface="Arial"/>
              </a:rPr>
              <a:t>transferencia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puede  sustituir </a:t>
            </a:r>
            <a:r>
              <a:rPr sz="1800" dirty="0">
                <a:latin typeface="Arial"/>
                <a:cs typeface="Arial"/>
              </a:rPr>
              <a:t>a </a:t>
            </a:r>
            <a:r>
              <a:rPr sz="1800" spc="-5" dirty="0">
                <a:latin typeface="Arial"/>
                <a:cs typeface="Arial"/>
              </a:rPr>
              <a:t>cualquier otro</a:t>
            </a:r>
            <a:r>
              <a:rPr sz="1800" spc="4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interruptor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837"/>
    </mc:Choice>
    <mc:Fallback xmlns="">
      <p:transition spd="slow" advTm="112837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966" x="107950" y="1622425"/>
          <p14:tracePt t="984" x="158750" y="1724025"/>
          <p14:tracePt t="999" x="187325" y="1752600"/>
          <p14:tracePt t="1016" x="215900" y="1773238"/>
          <p14:tracePt t="1032" x="260350" y="1795463"/>
          <p14:tracePt t="1049" x="288925" y="1809750"/>
          <p14:tracePt t="1066" x="309563" y="1817688"/>
          <p14:tracePt t="1083" x="323850" y="1824038"/>
          <p14:tracePt t="1100" x="338138" y="1831975"/>
          <p14:tracePt t="1116" x="360363" y="1852613"/>
          <p14:tracePt t="1133" x="382588" y="1874838"/>
          <p14:tracePt t="1149" x="403225" y="1889125"/>
          <p14:tracePt t="1166" x="417513" y="1903413"/>
          <p14:tracePt t="1184" x="439738" y="1911350"/>
          <p14:tracePt t="1199" x="447675" y="1911350"/>
          <p14:tracePt t="1215" x="461963" y="1917700"/>
          <p14:tracePt t="1231" x="482600" y="1925638"/>
          <p14:tracePt t="1249" x="519113" y="1931988"/>
          <p14:tracePt t="1265" x="584200" y="1954213"/>
          <p14:tracePt t="1282" x="641350" y="1960563"/>
          <p14:tracePt t="1299" x="714375" y="1982788"/>
          <p14:tracePt t="1315" x="793750" y="1982788"/>
          <p14:tracePt t="1331" x="879475" y="1982788"/>
          <p14:tracePt t="1349" x="987425" y="1976438"/>
          <p14:tracePt t="1366" x="1095375" y="1954213"/>
          <p14:tracePt t="1383" x="1168400" y="1931988"/>
          <p14:tracePt t="1400" x="1211263" y="1911350"/>
          <p14:tracePt t="1416" x="1254125" y="1889125"/>
          <p14:tracePt t="1433" x="1312863" y="1866900"/>
          <p14:tracePt t="1450" x="1341438" y="1831975"/>
          <p14:tracePt t="1466" x="1319213" y="1809750"/>
          <p14:tracePt t="1484" x="1262063" y="1803400"/>
          <p14:tracePt t="1501" x="1139825" y="1866900"/>
          <p14:tracePt t="1516" x="1046163" y="1874838"/>
          <p14:tracePt t="1533" x="1023938" y="1874838"/>
          <p14:tracePt t="1694" x="1016000" y="1866900"/>
          <p14:tracePt t="1702" x="1001713" y="1860550"/>
          <p14:tracePt t="1717" x="987425" y="1838325"/>
          <p14:tracePt t="1734" x="987425" y="1824038"/>
          <p14:tracePt t="1750" x="1023938" y="1795463"/>
          <p14:tracePt t="1766" x="1109663" y="1716088"/>
          <p14:tracePt t="1783" x="1233488" y="1651000"/>
          <p14:tracePt t="1800" x="1528763" y="1600200"/>
          <p14:tracePt t="1817" x="1730375" y="1571625"/>
          <p14:tracePt t="1833" x="1889125" y="1535113"/>
          <p14:tracePt t="1849" x="2019300" y="1506538"/>
          <p14:tracePt t="1866" x="2105025" y="1477963"/>
          <p14:tracePt t="1884" x="2155825" y="1457325"/>
          <p14:tracePt t="1900" x="2184400" y="1435100"/>
          <p14:tracePt t="1917" x="2206625" y="1412875"/>
          <p14:tracePt t="1933" x="2228850" y="1392238"/>
          <p14:tracePt t="1950" x="2257425" y="1377950"/>
          <p14:tracePt t="1967" x="2286000" y="1355725"/>
          <p14:tracePt t="1983" x="2343150" y="1319213"/>
          <p14:tracePt t="1999" x="2408238" y="1290638"/>
          <p14:tracePt t="2017" x="2509838" y="1239838"/>
          <p14:tracePt t="2033" x="2538413" y="1219200"/>
          <p14:tracePt t="2050" x="2552700" y="1204913"/>
          <p14:tracePt t="2637" x="2566988" y="1204913"/>
          <p14:tracePt t="2643" x="2624138" y="1211263"/>
          <p14:tracePt t="2652" x="2682875" y="1225550"/>
          <p14:tracePt t="2665" x="2855913" y="1262063"/>
          <p14:tracePt t="2684" x="3222625" y="1304925"/>
          <p14:tracePt t="2701" x="3627438" y="1333500"/>
          <p14:tracePt t="2716" x="3951288" y="1341438"/>
          <p14:tracePt t="2735" x="4260850" y="1290638"/>
          <p14:tracePt t="2750" x="4348163" y="1284288"/>
          <p14:tracePt t="2766" x="4572000" y="1239838"/>
          <p14:tracePt t="2783" x="4730750" y="1204913"/>
          <p14:tracePt t="2799" x="4881563" y="1189038"/>
          <p14:tracePt t="2816" x="5076825" y="1168400"/>
          <p14:tracePt t="2833" x="5264150" y="1168400"/>
          <p14:tracePt t="2850" x="5473700" y="1168400"/>
          <p14:tracePt t="2866" x="5581650" y="1174750"/>
          <p14:tracePt t="2883" x="5681663" y="1174750"/>
          <p14:tracePt t="2899" x="5761038" y="1174750"/>
          <p14:tracePt t="2915" x="5840413" y="1174750"/>
          <p14:tracePt t="2920" x="5876925" y="1174750"/>
          <p14:tracePt t="2932" x="5919788" y="1174750"/>
          <p14:tracePt t="2950" x="6035675" y="1160463"/>
          <p14:tracePt t="2968" x="6143625" y="1160463"/>
          <p14:tracePt t="2983" x="6251575" y="1146175"/>
          <p14:tracePt t="2999" x="6373813" y="1146175"/>
          <p14:tracePt t="3018" x="6511925" y="1139825"/>
          <p14:tracePt t="3033" x="6640513" y="1125538"/>
          <p14:tracePt t="3050" x="6770688" y="1103313"/>
          <p14:tracePt t="3066" x="6821488" y="1095375"/>
          <p14:tracePt t="3083" x="6858000" y="1081088"/>
          <p14:tracePt t="3099" x="6872288" y="1074738"/>
          <p14:tracePt t="3203" x="6878638" y="1074738"/>
          <p14:tracePt t="3209" x="6886575" y="1074738"/>
          <p14:tracePt t="3218" x="6892925" y="1074738"/>
          <p14:tracePt t="3233" x="6907213" y="1074738"/>
          <p14:tracePt t="3251" x="6929438" y="1074738"/>
          <p14:tracePt t="3265" x="6943725" y="1074738"/>
          <p14:tracePt t="3283" x="6958013" y="1074738"/>
          <p14:tracePt t="3300" x="6965950" y="1074738"/>
          <p14:tracePt t="3315" x="6980238" y="1074738"/>
          <p14:tracePt t="3333" x="6986588" y="1074738"/>
          <p14:tracePt t="3350" x="7008813" y="1074738"/>
          <p14:tracePt t="3366" x="7023100" y="1074738"/>
          <p14:tracePt t="3516" x="7023100" y="1066800"/>
          <p14:tracePt t="4943" x="6994525" y="1103313"/>
          <p14:tracePt t="4951" x="6958013" y="1146175"/>
          <p14:tracePt t="4965" x="6886575" y="1247775"/>
          <p14:tracePt t="4982" x="6807200" y="1341438"/>
          <p14:tracePt t="5000" x="6719888" y="1435100"/>
          <p14:tracePt t="5015" x="6619875" y="1543050"/>
          <p14:tracePt t="5032" x="6489700" y="1665288"/>
          <p14:tracePt t="5050" x="6288088" y="1882775"/>
          <p14:tracePt t="5065" x="6186488" y="1990725"/>
          <p14:tracePt t="5082" x="6115050" y="2070100"/>
          <p14:tracePt t="5100" x="6078538" y="2119313"/>
          <p14:tracePt t="5115" x="6056313" y="2141538"/>
          <p14:tracePt t="5132" x="6035675" y="2163763"/>
          <p14:tracePt t="5150" x="6013450" y="2198688"/>
          <p14:tracePt t="5165" x="5992813" y="2212975"/>
          <p14:tracePt t="5182" x="5970588" y="2235200"/>
          <p14:tracePt t="5198" x="5948363" y="2257425"/>
          <p14:tracePt t="5215" x="5934075" y="2271713"/>
          <p14:tracePt t="5233" x="5919788" y="2278063"/>
          <p14:tracePt t="5248" x="5897563" y="2292350"/>
          <p14:tracePt t="5265" x="5876925" y="2308225"/>
          <p14:tracePt t="5283" x="5848350" y="2322513"/>
          <p14:tracePt t="5298" x="5826125" y="2328863"/>
          <p14:tracePt t="5315" x="5811838" y="2343150"/>
          <p14:tracePt t="5332" x="5775325" y="2357438"/>
          <p14:tracePt t="5348" x="5732463" y="2371725"/>
          <p14:tracePt t="5365" x="5646738" y="2401888"/>
          <p14:tracePt t="5382" x="5522913" y="2430463"/>
          <p14:tracePt t="5399" x="5473700" y="2444750"/>
          <p14:tracePt t="5415" x="5443538" y="2444750"/>
          <p14:tracePt t="5431" x="5422900" y="2459038"/>
          <p14:tracePt t="5435" x="5414963" y="2459038"/>
          <p14:tracePt t="5448" x="5400675" y="2459038"/>
          <p14:tracePt t="5466" x="5372100" y="2473325"/>
          <p14:tracePt t="5482" x="5349875" y="2487613"/>
          <p14:tracePt t="5498" x="5292725" y="2501900"/>
          <p14:tracePt t="5516" x="5227638" y="2524125"/>
          <p14:tracePt t="5531" x="5148263" y="2544763"/>
          <p14:tracePt t="5549" x="5076825" y="2566988"/>
          <p14:tracePt t="5567" x="4953000" y="2595563"/>
          <p14:tracePt t="5583" x="4875213" y="2603500"/>
          <p14:tracePt t="5599" x="4802188" y="2603500"/>
          <p14:tracePt t="5616" x="4737100" y="2617788"/>
          <p14:tracePt t="5632" x="4708525" y="2624138"/>
          <p14:tracePt t="5647" x="4679950" y="2632075"/>
          <p14:tracePt t="5663" x="4665663" y="2638425"/>
          <p14:tracePt t="5680" x="4643438" y="2646363"/>
          <p14:tracePt t="5697" x="4629150" y="2646363"/>
          <p14:tracePt t="5714" x="4606925" y="2654300"/>
          <p14:tracePt t="5731" x="4586288" y="2660650"/>
          <p14:tracePt t="5766" x="4578350" y="2660650"/>
          <p14:tracePt t="5812" x="4572000" y="2660650"/>
          <p14:tracePt t="5818" x="4564063" y="2668588"/>
          <p14:tracePt t="5833" x="4543425" y="2674938"/>
          <p14:tracePt t="5849" x="4513263" y="2682875"/>
          <p14:tracePt t="5865" x="4456113" y="2697163"/>
          <p14:tracePt t="5882" x="4391025" y="2697163"/>
          <p14:tracePt t="5898" x="4319588" y="2697163"/>
          <p14:tracePt t="5915" x="4225925" y="2682875"/>
          <p14:tracePt t="5932" x="4044950" y="2654300"/>
          <p14:tracePt t="5949" x="3937000" y="2646363"/>
          <p14:tracePt t="5965" x="3857625" y="2638425"/>
          <p14:tracePt t="5983" x="3778250" y="2638425"/>
          <p14:tracePt t="5998" x="3698875" y="2638425"/>
          <p14:tracePt t="6015" x="3641725" y="2638425"/>
          <p14:tracePt t="6033" x="3576638" y="2638425"/>
          <p14:tracePt t="6049" x="3554413" y="2638425"/>
          <p14:tracePt t="6065" x="3540125" y="2638425"/>
          <p14:tracePt t="6098" x="3533775" y="2638425"/>
          <p14:tracePt t="6115" x="3525838" y="2638425"/>
          <p14:tracePt t="6136" x="3519488" y="2638425"/>
          <p14:tracePt t="6149" x="3503613" y="2638425"/>
          <p14:tracePt t="6165" x="3497263" y="2638425"/>
          <p14:tracePt t="6182" x="3489325" y="2638425"/>
          <p14:tracePt t="6302" x="3497263" y="2632075"/>
          <p14:tracePt t="6310" x="3503613" y="2632075"/>
          <p14:tracePt t="6317" x="3511550" y="2624138"/>
          <p14:tracePt t="6334" x="3519488" y="2624138"/>
          <p14:tracePt t="6350" x="3533775" y="2617788"/>
          <p14:tracePt t="6366" x="3540125" y="2609850"/>
          <p14:tracePt t="6382" x="3548063" y="2603500"/>
          <p14:tracePt t="6398" x="3554413" y="2603500"/>
          <p14:tracePt t="6436" x="3554413" y="2595563"/>
          <p14:tracePt t="6494" x="3562350" y="2595563"/>
          <p14:tracePt t="6545" x="3568700" y="2595563"/>
          <p14:tracePt t="6551" x="3576638" y="2595563"/>
          <p14:tracePt t="6565" x="3576638" y="2589213"/>
          <p14:tracePt t="6582" x="3598863" y="2589213"/>
          <p14:tracePt t="6598" x="3627438" y="2589213"/>
          <p14:tracePt t="6615" x="3662363" y="2589213"/>
          <p14:tracePt t="6632" x="3706813" y="2589213"/>
          <p14:tracePt t="6649" x="3771900" y="2589213"/>
          <p14:tracePt t="6664" x="3851275" y="2581275"/>
          <p14:tracePt t="6682" x="3951288" y="2574925"/>
          <p14:tracePt t="6699" x="4016375" y="2559050"/>
          <p14:tracePt t="6716" x="4073525" y="2552700"/>
          <p14:tracePt t="6733" x="4117975" y="2544763"/>
          <p14:tracePt t="6749" x="4138613" y="2544763"/>
          <p14:tracePt t="6766" x="4167188" y="2538413"/>
          <p14:tracePt t="6782" x="4189413" y="2538413"/>
          <p14:tracePt t="6797" x="4203700" y="2530475"/>
          <p14:tracePt t="6813" x="4240213" y="2530475"/>
          <p14:tracePt t="6830" x="4283075" y="2516188"/>
          <p14:tracePt t="6847" x="4305300" y="2509838"/>
          <p14:tracePt t="6863" x="4319588" y="2501900"/>
          <p14:tracePt t="6880" x="4325938" y="2495550"/>
          <p14:tracePt t="6898" x="4333875" y="2481263"/>
          <p14:tracePt t="6915" x="4333875" y="2473325"/>
          <p14:tracePt t="6932" x="4291013" y="2444750"/>
          <p14:tracePt t="6949" x="4203700" y="2416175"/>
          <p14:tracePt t="6966" x="4102100" y="2386013"/>
          <p14:tracePt t="6982" x="3987800" y="2365375"/>
          <p14:tracePt t="6999" x="3894138" y="2357438"/>
          <p14:tracePt t="7016" x="3821113" y="2336800"/>
          <p14:tracePt t="7032" x="3800475" y="2328863"/>
          <p14:tracePt t="7049" x="3792538" y="2322513"/>
          <p14:tracePt t="7114" x="3786188" y="2314575"/>
          <p14:tracePt t="7126" x="3778250" y="2314575"/>
          <p14:tracePt t="7134" x="3771900" y="2308225"/>
          <p14:tracePt t="7148" x="3749675" y="2292350"/>
          <p14:tracePt t="7165" x="3727450" y="2286000"/>
          <p14:tracePt t="7182" x="3706813" y="2271713"/>
          <p14:tracePt t="7198" x="3692525" y="2257425"/>
          <p14:tracePt t="7215" x="3670300" y="2249488"/>
          <p14:tracePt t="7232" x="3648075" y="2235200"/>
          <p14:tracePt t="7284" x="3648075" y="2228850"/>
          <p14:tracePt t="7293" x="3656013" y="2228850"/>
          <p14:tracePt t="7308" x="3670300" y="2228850"/>
          <p14:tracePt t="7324" x="3678238" y="2228850"/>
          <p14:tracePt t="7335" x="3684588" y="2228850"/>
          <p14:tracePt t="7349" x="3684588" y="2220913"/>
          <p14:tracePt t="7366" x="3698875" y="2220913"/>
          <p14:tracePt t="7382" x="3706813" y="2220913"/>
          <p14:tracePt t="7398" x="3713163" y="2220913"/>
          <p14:tracePt t="7414" x="3727450" y="2220913"/>
          <p14:tracePt t="7432" x="3756025" y="2228850"/>
          <p14:tracePt t="7436" x="3778250" y="2235200"/>
          <p14:tracePt t="7449" x="3835400" y="2263775"/>
          <p14:tracePt t="7465" x="3914775" y="2278063"/>
          <p14:tracePt t="7483" x="3987800" y="2286000"/>
          <p14:tracePt t="7498" x="4038600" y="2292350"/>
          <p14:tracePt t="7515" x="4081463" y="2300288"/>
          <p14:tracePt t="7533" x="4117975" y="2308225"/>
          <p14:tracePt t="7549" x="4146550" y="2308225"/>
          <p14:tracePt t="7565" x="4160838" y="2314575"/>
          <p14:tracePt t="7582" x="4181475" y="2322513"/>
          <p14:tracePt t="7598" x="4197350" y="2322513"/>
          <p14:tracePt t="7615" x="4240213" y="2322513"/>
          <p14:tracePt t="7631" x="4305300" y="2328863"/>
          <p14:tracePt t="7648" x="4354513" y="2328863"/>
          <p14:tracePt t="7665" x="4419600" y="2328863"/>
          <p14:tracePt t="7682" x="4464050" y="2328863"/>
          <p14:tracePt t="7698" x="4498975" y="2328863"/>
          <p14:tracePt t="7716" x="4535488" y="2336800"/>
          <p14:tracePt t="7732" x="4572000" y="2336800"/>
          <p14:tracePt t="7748" x="4592638" y="2336800"/>
          <p14:tracePt t="7766" x="4651375" y="2351088"/>
          <p14:tracePt t="7782" x="4694238" y="2357438"/>
          <p14:tracePt t="7798" x="4730750" y="2365375"/>
          <p14:tracePt t="7816" x="4759325" y="2371725"/>
          <p14:tracePt t="7832" x="4787900" y="2379663"/>
          <p14:tracePt t="7850" x="4824413" y="2386013"/>
          <p14:tracePt t="7866" x="4867275" y="2393950"/>
          <p14:tracePt t="7883" x="4910138" y="2401888"/>
          <p14:tracePt t="7899" x="4960938" y="2416175"/>
          <p14:tracePt t="7915" x="5018088" y="2416175"/>
          <p14:tracePt t="7930" x="5097463" y="2422525"/>
          <p14:tracePt t="7946" x="5133975" y="2422525"/>
          <p14:tracePt t="7962" x="5176838" y="2422525"/>
          <p14:tracePt t="7979" x="5205413" y="2416175"/>
          <p14:tracePt t="7997" x="5235575" y="2416175"/>
          <p14:tracePt t="8014" x="5249863" y="2416175"/>
          <p14:tracePt t="8031" x="5270500" y="2408238"/>
          <p14:tracePt t="8048" x="5292725" y="2408238"/>
          <p14:tracePt t="8065" x="5321300" y="2408238"/>
          <p14:tracePt t="8082" x="5343525" y="2401888"/>
          <p14:tracePt t="8098" x="5349875" y="2401888"/>
          <p14:tracePt t="8164" x="5343525" y="2401888"/>
          <p14:tracePt t="8172" x="5335588" y="2401888"/>
          <p14:tracePt t="8189" x="5329238" y="2401888"/>
          <p14:tracePt t="8310" x="5329238" y="2393950"/>
          <p14:tracePt t="8331" x="5335588" y="2393950"/>
          <p14:tracePt t="8338" x="5343525" y="2386013"/>
          <p14:tracePt t="8349" x="5349875" y="2386013"/>
          <p14:tracePt t="8366" x="5378450" y="2371725"/>
          <p14:tracePt t="8383" x="5394325" y="2371725"/>
          <p14:tracePt t="8398" x="5408613" y="2365375"/>
          <p14:tracePt t="8415" x="5414963" y="2357438"/>
          <p14:tracePt t="8432" x="5429250" y="2357438"/>
          <p14:tracePt t="8437" x="5437188" y="2357438"/>
          <p14:tracePt t="8454" x="5451475" y="2357438"/>
          <p14:tracePt t="8468" x="5465763" y="2351088"/>
          <p14:tracePt t="8482" x="5494338" y="2351088"/>
          <p14:tracePt t="8499" x="5522913" y="2343150"/>
          <p14:tracePt t="8517" x="5551488" y="2343150"/>
          <p14:tracePt t="8531" x="5595938" y="2343150"/>
          <p14:tracePt t="8548" x="5653088" y="2343150"/>
          <p14:tracePt t="8566" x="5718175" y="2343150"/>
          <p14:tracePt t="8582" x="5797550" y="2336800"/>
          <p14:tracePt t="8599" x="5826125" y="2336800"/>
          <p14:tracePt t="8615" x="5862638" y="2328863"/>
          <p14:tracePt t="8632" x="5883275" y="2328863"/>
          <p14:tracePt t="8648" x="5905500" y="2322513"/>
          <p14:tracePt t="8666" x="5927725" y="2322513"/>
          <p14:tracePt t="8682" x="5976938" y="2322513"/>
          <p14:tracePt t="8699" x="6007100" y="2322513"/>
          <p14:tracePt t="8716" x="6021388" y="2322513"/>
          <p14:tracePt t="8732" x="6049963" y="2322513"/>
          <p14:tracePt t="8749" x="6064250" y="2322513"/>
          <p14:tracePt t="8764" x="6107113" y="2322513"/>
          <p14:tracePt t="8781" x="6135688" y="2322513"/>
          <p14:tracePt t="8800" x="6200775" y="2322513"/>
          <p14:tracePt t="8814" x="6245225" y="2328863"/>
          <p14:tracePt t="8832" x="6280150" y="2328863"/>
          <p14:tracePt t="8850" x="6302375" y="2328863"/>
          <p14:tracePt t="8864" x="6323013" y="2336800"/>
          <p14:tracePt t="8881" x="6338888" y="2343150"/>
          <p14:tracePt t="8898" x="6367463" y="2351088"/>
          <p14:tracePt t="8915" x="6388100" y="2357438"/>
          <p14:tracePt t="8932" x="6410325" y="2365375"/>
          <p14:tracePt t="8948" x="6424613" y="2365375"/>
          <p14:tracePt t="8965" x="6446838" y="2379663"/>
          <p14:tracePt t="8984" x="6481763" y="2393950"/>
          <p14:tracePt t="8998" x="6489700" y="2393950"/>
          <p14:tracePt t="9016" x="6518275" y="2401888"/>
          <p14:tracePt t="9033" x="6540500" y="2401888"/>
          <p14:tracePt t="9049" x="6554788" y="2401888"/>
          <p14:tracePt t="9066" x="6569075" y="2401888"/>
          <p14:tracePt t="9084" x="6591300" y="2401888"/>
          <p14:tracePt t="9097" x="6597650" y="2401888"/>
          <p14:tracePt t="9113" x="6619875" y="2408238"/>
          <p14:tracePt t="9130" x="6634163" y="2408238"/>
          <p14:tracePt t="9145" x="6648450" y="2408238"/>
          <p14:tracePt t="9163" x="6654800" y="2408238"/>
          <p14:tracePt t="9368" x="6662738" y="2408238"/>
          <p14:tracePt t="9536" x="6670675" y="2408238"/>
          <p14:tracePt t="10075" x="6662738" y="2416175"/>
          <p14:tracePt t="10083" x="6626225" y="2436813"/>
          <p14:tracePt t="10094" x="6583363" y="2459038"/>
          <p14:tracePt t="10112" x="6503988" y="2495550"/>
          <p14:tracePt t="10128" x="6432550" y="2544763"/>
          <p14:tracePt t="10146" x="6294438" y="2632075"/>
          <p14:tracePt t="10162" x="6215063" y="2682875"/>
          <p14:tracePt t="10179" x="6107113" y="2754313"/>
          <p14:tracePt t="10196" x="5984875" y="2841625"/>
          <p14:tracePt t="10212" x="5803900" y="2935288"/>
          <p14:tracePt t="10228" x="5545138" y="3049588"/>
          <p14:tracePt t="10245" x="5199063" y="3136900"/>
          <p14:tracePt t="10262" x="4802188" y="3201988"/>
          <p14:tracePt t="10278" x="4679950" y="3230563"/>
          <p14:tracePt t="10295" x="4586288" y="3259138"/>
          <p14:tracePt t="10312" x="4543425" y="3287713"/>
          <p14:tracePt t="10328" x="4521200" y="3302000"/>
          <p14:tracePt t="10345" x="4498975" y="3324225"/>
          <p14:tracePt t="10362" x="4464050" y="3360738"/>
          <p14:tracePt t="10378" x="4433888" y="3389313"/>
          <p14:tracePt t="10395" x="4384675" y="3409950"/>
          <p14:tracePt t="10412" x="4354513" y="3417888"/>
          <p14:tracePt t="10428" x="4325938" y="3432175"/>
          <p14:tracePt t="10430" x="4319588" y="3432175"/>
          <p14:tracePt t="10445" x="4291013" y="3446463"/>
          <p14:tracePt t="10462" x="4268788" y="3460750"/>
          <p14:tracePt t="10478" x="4254500" y="3468688"/>
          <p14:tracePt t="10495" x="4246563" y="3468688"/>
          <p14:tracePt t="10529" x="4225925" y="3468688"/>
          <p14:tracePt t="10545" x="4189413" y="3468688"/>
          <p14:tracePt t="10562" x="4167188" y="3446463"/>
          <p14:tracePt t="10578" x="4146550" y="3425825"/>
          <p14:tracePt t="10595" x="4132263" y="3409950"/>
          <p14:tracePt t="10612" x="4117975" y="3395663"/>
          <p14:tracePt t="10645" x="4117975" y="3389313"/>
          <p14:tracePt t="10662" x="4138613" y="3346450"/>
          <p14:tracePt t="10678" x="4160838" y="3302000"/>
          <p14:tracePt t="10697" x="4189413" y="3222625"/>
          <p14:tracePt t="10712" x="4211638" y="3151188"/>
          <p14:tracePt t="10729" x="4240213" y="3071813"/>
          <p14:tracePt t="10746" x="4276725" y="2984500"/>
          <p14:tracePt t="10764" x="4319588" y="2862263"/>
          <p14:tracePt t="10779" x="4333875" y="2811463"/>
          <p14:tracePt t="10796" x="4340225" y="2790825"/>
          <p14:tracePt t="10813" x="4340225" y="2776538"/>
          <p14:tracePt t="10829" x="4348163" y="2768600"/>
          <p14:tracePt t="10905" x="4354513" y="2762250"/>
          <p14:tracePt t="10913" x="4370388" y="2754313"/>
          <p14:tracePt t="10919" x="4376738" y="2747963"/>
          <p14:tracePt t="10931" x="4391025" y="2740025"/>
          <p14:tracePt t="10948" x="4456113" y="2711450"/>
          <p14:tracePt t="10965" x="4564063" y="2697163"/>
          <p14:tracePt t="10981" x="4700588" y="2668588"/>
          <p14:tracePt t="10998" x="4838700" y="2638425"/>
          <p14:tracePt t="11014" x="4938713" y="2609850"/>
          <p14:tracePt t="11030" x="4997450" y="2581275"/>
          <p14:tracePt t="11047" x="5018088" y="2566988"/>
          <p14:tracePt t="11065" x="5040313" y="2538413"/>
          <p14:tracePt t="11080" x="5048250" y="2524125"/>
          <p14:tracePt t="11097" x="5048250" y="2495550"/>
          <p14:tracePt t="11114" x="5048250" y="2459038"/>
          <p14:tracePt t="11130" x="5026025" y="2422525"/>
          <p14:tracePt t="11147" x="5011738" y="2401888"/>
          <p14:tracePt t="11164" x="4975225" y="2379663"/>
          <p14:tracePt t="11180" x="4975225" y="2371725"/>
          <p14:tracePt t="11219" x="4983163" y="2371725"/>
          <p14:tracePt t="11232" x="4989513" y="2365375"/>
          <p14:tracePt t="11249" x="5032375" y="2357438"/>
          <p14:tracePt t="11264" x="5048250" y="2357438"/>
          <p14:tracePt t="11280" x="5068888" y="2357438"/>
          <p14:tracePt t="11343" x="5068888" y="2365375"/>
          <p14:tracePt t="11350" x="5062538" y="2365375"/>
          <p14:tracePt t="11363" x="5054600" y="2379663"/>
          <p14:tracePt t="11381" x="4975225" y="2416175"/>
          <p14:tracePt t="11397" x="4875213" y="2473325"/>
          <p14:tracePt t="11414" x="4751388" y="2524125"/>
          <p14:tracePt t="11430" x="4622800" y="2589213"/>
          <p14:tracePt t="11434" x="4564063" y="2624138"/>
          <p14:tracePt t="11447" x="4521200" y="2638425"/>
          <p14:tracePt t="11466" x="4484688" y="2674938"/>
          <p14:tracePt t="11481" x="4478338" y="2674938"/>
          <p14:tracePt t="11745" x="4478338" y="2668588"/>
          <p14:tracePt t="11753" x="4470400" y="2624138"/>
          <p14:tracePt t="11764" x="4456113" y="2589213"/>
          <p14:tracePt t="11782" x="4376738" y="2465388"/>
          <p14:tracePt t="11799" x="4268788" y="2379663"/>
          <p14:tracePt t="11814" x="4146550" y="2322513"/>
          <p14:tracePt t="11830" x="4052888" y="2286000"/>
          <p14:tracePt t="11848" x="4044950" y="2278063"/>
          <p14:tracePt t="11863" x="4052888" y="2278063"/>
          <p14:tracePt t="11880" x="4110038" y="2271713"/>
          <p14:tracePt t="11899" x="4232275" y="2249488"/>
          <p14:tracePt t="11914" x="4340225" y="2220913"/>
          <p14:tracePt t="11931" x="4419600" y="2192338"/>
          <p14:tracePt t="11947" x="4441825" y="2178050"/>
          <p14:tracePt t="11964" x="4441825" y="2170113"/>
          <p14:tracePt t="12030" x="4449763" y="2170113"/>
          <p14:tracePt t="12042" x="4464050" y="2163763"/>
          <p14:tracePt t="12050" x="4484688" y="2163763"/>
          <p14:tracePt t="12064" x="4527550" y="2163763"/>
          <p14:tracePt t="12082" x="4549775" y="2163763"/>
          <p14:tracePt t="12098" x="4564063" y="2163763"/>
          <p14:tracePt t="12296" x="4572000" y="2163763"/>
          <p14:tracePt t="12317" x="4578350" y="2163763"/>
          <p14:tracePt t="12324" x="4586288" y="2163763"/>
          <p14:tracePt t="12332" x="4592638" y="2163763"/>
          <p14:tracePt t="12348" x="4622800" y="2170113"/>
          <p14:tracePt t="12366" x="4672013" y="2178050"/>
          <p14:tracePt t="12382" x="4802188" y="2198688"/>
          <p14:tracePt t="12399" x="4918075" y="2228850"/>
          <p14:tracePt t="12415" x="5032375" y="2257425"/>
          <p14:tracePt t="12432" x="5148263" y="2286000"/>
          <p14:tracePt t="12436" x="5191125" y="2286000"/>
          <p14:tracePt t="12447" x="5256213" y="2308225"/>
          <p14:tracePt t="12462" x="5378450" y="2328863"/>
          <p14:tracePt t="12478" x="5530850" y="2357438"/>
          <p14:tracePt t="12497" x="5724525" y="2371725"/>
          <p14:tracePt t="12514" x="5834063" y="2393950"/>
          <p14:tracePt t="12530" x="5934075" y="2416175"/>
          <p14:tracePt t="12548" x="6035675" y="2430463"/>
          <p14:tracePt t="12563" x="6121400" y="2451100"/>
          <p14:tracePt t="12580" x="6223000" y="2465388"/>
          <p14:tracePt t="12599" x="6381750" y="2481263"/>
          <p14:tracePt t="12614" x="6489700" y="2481263"/>
          <p14:tracePt t="12631" x="6605588" y="2459038"/>
          <p14:tracePt t="12648" x="6727825" y="2436813"/>
          <p14:tracePt t="12664" x="6835775" y="2416175"/>
          <p14:tracePt t="12680" x="6929438" y="2386013"/>
          <p14:tracePt t="12697" x="6994525" y="2357438"/>
          <p14:tracePt t="12715" x="7031038" y="2343150"/>
          <p14:tracePt t="12731" x="7045325" y="2336800"/>
          <p14:tracePt t="12747" x="7051675" y="2336800"/>
          <p14:tracePt t="12781" x="7016750" y="2351088"/>
          <p14:tracePt t="12796" x="6937375" y="2371725"/>
          <p14:tracePt t="12814" x="6827838" y="2401888"/>
          <p14:tracePt t="12832" x="6569075" y="2459038"/>
          <p14:tracePt t="12847" x="6373813" y="2473325"/>
          <p14:tracePt t="12864" x="6194425" y="2465388"/>
          <p14:tracePt t="12881" x="6007100" y="2444750"/>
          <p14:tracePt t="12897" x="5768975" y="2393950"/>
          <p14:tracePt t="12914" x="5414963" y="2336800"/>
          <p14:tracePt t="12931" x="4875213" y="2263775"/>
          <p14:tracePt t="12947" x="4470400" y="2235200"/>
          <p14:tracePt t="12964" x="4044950" y="2206625"/>
          <p14:tracePt t="12981" x="3735388" y="2206625"/>
          <p14:tracePt t="12997" x="3460750" y="2220913"/>
          <p14:tracePt t="13015" x="3287713" y="2257425"/>
          <p14:tracePt t="13030" x="3230563" y="2263775"/>
          <p14:tracePt t="13047" x="3222625" y="2263775"/>
          <p14:tracePt t="13259" x="3230563" y="2263775"/>
          <p14:tracePt t="13267" x="3236913" y="2263775"/>
          <p14:tracePt t="13280" x="3273425" y="2271713"/>
          <p14:tracePt t="13298" x="3425825" y="2314575"/>
          <p14:tracePt t="13314" x="3554413" y="2343150"/>
          <p14:tracePt t="13330" x="3678238" y="2371725"/>
          <p14:tracePt t="13348" x="3806825" y="2401888"/>
          <p14:tracePt t="13364" x="3914775" y="2416175"/>
          <p14:tracePt t="13380" x="3994150" y="2430463"/>
          <p14:tracePt t="13397" x="4124325" y="2444750"/>
          <p14:tracePt t="13414" x="4225925" y="2465388"/>
          <p14:tracePt t="13430" x="4325938" y="2487613"/>
          <p14:tracePt t="13446" x="4427538" y="2509838"/>
          <p14:tracePt t="13461" x="4557713" y="2538413"/>
          <p14:tracePt t="13478" x="4686300" y="2566988"/>
          <p14:tracePt t="13495" x="4802188" y="2595563"/>
          <p14:tracePt t="13512" x="4895850" y="2609850"/>
          <p14:tracePt t="13530" x="4989513" y="2609850"/>
          <p14:tracePt t="13546" x="5062538" y="2609850"/>
          <p14:tracePt t="13563" x="5141913" y="2609850"/>
          <p14:tracePt t="13579" x="5241925" y="2624138"/>
          <p14:tracePt t="13595" x="5329238" y="2632075"/>
          <p14:tracePt t="13612" x="5414963" y="2632075"/>
          <p14:tracePt t="13629" x="5530850" y="2632075"/>
          <p14:tracePt t="13645" x="5588000" y="2638425"/>
          <p14:tracePt t="13662" x="5610225" y="2646363"/>
          <p14:tracePt t="13680" x="5638800" y="2654300"/>
          <p14:tracePt t="13697" x="5675313" y="2654300"/>
          <p14:tracePt t="13716" x="5746750" y="2668588"/>
          <p14:tracePt t="13731" x="5797550" y="2668588"/>
          <p14:tracePt t="13747" x="5840413" y="2668588"/>
          <p14:tracePt t="13765" x="5862638" y="2668588"/>
          <p14:tracePt t="13780" x="5876925" y="2654300"/>
          <p14:tracePt t="13796" x="5897563" y="2654300"/>
          <p14:tracePt t="13815" x="5919788" y="2638425"/>
          <p14:tracePt t="13831" x="5934075" y="2638425"/>
          <p14:tracePt t="13847" x="5956300" y="2632075"/>
          <p14:tracePt t="13865" x="5976938" y="2624138"/>
          <p14:tracePt t="13880" x="6042025" y="2609850"/>
          <p14:tracePt t="13896" x="6121400" y="2595563"/>
          <p14:tracePt t="13915" x="6245225" y="2559050"/>
          <p14:tracePt t="13931" x="6323013" y="2538413"/>
          <p14:tracePt t="13947" x="6381750" y="2530475"/>
          <p14:tracePt t="13964" x="6432550" y="2524125"/>
          <p14:tracePt t="13980" x="6467475" y="2516188"/>
          <p14:tracePt t="13998" x="6503988" y="2516188"/>
          <p14:tracePt t="14013" x="6526213" y="2509838"/>
          <p14:tracePt t="14031" x="6554788" y="2495550"/>
          <p14:tracePt t="14048" x="6575425" y="2487613"/>
          <p14:tracePt t="14064" x="6591300" y="2487613"/>
          <p14:tracePt t="14080" x="6611938" y="2481263"/>
          <p14:tracePt t="14097" x="6626225" y="2481263"/>
          <p14:tracePt t="14113" x="6662738" y="2473325"/>
          <p14:tracePt t="14130" x="6734175" y="2465388"/>
          <p14:tracePt t="14148" x="6778625" y="2459038"/>
          <p14:tracePt t="14164" x="6807200" y="2459038"/>
          <p14:tracePt t="14180" x="6827838" y="2459038"/>
          <p14:tracePt t="14197" x="6843713" y="2451100"/>
          <p14:tracePt t="14213" x="6850063" y="2451100"/>
          <p14:tracePt t="14231" x="6864350" y="2444750"/>
          <p14:tracePt t="14247" x="6886575" y="2444750"/>
          <p14:tracePt t="14264" x="6900863" y="2444750"/>
          <p14:tracePt t="14281" x="6937375" y="2436813"/>
          <p14:tracePt t="14296" x="6965950" y="2436813"/>
          <p14:tracePt t="14313" x="6994525" y="2430463"/>
          <p14:tracePt t="14331" x="7023100" y="2430463"/>
          <p14:tracePt t="14347" x="7051675" y="2430463"/>
          <p14:tracePt t="14364" x="7073900" y="2430463"/>
          <p14:tracePt t="14380" x="7094538" y="2430463"/>
          <p14:tracePt t="14396" x="7110413" y="2436813"/>
          <p14:tracePt t="14415" x="7131050" y="2436813"/>
          <p14:tracePt t="14430" x="7145338" y="2436813"/>
          <p14:tracePt t="14434" x="7159625" y="2436813"/>
          <p14:tracePt t="14447" x="7189788" y="2436813"/>
          <p14:tracePt t="14464" x="7218363" y="2436813"/>
          <p14:tracePt t="14480" x="7261225" y="2436813"/>
          <p14:tracePt t="14497" x="7332663" y="2436813"/>
          <p14:tracePt t="14516" x="7456488" y="2430463"/>
          <p14:tracePt t="14529" x="7505700" y="2430463"/>
          <p14:tracePt t="14547" x="7607300" y="2422525"/>
          <p14:tracePt t="14565" x="7758113" y="2422525"/>
          <p14:tracePt t="14580" x="7837488" y="2416175"/>
          <p14:tracePt t="14597" x="7916863" y="2416175"/>
          <p14:tracePt t="14615" x="7989888" y="2401888"/>
          <p14:tracePt t="14631" x="8032750" y="2393950"/>
          <p14:tracePt t="14647" x="8047038" y="2393950"/>
          <p14:tracePt t="14664" x="8069263" y="2379663"/>
          <p14:tracePt t="14680" x="8089900" y="2379663"/>
          <p14:tracePt t="14696" x="8112125" y="2379663"/>
          <p14:tracePt t="14712" x="8140700" y="2379663"/>
          <p14:tracePt t="14727" x="8162925" y="2379663"/>
          <p14:tracePt t="14744" x="8183563" y="2386013"/>
          <p14:tracePt t="14761" x="8205788" y="2386013"/>
          <p14:tracePt t="14779" x="8220075" y="2386013"/>
          <p14:tracePt t="14796" x="8242300" y="2386013"/>
          <p14:tracePt t="14812" x="8256588" y="2393950"/>
          <p14:tracePt t="14830" x="8277225" y="2393950"/>
          <p14:tracePt t="14848" x="8307388" y="2401888"/>
          <p14:tracePt t="14880" x="8328025" y="2401888"/>
          <p14:tracePt t="14914" x="8335963" y="2401888"/>
          <p14:tracePt t="15094" x="8335963" y="2393950"/>
          <p14:tracePt t="15166" x="8335963" y="2386013"/>
          <p14:tracePt t="15352" x="8342313" y="2379663"/>
          <p14:tracePt t="16988" x="8342313" y="2371725"/>
          <p14:tracePt t="17000" x="8335963" y="2371725"/>
          <p14:tracePt t="17014" x="8321675" y="2371725"/>
          <p14:tracePt t="17029" x="8307388" y="2371725"/>
          <p14:tracePt t="17046" x="8291513" y="2371725"/>
          <p14:tracePt t="17062" x="8285163" y="2371725"/>
          <p14:tracePt t="17112" x="8277225" y="2371725"/>
          <p14:tracePt t="17126" x="8270875" y="2371725"/>
          <p14:tracePt t="17161" x="8270875" y="2379663"/>
          <p14:tracePt t="17224" x="8256588" y="2386013"/>
          <p14:tracePt t="17242" x="8248650" y="2386013"/>
          <p14:tracePt t="17249" x="8242300" y="2386013"/>
          <p14:tracePt t="17262" x="8234363" y="2386013"/>
          <p14:tracePt t="17279" x="8213725" y="2386013"/>
          <p14:tracePt t="17295" x="8183563" y="2386013"/>
          <p14:tracePt t="17312" x="8148638" y="2386013"/>
          <p14:tracePt t="17328" x="8089900" y="2386013"/>
          <p14:tracePt t="17345" x="8010525" y="2386013"/>
          <p14:tracePt t="17362" x="7902575" y="2401888"/>
          <p14:tracePt t="17378" x="7766050" y="2416175"/>
          <p14:tracePt t="17395" x="7629525" y="2436813"/>
          <p14:tracePt t="17412" x="7550150" y="2436813"/>
          <p14:tracePt t="17428" x="7499350" y="2444750"/>
          <p14:tracePt t="17446" x="7477125" y="2444750"/>
          <p14:tracePt t="17462" x="7462838" y="2444750"/>
          <p14:tracePt t="17478" x="7456488" y="2444750"/>
          <p14:tracePt t="17496" x="7434263" y="2444750"/>
          <p14:tracePt t="17514" x="7405688" y="2444750"/>
          <p14:tracePt t="17529" x="7362825" y="2451100"/>
          <p14:tracePt t="17545" x="7318375" y="2451100"/>
          <p14:tracePt t="17564" x="7261225" y="2444750"/>
          <p14:tracePt t="17578" x="7246938" y="2444750"/>
          <p14:tracePt t="17595" x="7224713" y="2444750"/>
          <p14:tracePt t="17613" x="7196138" y="2444750"/>
          <p14:tracePt t="17629" x="7181850" y="2444750"/>
          <p14:tracePt t="17645" x="7159625" y="2444750"/>
          <p14:tracePt t="17663" x="7116763" y="2444750"/>
          <p14:tracePt t="17679" x="7088188" y="2451100"/>
          <p14:tracePt t="17696" x="6929438" y="2481263"/>
          <p14:tracePt t="17713" x="6742113" y="2509838"/>
          <p14:tracePt t="17730" x="6526213" y="2544763"/>
          <p14:tracePt t="17746" x="6265863" y="2581275"/>
          <p14:tracePt t="17762" x="6042025" y="2617788"/>
          <p14:tracePt t="17778" x="5848350" y="2646363"/>
          <p14:tracePt t="17797" x="5661025" y="2682875"/>
          <p14:tracePt t="17812" x="5595938" y="2682875"/>
          <p14:tracePt t="17829" x="5551488" y="2689225"/>
          <p14:tracePt t="17846" x="5522913" y="2689225"/>
          <p14:tracePt t="17862" x="5494338" y="2689225"/>
          <p14:tracePt t="17878" x="5451475" y="2689225"/>
          <p14:tracePt t="17897" x="5314950" y="2660650"/>
          <p14:tracePt t="17913" x="5205413" y="2632075"/>
          <p14:tracePt t="17929" x="5076825" y="2589213"/>
          <p14:tracePt t="17946" x="4938713" y="2559050"/>
          <p14:tracePt t="17963" x="4773613" y="2524125"/>
          <p14:tracePt t="17980" x="4614863" y="2487613"/>
          <p14:tracePt t="17997" x="4419600" y="2436813"/>
          <p14:tracePt t="18013" x="4319588" y="2408238"/>
          <p14:tracePt t="18028" x="4225925" y="2379663"/>
          <p14:tracePt t="18044" x="4138613" y="2351088"/>
          <p14:tracePt t="18060" x="4059238" y="2322513"/>
          <p14:tracePt t="18078" x="4016375" y="2300288"/>
          <p14:tracePt t="18093" x="4002088" y="2292350"/>
          <p14:tracePt t="18110" x="4002088" y="2286000"/>
          <p14:tracePt t="18134" x="4002088" y="2278063"/>
          <p14:tracePt t="18152" x="4008438" y="2278063"/>
          <p14:tracePt t="18188" x="4002088" y="2271713"/>
          <p14:tracePt t="18196" x="3994150" y="2263775"/>
          <p14:tracePt t="18212" x="3973513" y="2257425"/>
          <p14:tracePt t="18229" x="3959225" y="2243138"/>
          <p14:tracePt t="18246" x="3951288" y="2243138"/>
          <p14:tracePt t="18337" x="3951288" y="2235200"/>
          <p14:tracePt t="18388" x="3944938" y="2235200"/>
          <p14:tracePt t="18472" x="3929063" y="2235200"/>
          <p14:tracePt t="18492" x="3922713" y="2235200"/>
          <p14:tracePt t="18508" x="3914775" y="2235200"/>
          <p14:tracePt t="18516" x="3908425" y="2235200"/>
          <p14:tracePt t="18529" x="3894138" y="2243138"/>
          <p14:tracePt t="18547" x="3871913" y="2257425"/>
          <p14:tracePt t="18563" x="3857625" y="2271713"/>
          <p14:tracePt t="18579" x="3843338" y="2278063"/>
          <p14:tracePt t="18597" x="3829050" y="2278063"/>
          <p14:tracePt t="20864" x="3835400" y="2278063"/>
          <p14:tracePt t="20870" x="3843338" y="2278063"/>
          <p14:tracePt t="20878" x="3851275" y="2278063"/>
          <p14:tracePt t="20894" x="3871913" y="2278063"/>
          <p14:tracePt t="20910" x="3894138" y="2292350"/>
          <p14:tracePt t="20926" x="3951288" y="2308225"/>
          <p14:tracePt t="20942" x="4030663" y="2328863"/>
          <p14:tracePt t="20959" x="4087813" y="2336800"/>
          <p14:tracePt t="20976" x="4124325" y="2351088"/>
          <p14:tracePt t="20994" x="4160838" y="2371725"/>
          <p14:tracePt t="21010" x="4181475" y="2386013"/>
          <p14:tracePt t="21027" x="4197350" y="2401888"/>
          <p14:tracePt t="21044" x="4217988" y="2408238"/>
          <p14:tracePt t="21059" x="4240213" y="2416175"/>
          <p14:tracePt t="21077" x="4260850" y="2430463"/>
          <p14:tracePt t="21093" x="4283075" y="2430463"/>
          <p14:tracePt t="21109" x="4305300" y="2444750"/>
          <p14:tracePt t="21127" x="4325938" y="2451100"/>
          <p14:tracePt t="21142" x="4348163" y="2459038"/>
          <p14:tracePt t="21160" x="4354513" y="2459038"/>
          <p14:tracePt t="21177" x="4376738" y="2465388"/>
          <p14:tracePt t="21193" x="4398963" y="2465388"/>
          <p14:tracePt t="21210" x="4427538" y="2473325"/>
          <p14:tracePt t="21227" x="4456113" y="2473325"/>
          <p14:tracePt t="21244" x="4506913" y="2481263"/>
          <p14:tracePt t="21260" x="4578350" y="2495550"/>
          <p14:tracePt t="21277" x="4637088" y="2501900"/>
          <p14:tracePt t="21293" x="4686300" y="2501900"/>
          <p14:tracePt t="21311" x="4787900" y="2501900"/>
          <p14:tracePt t="21327" x="4845050" y="2501900"/>
          <p14:tracePt t="21343" x="4875213" y="2501900"/>
          <p14:tracePt t="21359" x="4889500" y="2501900"/>
          <p14:tracePt t="21376" x="4903788" y="2501900"/>
          <p14:tracePt t="21395" x="4924425" y="2501900"/>
          <p14:tracePt t="21412" x="4953000" y="2501900"/>
          <p14:tracePt t="21428" x="4975225" y="2509838"/>
          <p14:tracePt t="21445" x="5018088" y="2516188"/>
          <p14:tracePt t="21462" x="5062538" y="2524125"/>
          <p14:tracePt t="21478" x="5133975" y="2524125"/>
          <p14:tracePt t="21495" x="5205413" y="2538413"/>
          <p14:tracePt t="21512" x="5314950" y="2544763"/>
          <p14:tracePt t="21528" x="5357813" y="2544763"/>
          <p14:tracePt t="21545" x="5386388" y="2544763"/>
          <p14:tracePt t="21561" x="5414963" y="2544763"/>
          <p14:tracePt t="21578" x="5443538" y="2544763"/>
          <p14:tracePt t="21596" x="5502275" y="2544763"/>
          <p14:tracePt t="21612" x="5559425" y="2538413"/>
          <p14:tracePt t="21628" x="5630863" y="2516188"/>
          <p14:tracePt t="21645" x="5703888" y="2501900"/>
          <p14:tracePt t="21662" x="5783263" y="2487613"/>
          <p14:tracePt t="21678" x="5862638" y="2459038"/>
          <p14:tracePt t="21694" x="5942013" y="2430463"/>
          <p14:tracePt t="21713" x="5992813" y="2393950"/>
          <p14:tracePt t="21728" x="6013450" y="2379663"/>
          <p14:tracePt t="21744" x="6042025" y="2357438"/>
          <p14:tracePt t="21761" x="6072188" y="2336800"/>
          <p14:tracePt t="21778" x="6129338" y="2314575"/>
          <p14:tracePt t="21794" x="6194425" y="2292350"/>
          <p14:tracePt t="21811" x="6265863" y="2278063"/>
          <p14:tracePt t="21829" x="6338888" y="2263775"/>
          <p14:tracePt t="21845" x="6410325" y="2249488"/>
          <p14:tracePt t="21861" x="6461125" y="2243138"/>
          <p14:tracePt t="21878" x="6532563" y="2235200"/>
          <p14:tracePt t="21894" x="6597650" y="2235200"/>
          <p14:tracePt t="21911" x="6654800" y="2235200"/>
          <p14:tracePt t="21928" x="6705600" y="2235200"/>
          <p14:tracePt t="21944" x="6734175" y="2235200"/>
          <p14:tracePt t="21961" x="6756400" y="2235200"/>
          <p14:tracePt t="21977" x="6770688" y="2235200"/>
          <p14:tracePt t="21994" x="6792913" y="2235200"/>
          <p14:tracePt t="22011" x="6807200" y="2235200"/>
          <p14:tracePt t="22028" x="6843713" y="2235200"/>
          <p14:tracePt t="22045" x="6872288" y="2235200"/>
          <p14:tracePt t="22062" x="6900863" y="2235200"/>
          <p14:tracePt t="22077" x="6921500" y="2235200"/>
          <p14:tracePt t="22093" x="6965950" y="2235200"/>
          <p14:tracePt t="22110" x="7000875" y="2235200"/>
          <p14:tracePt t="22126" x="7016750" y="2235200"/>
          <p14:tracePt t="22143" x="7037388" y="2235200"/>
          <p14:tracePt t="22160" x="7065963" y="2235200"/>
          <p14:tracePt t="22176" x="7080250" y="2235200"/>
          <p14:tracePt t="22193" x="7102475" y="2235200"/>
          <p14:tracePt t="22211" x="7116763" y="2235200"/>
          <p14:tracePt t="22228" x="7145338" y="2235200"/>
          <p14:tracePt t="22245" x="7173913" y="2243138"/>
          <p14:tracePt t="22262" x="7204075" y="2249488"/>
          <p14:tracePt t="22278" x="7232650" y="2257425"/>
          <p14:tracePt t="22296" x="7261225" y="2257425"/>
          <p14:tracePt t="22311" x="7297738" y="2257425"/>
          <p14:tracePt t="22328" x="7340600" y="2263775"/>
          <p14:tracePt t="22346" x="7362825" y="2263775"/>
          <p14:tracePt t="22362" x="7383463" y="2263775"/>
          <p14:tracePt t="22378" x="7397750" y="2263775"/>
          <p14:tracePt t="22395" x="7426325" y="2263775"/>
          <p14:tracePt t="22410" x="7442200" y="2271713"/>
          <p14:tracePt t="22426" x="7462838" y="2271713"/>
          <p14:tracePt t="22444" x="7491413" y="2278063"/>
          <p14:tracePt t="22460" x="7513638" y="2278063"/>
          <p14:tracePt t="22477" x="7542213" y="2278063"/>
          <p14:tracePt t="22492" x="7564438" y="2278063"/>
          <p14:tracePt t="22509" x="7585075" y="2278063"/>
          <p14:tracePt t="22528" x="7599363" y="2278063"/>
          <p14:tracePt t="22545" x="7629525" y="2278063"/>
          <p14:tracePt t="22562" x="7650163" y="2278063"/>
          <p14:tracePt t="22579" x="7664450" y="2278063"/>
          <p14:tracePt t="22594" x="7700963" y="2278063"/>
          <p14:tracePt t="22611" x="7737475" y="2278063"/>
          <p14:tracePt t="22629" x="7751763" y="2271713"/>
          <p14:tracePt t="22644" x="7772400" y="2271713"/>
          <p14:tracePt t="22662" x="7788275" y="2263775"/>
          <p14:tracePt t="22678" x="7794625" y="2263775"/>
          <p14:tracePt t="22695" x="7802563" y="2263775"/>
          <p14:tracePt t="22712" x="7816850" y="2263775"/>
          <p14:tracePt t="22728" x="7823200" y="2257425"/>
          <p14:tracePt t="22744" x="7831138" y="2257425"/>
          <p14:tracePt t="22761" x="7845425" y="2257425"/>
          <p14:tracePt t="22778" x="7859713" y="2257425"/>
          <p14:tracePt t="22794" x="7867650" y="2249488"/>
          <p14:tracePt t="22812" x="7896225" y="2249488"/>
          <p14:tracePt t="22828" x="7910513" y="2243138"/>
          <p14:tracePt t="22844" x="7916863" y="2243138"/>
          <p14:tracePt t="22862" x="7931150" y="2243138"/>
          <p14:tracePt t="22877" x="7939088" y="2243138"/>
          <p14:tracePt t="22894" x="7953375" y="2243138"/>
          <p14:tracePt t="22911" x="7975600" y="2243138"/>
          <p14:tracePt t="22928" x="7996238" y="2235200"/>
          <p14:tracePt t="22944" x="8010525" y="2235200"/>
          <p14:tracePt t="22961" x="8032750" y="2228850"/>
          <p14:tracePt t="22977" x="8054975" y="2228850"/>
          <p14:tracePt t="22994" x="8069263" y="2228850"/>
          <p14:tracePt t="23011" x="8089900" y="2228850"/>
          <p14:tracePt t="23028" x="8097838" y="2228850"/>
          <p14:tracePt t="23102" x="8104188" y="2228850"/>
          <p14:tracePt t="23272" x="8104188" y="2220913"/>
          <p14:tracePt t="23970" x="8104188" y="2212975"/>
          <p14:tracePt t="24090" x="8112125" y="2212975"/>
          <p14:tracePt t="24652" x="8112125" y="2206625"/>
          <p14:tracePt t="25423" x="8089900" y="2212975"/>
          <p14:tracePt t="25429" x="8047038" y="2243138"/>
          <p14:tracePt t="25443" x="7953375" y="2292350"/>
          <p14:tracePt t="25460" x="7831138" y="2365375"/>
          <p14:tracePt t="25476" x="7556500" y="2495550"/>
          <p14:tracePt t="25493" x="7102475" y="2717800"/>
          <p14:tracePt t="25509" x="6654800" y="2841625"/>
          <p14:tracePt t="25529" x="6135688" y="2978150"/>
          <p14:tracePt t="25544" x="5934075" y="3006725"/>
          <p14:tracePt t="25560" x="5789613" y="3006725"/>
          <p14:tracePt t="25578" x="5710238" y="3006725"/>
          <p14:tracePt t="25593" x="5681663" y="3021013"/>
          <p14:tracePt t="25610" x="5667375" y="3028950"/>
          <p14:tracePt t="25628" x="5667375" y="3035300"/>
          <p14:tracePt t="25642" x="5646738" y="3049588"/>
          <p14:tracePt t="25659" x="5616575" y="3071813"/>
          <p14:tracePt t="25675" x="5559425" y="3086100"/>
          <p14:tracePt t="25691" x="5457825" y="3108325"/>
          <p14:tracePt t="25708" x="5221288" y="3122613"/>
          <p14:tracePt t="25725" x="5018088" y="3128963"/>
          <p14:tracePt t="25742" x="4838700" y="3128963"/>
          <p14:tracePt t="25758" x="4745038" y="3136900"/>
          <p14:tracePt t="25776" x="4730750" y="3136900"/>
          <p14:tracePt t="25817" x="4730750" y="3143250"/>
          <p14:tracePt t="25843" x="4722813" y="3143250"/>
          <p14:tracePt t="25861" x="4716463" y="3136900"/>
          <p14:tracePt t="25868" x="4700588" y="3128963"/>
          <p14:tracePt t="25877" x="4694238" y="3114675"/>
          <p14:tracePt t="25893" x="4665663" y="3094038"/>
          <p14:tracePt t="25910" x="4629150" y="3071813"/>
          <p14:tracePt t="25927" x="4606925" y="3057525"/>
          <p14:tracePt t="25930" x="4600575" y="3049588"/>
          <p14:tracePt t="25944" x="4586288" y="3028950"/>
          <p14:tracePt t="25961" x="4578350" y="3021013"/>
          <p14:tracePt t="25994" x="4578350" y="3014663"/>
          <p14:tracePt t="26010" x="4578350" y="3000375"/>
          <p14:tracePt t="26026" x="4578350" y="2984500"/>
          <p14:tracePt t="26045" x="4564063" y="2963863"/>
          <p14:tracePt t="26061" x="4543425" y="2941638"/>
          <p14:tracePt t="26077" x="4527550" y="2921000"/>
          <p14:tracePt t="26094" x="4506913" y="2890838"/>
          <p14:tracePt t="26110" x="4484688" y="2870200"/>
          <p14:tracePt t="26127" x="4464050" y="2847975"/>
          <p14:tracePt t="26143" x="4464050" y="2841625"/>
          <p14:tracePt t="26159" x="4464050" y="2833688"/>
          <p14:tracePt t="26193" x="4470400" y="2819400"/>
          <p14:tracePt t="26210" x="4470400" y="2811463"/>
          <p14:tracePt t="26226" x="4478338" y="2797175"/>
          <p14:tracePt t="26260" x="4492625" y="2782888"/>
          <p14:tracePt t="26278" x="4498975" y="2776538"/>
          <p14:tracePt t="26293" x="4506913" y="2762250"/>
          <p14:tracePt t="26309" x="4513263" y="2754313"/>
          <p14:tracePt t="26328" x="4521200" y="2747963"/>
          <p14:tracePt t="26578" x="4543425" y="2754313"/>
          <p14:tracePt t="26585" x="4586288" y="2768600"/>
          <p14:tracePt t="26595" x="4629150" y="2782888"/>
          <p14:tracePt t="26611" x="4708525" y="2797175"/>
          <p14:tracePt t="26626" x="4787900" y="2811463"/>
          <p14:tracePt t="26643" x="4867275" y="2811463"/>
          <p14:tracePt t="26659" x="4946650" y="2811463"/>
          <p14:tracePt t="26676" x="5011738" y="2805113"/>
          <p14:tracePt t="26693" x="5097463" y="2797175"/>
          <p14:tracePt t="26711" x="5156200" y="2805113"/>
          <p14:tracePt t="26727" x="5184775" y="2811463"/>
          <p14:tracePt t="26744" x="5213350" y="2811463"/>
          <p14:tracePt t="26761" x="5249863" y="2819400"/>
          <p14:tracePt t="26778" x="5292725" y="2819400"/>
          <p14:tracePt t="26793" x="5307013" y="2819400"/>
          <p14:tracePt t="26850" x="5314950" y="2819400"/>
          <p14:tracePt t="26862" x="5321300" y="2819400"/>
          <p14:tracePt t="26870" x="5329238" y="2819400"/>
          <p14:tracePt t="26878" x="5335588" y="2819400"/>
          <p14:tracePt t="26892" x="5349875" y="2827338"/>
          <p14:tracePt t="26910" x="5372100" y="2827338"/>
          <p14:tracePt t="26927" x="5394325" y="2827338"/>
          <p14:tracePt t="26943" x="5414963" y="2827338"/>
          <p14:tracePt t="26959" x="5429250" y="2827338"/>
          <p14:tracePt t="26976" x="5451475" y="2827338"/>
          <p14:tracePt t="26994" x="5480050" y="2827338"/>
          <p14:tracePt t="27009" x="5494338" y="2827338"/>
          <p14:tracePt t="27028" x="5516563" y="2827338"/>
          <p14:tracePt t="27043" x="5530850" y="2827338"/>
          <p14:tracePt t="27059" x="5551488" y="2833688"/>
          <p14:tracePt t="27077" x="5595938" y="2841625"/>
          <p14:tracePt t="27094" x="5653088" y="2847975"/>
          <p14:tracePt t="27110" x="5724525" y="2862263"/>
          <p14:tracePt t="27127" x="5803900" y="2870200"/>
          <p14:tracePt t="27144" x="5876925" y="2876550"/>
          <p14:tracePt t="27159" x="5913438" y="2876550"/>
          <p14:tracePt t="27176" x="5927725" y="2870200"/>
          <p14:tracePt t="27194" x="5942013" y="2855913"/>
          <p14:tracePt t="27210" x="5956300" y="2855913"/>
          <p14:tracePt t="27226" x="5970588" y="2855913"/>
          <p14:tracePt t="27243" x="5992813" y="2855913"/>
          <p14:tracePt t="27260" x="6027738" y="2841625"/>
          <p14:tracePt t="27276" x="6049963" y="2841625"/>
          <p14:tracePt t="27294" x="6092825" y="2841625"/>
          <p14:tracePt t="27311" x="6115050" y="2841625"/>
          <p14:tracePt t="27326" x="6135688" y="2833688"/>
          <p14:tracePt t="27343" x="6165850" y="2833688"/>
          <p14:tracePt t="27359" x="6186488" y="2833688"/>
          <p14:tracePt t="27376" x="6200775" y="2833688"/>
          <p14:tracePt t="27393" x="6223000" y="2833688"/>
          <p14:tracePt t="27410" x="6237288" y="2827338"/>
          <p14:tracePt t="27426" x="6245225" y="2819400"/>
          <p14:tracePt t="27443" x="6265863" y="2811463"/>
          <p14:tracePt t="27460" x="6288088" y="2811463"/>
          <p14:tracePt t="27476" x="6294438" y="2805113"/>
          <p14:tracePt t="27493" x="6302375" y="2797175"/>
          <p14:tracePt t="27510" x="6316663" y="2797175"/>
          <p14:tracePt t="27527" x="6338888" y="2797175"/>
          <p14:tracePt t="27544" x="6381750" y="2797175"/>
          <p14:tracePt t="27559" x="6418263" y="2790825"/>
          <p14:tracePt t="27577" x="6446838" y="2782888"/>
          <p14:tracePt t="27594" x="6467475" y="2776538"/>
          <p14:tracePt t="27610" x="6481763" y="2768600"/>
          <p14:tracePt t="27627" x="6496050" y="2768600"/>
          <p14:tracePt t="27643" x="6511925" y="2762250"/>
          <p14:tracePt t="27659" x="6526213" y="2762250"/>
          <p14:tracePt t="27676" x="6532563" y="2762250"/>
          <p14:tracePt t="27693" x="6540500" y="2754313"/>
          <p14:tracePt t="27711" x="6561138" y="2754313"/>
          <p14:tracePt t="27727" x="6575425" y="2754313"/>
          <p14:tracePt t="27743" x="6597650" y="2754313"/>
          <p14:tracePt t="27760" x="6626225" y="2754313"/>
          <p14:tracePt t="27778" x="6648450" y="2754313"/>
          <p14:tracePt t="27793" x="6684963" y="2754313"/>
          <p14:tracePt t="27810" x="6727825" y="2768600"/>
          <p14:tracePt t="27826" x="6756400" y="2776538"/>
          <p14:tracePt t="27843" x="6778625" y="2782888"/>
          <p14:tracePt t="27860" x="6799263" y="2790825"/>
          <p14:tracePt t="27878" x="6827838" y="2790825"/>
          <p14:tracePt t="27894" x="6858000" y="2805113"/>
          <p14:tracePt t="27910" x="6886575" y="2805113"/>
          <p14:tracePt t="27927" x="6907213" y="2805113"/>
          <p14:tracePt t="27930" x="6915150" y="2805113"/>
          <p14:tracePt t="27947" x="6921500" y="2805113"/>
          <p14:tracePt t="27958" x="6929438" y="2805113"/>
          <p14:tracePt t="28031" x="6929438" y="2811463"/>
          <p14:tracePt t="28098" x="6929438" y="2819400"/>
          <p14:tracePt t="28114" x="6937375" y="2819400"/>
          <p14:tracePt t="28122" x="6943725" y="2819400"/>
          <p14:tracePt t="28130" x="6951663" y="2819400"/>
          <p14:tracePt t="28143" x="6965950" y="2805113"/>
          <p14:tracePt t="28160" x="6980238" y="2797175"/>
          <p14:tracePt t="28176" x="7000875" y="2797175"/>
          <p14:tracePt t="28193" x="7059613" y="2797175"/>
          <p14:tracePt t="28210" x="7145338" y="2811463"/>
          <p14:tracePt t="28226" x="7224713" y="2819400"/>
          <p14:tracePt t="28243" x="7275513" y="2827338"/>
          <p14:tracePt t="28260" x="7289800" y="2827338"/>
          <p14:tracePt t="28276" x="7297738" y="2827338"/>
          <p14:tracePt t="28360" x="7304088" y="2827338"/>
          <p14:tracePt t="28380" x="7312025" y="2827338"/>
          <p14:tracePt t="28446" x="7312025" y="2833688"/>
          <p14:tracePt t="28459" x="7304088" y="2841625"/>
          <p14:tracePt t="28465" x="7283450" y="2855913"/>
          <p14:tracePt t="28476" x="7210425" y="2870200"/>
          <p14:tracePt t="28493" x="6827838" y="3000375"/>
          <p14:tracePt t="28510" x="6115050" y="3100388"/>
          <p14:tracePt t="28526" x="5703888" y="3143250"/>
          <p14:tracePt t="28543" x="5314950" y="3194050"/>
          <p14:tracePt t="28560" x="5097463" y="3222625"/>
          <p14:tracePt t="28578" x="4960938" y="3230563"/>
          <p14:tracePt t="28594" x="4938713" y="3230563"/>
          <p14:tracePt t="28610" x="4918075" y="3230563"/>
          <p14:tracePt t="28626" x="4895850" y="3222625"/>
          <p14:tracePt t="28643" x="4875213" y="3216275"/>
          <p14:tracePt t="28660" x="4802188" y="3194050"/>
          <p14:tracePt t="28677" x="4751388" y="3173413"/>
          <p14:tracePt t="28693" x="4722813" y="3157538"/>
          <p14:tracePt t="28711" x="4672013" y="3122613"/>
          <p14:tracePt t="28727" x="4614863" y="3100388"/>
          <p14:tracePt t="28743" x="4543425" y="3071813"/>
          <p14:tracePt t="28760" x="4470400" y="3043238"/>
          <p14:tracePt t="28776" x="4391025" y="3014663"/>
          <p14:tracePt t="28793" x="4348163" y="3006725"/>
          <p14:tracePt t="28810" x="4333875" y="2992438"/>
          <p14:tracePt t="28826" x="4325938" y="2992438"/>
          <p14:tracePt t="28843" x="4305300" y="2970213"/>
          <p14:tracePt t="28860" x="4283075" y="2949575"/>
          <p14:tracePt t="28877" x="4246563" y="2921000"/>
          <p14:tracePt t="28893" x="4217988" y="2898775"/>
          <p14:tracePt t="28909" x="4181475" y="2876550"/>
          <p14:tracePt t="28926" x="4152900" y="2847975"/>
          <p14:tracePt t="28930" x="4132263" y="2841625"/>
          <p14:tracePt t="28943" x="4124325" y="2827338"/>
          <p14:tracePt t="28960" x="4087813" y="2805113"/>
          <p14:tracePt t="28976" x="4081463" y="2797175"/>
          <p14:tracePt t="29010" x="4081463" y="2790825"/>
          <p14:tracePt t="29027" x="4081463" y="2782888"/>
          <p14:tracePt t="29044" x="4087813" y="2782888"/>
          <p14:tracePt t="29061" x="4087813" y="2768600"/>
          <p14:tracePt t="29076" x="4095750" y="2768600"/>
          <p14:tracePt t="29220" x="4095750" y="2762250"/>
          <p14:tracePt t="29272" x="4095750" y="2754313"/>
          <p14:tracePt t="29301" x="4095750" y="2747963"/>
          <p14:tracePt t="29310" x="4087813" y="2740025"/>
          <p14:tracePt t="29327" x="4067175" y="2717800"/>
          <p14:tracePt t="29343" x="4044950" y="2711450"/>
          <p14:tracePt t="29360" x="4024313" y="2689225"/>
          <p14:tracePt t="29377" x="3994150" y="2660650"/>
          <p14:tracePt t="29600" x="3994150" y="2668588"/>
          <p14:tracePt t="29608" x="3987800" y="2682875"/>
          <p14:tracePt t="29616" x="3987800" y="2733675"/>
          <p14:tracePt t="29625" x="3994150" y="2790825"/>
          <p14:tracePt t="29641" x="4002088" y="2935288"/>
          <p14:tracePt t="29657" x="3979863" y="3063875"/>
          <p14:tracePt t="29674" x="3951288" y="3165475"/>
          <p14:tracePt t="29691" x="3929063" y="3252788"/>
          <p14:tracePt t="29708" x="3914775" y="3352800"/>
          <p14:tracePt t="29725" x="3908425" y="3409950"/>
          <p14:tracePt t="29741" x="3908425" y="3482975"/>
          <p14:tracePt t="29757" x="3922713" y="3533775"/>
          <p14:tracePt t="29774" x="3944938" y="3568700"/>
          <p14:tracePt t="29791" x="3951288" y="3590925"/>
          <p14:tracePt t="29807" x="3959225" y="3605213"/>
          <p14:tracePt t="29824" x="3959225" y="3627438"/>
          <p14:tracePt t="29842" x="3959225" y="3648075"/>
          <p14:tracePt t="29857" x="3959225" y="3670300"/>
          <p14:tracePt t="29874" x="3959225" y="3684588"/>
          <p14:tracePt t="29891" x="3959225" y="3713163"/>
          <p14:tracePt t="29907" x="3959225" y="3749675"/>
          <p14:tracePt t="29924" x="3979863" y="3786188"/>
          <p14:tracePt t="29941" x="3994150" y="3806825"/>
          <p14:tracePt t="29957" x="4002088" y="3821113"/>
          <p14:tracePt t="29973" x="4008438" y="3835400"/>
          <p14:tracePt t="30006" x="4008438" y="3843338"/>
          <p14:tracePt t="30109" x="4016375" y="3843338"/>
          <p14:tracePt t="30125" x="4016375" y="3835400"/>
          <p14:tracePt t="30133" x="4016375" y="3814763"/>
          <p14:tracePt t="30142" x="4008438" y="3792538"/>
          <p14:tracePt t="30157" x="4002088" y="3756025"/>
          <p14:tracePt t="30173" x="3994150" y="3727450"/>
          <p14:tracePt t="30190" x="3987800" y="3706813"/>
          <p14:tracePt t="30206" x="3979863" y="3698875"/>
          <p14:tracePt t="30267" x="3979863" y="3692525"/>
          <p14:tracePt t="30275" x="3987800" y="3670300"/>
          <p14:tracePt t="30283" x="4002088" y="3633788"/>
          <p14:tracePt t="30292" x="4016375" y="3590925"/>
          <p14:tracePt t="30306" x="4067175" y="3497263"/>
          <p14:tracePt t="30323" x="4146550" y="3395663"/>
          <p14:tracePt t="30340" x="4217988" y="3309938"/>
          <p14:tracePt t="30357" x="4297363" y="3222625"/>
          <p14:tracePt t="30373" x="4384675" y="3151188"/>
          <p14:tracePt t="30390" x="4470400" y="3094038"/>
          <p14:tracePt t="30407" x="4578350" y="3043238"/>
          <p14:tracePt t="30423" x="4730750" y="2963863"/>
          <p14:tracePt t="30440" x="4802188" y="2921000"/>
          <p14:tracePt t="30456" x="4859338" y="2876550"/>
          <p14:tracePt t="30473" x="4910138" y="2841625"/>
          <p14:tracePt t="30490" x="4953000" y="2811463"/>
          <p14:tracePt t="30506" x="4968875" y="2790825"/>
          <p14:tracePt t="30523" x="4983163" y="2782888"/>
          <p14:tracePt t="30540" x="4997450" y="2768600"/>
          <p14:tracePt t="30556" x="5018088" y="2754313"/>
          <p14:tracePt t="30573" x="5040313" y="2733675"/>
          <p14:tracePt t="30590" x="5062538" y="2711450"/>
          <p14:tracePt t="30606" x="5083175" y="2689225"/>
          <p14:tracePt t="30624" x="5097463" y="2654300"/>
          <p14:tracePt t="30641" x="5105400" y="2624138"/>
          <p14:tracePt t="30657" x="5105400" y="2603500"/>
          <p14:tracePt t="30674" x="5097463" y="2581275"/>
          <p14:tracePt t="30691" x="5083175" y="2566988"/>
          <p14:tracePt t="30708" x="5076825" y="2566988"/>
          <p14:tracePt t="30747" x="5076825" y="2559050"/>
          <p14:tracePt t="30767" x="5076825" y="2552700"/>
          <p14:tracePt t="30778" x="5076825" y="2544763"/>
          <p14:tracePt t="30792" x="5076825" y="2524125"/>
          <p14:tracePt t="30807" x="5076825" y="2509838"/>
          <p14:tracePt t="30825" x="5076825" y="2487613"/>
          <p14:tracePt t="30841" x="5076825" y="2465388"/>
          <p14:tracePt t="30858" x="5048250" y="2430463"/>
          <p14:tracePt t="30875" x="5018088" y="2416175"/>
          <p14:tracePt t="30891" x="4983163" y="2386013"/>
          <p14:tracePt t="30907" x="4932363" y="2365375"/>
          <p14:tracePt t="30925" x="4867275" y="2343150"/>
          <p14:tracePt t="30927" x="4838700" y="2336800"/>
          <p14:tracePt t="30941" x="4795838" y="2322513"/>
          <p14:tracePt t="30958" x="4686300" y="2300288"/>
          <p14:tracePt t="30974" x="4657725" y="2300288"/>
          <p14:tracePt t="30992" x="4643438" y="2300288"/>
          <p14:tracePt t="31008" x="4622800" y="2300288"/>
          <p14:tracePt t="31025" x="4600575" y="2308225"/>
          <p14:tracePt t="31042" x="4586288" y="2314575"/>
          <p14:tracePt t="31060" x="4543425" y="2314575"/>
          <p14:tracePt t="31075" x="4478338" y="2314575"/>
          <p14:tracePt t="31092" x="4391025" y="2314575"/>
          <p14:tracePt t="31110" x="4305300" y="2314575"/>
          <p14:tracePt t="31125" x="4203700" y="2314575"/>
          <p14:tracePt t="31142" x="4124325" y="2314575"/>
          <p14:tracePt t="31159" x="4087813" y="2314575"/>
          <p14:tracePt t="31209" x="4102100" y="2314575"/>
          <p14:tracePt t="31215" x="4117975" y="2314575"/>
          <p14:tracePt t="31227" x="4160838" y="2308225"/>
          <p14:tracePt t="31243" x="4203700" y="2300288"/>
          <p14:tracePt t="31259" x="4283075" y="2278063"/>
          <p14:tracePt t="31277" x="4405313" y="2263775"/>
          <p14:tracePt t="31291" x="4492625" y="2263775"/>
          <p14:tracePt t="31307" x="4586288" y="2263775"/>
          <p14:tracePt t="31323" x="4700588" y="2263775"/>
          <p14:tracePt t="31341" x="4810125" y="2263775"/>
          <p14:tracePt t="31357" x="4924425" y="2271713"/>
          <p14:tracePt t="31373" x="5083175" y="2292350"/>
          <p14:tracePt t="31391" x="5343525" y="2322513"/>
          <p14:tracePt t="31407" x="5473700" y="2336800"/>
          <p14:tracePt t="31424" x="5588000" y="2336800"/>
          <p14:tracePt t="31443" x="5681663" y="2336800"/>
          <p14:tracePt t="31459" x="5754688" y="2328863"/>
          <p14:tracePt t="31476" x="5783263" y="2322513"/>
          <p14:tracePt t="31493" x="5826125" y="2314575"/>
          <p14:tracePt t="31509" x="5905500" y="2308225"/>
          <p14:tracePt t="31525" x="5999163" y="2300288"/>
          <p14:tracePt t="31542" x="6086475" y="2286000"/>
          <p14:tracePt t="31559" x="6208713" y="2263775"/>
          <p14:tracePt t="31577" x="6381750" y="2243138"/>
          <p14:tracePt t="31593" x="6489700" y="2228850"/>
          <p14:tracePt t="31609" x="6583363" y="2212975"/>
          <p14:tracePt t="31626" x="6691313" y="2198688"/>
          <p14:tracePt t="31642" x="6807200" y="2198688"/>
          <p14:tracePt t="31659" x="6921500" y="2192338"/>
          <p14:tracePt t="31676" x="7088188" y="2198688"/>
          <p14:tracePt t="31692" x="7181850" y="2184400"/>
          <p14:tracePt t="31709" x="7269163" y="2163763"/>
          <p14:tracePt t="31726" x="7354888" y="2133600"/>
          <p14:tracePt t="31741" x="7434263" y="2119313"/>
          <p14:tracePt t="31758" x="7513638" y="2090738"/>
          <p14:tracePt t="31776" x="7615238" y="2070100"/>
          <p14:tracePt t="31792" x="7658100" y="2055813"/>
          <p14:tracePt t="31811" x="7737475" y="2033588"/>
          <p14:tracePt t="31826" x="7816850" y="2019300"/>
          <p14:tracePt t="31842" x="7902575" y="1997075"/>
          <p14:tracePt t="31858" x="7961313" y="1997075"/>
          <p14:tracePt t="31874" x="8032750" y="1997075"/>
          <p14:tracePt t="31892" x="8140700" y="1997075"/>
          <p14:tracePt t="31908" x="8162925" y="1997075"/>
          <p14:tracePt t="31923" x="8169275" y="1997075"/>
          <p14:tracePt t="31941" x="8169275" y="1990725"/>
          <p14:tracePt t="32040" x="8169275" y="2005013"/>
          <p14:tracePt t="32048" x="8169275" y="2011363"/>
          <p14:tracePt t="32058" x="8169275" y="2019300"/>
          <p14:tracePt t="32075" x="8169275" y="2039938"/>
          <p14:tracePt t="32093" x="8169275" y="2070100"/>
          <p14:tracePt t="32109" x="8169275" y="2084388"/>
          <p14:tracePt t="32125" x="8162925" y="2105025"/>
          <p14:tracePt t="32142" x="8154988" y="2112963"/>
          <p14:tracePt t="32159" x="8154988" y="2133600"/>
          <p14:tracePt t="32175" x="8148638" y="2149475"/>
          <p14:tracePt t="32192" x="8148638" y="2163763"/>
          <p14:tracePt t="32209" x="8148638" y="2184400"/>
          <p14:tracePt t="32225" x="8148638" y="2192338"/>
          <p14:tracePt t="32242" x="8148638" y="2198688"/>
          <p14:tracePt t="32258" x="8148638" y="2212975"/>
          <p14:tracePt t="32275" x="8148638" y="2220913"/>
          <p14:tracePt t="32292" x="8148638" y="2235200"/>
          <p14:tracePt t="32309" x="8148638" y="2243138"/>
          <p14:tracePt t="32440" x="8154988" y="2243138"/>
          <p14:tracePt t="32940" x="8148638" y="2243138"/>
          <p14:tracePt t="32956" x="8140700" y="2243138"/>
          <p14:tracePt t="32962" x="8134350" y="2243138"/>
          <p14:tracePt t="32974" x="8118475" y="2243138"/>
          <p14:tracePt t="32992" x="8097838" y="2249488"/>
          <p14:tracePt t="33009" x="8069263" y="2257425"/>
          <p14:tracePt t="33025" x="8047038" y="2263775"/>
          <p14:tracePt t="33041" x="8032750" y="2271713"/>
          <p14:tracePt t="33058" x="8010525" y="2278063"/>
          <p14:tracePt t="33076" x="7975600" y="2292350"/>
          <p14:tracePt t="33092" x="7953375" y="2300288"/>
          <p14:tracePt t="33109" x="7931150" y="2314575"/>
          <p14:tracePt t="33125" x="7888288" y="2336800"/>
          <p14:tracePt t="33141" x="7845425" y="2365375"/>
          <p14:tracePt t="33158" x="7794625" y="2386013"/>
          <p14:tracePt t="33174" x="7758113" y="2408238"/>
          <p14:tracePt t="33192" x="7723188" y="2436813"/>
          <p14:tracePt t="33209" x="7700963" y="2459038"/>
          <p14:tracePt t="33225" x="7678738" y="2473325"/>
          <p14:tracePt t="33242" x="7658100" y="2487613"/>
          <p14:tracePt t="33258" x="7635875" y="2495550"/>
          <p14:tracePt t="33274" x="7629525" y="2501900"/>
          <p14:tracePt t="33292" x="7599363" y="2516188"/>
          <p14:tracePt t="33309" x="7578725" y="2516188"/>
          <p14:tracePt t="33325" x="7564438" y="2524125"/>
          <p14:tracePt t="33342" x="7542213" y="2530475"/>
          <p14:tracePt t="33358" x="7527925" y="2530475"/>
          <p14:tracePt t="33374" x="7505700" y="2544763"/>
          <p14:tracePt t="33392" x="7477125" y="2552700"/>
          <p14:tracePt t="33408" x="7448550" y="2559050"/>
          <p14:tracePt t="33424" x="7391400" y="2574925"/>
          <p14:tracePt t="33441" x="7354888" y="2574925"/>
          <p14:tracePt t="33459" x="7312025" y="2581275"/>
          <p14:tracePt t="33475" x="7269163" y="2595563"/>
          <p14:tracePt t="33492" x="7204075" y="2603500"/>
          <p14:tracePt t="33509" x="7131050" y="2624138"/>
          <p14:tracePt t="33526" x="7065963" y="2638425"/>
          <p14:tracePt t="33542" x="6986588" y="2654300"/>
          <p14:tracePt t="33559" x="6900863" y="2674938"/>
          <p14:tracePt t="33574" x="6799263" y="2703513"/>
          <p14:tracePt t="33590" x="6684963" y="2717800"/>
          <p14:tracePt t="33606" x="6561138" y="2717800"/>
          <p14:tracePt t="33625" x="6345238" y="2682875"/>
          <p14:tracePt t="33642" x="6215063" y="2682875"/>
          <p14:tracePt t="33658" x="6115050" y="2682875"/>
          <p14:tracePt t="33675" x="6021388" y="2682875"/>
          <p14:tracePt t="33691" x="5962650" y="2682875"/>
          <p14:tracePt t="33708" x="5942013" y="2682875"/>
          <p14:tracePt t="33725" x="5897563" y="2682875"/>
          <p14:tracePt t="33742" x="5883275" y="2682875"/>
          <p14:tracePt t="33759" x="5862638" y="2682875"/>
          <p14:tracePt t="33774" x="5834063" y="2682875"/>
          <p14:tracePt t="33790" x="5789613" y="2674938"/>
          <p14:tracePt t="33807" x="5710238" y="2674938"/>
          <p14:tracePt t="33825" x="5588000" y="2660650"/>
          <p14:tracePt t="33840" x="5502275" y="2654300"/>
          <p14:tracePt t="33857" x="5386388" y="2646363"/>
          <p14:tracePt t="33874" x="5264150" y="2632075"/>
          <p14:tracePt t="33890" x="5176838" y="2624138"/>
          <p14:tracePt t="33906" x="5119688" y="2624138"/>
          <p14:tracePt t="33923" x="5076825" y="2624138"/>
          <p14:tracePt t="33926" x="5054600" y="2624138"/>
          <p14:tracePt t="33941" x="5003800" y="2624138"/>
          <p14:tracePt t="33958" x="4932363" y="2609850"/>
          <p14:tracePt t="33975" x="4845050" y="2595563"/>
          <p14:tracePt t="33992" x="4759325" y="2589213"/>
          <p14:tracePt t="34008" x="4679950" y="2581275"/>
          <p14:tracePt t="34024" x="4600575" y="2581275"/>
          <p14:tracePt t="34042" x="4478338" y="2595563"/>
          <p14:tracePt t="34059" x="4419600" y="2603500"/>
          <p14:tracePt t="34075" x="4384675" y="2609850"/>
          <p14:tracePt t="34092" x="4370388" y="2617788"/>
          <p14:tracePt t="34110" x="4348163" y="2617788"/>
          <p14:tracePt t="34126" x="4325938" y="2617788"/>
          <p14:tracePt t="34142" x="4305300" y="2632075"/>
          <p14:tracePt t="34158" x="4291013" y="2632075"/>
          <p14:tracePt t="34175" x="4268788" y="2632075"/>
          <p14:tracePt t="34192" x="4246563" y="2638425"/>
          <p14:tracePt t="34208" x="4232275" y="2646363"/>
          <p14:tracePt t="34225" x="4225925" y="2646363"/>
          <p14:tracePt t="34243" x="4211638" y="2646363"/>
          <p14:tracePt t="34360" x="4211638" y="2654300"/>
          <p14:tracePt t="34483" x="4203700" y="2654300"/>
          <p14:tracePt t="34577" x="4203700" y="2660650"/>
          <p14:tracePt t="34586" x="4203700" y="2668588"/>
          <p14:tracePt t="34598" x="4203700" y="2674938"/>
          <p14:tracePt t="34608" x="4203700" y="2689225"/>
          <p14:tracePt t="34626" x="4197350" y="2697163"/>
          <p14:tracePt t="34642" x="4203700" y="2725738"/>
          <p14:tracePt t="34659" x="4225925" y="2747963"/>
          <p14:tracePt t="34676" x="4240213" y="2762250"/>
          <p14:tracePt t="34690" x="4254500" y="2790825"/>
          <p14:tracePt t="34706" x="4291013" y="2811463"/>
          <p14:tracePt t="34722" x="4325938" y="2833688"/>
          <p14:tracePt t="34739" x="4376738" y="2870200"/>
          <p14:tracePt t="34756" x="4413250" y="2913063"/>
          <p14:tracePt t="34774" x="4449763" y="2949575"/>
          <p14:tracePt t="34790" x="4464050" y="2970213"/>
          <p14:tracePt t="34806" x="4478338" y="2992438"/>
          <p14:tracePt t="34823" x="4484688" y="3014663"/>
          <p14:tracePt t="34839" x="4498975" y="3035300"/>
          <p14:tracePt t="34858" x="4521200" y="3100388"/>
          <p14:tracePt t="34873" x="4527550" y="3122613"/>
          <p14:tracePt t="34890" x="4521200" y="3252788"/>
          <p14:tracePt t="34907" x="4506913" y="3338513"/>
          <p14:tracePt t="34924" x="4498975" y="3375025"/>
          <p14:tracePt t="35189" x="4492625" y="3381375"/>
          <p14:tracePt t="35196" x="4492625" y="3395663"/>
          <p14:tracePt t="35207" x="4492625" y="3403600"/>
          <p14:tracePt t="35224" x="4527550" y="3425825"/>
          <p14:tracePt t="35242" x="4686300" y="3533775"/>
          <p14:tracePt t="35258" x="4938713" y="3648075"/>
          <p14:tracePt t="35275" x="5292725" y="3756025"/>
          <p14:tracePt t="35291" x="5487988" y="3806825"/>
          <p14:tracePt t="35307" x="5516563" y="3821113"/>
          <p14:tracePt t="35326" x="5602288" y="3829050"/>
          <p14:tracePt t="35342" x="5695950" y="3835400"/>
          <p14:tracePt t="35358" x="5854700" y="3843338"/>
          <p14:tracePt t="35376" x="6027738" y="3835400"/>
          <p14:tracePt t="35391" x="6165850" y="3814763"/>
          <p14:tracePt t="35408" x="6302375" y="3800475"/>
          <p14:tracePt t="35426" x="6518275" y="3800475"/>
          <p14:tracePt t="35442" x="6640513" y="3806825"/>
          <p14:tracePt t="35458" x="6727825" y="3806825"/>
          <p14:tracePt t="35475" x="6784975" y="3806825"/>
          <p14:tracePt t="35491" x="6813550" y="3800475"/>
          <p14:tracePt t="35508" x="6843713" y="3792538"/>
          <p14:tracePt t="35524" x="6850063" y="3778250"/>
          <p14:tracePt t="35541" x="6872288" y="3771900"/>
          <p14:tracePt t="35558" x="6900863" y="3741738"/>
          <p14:tracePt t="35575" x="6921500" y="3721100"/>
          <p14:tracePt t="35592" x="6943725" y="3698875"/>
          <p14:tracePt t="35609" x="6958013" y="3692525"/>
          <p14:tracePt t="35626" x="6958013" y="3684588"/>
          <p14:tracePt t="35641" x="6958013" y="3678238"/>
          <p14:tracePt t="35659" x="6958013" y="3670300"/>
          <p14:tracePt t="35674" x="6958013" y="3662363"/>
          <p14:tracePt t="35692" x="6951663" y="3656013"/>
          <p14:tracePt t="35708" x="6951663" y="3648075"/>
          <p14:tracePt t="35725" x="6951663" y="3641725"/>
          <p14:tracePt t="35742" x="6951663" y="3619500"/>
          <p14:tracePt t="35759" x="6965950" y="3598863"/>
          <p14:tracePt t="35776" x="6986588" y="3576638"/>
          <p14:tracePt t="35793" x="7008813" y="3554413"/>
          <p14:tracePt t="35809" x="7031038" y="3525838"/>
          <p14:tracePt t="35824" x="7045325" y="3505200"/>
          <p14:tracePt t="35840" x="7059613" y="3482975"/>
          <p14:tracePt t="35989" x="7059613" y="3475038"/>
          <p14:tracePt t="36250" x="6965950" y="3540125"/>
          <p14:tracePt t="36258" x="6900863" y="3576638"/>
          <p14:tracePt t="36274" x="6878638" y="3582988"/>
          <p14:tracePt t="36363" x="6886575" y="3582988"/>
          <p14:tracePt t="36370" x="6907213" y="3568700"/>
          <p14:tracePt t="36377" x="6915150" y="3554413"/>
          <p14:tracePt t="36392" x="6951663" y="3533775"/>
          <p14:tracePt t="36410" x="7000875" y="3511550"/>
          <p14:tracePt t="36425" x="7073900" y="3475038"/>
          <p14:tracePt t="36430" x="7124700" y="3460750"/>
          <p14:tracePt t="36441" x="7167563" y="3440113"/>
          <p14:tracePt t="36460" x="7326313" y="3381375"/>
          <p14:tracePt t="36474" x="7362825" y="3367088"/>
          <p14:tracePt t="36492" x="7470775" y="3324225"/>
          <p14:tracePt t="36508" x="7519988" y="3309938"/>
          <p14:tracePt t="36524" x="7535863" y="3309938"/>
          <p14:tracePt t="36574" x="7542213" y="3309938"/>
          <p14:tracePt t="36806" x="7550150" y="3309938"/>
          <p14:tracePt t="36811" x="7564438" y="3302000"/>
          <p14:tracePt t="36822" x="7585075" y="3302000"/>
          <p14:tracePt t="36840" x="7629525" y="3295650"/>
          <p14:tracePt t="36856" x="7658100" y="3281363"/>
          <p14:tracePt t="36873" x="7715250" y="3259138"/>
          <p14:tracePt t="36889" x="7772400" y="3236913"/>
          <p14:tracePt t="36906" x="7816850" y="3216275"/>
          <p14:tracePt t="36923" x="7837488" y="3201988"/>
          <p14:tracePt t="36925" x="7851775" y="3187700"/>
          <p14:tracePt t="36939" x="7859713" y="3179763"/>
          <p14:tracePt t="36955" x="7881938" y="3165475"/>
          <p14:tracePt t="36973" x="7910513" y="3143250"/>
          <p14:tracePt t="36989" x="7939088" y="3122613"/>
          <p14:tracePt t="37005" x="7967663" y="3100388"/>
          <p14:tracePt t="37022" x="8004175" y="3079750"/>
          <p14:tracePt t="37039" x="8040688" y="3057525"/>
          <p14:tracePt t="37057" x="8083550" y="3035300"/>
          <p14:tracePt t="37075" x="8112125" y="3000375"/>
          <p14:tracePt t="37108" x="8118475" y="2992438"/>
          <p14:tracePt t="37125" x="8126413" y="2984500"/>
          <p14:tracePt t="37141" x="8126413" y="2970213"/>
          <p14:tracePt t="37159" x="8140700" y="2963863"/>
          <p14:tracePt t="37174" x="8140700" y="2955925"/>
          <p14:tracePt t="37218" x="8140700" y="2949575"/>
          <p14:tracePt t="37268" x="8148638" y="2949575"/>
          <p14:tracePt t="37293" x="8148638" y="2941638"/>
          <p14:tracePt t="37314" x="8148638" y="2935288"/>
          <p14:tracePt t="37330" x="8148638" y="2927350"/>
          <p14:tracePt t="37350" x="8154988" y="2927350"/>
          <p14:tracePt t="37364" x="8154988" y="2921000"/>
          <p14:tracePt t="37380" x="8154988" y="2913063"/>
          <p14:tracePt t="37396" x="8154988" y="2906713"/>
          <p14:tracePt t="37485" x="8154988" y="2898775"/>
          <p14:tracePt t="37676" x="8154988" y="2890838"/>
          <p14:tracePt t="37750" x="8154988" y="2884488"/>
          <p14:tracePt t="38398" x="8154988" y="2876550"/>
          <p14:tracePt t="38421" x="8154988" y="2862263"/>
          <p14:tracePt t="38426" x="8154988" y="2855913"/>
          <p14:tracePt t="38440" x="8148638" y="2833688"/>
          <p14:tracePt t="38456" x="8148638" y="2819400"/>
          <p14:tracePt t="38474" x="8134350" y="2797175"/>
          <p14:tracePt t="38489" x="8118475" y="2776538"/>
          <p14:tracePt t="38506" x="8112125" y="2762250"/>
          <p14:tracePt t="38524" x="8083550" y="2725738"/>
          <p14:tracePt t="38540" x="8061325" y="2703513"/>
          <p14:tracePt t="38556" x="8047038" y="2674938"/>
          <p14:tracePt t="38573" x="8024813" y="2654300"/>
          <p14:tracePt t="38589" x="8004175" y="2632075"/>
          <p14:tracePt t="38607" x="7981950" y="2589213"/>
          <p14:tracePt t="38624" x="7981950" y="2581275"/>
          <p14:tracePt t="38640" x="7981950" y="2559050"/>
          <p14:tracePt t="38658" x="7981950" y="2544763"/>
          <p14:tracePt t="38673" x="7981950" y="2530475"/>
          <p14:tracePt t="38689" x="7975600" y="2524125"/>
          <p14:tracePt t="38707" x="7975600" y="2509838"/>
          <p14:tracePt t="38724" x="7967663" y="2481263"/>
          <p14:tracePt t="38740" x="7961313" y="2459038"/>
          <p14:tracePt t="38757" x="7961313" y="2444750"/>
          <p14:tracePt t="38773" x="7953375" y="2430463"/>
          <p14:tracePt t="38789" x="7945438" y="2422525"/>
          <p14:tracePt t="38806" x="7945438" y="2416175"/>
          <p14:tracePt t="38824" x="7945438" y="2401888"/>
          <p14:tracePt t="38841" x="7945438" y="2393950"/>
          <p14:tracePt t="38857" x="7945438" y="2386013"/>
          <p14:tracePt t="38891" x="7945438" y="2371725"/>
          <p14:tracePt t="38906" x="7939088" y="2365375"/>
          <p14:tracePt t="38923" x="7939088" y="2357438"/>
          <p14:tracePt t="38927" x="7939088" y="2351088"/>
          <p14:tracePt t="38941" x="7939088" y="2343150"/>
          <p14:tracePt t="38957" x="7939088" y="2328863"/>
          <p14:tracePt t="38974" x="7924800" y="2322513"/>
          <p14:tracePt t="38990" x="7910513" y="2314575"/>
          <p14:tracePt t="39006" x="7888288" y="2300288"/>
          <p14:tracePt t="39023" x="7874000" y="2292350"/>
          <p14:tracePt t="39039" x="7859713" y="2286000"/>
          <p14:tracePt t="39286" x="7859713" y="2292350"/>
          <p14:tracePt t="39294" x="7859713" y="2300288"/>
          <p14:tracePt t="39308" x="7859713" y="2336800"/>
          <p14:tracePt t="39324" x="7874000" y="2379663"/>
          <p14:tracePt t="39341" x="7896225" y="2451100"/>
          <p14:tracePt t="39358" x="7910513" y="2524125"/>
          <p14:tracePt t="39373" x="7924800" y="2589213"/>
          <p14:tracePt t="39389" x="7939088" y="2668588"/>
          <p14:tracePt t="39406" x="7967663" y="2747963"/>
          <p14:tracePt t="39423" x="8010525" y="2884488"/>
          <p14:tracePt t="39440" x="8040688" y="2963863"/>
          <p14:tracePt t="39457" x="8061325" y="3021013"/>
          <p14:tracePt t="39473" x="8083550" y="3071813"/>
          <p14:tracePt t="39489" x="8112125" y="3114675"/>
          <p14:tracePt t="39506" x="8140700" y="3157538"/>
          <p14:tracePt t="39523" x="8220075" y="3230563"/>
          <p14:tracePt t="39539" x="8256588" y="3259138"/>
          <p14:tracePt t="39555" x="8270875" y="3273425"/>
          <p14:tracePt t="39572" x="8277225" y="3281363"/>
          <p14:tracePt t="39590" x="8285163" y="3287713"/>
          <p14:tracePt t="39605" x="8285163" y="3302000"/>
          <p14:tracePt t="39622" x="8285163" y="3316288"/>
          <p14:tracePt t="39639" x="8291513" y="3346450"/>
          <p14:tracePt t="39655" x="8291513" y="3367088"/>
          <p14:tracePt t="39672" x="8299450" y="3381375"/>
          <p14:tracePt t="39689" x="8299450" y="3403600"/>
          <p14:tracePt t="39704" x="8299450" y="3417888"/>
          <p14:tracePt t="39721" x="8299450" y="3425825"/>
          <p14:tracePt t="39737" x="8299450" y="3432175"/>
          <p14:tracePt t="39754" x="8299450" y="3446463"/>
          <p14:tracePt t="39772" x="8299450" y="3460750"/>
          <p14:tracePt t="39789" x="8291513" y="3489325"/>
          <p14:tracePt t="39805" x="8270875" y="3519488"/>
          <p14:tracePt t="39822" x="8248650" y="3576638"/>
          <p14:tracePt t="39838" x="8228013" y="3627438"/>
          <p14:tracePt t="39855" x="8228013" y="3656013"/>
          <p14:tracePt t="39873" x="8228013" y="3678238"/>
          <p14:tracePt t="39905" x="8228013" y="3684588"/>
          <p14:tracePt t="39956" x="8228013" y="3692525"/>
          <p14:tracePt t="39983" x="8220075" y="3692525"/>
          <p14:tracePt t="39996" x="8220075" y="3698875"/>
          <p14:tracePt t="40017" x="8220075" y="3706813"/>
          <p14:tracePt t="40040" x="8213725" y="3706813"/>
          <p14:tracePt t="40160" x="8197850" y="3692525"/>
          <p14:tracePt t="40168" x="8197850" y="3670300"/>
          <p14:tracePt t="40173" x="8191500" y="3656013"/>
          <p14:tracePt t="40187" x="8191500" y="3627438"/>
          <p14:tracePt t="40205" x="8183563" y="3562350"/>
          <p14:tracePt t="40221" x="8169275" y="3454400"/>
          <p14:tracePt t="40237" x="8169275" y="3375025"/>
          <p14:tracePt t="40254" x="8169275" y="3295650"/>
          <p14:tracePt t="40270" x="8169275" y="3222625"/>
          <p14:tracePt t="40287" x="8169275" y="3173413"/>
          <p14:tracePt t="40304" x="8169275" y="3136900"/>
          <p14:tracePt t="40321" x="8169275" y="3100388"/>
          <p14:tracePt t="40337" x="8177213" y="3021013"/>
          <p14:tracePt t="40354" x="8197850" y="2941638"/>
          <p14:tracePt t="40371" x="8205788" y="2876550"/>
          <p14:tracePt t="40388" x="8205788" y="2841625"/>
          <p14:tracePt t="40404" x="8213725" y="2811463"/>
          <p14:tracePt t="40420" x="8213725" y="2790825"/>
          <p14:tracePt t="40422" x="8220075" y="2782888"/>
          <p14:tracePt t="40438" x="8220075" y="2762250"/>
          <p14:tracePt t="40454" x="8220075" y="2740025"/>
          <p14:tracePt t="40471" x="8220075" y="2725738"/>
          <p14:tracePt t="40487" x="8220075" y="2703513"/>
          <p14:tracePt t="40504" x="8220075" y="2689225"/>
          <p14:tracePt t="40520" x="8228013" y="2674938"/>
          <p14:tracePt t="40537" x="8234363" y="2660650"/>
          <p14:tracePt t="40554" x="8234363" y="2646363"/>
          <p14:tracePt t="40570" x="8234363" y="2638425"/>
          <p14:tracePt t="40587" x="8228013" y="2624138"/>
          <p14:tracePt t="40604" x="8220075" y="2609850"/>
          <p14:tracePt t="40621" x="8205788" y="2595563"/>
          <p14:tracePt t="40637" x="8177213" y="2581275"/>
          <p14:tracePt t="40654" x="8177213" y="2574925"/>
          <p14:tracePt t="40751" x="8169275" y="2574925"/>
          <p14:tracePt t="40759" x="8162925" y="2581275"/>
          <p14:tracePt t="40777" x="8162925" y="2589213"/>
          <p14:tracePt t="40788" x="8162925" y="2595563"/>
          <p14:tracePt t="40804" x="8154988" y="2609850"/>
          <p14:tracePt t="40822" x="8134350" y="2654300"/>
          <p14:tracePt t="40839" x="8134350" y="2697163"/>
          <p14:tracePt t="40855" x="8118475" y="2754313"/>
          <p14:tracePt t="40871" x="8118475" y="2805113"/>
          <p14:tracePt t="40888" x="8118475" y="2847975"/>
          <p14:tracePt t="40905" x="8118475" y="2884488"/>
          <p14:tracePt t="40922" x="8118475" y="2927350"/>
          <p14:tracePt t="40924" x="8118475" y="2955925"/>
          <p14:tracePt t="40938" x="8118475" y="3035300"/>
          <p14:tracePt t="40956" x="8104188" y="3122613"/>
          <p14:tracePt t="40972" x="8083550" y="3230563"/>
          <p14:tracePt t="40989" x="8069263" y="3352800"/>
          <p14:tracePt t="41007" x="8069263" y="3446463"/>
          <p14:tracePt t="41023" x="8075613" y="3554413"/>
          <p14:tracePt t="41040" x="8075613" y="3605213"/>
          <p14:tracePt t="41056" x="8083550" y="3670300"/>
          <p14:tracePt t="41073" x="8089900" y="3741738"/>
          <p14:tracePt t="41090" x="8118475" y="3821113"/>
          <p14:tracePt t="41106" x="8140700" y="3922713"/>
          <p14:tracePt t="41123" x="8140700" y="4002088"/>
          <p14:tracePt t="41141" x="8148638" y="4073525"/>
          <p14:tracePt t="41156" x="8148638" y="4110038"/>
          <p14:tracePt t="41173" x="8148638" y="4132263"/>
          <p14:tracePt t="41190" x="8148638" y="4146550"/>
          <p14:tracePt t="41206" x="8148638" y="4152900"/>
          <p14:tracePt t="41295" x="8140700" y="4152900"/>
          <p14:tracePt t="41302" x="8112125" y="4152900"/>
          <p14:tracePt t="41308" x="8089900" y="4152900"/>
          <p14:tracePt t="41321" x="8069263" y="4152900"/>
          <p14:tracePt t="41337" x="8018463" y="4138613"/>
          <p14:tracePt t="41354" x="7953375" y="4110038"/>
          <p14:tracePt t="41373" x="7902575" y="4044950"/>
          <p14:tracePt t="41387" x="7874000" y="3973513"/>
          <p14:tracePt t="41405" x="7851775" y="3886200"/>
          <p14:tracePt t="41425" x="7823200" y="3800475"/>
          <p14:tracePt t="41439" x="7816850" y="3763963"/>
          <p14:tracePt t="41457" x="7823200" y="3613150"/>
          <p14:tracePt t="41474" x="7851775" y="3497263"/>
          <p14:tracePt t="41489" x="7910513" y="3360738"/>
          <p14:tracePt t="41505" x="7981950" y="3194050"/>
          <p14:tracePt t="41523" x="8054975" y="3063875"/>
          <p14:tracePt t="41540" x="8126413" y="2890838"/>
          <p14:tracePt t="41556" x="8154988" y="2790825"/>
          <p14:tracePt t="41573" x="8177213" y="2725738"/>
          <p14:tracePt t="41589" x="8191500" y="2660650"/>
          <p14:tracePt t="41607" x="8197850" y="2609850"/>
          <p14:tracePt t="41623" x="8197850" y="2574925"/>
          <p14:tracePt t="41640" x="8197850" y="2530475"/>
          <p14:tracePt t="41658" x="8191500" y="2509838"/>
          <p14:tracePt t="41673" x="8169275" y="2487613"/>
          <p14:tracePt t="41690" x="8148638" y="2473325"/>
          <p14:tracePt t="41708" x="8118475" y="2451100"/>
          <p14:tracePt t="41724" x="8083550" y="2430463"/>
          <p14:tracePt t="41740" x="8054975" y="2408238"/>
          <p14:tracePt t="41757" x="8032750" y="2393950"/>
          <p14:tracePt t="41773" x="8024813" y="2393950"/>
          <p14:tracePt t="41791" x="8018463" y="2393950"/>
          <p14:tracePt t="41807" x="8010525" y="2393950"/>
          <p14:tracePt t="41823" x="8004175" y="2393950"/>
          <p14:tracePt t="41952" x="7996238" y="2393950"/>
          <p14:tracePt t="41960" x="7989888" y="2408238"/>
          <p14:tracePt t="41973" x="7953375" y="2422525"/>
          <p14:tracePt t="41990" x="7931150" y="2444750"/>
          <p14:tracePt t="42006" x="7910513" y="2451100"/>
          <p14:tracePt t="42023" x="7874000" y="2473325"/>
          <p14:tracePt t="42039" x="7837488" y="2495550"/>
          <p14:tracePt t="42055" x="7766050" y="2524125"/>
          <p14:tracePt t="42073" x="7564438" y="2566988"/>
          <p14:tracePt t="42090" x="7412038" y="2574925"/>
          <p14:tracePt t="42106" x="7218363" y="2603500"/>
          <p14:tracePt t="42124" x="7031038" y="2609850"/>
          <p14:tracePt t="42139" x="6886575" y="2609850"/>
          <p14:tracePt t="42156" x="6792913" y="2603500"/>
          <p14:tracePt t="42174" x="6770688" y="2603500"/>
          <p14:tracePt t="42269" x="6764338" y="2603500"/>
          <p14:tracePt t="42424" x="6764338" y="2609850"/>
          <p14:tracePt t="42436" x="6756400" y="2609850"/>
          <p14:tracePt t="42444" x="6742113" y="2617788"/>
          <p14:tracePt t="42455" x="6727825" y="2624138"/>
          <p14:tracePt t="42471" x="6670675" y="2654300"/>
          <p14:tracePt t="42487" x="6605588" y="2674938"/>
          <p14:tracePt t="42504" x="6481763" y="2711450"/>
          <p14:tracePt t="42521" x="6396038" y="2740025"/>
          <p14:tracePt t="42538" x="6316663" y="2768600"/>
          <p14:tracePt t="42555" x="6229350" y="2827338"/>
          <p14:tracePt t="42573" x="6129338" y="2898775"/>
          <p14:tracePt t="42591" x="6064250" y="2984500"/>
          <p14:tracePt t="42606" x="6049963" y="3014663"/>
          <p14:tracePt t="42623" x="6042025" y="3028950"/>
          <p14:tracePt t="42641" x="6035675" y="3049588"/>
          <p14:tracePt t="42656" x="6035675" y="3063875"/>
          <p14:tracePt t="42674" x="6027738" y="3108325"/>
          <p14:tracePt t="42690" x="6027738" y="3151188"/>
          <p14:tracePt t="42707" x="6027738" y="3201988"/>
          <p14:tracePt t="42723" x="6013450" y="3252788"/>
          <p14:tracePt t="42739" x="6007100" y="3287713"/>
          <p14:tracePt t="42755" x="5999163" y="3338513"/>
          <p14:tracePt t="42773" x="5999163" y="3381375"/>
          <p14:tracePt t="42790" x="5999163" y="3417888"/>
          <p14:tracePt t="42880" x="5999163" y="3425825"/>
          <p14:tracePt t="42912" x="6007100" y="3425825"/>
          <p14:tracePt t="42942" x="6013450" y="3425825"/>
          <p14:tracePt t="42954" x="6021388" y="3425825"/>
          <p14:tracePt t="43004" x="6027738" y="3425825"/>
          <p14:tracePt t="43013" x="6049963" y="3425825"/>
          <p14:tracePt t="43023" x="6078538" y="3425825"/>
          <p14:tracePt t="43039" x="6165850" y="3403600"/>
          <p14:tracePt t="43056" x="6308725" y="3367088"/>
          <p14:tracePt t="43073" x="6381750" y="3338513"/>
          <p14:tracePt t="43090" x="6432550" y="3316288"/>
          <p14:tracePt t="43107" x="6453188" y="3295650"/>
          <p14:tracePt t="43122" x="6461125" y="3281363"/>
          <p14:tracePt t="43139" x="6461125" y="3267075"/>
          <p14:tracePt t="43157" x="6481763" y="3236913"/>
          <p14:tracePt t="43173" x="6511925" y="3201988"/>
          <p14:tracePt t="43189" x="6532563" y="3114675"/>
          <p14:tracePt t="43206" x="6561138" y="3043238"/>
          <p14:tracePt t="43222" x="6583363" y="2978150"/>
          <p14:tracePt t="43239" x="6591300" y="2935288"/>
          <p14:tracePt t="43257" x="6591300" y="2898775"/>
          <p14:tracePt t="43272" x="6583363" y="2884488"/>
          <p14:tracePt t="43289" x="6561138" y="2862263"/>
          <p14:tracePt t="43306" x="6540500" y="2847975"/>
          <p14:tracePt t="43322" x="6511925" y="2841625"/>
          <p14:tracePt t="43339" x="6481763" y="2833688"/>
          <p14:tracePt t="43355" x="6446838" y="2833688"/>
          <p14:tracePt t="43372" x="6418263" y="2827338"/>
          <p14:tracePt t="43388" x="6359525" y="2827338"/>
          <p14:tracePt t="43404" x="6308725" y="2827338"/>
          <p14:tracePt t="43421" x="6245225" y="2847975"/>
          <p14:tracePt t="43437" x="6180138" y="2876550"/>
          <p14:tracePt t="43455" x="6100763" y="2898775"/>
          <p14:tracePt t="43472" x="5999163" y="2978150"/>
          <p14:tracePt t="43488" x="5913438" y="3057525"/>
          <p14:tracePt t="43505" x="5834063" y="3143250"/>
          <p14:tracePt t="43521" x="5775325" y="3201988"/>
          <p14:tracePt t="43538" x="5746750" y="3236913"/>
          <p14:tracePt t="43554" x="5724525" y="3259138"/>
          <p14:tracePt t="43571" x="5710238" y="3281363"/>
          <p14:tracePt t="43588" x="5695950" y="3346450"/>
          <p14:tracePt t="43604" x="5689600" y="3395663"/>
          <p14:tracePt t="43623" x="5710238" y="3475038"/>
          <p14:tracePt t="43639" x="5754688" y="3554413"/>
          <p14:tracePt t="43655" x="5797550" y="3641725"/>
          <p14:tracePt t="43674" x="5883275" y="3763963"/>
          <p14:tracePt t="43689" x="5948363" y="3814763"/>
          <p14:tracePt t="43706" x="6013450" y="3835400"/>
          <p14:tracePt t="43724" x="6072188" y="3865563"/>
          <p14:tracePt t="43739" x="6107113" y="3879850"/>
          <p14:tracePt t="43756" x="6157913" y="3886200"/>
          <p14:tracePt t="43772" x="6237288" y="3886200"/>
          <p14:tracePt t="43789" x="6338888" y="3865563"/>
          <p14:tracePt t="43805" x="6481763" y="3829050"/>
          <p14:tracePt t="43823" x="6648450" y="3821113"/>
          <p14:tracePt t="43840" x="6813550" y="3821113"/>
          <p14:tracePt t="43857" x="6929438" y="3851275"/>
          <p14:tracePt t="43872" x="6951663" y="3857625"/>
          <p14:tracePt t="43926" x="6951663" y="3865563"/>
          <p14:tracePt t="43934" x="6951663" y="3871913"/>
          <p14:tracePt t="43951" x="6951663" y="3879850"/>
          <p14:tracePt t="43958" x="6965950" y="3894138"/>
          <p14:tracePt t="43973" x="6980238" y="3908425"/>
          <p14:tracePt t="43989" x="6986588" y="3914775"/>
          <p14:tracePt t="44022" x="7008813" y="3914775"/>
          <p14:tracePt t="44039" x="7031038" y="3914775"/>
          <p14:tracePt t="44055" x="7051675" y="3914775"/>
          <p14:tracePt t="44072" x="7116763" y="3894138"/>
          <p14:tracePt t="44089" x="7218363" y="3865563"/>
          <p14:tracePt t="44106" x="7332663" y="3835400"/>
          <p14:tracePt t="44123" x="7477125" y="3792538"/>
          <p14:tracePt t="44140" x="7535863" y="3763963"/>
          <p14:tracePt t="44156" x="7564438" y="3735388"/>
          <p14:tracePt t="44172" x="7599363" y="3656013"/>
          <p14:tracePt t="44189" x="7635875" y="3554413"/>
          <p14:tracePt t="44206" x="7693025" y="3409950"/>
          <p14:tracePt t="44223" x="7723188" y="3332163"/>
          <p14:tracePt t="44239" x="7751763" y="3244850"/>
          <p14:tracePt t="44255" x="7772400" y="3165475"/>
          <p14:tracePt t="44272" x="7772400" y="3086100"/>
          <p14:tracePt t="44289" x="7772400" y="3028950"/>
          <p14:tracePt t="44305" x="7766050" y="2955925"/>
          <p14:tracePt t="44323" x="7737475" y="2847975"/>
          <p14:tracePt t="44339" x="7723188" y="2776538"/>
          <p14:tracePt t="44356" x="7723188" y="2725738"/>
          <p14:tracePt t="44373" x="7723188" y="2682875"/>
          <p14:tracePt t="44389" x="7723188" y="2638425"/>
          <p14:tracePt t="44406" x="7723188" y="2581275"/>
          <p14:tracePt t="44423" x="7723188" y="2552700"/>
          <p14:tracePt t="44439" x="7708900" y="2538413"/>
          <p14:tracePt t="44456" x="7700963" y="2516188"/>
          <p14:tracePt t="44472" x="7686675" y="2495550"/>
          <p14:tracePt t="44488" x="7672388" y="2481263"/>
          <p14:tracePt t="44506" x="7658100" y="2465388"/>
          <p14:tracePt t="44523" x="7643813" y="2444750"/>
          <p14:tracePt t="44539" x="7629525" y="2436813"/>
          <p14:tracePt t="44555" x="7621588" y="2430463"/>
          <p14:tracePt t="44590" x="7621588" y="2422525"/>
          <p14:tracePt t="44802" x="7621588" y="2430463"/>
          <p14:tracePt t="44810" x="7621588" y="2436813"/>
          <p14:tracePt t="44825" x="7621588" y="2444750"/>
          <p14:tracePt t="44840" x="7607300" y="2473325"/>
          <p14:tracePt t="44856" x="7578725" y="2530475"/>
          <p14:tracePt t="44872" x="7542213" y="2617788"/>
          <p14:tracePt t="44889" x="7505700" y="2733675"/>
          <p14:tracePt t="44905" x="7456488" y="2855913"/>
          <p14:tracePt t="44922" x="7426325" y="2963863"/>
          <p14:tracePt t="44926" x="7412038" y="3006725"/>
          <p14:tracePt t="44939" x="7405688" y="3049588"/>
          <p14:tracePt t="44956" x="7405688" y="3071813"/>
          <p14:tracePt t="44972" x="7397750" y="3086100"/>
          <p14:tracePt t="44988" x="7397750" y="3100388"/>
          <p14:tracePt t="45005" x="7397750" y="3114675"/>
          <p14:tracePt t="45022" x="7383463" y="3128963"/>
          <p14:tracePt t="45040" x="7354888" y="3179763"/>
          <p14:tracePt t="45055" x="7332663" y="3208338"/>
          <p14:tracePt t="45072" x="7326313" y="3216275"/>
          <p14:tracePt t="45142" x="7326313" y="3208338"/>
          <p14:tracePt t="45148" x="7326313" y="3201988"/>
          <p14:tracePt t="45157" x="7326313" y="3194050"/>
          <p14:tracePt t="45173" x="7326313" y="3173413"/>
          <p14:tracePt t="45189" x="7318375" y="3157538"/>
          <p14:tracePt t="45205" x="7312025" y="3136900"/>
          <p14:tracePt t="45224" x="7275513" y="3108325"/>
          <p14:tracePt t="45239" x="7269163" y="3094038"/>
          <p14:tracePt t="45256" x="7239000" y="3071813"/>
          <p14:tracePt t="45272" x="7232650" y="3071813"/>
          <p14:tracePt t="45289" x="7218363" y="3071813"/>
          <p14:tracePt t="45305" x="7181850" y="3079750"/>
          <p14:tracePt t="45322" x="7102475" y="3108325"/>
          <p14:tracePt t="45339" x="7016750" y="3151188"/>
          <p14:tracePt t="45355" x="6937375" y="3201988"/>
          <p14:tracePt t="45372" x="6813550" y="3295650"/>
          <p14:tracePt t="45389" x="6756400" y="3346450"/>
          <p14:tracePt t="45406" x="6734175" y="3381375"/>
          <p14:tracePt t="45422" x="6719888" y="3395663"/>
          <p14:tracePt t="45426" x="6719888" y="3409950"/>
          <p14:tracePt t="45439" x="6713538" y="3425825"/>
          <p14:tracePt t="45457" x="6719888" y="3497263"/>
          <p14:tracePt t="45472" x="6734175" y="3554413"/>
          <p14:tracePt t="45488" x="6742113" y="3605213"/>
          <p14:tracePt t="45506" x="6756400" y="3684588"/>
          <p14:tracePt t="45522" x="6784975" y="3778250"/>
          <p14:tracePt t="45539" x="6807200" y="3857625"/>
          <p14:tracePt t="45555" x="6835775" y="3944938"/>
          <p14:tracePt t="45573" x="6886575" y="4067175"/>
          <p14:tracePt t="45588" x="6921500" y="4146550"/>
          <p14:tracePt t="45605" x="6980238" y="4225925"/>
          <p14:tracePt t="45622" x="7045325" y="4311650"/>
          <p14:tracePt t="45640" x="7131050" y="4398963"/>
          <p14:tracePt t="45655" x="7159625" y="4419600"/>
          <p14:tracePt t="45673" x="7261225" y="4456113"/>
          <p14:tracePt t="45690" x="7326313" y="4484688"/>
          <p14:tracePt t="45705" x="7369175" y="4484688"/>
          <p14:tracePt t="45722" x="7383463" y="4484688"/>
          <p14:tracePt t="45740" x="7405688" y="4470400"/>
          <p14:tracePt t="45757" x="7434263" y="4441825"/>
          <p14:tracePt t="45773" x="7456488" y="4405313"/>
          <p14:tracePt t="45790" x="7485063" y="4356100"/>
          <p14:tracePt t="45806" x="7527925" y="4291013"/>
          <p14:tracePt t="45821" x="7564438" y="4203700"/>
          <p14:tracePt t="45836" x="7593013" y="4124325"/>
          <p14:tracePt t="45853" x="7615238" y="4038600"/>
          <p14:tracePt t="45870" x="7643813" y="3944938"/>
          <p14:tracePt t="45887" x="7672388" y="3843338"/>
          <p14:tracePt t="45903" x="7678738" y="3670300"/>
          <p14:tracePt t="45921" x="7678738" y="3582988"/>
          <p14:tracePt t="45937" x="7678738" y="3505200"/>
          <p14:tracePt t="45954" x="7672388" y="3425825"/>
          <p14:tracePt t="45973" x="7650163" y="3332163"/>
          <p14:tracePt t="45989" x="7635875" y="3287713"/>
          <p14:tracePt t="46005" x="7635875" y="3273425"/>
          <p14:tracePt t="46022" x="7635875" y="3267075"/>
          <p14:tracePt t="46086" x="7629525" y="3267075"/>
          <p14:tracePt t="46420" x="7621588" y="3259138"/>
          <p14:tracePt t="46427" x="7615238" y="3252788"/>
          <p14:tracePt t="46438" x="7607300" y="3244850"/>
          <p14:tracePt t="46456" x="7585075" y="3216275"/>
          <p14:tracePt t="46472" x="7556500" y="3194050"/>
          <p14:tracePt t="46489" x="7519988" y="3151188"/>
          <p14:tracePt t="46505" x="7491413" y="3100388"/>
          <p14:tracePt t="46522" x="7462838" y="3057525"/>
          <p14:tracePt t="46538" x="7412038" y="3014663"/>
          <p14:tracePt t="46555" x="7346950" y="2970213"/>
          <p14:tracePt t="46572" x="7318375" y="2955925"/>
          <p14:tracePt t="46588" x="7297738" y="2935288"/>
          <p14:tracePt t="46605" x="7275513" y="2913063"/>
          <p14:tracePt t="46623" x="7269163" y="2898775"/>
          <p14:tracePt t="46638" x="7269163" y="2890838"/>
          <p14:tracePt t="46654" x="7261225" y="2890838"/>
          <p14:tracePt t="46673" x="7253288" y="2884488"/>
          <p14:tracePt t="46688" x="7239000" y="2870200"/>
          <p14:tracePt t="46706" x="7210425" y="2855913"/>
          <p14:tracePt t="46724" x="7181850" y="2833688"/>
          <p14:tracePt t="46738" x="7131050" y="2805113"/>
          <p14:tracePt t="46756" x="7051675" y="2776538"/>
          <p14:tracePt t="46771" x="6972300" y="2762250"/>
          <p14:tracePt t="46788" x="6878638" y="2740025"/>
          <p14:tracePt t="46805" x="6756400" y="2733675"/>
          <p14:tracePt t="46822" x="6475413" y="2747963"/>
          <p14:tracePt t="46838" x="6273800" y="2762250"/>
          <p14:tracePt t="46856" x="6086475" y="2776538"/>
          <p14:tracePt t="46872" x="5919788" y="2790825"/>
          <p14:tracePt t="46890" x="5732463" y="2776538"/>
          <p14:tracePt t="46907" x="5616575" y="2776538"/>
          <p14:tracePt t="46922" x="5522913" y="2776538"/>
          <p14:tracePt t="46939" x="5451475" y="2782888"/>
          <p14:tracePt t="46956" x="5408613" y="2790825"/>
          <p14:tracePt t="46970" x="5386388" y="2797175"/>
          <p14:tracePt t="46986" x="5364163" y="2811463"/>
          <p14:tracePt t="47141" x="5357813" y="2805113"/>
          <p14:tracePt t="47152" x="5357813" y="2797175"/>
          <p14:tracePt t="47178" x="5349875" y="2797175"/>
          <p14:tracePt t="47198" x="5343525" y="2797175"/>
          <p14:tracePt t="47205" x="5335588" y="2797175"/>
          <p14:tracePt t="47248" x="5329238" y="2797175"/>
          <p14:tracePt t="47256" x="5284788" y="2805113"/>
          <p14:tracePt t="47272" x="5176838" y="2827338"/>
          <p14:tracePt t="47288" x="5048250" y="2847975"/>
          <p14:tracePt t="47305" x="4924425" y="2876550"/>
          <p14:tracePt t="47322" x="4745038" y="2913063"/>
          <p14:tracePt t="47339" x="4643438" y="2935288"/>
          <p14:tracePt t="47355" x="4572000" y="2955925"/>
          <p14:tracePt t="47373" x="4506913" y="2978150"/>
          <p14:tracePt t="47388" x="4441825" y="2984500"/>
          <p14:tracePt t="47405" x="4384675" y="2992438"/>
          <p14:tracePt t="47422" x="4311650" y="3000375"/>
          <p14:tracePt t="47427" x="4283075" y="3006725"/>
          <p14:tracePt t="47439" x="4203700" y="3014663"/>
          <p14:tracePt t="47455" x="4081463" y="3021013"/>
          <p14:tracePt t="47473" x="3959225" y="3021013"/>
          <p14:tracePt t="47488" x="3843338" y="3021013"/>
          <p14:tracePt t="47505" x="3756025" y="3021013"/>
          <p14:tracePt t="47521" x="3684588" y="3021013"/>
          <p14:tracePt t="47538" x="3641725" y="3021013"/>
          <p14:tracePt t="47555" x="3627438" y="3028950"/>
          <p14:tracePt t="47572" x="3619500" y="3035300"/>
          <p14:tracePt t="47588" x="3605213" y="3049588"/>
          <p14:tracePt t="47604" x="3582988" y="3071813"/>
          <p14:tracePt t="47621" x="3562350" y="3108325"/>
          <p14:tracePt t="47638" x="3533775" y="3151188"/>
          <p14:tracePt t="47657" x="3497263" y="3222625"/>
          <p14:tracePt t="47672" x="3475038" y="3281363"/>
          <p14:tracePt t="47688" x="3446463" y="3352800"/>
          <p14:tracePt t="47706" x="3432175" y="3432175"/>
          <p14:tracePt t="47722" x="3432175" y="3519488"/>
          <p14:tracePt t="47738" x="3454400" y="3568700"/>
          <p14:tracePt t="47755" x="3548063" y="3698875"/>
          <p14:tracePt t="47772" x="3641725" y="3792538"/>
          <p14:tracePt t="47788" x="3749675" y="3879850"/>
          <p14:tracePt t="47805" x="3851275" y="3959225"/>
          <p14:tracePt t="47821" x="3979863" y="4044950"/>
          <p14:tracePt t="47838" x="4110038" y="4103688"/>
          <p14:tracePt t="47855" x="4246563" y="4152900"/>
          <p14:tracePt t="47872" x="4449763" y="4203700"/>
          <p14:tracePt t="47889" x="4578350" y="4240213"/>
          <p14:tracePt t="47905" x="4722813" y="4268788"/>
          <p14:tracePt t="47921" x="4859338" y="4297363"/>
          <p14:tracePt t="47926" x="4932363" y="4311650"/>
          <p14:tracePt t="47938" x="4989513" y="4319588"/>
          <p14:tracePt t="47956" x="5170488" y="4370388"/>
          <p14:tracePt t="47972" x="5270500" y="4391025"/>
          <p14:tracePt t="47988" x="5349875" y="4413250"/>
          <p14:tracePt t="48006" x="5408613" y="4433888"/>
          <p14:tracePt t="48022" x="5429250" y="4433888"/>
          <p14:tracePt t="48039" x="5465763" y="4433888"/>
          <p14:tracePt t="48056" x="5537200" y="4419600"/>
          <p14:tracePt t="48072" x="5624513" y="4413250"/>
          <p14:tracePt t="48088" x="5732463" y="4413250"/>
          <p14:tracePt t="48104" x="5854700" y="4413250"/>
          <p14:tracePt t="48120" x="5942013" y="4376738"/>
          <p14:tracePt t="48136" x="5984875" y="4305300"/>
          <p14:tracePt t="48153" x="5984875" y="4240213"/>
          <p14:tracePt t="48170" x="5984875" y="4160838"/>
          <p14:tracePt t="48186" x="5956300" y="3994150"/>
          <p14:tracePt t="48204" x="5919788" y="3900488"/>
          <p14:tracePt t="48222" x="5883275" y="3792538"/>
          <p14:tracePt t="48238" x="5854700" y="3678238"/>
          <p14:tracePt t="48255" x="5826125" y="3548063"/>
          <p14:tracePt t="48272" x="5775325" y="3375025"/>
          <p14:tracePt t="48288" x="5754688" y="3295650"/>
          <p14:tracePt t="48304" x="5740400" y="3222625"/>
          <p14:tracePt t="48321" x="5740400" y="3151188"/>
          <p14:tracePt t="48337" x="5732463" y="3071813"/>
          <p14:tracePt t="48354" x="5724525" y="3021013"/>
          <p14:tracePt t="48372" x="5718175" y="2992438"/>
          <p14:tracePt t="48389" x="5695950" y="2970213"/>
          <p14:tracePt t="48406" x="5675313" y="2949575"/>
          <p14:tracePt t="48422" x="5653088" y="2935288"/>
          <p14:tracePt t="48426" x="5646738" y="2927350"/>
          <p14:tracePt t="48438" x="5630863" y="2921000"/>
          <p14:tracePt t="48456" x="5567363" y="2870200"/>
          <p14:tracePt t="48472" x="5522913" y="2841625"/>
          <p14:tracePt t="48489" x="5408613" y="2797175"/>
          <p14:tracePt t="48505" x="5299075" y="2776538"/>
          <p14:tracePt t="48521" x="5162550" y="2740025"/>
          <p14:tracePt t="48537" x="5026025" y="2711450"/>
          <p14:tracePt t="48554" x="4903788" y="2697163"/>
          <p14:tracePt t="48572" x="4730750" y="2697163"/>
          <p14:tracePt t="48588" x="4592638" y="2717800"/>
          <p14:tracePt t="48605" x="4456113" y="2762250"/>
          <p14:tracePt t="48621" x="4333875" y="2811463"/>
          <p14:tracePt t="48639" x="4240213" y="2855913"/>
          <p14:tracePt t="48654" x="4217988" y="2862263"/>
          <p14:tracePt t="48671" x="4217988" y="2870200"/>
          <p14:tracePt t="48718" x="4217988" y="2862263"/>
          <p14:tracePt t="48727" x="4225925" y="2855913"/>
          <p14:tracePt t="48738" x="4232275" y="2841625"/>
          <p14:tracePt t="48755" x="4246563" y="2819400"/>
          <p14:tracePt t="48772" x="4260850" y="2797175"/>
          <p14:tracePt t="48788" x="4260850" y="2782888"/>
          <p14:tracePt t="48804" x="4276725" y="2762250"/>
          <p14:tracePt t="48821" x="4297363" y="2725738"/>
          <p14:tracePt t="48838" x="4325938" y="2660650"/>
          <p14:tracePt t="48856" x="4340225" y="2617788"/>
          <p14:tracePt t="48872" x="4348163" y="2566988"/>
          <p14:tracePt t="48888" x="4354513" y="2544763"/>
          <p14:tracePt t="48904" x="4354513" y="2524125"/>
          <p14:tracePt t="48922" x="4354513" y="2509838"/>
          <p14:tracePt t="48926" x="4354513" y="2495550"/>
          <p14:tracePt t="48937" x="4348163" y="2495550"/>
          <p14:tracePt t="48955" x="4348163" y="2481263"/>
          <p14:tracePt t="48972" x="4340225" y="2473325"/>
          <p14:tracePt t="48988" x="4340225" y="2465388"/>
          <p14:tracePt t="49004" x="4340225" y="2451100"/>
          <p14:tracePt t="49021" x="4333875" y="2436813"/>
          <p14:tracePt t="49038" x="4333875" y="2422525"/>
          <p14:tracePt t="49054" x="4333875" y="2401888"/>
          <p14:tracePt t="49071" x="4333875" y="2386013"/>
          <p14:tracePt t="49088" x="4325938" y="2371725"/>
          <p14:tracePt t="49106" x="4325938" y="2357438"/>
          <p14:tracePt t="49121" x="4325938" y="2351088"/>
          <p14:tracePt t="49138" x="4325938" y="2343150"/>
          <p14:tracePt t="49160" x="4325938" y="2336800"/>
          <p14:tracePt t="49189" x="4325938" y="2328863"/>
          <p14:tracePt t="49436" x="4319588" y="2336800"/>
          <p14:tracePt t="49444" x="4305300" y="2365375"/>
          <p14:tracePt t="49454" x="4291013" y="2430463"/>
          <p14:tracePt t="49468" x="4268788" y="2603500"/>
          <p14:tracePt t="49487" x="4260850" y="2754313"/>
          <p14:tracePt t="49502" x="4325938" y="2876550"/>
          <p14:tracePt t="49518" x="4405313" y="2970213"/>
          <p14:tracePt t="49535" x="4484688" y="3014663"/>
          <p14:tracePt t="49553" x="4629150" y="3063875"/>
          <p14:tracePt t="49569" x="4751388" y="3094038"/>
          <p14:tracePt t="49586" x="4924425" y="3136900"/>
          <p14:tracePt t="49604" x="5105400" y="3187700"/>
          <p14:tracePt t="49622" x="5465763" y="3295650"/>
          <p14:tracePt t="49638" x="5775325" y="3381375"/>
          <p14:tracePt t="49654" x="6064250" y="3454400"/>
          <p14:tracePt t="49672" x="6273800" y="3482975"/>
          <p14:tracePt t="49687" x="6388100" y="3489325"/>
          <p14:tracePt t="49704" x="6424613" y="3489325"/>
          <p14:tracePt t="49723" x="6446838" y="3468688"/>
          <p14:tracePt t="49739" x="6453188" y="3454400"/>
          <p14:tracePt t="49755" x="6461125" y="3440113"/>
          <p14:tracePt t="49771" x="6467475" y="3417888"/>
          <p14:tracePt t="49785" x="6475413" y="3395663"/>
          <p14:tracePt t="49802" x="6475413" y="3381375"/>
          <p14:tracePt t="49818" x="6481763" y="3367088"/>
          <p14:tracePt t="49835" x="6481763" y="3352800"/>
          <p14:tracePt t="49851" x="6481763" y="3332163"/>
          <p14:tracePt t="49868" x="6475413" y="3302000"/>
          <p14:tracePt t="49885" x="6467475" y="3273425"/>
          <p14:tracePt t="49902" x="6453188" y="3244850"/>
          <p14:tracePt t="49918" x="6410325" y="3187700"/>
          <p14:tracePt t="49935" x="6323013" y="3122613"/>
          <p14:tracePt t="49952" x="6229350" y="3049588"/>
          <p14:tracePt t="49968" x="6115050" y="2978150"/>
          <p14:tracePt t="49985" x="5948363" y="2906713"/>
          <p14:tracePt t="50002" x="5876925" y="2890838"/>
          <p14:tracePt t="50018" x="5848350" y="2884488"/>
          <p14:tracePt t="50035" x="5834063" y="2884488"/>
          <p14:tracePt t="50051" x="5834063" y="2876550"/>
          <p14:tracePt t="50068" x="5840413" y="2876550"/>
          <p14:tracePt t="50085" x="5848350" y="2876550"/>
          <p14:tracePt t="50118" x="5840413" y="2890838"/>
          <p14:tracePt t="50135" x="5803900" y="2935288"/>
          <p14:tracePt t="50151" x="5775325" y="2970213"/>
          <p14:tracePt t="50168" x="5746750" y="3028950"/>
          <p14:tracePt t="50185" x="5724525" y="3057525"/>
          <p14:tracePt t="50201" x="5718175" y="3079750"/>
          <p14:tracePt t="50218" x="5718175" y="3114675"/>
          <p14:tracePt t="50236" x="5746750" y="3208338"/>
          <p14:tracePt t="50251" x="5783263" y="3287713"/>
          <p14:tracePt t="50268" x="5826125" y="3367088"/>
          <p14:tracePt t="50285" x="5883275" y="3454400"/>
          <p14:tracePt t="50302" x="5948363" y="3533775"/>
          <p14:tracePt t="50318" x="6007100" y="3619500"/>
          <p14:tracePt t="50336" x="6056313" y="3735388"/>
          <p14:tracePt t="50352" x="6115050" y="3821113"/>
          <p14:tracePt t="50368" x="6200775" y="3908425"/>
          <p14:tracePt t="50385" x="6294438" y="3979863"/>
          <p14:tracePt t="50402" x="6396038" y="4038600"/>
          <p14:tracePt t="50418" x="6511925" y="4095750"/>
          <p14:tracePt t="50420" x="6575425" y="4132263"/>
          <p14:tracePt t="50435" x="6626225" y="4175125"/>
          <p14:tracePt t="50452" x="6756400" y="4283075"/>
          <p14:tracePt t="50468" x="6858000" y="4340225"/>
          <p14:tracePt t="50485" x="6965950" y="4370388"/>
          <p14:tracePt t="50501" x="7080250" y="4398963"/>
          <p14:tracePt t="50519" x="7204075" y="4427538"/>
          <p14:tracePt t="50537" x="7362825" y="4464050"/>
          <p14:tracePt t="50553" x="7456488" y="4464050"/>
          <p14:tracePt t="50570" x="7535863" y="4433888"/>
          <p14:tracePt t="50585" x="7570788" y="4398963"/>
          <p14:tracePt t="50603" x="7593013" y="4376738"/>
          <p14:tracePt t="50620" x="7615238" y="4356100"/>
          <p14:tracePt t="50637" x="7643813" y="4311650"/>
          <p14:tracePt t="50655" x="7664450" y="4254500"/>
          <p14:tracePt t="50670" x="7678738" y="4203700"/>
          <p14:tracePt t="50687" x="7700963" y="4132263"/>
          <p14:tracePt t="50706" x="7737475" y="3994150"/>
          <p14:tracePt t="50721" x="7758113" y="3914775"/>
          <p14:tracePt t="50738" x="7788275" y="3814763"/>
          <p14:tracePt t="50754" x="7808913" y="3713163"/>
          <p14:tracePt t="50770" x="7831138" y="3633788"/>
          <p14:tracePt t="50787" x="7845425" y="3548063"/>
          <p14:tracePt t="50805" x="7845425" y="3440113"/>
          <p14:tracePt t="50820" x="7831138" y="3409950"/>
          <p14:tracePt t="50837" x="7772400" y="3281363"/>
          <p14:tracePt t="50854" x="7729538" y="3208338"/>
          <p14:tracePt t="50870" x="7715250" y="3136900"/>
          <p14:tracePt t="50888" x="7723188" y="3071813"/>
          <p14:tracePt t="50904" x="7751763" y="2984500"/>
          <p14:tracePt t="50920" x="7788275" y="2884488"/>
          <p14:tracePt t="50923" x="7802563" y="2833688"/>
          <p14:tracePt t="50939" x="7831138" y="2762250"/>
          <p14:tracePt t="50954" x="7851775" y="2689225"/>
          <p14:tracePt t="50970" x="7867650" y="2632075"/>
          <p14:tracePt t="50988" x="7888288" y="2589213"/>
          <p14:tracePt t="51004" x="7888288" y="2559050"/>
          <p14:tracePt t="51020" x="7896225" y="2544763"/>
          <p14:tracePt t="51038" x="7896225" y="2524125"/>
          <p14:tracePt t="51054" x="7896225" y="2516188"/>
          <p14:tracePt t="51070" x="7896225" y="2501900"/>
          <p14:tracePt t="51087" x="7896225" y="2495550"/>
          <p14:tracePt t="51104" x="7888288" y="2481263"/>
          <p14:tracePt t="51121" x="7888288" y="2473325"/>
          <p14:tracePt t="51137" x="7888288" y="2465388"/>
          <p14:tracePt t="51154" x="7881938" y="2465388"/>
          <p14:tracePt t="51210" x="7874000" y="2465388"/>
          <p14:tracePt t="51360" x="7867650" y="2465388"/>
          <p14:tracePt t="51379" x="7867650" y="2473325"/>
          <p14:tracePt t="52227" x="7867650" y="2465388"/>
          <p14:tracePt t="52546" x="7867650" y="2459038"/>
          <p14:tracePt t="55959" x="7867650" y="2465388"/>
          <p14:tracePt t="55989" x="7867650" y="2473325"/>
          <p14:tracePt t="56013" x="7867650" y="2481263"/>
          <p14:tracePt t="56021" x="7867650" y="2487613"/>
          <p14:tracePt t="56035" x="7867650" y="2524125"/>
          <p14:tracePt t="56052" x="7867650" y="2603500"/>
          <p14:tracePt t="56068" x="7867650" y="2682875"/>
          <p14:tracePt t="56084" x="7881938" y="2762250"/>
          <p14:tracePt t="56102" x="7888288" y="2819400"/>
          <p14:tracePt t="56118" x="7888288" y="2862263"/>
          <p14:tracePt t="56135" x="7902575" y="2898775"/>
          <p14:tracePt t="56151" x="7902575" y="2921000"/>
          <p14:tracePt t="56168" x="7902575" y="2935288"/>
          <p14:tracePt t="56186" x="7910513" y="2949575"/>
          <p14:tracePt t="56202" x="7916863" y="2970213"/>
          <p14:tracePt t="56218" x="7924800" y="2992438"/>
          <p14:tracePt t="56236" x="7945438" y="3021013"/>
          <p14:tracePt t="56252" x="7961313" y="3043238"/>
          <p14:tracePt t="56269" x="7975600" y="3057525"/>
          <p14:tracePt t="56284" x="7981950" y="3079750"/>
          <p14:tracePt t="56301" x="7989888" y="3100388"/>
          <p14:tracePt t="56318" x="7996238" y="3114675"/>
          <p14:tracePt t="56335" x="8004175" y="3122613"/>
          <p14:tracePt t="56351" x="8004175" y="3143250"/>
          <p14:tracePt t="56384" x="8010525" y="3151188"/>
          <p14:tracePt t="56403" x="8010525" y="3157538"/>
          <p14:tracePt t="56420" x="8018463" y="3165475"/>
          <p14:tracePt t="56424" x="8024813" y="3179763"/>
          <p14:tracePt t="56434" x="8024813" y="3187700"/>
          <p14:tracePt t="56452" x="8040688" y="3208338"/>
          <p14:tracePt t="56469" x="8054975" y="3230563"/>
          <p14:tracePt t="56484" x="8069263" y="3244850"/>
          <p14:tracePt t="56502" x="8083550" y="3273425"/>
          <p14:tracePt t="56518" x="8089900" y="3295650"/>
          <p14:tracePt t="56535" x="8104188" y="3316288"/>
          <p14:tracePt t="56551" x="8104188" y="3338513"/>
          <p14:tracePt t="56568" x="8112125" y="3352800"/>
          <p14:tracePt t="56584" x="8118475" y="3375025"/>
          <p14:tracePt t="56603" x="8134350" y="3409950"/>
          <p14:tracePt t="56619" x="8134350" y="3425825"/>
          <p14:tracePt t="56634" x="8140700" y="3440113"/>
          <p14:tracePt t="56651" x="8148638" y="3454400"/>
          <p14:tracePt t="56668" x="8148638" y="3475038"/>
          <p14:tracePt t="56685" x="8148638" y="3489325"/>
          <p14:tracePt t="56704" x="8154988" y="3519488"/>
          <p14:tracePt t="56719" x="8162925" y="3540125"/>
          <p14:tracePt t="56735" x="8162925" y="3554413"/>
          <p14:tracePt t="56751" x="8162925" y="3576638"/>
          <p14:tracePt t="56769" x="8162925" y="3598863"/>
          <p14:tracePt t="56786" x="8162925" y="3648075"/>
          <p14:tracePt t="56802" x="8162925" y="3662363"/>
          <p14:tracePt t="56819" x="8154988" y="3678238"/>
          <p14:tracePt t="56836" x="8154988" y="3684588"/>
          <p14:tracePt t="56852" x="8154988" y="3698875"/>
          <p14:tracePt t="56867" x="8154988" y="3706813"/>
          <p14:tracePt t="56883" x="8154988" y="3721100"/>
          <p14:tracePt t="56899" x="8154988" y="3735388"/>
          <p14:tracePt t="56917" x="8154988" y="3749675"/>
          <p14:tracePt t="56935" x="8154988" y="3756025"/>
          <p14:tracePt t="57051" x="8154988" y="3741738"/>
          <p14:tracePt t="57058" x="8154988" y="3713163"/>
          <p14:tracePt t="57068" x="8154988" y="3684588"/>
          <p14:tracePt t="57085" x="8154988" y="3619500"/>
          <p14:tracePt t="57102" x="8162925" y="3548063"/>
          <p14:tracePt t="57119" x="8183563" y="3454400"/>
          <p14:tracePt t="57135" x="8191500" y="3403600"/>
          <p14:tracePt t="57152" x="8197850" y="3352800"/>
          <p14:tracePt t="57170" x="8213725" y="3273425"/>
          <p14:tracePt t="57185" x="8228013" y="3187700"/>
          <p14:tracePt t="57202" x="8242300" y="3108325"/>
          <p14:tracePt t="57220" x="8256588" y="3057525"/>
          <p14:tracePt t="57235" x="8256588" y="3028950"/>
          <p14:tracePt t="57252" x="8256588" y="3014663"/>
          <p14:tracePt t="57269" x="8256588" y="3000375"/>
          <p14:tracePt t="57285" x="8256588" y="2992438"/>
          <p14:tracePt t="57318" x="8256588" y="2984500"/>
          <p14:tracePt t="57610" x="8256588" y="2978150"/>
          <p14:tracePt t="57622" x="8256588" y="2970213"/>
          <p14:tracePt t="57630" x="8256588" y="2963863"/>
          <p14:tracePt t="57639" x="8256588" y="2955925"/>
          <p14:tracePt t="57652" x="8256588" y="2927350"/>
          <p14:tracePt t="57669" x="8256588" y="2913063"/>
          <p14:tracePt t="57687" x="8242300" y="2884488"/>
          <p14:tracePt t="57702" x="8220075" y="2862263"/>
          <p14:tracePt t="57719" x="8197850" y="2833688"/>
          <p14:tracePt t="57736" x="8169275" y="2797175"/>
          <p14:tracePt t="57752" x="8148638" y="2776538"/>
          <p14:tracePt t="57769" x="8126413" y="2754313"/>
          <p14:tracePt t="57785" x="8104188" y="2733675"/>
          <p14:tracePt t="57802" x="8083550" y="2717800"/>
          <p14:tracePt t="57818" x="8061325" y="2703513"/>
          <p14:tracePt t="57835" x="8054975" y="2697163"/>
          <p14:tracePt t="57852" x="8032750" y="2689225"/>
          <p14:tracePt t="57869" x="8018463" y="2674938"/>
          <p14:tracePt t="57885" x="7975600" y="2668588"/>
          <p14:tracePt t="57901" x="7939088" y="2654300"/>
          <p14:tracePt t="57919" x="7910513" y="2638425"/>
          <p14:tracePt t="57923" x="7888288" y="2632075"/>
          <p14:tracePt t="57936" x="7859713" y="2609850"/>
          <p14:tracePt t="57953" x="7823200" y="2603500"/>
          <p14:tracePt t="57970" x="7788275" y="2595563"/>
          <p14:tracePt t="57986" x="7766050" y="2589213"/>
          <p14:tracePt t="58003" x="7743825" y="2589213"/>
          <p14:tracePt t="58019" x="7729538" y="2589213"/>
          <p14:tracePt t="58035" x="7708900" y="2589213"/>
          <p14:tracePt t="58050" x="7686675" y="2589213"/>
          <p14:tracePt t="58066" x="7672388" y="2595563"/>
          <p14:tracePt t="58083" x="7643813" y="2595563"/>
          <p14:tracePt t="58102" x="7621588" y="2603500"/>
          <p14:tracePt t="58118" x="7607300" y="2609850"/>
          <p14:tracePt t="58135" x="7593013" y="2609850"/>
          <p14:tracePt t="58153" x="7570788" y="2609850"/>
          <p14:tracePt t="58169" x="7564438" y="2609850"/>
          <p14:tracePt t="58185" x="7556500" y="2609850"/>
          <p14:tracePt t="58203" x="7550150" y="2609850"/>
          <p14:tracePt t="58218" x="7542213" y="2609850"/>
          <p14:tracePt t="58235" x="7535863" y="2609850"/>
          <p14:tracePt t="58252" x="7519988" y="2609850"/>
          <p14:tracePt t="58268" x="7513638" y="2609850"/>
          <p14:tracePt t="58285" x="7505700" y="2609850"/>
          <p14:tracePt t="58340" x="7505700" y="2617788"/>
          <p14:tracePt t="58437" x="7505700" y="2624138"/>
          <p14:tracePt t="58938" x="7505700" y="2632075"/>
          <p14:tracePt t="58946" x="7513638" y="2632075"/>
          <p14:tracePt t="58954" x="7527925" y="2632075"/>
          <p14:tracePt t="58968" x="7564438" y="2646363"/>
          <p14:tracePt t="58985" x="7585075" y="2654300"/>
          <p14:tracePt t="59018" x="7585075" y="2660650"/>
          <p14:tracePt t="59035" x="7585075" y="2668588"/>
          <p14:tracePt t="59052" x="7585075" y="2674938"/>
          <p14:tracePt t="59069" x="7585075" y="2689225"/>
          <p14:tracePt t="60553" x="7585075" y="2697163"/>
          <p14:tracePt t="61569" x="7585075" y="2703513"/>
          <p14:tracePt t="61595" x="7585075" y="2711450"/>
          <p14:tracePt t="62036" x="7585075" y="2703513"/>
          <p14:tracePt t="62129" x="7578725" y="2703513"/>
          <p14:tracePt t="62135" x="7505700" y="2711450"/>
          <p14:tracePt t="62151" x="7312025" y="2747963"/>
          <p14:tracePt t="62167" x="7073900" y="2782888"/>
          <p14:tracePt t="62184" x="6807200" y="2811463"/>
          <p14:tracePt t="62200" x="6554788" y="2827338"/>
          <p14:tracePt t="62216" x="6367463" y="2827338"/>
          <p14:tracePt t="62234" x="6200775" y="2805113"/>
          <p14:tracePt t="62250" x="5948363" y="2790825"/>
          <p14:tracePt t="62267" x="5819775" y="2790825"/>
          <p14:tracePt t="62285" x="5703888" y="2790825"/>
          <p14:tracePt t="62299" x="5602288" y="2782888"/>
          <p14:tracePt t="62316" x="5494338" y="2782888"/>
          <p14:tracePt t="62335" x="5335588" y="2811463"/>
          <p14:tracePt t="62349" x="5292725" y="2819400"/>
          <p14:tracePt t="62366" x="5184775" y="2833688"/>
          <p14:tracePt t="62383" x="5105400" y="2847975"/>
          <p14:tracePt t="62399" x="5026025" y="2855913"/>
          <p14:tracePt t="62416" x="4924425" y="2862263"/>
          <p14:tracePt t="62433" x="4816475" y="2862263"/>
          <p14:tracePt t="62436" x="4759325" y="2862263"/>
          <p14:tracePt t="62449" x="4708525" y="2862263"/>
          <p14:tracePt t="62467" x="4572000" y="2855913"/>
          <p14:tracePt t="62483" x="4492625" y="2855913"/>
          <p14:tracePt t="62499" x="4441825" y="2847975"/>
          <p14:tracePt t="62518" x="4413250" y="2847975"/>
          <p14:tracePt t="62534" x="4391025" y="2847975"/>
          <p14:tracePt t="62550" x="4370388" y="2847975"/>
          <p14:tracePt t="62569" x="4325938" y="2847975"/>
          <p14:tracePt t="62584" x="4260850" y="2841625"/>
          <p14:tracePt t="62600" x="4152900" y="2833688"/>
          <p14:tracePt t="62618" x="3994150" y="2811463"/>
          <p14:tracePt t="62634" x="3843338" y="2790825"/>
          <p14:tracePt t="62651" x="3727450" y="2762250"/>
          <p14:tracePt t="62668" x="3598863" y="2717800"/>
          <p14:tracePt t="62684" x="3562350" y="2703513"/>
          <p14:tracePt t="62702" x="3554413" y="2703513"/>
          <p14:tracePt t="62751" x="3554413" y="2697163"/>
          <p14:tracePt t="62767" x="3554413" y="2689225"/>
          <p14:tracePt t="62782" x="3554413" y="2682875"/>
          <p14:tracePt t="62792" x="3562350" y="2682875"/>
          <p14:tracePt t="62802" x="3568700" y="2668588"/>
          <p14:tracePt t="62817" x="3590925" y="2654300"/>
          <p14:tracePt t="62834" x="3605213" y="2632075"/>
          <p14:tracePt t="62851" x="3619500" y="2603500"/>
          <p14:tracePt t="62866" x="3633788" y="2581275"/>
          <p14:tracePt t="62884" x="3633788" y="2559050"/>
          <p14:tracePt t="62900" x="3641725" y="2559050"/>
          <p14:tracePt t="62917" x="3641725" y="2552700"/>
          <p14:tracePt t="63175" x="3656013" y="2552700"/>
          <p14:tracePt t="63182" x="3662363" y="2552700"/>
          <p14:tracePt t="63647" x="3670300" y="2552700"/>
          <p14:tracePt t="63653" x="3692525" y="2552700"/>
          <p14:tracePt t="63667" x="3778250" y="2574925"/>
          <p14:tracePt t="63684" x="3879850" y="2603500"/>
          <p14:tracePt t="63699" x="3973513" y="2632075"/>
          <p14:tracePt t="63715" x="4052888" y="2660650"/>
          <p14:tracePt t="63732" x="4117975" y="2668588"/>
          <p14:tracePt t="63748" x="4181475" y="2682875"/>
          <p14:tracePt t="63766" x="4260850" y="2703513"/>
          <p14:tracePt t="63783" x="4311650" y="2711450"/>
          <p14:tracePt t="63799" x="4354513" y="2725738"/>
          <p14:tracePt t="63815" x="4427538" y="2740025"/>
          <p14:tracePt t="63833" x="4506913" y="2747963"/>
          <p14:tracePt t="63849" x="4578350" y="2754313"/>
          <p14:tracePt t="63865" x="4629150" y="2754313"/>
          <p14:tracePt t="63884" x="4700588" y="2754313"/>
          <p14:tracePt t="63900" x="4745038" y="2754313"/>
          <p14:tracePt t="63917" x="4802188" y="2754313"/>
          <p14:tracePt t="63934" x="4875213" y="2762250"/>
          <p14:tracePt t="63937" x="4918075" y="2762250"/>
          <p14:tracePt t="63950" x="4960938" y="2762250"/>
          <p14:tracePt t="63969" x="5126038" y="2768600"/>
          <p14:tracePt t="63985" x="5241925" y="2768600"/>
          <p14:tracePt t="64000" x="5372100" y="2762250"/>
          <p14:tracePt t="64018" x="5502275" y="2733675"/>
          <p14:tracePt t="64033" x="5610225" y="2711450"/>
          <p14:tracePt t="64050" x="5710238" y="2697163"/>
          <p14:tracePt t="64068" x="5834063" y="2674938"/>
          <p14:tracePt t="64084" x="5913438" y="2660650"/>
          <p14:tracePt t="64100" x="5984875" y="2646363"/>
          <p14:tracePt t="64118" x="6056313" y="2624138"/>
          <p14:tracePt t="64134" x="6135688" y="2603500"/>
          <p14:tracePt t="64150" x="6200775" y="2581275"/>
          <p14:tracePt t="64166" x="6280150" y="2566988"/>
          <p14:tracePt t="64185" x="6402388" y="2544763"/>
          <p14:tracePt t="64201" x="6496050" y="2538413"/>
          <p14:tracePt t="64217" x="6575425" y="2530475"/>
          <p14:tracePt t="64233" x="6654800" y="2524125"/>
          <p14:tracePt t="64251" x="6734175" y="2524125"/>
          <p14:tracePt t="64267" x="6813550" y="2538413"/>
          <p14:tracePt t="64284" x="6915150" y="2552700"/>
          <p14:tracePt t="64302" x="6986588" y="2552700"/>
          <p14:tracePt t="64317" x="7045325" y="2552700"/>
          <p14:tracePt t="64333" x="7088188" y="2552700"/>
          <p14:tracePt t="64351" x="7116763" y="2552700"/>
          <p14:tracePt t="64366" x="7138988" y="2552700"/>
          <p14:tracePt t="64384" x="7173913" y="2552700"/>
          <p14:tracePt t="64401" x="7224713" y="2552700"/>
          <p14:tracePt t="64417" x="7283450" y="2552700"/>
          <p14:tracePt t="64434" x="7346950" y="2552700"/>
          <p14:tracePt t="64438" x="7377113" y="2552700"/>
          <p14:tracePt t="64450" x="7412038" y="2552700"/>
          <p14:tracePt t="64467" x="7434263" y="2544763"/>
          <p14:tracePt t="64485" x="7462838" y="2538413"/>
          <p14:tracePt t="64501" x="7485063" y="2538413"/>
          <p14:tracePt t="64517" x="7513638" y="2538413"/>
          <p14:tracePt t="64535" x="7556500" y="2538413"/>
          <p14:tracePt t="64551" x="7629525" y="2538413"/>
          <p14:tracePt t="64566" x="7708900" y="2538413"/>
          <p14:tracePt t="64582" x="7788275" y="2538413"/>
          <p14:tracePt t="64598" x="7851775" y="2538413"/>
          <p14:tracePt t="64614" x="7896225" y="2544763"/>
          <p14:tracePt t="64634" x="7931150" y="2552700"/>
          <p14:tracePt t="64649" x="7945438" y="2552700"/>
          <p14:tracePt t="64666" x="7953375" y="2552700"/>
          <p14:tracePt t="64683" x="7967663" y="2552700"/>
          <p14:tracePt t="64701" x="7996238" y="2552700"/>
          <p14:tracePt t="64718" x="8010525" y="2552700"/>
          <p14:tracePt t="64734" x="8024813" y="2552700"/>
          <p14:tracePt t="64750" x="8032750" y="2552700"/>
          <p14:tracePt t="64768" x="8040688" y="2552700"/>
          <p14:tracePt t="64784" x="8054975" y="2552700"/>
          <p14:tracePt t="64800" x="8061325" y="2552700"/>
          <p14:tracePt t="64817" x="8083550" y="2552700"/>
          <p14:tracePt t="64834" x="8097838" y="2552700"/>
          <p14:tracePt t="64850" x="8126413" y="2544763"/>
          <p14:tracePt t="64867" x="8140700" y="2538413"/>
          <p14:tracePt t="64884" x="8162925" y="2530475"/>
          <p14:tracePt t="64900" x="8183563" y="2524125"/>
          <p14:tracePt t="64916" x="8197850" y="2524125"/>
          <p14:tracePt t="64933" x="8205788" y="2524125"/>
          <p14:tracePt t="64937" x="8213725" y="2524125"/>
          <p14:tracePt t="64951" x="8220075" y="2524125"/>
          <p14:tracePt t="64966" x="8228013" y="2524125"/>
          <p14:tracePt t="64983" x="8242300" y="2516188"/>
          <p14:tracePt t="65001" x="8248650" y="2509838"/>
          <p14:tracePt t="65016" x="8262938" y="2501900"/>
          <p14:tracePt t="65034" x="8270875" y="2501900"/>
          <p14:tracePt t="65052" x="8291513" y="2495550"/>
          <p14:tracePt t="65068" x="8307388" y="2487613"/>
          <p14:tracePt t="65084" x="8328025" y="2487613"/>
          <p14:tracePt t="65101" x="8335963" y="2481263"/>
          <p14:tracePt t="65117" x="8342313" y="2481263"/>
          <p14:tracePt t="65134" x="8350250" y="2481263"/>
          <p14:tracePt t="65168" x="8356600" y="2481263"/>
          <p14:tracePt t="65184" x="8356600" y="2473325"/>
          <p14:tracePt t="65200" x="8364538" y="2465388"/>
          <p14:tracePt t="65217" x="8378825" y="2465388"/>
          <p14:tracePt t="65235" x="8401050" y="2459038"/>
          <p14:tracePt t="65250" x="8407400" y="2459038"/>
          <p14:tracePt t="65267" x="8415338" y="2459038"/>
          <p14:tracePt t="65286" x="8429625" y="2451100"/>
          <p14:tracePt t="65316" x="8435975" y="2451100"/>
          <p14:tracePt t="65333" x="8435975" y="2444750"/>
          <p14:tracePt t="65366" x="8443913" y="2444750"/>
          <p14:tracePt t="65390" x="8443913" y="2436813"/>
          <p14:tracePt t="65814" x="8435975" y="2436813"/>
          <p14:tracePt t="65830" x="8421688" y="2436813"/>
          <p14:tracePt t="65837" x="8415338" y="2436813"/>
          <p14:tracePt t="65852" x="8401050" y="2436813"/>
          <p14:tracePt t="65867" x="8386763" y="2436813"/>
          <p14:tracePt t="65883" x="8364538" y="2444750"/>
          <p14:tracePt t="65899" x="8321675" y="2451100"/>
          <p14:tracePt t="65916" x="8277225" y="2459038"/>
          <p14:tracePt t="65935" x="8191500" y="2465388"/>
          <p14:tracePt t="65950" x="8148638" y="2481263"/>
          <p14:tracePt t="65967" x="8126413" y="2481263"/>
          <p14:tracePt t="65985" x="8097838" y="2481263"/>
          <p14:tracePt t="65999" x="8083550" y="2481263"/>
          <p14:tracePt t="66016" x="8069263" y="2481263"/>
          <p14:tracePt t="66035" x="8054975" y="2481263"/>
          <p14:tracePt t="66050" x="8032750" y="2481263"/>
          <p14:tracePt t="66067" x="8018463" y="2481263"/>
          <p14:tracePt t="66084" x="8004175" y="2481263"/>
          <p14:tracePt t="66100" x="7989888" y="2481263"/>
          <p14:tracePt t="66116" x="7975600" y="2481263"/>
          <p14:tracePt t="66133" x="7961313" y="2481263"/>
          <p14:tracePt t="66149" x="7945438" y="2481263"/>
          <p14:tracePt t="66166" x="7931150" y="2481263"/>
          <p14:tracePt t="66183" x="7916863" y="2481263"/>
          <p14:tracePt t="66199" x="7910513" y="2481263"/>
          <p14:tracePt t="66217" x="7896225" y="2481263"/>
          <p14:tracePt t="66233" x="7888288" y="2481263"/>
          <p14:tracePt t="66250" x="7867650" y="2481263"/>
          <p14:tracePt t="66268" x="7851775" y="2481263"/>
          <p14:tracePt t="66283" x="7845425" y="2481263"/>
          <p14:tracePt t="66300" x="7831138" y="2481263"/>
          <p14:tracePt t="66319" x="7823200" y="2481263"/>
          <p14:tracePt t="66333" x="7808913" y="2481263"/>
          <p14:tracePt t="66388" x="7802563" y="2481263"/>
          <p14:tracePt t="66413" x="7794625" y="2487613"/>
          <p14:tracePt t="66422" x="7788275" y="2487613"/>
          <p14:tracePt t="66434" x="7780338" y="2487613"/>
          <p14:tracePt t="66452" x="7758113" y="2487613"/>
          <p14:tracePt t="66468" x="7743825" y="2487613"/>
          <p14:tracePt t="66484" x="7723188" y="2487613"/>
          <p14:tracePt t="66501" x="7693025" y="2487613"/>
          <p14:tracePt t="66516" x="7678738" y="2487613"/>
          <p14:tracePt t="66533" x="7658100" y="2487613"/>
          <p14:tracePt t="66551" x="7643813" y="2487613"/>
          <p14:tracePt t="66567" x="7629525" y="2487613"/>
          <p14:tracePt t="66584" x="7621588" y="2487613"/>
          <p14:tracePt t="66600" x="7607300" y="2487613"/>
          <p14:tracePt t="66616" x="7585075" y="2487613"/>
          <p14:tracePt t="66634" x="7570788" y="2487613"/>
          <p14:tracePt t="66650" x="7550150" y="2487613"/>
          <p14:tracePt t="66666" x="7535863" y="2487613"/>
          <p14:tracePt t="66685" x="7505700" y="2487613"/>
          <p14:tracePt t="66701" x="7485063" y="2487613"/>
          <p14:tracePt t="66717" x="7462838" y="2487613"/>
          <p14:tracePt t="66735" x="7448550" y="2487613"/>
          <p14:tracePt t="66752" x="7419975" y="2487613"/>
          <p14:tracePt t="66768" x="7405688" y="2487613"/>
          <p14:tracePt t="66785" x="7383463" y="2487613"/>
          <p14:tracePt t="66798" x="7377113" y="2487613"/>
          <p14:tracePt t="66815" x="7332663" y="2487613"/>
          <p14:tracePt t="66832" x="7289800" y="2487613"/>
          <p14:tracePt t="66847" x="7239000" y="2487613"/>
          <p14:tracePt t="66864" x="7196138" y="2487613"/>
          <p14:tracePt t="66881" x="7159625" y="2487613"/>
          <p14:tracePt t="66898" x="7131050" y="2487613"/>
          <p14:tracePt t="66916" x="7102475" y="2487613"/>
          <p14:tracePt t="66933" x="7088188" y="2481263"/>
          <p14:tracePt t="66950" x="7065963" y="2473325"/>
          <p14:tracePt t="66968" x="7037388" y="2473325"/>
          <p14:tracePt t="66984" x="7008813" y="2473325"/>
          <p14:tracePt t="67000" x="6986588" y="2473325"/>
          <p14:tracePt t="67018" x="6972300" y="2473325"/>
          <p14:tracePt t="67034" x="6951663" y="2473325"/>
          <p14:tracePt t="67050" x="6937375" y="2473325"/>
          <p14:tracePt t="67066" x="6915150" y="2465388"/>
          <p14:tracePt t="67083" x="6892925" y="2465388"/>
          <p14:tracePt t="67100" x="6872288" y="2459038"/>
          <p14:tracePt t="67117" x="6850063" y="2459038"/>
          <p14:tracePt t="67133" x="6821488" y="2459038"/>
          <p14:tracePt t="67149" x="6792913" y="2451100"/>
          <p14:tracePt t="67166" x="6764338" y="2444750"/>
          <p14:tracePt t="67183" x="6719888" y="2436813"/>
          <p14:tracePt t="67201" x="6654800" y="2436813"/>
          <p14:tracePt t="67217" x="6611938" y="2436813"/>
          <p14:tracePt t="67234" x="6597650" y="2436813"/>
          <p14:tracePt t="67251" x="6575425" y="2436813"/>
          <p14:tracePt t="67266" x="6554788" y="2430463"/>
          <p14:tracePt t="67283" x="6532563" y="2430463"/>
          <p14:tracePt t="67300" x="6496050" y="2422525"/>
          <p14:tracePt t="67316" x="6475413" y="2416175"/>
          <p14:tracePt t="67334" x="6446838" y="2416175"/>
          <p14:tracePt t="67350" x="6418263" y="2416175"/>
          <p14:tracePt t="67366" x="6367463" y="2422525"/>
          <p14:tracePt t="67383" x="6294438" y="2436813"/>
          <p14:tracePt t="67400" x="6149975" y="2473325"/>
          <p14:tracePt t="67417" x="6042025" y="2495550"/>
          <p14:tracePt t="67434" x="5927725" y="2516188"/>
          <p14:tracePt t="67450" x="5803900" y="2530475"/>
          <p14:tracePt t="67467" x="5695950" y="2552700"/>
          <p14:tracePt t="67484" x="5559425" y="2552700"/>
          <p14:tracePt t="67499" x="5437188" y="2538413"/>
          <p14:tracePt t="67516" x="5264150" y="2501900"/>
          <p14:tracePt t="67534" x="5119688" y="2473325"/>
          <p14:tracePt t="67550" x="4968875" y="2436813"/>
          <p14:tracePt t="67566" x="4830763" y="2416175"/>
          <p14:tracePt t="67583" x="4716463" y="2401888"/>
          <p14:tracePt t="67599" x="4606925" y="2393950"/>
          <p14:tracePt t="67616" x="4535488" y="2386013"/>
          <p14:tracePt t="67633" x="4492625" y="2386013"/>
          <p14:tracePt t="67650" x="4470400" y="2386013"/>
          <p14:tracePt t="67666" x="4456113" y="2386013"/>
          <p14:tracePt t="67683" x="4441825" y="2386013"/>
          <p14:tracePt t="67700" x="4419600" y="2386013"/>
          <p14:tracePt t="67719" x="4376738" y="2386013"/>
          <p14:tracePt t="67733" x="4297363" y="2386013"/>
          <p14:tracePt t="67750" x="4217988" y="2379663"/>
          <p14:tracePt t="67766" x="4117975" y="2357438"/>
          <p14:tracePt t="67784" x="4030663" y="2336800"/>
          <p14:tracePt t="67799" x="3944938" y="2322513"/>
          <p14:tracePt t="67816" x="3908425" y="2322513"/>
          <p14:tracePt t="67835" x="3879850" y="2322513"/>
          <p14:tracePt t="67850" x="3871913" y="2322513"/>
          <p14:tracePt t="67884" x="3857625" y="2328863"/>
          <p14:tracePt t="67900" x="3829050" y="2351088"/>
          <p14:tracePt t="67917" x="3806825" y="2371725"/>
          <p14:tracePt t="67934" x="3763963" y="2393950"/>
          <p14:tracePt t="67939" x="3741738" y="2408238"/>
          <p14:tracePt t="67952" x="3706813" y="2430463"/>
          <p14:tracePt t="67966" x="3678238" y="2436813"/>
          <p14:tracePt t="67981" x="3656013" y="2459038"/>
          <p14:tracePt t="67998" x="3648075" y="2465388"/>
          <p14:tracePt t="68144" x="3656013" y="2465388"/>
          <p14:tracePt t="68152" x="3662363" y="2465388"/>
          <p14:tracePt t="68166" x="3678238" y="2473325"/>
          <p14:tracePt t="68185" x="3698875" y="2473325"/>
          <p14:tracePt t="68199" x="3721100" y="2473325"/>
          <p14:tracePt t="68216" x="3741738" y="2473325"/>
          <p14:tracePt t="68235" x="3829050" y="2473325"/>
          <p14:tracePt t="68250" x="3908425" y="2473325"/>
          <p14:tracePt t="68266" x="3994150" y="2465388"/>
          <p14:tracePt t="68284" x="4095750" y="2465388"/>
          <p14:tracePt t="68299" x="4189413" y="2465388"/>
          <p14:tracePt t="68315" x="4268788" y="2465388"/>
          <p14:tracePt t="68333" x="4333875" y="2481263"/>
          <p14:tracePt t="68350" x="4405313" y="2509838"/>
          <p14:tracePt t="68366" x="4441825" y="2524125"/>
          <p14:tracePt t="68383" x="4478338" y="2524125"/>
          <p14:tracePt t="68399" x="4513263" y="2538413"/>
          <p14:tracePt t="68415" x="4535488" y="2544763"/>
          <p14:tracePt t="68433" x="4572000" y="2552700"/>
          <p14:tracePt t="68437" x="4586288" y="2552700"/>
          <p14:tracePt t="68451" x="4637088" y="2566988"/>
          <p14:tracePt t="68467" x="4708525" y="2566988"/>
          <p14:tracePt t="68483" x="4773613" y="2566988"/>
          <p14:tracePt t="68499" x="4852988" y="2574925"/>
          <p14:tracePt t="68516" x="4938713" y="2574925"/>
          <p14:tracePt t="68532" x="5018088" y="2574925"/>
          <p14:tracePt t="68550" x="5141913" y="2574925"/>
          <p14:tracePt t="68566" x="5205413" y="2574925"/>
          <p14:tracePt t="68583" x="5278438" y="2574925"/>
          <p14:tracePt t="68599" x="5343525" y="2574925"/>
          <p14:tracePt t="68616" x="5422900" y="2574925"/>
          <p14:tracePt t="68633" x="5502275" y="2566988"/>
          <p14:tracePt t="68650" x="5624513" y="2566988"/>
          <p14:tracePt t="68666" x="5703888" y="2566988"/>
          <p14:tracePt t="68684" x="5789613" y="2566988"/>
          <p14:tracePt t="68701" x="5854700" y="2566988"/>
          <p14:tracePt t="68717" x="5927725" y="2566988"/>
          <p14:tracePt t="68733" x="6007100" y="2574925"/>
          <p14:tracePt t="68749" x="6107113" y="2574925"/>
          <p14:tracePt t="68766" x="6259513" y="2574925"/>
          <p14:tracePt t="68783" x="6345238" y="2581275"/>
          <p14:tracePt t="68799" x="6424613" y="2589213"/>
          <p14:tracePt t="68816" x="6511925" y="2603500"/>
          <p14:tracePt t="68832" x="6561138" y="2603500"/>
          <p14:tracePt t="68850" x="6583363" y="2603500"/>
          <p14:tracePt t="68866" x="6605588" y="2603500"/>
          <p14:tracePt t="68996" x="6597650" y="2603500"/>
          <p14:tracePt t="69004" x="6591300" y="2603500"/>
          <p14:tracePt t="69016" x="6575425" y="2603500"/>
          <p14:tracePt t="69034" x="6481763" y="2617788"/>
          <p14:tracePt t="69050" x="6402388" y="2632075"/>
          <p14:tracePt t="69066" x="6323013" y="2638425"/>
          <p14:tracePt t="69084" x="6215063" y="2654300"/>
          <p14:tracePt t="69100" x="6100763" y="2660650"/>
          <p14:tracePt t="69117" x="6007100" y="2674938"/>
          <p14:tracePt t="69133" x="5976938" y="2674938"/>
          <p14:tracePt t="69148" x="5970588" y="2674938"/>
          <p14:tracePt t="69211" x="5962650" y="2660650"/>
          <p14:tracePt t="69219" x="5948363" y="2646363"/>
          <p14:tracePt t="69231" x="5927725" y="2624138"/>
          <p14:tracePt t="69249" x="5811838" y="2574925"/>
          <p14:tracePt t="69266" x="5710238" y="2538413"/>
          <p14:tracePt t="69284" x="5610225" y="2524125"/>
          <p14:tracePt t="69301" x="5522913" y="2501900"/>
          <p14:tracePt t="69316" x="5480050" y="2495550"/>
          <p14:tracePt t="69334" x="5451475" y="2465388"/>
          <p14:tracePt t="69350" x="5443538" y="2459038"/>
          <p14:tracePt t="69366" x="5443538" y="2451100"/>
          <p14:tracePt t="69397" x="5437188" y="2436813"/>
          <p14:tracePt t="69414" x="5422900" y="2416175"/>
          <p14:tracePt t="69432" x="5408613" y="2401888"/>
          <p14:tracePt t="69447" x="5394325" y="2379663"/>
          <p14:tracePt t="69464" x="5386388" y="2371725"/>
          <p14:tracePt t="69480" x="5386388" y="2365375"/>
          <p14:tracePt t="69497" x="5386388" y="2357438"/>
          <p14:tracePt t="69514" x="5386388" y="2343150"/>
          <p14:tracePt t="69531" x="5408613" y="2328863"/>
          <p14:tracePt t="69548" x="5414963" y="2314575"/>
          <p14:tracePt t="69563" x="5429250" y="2308225"/>
          <p14:tracePt t="69580" x="5437188" y="2300288"/>
          <p14:tracePt t="69596" x="5443538" y="2292350"/>
          <p14:tracePt t="69614" x="5451475" y="2286000"/>
          <p14:tracePt t="69630" x="5457825" y="2278063"/>
          <p14:tracePt t="69663" x="5457825" y="2271713"/>
          <p14:tracePt t="69948" x="5457825" y="2263775"/>
          <p14:tracePt t="70679" x="5451475" y="2263775"/>
          <p14:tracePt t="70685" x="5443538" y="2263775"/>
          <p14:tracePt t="70698" x="5437188" y="2271713"/>
          <p14:tracePt t="70717" x="5414963" y="2278063"/>
          <p14:tracePt t="70732" x="5394325" y="2278063"/>
          <p14:tracePt t="70749" x="5349875" y="2292350"/>
          <p14:tracePt t="70766" x="5264150" y="2292350"/>
          <p14:tracePt t="70781" x="5156200" y="2278063"/>
          <p14:tracePt t="70798" x="5062538" y="2257425"/>
          <p14:tracePt t="70817" x="4938713" y="2235200"/>
          <p14:tracePt t="70832" x="4875213" y="2228850"/>
          <p14:tracePt t="70848" x="4830763" y="2220913"/>
          <p14:tracePt t="70865" x="4787900" y="2206625"/>
          <p14:tracePt t="70880" x="4745038" y="2198688"/>
          <p14:tracePt t="70897" x="4700588" y="2192338"/>
          <p14:tracePt t="70914" x="4643438" y="2178050"/>
          <p14:tracePt t="70932" x="4527550" y="2163763"/>
          <p14:tracePt t="70947" x="4449763" y="2155825"/>
          <p14:tracePt t="70964" x="4348163" y="2141538"/>
          <p14:tracePt t="70980" x="4246563" y="2119313"/>
          <p14:tracePt t="70999" x="4146550" y="2105025"/>
          <p14:tracePt t="71014" x="4067175" y="2090738"/>
          <p14:tracePt t="71032" x="3959225" y="2084388"/>
          <p14:tracePt t="71049" x="3922713" y="2084388"/>
          <p14:tracePt t="71065" x="3879850" y="2084388"/>
          <p14:tracePt t="71082" x="3835400" y="2098675"/>
          <p14:tracePt t="71099" x="3771900" y="2112963"/>
          <p14:tracePt t="71115" x="3698875" y="2133600"/>
          <p14:tracePt t="71132" x="3598863" y="2170113"/>
          <p14:tracePt t="71149" x="3540125" y="2192338"/>
          <p14:tracePt t="71165" x="3525838" y="2206625"/>
          <p14:tracePt t="71181" x="3519488" y="2206625"/>
          <p14:tracePt t="71253" x="3525838" y="2206625"/>
          <p14:tracePt t="71262" x="3533775" y="2206625"/>
          <p14:tracePt t="71269" x="3540125" y="2206625"/>
          <p14:tracePt t="71283" x="3562350" y="2198688"/>
          <p14:tracePt t="71299" x="3598863" y="2192338"/>
          <p14:tracePt t="71316" x="3662363" y="2184400"/>
          <p14:tracePt t="71334" x="3756025" y="2155825"/>
          <p14:tracePt t="71349" x="3871913" y="2127250"/>
          <p14:tracePt t="71364" x="4030663" y="2090738"/>
          <p14:tracePt t="71381" x="4211638" y="2076450"/>
          <p14:tracePt t="71396" x="4413250" y="2076450"/>
          <p14:tracePt t="71415" x="4795838" y="2090738"/>
          <p14:tracePt t="71432" x="5162550" y="2133600"/>
          <p14:tracePt t="71435" x="5349875" y="2155825"/>
          <p14:tracePt t="71449" x="5502275" y="2170113"/>
          <p14:tracePt t="71466" x="5942013" y="2271713"/>
          <p14:tracePt t="71482" x="6540500" y="2292350"/>
          <p14:tracePt t="71498" x="6892925" y="2286000"/>
          <p14:tracePt t="71517" x="7167563" y="2300288"/>
          <p14:tracePt t="71532" x="7332663" y="2322513"/>
          <p14:tracePt t="71548" x="7419975" y="2322513"/>
          <p14:tracePt t="71566" x="7434263" y="2322513"/>
          <p14:tracePt t="71682" x="7426325" y="2322513"/>
          <p14:tracePt t="71705" x="7419975" y="2322513"/>
          <p14:tracePt t="71960" x="7419975" y="2314575"/>
          <p14:tracePt t="72230" x="7419975" y="2322513"/>
          <p14:tracePt t="72242" x="7419975" y="2328863"/>
          <p14:tracePt t="72251" x="7412038" y="2328863"/>
          <p14:tracePt t="72266" x="7391400" y="2351088"/>
          <p14:tracePt t="72282" x="7377113" y="2371725"/>
          <p14:tracePt t="72298" x="7354888" y="2393950"/>
          <p14:tracePt t="72317" x="7253288" y="2430463"/>
          <p14:tracePt t="72332" x="7159625" y="2459038"/>
          <p14:tracePt t="72349" x="7073900" y="2481263"/>
          <p14:tracePt t="72366" x="6958013" y="2481263"/>
          <p14:tracePt t="72381" x="6827838" y="2481263"/>
          <p14:tracePt t="72397" x="6677025" y="2487613"/>
          <p14:tracePt t="72414" x="6481763" y="2487613"/>
          <p14:tracePt t="72431" x="6330950" y="2495550"/>
          <p14:tracePt t="72432" x="6273800" y="2495550"/>
          <p14:tracePt t="72447" x="6215063" y="2501900"/>
          <p14:tracePt t="72464" x="6021388" y="2516188"/>
          <p14:tracePt t="72479" x="5891213" y="2524125"/>
          <p14:tracePt t="72497" x="5783263" y="2538413"/>
          <p14:tracePt t="72513" x="5703888" y="2538413"/>
          <p14:tracePt t="72530" x="5610225" y="2538413"/>
          <p14:tracePt t="72548" x="5451475" y="2516188"/>
          <p14:tracePt t="72565" x="5349875" y="2495550"/>
          <p14:tracePt t="72582" x="5270500" y="2465388"/>
          <p14:tracePt t="72599" x="5199063" y="2451100"/>
          <p14:tracePt t="72615" x="5141913" y="2444750"/>
          <p14:tracePt t="72632" x="5111750" y="2430463"/>
          <p14:tracePt t="72649" x="5105400" y="2430463"/>
          <p14:tracePt t="72725" x="5097463" y="2430463"/>
          <p14:tracePt t="72733" x="5091113" y="2430463"/>
          <p14:tracePt t="72749" x="5062538" y="2430463"/>
          <p14:tracePt t="72765" x="5018088" y="2430463"/>
          <p14:tracePt t="72784" x="4953000" y="2422525"/>
          <p14:tracePt t="72800" x="4895850" y="2416175"/>
          <p14:tracePt t="72817" x="4838700" y="2408238"/>
          <p14:tracePt t="72832" x="4795838" y="2408238"/>
          <p14:tracePt t="72847" x="4773613" y="2401888"/>
          <p14:tracePt t="72864" x="4751388" y="2401888"/>
          <p14:tracePt t="72881" x="4737100" y="2401888"/>
          <p14:tracePt t="72897" x="4730750" y="2401888"/>
          <p14:tracePt t="72965" x="4722813" y="2401888"/>
          <p14:tracePt t="72973" x="4708525" y="2393950"/>
          <p14:tracePt t="72982" x="4686300" y="2386013"/>
          <p14:tracePt t="72997" x="4622800" y="2371725"/>
          <p14:tracePt t="73014" x="4543425" y="2357438"/>
          <p14:tracePt t="73030" x="4464050" y="2351088"/>
          <p14:tracePt t="73047" x="4391025" y="2351088"/>
          <p14:tracePt t="73066" x="4362450" y="2343150"/>
          <p14:tracePt t="73082" x="4348163" y="2343150"/>
          <p14:tracePt t="73099" x="4325938" y="2357438"/>
          <p14:tracePt t="73116" x="4291013" y="2371725"/>
          <p14:tracePt t="73132" x="4240213" y="2379663"/>
          <p14:tracePt t="73148" x="4160838" y="2393950"/>
          <p14:tracePt t="73165" x="4044950" y="2401888"/>
          <p14:tracePt t="73182" x="3843338" y="2401888"/>
          <p14:tracePt t="73198" x="3771900" y="2401888"/>
          <p14:tracePt t="73215" x="3706813" y="2401888"/>
          <p14:tracePt t="73232" x="3670300" y="2386013"/>
          <p14:tracePt t="73249" x="3648075" y="2379663"/>
          <p14:tracePt t="73265" x="3627438" y="2371725"/>
          <p14:tracePt t="73282" x="3605213" y="2365375"/>
          <p14:tracePt t="73315" x="3598863" y="2365375"/>
          <p14:tracePt t="73438" x="3598863" y="2371725"/>
          <p14:tracePt t="73476" x="3598863" y="2379663"/>
          <p14:tracePt t="73484" x="3605213" y="2379663"/>
          <p14:tracePt t="73499" x="3641725" y="2393950"/>
          <p14:tracePt t="73516" x="3698875" y="2393950"/>
          <p14:tracePt t="73533" x="3778250" y="2401888"/>
          <p14:tracePt t="73548" x="3879850" y="2416175"/>
          <p14:tracePt t="73566" x="4067175" y="2436813"/>
          <p14:tracePt t="73584" x="4189413" y="2451100"/>
          <p14:tracePt t="73600" x="4311650" y="2473325"/>
          <p14:tracePt t="73614" x="4419600" y="2487613"/>
          <p14:tracePt t="73630" x="4506913" y="2487613"/>
          <p14:tracePt t="73645" x="4592638" y="2487613"/>
          <p14:tracePt t="73664" x="4672013" y="2473325"/>
          <p14:tracePt t="73680" x="4779963" y="2465388"/>
          <p14:tracePt t="73698" x="4938713" y="2465388"/>
          <p14:tracePt t="73716" x="5032375" y="2465388"/>
          <p14:tracePt t="73732" x="5133975" y="2465388"/>
          <p14:tracePt t="73748" x="5249863" y="2465388"/>
          <p14:tracePt t="73766" x="5357813" y="2473325"/>
          <p14:tracePt t="73782" x="5545138" y="2501900"/>
          <p14:tracePt t="73798" x="5653088" y="2524125"/>
          <p14:tracePt t="73817" x="5761038" y="2530475"/>
          <p14:tracePt t="73831" x="5868988" y="2544763"/>
          <p14:tracePt t="73848" x="5956300" y="2544763"/>
          <p14:tracePt t="73865" x="6035675" y="2544763"/>
          <p14:tracePt t="73883" x="6149975" y="2544763"/>
          <p14:tracePt t="73899" x="6223000" y="2544763"/>
          <p14:tracePt t="73915" x="6308725" y="2538413"/>
          <p14:tracePt t="73932" x="6418263" y="2538413"/>
          <p14:tracePt t="73935" x="6461125" y="2538413"/>
          <p14:tracePt t="73948" x="6518275" y="2538413"/>
          <p14:tracePt t="73966" x="6648450" y="2538413"/>
          <p14:tracePt t="73981" x="6799263" y="2538413"/>
          <p14:tracePt t="73999" x="7008813" y="2516188"/>
          <p14:tracePt t="74015" x="7131050" y="2509838"/>
          <p14:tracePt t="74032" x="7246938" y="2501900"/>
          <p14:tracePt t="74047" x="7354888" y="2495550"/>
          <p14:tracePt t="74065" x="7448550" y="2481263"/>
          <p14:tracePt t="74081" x="7535863" y="2459038"/>
          <p14:tracePt t="74098" x="7650163" y="2444750"/>
          <p14:tracePt t="74116" x="7693025" y="2444750"/>
          <p14:tracePt t="74132" x="7729538" y="2444750"/>
          <p14:tracePt t="74148" x="7743825" y="2444750"/>
          <p14:tracePt t="74164" x="7772400" y="2436813"/>
          <p14:tracePt t="74181" x="7794625" y="2430463"/>
          <p14:tracePt t="74198" x="7816850" y="2422525"/>
          <p14:tracePt t="74215" x="7831138" y="2422525"/>
          <p14:tracePt t="74232" x="7837488" y="2422525"/>
          <p14:tracePt t="74248" x="7845425" y="2416175"/>
          <p14:tracePt t="74265" x="7859713" y="2416175"/>
          <p14:tracePt t="74281" x="7881938" y="2416175"/>
          <p14:tracePt t="74300" x="7902575" y="2416175"/>
          <p14:tracePt t="74315" x="7916863" y="2416175"/>
          <p14:tracePt t="74332" x="7924800" y="2416175"/>
          <p14:tracePt t="74398" x="7931150" y="2416175"/>
          <p14:tracePt t="74422" x="7931150" y="2408238"/>
          <p14:tracePt t="75498" x="7931150" y="2401888"/>
          <p14:tracePt t="75505" x="7924800" y="2401888"/>
          <p14:tracePt t="75515" x="7902575" y="2401888"/>
          <p14:tracePt t="75530" x="7845425" y="2401888"/>
          <p14:tracePt t="75547" x="7766050" y="2401888"/>
          <p14:tracePt t="75563" x="7686675" y="2401888"/>
          <p14:tracePt t="75580" x="7578725" y="2401888"/>
          <p14:tracePt t="75596" x="7550150" y="2401888"/>
          <p14:tracePt t="75613" x="7535863" y="2401888"/>
          <p14:tracePt t="75629" x="7505700" y="2401888"/>
          <p14:tracePt t="75646" x="7477125" y="2401888"/>
          <p14:tracePt t="75663" x="7419975" y="2401888"/>
          <p14:tracePt t="75680" x="7340600" y="2401888"/>
          <p14:tracePt t="75697" x="7210425" y="2401888"/>
          <p14:tracePt t="75713" x="7094538" y="2371725"/>
          <p14:tracePt t="75730" x="6980238" y="2365375"/>
          <p14:tracePt t="75747" x="6864350" y="2379663"/>
          <p14:tracePt t="75764" x="6784975" y="2393950"/>
          <p14:tracePt t="75779" x="6742113" y="2401888"/>
          <p14:tracePt t="75796" x="6719888" y="2401888"/>
          <p14:tracePt t="75812" x="6713538" y="2401888"/>
          <p14:tracePt t="75879" x="6705600" y="2401888"/>
          <p14:tracePt t="75887" x="6691313" y="2401888"/>
          <p14:tracePt t="75896" x="6677025" y="2401888"/>
          <p14:tracePt t="75913" x="6634163" y="2401888"/>
          <p14:tracePt t="75929" x="6591300" y="2393950"/>
          <p14:tracePt t="75933" x="6575425" y="2386013"/>
          <p14:tracePt t="75947" x="6569075" y="2386013"/>
          <p14:tracePt t="75964" x="6546850" y="2379663"/>
          <p14:tracePt t="76154" x="6532563" y="2379663"/>
          <p14:tracePt t="76162" x="6526213" y="2379663"/>
          <p14:tracePt t="76170" x="6518275" y="2379663"/>
          <p14:tracePt t="76180" x="6511925" y="2379663"/>
          <p14:tracePt t="76197" x="6489700" y="2379663"/>
          <p14:tracePt t="76215" x="6461125" y="2379663"/>
          <p14:tracePt t="76232" x="6432550" y="2379663"/>
          <p14:tracePt t="76248" x="6402388" y="2379663"/>
          <p14:tracePt t="76264" x="6381750" y="2393950"/>
          <p14:tracePt t="76282" x="6345238" y="2422525"/>
          <p14:tracePt t="76297" x="6330950" y="2430463"/>
          <p14:tracePt t="76315" x="6302375" y="2459038"/>
          <p14:tracePt t="76332" x="6280150" y="2465388"/>
          <p14:tracePt t="76347" x="6265863" y="2473325"/>
          <p14:tracePt t="76363" x="6259513" y="2473325"/>
          <p14:tracePt t="76398" x="6251575" y="2473325"/>
          <p14:tracePt t="76416" x="6245225" y="2473325"/>
          <p14:tracePt t="76433" x="6229350" y="2473325"/>
          <p14:tracePt t="76447" x="6215063" y="2473325"/>
          <p14:tracePt t="76464" x="6186488" y="2481263"/>
          <p14:tracePt t="76480" x="6157913" y="2487613"/>
          <p14:tracePt t="76497" x="6129338" y="2487613"/>
          <p14:tracePt t="76515" x="6115050" y="2487613"/>
          <p14:tracePt t="76536" x="6121400" y="2487613"/>
          <p14:tracePt t="76547" x="6129338" y="2487613"/>
          <p14:tracePt t="76565" x="6237288" y="2481263"/>
          <p14:tracePt t="76581" x="6330950" y="2495550"/>
          <p14:tracePt t="76597" x="6418263" y="2516188"/>
          <p14:tracePt t="76614" x="6518275" y="2524125"/>
          <p14:tracePt t="76630" x="6583363" y="2524125"/>
          <p14:tracePt t="76647" x="6611938" y="2516188"/>
          <p14:tracePt t="76665" x="6619875" y="2516188"/>
          <p14:tracePt t="76732" x="6626225" y="2516188"/>
          <p14:tracePt t="76743" x="6640513" y="2509838"/>
          <p14:tracePt t="76752" x="6648450" y="2509838"/>
          <p14:tracePt t="76763" x="6654800" y="2509838"/>
          <p14:tracePt t="76781" x="6684963" y="2509838"/>
          <p14:tracePt t="76798" x="6705600" y="2509838"/>
          <p14:tracePt t="76813" x="6719888" y="2509838"/>
          <p14:tracePt t="76830" x="6742113" y="2509838"/>
          <p14:tracePt t="76847" x="6784975" y="2509838"/>
          <p14:tracePt t="76865" x="6843713" y="2509838"/>
          <p14:tracePt t="76881" x="6972300" y="2516188"/>
          <p14:tracePt t="76898" x="7059613" y="2516188"/>
          <p14:tracePt t="76914" x="7131050" y="2516188"/>
          <p14:tracePt t="76931" x="7167563" y="2516188"/>
          <p14:tracePt t="76935" x="7173913" y="2516188"/>
          <p14:tracePt t="76946" x="7189788" y="2516188"/>
          <p14:tracePt t="76962" x="7218363" y="2516188"/>
          <p14:tracePt t="76979" x="7239000" y="2516188"/>
          <p14:tracePt t="76997" x="7253288" y="2516188"/>
          <p14:tracePt t="77160" x="7261225" y="2524125"/>
          <p14:tracePt t="77173" x="7269163" y="2524125"/>
          <p14:tracePt t="77188" x="7275513" y="2524125"/>
          <p14:tracePt t="77206" x="7283450" y="2524125"/>
          <p14:tracePt t="77223" x="7297738" y="2524125"/>
          <p14:tracePt t="77232" x="7304088" y="2530475"/>
          <p14:tracePt t="77247" x="7326313" y="2538413"/>
          <p14:tracePt t="77266" x="7377113" y="2544763"/>
          <p14:tracePt t="77280" x="7412038" y="2552700"/>
          <p14:tracePt t="77297" x="7462838" y="2552700"/>
          <p14:tracePt t="77316" x="7519988" y="2552700"/>
          <p14:tracePt t="77331" x="7550150" y="2544763"/>
          <p14:tracePt t="77347" x="7570788" y="2538413"/>
          <p14:tracePt t="77364" x="7585075" y="2524125"/>
          <p14:tracePt t="77380" x="7607300" y="2524125"/>
          <p14:tracePt t="77397" x="7629525" y="2524125"/>
          <p14:tracePt t="77414" x="7658100" y="2516188"/>
          <p14:tracePt t="77430" x="7678738" y="2509838"/>
          <p14:tracePt t="77447" x="7700963" y="2501900"/>
          <p14:tracePt t="77463" x="7708900" y="2501900"/>
          <p14:tracePt t="77480" x="7715250" y="2501900"/>
          <p14:tracePt t="77498" x="7723188" y="2501900"/>
          <p14:tracePt t="77514" x="7729538" y="2501900"/>
          <p14:tracePt t="77531" x="7743825" y="2501900"/>
          <p14:tracePt t="77548" x="7766050" y="2501900"/>
          <p14:tracePt t="77564" x="7780338" y="2495550"/>
          <p14:tracePt t="77580" x="7788275" y="2487613"/>
          <p14:tracePt t="77598" x="7802563" y="2481263"/>
          <p14:tracePt t="77630" x="7808913" y="2481263"/>
          <p14:tracePt t="77732" x="7808913" y="2473325"/>
          <p14:tracePt t="77794" x="7816850" y="2473325"/>
          <p14:tracePt t="77816" x="7823200" y="2473325"/>
          <p14:tracePt t="77843" x="7831138" y="2473325"/>
          <p14:tracePt t="77866" x="7837488" y="2473325"/>
          <p14:tracePt t="77890" x="7845425" y="2473325"/>
          <p14:tracePt t="77906" x="7851775" y="2473325"/>
          <p14:tracePt t="77921" x="7867650" y="2473325"/>
          <p14:tracePt t="77936" x="7874000" y="2473325"/>
          <p14:tracePt t="77947" x="7881938" y="2473325"/>
          <p14:tracePt t="77963" x="7902575" y="2473325"/>
          <p14:tracePt t="77980" x="7924800" y="2473325"/>
          <p14:tracePt t="77998" x="7939088" y="2473325"/>
          <p14:tracePt t="78015" x="7961313" y="2473325"/>
          <p14:tracePt t="78031" x="7975600" y="2473325"/>
          <p14:tracePt t="78048" x="7981950" y="2473325"/>
          <p14:tracePt t="78064" x="7996238" y="2473325"/>
          <p14:tracePt t="78080" x="8018463" y="2473325"/>
          <p14:tracePt t="78096" x="8024813" y="2473325"/>
          <p14:tracePt t="78112" x="8032750" y="2473325"/>
          <p14:tracePt t="78129" x="8032750" y="2481263"/>
          <p14:tracePt t="78146" x="8040688" y="2481263"/>
          <p14:tracePt t="78207" x="8040688" y="2487613"/>
          <p14:tracePt t="78222" x="8040688" y="2495550"/>
          <p14:tracePt t="78231" x="8040688" y="2501900"/>
          <p14:tracePt t="78248" x="8032750" y="2516188"/>
          <p14:tracePt t="78264" x="8032750" y="2524125"/>
          <p14:tracePt t="78280" x="8024813" y="2530475"/>
          <p14:tracePt t="78298" x="8018463" y="2538413"/>
          <p14:tracePt t="78728" x="8024813" y="2538413"/>
          <p14:tracePt t="78950" x="8024813" y="2530475"/>
          <p14:tracePt t="80917" x="8024813" y="2538413"/>
          <p14:tracePt t="80947" x="8032750" y="2552700"/>
          <p14:tracePt t="80953" x="8047038" y="2559050"/>
          <p14:tracePt t="80963" x="8054975" y="2566988"/>
          <p14:tracePt t="80978" x="8069263" y="2589213"/>
          <p14:tracePt t="80996" x="8083550" y="2603500"/>
          <p14:tracePt t="81012" x="8097838" y="2624138"/>
          <p14:tracePt t="81031" x="8118475" y="2654300"/>
          <p14:tracePt t="81046" x="8134350" y="2682875"/>
          <p14:tracePt t="81063" x="8148638" y="2697163"/>
          <p14:tracePt t="81079" x="8154988" y="2717800"/>
          <p14:tracePt t="81094" x="8162925" y="2740025"/>
          <p14:tracePt t="81111" x="8169275" y="2754313"/>
          <p14:tracePt t="81129" x="8183563" y="2790825"/>
          <p14:tracePt t="81145" x="8191500" y="2805113"/>
          <p14:tracePt t="81162" x="8197850" y="2819400"/>
          <p14:tracePt t="81180" x="8197850" y="2833688"/>
          <p14:tracePt t="81195" x="8197850" y="2855913"/>
          <p14:tracePt t="81213" x="8197850" y="2870200"/>
          <p14:tracePt t="81229" x="8205788" y="2898775"/>
          <p14:tracePt t="81245" x="8205788" y="2963863"/>
          <p14:tracePt t="81263" x="8205788" y="3043238"/>
          <p14:tracePt t="81279" x="8205788" y="3114675"/>
          <p14:tracePt t="81295" x="8205788" y="3187700"/>
          <p14:tracePt t="81314" x="8205788" y="3244850"/>
          <p14:tracePt t="81329" x="8205788" y="3259138"/>
          <p14:tracePt t="81344" x="8205788" y="3281363"/>
          <p14:tracePt t="81361" x="8205788" y="3309938"/>
          <p14:tracePt t="81377" x="8205788" y="3338513"/>
          <p14:tracePt t="81394" x="8205788" y="3381375"/>
          <p14:tracePt t="81412" x="8205788" y="3440113"/>
          <p14:tracePt t="81427" x="8205788" y="3519488"/>
          <p14:tracePt t="81430" x="8205788" y="3562350"/>
          <p14:tracePt t="81444" x="8205788" y="3590925"/>
          <p14:tracePt t="81462" x="8205788" y="3656013"/>
          <p14:tracePt t="81478" x="8205788" y="3692525"/>
          <p14:tracePt t="81494" x="8205788" y="3721100"/>
          <p14:tracePt t="81511" x="8205788" y="3735388"/>
          <p14:tracePt t="81528" x="8205788" y="3741738"/>
          <p14:tracePt t="81568" x="8213725" y="3749675"/>
          <p14:tracePt t="81579" x="8213725" y="3756025"/>
          <p14:tracePt t="81597" x="8213725" y="3778250"/>
          <p14:tracePt t="81613" x="8213725" y="3786188"/>
          <p14:tracePt t="81628" x="8213725" y="3792538"/>
          <p14:tracePt t="81646" x="8213725" y="3800475"/>
          <p14:tracePt t="81718" x="8213725" y="3806825"/>
          <p14:tracePt t="81767" x="8220075" y="3806825"/>
          <p14:tracePt t="81887" x="8220075" y="3792538"/>
          <p14:tracePt t="81894" x="8213725" y="3786188"/>
          <p14:tracePt t="81902" x="8205788" y="3778250"/>
          <p14:tracePt t="81912" x="8205788" y="3771900"/>
          <p14:tracePt t="81928" x="8205788" y="3756025"/>
          <p14:tracePt t="81945" x="8205788" y="3735388"/>
          <p14:tracePt t="81963" x="8197850" y="3698875"/>
          <p14:tracePt t="81979" x="8197850" y="3670300"/>
          <p14:tracePt t="81995" x="8197850" y="3619500"/>
          <p14:tracePt t="82013" x="8197850" y="3548063"/>
          <p14:tracePt t="82028" x="8213725" y="3468688"/>
          <p14:tracePt t="82045" x="8228013" y="3389313"/>
          <p14:tracePt t="82063" x="8234363" y="3287713"/>
          <p14:tracePt t="82079" x="8242300" y="3259138"/>
          <p14:tracePt t="82095" x="8248650" y="3244850"/>
          <p14:tracePt t="82113" x="8248650" y="3222625"/>
          <p14:tracePt t="82128" x="8248650" y="3208338"/>
          <p14:tracePt t="82145" x="8248650" y="3187700"/>
          <p14:tracePt t="82164" x="8248650" y="3136900"/>
          <p14:tracePt t="82179" x="8256588" y="3100388"/>
          <p14:tracePt t="82196" x="8270875" y="3057525"/>
          <p14:tracePt t="82212" x="8270875" y="3021013"/>
          <p14:tracePt t="82228" x="8270875" y="2992438"/>
          <p14:tracePt t="82245" x="8277225" y="2970213"/>
          <p14:tracePt t="82262" x="8285163" y="2955925"/>
          <p14:tracePt t="82279" x="8285163" y="2927350"/>
          <p14:tracePt t="82296" x="8291513" y="2906713"/>
          <p14:tracePt t="82312" x="8299450" y="2890838"/>
          <p14:tracePt t="82328" x="8299450" y="2876550"/>
          <p14:tracePt t="82346" x="8299450" y="2855913"/>
          <p14:tracePt t="82362" x="8299450" y="2833688"/>
          <p14:tracePt t="82378" x="8307388" y="2819400"/>
          <p14:tracePt t="82397" x="8307388" y="2811463"/>
          <p14:tracePt t="82608" x="8299450" y="2811463"/>
          <p14:tracePt t="82616" x="8291513" y="2819400"/>
          <p14:tracePt t="82628" x="8285163" y="2827338"/>
          <p14:tracePt t="82645" x="8270875" y="2847975"/>
          <p14:tracePt t="82663" x="8242300" y="2906713"/>
          <p14:tracePt t="82679" x="8213725" y="2978150"/>
          <p14:tracePt t="82696" x="8183563" y="3043238"/>
          <p14:tracePt t="82714" x="8154988" y="3157538"/>
          <p14:tracePt t="82729" x="8154988" y="3187700"/>
          <p14:tracePt t="82746" x="8140700" y="3309938"/>
          <p14:tracePt t="82764" x="8134350" y="3367088"/>
          <p14:tracePt t="82779" x="8126413" y="3417888"/>
          <p14:tracePt t="82795" x="8126413" y="3468688"/>
          <p14:tracePt t="82814" x="8126413" y="3548063"/>
          <p14:tracePt t="82829" x="8126413" y="3562350"/>
          <p14:tracePt t="82846" x="8126413" y="3590925"/>
          <p14:tracePt t="82864" x="8126413" y="3619500"/>
          <p14:tracePt t="82879" x="8126413" y="3648075"/>
          <p14:tracePt t="82895" x="8126413" y="3678238"/>
          <p14:tracePt t="82913" x="8126413" y="3698875"/>
          <p14:tracePt t="82929" x="8126413" y="3721100"/>
          <p14:tracePt t="82932" x="8126413" y="3735388"/>
          <p14:tracePt t="82946" x="8134350" y="3749675"/>
          <p14:tracePt t="82962" x="8134350" y="3771900"/>
          <p14:tracePt t="82978" x="8140700" y="3786188"/>
          <p14:tracePt t="82997" x="8140700" y="3800475"/>
          <p14:tracePt t="83013" x="8140700" y="3806825"/>
          <p14:tracePt t="83030" x="8140700" y="3814763"/>
          <p14:tracePt t="83047" x="8140700" y="3821113"/>
          <p14:tracePt t="83063" x="8140700" y="3835400"/>
          <p14:tracePt t="83080" x="8148638" y="3843338"/>
          <p14:tracePt t="83097" x="8148638" y="3857625"/>
          <p14:tracePt t="83112" x="8148638" y="3865563"/>
          <p14:tracePt t="83151" x="8148638" y="3871913"/>
          <p14:tracePt t="83310" x="8154988" y="3871913"/>
          <p14:tracePt t="83492" x="8162925" y="3871913"/>
          <p14:tracePt t="83678" x="8162925" y="3879850"/>
          <p14:tracePt t="85471" x="8154988" y="3879850"/>
          <p14:tracePt t="85555" x="8148638" y="3871913"/>
          <p14:tracePt t="85575" x="8140700" y="3871913"/>
          <p14:tracePt t="85583" x="8134350" y="3865563"/>
          <p14:tracePt t="85593" x="8126413" y="3857625"/>
          <p14:tracePt t="85610" x="8104188" y="3843338"/>
          <p14:tracePt t="85628" x="8075613" y="3821113"/>
          <p14:tracePt t="85644" x="8032750" y="3800475"/>
          <p14:tracePt t="85660" x="7953375" y="3771900"/>
          <p14:tracePt t="85677" x="7831138" y="3713163"/>
          <p14:tracePt t="85694" x="7664450" y="3684588"/>
          <p14:tracePt t="85710" x="7485063" y="3656013"/>
          <p14:tracePt t="85728" x="7196138" y="3582988"/>
          <p14:tracePt t="85745" x="6972300" y="3468688"/>
          <p14:tracePt t="85761" x="6511925" y="3281363"/>
          <p14:tracePt t="85777" x="6072188" y="3057525"/>
          <p14:tracePt t="85793" x="5667375" y="2811463"/>
          <p14:tracePt t="85810" x="5386388" y="2654300"/>
          <p14:tracePt t="85826" x="5191125" y="2530475"/>
          <p14:tracePt t="85844" x="4968875" y="2393950"/>
          <p14:tracePt t="85860" x="4867275" y="2343150"/>
          <p14:tracePt t="85877" x="4787900" y="2300288"/>
          <p14:tracePt t="85893" x="4730750" y="2271713"/>
          <p14:tracePt t="85911" x="4708525" y="2249488"/>
          <p14:tracePt t="85929" x="4700588" y="2243138"/>
          <p14:tracePt t="85992" x="4694238" y="2243138"/>
          <p14:tracePt t="86012" x="4672013" y="2263775"/>
          <p14:tracePt t="86020" x="4643438" y="2308225"/>
          <p14:tracePt t="86030" x="4600575" y="2357438"/>
          <p14:tracePt t="86044" x="4521200" y="2444750"/>
          <p14:tracePt t="86061" x="4464050" y="2530475"/>
          <p14:tracePt t="86079" x="4427538" y="2603500"/>
          <p14:tracePt t="86095" x="4384675" y="2697163"/>
          <p14:tracePt t="86112" x="4348163" y="2776538"/>
          <p14:tracePt t="86129" x="4305300" y="2855913"/>
          <p14:tracePt t="86144" x="4254500" y="2963863"/>
          <p14:tracePt t="86161" x="4197350" y="3063875"/>
          <p14:tracePt t="86180" x="4110038" y="3208338"/>
          <p14:tracePt t="86195" x="4073525" y="3267075"/>
          <p14:tracePt t="86212" x="3965575" y="3460750"/>
          <p14:tracePt t="86228" x="3929063" y="3562350"/>
          <p14:tracePt t="86244" x="3908425" y="3633788"/>
          <p14:tracePt t="86262" x="3900488" y="3706813"/>
          <p14:tracePt t="86278" x="3900488" y="3763963"/>
          <p14:tracePt t="86295" x="3900488" y="3829050"/>
          <p14:tracePt t="86312" x="3914775" y="3944938"/>
          <p14:tracePt t="86327" x="3959225" y="4024313"/>
          <p14:tracePt t="86345" x="4052888" y="4138613"/>
          <p14:tracePt t="86362" x="4181475" y="4254500"/>
          <p14:tracePt t="86378" x="4311650" y="4356100"/>
          <p14:tracePt t="86394" x="4470400" y="4391025"/>
          <p14:tracePt t="86414" x="4629150" y="4405313"/>
          <p14:tracePt t="86428" x="4686300" y="4384675"/>
          <p14:tracePt t="86444" x="4708525" y="4362450"/>
          <p14:tracePt t="86461" x="4716463" y="4340225"/>
          <p14:tracePt t="86478" x="4730750" y="4311650"/>
          <p14:tracePt t="86494" x="4751388" y="4276725"/>
          <p14:tracePt t="86511" x="4773613" y="4246563"/>
          <p14:tracePt t="86528" x="4838700" y="4197350"/>
          <p14:tracePt t="86545" x="4924425" y="4138613"/>
          <p14:tracePt t="86561" x="5018088" y="4081463"/>
          <p14:tracePt t="86577" x="5105400" y="4024313"/>
          <p14:tracePt t="86597" x="5213350" y="3922713"/>
          <p14:tracePt t="86611" x="5235575" y="3894138"/>
          <p14:tracePt t="86628" x="5284788" y="3800475"/>
          <p14:tracePt t="86646" x="5307013" y="3741738"/>
          <p14:tracePt t="86661" x="5321300" y="3706813"/>
          <p14:tracePt t="86678" x="5343525" y="3684588"/>
          <p14:tracePt t="86694" x="5349875" y="3670300"/>
          <p14:tracePt t="86712" x="5364163" y="3648075"/>
          <p14:tracePt t="86729" x="5364163" y="3641725"/>
          <p14:tracePt t="87146" x="5364163" y="3633788"/>
          <p14:tracePt t="87180" x="5357813" y="3633788"/>
          <p14:tracePt t="87188" x="5329238" y="3648075"/>
          <p14:tracePt t="87196" x="5307013" y="3648075"/>
          <p14:tracePt t="87211" x="5241925" y="3662363"/>
          <p14:tracePt t="87228" x="5170488" y="3684588"/>
          <p14:tracePt t="87244" x="5097463" y="3698875"/>
          <p14:tracePt t="87261" x="5048250" y="3721100"/>
          <p14:tracePt t="87277" x="5003800" y="3735388"/>
          <p14:tracePt t="87296" x="4968875" y="3756025"/>
          <p14:tracePt t="87311" x="4938713" y="3763963"/>
          <p14:tracePt t="87327" x="4910138" y="3763963"/>
          <p14:tracePt t="87345" x="4881563" y="3763963"/>
          <p14:tracePt t="87362" x="4830763" y="3763963"/>
          <p14:tracePt t="87378" x="4759325" y="3763963"/>
          <p14:tracePt t="87396" x="4686300" y="3727450"/>
          <p14:tracePt t="87411" x="4672013" y="3706813"/>
          <p14:tracePt t="87428" x="4672013" y="3692525"/>
          <p14:tracePt t="87444" x="4686300" y="3662363"/>
          <p14:tracePt t="87461" x="4716463" y="3633788"/>
          <p14:tracePt t="87478" x="4759325" y="3613150"/>
          <p14:tracePt t="87494" x="4787900" y="3590925"/>
          <p14:tracePt t="87512" x="4830763" y="3562350"/>
          <p14:tracePt t="87528" x="4859338" y="3540125"/>
          <p14:tracePt t="87544" x="4881563" y="3525838"/>
          <p14:tracePt t="87561" x="4895850" y="3505200"/>
          <p14:tracePt t="87579" x="4946650" y="3482975"/>
          <p14:tracePt t="87595" x="4975225" y="3475038"/>
          <p14:tracePt t="87611" x="5062538" y="3446463"/>
          <p14:tracePt t="87629" x="5162550" y="3425825"/>
          <p14:tracePt t="87644" x="5191125" y="3425825"/>
          <p14:tracePt t="87661" x="5213350" y="3417888"/>
          <p14:tracePt t="87678" x="5235575" y="3417888"/>
          <p14:tracePt t="87696" x="5249863" y="3409950"/>
          <p14:tracePt t="87712" x="5278438" y="3395663"/>
          <p14:tracePt t="87728" x="5314950" y="3389313"/>
          <p14:tracePt t="87745" x="5343525" y="3367088"/>
          <p14:tracePt t="87762" x="5378450" y="3352800"/>
          <p14:tracePt t="87778" x="5437188" y="3346450"/>
          <p14:tracePt t="87794" x="5494338" y="3338513"/>
          <p14:tracePt t="87812" x="5616575" y="3316288"/>
          <p14:tracePt t="87828" x="5695950" y="3295650"/>
          <p14:tracePt t="87845" x="5754688" y="3267075"/>
          <p14:tracePt t="87862" x="5783263" y="3244850"/>
          <p14:tracePt t="87877" x="5811838" y="3222625"/>
          <p14:tracePt t="87895" x="5826125" y="3208338"/>
          <p14:tracePt t="87912" x="5854700" y="3173413"/>
          <p14:tracePt t="87928" x="5868988" y="3157538"/>
          <p14:tracePt t="87945" x="5883275" y="3151188"/>
          <p14:tracePt t="87961" x="5891213" y="3151188"/>
          <p14:tracePt t="87978" x="5897563" y="3151188"/>
          <p14:tracePt t="87995" x="5913438" y="3136900"/>
          <p14:tracePt t="88011" x="5927725" y="3136900"/>
          <p14:tracePt t="88026" x="5934075" y="3128963"/>
          <p14:tracePt t="88043" x="5956300" y="3122613"/>
          <p14:tracePt t="88059" x="5970588" y="3114675"/>
          <p14:tracePt t="88075" x="5970588" y="3100388"/>
          <p14:tracePt t="88093" x="5970588" y="3086100"/>
          <p14:tracePt t="88110" x="5962650" y="3063875"/>
          <p14:tracePt t="88129" x="5919788" y="3035300"/>
          <p14:tracePt t="88145" x="5868988" y="3014663"/>
          <p14:tracePt t="88162" x="5789613" y="2984500"/>
          <p14:tracePt t="88178" x="5695950" y="2949575"/>
          <p14:tracePt t="88195" x="5588000" y="2913063"/>
          <p14:tracePt t="88210" x="5465763" y="2884488"/>
          <p14:tracePt t="88226" x="5364163" y="2847975"/>
          <p14:tracePt t="88242" x="5241925" y="2797175"/>
          <p14:tracePt t="88260" x="5083175" y="2747963"/>
          <p14:tracePt t="88276" x="5011738" y="2725738"/>
          <p14:tracePt t="88293" x="4932363" y="2697163"/>
          <p14:tracePt t="88310" x="4875213" y="2674938"/>
          <p14:tracePt t="88327" x="4816475" y="2660650"/>
          <p14:tracePt t="88342" x="4779963" y="2660650"/>
          <p14:tracePt t="88359" x="4730750" y="2654300"/>
          <p14:tracePt t="88377" x="4622800" y="2646363"/>
          <p14:tracePt t="88393" x="4543425" y="2646363"/>
          <p14:tracePt t="88409" x="4464050" y="2646363"/>
          <p14:tracePt t="88427" x="4370388" y="2660650"/>
          <p14:tracePt t="88430" x="4319588" y="2668588"/>
          <p14:tracePt t="88445" x="4240213" y="2682875"/>
          <p14:tracePt t="88461" x="4160838" y="2703513"/>
          <p14:tracePt t="88477" x="4073525" y="2725738"/>
          <p14:tracePt t="88494" x="4002088" y="2747963"/>
          <p14:tracePt t="88510" x="3979863" y="2762250"/>
          <p14:tracePt t="88527" x="3959225" y="2768600"/>
          <p14:tracePt t="88545" x="3937000" y="2776538"/>
          <p14:tracePt t="88563" x="3914775" y="2790825"/>
          <p14:tracePt t="88578" x="3886200" y="2797175"/>
          <p14:tracePt t="88594" x="3865563" y="2811463"/>
          <p14:tracePt t="88611" x="3843338" y="2827338"/>
          <p14:tracePt t="88627" x="3821113" y="2841625"/>
          <p14:tracePt t="88644" x="3800475" y="2855913"/>
          <p14:tracePt t="88662" x="3771900" y="2876550"/>
          <p14:tracePt t="88678" x="3756025" y="2898775"/>
          <p14:tracePt t="88694" x="3741738" y="2921000"/>
          <p14:tracePt t="88712" x="3721100" y="2949575"/>
          <p14:tracePt t="88728" x="3706813" y="2970213"/>
          <p14:tracePt t="88744" x="3684588" y="3006725"/>
          <p14:tracePt t="88761" x="3670300" y="3049588"/>
          <p14:tracePt t="88777" x="3662363" y="3108325"/>
          <p14:tracePt t="88796" x="3641725" y="3173413"/>
          <p14:tracePt t="88811" x="3627438" y="3259138"/>
          <p14:tracePt t="88828" x="3627438" y="3338513"/>
          <p14:tracePt t="88846" x="3713163" y="3446463"/>
          <p14:tracePt t="88861" x="3763963" y="3497263"/>
          <p14:tracePt t="88878" x="3922713" y="3582988"/>
          <p14:tracePt t="88894" x="4008438" y="3619500"/>
          <p14:tracePt t="88911" x="4087813" y="3648075"/>
          <p14:tracePt t="88928" x="4175125" y="3678238"/>
          <p14:tracePt t="88931" x="4217988" y="3692525"/>
          <p14:tracePt t="88944" x="4268788" y="3706813"/>
          <p14:tracePt t="88961" x="4376738" y="3735388"/>
          <p14:tracePt t="88978" x="4549775" y="3778250"/>
          <p14:tracePt t="88994" x="4672013" y="3800475"/>
          <p14:tracePt t="89011" x="4802188" y="3821113"/>
          <p14:tracePt t="89028" x="4924425" y="3851275"/>
          <p14:tracePt t="89044" x="5032375" y="3879850"/>
          <p14:tracePt t="89061" x="5133975" y="3886200"/>
          <p14:tracePt t="89079" x="5256213" y="3894138"/>
          <p14:tracePt t="89095" x="5349875" y="3886200"/>
          <p14:tracePt t="89112" x="5457825" y="3857625"/>
          <p14:tracePt t="89128" x="5581650" y="3829050"/>
          <p14:tracePt t="89146" x="5703888" y="3821113"/>
          <p14:tracePt t="89162" x="5797550" y="3814763"/>
          <p14:tracePt t="89177" x="5840413" y="3814763"/>
          <p14:tracePt t="89193" x="5999163" y="3800475"/>
          <p14:tracePt t="89209" x="6078538" y="3792538"/>
          <p14:tracePt t="89225" x="6135688" y="3786188"/>
          <p14:tracePt t="89242" x="6157913" y="3778250"/>
          <p14:tracePt t="89259" x="6180138" y="3771900"/>
          <p14:tracePt t="89277" x="6194425" y="3763963"/>
          <p14:tracePt t="89293" x="6208713" y="3749675"/>
          <p14:tracePt t="89310" x="6237288" y="3721100"/>
          <p14:tracePt t="89326" x="6259513" y="3698875"/>
          <p14:tracePt t="89342" x="6280150" y="3678238"/>
          <p14:tracePt t="89360" x="6302375" y="3648075"/>
          <p14:tracePt t="89377" x="6316663" y="3627438"/>
          <p14:tracePt t="89395" x="6345238" y="3605213"/>
          <p14:tracePt t="89410" x="6359525" y="3598863"/>
          <p14:tracePt t="89426" x="6367463" y="3582988"/>
          <p14:tracePt t="89443" x="6373813" y="3568700"/>
          <p14:tracePt t="89459" x="6381750" y="3548063"/>
          <p14:tracePt t="89476" x="6402388" y="3533775"/>
          <p14:tracePt t="89493" x="6418263" y="3511550"/>
          <p14:tracePt t="89510" x="6432550" y="3482975"/>
          <p14:tracePt t="89525" x="6438900" y="3460750"/>
          <p14:tracePt t="89542" x="6446838" y="3440113"/>
          <p14:tracePt t="89558" x="6461125" y="3409950"/>
          <p14:tracePt t="89575" x="6467475" y="3381375"/>
          <p14:tracePt t="89592" x="6475413" y="3346450"/>
          <p14:tracePt t="89608" x="6489700" y="3324225"/>
          <p14:tracePt t="89625" x="6489700" y="3295650"/>
          <p14:tracePt t="89641" x="6489700" y="3259138"/>
          <p14:tracePt t="89659" x="6496050" y="3244850"/>
          <p14:tracePt t="89675" x="6496050" y="3236913"/>
          <p14:tracePt t="89692" x="6496050" y="3216275"/>
          <p14:tracePt t="89709" x="6496050" y="3201988"/>
          <p14:tracePt t="89726" x="6496050" y="3173413"/>
          <p14:tracePt t="89742" x="6496050" y="3157538"/>
          <p14:tracePt t="89758" x="6496050" y="3136900"/>
          <p14:tracePt t="89775" x="6496050" y="3122613"/>
          <p14:tracePt t="89792" x="6496050" y="3108325"/>
          <p14:tracePt t="89811" x="6496050" y="3079750"/>
          <p14:tracePt t="89828" x="6496050" y="3063875"/>
          <p14:tracePt t="89844" x="6496050" y="3043238"/>
          <p14:tracePt t="89861" x="6496050" y="3028950"/>
          <p14:tracePt t="89877" x="6489700" y="3021013"/>
          <p14:tracePt t="89894" x="6489700" y="3014663"/>
          <p14:tracePt t="89983" x="6481763" y="3014663"/>
          <p14:tracePt t="90033" x="6475413" y="3014663"/>
          <p14:tracePt t="90045" x="6475413" y="3006725"/>
          <p14:tracePt t="90053" x="6467475" y="3006725"/>
          <p14:tracePt t="90061" x="6461125" y="3000375"/>
          <p14:tracePt t="90074" x="6446838" y="2992438"/>
          <p14:tracePt t="90091" x="6381750" y="2970213"/>
          <p14:tracePt t="90108" x="6308725" y="2949575"/>
          <p14:tracePt t="90124" x="6215063" y="2935288"/>
          <p14:tracePt t="90141" x="6092825" y="2935288"/>
          <p14:tracePt t="90158" x="5948363" y="2927350"/>
          <p14:tracePt t="90174" x="5834063" y="2906713"/>
          <p14:tracePt t="90191" x="5689600" y="2898775"/>
          <p14:tracePt t="90208" x="5610225" y="2884488"/>
          <p14:tracePt t="90225" x="5537200" y="2884488"/>
          <p14:tracePt t="90242" x="5480050" y="2876550"/>
          <p14:tracePt t="90259" x="5437188" y="2862263"/>
          <p14:tracePt t="90275" x="5394325" y="2862263"/>
          <p14:tracePt t="90292" x="5357813" y="2862263"/>
          <p14:tracePt t="90308" x="5343525" y="2862263"/>
          <p14:tracePt t="90324" x="5299075" y="2855913"/>
          <p14:tracePt t="90342" x="5227638" y="2847975"/>
          <p14:tracePt t="90358" x="5148263" y="2827338"/>
          <p14:tracePt t="90374" x="5068888" y="2805113"/>
          <p14:tracePt t="90392" x="4938713" y="2790825"/>
          <p14:tracePt t="90408" x="4838700" y="2790825"/>
          <p14:tracePt t="90424" x="4751388" y="2790825"/>
          <p14:tracePt t="90441" x="4643438" y="2797175"/>
          <p14:tracePt t="90458" x="4543425" y="2811463"/>
          <p14:tracePt t="90474" x="4441825" y="2841625"/>
          <p14:tracePt t="90491" x="4333875" y="2870200"/>
          <p14:tracePt t="90508" x="4211638" y="2913063"/>
          <p14:tracePt t="90524" x="4146550" y="2927350"/>
          <p14:tracePt t="90541" x="4124325" y="2927350"/>
          <p14:tracePt t="90558" x="4102100" y="2941638"/>
          <p14:tracePt t="90575" x="4095750" y="2941638"/>
          <p14:tracePt t="90591" x="4087813" y="2949575"/>
          <p14:tracePt t="90625" x="4073525" y="2955925"/>
          <p14:tracePt t="90642" x="4059238" y="2970213"/>
          <p14:tracePt t="90659" x="4030663" y="3000375"/>
          <p14:tracePt t="90675" x="3994150" y="3021013"/>
          <p14:tracePt t="90692" x="3965575" y="3035300"/>
          <p14:tracePt t="90710" x="3929063" y="3057525"/>
          <p14:tracePt t="90725" x="3900488" y="3079750"/>
          <p14:tracePt t="90742" x="3879850" y="3094038"/>
          <p14:tracePt t="90758" x="3871913" y="3108325"/>
          <p14:tracePt t="90775" x="3865563" y="3128963"/>
          <p14:tracePt t="90792" x="3857625" y="3151188"/>
          <p14:tracePt t="90810" x="3857625" y="3173413"/>
          <p14:tracePt t="90827" x="3857625" y="3187700"/>
          <p14:tracePt t="90844" x="3871913" y="3222625"/>
          <p14:tracePt t="90861" x="3886200" y="3244850"/>
          <p14:tracePt t="90876" x="3900488" y="3267075"/>
          <p14:tracePt t="90893" x="3929063" y="3287713"/>
          <p14:tracePt t="90910" x="4002088" y="3309938"/>
          <p14:tracePt t="90926" x="4073525" y="3332163"/>
          <p14:tracePt t="90930" x="4117975" y="3338513"/>
          <p14:tracePt t="90944" x="4197350" y="3346450"/>
          <p14:tracePt t="90960" x="4283075" y="3352800"/>
          <p14:tracePt t="90977" x="4419600" y="3367088"/>
          <p14:tracePt t="90993" x="4622800" y="3381375"/>
          <p14:tracePt t="91009" x="4881563" y="3417888"/>
          <p14:tracePt t="91026" x="5091113" y="3440113"/>
          <p14:tracePt t="91045" x="5307013" y="3440113"/>
          <p14:tracePt t="91060" x="5372100" y="3440113"/>
          <p14:tracePt t="91077" x="5394325" y="3440113"/>
          <p14:tracePt t="91094" x="5400675" y="3440113"/>
          <p14:tracePt t="91158" x="5408613" y="3440113"/>
          <p14:tracePt t="91178" x="5414963" y="3440113"/>
          <p14:tracePt t="91211" x="5422900" y="3440113"/>
          <p14:tracePt t="91220" x="5429250" y="3446463"/>
          <p14:tracePt t="91228" x="5443538" y="3454400"/>
          <p14:tracePt t="91243" x="5457825" y="3468688"/>
          <p14:tracePt t="91259" x="5494338" y="3482975"/>
          <p14:tracePt t="91276" x="5559425" y="3497263"/>
          <p14:tracePt t="91294" x="5638800" y="3511550"/>
          <p14:tracePt t="91311" x="5695950" y="3511550"/>
          <p14:tracePt t="91328" x="5754688" y="3511550"/>
          <p14:tracePt t="91344" x="5768975" y="3511550"/>
          <p14:tracePt t="91360" x="5789613" y="3511550"/>
          <p14:tracePt t="91377" x="5803900" y="3511550"/>
          <p14:tracePt t="91393" x="5811838" y="3511550"/>
          <p14:tracePt t="91409" x="5826125" y="3511550"/>
          <p14:tracePt t="91425" x="5840413" y="3511550"/>
          <p14:tracePt t="91427" x="5848350" y="3511550"/>
          <p14:tracePt t="91442" x="5876925" y="3505200"/>
          <p14:tracePt t="91459" x="5913438" y="3497263"/>
          <p14:tracePt t="91475" x="5942013" y="3497263"/>
          <p14:tracePt t="91492" x="5976938" y="3497263"/>
          <p14:tracePt t="91509" x="5992813" y="3497263"/>
          <p14:tracePt t="91527" x="6021388" y="3497263"/>
          <p14:tracePt t="91544" x="6027738" y="3489325"/>
          <p14:tracePt t="91560" x="6035675" y="3489325"/>
          <p14:tracePt t="91634" x="6049963" y="3489325"/>
          <p14:tracePt t="91641" x="6072188" y="3489325"/>
          <p14:tracePt t="91649" x="6092825" y="3489325"/>
          <p14:tracePt t="91659" x="6129338" y="3489325"/>
          <p14:tracePt t="91676" x="6208713" y="3489325"/>
          <p14:tracePt t="91694" x="6353175" y="3475038"/>
          <p14:tracePt t="91710" x="6432550" y="3468688"/>
          <p14:tracePt t="91727" x="6503988" y="3460750"/>
          <p14:tracePt t="91743" x="6532563" y="3454400"/>
          <p14:tracePt t="91760" x="6554788" y="3446463"/>
          <p14:tracePt t="91777" x="6561138" y="3446463"/>
          <p14:tracePt t="91794" x="6569075" y="3440113"/>
          <p14:tracePt t="91811" x="6583363" y="3440113"/>
          <p14:tracePt t="91826" x="6619875" y="3440113"/>
          <p14:tracePt t="91844" x="6742113" y="3460750"/>
          <p14:tracePt t="91861" x="6813550" y="3475038"/>
          <p14:tracePt t="91877" x="6864350" y="3475038"/>
          <p14:tracePt t="91892" x="6878638" y="3475038"/>
          <p14:tracePt t="91908" x="6886575" y="3475038"/>
          <p14:tracePt t="91925" x="6900863" y="3475038"/>
          <p14:tracePt t="91942" x="6907213" y="3475038"/>
          <p14:tracePt t="91958" x="6929438" y="3468688"/>
          <p14:tracePt t="91975" x="6965950" y="3446463"/>
          <p14:tracePt t="91993" x="7000875" y="3432175"/>
          <p14:tracePt t="92008" x="7045325" y="3409950"/>
          <p14:tracePt t="92025" x="7088188" y="3381375"/>
          <p14:tracePt t="92043" x="7110413" y="3375025"/>
          <p14:tracePt t="92058" x="7131050" y="3367088"/>
          <p14:tracePt t="92076" x="7145338" y="3367088"/>
          <p14:tracePt t="92094" x="7204075" y="3360738"/>
          <p14:tracePt t="92110" x="7269163" y="3352800"/>
          <p14:tracePt t="92126" x="7346950" y="3346450"/>
          <p14:tracePt t="92144" x="7391400" y="3346450"/>
          <p14:tracePt t="92160" x="7426325" y="3338513"/>
          <p14:tracePt t="92178" x="7434263" y="3332163"/>
          <p14:tracePt t="92209" x="7442200" y="3324225"/>
          <p14:tracePt t="92250" x="7456488" y="3324225"/>
          <p14:tracePt t="92256" x="7462838" y="3324225"/>
          <p14:tracePt t="92278" x="7470775" y="3324225"/>
          <p14:tracePt t="92642" x="7470775" y="3316288"/>
          <p14:tracePt t="93134" x="7470775" y="3309938"/>
          <p14:tracePt t="93153" x="7477125" y="3281363"/>
          <p14:tracePt t="93162" x="7485063" y="3244850"/>
          <p14:tracePt t="93176" x="7499350" y="3201988"/>
          <p14:tracePt t="93193" x="7499350" y="3157538"/>
          <p14:tracePt t="93209" x="7505700" y="3128963"/>
          <p14:tracePt t="93226" x="7513638" y="3108325"/>
          <p14:tracePt t="93243" x="7519988" y="3086100"/>
          <p14:tracePt t="93292" x="7519988" y="3079750"/>
          <p14:tracePt t="94722" x="7513638" y="3079750"/>
          <p14:tracePt t="94730" x="7505700" y="3079750"/>
          <p14:tracePt t="94746" x="7491413" y="3079750"/>
          <p14:tracePt t="94757" x="7477125" y="3079750"/>
          <p14:tracePt t="94774" x="7426325" y="3094038"/>
          <p14:tracePt t="94791" x="7362825" y="3114675"/>
          <p14:tracePt t="94807" x="7253288" y="3143250"/>
          <p14:tracePt t="94824" x="7173913" y="3173413"/>
          <p14:tracePt t="94840" x="7073900" y="3208338"/>
          <p14:tracePt t="94858" x="6921500" y="3244850"/>
          <p14:tracePt t="94874" x="6719888" y="3267075"/>
          <p14:tracePt t="94892" x="6381750" y="3267075"/>
          <p14:tracePt t="94909" x="6143625" y="3267075"/>
          <p14:tracePt t="94924" x="5956300" y="3273425"/>
          <p14:tracePt t="94941" x="5819775" y="3287713"/>
          <p14:tracePt t="94958" x="5783263" y="3287713"/>
          <p14:tracePt t="95110" x="5834063" y="3281363"/>
          <p14:tracePt t="95118" x="5897563" y="3267075"/>
          <p14:tracePt t="95127" x="6007100" y="3267075"/>
          <p14:tracePt t="95144" x="6302375" y="3281363"/>
          <p14:tracePt t="95158" x="6654800" y="3338513"/>
          <p14:tracePt t="95175" x="6915150" y="3375025"/>
          <p14:tracePt t="95193" x="7065963" y="3403600"/>
          <p14:tracePt t="95208" x="7073900" y="3403600"/>
          <p14:tracePt t="95458" x="7065963" y="3409950"/>
          <p14:tracePt t="95466" x="7059613" y="3409950"/>
          <p14:tracePt t="95493" x="7051675" y="3409950"/>
          <p14:tracePt t="96537" x="7037388" y="3409950"/>
          <p14:tracePt t="96545" x="7023100" y="3417888"/>
          <p14:tracePt t="96558" x="6994525" y="3417888"/>
          <p14:tracePt t="96575" x="6980238" y="3417888"/>
          <p14:tracePt t="96592" x="6972300" y="3417888"/>
          <p14:tracePt t="96625" x="6958013" y="3417888"/>
          <p14:tracePt t="96642" x="6943725" y="3417888"/>
          <p14:tracePt t="96658" x="6921500" y="3417888"/>
          <p14:tracePt t="96675" x="6878638" y="3417888"/>
          <p14:tracePt t="96692" x="6807200" y="3409950"/>
          <p14:tracePt t="96708" x="6727825" y="3409950"/>
          <p14:tracePt t="96725" x="6662738" y="3409950"/>
          <p14:tracePt t="96742" x="6583363" y="3403600"/>
          <p14:tracePt t="96758" x="6503988" y="3403600"/>
          <p14:tracePt t="96775" x="6424613" y="3395663"/>
          <p14:tracePt t="96792" x="6381750" y="3395663"/>
          <p14:tracePt t="96809" x="6338888" y="3395663"/>
          <p14:tracePt t="96827" x="6280150" y="3395663"/>
          <p14:tracePt t="96842" x="6215063" y="3389313"/>
          <p14:tracePt t="96858" x="6129338" y="3395663"/>
          <p14:tracePt t="96874" x="6042025" y="3403600"/>
          <p14:tracePt t="96890" x="5927725" y="3403600"/>
          <p14:tracePt t="96907" x="5840413" y="3389313"/>
          <p14:tracePt t="96924" x="5768975" y="3389313"/>
          <p14:tracePt t="96940" x="5703888" y="3389313"/>
          <p14:tracePt t="96957" x="5667375" y="3389313"/>
          <p14:tracePt t="96975" x="5638800" y="3389313"/>
          <p14:tracePt t="96992" x="5630863" y="3389313"/>
          <p14:tracePt t="97009" x="5616575" y="3389313"/>
          <p14:tracePt t="97025" x="5602288" y="3389313"/>
          <p14:tracePt t="97041" x="5573713" y="3389313"/>
          <p14:tracePt t="97059" x="5516563" y="3375025"/>
          <p14:tracePt t="97075" x="5502275" y="3367088"/>
          <p14:tracePt t="97094" x="5480050" y="3367088"/>
          <p14:tracePt t="97109" x="5480050" y="3360738"/>
          <p14:tracePt t="97252" x="5487988" y="3360738"/>
          <p14:tracePt t="97259" x="5494338" y="3352800"/>
          <p14:tracePt t="97275" x="5559425" y="3332163"/>
          <p14:tracePt t="97291" x="5653088" y="3324225"/>
          <p14:tracePt t="97308" x="5803900" y="3324225"/>
          <p14:tracePt t="97325" x="6064250" y="3316288"/>
          <p14:tracePt t="97343" x="6489700" y="3287713"/>
          <p14:tracePt t="97358" x="6756400" y="3295650"/>
          <p14:tracePt t="97375" x="6937375" y="3324225"/>
          <p14:tracePt t="97393" x="7045325" y="3346450"/>
          <p14:tracePt t="97408" x="7088188" y="3352800"/>
          <p14:tracePt t="97425" x="7094538" y="3352800"/>
          <p14:tracePt t="97498" x="7102475" y="3346450"/>
          <p14:tracePt t="97506" x="7110413" y="3324225"/>
          <p14:tracePt t="97514" x="7116763" y="3309938"/>
          <p14:tracePt t="97525" x="7116763" y="3295650"/>
          <p14:tracePt t="97542" x="7145338" y="3208338"/>
          <p14:tracePt t="97559" x="7167563" y="3128963"/>
          <p14:tracePt t="97576" x="7189788" y="3043238"/>
          <p14:tracePt t="97591" x="7204075" y="2963863"/>
          <p14:tracePt t="97608" x="7218363" y="2906713"/>
          <p14:tracePt t="97625" x="7224713" y="2862263"/>
          <p14:tracePt t="97642" x="7224713" y="2827338"/>
          <p14:tracePt t="97659" x="7224713" y="2805113"/>
          <p14:tracePt t="97676" x="7218363" y="2782888"/>
          <p14:tracePt t="97691" x="7218363" y="2768600"/>
          <p14:tracePt t="97709" x="7210425" y="2747963"/>
          <p14:tracePt t="97726" x="7210425" y="2733675"/>
          <p14:tracePt t="97742" x="7210425" y="2703513"/>
          <p14:tracePt t="97758" x="7210425" y="2674938"/>
          <p14:tracePt t="97775" x="7210425" y="2660650"/>
          <p14:tracePt t="97791" x="7210425" y="2654300"/>
          <p14:tracePt t="97946" x="7204075" y="2654300"/>
          <p14:tracePt t="97953" x="7196138" y="2660650"/>
          <p14:tracePt t="97962" x="7196138" y="2668588"/>
          <p14:tracePt t="97976" x="7167563" y="2697163"/>
          <p14:tracePt t="97992" x="7065963" y="2790825"/>
          <p14:tracePt t="98008" x="6943725" y="2906713"/>
          <p14:tracePt t="98026" x="6784975" y="3035300"/>
          <p14:tracePt t="98040" x="6634163" y="3151188"/>
          <p14:tracePt t="98056" x="6432550" y="3259138"/>
          <p14:tracePt t="98074" x="6237288" y="3346450"/>
          <p14:tracePt t="98092" x="5934075" y="3454400"/>
          <p14:tracePt t="98108" x="5754688" y="3489325"/>
          <p14:tracePt t="98125" x="5588000" y="3525838"/>
          <p14:tracePt t="98142" x="5443538" y="3554413"/>
          <p14:tracePt t="98158" x="5307013" y="3562350"/>
          <p14:tracePt t="98175" x="5191125" y="3562350"/>
          <p14:tracePt t="98192" x="5026025" y="3548063"/>
          <p14:tracePt t="98208" x="4895850" y="3519488"/>
          <p14:tracePt t="98225" x="4765675" y="3482975"/>
          <p14:tracePt t="98242" x="4637088" y="3446463"/>
          <p14:tracePt t="98258" x="4498975" y="3409950"/>
          <p14:tracePt t="98275" x="4405313" y="3381375"/>
          <p14:tracePt t="98292" x="4348163" y="3346450"/>
          <p14:tracePt t="98308" x="4333875" y="3324225"/>
          <p14:tracePt t="98326" x="4311650" y="3295650"/>
          <p14:tracePt t="98341" x="4291013" y="3216275"/>
          <p14:tracePt t="98358" x="4260850" y="3136900"/>
          <p14:tracePt t="98377" x="4175125" y="2984500"/>
          <p14:tracePt t="98392" x="4081463" y="2862263"/>
          <p14:tracePt t="98408" x="3979863" y="2754313"/>
          <p14:tracePt t="98425" x="3857625" y="2646363"/>
          <p14:tracePt t="98429" x="3806825" y="2589213"/>
          <p14:tracePt t="98442" x="3763963" y="2544763"/>
          <p14:tracePt t="98458" x="3670300" y="2430463"/>
          <p14:tracePt t="98474" x="3590925" y="2322513"/>
          <p14:tracePt t="98492" x="3540125" y="2192338"/>
          <p14:tracePt t="98509" x="3540125" y="2127250"/>
          <p14:tracePt t="98525" x="3562350" y="2084388"/>
          <p14:tracePt t="98542" x="3598863" y="2011363"/>
          <p14:tracePt t="98558" x="3662363" y="1954213"/>
          <p14:tracePt t="98575" x="3735388" y="1882775"/>
          <p14:tracePt t="98593" x="3800475" y="1817688"/>
          <p14:tracePt t="98609" x="3821113" y="1795463"/>
          <p14:tracePt t="98625" x="3843338" y="1773238"/>
          <p14:tracePt t="98642" x="3857625" y="1766888"/>
          <p14:tracePt t="98659" x="3865563" y="1758950"/>
          <p14:tracePt t="98692" x="3871913" y="1758950"/>
          <p14:tracePt t="99143" x="3871913" y="1860550"/>
          <p14:tracePt t="99153" x="3871913" y="2039938"/>
          <p14:tracePt t="99161" x="3871913" y="2235200"/>
          <p14:tracePt t="99174" x="3922713" y="2595563"/>
          <p14:tracePt t="99190" x="3994150" y="2884488"/>
          <p14:tracePt t="99207" x="4059238" y="3043238"/>
          <p14:tracePt t="99224" x="4146550" y="3114675"/>
          <p14:tracePt t="99241" x="4268788" y="3151188"/>
          <p14:tracePt t="99259" x="4376738" y="3179763"/>
          <p14:tracePt t="99276" x="4527550" y="3222625"/>
          <p14:tracePt t="99292" x="4637088" y="3259138"/>
          <p14:tracePt t="99309" x="4759325" y="3295650"/>
          <p14:tracePt t="99325" x="4903788" y="3324225"/>
          <p14:tracePt t="99342" x="5091113" y="3367088"/>
          <p14:tracePt t="99358" x="5343525" y="3409950"/>
          <p14:tracePt t="99373" x="5537200" y="3440113"/>
          <p14:tracePt t="99390" x="5811838" y="3489325"/>
          <p14:tracePt t="99407" x="5999163" y="3505200"/>
          <p14:tracePt t="99422" x="6194425" y="3511550"/>
          <p14:tracePt t="99439" x="6461125" y="3511550"/>
          <p14:tracePt t="99456" x="6778625" y="3511550"/>
          <p14:tracePt t="99473" x="7080250" y="3511550"/>
          <p14:tracePt t="99489" x="7570788" y="3511550"/>
          <p14:tracePt t="99506" x="7881938" y="3533775"/>
          <p14:tracePt t="99522" x="8112125" y="3548063"/>
          <p14:tracePt t="99539" x="8291513" y="3533775"/>
          <p14:tracePt t="99555" x="8407400" y="3505200"/>
          <p14:tracePt t="99572" x="8494713" y="3475038"/>
          <p14:tracePt t="99589" x="8537575" y="3454400"/>
          <p14:tracePt t="99606" x="8559800" y="3425825"/>
          <p14:tracePt t="99622" x="8580438" y="3389313"/>
          <p14:tracePt t="99639" x="8588375" y="3360738"/>
          <p14:tracePt t="99656" x="8594725" y="3295650"/>
          <p14:tracePt t="99673" x="8594725" y="3222625"/>
          <p14:tracePt t="99691" x="8594725" y="3179763"/>
          <p14:tracePt t="99707" x="8594725" y="3157538"/>
          <p14:tracePt t="99724" x="8594725" y="3136900"/>
          <p14:tracePt t="99741" x="8594725" y="3122613"/>
          <p14:tracePt t="99757" x="8594725" y="3108325"/>
          <p14:tracePt t="99773" x="8594725" y="3094038"/>
          <p14:tracePt t="99789" x="8580438" y="3071813"/>
          <p14:tracePt t="99806" x="8559800" y="3035300"/>
          <p14:tracePt t="99823" x="8523288" y="2927350"/>
          <p14:tracePt t="99839" x="8480425" y="2876550"/>
          <p14:tracePt t="99857" x="8421688" y="2847975"/>
          <p14:tracePt t="99872" x="8370888" y="2827338"/>
          <p14:tracePt t="99888" x="8350250" y="2805113"/>
          <p14:tracePt t="99905" x="8335963" y="2790825"/>
          <p14:tracePt t="99922" x="8299450" y="2762250"/>
          <p14:tracePt t="99939" x="8277225" y="2740025"/>
          <p14:tracePt t="99955" x="8248650" y="2717800"/>
          <p14:tracePt t="99972" x="8191500" y="2660650"/>
          <p14:tracePt t="99988" x="8083550" y="2581275"/>
          <p14:tracePt t="100005" x="7916863" y="2487613"/>
          <p14:tracePt t="100022" x="7708900" y="2379663"/>
          <p14:tracePt t="100038" x="7405688" y="2228850"/>
          <p14:tracePt t="100055" x="7261225" y="2170113"/>
          <p14:tracePt t="100072" x="7145338" y="2141538"/>
          <p14:tracePt t="100088" x="7065963" y="2119313"/>
          <p14:tracePt t="100105" x="6994525" y="2105025"/>
          <p14:tracePt t="100122" x="6965950" y="2105025"/>
          <p14:tracePt t="100139" x="6951663" y="2105025"/>
          <p14:tracePt t="100249" x="6943725" y="2105025"/>
          <p14:tracePt t="100444" x="6937375" y="2105025"/>
          <p14:tracePt t="100460" x="6921500" y="2105025"/>
          <p14:tracePt t="100468" x="6915150" y="2105025"/>
          <p14:tracePt t="100474" x="6907213" y="2105025"/>
          <p14:tracePt t="100490" x="6900863" y="2112963"/>
          <p14:tracePt t="100505" x="6886575" y="2119313"/>
          <p14:tracePt t="100523" x="6864350" y="2127250"/>
          <p14:tracePt t="100541" x="6850063" y="2127250"/>
          <p14:tracePt t="100574" x="6835775" y="2127250"/>
          <p14:tracePt t="100590" x="6821488" y="2127250"/>
          <p14:tracePt t="100606" x="6799263" y="2127250"/>
          <p14:tracePt t="100624" x="6784975" y="2133600"/>
          <p14:tracePt t="100639" x="6764338" y="2141538"/>
          <p14:tracePt t="100657" x="6742113" y="2149475"/>
          <p14:tracePt t="100675" x="6677025" y="2155825"/>
          <p14:tracePt t="100691" x="6597650" y="2170113"/>
          <p14:tracePt t="100708" x="6518275" y="2178050"/>
          <p14:tracePt t="100725" x="6446838" y="2184400"/>
          <p14:tracePt t="100740" x="6402388" y="2192338"/>
          <p14:tracePt t="100756" x="6373813" y="2198688"/>
          <p14:tracePt t="100773" x="6353175" y="2198688"/>
          <p14:tracePt t="100789" x="6338888" y="2206625"/>
          <p14:tracePt t="101169" x="6330950" y="2206625"/>
          <p14:tracePt t="101176" x="6323013" y="2198688"/>
          <p14:tracePt t="101192" x="6302375" y="2178050"/>
          <p14:tracePt t="101208" x="6280150" y="2163763"/>
          <p14:tracePt t="101226" x="6259513" y="2141538"/>
          <p14:tracePt t="101242" x="6229350" y="2090738"/>
          <p14:tracePt t="101258" x="6200775" y="2019300"/>
          <p14:tracePt t="101275" x="6135688" y="1931988"/>
          <p14:tracePt t="101290" x="6035675" y="1838325"/>
          <p14:tracePt t="101306" x="5913438" y="1758950"/>
          <p14:tracePt t="101323" x="5789613" y="1673225"/>
          <p14:tracePt t="101339" x="5740400" y="1614488"/>
          <p14:tracePt t="101355" x="5732463" y="1608138"/>
          <p14:tracePt t="101373" x="5732463" y="1600200"/>
          <p14:tracePt t="101446" x="5724525" y="1600200"/>
          <p14:tracePt t="101457" x="5724525" y="1593850"/>
          <p14:tracePt t="101465" x="5718175" y="1593850"/>
          <p14:tracePt t="101475" x="5710238" y="1585913"/>
          <p14:tracePt t="101491" x="5661025" y="1585913"/>
          <p14:tracePt t="101509" x="5588000" y="1614488"/>
          <p14:tracePt t="101525" x="5502275" y="1636713"/>
          <p14:tracePt t="101541" x="5429250" y="1644650"/>
          <p14:tracePt t="101558" x="5400675" y="1651000"/>
          <p14:tracePt t="101575" x="5343525" y="1673225"/>
          <p14:tracePt t="101591" x="5278438" y="1701800"/>
          <p14:tracePt t="101608" x="5235575" y="1724025"/>
          <p14:tracePt t="101625" x="5133975" y="1838325"/>
          <p14:tracePt t="101642" x="5018088" y="1954213"/>
          <p14:tracePt t="101659" x="4845050" y="2170113"/>
          <p14:tracePt t="101674" x="4716463" y="2386013"/>
          <p14:tracePt t="101691" x="4672013" y="2524125"/>
          <p14:tracePt t="101708" x="4651375" y="2624138"/>
          <p14:tracePt t="101726" x="4651375" y="2711450"/>
          <p14:tracePt t="101742" x="4665663" y="2733675"/>
          <p14:tracePt t="101759" x="4672013" y="2733675"/>
          <p14:tracePt t="102186" x="4686300" y="2733675"/>
          <p14:tracePt t="102193" x="4745038" y="2711450"/>
          <p14:tracePt t="102208" x="4867275" y="2638425"/>
          <p14:tracePt t="102225" x="4975225" y="2538413"/>
          <p14:tracePt t="102241" x="5011738" y="2495550"/>
          <p14:tracePt t="102258" x="5026025" y="2495550"/>
          <p14:tracePt t="102274" x="5018088" y="2509838"/>
          <p14:tracePt t="102289" x="4953000" y="2552700"/>
          <p14:tracePt t="102305" x="4875213" y="2581275"/>
          <p14:tracePt t="102322" x="4737100" y="2617788"/>
          <p14:tracePt t="102339" x="4679950" y="2646363"/>
          <p14:tracePt t="102356" x="4672013" y="2654300"/>
          <p14:tracePt t="102372" x="4679950" y="2654300"/>
          <p14:tracePt t="102389" x="4694238" y="2668588"/>
          <p14:tracePt t="102405" x="4716463" y="2682875"/>
          <p14:tracePt t="102451" x="4716463" y="2668588"/>
          <p14:tracePt t="102459" x="4716463" y="2654300"/>
          <p14:tracePt t="102472" x="4716463" y="2646363"/>
          <p14:tracePt t="102489" x="4722813" y="2624138"/>
          <p14:tracePt t="102506" x="4722813" y="2617788"/>
          <p14:tracePt t="102525" x="4730750" y="2603500"/>
          <p14:tracePt t="102541" x="4730750" y="2581275"/>
          <p14:tracePt t="102557" x="4730750" y="2559050"/>
          <p14:tracePt t="102574" x="4730750" y="2524125"/>
          <p14:tracePt t="102796" x="4722813" y="2524125"/>
          <p14:tracePt t="102826" x="4716463" y="2524125"/>
          <p14:tracePt t="102834" x="4686300" y="2538413"/>
          <p14:tracePt t="102843" x="4622800" y="2581275"/>
          <p14:tracePt t="102858" x="4535488" y="2646363"/>
          <p14:tracePt t="102875" x="4492625" y="2668588"/>
          <p14:tracePt t="102890" x="4470400" y="2682875"/>
          <p14:tracePt t="102907" x="4456113" y="2689225"/>
          <p14:tracePt t="102924" x="4441825" y="2697163"/>
          <p14:tracePt t="103194" x="4433888" y="2697163"/>
          <p14:tracePt t="103216" x="4419600" y="2711450"/>
          <p14:tracePt t="103224" x="4319588" y="2790825"/>
          <p14:tracePt t="103241" x="3914775" y="3128963"/>
          <p14:tracePt t="103256" x="3829050" y="3208338"/>
          <p14:tracePt t="103289" x="3800475" y="3222625"/>
          <p14:tracePt t="103306" x="3582988" y="3309938"/>
          <p14:tracePt t="103323" x="3252788" y="3360738"/>
          <p14:tracePt t="103338" x="2660650" y="3395663"/>
          <p14:tracePt t="103355" x="1982788" y="3338513"/>
          <p14:tracePt t="103372" x="1435100" y="3179763"/>
          <p14:tracePt t="103389" x="1189038" y="3057525"/>
          <p14:tracePt t="103405" x="1081088" y="2978150"/>
          <p14:tracePt t="103423" x="1052513" y="2955925"/>
          <p14:tracePt t="103440" x="1066800" y="2935288"/>
          <p14:tracePt t="103455" x="1089025" y="2913063"/>
          <p14:tracePt t="103472" x="1117600" y="2884488"/>
          <p14:tracePt t="103489" x="1139825" y="2862263"/>
          <p14:tracePt t="103505" x="1160463" y="2833688"/>
          <p14:tracePt t="103523" x="1168400" y="2754313"/>
          <p14:tracePt t="103539" x="1154113" y="2697163"/>
          <p14:tracePt t="103555" x="1146175" y="2682875"/>
          <p14:tracePt t="103572" x="1154113" y="2674938"/>
          <p14:tracePt t="103589" x="1204913" y="2646363"/>
          <p14:tracePt t="103607" x="1420813" y="2603500"/>
          <p14:tracePt t="103625" x="1752600" y="2559050"/>
          <p14:tracePt t="103640" x="2243138" y="2538413"/>
          <p14:tracePt t="103657" x="2740025" y="2524125"/>
          <p14:tracePt t="103674" x="3208338" y="2481263"/>
          <p14:tracePt t="103690" x="3533775" y="2451100"/>
          <p14:tracePt t="103708" x="3792538" y="2408238"/>
          <p14:tracePt t="103725" x="3894138" y="2379663"/>
          <p14:tracePt t="103741" x="3973513" y="2351088"/>
          <p14:tracePt t="103757" x="4030663" y="2328863"/>
          <p14:tracePt t="103775" x="4059238" y="2314575"/>
          <p14:tracePt t="103790" x="4081463" y="2300288"/>
          <p14:tracePt t="103807" x="4087813" y="2292350"/>
          <p14:tracePt t="103852" x="4081463" y="2292350"/>
          <p14:tracePt t="103905" x="4102100" y="2300288"/>
          <p14:tracePt t="103911" x="4146550" y="2308225"/>
          <p14:tracePt t="103924" x="4283075" y="2336800"/>
          <p14:tracePt t="103941" x="4441825" y="2365375"/>
          <p14:tracePt t="103958" x="4622800" y="2401888"/>
          <p14:tracePt t="103974" x="4810125" y="2430463"/>
          <p14:tracePt t="103990" x="4975225" y="2444750"/>
          <p14:tracePt t="104008" x="5097463" y="2444750"/>
          <p14:tracePt t="104024" x="5213350" y="2436813"/>
          <p14:tracePt t="104040" x="5241925" y="2422525"/>
          <p14:tracePt t="104057" x="5249863" y="2422525"/>
          <p14:tracePt t="104091" x="5241925" y="2422525"/>
          <p14:tracePt t="104107" x="5213350" y="2422525"/>
          <p14:tracePt t="104125" x="5148263" y="2451100"/>
          <p14:tracePt t="104141" x="5026025" y="2473325"/>
          <p14:tracePt t="104157" x="4889500" y="2481263"/>
          <p14:tracePt t="104174" x="4745038" y="2473325"/>
          <p14:tracePt t="104191" x="4637088" y="2465388"/>
          <p14:tracePt t="104207" x="4557713" y="2459038"/>
          <p14:tracePt t="104225" x="4527550" y="2451100"/>
          <p14:tracePt t="104241" x="4513263" y="2451100"/>
          <p14:tracePt t="104257" x="4498975" y="2451100"/>
          <p14:tracePt t="104273" x="4492625" y="2451100"/>
          <p14:tracePt t="104290" x="4478338" y="2451100"/>
          <p14:tracePt t="104324" x="4464050" y="2436813"/>
          <p14:tracePt t="104341" x="4449763" y="2430463"/>
          <p14:tracePt t="104357" x="4441825" y="2430463"/>
          <p14:tracePt t="104404" x="4449763" y="2430463"/>
          <p14:tracePt t="104412" x="4456113" y="2430463"/>
          <p14:tracePt t="104425" x="4464050" y="2430463"/>
          <p14:tracePt t="104441" x="4498975" y="2430463"/>
          <p14:tracePt t="104457" x="4572000" y="2430463"/>
          <p14:tracePt t="104475" x="4651375" y="2436813"/>
          <p14:tracePt t="104491" x="4751388" y="2459038"/>
          <p14:tracePt t="104507" x="4867275" y="2481263"/>
          <p14:tracePt t="104524" x="4997450" y="2487613"/>
          <p14:tracePt t="104540" x="5119688" y="2495550"/>
          <p14:tracePt t="104558" x="5378450" y="2501900"/>
          <p14:tracePt t="104575" x="5573713" y="2516188"/>
          <p14:tracePt t="104590" x="5775325" y="2530475"/>
          <p14:tracePt t="104606" x="5976938" y="2552700"/>
          <p14:tracePt t="104622" x="6180138" y="2559050"/>
          <p14:tracePt t="104638" x="6410325" y="2559050"/>
          <p14:tracePt t="104656" x="6705600" y="2538413"/>
          <p14:tracePt t="104672" x="7059613" y="2538413"/>
          <p14:tracePt t="104689" x="7253288" y="2538413"/>
          <p14:tracePt t="104706" x="7369175" y="2524125"/>
          <p14:tracePt t="104722" x="7442200" y="2516188"/>
          <p14:tracePt t="104739" x="7477125" y="2501900"/>
          <p14:tracePt t="104756" x="7491413" y="2501900"/>
          <p14:tracePt t="104844" x="7485063" y="2501900"/>
          <p14:tracePt t="104937" x="7477125" y="2501900"/>
          <p14:tracePt t="105010" x="7470775" y="2501900"/>
          <p14:tracePt t="105312" x="7477125" y="2501900"/>
          <p14:tracePt t="105334" x="7485063" y="2501900"/>
          <p14:tracePt t="105342" x="7491413" y="2501900"/>
          <p14:tracePt t="105357" x="7499350" y="2501900"/>
          <p14:tracePt t="105374" x="7513638" y="2501900"/>
          <p14:tracePt t="105390" x="7556500" y="2495550"/>
          <p14:tracePt t="105406" x="7643813" y="2481263"/>
          <p14:tracePt t="105424" x="7723188" y="2465388"/>
          <p14:tracePt t="105428" x="7772400" y="2459038"/>
          <p14:tracePt t="105441" x="7881938" y="2444750"/>
          <p14:tracePt t="105458" x="7996238" y="2436813"/>
          <p14:tracePt t="105473" x="8097838" y="2444750"/>
          <p14:tracePt t="105490" x="8154988" y="2465388"/>
          <p14:tracePt t="105506" x="8169275" y="2481263"/>
          <p14:tracePt t="105523" x="8177213" y="2487613"/>
          <p14:tracePt t="105541" x="8213725" y="2524125"/>
          <p14:tracePt t="105557" x="8234363" y="2544763"/>
          <p14:tracePt t="105573" x="8242300" y="2566988"/>
          <p14:tracePt t="105590" x="8242300" y="2589213"/>
          <p14:tracePt t="105606" x="8242300" y="2603500"/>
          <p14:tracePt t="105623" x="8242300" y="2609850"/>
          <p14:tracePt t="105640" x="8242300" y="2632075"/>
          <p14:tracePt t="105657" x="8242300" y="2654300"/>
          <p14:tracePt t="105675" x="8248650" y="2668588"/>
          <p14:tracePt t="105691" x="8256588" y="2682875"/>
          <p14:tracePt t="105708" x="8262938" y="2682875"/>
          <p14:tracePt t="105744" x="8256588" y="2682875"/>
          <p14:tracePt t="105749" x="8248650" y="2682875"/>
          <p14:tracePt t="105764" x="8242300" y="2682875"/>
          <p14:tracePt t="105788" x="8234363" y="2682875"/>
          <p14:tracePt t="105796" x="8228013" y="2682875"/>
          <p14:tracePt t="105811" x="8220075" y="2682875"/>
          <p14:tracePt t="105827" x="8213725" y="2674938"/>
          <p14:tracePt t="105838" x="8197850" y="2668588"/>
          <p14:tracePt t="105856" x="8197850" y="2660650"/>
          <p14:tracePt t="105874" x="8197850" y="2654300"/>
          <p14:tracePt t="105888" x="8197850" y="2638425"/>
          <p14:tracePt t="105905" x="8197850" y="2632075"/>
          <p14:tracePt t="105922" x="8197850" y="2609850"/>
          <p14:tracePt t="105926" x="8197850" y="2603500"/>
          <p14:tracePt t="105940" x="8197850" y="2589213"/>
          <p14:tracePt t="105956" x="8197850" y="2574925"/>
          <p14:tracePt t="105974" x="8205788" y="2552700"/>
          <p14:tracePt t="106090" x="8205788" y="2559050"/>
          <p14:tracePt t="106098" x="8191500" y="2574925"/>
          <p14:tracePt t="106108" x="8183563" y="2595563"/>
          <p14:tracePt t="106123" x="8169275" y="2624138"/>
          <p14:tracePt t="106141" x="8154988" y="2674938"/>
          <p14:tracePt t="106158" x="8140700" y="2790825"/>
          <p14:tracePt t="106174" x="8134350" y="2870200"/>
          <p14:tracePt t="106190" x="8134350" y="2955925"/>
          <p14:tracePt t="106206" x="8148638" y="3063875"/>
          <p14:tracePt t="106223" x="8177213" y="3157538"/>
          <p14:tracePt t="106239" x="8205788" y="3236913"/>
          <p14:tracePt t="106256" x="8234363" y="3324225"/>
          <p14:tracePt t="106273" x="8242300" y="3403600"/>
          <p14:tracePt t="106290" x="8242300" y="3519488"/>
          <p14:tracePt t="106307" x="8220075" y="3605213"/>
          <p14:tracePt t="106323" x="8191500" y="3684588"/>
          <p14:tracePt t="106340" x="8162925" y="3771900"/>
          <p14:tracePt t="106356" x="8140700" y="3851275"/>
          <p14:tracePt t="106374" x="8118475" y="3944938"/>
          <p14:tracePt t="106391" x="8118475" y="3979863"/>
          <p14:tracePt t="106407" x="8112125" y="3994150"/>
          <p14:tracePt t="106424" x="8112125" y="4016375"/>
          <p14:tracePt t="106428" x="8104188" y="4024313"/>
          <p14:tracePt t="106441" x="8104188" y="4038600"/>
          <p14:tracePt t="106456" x="8097838" y="4052888"/>
          <p14:tracePt t="106473" x="8089900" y="4073525"/>
          <p14:tracePt t="106490" x="8075613" y="4103688"/>
          <p14:tracePt t="106507" x="8061325" y="4124325"/>
          <p14:tracePt t="106523" x="8040688" y="4146550"/>
          <p14:tracePt t="106539" x="8024813" y="4160838"/>
          <p14:tracePt t="106556" x="8004175" y="4167188"/>
          <p14:tracePt t="106573" x="7981950" y="4167188"/>
          <p14:tracePt t="106589" x="7975600" y="4175125"/>
          <p14:tracePt t="106606" x="7967663" y="4175125"/>
          <p14:tracePt t="106650" x="7961313" y="4175125"/>
          <p14:tracePt t="106658" x="7953375" y="4167188"/>
          <p14:tracePt t="106674" x="7924800" y="4132263"/>
          <p14:tracePt t="106689" x="7902575" y="4067175"/>
          <p14:tracePt t="106707" x="7851775" y="3987800"/>
          <p14:tracePt t="106723" x="7788275" y="3900488"/>
          <p14:tracePt t="106740" x="7737475" y="3763963"/>
          <p14:tracePt t="106757" x="7715250" y="3684588"/>
          <p14:tracePt t="106774" x="7708900" y="3605213"/>
          <p14:tracePt t="106790" x="7708900" y="3548063"/>
          <p14:tracePt t="106807" x="7715250" y="3505200"/>
          <p14:tracePt t="106822" x="7743825" y="3460750"/>
          <p14:tracePt t="106838" x="7766050" y="3375025"/>
          <p14:tracePt t="106855" x="7794625" y="3295650"/>
          <p14:tracePt t="106870" x="7823200" y="3208338"/>
          <p14:tracePt t="106887" x="7851775" y="3128963"/>
          <p14:tracePt t="106906" x="7896225" y="3000375"/>
          <p14:tracePt t="106923" x="7916863" y="2921000"/>
          <p14:tracePt t="106927" x="7924800" y="2876550"/>
          <p14:tracePt t="106940" x="7939088" y="2833688"/>
          <p14:tracePt t="106956" x="7967663" y="2776538"/>
          <p14:tracePt t="106973" x="7981950" y="2740025"/>
          <p14:tracePt t="106990" x="7981950" y="2717800"/>
          <p14:tracePt t="107006" x="7989888" y="2697163"/>
          <p14:tracePt t="107023" x="7989888" y="2674938"/>
          <p14:tracePt t="107039" x="7996238" y="2654300"/>
          <p14:tracePt t="107056" x="8004175" y="2624138"/>
          <p14:tracePt t="107074" x="8004175" y="2609850"/>
          <p14:tracePt t="107090" x="8004175" y="2603500"/>
          <p14:tracePt t="107106" x="8004175" y="2595563"/>
          <p14:tracePt t="107123" x="8004175" y="2589213"/>
          <p14:tracePt t="107139" x="8004175" y="2574925"/>
          <p14:tracePt t="107214" x="7996238" y="2574925"/>
          <p14:tracePt t="107360" x="7989888" y="2574925"/>
          <p14:tracePt t="107368" x="7975600" y="2574925"/>
          <p14:tracePt t="107376" x="7967663" y="2574925"/>
          <p14:tracePt t="107390" x="7939088" y="2566988"/>
          <p14:tracePt t="107406" x="7851775" y="2544763"/>
          <p14:tracePt t="107423" x="7772400" y="2530475"/>
          <p14:tracePt t="107439" x="7729538" y="2509838"/>
          <p14:tracePt t="107456" x="7715250" y="2501900"/>
          <p14:tracePt t="107472" x="7715250" y="2495550"/>
          <p14:tracePt t="107506" x="7715250" y="2487613"/>
          <p14:tracePt t="107543" x="7708900" y="2487613"/>
          <p14:tracePt t="107552" x="7700963" y="2481263"/>
          <p14:tracePt t="107561" x="7686675" y="2481263"/>
          <p14:tracePt t="107573" x="7672388" y="2473325"/>
          <p14:tracePt t="107589" x="7635875" y="2459038"/>
          <p14:tracePt t="107606" x="7593013" y="2459038"/>
          <p14:tracePt t="107624" x="7570788" y="2459038"/>
          <p14:tracePt t="107742" x="7564438" y="2459038"/>
          <p14:tracePt t="107788" x="7564438" y="2465388"/>
          <p14:tracePt t="107797" x="7564438" y="2473325"/>
          <p14:tracePt t="107806" x="7564438" y="2487613"/>
          <p14:tracePt t="107822" x="7550150" y="2516188"/>
          <p14:tracePt t="107841" x="7550150" y="2581275"/>
          <p14:tracePt t="107856" x="7550150" y="2632075"/>
          <p14:tracePt t="107873" x="7535863" y="2703513"/>
          <p14:tracePt t="107890" x="7519988" y="2782888"/>
          <p14:tracePt t="107907" x="7505700" y="2862263"/>
          <p14:tracePt t="107923" x="7470775" y="3035300"/>
          <p14:tracePt t="107941" x="7448550" y="3143250"/>
          <p14:tracePt t="107957" x="7419975" y="3267075"/>
          <p14:tracePt t="107972" x="7391400" y="3381375"/>
          <p14:tracePt t="107988" x="7369175" y="3482975"/>
          <p14:tracePt t="108004" x="7362825" y="3562350"/>
          <p14:tracePt t="108020" x="7346950" y="3641725"/>
          <p14:tracePt t="108036" x="7318375" y="3706813"/>
          <p14:tracePt t="108054" x="7289800" y="3792538"/>
          <p14:tracePt t="108072" x="7269163" y="3857625"/>
          <p14:tracePt t="108088" x="7232650" y="3944938"/>
          <p14:tracePt t="108105" x="7204075" y="4002088"/>
          <p14:tracePt t="108123" x="7181850" y="4067175"/>
          <p14:tracePt t="108139" x="7181850" y="4103688"/>
          <p14:tracePt t="108156" x="7173913" y="4138613"/>
          <p14:tracePt t="108173" x="7173913" y="4152900"/>
          <p14:tracePt t="108191" x="7173913" y="4175125"/>
          <p14:tracePt t="108205" x="7189788" y="4197350"/>
          <p14:tracePt t="108222" x="7204075" y="4217988"/>
          <p14:tracePt t="108239" x="7218363" y="4240213"/>
          <p14:tracePt t="108256" x="7232650" y="4254500"/>
          <p14:tracePt t="108273" x="7232650" y="4260850"/>
          <p14:tracePt t="108316" x="7204075" y="4260850"/>
          <p14:tracePt t="108325" x="7159625" y="4254500"/>
          <p14:tracePt t="108339" x="7051675" y="4246563"/>
          <p14:tracePt t="108357" x="6900863" y="4217988"/>
          <p14:tracePt t="108372" x="6648450" y="4211638"/>
          <p14:tracePt t="108389" x="6353175" y="4175125"/>
          <p14:tracePt t="108406" x="6200775" y="4146550"/>
          <p14:tracePt t="108423" x="6165850" y="4124325"/>
          <p14:tracePt t="108572" x="6157913" y="4117975"/>
          <p14:tracePt t="108591" x="6149975" y="4110038"/>
          <p14:tracePt t="108614" x="6143625" y="4110038"/>
          <p14:tracePt t="108630" x="6129338" y="4110038"/>
          <p14:tracePt t="108644" x="6121400" y="4110038"/>
          <p14:tracePt t="108652" x="6107113" y="4110038"/>
          <p14:tracePt t="108660" x="6100763" y="4110038"/>
          <p14:tracePt t="108672" x="6086475" y="4110038"/>
          <p14:tracePt t="108689" x="6049963" y="4095750"/>
          <p14:tracePt t="108707" x="5999163" y="4067175"/>
          <p14:tracePt t="108722" x="5934075" y="4008438"/>
          <p14:tracePt t="108739" x="5826125" y="3930650"/>
          <p14:tracePt t="108755" x="5718175" y="3843338"/>
          <p14:tracePt t="108772" x="5646738" y="3763963"/>
          <p14:tracePt t="108789" x="5624513" y="3706813"/>
          <p14:tracePt t="108805" x="5602288" y="3613150"/>
          <p14:tracePt t="108822" x="5616575" y="3525838"/>
          <p14:tracePt t="108839" x="5646738" y="3409950"/>
          <p14:tracePt t="108855" x="5695950" y="3287713"/>
          <p14:tracePt t="108873" x="5732463" y="3157538"/>
          <p14:tracePt t="108889" x="5754688" y="3035300"/>
          <p14:tracePt t="108906" x="5768975" y="2927350"/>
          <p14:tracePt t="108923" x="5768975" y="2805113"/>
          <p14:tracePt t="108939" x="5754688" y="2768600"/>
          <p14:tracePt t="108955" x="5746750" y="2733675"/>
          <p14:tracePt t="108974" x="5746750" y="2689225"/>
          <p14:tracePt t="108989" x="5746750" y="2682875"/>
          <p14:tracePt t="109006" x="5754688" y="2646363"/>
          <p14:tracePt t="109023" x="5754688" y="2624138"/>
          <p14:tracePt t="109040" x="5754688" y="2609850"/>
          <p14:tracePt t="109057" x="5754688" y="2589213"/>
          <p14:tracePt t="109073" x="5754688" y="2574925"/>
          <p14:tracePt t="109090" x="5746750" y="2566988"/>
          <p14:tracePt t="109107" x="5724525" y="2566988"/>
          <p14:tracePt t="109123" x="5703888" y="2566988"/>
          <p14:tracePt t="109138" x="5681663" y="2581275"/>
          <p14:tracePt t="109154" x="5595938" y="2638425"/>
          <p14:tracePt t="109170" x="5508625" y="2725738"/>
          <p14:tracePt t="109188" x="5408613" y="2847975"/>
          <p14:tracePt t="109207" x="5264150" y="3100388"/>
          <p14:tracePt t="109222" x="5191125" y="3230563"/>
          <p14:tracePt t="109238" x="5170488" y="3346450"/>
          <p14:tracePt t="109257" x="5162550" y="3454400"/>
          <p14:tracePt t="109273" x="5184775" y="3554413"/>
          <p14:tracePt t="109289" x="5235575" y="3735388"/>
          <p14:tracePt t="109306" x="5278438" y="3865563"/>
          <p14:tracePt t="109323" x="5321300" y="3987800"/>
          <p14:tracePt t="109340" x="5349875" y="4110038"/>
          <p14:tracePt t="109355" x="5378450" y="4225925"/>
          <p14:tracePt t="109371" x="5400675" y="4319588"/>
          <p14:tracePt t="109388" x="5408613" y="4340225"/>
          <p14:tracePt t="109404" x="5394325" y="4356100"/>
          <p14:tracePt t="109420" x="5349875" y="4362450"/>
          <p14:tracePt t="109423" x="5307013" y="4362450"/>
          <p14:tracePt t="109438" x="5199063" y="4340225"/>
          <p14:tracePt t="109453" x="5068888" y="4305300"/>
          <p14:tracePt t="109470" x="4875213" y="4225925"/>
          <p14:tracePt t="109487" x="4513263" y="4117975"/>
          <p14:tracePt t="109503" x="4268788" y="4067175"/>
          <p14:tracePt t="109520" x="4132263" y="4038600"/>
          <p14:tracePt t="109538" x="4024313" y="4008438"/>
          <p14:tracePt t="109553" x="4016375" y="4008438"/>
          <p14:tracePt t="109622" x="4024313" y="3987800"/>
          <p14:tracePt t="109630" x="4052888" y="3930650"/>
          <p14:tracePt t="109638" x="4081463" y="3871913"/>
          <p14:tracePt t="109654" x="4110038" y="3792538"/>
          <p14:tracePt t="109672" x="4152900" y="3698875"/>
          <p14:tracePt t="109687" x="4181475" y="3598863"/>
          <p14:tracePt t="109703" x="4211638" y="3511550"/>
          <p14:tracePt t="109722" x="4254500" y="3360738"/>
          <p14:tracePt t="109737" x="4297363" y="3236913"/>
          <p14:tracePt t="109754" x="4333875" y="3122613"/>
          <p14:tracePt t="109772" x="4376738" y="2992438"/>
          <p14:tracePt t="109787" x="4405313" y="2862263"/>
          <p14:tracePt t="109804" x="4433888" y="2762250"/>
          <p14:tracePt t="109821" x="4456113" y="2674938"/>
          <p14:tracePt t="109839" x="4470400" y="2624138"/>
          <p14:tracePt t="109856" x="4470400" y="2603500"/>
          <p14:tracePt t="109872" x="4470400" y="2589213"/>
          <p14:tracePt t="109950" x="4456113" y="2589213"/>
          <p14:tracePt t="109957" x="4449763" y="2589213"/>
          <p14:tracePt t="109968" x="4427538" y="2589213"/>
          <p14:tracePt t="109986" x="4398963" y="2589213"/>
          <p14:tracePt t="110003" x="4348163" y="2595563"/>
          <p14:tracePt t="110019" x="4319588" y="2603500"/>
          <p14:tracePt t="110036" x="4311650" y="2609850"/>
          <p14:tracePt t="110086" x="4319588" y="2609850"/>
          <p14:tracePt t="110102" x="4325938" y="2609850"/>
          <p14:tracePt t="110107" x="4333875" y="2609850"/>
          <p14:tracePt t="110120" x="4340225" y="2609850"/>
          <p14:tracePt t="110137" x="4354513" y="2609850"/>
          <p14:tracePt t="110153" x="4362450" y="2609850"/>
          <p14:tracePt t="110194" x="4362450" y="2603500"/>
          <p14:tracePt t="110263" x="4354513" y="2603500"/>
          <p14:tracePt t="110270" x="4348163" y="2609850"/>
          <p14:tracePt t="110278" x="4319588" y="2617788"/>
          <p14:tracePt t="110287" x="4291013" y="2624138"/>
          <p14:tracePt t="110303" x="4181475" y="2638425"/>
          <p14:tracePt t="110319" x="4002088" y="2646363"/>
          <p14:tracePt t="110336" x="3792538" y="2617788"/>
          <p14:tracePt t="110352" x="3511550" y="2509838"/>
          <p14:tracePt t="110369" x="2984500" y="2371725"/>
          <p14:tracePt t="110386" x="2070100" y="2141538"/>
          <p14:tracePt t="110403" x="1406525" y="1946275"/>
          <p14:tracePt t="110419" x="908050" y="1773238"/>
          <p14:tracePt t="110436" x="511175" y="1630363"/>
          <p14:tracePt t="110453" x="122238" y="1463675"/>
          <p14:tracePt t="110536" x="57150" y="1290638"/>
          <p14:tracePt t="110552" x="403225" y="1370013"/>
          <p14:tracePt t="110569" x="576263" y="1506538"/>
          <p14:tracePt t="110586" x="714375" y="1679575"/>
          <p14:tracePt t="110602" x="814388" y="1795463"/>
          <p14:tracePt t="110619" x="828675" y="1817688"/>
          <p14:tracePt t="110755" x="836613" y="1817688"/>
          <p14:tracePt t="110761" x="893763" y="1787525"/>
          <p14:tracePt t="110771" x="936625" y="1730375"/>
          <p14:tracePt t="110788" x="995363" y="1585913"/>
          <p14:tracePt t="110804" x="1001713" y="1492250"/>
          <p14:tracePt t="110821" x="981075" y="1471613"/>
          <p14:tracePt t="110839" x="706438" y="1370013"/>
          <p14:tracePt t="110855" x="288925" y="1239838"/>
        </p14:tracePtLst>
      </p14:laserTraceLst>
    </p:ext>
  </p:extLs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1383030"/>
            <a:ext cx="3702050" cy="3873500"/>
          </a:xfrm>
          <a:prstGeom prst="rect">
            <a:avLst/>
          </a:prstGeom>
        </p:spPr>
        <p:txBody>
          <a:bodyPr vert="horz" wrap="square" lIns="0" tIns="147320" rIns="0" bIns="0" rtlCol="0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1160"/>
              </a:spcBef>
              <a:buChar char="•"/>
              <a:tabLst>
                <a:tab pos="203200" algn="l"/>
              </a:tabLst>
            </a:pPr>
            <a:r>
              <a:rPr sz="1550" spc="10" dirty="0">
                <a:latin typeface="Arial"/>
                <a:cs typeface="Arial"/>
              </a:rPr>
              <a:t>1+ </a:t>
            </a:r>
            <a:r>
              <a:rPr sz="1550" spc="20" dirty="0">
                <a:latin typeface="Arial"/>
                <a:cs typeface="Arial"/>
              </a:rPr>
              <a:t>½ Interruptores </a:t>
            </a:r>
            <a:r>
              <a:rPr sz="1550" spc="15" dirty="0">
                <a:latin typeface="Arial"/>
                <a:cs typeface="Arial"/>
              </a:rPr>
              <a:t>por</a:t>
            </a:r>
            <a:r>
              <a:rPr sz="1550" spc="60" dirty="0">
                <a:latin typeface="Arial"/>
                <a:cs typeface="Arial"/>
              </a:rPr>
              <a:t> </a:t>
            </a:r>
            <a:r>
              <a:rPr sz="1550" spc="10" dirty="0">
                <a:latin typeface="Arial"/>
                <a:cs typeface="Arial"/>
              </a:rPr>
              <a:t>circuito</a:t>
            </a:r>
            <a:endParaRPr sz="155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1065"/>
              </a:spcBef>
              <a:buChar char="•"/>
              <a:tabLst>
                <a:tab pos="203200" algn="l"/>
              </a:tabLst>
            </a:pPr>
            <a:r>
              <a:rPr sz="1550" spc="10" dirty="0">
                <a:latin typeface="Arial"/>
                <a:cs typeface="Arial"/>
              </a:rPr>
              <a:t>3 </a:t>
            </a:r>
            <a:r>
              <a:rPr sz="1550" spc="20" dirty="0">
                <a:latin typeface="Arial"/>
                <a:cs typeface="Arial"/>
              </a:rPr>
              <a:t>Seccionadores </a:t>
            </a:r>
            <a:r>
              <a:rPr sz="1550" spc="15" dirty="0">
                <a:latin typeface="Arial"/>
                <a:cs typeface="Arial"/>
              </a:rPr>
              <a:t>por</a:t>
            </a:r>
            <a:r>
              <a:rPr sz="1550" spc="55" dirty="0">
                <a:latin typeface="Arial"/>
                <a:cs typeface="Arial"/>
              </a:rPr>
              <a:t> </a:t>
            </a:r>
            <a:r>
              <a:rPr sz="1550" spc="10" dirty="0">
                <a:latin typeface="Arial"/>
                <a:cs typeface="Arial"/>
              </a:rPr>
              <a:t>circuito</a:t>
            </a:r>
            <a:endParaRPr sz="155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990"/>
              </a:spcBef>
              <a:buChar char="•"/>
              <a:tabLst>
                <a:tab pos="203200" algn="l"/>
              </a:tabLst>
            </a:pPr>
            <a:r>
              <a:rPr sz="1550" spc="10" dirty="0">
                <a:latin typeface="Arial"/>
                <a:cs typeface="Arial"/>
              </a:rPr>
              <a:t>Fallo </a:t>
            </a:r>
            <a:r>
              <a:rPr sz="1550" spc="15" dirty="0">
                <a:latin typeface="Arial"/>
                <a:cs typeface="Arial"/>
              </a:rPr>
              <a:t>en barra: </a:t>
            </a:r>
            <a:r>
              <a:rPr sz="1550" spc="20" dirty="0">
                <a:latin typeface="Arial"/>
                <a:cs typeface="Arial"/>
              </a:rPr>
              <a:t>Continuidad </a:t>
            </a:r>
            <a:r>
              <a:rPr sz="1550" spc="15" dirty="0">
                <a:latin typeface="Arial"/>
                <a:cs typeface="Arial"/>
              </a:rPr>
              <a:t>de</a:t>
            </a:r>
            <a:r>
              <a:rPr sz="1550" spc="95" dirty="0">
                <a:latin typeface="Arial"/>
                <a:cs typeface="Arial"/>
              </a:rPr>
              <a:t> </a:t>
            </a:r>
            <a:r>
              <a:rPr sz="1550" spc="20" dirty="0">
                <a:latin typeface="Arial"/>
                <a:cs typeface="Arial"/>
              </a:rPr>
              <a:t>servicio</a:t>
            </a:r>
            <a:endParaRPr sz="1550">
              <a:latin typeface="Arial"/>
              <a:cs typeface="Arial"/>
            </a:endParaRPr>
          </a:p>
          <a:p>
            <a:pPr marL="203200" marR="921385" indent="-190500">
              <a:lnSpc>
                <a:spcPct val="133100"/>
              </a:lnSpc>
              <a:spcBef>
                <a:spcPts val="450"/>
              </a:spcBef>
              <a:buChar char="•"/>
              <a:tabLst>
                <a:tab pos="203200" algn="l"/>
              </a:tabLst>
            </a:pPr>
            <a:r>
              <a:rPr sz="1550" spc="10" dirty="0">
                <a:latin typeface="Arial"/>
                <a:cs typeface="Arial"/>
              </a:rPr>
              <a:t>Fallo </a:t>
            </a:r>
            <a:r>
              <a:rPr sz="1550" spc="15" dirty="0">
                <a:latin typeface="Arial"/>
                <a:cs typeface="Arial"/>
              </a:rPr>
              <a:t>de </a:t>
            </a:r>
            <a:r>
              <a:rPr sz="1550" spc="10" dirty="0">
                <a:latin typeface="Arial"/>
                <a:cs typeface="Arial"/>
              </a:rPr>
              <a:t>interruptor </a:t>
            </a:r>
            <a:r>
              <a:rPr sz="1550" spc="15" dirty="0">
                <a:latin typeface="Arial"/>
                <a:cs typeface="Arial"/>
              </a:rPr>
              <a:t>en barra:  Continuidad de</a:t>
            </a:r>
            <a:r>
              <a:rPr sz="1550" spc="95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servicio</a:t>
            </a:r>
            <a:endParaRPr sz="1550">
              <a:latin typeface="Arial"/>
              <a:cs typeface="Arial"/>
            </a:endParaRPr>
          </a:p>
          <a:p>
            <a:pPr marL="203200" marR="152400" indent="-190500">
              <a:lnSpc>
                <a:spcPct val="133100"/>
              </a:lnSpc>
              <a:spcBef>
                <a:spcPts val="445"/>
              </a:spcBef>
              <a:buChar char="•"/>
              <a:tabLst>
                <a:tab pos="203200" algn="l"/>
              </a:tabLst>
            </a:pPr>
            <a:r>
              <a:rPr sz="1550" spc="10" dirty="0">
                <a:latin typeface="Arial"/>
                <a:cs typeface="Arial"/>
              </a:rPr>
              <a:t>Fallo de interruptor central: Se </a:t>
            </a:r>
            <a:r>
              <a:rPr sz="1550" spc="5" dirty="0">
                <a:latin typeface="Arial"/>
                <a:cs typeface="Arial"/>
              </a:rPr>
              <a:t>pierde  </a:t>
            </a:r>
            <a:r>
              <a:rPr sz="1550" spc="15" dirty="0">
                <a:latin typeface="Arial"/>
                <a:cs typeface="Arial"/>
              </a:rPr>
              <a:t>un</a:t>
            </a:r>
            <a:r>
              <a:rPr sz="1550" spc="20" dirty="0">
                <a:latin typeface="Arial"/>
                <a:cs typeface="Arial"/>
              </a:rPr>
              <a:t> </a:t>
            </a:r>
            <a:r>
              <a:rPr sz="1550" spc="10" dirty="0">
                <a:latin typeface="Arial"/>
                <a:cs typeface="Arial"/>
              </a:rPr>
              <a:t>circuito</a:t>
            </a:r>
            <a:endParaRPr sz="1550">
              <a:latin typeface="Arial"/>
              <a:cs typeface="Arial"/>
            </a:endParaRPr>
          </a:p>
          <a:p>
            <a:pPr marL="203200" marR="846455" indent="-190500">
              <a:lnSpc>
                <a:spcPct val="137100"/>
              </a:lnSpc>
              <a:spcBef>
                <a:spcPts val="300"/>
              </a:spcBef>
              <a:buChar char="•"/>
              <a:tabLst>
                <a:tab pos="203200" algn="l"/>
              </a:tabLst>
            </a:pPr>
            <a:r>
              <a:rPr sz="1550" spc="15" dirty="0">
                <a:latin typeface="Arial"/>
                <a:cs typeface="Arial"/>
              </a:rPr>
              <a:t>Mantenimiento de interruptor:  Continuidad de</a:t>
            </a:r>
            <a:r>
              <a:rPr sz="1550" spc="100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servicio</a:t>
            </a:r>
            <a:endParaRPr sz="1550">
              <a:latin typeface="Arial"/>
              <a:cs typeface="Arial"/>
            </a:endParaRPr>
          </a:p>
          <a:p>
            <a:pPr marL="203200" marR="720725" indent="-190500">
              <a:lnSpc>
                <a:spcPct val="137100"/>
              </a:lnSpc>
              <a:spcBef>
                <a:spcPts val="300"/>
              </a:spcBef>
              <a:buChar char="•"/>
              <a:tabLst>
                <a:tab pos="203200" algn="l"/>
              </a:tabLst>
            </a:pPr>
            <a:r>
              <a:rPr sz="1550" spc="15" dirty="0">
                <a:latin typeface="Arial"/>
                <a:cs typeface="Arial"/>
              </a:rPr>
              <a:t>Posible operación con </a:t>
            </a:r>
            <a:r>
              <a:rPr sz="1550" spc="10" dirty="0">
                <a:latin typeface="Arial"/>
                <a:cs typeface="Arial"/>
              </a:rPr>
              <a:t>2 </a:t>
            </a:r>
            <a:r>
              <a:rPr sz="1550" spc="15" dirty="0">
                <a:latin typeface="Arial"/>
                <a:cs typeface="Arial"/>
              </a:rPr>
              <a:t>nudos  </a:t>
            </a:r>
            <a:r>
              <a:rPr sz="1550" spc="25" dirty="0">
                <a:latin typeface="Arial"/>
                <a:cs typeface="Arial"/>
              </a:rPr>
              <a:t>eléctricos</a:t>
            </a:r>
            <a:endParaRPr sz="155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97000" y="295275"/>
            <a:ext cx="6057265" cy="76263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577975" marR="5080" indent="-1565275">
              <a:lnSpc>
                <a:spcPct val="101600"/>
              </a:lnSpc>
              <a:spcBef>
                <a:spcPts val="50"/>
              </a:spcBef>
            </a:pPr>
            <a:r>
              <a:rPr spc="-5" dirty="0"/>
              <a:t>6. </a:t>
            </a:r>
            <a:r>
              <a:rPr dirty="0"/>
              <a:t>Esquemas </a:t>
            </a:r>
            <a:r>
              <a:rPr spc="10" dirty="0"/>
              <a:t>eléctricos </a:t>
            </a:r>
            <a:r>
              <a:rPr spc="-5" dirty="0"/>
              <a:t>de subestaciones  </a:t>
            </a:r>
            <a:r>
              <a:rPr dirty="0"/>
              <a:t>Interruptor y</a:t>
            </a:r>
            <a:r>
              <a:rPr spc="20" dirty="0"/>
              <a:t> </a:t>
            </a:r>
            <a:r>
              <a:rPr spc="5" dirty="0"/>
              <a:t>medio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5413375" y="1493837"/>
            <a:ext cx="2486025" cy="4352925"/>
            <a:chOff x="5413375" y="1493837"/>
            <a:chExt cx="2486025" cy="4352925"/>
          </a:xfrm>
        </p:grpSpPr>
        <p:sp>
          <p:nvSpPr>
            <p:cNvPr id="5" name="object 5"/>
            <p:cNvSpPr/>
            <p:nvPr/>
          </p:nvSpPr>
          <p:spPr>
            <a:xfrm>
              <a:off x="5861050" y="2298700"/>
              <a:ext cx="257175" cy="247650"/>
            </a:xfrm>
            <a:custGeom>
              <a:avLst/>
              <a:gdLst/>
              <a:ahLst/>
              <a:cxnLst/>
              <a:rect l="l" t="t" r="r" b="b"/>
              <a:pathLst>
                <a:path w="257175" h="247650">
                  <a:moveTo>
                    <a:pt x="0" y="0"/>
                  </a:moveTo>
                  <a:lnTo>
                    <a:pt x="257175" y="0"/>
                  </a:lnTo>
                  <a:lnTo>
                    <a:pt x="257175" y="247650"/>
                  </a:lnTo>
                  <a:lnTo>
                    <a:pt x="0" y="24765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594350" y="1508125"/>
              <a:ext cx="2047875" cy="1676400"/>
            </a:xfrm>
            <a:custGeom>
              <a:avLst/>
              <a:gdLst/>
              <a:ahLst/>
              <a:cxnLst/>
              <a:rect l="l" t="t" r="r" b="b"/>
              <a:pathLst>
                <a:path w="2047875" h="1676400">
                  <a:moveTo>
                    <a:pt x="400050" y="1038225"/>
                  </a:moveTo>
                  <a:lnTo>
                    <a:pt x="400050" y="1247775"/>
                  </a:lnTo>
                </a:path>
                <a:path w="2047875" h="1676400">
                  <a:moveTo>
                    <a:pt x="400050" y="542925"/>
                  </a:moveTo>
                  <a:lnTo>
                    <a:pt x="400050" y="771525"/>
                  </a:lnTo>
                </a:path>
                <a:path w="2047875" h="1676400">
                  <a:moveTo>
                    <a:pt x="504825" y="1238250"/>
                  </a:moveTo>
                  <a:lnTo>
                    <a:pt x="390525" y="1428750"/>
                  </a:lnTo>
                </a:path>
                <a:path w="2047875" h="1676400">
                  <a:moveTo>
                    <a:pt x="400050" y="1419225"/>
                  </a:moveTo>
                  <a:lnTo>
                    <a:pt x="400050" y="1676400"/>
                  </a:lnTo>
                </a:path>
                <a:path w="2047875" h="1676400">
                  <a:moveTo>
                    <a:pt x="514350" y="361950"/>
                  </a:moveTo>
                  <a:lnTo>
                    <a:pt x="400050" y="552450"/>
                  </a:lnTo>
                </a:path>
                <a:path w="2047875" h="1676400">
                  <a:moveTo>
                    <a:pt x="390525" y="19050"/>
                  </a:moveTo>
                  <a:lnTo>
                    <a:pt x="390525" y="342900"/>
                  </a:lnTo>
                </a:path>
                <a:path w="2047875" h="1676400">
                  <a:moveTo>
                    <a:pt x="0" y="0"/>
                  </a:moveTo>
                  <a:lnTo>
                    <a:pt x="2047875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961062" y="3427412"/>
              <a:ext cx="95250" cy="1047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880100" y="3613150"/>
              <a:ext cx="257175" cy="247650"/>
            </a:xfrm>
            <a:custGeom>
              <a:avLst/>
              <a:gdLst/>
              <a:ahLst/>
              <a:cxnLst/>
              <a:rect l="l" t="t" r="r" b="b"/>
              <a:pathLst>
                <a:path w="257175" h="247650">
                  <a:moveTo>
                    <a:pt x="0" y="0"/>
                  </a:moveTo>
                  <a:lnTo>
                    <a:pt x="257175" y="0"/>
                  </a:lnTo>
                  <a:lnTo>
                    <a:pt x="257175" y="247650"/>
                  </a:lnTo>
                  <a:lnTo>
                    <a:pt x="0" y="24765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708650" y="3184525"/>
              <a:ext cx="2047875" cy="2647950"/>
            </a:xfrm>
            <a:custGeom>
              <a:avLst/>
              <a:gdLst/>
              <a:ahLst/>
              <a:cxnLst/>
              <a:rect l="l" t="t" r="r" b="b"/>
              <a:pathLst>
                <a:path w="2047875" h="2647950">
                  <a:moveTo>
                    <a:pt x="304800" y="676275"/>
                  </a:moveTo>
                  <a:lnTo>
                    <a:pt x="304800" y="885825"/>
                  </a:lnTo>
                </a:path>
                <a:path w="2047875" h="2647950">
                  <a:moveTo>
                    <a:pt x="295275" y="180975"/>
                  </a:moveTo>
                  <a:lnTo>
                    <a:pt x="295275" y="409575"/>
                  </a:lnTo>
                </a:path>
                <a:path w="2047875" h="2647950">
                  <a:moveTo>
                    <a:pt x="409575" y="876300"/>
                  </a:moveTo>
                  <a:lnTo>
                    <a:pt x="295275" y="1066800"/>
                  </a:lnTo>
                </a:path>
                <a:path w="2047875" h="2647950">
                  <a:moveTo>
                    <a:pt x="295275" y="1057275"/>
                  </a:moveTo>
                  <a:lnTo>
                    <a:pt x="295275" y="1314450"/>
                  </a:lnTo>
                </a:path>
                <a:path w="2047875" h="2647950">
                  <a:moveTo>
                    <a:pt x="419100" y="0"/>
                  </a:moveTo>
                  <a:lnTo>
                    <a:pt x="304800" y="190500"/>
                  </a:lnTo>
                </a:path>
                <a:path w="2047875" h="2647950">
                  <a:moveTo>
                    <a:pt x="0" y="2647950"/>
                  </a:moveTo>
                  <a:lnTo>
                    <a:pt x="2047875" y="26479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908675" y="4937125"/>
              <a:ext cx="257175" cy="257175"/>
            </a:xfrm>
            <a:custGeom>
              <a:avLst/>
              <a:gdLst/>
              <a:ahLst/>
              <a:cxnLst/>
              <a:rect l="l" t="t" r="r" b="b"/>
              <a:pathLst>
                <a:path w="257175" h="257175">
                  <a:moveTo>
                    <a:pt x="0" y="0"/>
                  </a:moveTo>
                  <a:lnTo>
                    <a:pt x="257175" y="0"/>
                  </a:lnTo>
                  <a:lnTo>
                    <a:pt x="257175" y="257175"/>
                  </a:lnTo>
                  <a:lnTo>
                    <a:pt x="0" y="2571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032500" y="4508500"/>
              <a:ext cx="123825" cy="1323975"/>
            </a:xfrm>
            <a:custGeom>
              <a:avLst/>
              <a:gdLst/>
              <a:ahLst/>
              <a:cxnLst/>
              <a:rect l="l" t="t" r="r" b="b"/>
              <a:pathLst>
                <a:path w="123825" h="1323975">
                  <a:moveTo>
                    <a:pt x="0" y="685800"/>
                  </a:moveTo>
                  <a:lnTo>
                    <a:pt x="0" y="895350"/>
                  </a:lnTo>
                </a:path>
                <a:path w="123825" h="1323975">
                  <a:moveTo>
                    <a:pt x="0" y="190500"/>
                  </a:moveTo>
                  <a:lnTo>
                    <a:pt x="0" y="419100"/>
                  </a:lnTo>
                </a:path>
                <a:path w="123825" h="1323975">
                  <a:moveTo>
                    <a:pt x="114300" y="885825"/>
                  </a:moveTo>
                  <a:lnTo>
                    <a:pt x="0" y="1076325"/>
                  </a:lnTo>
                </a:path>
                <a:path w="123825" h="1323975">
                  <a:moveTo>
                    <a:pt x="0" y="1066800"/>
                  </a:moveTo>
                  <a:lnTo>
                    <a:pt x="0" y="1323975"/>
                  </a:lnTo>
                </a:path>
                <a:path w="123825" h="1323975">
                  <a:moveTo>
                    <a:pt x="123825" y="0"/>
                  </a:moveTo>
                  <a:lnTo>
                    <a:pt x="9525" y="1905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980112" y="5646737"/>
              <a:ext cx="104775" cy="10477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451475" y="4327525"/>
              <a:ext cx="561975" cy="47625"/>
            </a:xfrm>
            <a:custGeom>
              <a:avLst/>
              <a:gdLst/>
              <a:ahLst/>
              <a:cxnLst/>
              <a:rect l="l" t="t" r="r" b="b"/>
              <a:pathLst>
                <a:path w="561975" h="47625">
                  <a:moveTo>
                    <a:pt x="133350" y="0"/>
                  </a:moveTo>
                  <a:lnTo>
                    <a:pt x="0" y="19050"/>
                  </a:lnTo>
                  <a:lnTo>
                    <a:pt x="133350" y="47625"/>
                  </a:lnTo>
                  <a:lnTo>
                    <a:pt x="133350" y="38100"/>
                  </a:lnTo>
                  <a:lnTo>
                    <a:pt x="114300" y="38100"/>
                  </a:lnTo>
                  <a:lnTo>
                    <a:pt x="114300" y="28575"/>
                  </a:lnTo>
                  <a:lnTo>
                    <a:pt x="133350" y="28575"/>
                  </a:lnTo>
                  <a:lnTo>
                    <a:pt x="133350" y="19050"/>
                  </a:lnTo>
                  <a:lnTo>
                    <a:pt x="114300" y="19050"/>
                  </a:lnTo>
                  <a:lnTo>
                    <a:pt x="114300" y="9525"/>
                  </a:lnTo>
                  <a:lnTo>
                    <a:pt x="133350" y="9525"/>
                  </a:lnTo>
                  <a:lnTo>
                    <a:pt x="133350" y="0"/>
                  </a:lnTo>
                  <a:close/>
                </a:path>
                <a:path w="561975" h="47625">
                  <a:moveTo>
                    <a:pt x="133350" y="28575"/>
                  </a:moveTo>
                  <a:lnTo>
                    <a:pt x="114300" y="28575"/>
                  </a:lnTo>
                  <a:lnTo>
                    <a:pt x="114300" y="38100"/>
                  </a:lnTo>
                  <a:lnTo>
                    <a:pt x="133350" y="38100"/>
                  </a:lnTo>
                  <a:lnTo>
                    <a:pt x="133350" y="28575"/>
                  </a:lnTo>
                  <a:close/>
                </a:path>
                <a:path w="561975" h="47625">
                  <a:moveTo>
                    <a:pt x="561975" y="28575"/>
                  </a:moveTo>
                  <a:lnTo>
                    <a:pt x="133350" y="28575"/>
                  </a:lnTo>
                  <a:lnTo>
                    <a:pt x="133350" y="38100"/>
                  </a:lnTo>
                  <a:lnTo>
                    <a:pt x="561975" y="38100"/>
                  </a:lnTo>
                  <a:lnTo>
                    <a:pt x="561975" y="28575"/>
                  </a:lnTo>
                  <a:close/>
                </a:path>
                <a:path w="561975" h="47625">
                  <a:moveTo>
                    <a:pt x="133350" y="9525"/>
                  </a:moveTo>
                  <a:lnTo>
                    <a:pt x="114300" y="9525"/>
                  </a:lnTo>
                  <a:lnTo>
                    <a:pt x="114300" y="19050"/>
                  </a:lnTo>
                  <a:lnTo>
                    <a:pt x="133350" y="19050"/>
                  </a:lnTo>
                  <a:lnTo>
                    <a:pt x="133350" y="9525"/>
                  </a:lnTo>
                  <a:close/>
                </a:path>
                <a:path w="561975" h="47625">
                  <a:moveTo>
                    <a:pt x="561975" y="9525"/>
                  </a:moveTo>
                  <a:lnTo>
                    <a:pt x="133350" y="9525"/>
                  </a:lnTo>
                  <a:lnTo>
                    <a:pt x="133350" y="19050"/>
                  </a:lnTo>
                  <a:lnTo>
                    <a:pt x="561975" y="19050"/>
                  </a:lnTo>
                  <a:lnTo>
                    <a:pt x="561975" y="95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942012" y="1636712"/>
              <a:ext cx="95250" cy="1047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413375" y="3022600"/>
              <a:ext cx="561975" cy="47625"/>
            </a:xfrm>
            <a:custGeom>
              <a:avLst/>
              <a:gdLst/>
              <a:ahLst/>
              <a:cxnLst/>
              <a:rect l="l" t="t" r="r" b="b"/>
              <a:pathLst>
                <a:path w="561975" h="47625">
                  <a:moveTo>
                    <a:pt x="123825" y="0"/>
                  </a:moveTo>
                  <a:lnTo>
                    <a:pt x="0" y="19050"/>
                  </a:lnTo>
                  <a:lnTo>
                    <a:pt x="123825" y="47625"/>
                  </a:lnTo>
                  <a:lnTo>
                    <a:pt x="123825" y="38100"/>
                  </a:lnTo>
                  <a:lnTo>
                    <a:pt x="114300" y="38100"/>
                  </a:lnTo>
                  <a:lnTo>
                    <a:pt x="114300" y="28575"/>
                  </a:lnTo>
                  <a:lnTo>
                    <a:pt x="123825" y="28575"/>
                  </a:lnTo>
                  <a:lnTo>
                    <a:pt x="123825" y="19050"/>
                  </a:lnTo>
                  <a:lnTo>
                    <a:pt x="114300" y="19050"/>
                  </a:lnTo>
                  <a:lnTo>
                    <a:pt x="114300" y="9525"/>
                  </a:lnTo>
                  <a:lnTo>
                    <a:pt x="123825" y="9525"/>
                  </a:lnTo>
                  <a:lnTo>
                    <a:pt x="123825" y="0"/>
                  </a:lnTo>
                  <a:close/>
                </a:path>
                <a:path w="561975" h="47625">
                  <a:moveTo>
                    <a:pt x="123825" y="28575"/>
                  </a:moveTo>
                  <a:lnTo>
                    <a:pt x="114300" y="28575"/>
                  </a:lnTo>
                  <a:lnTo>
                    <a:pt x="114300" y="38100"/>
                  </a:lnTo>
                  <a:lnTo>
                    <a:pt x="123825" y="38100"/>
                  </a:lnTo>
                  <a:lnTo>
                    <a:pt x="123825" y="28575"/>
                  </a:lnTo>
                  <a:close/>
                </a:path>
                <a:path w="561975" h="47625">
                  <a:moveTo>
                    <a:pt x="561975" y="28575"/>
                  </a:moveTo>
                  <a:lnTo>
                    <a:pt x="123825" y="28575"/>
                  </a:lnTo>
                  <a:lnTo>
                    <a:pt x="123825" y="38100"/>
                  </a:lnTo>
                  <a:lnTo>
                    <a:pt x="561975" y="38100"/>
                  </a:lnTo>
                  <a:lnTo>
                    <a:pt x="561975" y="28575"/>
                  </a:lnTo>
                  <a:close/>
                </a:path>
                <a:path w="561975" h="47625">
                  <a:moveTo>
                    <a:pt x="123825" y="9525"/>
                  </a:moveTo>
                  <a:lnTo>
                    <a:pt x="114300" y="9525"/>
                  </a:lnTo>
                  <a:lnTo>
                    <a:pt x="114300" y="19050"/>
                  </a:lnTo>
                  <a:lnTo>
                    <a:pt x="123825" y="19050"/>
                  </a:lnTo>
                  <a:lnTo>
                    <a:pt x="123825" y="9525"/>
                  </a:lnTo>
                  <a:close/>
                </a:path>
                <a:path w="561975" h="47625">
                  <a:moveTo>
                    <a:pt x="561975" y="9525"/>
                  </a:moveTo>
                  <a:lnTo>
                    <a:pt x="123825" y="9525"/>
                  </a:lnTo>
                  <a:lnTo>
                    <a:pt x="123825" y="19050"/>
                  </a:lnTo>
                  <a:lnTo>
                    <a:pt x="561975" y="19050"/>
                  </a:lnTo>
                  <a:lnTo>
                    <a:pt x="561975" y="95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185025" y="2289175"/>
              <a:ext cx="257175" cy="247650"/>
            </a:xfrm>
            <a:custGeom>
              <a:avLst/>
              <a:gdLst/>
              <a:ahLst/>
              <a:cxnLst/>
              <a:rect l="l" t="t" r="r" b="b"/>
              <a:pathLst>
                <a:path w="257175" h="247650">
                  <a:moveTo>
                    <a:pt x="0" y="0"/>
                  </a:moveTo>
                  <a:lnTo>
                    <a:pt x="257175" y="0"/>
                  </a:lnTo>
                  <a:lnTo>
                    <a:pt x="257175" y="247650"/>
                  </a:lnTo>
                  <a:lnTo>
                    <a:pt x="0" y="24765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308850" y="1517650"/>
              <a:ext cx="123825" cy="1657350"/>
            </a:xfrm>
            <a:custGeom>
              <a:avLst/>
              <a:gdLst/>
              <a:ahLst/>
              <a:cxnLst/>
              <a:rect l="l" t="t" r="r" b="b"/>
              <a:pathLst>
                <a:path w="123825" h="1657350">
                  <a:moveTo>
                    <a:pt x="9525" y="1019175"/>
                  </a:moveTo>
                  <a:lnTo>
                    <a:pt x="9525" y="1228725"/>
                  </a:lnTo>
                </a:path>
                <a:path w="123825" h="1657350">
                  <a:moveTo>
                    <a:pt x="0" y="523875"/>
                  </a:moveTo>
                  <a:lnTo>
                    <a:pt x="0" y="752475"/>
                  </a:lnTo>
                </a:path>
                <a:path w="123825" h="1657350">
                  <a:moveTo>
                    <a:pt x="114300" y="1219200"/>
                  </a:moveTo>
                  <a:lnTo>
                    <a:pt x="0" y="1409700"/>
                  </a:lnTo>
                </a:path>
                <a:path w="123825" h="1657350">
                  <a:moveTo>
                    <a:pt x="0" y="1400175"/>
                  </a:moveTo>
                  <a:lnTo>
                    <a:pt x="0" y="1657350"/>
                  </a:lnTo>
                </a:path>
                <a:path w="123825" h="1657350">
                  <a:moveTo>
                    <a:pt x="123825" y="342900"/>
                  </a:moveTo>
                  <a:lnTo>
                    <a:pt x="9525" y="533400"/>
                  </a:lnTo>
                </a:path>
                <a:path w="123825" h="1657350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285037" y="3417887"/>
              <a:ext cx="95250" cy="1047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204075" y="3594100"/>
              <a:ext cx="257175" cy="257175"/>
            </a:xfrm>
            <a:custGeom>
              <a:avLst/>
              <a:gdLst/>
              <a:ahLst/>
              <a:cxnLst/>
              <a:rect l="l" t="t" r="r" b="b"/>
              <a:pathLst>
                <a:path w="257175" h="257175">
                  <a:moveTo>
                    <a:pt x="0" y="0"/>
                  </a:moveTo>
                  <a:lnTo>
                    <a:pt x="257175" y="0"/>
                  </a:lnTo>
                  <a:lnTo>
                    <a:pt x="257175" y="257175"/>
                  </a:lnTo>
                  <a:lnTo>
                    <a:pt x="0" y="2571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327900" y="3165475"/>
              <a:ext cx="123825" cy="1323975"/>
            </a:xfrm>
            <a:custGeom>
              <a:avLst/>
              <a:gdLst/>
              <a:ahLst/>
              <a:cxnLst/>
              <a:rect l="l" t="t" r="r" b="b"/>
              <a:pathLst>
                <a:path w="123825" h="1323975">
                  <a:moveTo>
                    <a:pt x="0" y="685800"/>
                  </a:moveTo>
                  <a:lnTo>
                    <a:pt x="0" y="895350"/>
                  </a:lnTo>
                </a:path>
                <a:path w="123825" h="1323975">
                  <a:moveTo>
                    <a:pt x="0" y="190500"/>
                  </a:moveTo>
                  <a:lnTo>
                    <a:pt x="0" y="419100"/>
                  </a:lnTo>
                </a:path>
                <a:path w="123825" h="1323975">
                  <a:moveTo>
                    <a:pt x="114300" y="885825"/>
                  </a:moveTo>
                  <a:lnTo>
                    <a:pt x="0" y="1076325"/>
                  </a:lnTo>
                </a:path>
                <a:path w="123825" h="1323975">
                  <a:moveTo>
                    <a:pt x="0" y="1066800"/>
                  </a:moveTo>
                  <a:lnTo>
                    <a:pt x="0" y="1323975"/>
                  </a:lnTo>
                </a:path>
                <a:path w="123825" h="1323975">
                  <a:moveTo>
                    <a:pt x="123825" y="0"/>
                  </a:moveTo>
                  <a:lnTo>
                    <a:pt x="9525" y="1905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232650" y="4927600"/>
              <a:ext cx="247650" cy="257175"/>
            </a:xfrm>
            <a:custGeom>
              <a:avLst/>
              <a:gdLst/>
              <a:ahLst/>
              <a:cxnLst/>
              <a:rect l="l" t="t" r="r" b="b"/>
              <a:pathLst>
                <a:path w="247650" h="257175">
                  <a:moveTo>
                    <a:pt x="0" y="0"/>
                  </a:moveTo>
                  <a:lnTo>
                    <a:pt x="247650" y="0"/>
                  </a:lnTo>
                  <a:lnTo>
                    <a:pt x="247650" y="257175"/>
                  </a:lnTo>
                  <a:lnTo>
                    <a:pt x="0" y="2571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356475" y="4498975"/>
              <a:ext cx="114300" cy="1323975"/>
            </a:xfrm>
            <a:custGeom>
              <a:avLst/>
              <a:gdLst/>
              <a:ahLst/>
              <a:cxnLst/>
              <a:rect l="l" t="t" r="r" b="b"/>
              <a:pathLst>
                <a:path w="114300" h="1323975">
                  <a:moveTo>
                    <a:pt x="0" y="685800"/>
                  </a:moveTo>
                  <a:lnTo>
                    <a:pt x="0" y="895350"/>
                  </a:lnTo>
                </a:path>
                <a:path w="114300" h="1323975">
                  <a:moveTo>
                    <a:pt x="0" y="190500"/>
                  </a:moveTo>
                  <a:lnTo>
                    <a:pt x="0" y="419100"/>
                  </a:lnTo>
                </a:path>
                <a:path w="114300" h="1323975">
                  <a:moveTo>
                    <a:pt x="114300" y="876300"/>
                  </a:moveTo>
                  <a:lnTo>
                    <a:pt x="0" y="1066800"/>
                  </a:lnTo>
                </a:path>
                <a:path w="114300" h="1323975">
                  <a:moveTo>
                    <a:pt x="0" y="1066800"/>
                  </a:moveTo>
                  <a:lnTo>
                    <a:pt x="0" y="1323975"/>
                  </a:lnTo>
                </a:path>
                <a:path w="114300" h="1323975">
                  <a:moveTo>
                    <a:pt x="114300" y="0"/>
                  </a:moveTo>
                  <a:lnTo>
                    <a:pt x="0" y="1905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304087" y="5627687"/>
              <a:ext cx="104775" cy="10477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337425" y="4337050"/>
              <a:ext cx="561975" cy="57150"/>
            </a:xfrm>
            <a:custGeom>
              <a:avLst/>
              <a:gdLst/>
              <a:ahLst/>
              <a:cxnLst/>
              <a:rect l="l" t="t" r="r" b="b"/>
              <a:pathLst>
                <a:path w="561975" h="57150">
                  <a:moveTo>
                    <a:pt x="428625" y="0"/>
                  </a:moveTo>
                  <a:lnTo>
                    <a:pt x="428625" y="57150"/>
                  </a:lnTo>
                  <a:lnTo>
                    <a:pt x="517525" y="38100"/>
                  </a:lnTo>
                  <a:lnTo>
                    <a:pt x="447675" y="38100"/>
                  </a:lnTo>
                  <a:lnTo>
                    <a:pt x="447675" y="19050"/>
                  </a:lnTo>
                  <a:lnTo>
                    <a:pt x="517525" y="19050"/>
                  </a:lnTo>
                  <a:lnTo>
                    <a:pt x="428625" y="0"/>
                  </a:lnTo>
                  <a:close/>
                </a:path>
                <a:path w="561975" h="57150">
                  <a:moveTo>
                    <a:pt x="428625" y="19050"/>
                  </a:moveTo>
                  <a:lnTo>
                    <a:pt x="0" y="19050"/>
                  </a:lnTo>
                  <a:lnTo>
                    <a:pt x="0" y="38100"/>
                  </a:lnTo>
                  <a:lnTo>
                    <a:pt x="428625" y="38100"/>
                  </a:lnTo>
                  <a:lnTo>
                    <a:pt x="428625" y="19050"/>
                  </a:lnTo>
                  <a:close/>
                </a:path>
                <a:path w="561975" h="57150">
                  <a:moveTo>
                    <a:pt x="517525" y="19050"/>
                  </a:moveTo>
                  <a:lnTo>
                    <a:pt x="447675" y="19050"/>
                  </a:lnTo>
                  <a:lnTo>
                    <a:pt x="447675" y="38100"/>
                  </a:lnTo>
                  <a:lnTo>
                    <a:pt x="517525" y="38100"/>
                  </a:lnTo>
                  <a:lnTo>
                    <a:pt x="561975" y="28575"/>
                  </a:lnTo>
                  <a:lnTo>
                    <a:pt x="517525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256462" y="1627187"/>
              <a:ext cx="104775" cy="10477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299325" y="3032125"/>
              <a:ext cx="561975" cy="47625"/>
            </a:xfrm>
            <a:custGeom>
              <a:avLst/>
              <a:gdLst/>
              <a:ahLst/>
              <a:cxnLst/>
              <a:rect l="l" t="t" r="r" b="b"/>
              <a:pathLst>
                <a:path w="561975" h="47625">
                  <a:moveTo>
                    <a:pt x="428625" y="0"/>
                  </a:moveTo>
                  <a:lnTo>
                    <a:pt x="428625" y="47625"/>
                  </a:lnTo>
                  <a:lnTo>
                    <a:pt x="495300" y="38100"/>
                  </a:lnTo>
                  <a:lnTo>
                    <a:pt x="447675" y="38100"/>
                  </a:lnTo>
                  <a:lnTo>
                    <a:pt x="447675" y="28575"/>
                  </a:lnTo>
                  <a:lnTo>
                    <a:pt x="561975" y="28575"/>
                  </a:lnTo>
                  <a:lnTo>
                    <a:pt x="517525" y="19050"/>
                  </a:lnTo>
                  <a:lnTo>
                    <a:pt x="447675" y="19050"/>
                  </a:lnTo>
                  <a:lnTo>
                    <a:pt x="447675" y="9525"/>
                  </a:lnTo>
                  <a:lnTo>
                    <a:pt x="473075" y="9525"/>
                  </a:lnTo>
                  <a:lnTo>
                    <a:pt x="428625" y="0"/>
                  </a:lnTo>
                  <a:close/>
                </a:path>
                <a:path w="561975" h="47625">
                  <a:moveTo>
                    <a:pt x="428625" y="28575"/>
                  </a:moveTo>
                  <a:lnTo>
                    <a:pt x="0" y="28575"/>
                  </a:lnTo>
                  <a:lnTo>
                    <a:pt x="0" y="38100"/>
                  </a:lnTo>
                  <a:lnTo>
                    <a:pt x="428625" y="38100"/>
                  </a:lnTo>
                  <a:lnTo>
                    <a:pt x="428625" y="28575"/>
                  </a:lnTo>
                  <a:close/>
                </a:path>
                <a:path w="561975" h="47625">
                  <a:moveTo>
                    <a:pt x="561975" y="28575"/>
                  </a:moveTo>
                  <a:lnTo>
                    <a:pt x="447675" y="28575"/>
                  </a:lnTo>
                  <a:lnTo>
                    <a:pt x="447675" y="38100"/>
                  </a:lnTo>
                  <a:lnTo>
                    <a:pt x="495300" y="38100"/>
                  </a:lnTo>
                  <a:lnTo>
                    <a:pt x="561975" y="28575"/>
                  </a:lnTo>
                  <a:close/>
                </a:path>
                <a:path w="561975" h="47625">
                  <a:moveTo>
                    <a:pt x="428625" y="9525"/>
                  </a:moveTo>
                  <a:lnTo>
                    <a:pt x="0" y="9525"/>
                  </a:lnTo>
                  <a:lnTo>
                    <a:pt x="0" y="19050"/>
                  </a:lnTo>
                  <a:lnTo>
                    <a:pt x="428625" y="19050"/>
                  </a:lnTo>
                  <a:lnTo>
                    <a:pt x="428625" y="9525"/>
                  </a:lnTo>
                  <a:close/>
                </a:path>
                <a:path w="561975" h="47625">
                  <a:moveTo>
                    <a:pt x="473075" y="9525"/>
                  </a:moveTo>
                  <a:lnTo>
                    <a:pt x="447675" y="9525"/>
                  </a:lnTo>
                  <a:lnTo>
                    <a:pt x="447675" y="19050"/>
                  </a:lnTo>
                  <a:lnTo>
                    <a:pt x="517525" y="19050"/>
                  </a:lnTo>
                  <a:lnTo>
                    <a:pt x="473075" y="95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646737" y="4094162"/>
              <a:ext cx="104775" cy="25241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646737" y="2789237"/>
              <a:ext cx="95250" cy="24288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494587" y="2808287"/>
              <a:ext cx="104775" cy="24288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523162" y="4103687"/>
              <a:ext cx="95250" cy="25241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5133975" y="2943225"/>
            <a:ext cx="2292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#</a:t>
            </a:r>
            <a:r>
              <a:rPr sz="1200" spc="-1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162550" y="4238625"/>
            <a:ext cx="2292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#</a:t>
            </a:r>
            <a:r>
              <a:rPr sz="1200" spc="-1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001000" y="2933700"/>
            <a:ext cx="2292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#</a:t>
            </a:r>
            <a:r>
              <a:rPr sz="1200" spc="-1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3</a:t>
            </a:r>
            <a:endParaRPr sz="12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001000" y="4267200"/>
            <a:ext cx="2292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#</a:t>
            </a:r>
            <a:r>
              <a:rPr sz="1200" spc="-1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4230"/>
    </mc:Choice>
    <mc:Fallback xmlns="">
      <p:transition spd="slow" advTm="134230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1084" x="590550" y="1319213"/>
          <p14:tracePt t="1087" x="836613" y="1341438"/>
          <p14:tracePt t="1101" x="1031875" y="1355725"/>
          <p14:tracePt t="1116" x="1384300" y="1398588"/>
          <p14:tracePt t="1133" x="1585913" y="1441450"/>
          <p14:tracePt t="1151" x="1744663" y="1463675"/>
          <p14:tracePt t="1167" x="1866900" y="1477963"/>
          <p14:tracePt t="1183" x="1997075" y="1492250"/>
          <p14:tracePt t="1200" x="2178050" y="1520825"/>
          <p14:tracePt t="1216" x="2371725" y="1557338"/>
          <p14:tracePt t="1233" x="2559050" y="1579563"/>
          <p14:tracePt t="1250" x="2827338" y="1585913"/>
          <p14:tracePt t="1266" x="3006725" y="1608138"/>
          <p14:tracePt t="1284" x="3122613" y="1630363"/>
          <p14:tracePt t="1300" x="3179763" y="1630363"/>
          <p14:tracePt t="1316" x="3201988" y="1622425"/>
          <p14:tracePt t="1334" x="3208338" y="1622425"/>
          <p14:tracePt t="1375" x="3208338" y="1630363"/>
          <p14:tracePt t="1383" x="3201988" y="1636713"/>
          <p14:tracePt t="1391" x="3201988" y="1651000"/>
          <p14:tracePt t="1418" x="3201988" y="1658938"/>
          <p14:tracePt t="1425" x="3187700" y="1673225"/>
          <p14:tracePt t="1434" x="3165475" y="1687513"/>
          <p14:tracePt t="1450" x="3086100" y="1730375"/>
          <p14:tracePt t="1467" x="3071813" y="1744663"/>
          <p14:tracePt t="1784" x="3079750" y="1752600"/>
          <p14:tracePt t="1791" x="3094038" y="1758950"/>
          <p14:tracePt t="1801" x="3128963" y="1758950"/>
          <p14:tracePt t="1815" x="3194050" y="1744663"/>
          <p14:tracePt t="2163" x="3201988" y="1744663"/>
          <p14:tracePt t="2170" x="3222625" y="1744663"/>
          <p14:tracePt t="2183" x="3475038" y="1738313"/>
          <p14:tracePt t="2200" x="3894138" y="1724025"/>
          <p14:tracePt t="2217" x="4081463" y="1752600"/>
          <p14:tracePt t="2234" x="4189413" y="1758950"/>
          <p14:tracePt t="2250" x="4276725" y="1758950"/>
          <p14:tracePt t="2267" x="4333875" y="1758950"/>
          <p14:tracePt t="2283" x="4362450" y="1758950"/>
          <p14:tracePt t="2300" x="4376738" y="1758950"/>
          <p14:tracePt t="2318" x="4384675" y="1758950"/>
          <p14:tracePt t="2350" x="4398963" y="1758950"/>
          <p14:tracePt t="2368" x="4427538" y="1758950"/>
          <p14:tracePt t="2384" x="4470400" y="1752600"/>
          <p14:tracePt t="2401" x="4549775" y="1730375"/>
          <p14:tracePt t="2418" x="4672013" y="1693863"/>
          <p14:tracePt t="2433" x="4722813" y="1687513"/>
          <p14:tracePt t="2450" x="4889500" y="1636713"/>
          <p14:tracePt t="2468" x="5062538" y="1585913"/>
          <p14:tracePt t="2483" x="5235575" y="1535113"/>
          <p14:tracePt t="2500" x="5349875" y="1485900"/>
          <p14:tracePt t="2516" x="5386388" y="1463675"/>
          <p14:tracePt t="2533" x="5394325" y="1463675"/>
          <p14:tracePt t="2552" x="5386388" y="1449388"/>
          <p14:tracePt t="2567" x="5329238" y="1449388"/>
          <p14:tracePt t="2584" x="5199063" y="1441450"/>
          <p14:tracePt t="2602" x="4946650" y="1406525"/>
          <p14:tracePt t="2617" x="4665663" y="1362075"/>
          <p14:tracePt t="2633" x="4535488" y="1319213"/>
          <p14:tracePt t="2652" x="4419600" y="1284288"/>
          <p14:tracePt t="2667" x="4333875" y="1254125"/>
          <p14:tracePt t="2684" x="4311650" y="1233488"/>
          <p14:tracePt t="2701" x="4297363" y="1225550"/>
          <p14:tracePt t="2716" x="4276725" y="1219200"/>
          <p14:tracePt t="2733" x="4254500" y="1204913"/>
          <p14:tracePt t="2750" x="4217988" y="1189038"/>
          <p14:tracePt t="2767" x="4095750" y="1146175"/>
          <p14:tracePt t="2784" x="4008438" y="1111250"/>
          <p14:tracePt t="2802" x="3914775" y="1081088"/>
          <p14:tracePt t="2818" x="3829050" y="1046163"/>
          <p14:tracePt t="2836" x="3727450" y="1016000"/>
          <p14:tracePt t="2851" x="3684588" y="1009650"/>
          <p14:tracePt t="2866" x="3670300" y="1001713"/>
          <p14:tracePt t="2883" x="3656013" y="1001713"/>
          <p14:tracePt t="2995" x="3662363" y="1001713"/>
          <p14:tracePt t="3002" x="3670300" y="1001713"/>
          <p14:tracePt t="3017" x="3692525" y="995363"/>
          <p14:tracePt t="3033" x="3721100" y="981075"/>
          <p14:tracePt t="3051" x="3792538" y="966788"/>
          <p14:tracePt t="3068" x="3871913" y="958850"/>
          <p14:tracePt t="3083" x="3979863" y="958850"/>
          <p14:tracePt t="3087" x="4044950" y="958850"/>
          <p14:tracePt t="3100" x="4117975" y="973138"/>
          <p14:tracePt t="3118" x="4433888" y="987425"/>
          <p14:tracePt t="3134" x="4759325" y="995363"/>
          <p14:tracePt t="3150" x="5083175" y="1023938"/>
          <p14:tracePt t="3168" x="5314950" y="1046163"/>
          <p14:tracePt t="3183" x="5502275" y="1052513"/>
          <p14:tracePt t="3200" x="5689600" y="1066800"/>
          <p14:tracePt t="3218" x="5862638" y="1066800"/>
          <p14:tracePt t="3234" x="5942013" y="1066800"/>
          <p14:tracePt t="3250" x="5984875" y="1066800"/>
          <p14:tracePt t="3267" x="6021388" y="1060450"/>
          <p14:tracePt t="3283" x="6049963" y="1060450"/>
          <p14:tracePt t="3301" x="6064250" y="1060450"/>
          <p14:tracePt t="3367" x="6072188" y="1060450"/>
          <p14:tracePt t="3394" x="6072188" y="1052513"/>
          <p14:tracePt t="3575" x="6072188" y="1046163"/>
          <p14:tracePt t="3845" x="6072188" y="1038225"/>
          <p14:tracePt t="4139" x="6072188" y="1031875"/>
          <p14:tracePt t="7710" x="6072188" y="1038225"/>
          <p14:tracePt t="7718" x="6064250" y="1046163"/>
          <p14:tracePt t="7731" x="6049963" y="1060450"/>
          <p14:tracePt t="7749" x="6021388" y="1131888"/>
          <p14:tracePt t="7765" x="5992813" y="1196975"/>
          <p14:tracePt t="7782" x="5962650" y="1254125"/>
          <p14:tracePt t="7798" x="5942013" y="1298575"/>
          <p14:tracePt t="7815" x="5927725" y="1327150"/>
          <p14:tracePt t="7832" x="5905500" y="1370013"/>
          <p14:tracePt t="7847" x="5905500" y="1377950"/>
          <p14:tracePt t="7865" x="5905500" y="1392238"/>
          <p14:tracePt t="7934" x="5897563" y="1398588"/>
          <p14:tracePt t="7954" x="5891213" y="1406525"/>
          <p14:tracePt t="7963" x="5876925" y="1420813"/>
          <p14:tracePt t="7971" x="5868988" y="1427163"/>
          <p14:tracePt t="7981" x="5862638" y="1441450"/>
          <p14:tracePt t="7998" x="5840413" y="1463675"/>
          <p14:tracePt t="8015" x="5803900" y="1500188"/>
          <p14:tracePt t="8032" x="5789613" y="1520825"/>
          <p14:tracePt t="8047" x="5775325" y="1535113"/>
          <p14:tracePt t="8066" x="5768975" y="1543050"/>
          <p14:tracePt t="8081" x="5768975" y="1550988"/>
          <p14:tracePt t="8400" x="5783263" y="1550988"/>
          <p14:tracePt t="8406" x="5803900" y="1543050"/>
          <p14:tracePt t="8416" x="5834063" y="1543050"/>
          <p14:tracePt t="8431" x="5905500" y="1535113"/>
          <p14:tracePt t="8449" x="5992813" y="1528763"/>
          <p14:tracePt t="8465" x="6107113" y="1528763"/>
          <p14:tracePt t="8482" x="6489700" y="1579563"/>
          <p14:tracePt t="8500" x="6843713" y="1636713"/>
          <p14:tracePt t="8515" x="7196138" y="1730375"/>
          <p14:tracePt t="8532" x="7383463" y="1744663"/>
          <p14:tracePt t="8549" x="7527925" y="1744663"/>
          <p14:tracePt t="8565" x="7629525" y="1738313"/>
          <p14:tracePt t="8583" x="7678738" y="1716088"/>
          <p14:tracePt t="8599" x="7700963" y="1709738"/>
          <p14:tracePt t="8615" x="7715250" y="1693863"/>
          <p14:tracePt t="8632" x="7737475" y="1673225"/>
          <p14:tracePt t="8649" x="7737475" y="1665288"/>
          <p14:tracePt t="8665" x="7743825" y="1658938"/>
          <p14:tracePt t="8683" x="7751763" y="1658938"/>
          <p14:tracePt t="8753" x="7751763" y="1651000"/>
          <p14:tracePt t="8782" x="7758113" y="1651000"/>
          <p14:tracePt t="8792" x="7758113" y="1644650"/>
          <p14:tracePt t="8801" x="7758113" y="1636713"/>
          <p14:tracePt t="8816" x="7758113" y="1630363"/>
          <p14:tracePt t="8832" x="7758113" y="1622425"/>
          <p14:tracePt t="8881" x="7751763" y="1622425"/>
          <p14:tracePt t="8888" x="7743825" y="1622425"/>
          <p14:tracePt t="8962" x="7743825" y="1614488"/>
          <p14:tracePt t="9060" x="7743825" y="1608138"/>
          <p14:tracePt t="9158" x="7743825" y="1614488"/>
          <p14:tracePt t="9202" x="7737475" y="1622425"/>
          <p14:tracePt t="9209" x="7737475" y="1630363"/>
          <p14:tracePt t="9217" x="7729538" y="1636713"/>
          <p14:tracePt t="9231" x="7708900" y="1658938"/>
          <p14:tracePt t="9249" x="7678738" y="1701800"/>
          <p14:tracePt t="9265" x="7615238" y="1781175"/>
          <p14:tracePt t="9281" x="7519988" y="1897063"/>
          <p14:tracePt t="9297" x="7362825" y="2198688"/>
          <p14:tracePt t="9315" x="7051675" y="2876550"/>
          <p14:tracePt t="9334" x="6886575" y="3281363"/>
          <p14:tracePt t="9349" x="6742113" y="3698875"/>
          <p14:tracePt t="9365" x="6611938" y="4095750"/>
          <p14:tracePt t="9383" x="6467475" y="4513263"/>
          <p14:tracePt t="9399" x="6273800" y="4954588"/>
          <p14:tracePt t="9416" x="6143625" y="5264150"/>
          <p14:tracePt t="9432" x="6021388" y="5537200"/>
          <p14:tracePt t="9447" x="5913438" y="5740400"/>
          <p14:tracePt t="9464" x="5819775" y="5876925"/>
          <p14:tracePt t="9481" x="5724525" y="6013450"/>
          <p14:tracePt t="9497" x="5638800" y="6135688"/>
          <p14:tracePt t="9514" x="5595938" y="6237288"/>
          <p14:tracePt t="9531" x="5545138" y="6388100"/>
          <p14:tracePt t="9548" x="5516563" y="6475413"/>
          <p14:tracePt t="9565" x="5487988" y="6481763"/>
          <p14:tracePt t="9581" x="5465763" y="6481763"/>
          <p14:tracePt t="9585" x="5457825" y="6481763"/>
          <p14:tracePt t="9598" x="5443538" y="6481763"/>
          <p14:tracePt t="9617" x="5422900" y="6481763"/>
          <p14:tracePt t="9632" x="5414963" y="6481763"/>
          <p14:tracePt t="9703" x="5422900" y="6481763"/>
          <p14:tracePt t="9711" x="5429250" y="6481763"/>
          <p14:tracePt t="9719" x="5443538" y="6481763"/>
          <p14:tracePt t="9732" x="5457825" y="6481763"/>
          <p14:tracePt t="9748" x="5494338" y="6467475"/>
          <p14:tracePt t="9766" x="5522913" y="6446838"/>
          <p14:tracePt t="9781" x="5588000" y="6410325"/>
          <p14:tracePt t="9798" x="5661025" y="6345238"/>
          <p14:tracePt t="9814" x="5710238" y="6288088"/>
          <p14:tracePt t="9831" x="5740400" y="6208713"/>
          <p14:tracePt t="9850" x="5797550" y="6121400"/>
          <p14:tracePt t="9866" x="5819775" y="6092825"/>
          <p14:tracePt t="9882" x="5834063" y="6072188"/>
          <p14:tracePt t="9900" x="5840413" y="6049963"/>
          <p14:tracePt t="9914" x="5840413" y="6042025"/>
          <p14:tracePt t="9931" x="5840413" y="6027738"/>
          <p14:tracePt t="9950" x="5819775" y="6007100"/>
          <p14:tracePt t="9965" x="5811838" y="5999163"/>
          <p14:tracePt t="9981" x="5797550" y="5992813"/>
          <p14:tracePt t="9999" x="5789613" y="5992813"/>
          <p14:tracePt t="10031" x="5775325" y="5992813"/>
          <p14:tracePt t="10065" x="5775325" y="5984875"/>
          <p14:tracePt t="10083" x="5789613" y="5962650"/>
          <p14:tracePt t="10098" x="5797550" y="5956300"/>
          <p14:tracePt t="10115" x="5848350" y="5948363"/>
          <p14:tracePt t="10132" x="5891213" y="5948363"/>
          <p14:tracePt t="10148" x="5956300" y="5956300"/>
          <p14:tracePt t="10165" x="6042025" y="5970588"/>
          <p14:tracePt t="10183" x="6245225" y="6013450"/>
          <p14:tracePt t="10198" x="6338888" y="6027738"/>
          <p14:tracePt t="10215" x="6619875" y="6049963"/>
          <p14:tracePt t="10232" x="6813550" y="6049963"/>
          <p14:tracePt t="10248" x="6958013" y="6042025"/>
          <p14:tracePt t="10265" x="7045325" y="6027738"/>
          <p14:tracePt t="10282" x="7102475" y="6021388"/>
          <p14:tracePt t="10299" x="7138988" y="6013450"/>
          <p14:tracePt t="10316" x="7159625" y="6013450"/>
          <p14:tracePt t="10332" x="7173913" y="6013450"/>
          <p14:tracePt t="10347" x="7181850" y="6013450"/>
          <p14:tracePt t="10479" x="7173913" y="6013450"/>
          <p14:tracePt t="10487" x="7167563" y="6013450"/>
          <p14:tracePt t="10528" x="7159625" y="6007100"/>
          <p14:tracePt t="10536" x="7159625" y="5999163"/>
          <p14:tracePt t="10549" x="7138988" y="5970588"/>
          <p14:tracePt t="10567" x="7131050" y="5919788"/>
          <p14:tracePt t="10583" x="7124700" y="5854700"/>
          <p14:tracePt t="10598" x="7110413" y="5768975"/>
          <p14:tracePt t="10614" x="7094538" y="5689600"/>
          <p14:tracePt t="10629" x="7094538" y="5630863"/>
          <p14:tracePt t="10649" x="7088188" y="5553075"/>
          <p14:tracePt t="10665" x="7088188" y="5437188"/>
          <p14:tracePt t="10682" x="7088188" y="5357813"/>
          <p14:tracePt t="10699" x="7102475" y="5278438"/>
          <p14:tracePt t="10715" x="7116763" y="5184775"/>
          <p14:tracePt t="10731" x="7138988" y="5054600"/>
          <p14:tracePt t="10748" x="7167563" y="4889500"/>
          <p14:tracePt t="10765" x="7204075" y="4716463"/>
          <p14:tracePt t="10782" x="7218363" y="4622800"/>
          <p14:tracePt t="10798" x="7218363" y="4557713"/>
          <p14:tracePt t="10815" x="7210425" y="4498975"/>
          <p14:tracePt t="10833" x="7196138" y="4441825"/>
          <p14:tracePt t="10848" x="7196138" y="4362450"/>
          <p14:tracePt t="10866" x="7181850" y="4246563"/>
          <p14:tracePt t="10883" x="7181850" y="4189413"/>
          <p14:tracePt t="10898" x="7167563" y="4117975"/>
          <p14:tracePt t="10915" x="7138988" y="4059238"/>
          <p14:tracePt t="10931" x="7110413" y="4008438"/>
          <p14:tracePt t="10949" x="7059613" y="3937000"/>
          <p14:tracePt t="10965" x="6951663" y="3843338"/>
          <p14:tracePt t="10981" x="6705600" y="3698875"/>
          <p14:tracePt t="10998" x="6554788" y="3598863"/>
          <p14:tracePt t="11015" x="6438900" y="3525838"/>
          <p14:tracePt t="11031" x="6353175" y="3460750"/>
          <p14:tracePt t="11048" x="6294438" y="3440113"/>
          <p14:tracePt t="11065" x="6273800" y="3425825"/>
          <p14:tracePt t="11081" x="6265863" y="3417888"/>
          <p14:tracePt t="11235" x="6259513" y="3417888"/>
          <p14:tracePt t="11243" x="6251575" y="3417888"/>
          <p14:tracePt t="11250" x="6245225" y="3417888"/>
          <p14:tracePt t="11265" x="6229350" y="3409950"/>
          <p14:tracePt t="11282" x="6208713" y="3403600"/>
          <p14:tracePt t="11298" x="6186488" y="3389313"/>
          <p14:tracePt t="11315" x="6165850" y="3375025"/>
          <p14:tracePt t="11331" x="6149975" y="3352800"/>
          <p14:tracePt t="11350" x="6115050" y="3316288"/>
          <p14:tracePt t="11365" x="6092825" y="3302000"/>
          <p14:tracePt t="11382" x="6092825" y="3287713"/>
          <p14:tracePt t="11415" x="6092825" y="3281363"/>
          <p14:tracePt t="11432" x="6092825" y="3273425"/>
          <p14:tracePt t="11448" x="6086475" y="3259138"/>
          <p14:tracePt t="11465" x="6078538" y="3236913"/>
          <p14:tracePt t="11483" x="6064250" y="3187700"/>
          <p14:tracePt t="11499" x="6056313" y="3157538"/>
          <p14:tracePt t="11515" x="6042025" y="3128963"/>
          <p14:tracePt t="11531" x="6027738" y="3094038"/>
          <p14:tracePt t="11548" x="6021388" y="3071813"/>
          <p14:tracePt t="11565" x="6021388" y="3057525"/>
          <p14:tracePt t="11584" x="6007100" y="3028950"/>
          <p14:tracePt t="11599" x="6007100" y="3006725"/>
          <p14:tracePt t="11615" x="5999163" y="2984500"/>
          <p14:tracePt t="11632" x="5984875" y="2955925"/>
          <p14:tracePt t="11649" x="5984875" y="2927350"/>
          <p14:tracePt t="11666" x="5970588" y="2898775"/>
          <p14:tracePt t="11682" x="5970588" y="2876550"/>
          <p14:tracePt t="11699" x="5970588" y="2833688"/>
          <p14:tracePt t="11715" x="5984875" y="2790825"/>
          <p14:tracePt t="11731" x="5992813" y="2747963"/>
          <p14:tracePt t="11747" x="6007100" y="2697163"/>
          <p14:tracePt t="11763" x="6013450" y="2632075"/>
          <p14:tracePt t="11781" x="6021388" y="2566988"/>
          <p14:tracePt t="11798" x="6021388" y="2524125"/>
          <p14:tracePt t="11815" x="6042025" y="2465388"/>
          <p14:tracePt t="11831" x="6042025" y="2430463"/>
          <p14:tracePt t="11847" x="6049963" y="2408238"/>
          <p14:tracePt t="11866" x="6056313" y="2386013"/>
          <p14:tracePt t="11882" x="6056313" y="2371725"/>
          <p14:tracePt t="11898" x="6056313" y="2351088"/>
          <p14:tracePt t="11915" x="6064250" y="2336800"/>
          <p14:tracePt t="12023" x="6064250" y="2328863"/>
          <p14:tracePt t="12095" x="6064250" y="2336800"/>
          <p14:tracePt t="12103" x="6064250" y="2343150"/>
          <p14:tracePt t="12114" x="6056313" y="2371725"/>
          <p14:tracePt t="12132" x="6049963" y="2530475"/>
          <p14:tracePt t="12150" x="6049963" y="2632075"/>
          <p14:tracePt t="12165" x="6049963" y="2689225"/>
          <p14:tracePt t="12181" x="6049963" y="2717800"/>
          <p14:tracePt t="12198" x="6049963" y="2725738"/>
          <p14:tracePt t="12214" x="6049963" y="2740025"/>
          <p14:tracePt t="12231" x="6035675" y="2797175"/>
          <p14:tracePt t="12248" x="6013450" y="2870200"/>
          <p14:tracePt t="12265" x="5984875" y="2970213"/>
          <p14:tracePt t="12281" x="5962650" y="3079750"/>
          <p14:tracePt t="12298" x="5934075" y="3173413"/>
          <p14:tracePt t="12315" x="5905500" y="3273425"/>
          <p14:tracePt t="12334" x="5876925" y="3346450"/>
          <p14:tracePt t="12349" x="5876925" y="3360738"/>
          <p14:tracePt t="12365" x="5868988" y="3375025"/>
          <p14:tracePt t="12382" x="5868988" y="3389313"/>
          <p14:tracePt t="12398" x="5862638" y="3403600"/>
          <p14:tracePt t="12414" x="5854700" y="3425825"/>
          <p14:tracePt t="12431" x="5854700" y="3440113"/>
          <p14:tracePt t="12449" x="5854700" y="3468688"/>
          <p14:tracePt t="12465" x="5848350" y="3505200"/>
          <p14:tracePt t="12481" x="5848350" y="3525838"/>
          <p14:tracePt t="12499" x="5834063" y="3562350"/>
          <p14:tracePt t="12514" x="5834063" y="3598863"/>
          <p14:tracePt t="12531" x="5826125" y="3656013"/>
          <p14:tracePt t="12549" x="5826125" y="3741738"/>
          <p14:tracePt t="12566" x="5840413" y="3806825"/>
          <p14:tracePt t="12581" x="5854700" y="3835400"/>
          <p14:tracePt t="12598" x="5868988" y="3857625"/>
          <p14:tracePt t="12615" x="5868988" y="3871913"/>
          <p14:tracePt t="12631" x="5868988" y="3879850"/>
          <p14:tracePt t="12649" x="5876925" y="3879850"/>
          <p14:tracePt t="12664" x="5876925" y="3886200"/>
          <p14:tracePt t="12681" x="5883275" y="3900488"/>
          <p14:tracePt t="12699" x="5883275" y="3914775"/>
          <p14:tracePt t="12715" x="5891213" y="3944938"/>
          <p14:tracePt t="12731" x="5891213" y="3965575"/>
          <p14:tracePt t="12748" x="5891213" y="3979863"/>
          <p14:tracePt t="12764" x="5897563" y="4002088"/>
          <p14:tracePt t="12781" x="5897563" y="4008438"/>
          <p14:tracePt t="12863" x="5897563" y="4002088"/>
          <p14:tracePt t="12871" x="5897563" y="3973513"/>
          <p14:tracePt t="12882" x="5897563" y="3944938"/>
          <p14:tracePt t="12897" x="5897563" y="3871913"/>
          <p14:tracePt t="12913" x="5905500" y="3771900"/>
          <p14:tracePt t="12928" x="5927725" y="3656013"/>
          <p14:tracePt t="12947" x="5948363" y="3475038"/>
          <p14:tracePt t="12964" x="5970588" y="3352800"/>
          <p14:tracePt t="12981" x="5999163" y="3230563"/>
          <p14:tracePt t="12998" x="6027738" y="3114675"/>
          <p14:tracePt t="13015" x="6042025" y="2898775"/>
          <p14:tracePt t="13031" x="6042025" y="2754313"/>
          <p14:tracePt t="13048" x="6056313" y="2603500"/>
          <p14:tracePt t="13064" x="6086475" y="2422525"/>
          <p14:tracePt t="13082" x="6100763" y="2292350"/>
          <p14:tracePt t="13086" x="6100763" y="2235200"/>
          <p14:tracePt t="13099" x="6100763" y="2141538"/>
          <p14:tracePt t="13115" x="6100763" y="2076450"/>
          <p14:tracePt t="13132" x="6100763" y="2005013"/>
          <p14:tracePt t="13148" x="6100763" y="1946275"/>
          <p14:tracePt t="13164" x="6092825" y="1889125"/>
          <p14:tracePt t="13181" x="6064250" y="1809750"/>
          <p14:tracePt t="13197" x="6049963" y="1738313"/>
          <p14:tracePt t="13215" x="6021388" y="1630363"/>
          <p14:tracePt t="13231" x="5999163" y="1565275"/>
          <p14:tracePt t="13248" x="5976938" y="1485900"/>
          <p14:tracePt t="13265" x="5948363" y="1449388"/>
          <p14:tracePt t="13281" x="5934075" y="1427163"/>
          <p14:tracePt t="13298" x="5934075" y="1420813"/>
          <p14:tracePt t="13383" x="5927725" y="1420813"/>
          <p14:tracePt t="13395" x="5919788" y="1420813"/>
          <p14:tracePt t="13507" x="5919788" y="1427163"/>
          <p14:tracePt t="13515" x="5919788" y="1435100"/>
          <p14:tracePt t="13531" x="5919788" y="1457325"/>
          <p14:tracePt t="13548" x="5905500" y="1543050"/>
          <p14:tracePt t="13564" x="5905500" y="1614488"/>
          <p14:tracePt t="13580" x="5897563" y="1687513"/>
          <p14:tracePt t="13585" x="5891213" y="1724025"/>
          <p14:tracePt t="13599" x="5868988" y="1809750"/>
          <p14:tracePt t="13615" x="5840413" y="1917700"/>
          <p14:tracePt t="13631" x="5811838" y="2062163"/>
          <p14:tracePt t="13648" x="5783263" y="2220913"/>
          <p14:tracePt t="13664" x="5754688" y="2365375"/>
          <p14:tracePt t="13681" x="5754688" y="2530475"/>
          <p14:tracePt t="13698" x="5740400" y="2797175"/>
          <p14:tracePt t="13715" x="5724525" y="2970213"/>
          <p14:tracePt t="13731" x="5718175" y="3100388"/>
          <p14:tracePt t="13748" x="5710238" y="3194050"/>
          <p14:tracePt t="13764" x="5703888" y="3273425"/>
          <p14:tracePt t="13781" x="5689600" y="3360738"/>
          <p14:tracePt t="13798" x="5675313" y="3440113"/>
          <p14:tracePt t="13814" x="5638800" y="3598863"/>
          <p14:tracePt t="13832" x="5610225" y="3713163"/>
          <p14:tracePt t="13848" x="5595938" y="3806825"/>
          <p14:tracePt t="13864" x="5573713" y="3914775"/>
          <p14:tracePt t="13883" x="5551488" y="4095750"/>
          <p14:tracePt t="13898" x="5545138" y="4146550"/>
          <p14:tracePt t="13914" x="5545138" y="4240213"/>
          <p14:tracePt t="13932" x="5551488" y="4413250"/>
          <p14:tracePt t="13948" x="5559425" y="4513263"/>
          <p14:tracePt t="13965" x="5559425" y="4592638"/>
          <p14:tracePt t="13983" x="5573713" y="4730750"/>
          <p14:tracePt t="13999" x="5602288" y="4852988"/>
          <p14:tracePt t="14014" x="5624513" y="4910138"/>
          <p14:tracePt t="14030" x="5681663" y="5119688"/>
          <p14:tracePt t="14046" x="5710238" y="5227638"/>
          <p14:tracePt t="14063" x="5718175" y="5314950"/>
          <p14:tracePt t="14079" x="5732463" y="5400675"/>
          <p14:tracePt t="14096" x="5746750" y="5480050"/>
          <p14:tracePt t="14098" x="5746750" y="5508625"/>
          <p14:tracePt t="14113" x="5754688" y="5537200"/>
          <p14:tracePt t="14129" x="5761038" y="5595938"/>
          <p14:tracePt t="14146" x="5783263" y="5695950"/>
          <p14:tracePt t="14165" x="5797550" y="5768975"/>
          <p14:tracePt t="14180" x="5811838" y="5834063"/>
          <p14:tracePt t="14197" x="5834063" y="5899150"/>
          <p14:tracePt t="14215" x="5868988" y="6007100"/>
          <p14:tracePt t="14231" x="5891213" y="6092825"/>
          <p14:tracePt t="14247" x="5897563" y="6129338"/>
          <p14:tracePt t="14265" x="5905500" y="6151563"/>
          <p14:tracePt t="14297" x="5913438" y="6151563"/>
          <p14:tracePt t="14314" x="5927725" y="6135688"/>
          <p14:tracePt t="14331" x="6013450" y="5942013"/>
          <p14:tracePt t="14349" x="6143625" y="5718175"/>
          <p14:tracePt t="14364" x="6345238" y="5335588"/>
          <p14:tracePt t="14380" x="6496050" y="4954588"/>
          <p14:tracePt t="14398" x="6662738" y="4586288"/>
          <p14:tracePt t="14414" x="6864350" y="4117975"/>
          <p14:tracePt t="14431" x="7159625" y="3446463"/>
          <p14:tracePt t="14449" x="7318375" y="3021013"/>
          <p14:tracePt t="14464" x="7412038" y="2711450"/>
          <p14:tracePt t="14481" x="7485063" y="2436813"/>
          <p14:tracePt t="14498" x="7513638" y="2271713"/>
          <p14:tracePt t="14514" x="7550150" y="2141538"/>
          <p14:tracePt t="14531" x="7550150" y="1954213"/>
          <p14:tracePt t="14547" x="7519988" y="1838325"/>
          <p14:tracePt t="14564" x="7477125" y="1752600"/>
          <p14:tracePt t="14581" x="7448550" y="1679575"/>
          <p14:tracePt t="14586" x="7442200" y="1636713"/>
          <p14:tracePt t="14598" x="7434263" y="1614488"/>
          <p14:tracePt t="14614" x="7434263" y="1579563"/>
          <p14:tracePt t="14633" x="7434263" y="1550988"/>
          <p14:tracePt t="14648" x="7434263" y="1528763"/>
          <p14:tracePt t="14664" x="7434263" y="1514475"/>
          <p14:tracePt t="14682" x="7434263" y="1492250"/>
          <p14:tracePt t="14697" x="7419975" y="1477963"/>
          <p14:tracePt t="14714" x="7405688" y="1471613"/>
          <p14:tracePt t="14731" x="7383463" y="1471613"/>
          <p14:tracePt t="14748" x="7362825" y="1471613"/>
          <p14:tracePt t="14764" x="7346950" y="1471613"/>
          <p14:tracePt t="14781" x="7340600" y="1471613"/>
          <p14:tracePt t="14814" x="7332663" y="1471613"/>
          <p14:tracePt t="14831" x="7326313" y="1471613"/>
          <p14:tracePt t="14847" x="7304088" y="1485900"/>
          <p14:tracePt t="14865" x="7297738" y="1492250"/>
          <p14:tracePt t="14993" x="7297738" y="1528763"/>
          <p14:tracePt t="15001" x="7297738" y="1565275"/>
          <p14:tracePt t="15014" x="7297738" y="1636713"/>
          <p14:tracePt t="15032" x="7304088" y="1716088"/>
          <p14:tracePt t="15047" x="7326313" y="1809750"/>
          <p14:tracePt t="15063" x="7346950" y="1925638"/>
          <p14:tracePt t="15081" x="7383463" y="2076450"/>
          <p14:tracePt t="15085" x="7391400" y="2149475"/>
          <p14:tracePt t="15100" x="7405688" y="2286000"/>
          <p14:tracePt t="15115" x="7412038" y="2401888"/>
          <p14:tracePt t="15131" x="7412038" y="2509838"/>
          <p14:tracePt t="15149" x="7419975" y="2589213"/>
          <p14:tracePt t="15165" x="7434263" y="2668588"/>
          <p14:tracePt t="15180" x="7456488" y="2754313"/>
          <p14:tracePt t="15196" x="7470775" y="2841625"/>
          <p14:tracePt t="15212" x="7470775" y="2935288"/>
          <p14:tracePt t="15229" x="7470775" y="3071813"/>
          <p14:tracePt t="15246" x="7470775" y="3157538"/>
          <p14:tracePt t="15262" x="7456488" y="3267075"/>
          <p14:tracePt t="15279" x="7448550" y="3375025"/>
          <p14:tracePt t="15297" x="7448550" y="3468688"/>
          <p14:tracePt t="15314" x="7448550" y="3562350"/>
          <p14:tracePt t="15332" x="7426325" y="3692525"/>
          <p14:tracePt t="15347" x="7405688" y="3778250"/>
          <p14:tracePt t="15364" x="7383463" y="3879850"/>
          <p14:tracePt t="15382" x="7354888" y="3987800"/>
          <p14:tracePt t="15397" x="7318375" y="4110038"/>
          <p14:tracePt t="15414" x="7289800" y="4246563"/>
          <p14:tracePt t="15433" x="7239000" y="4464050"/>
          <p14:tracePt t="15447" x="7210425" y="4586288"/>
          <p14:tracePt t="15464" x="7189788" y="4686300"/>
          <p14:tracePt t="15481" x="7189788" y="4773613"/>
          <p14:tracePt t="15497" x="7173913" y="4852988"/>
          <p14:tracePt t="15513" x="7159625" y="4924425"/>
          <p14:tracePt t="15532" x="7131050" y="5048250"/>
          <p14:tracePt t="15547" x="7102475" y="5133975"/>
          <p14:tracePt t="15564" x="7080250" y="5205413"/>
          <p14:tracePt t="15580" x="7059613" y="5284788"/>
          <p14:tracePt t="15585" x="7051675" y="5329238"/>
          <p14:tracePt t="15597" x="7045325" y="5357813"/>
          <p14:tracePt t="15615" x="7037388" y="5414963"/>
          <p14:tracePt t="15631" x="7031038" y="5437188"/>
          <p14:tracePt t="15648" x="7031038" y="5457825"/>
          <p14:tracePt t="15665" x="7031038" y="5494338"/>
          <p14:tracePt t="15680" x="7031038" y="5516563"/>
          <p14:tracePt t="15697" x="7031038" y="5553075"/>
          <p14:tracePt t="15715" x="7045325" y="5588000"/>
          <p14:tracePt t="15730" x="7051675" y="5602288"/>
          <p14:tracePt t="15747" x="7073900" y="5630863"/>
          <p14:tracePt t="15764" x="7088188" y="5653088"/>
          <p14:tracePt t="15780" x="7102475" y="5667375"/>
          <p14:tracePt t="15797" x="7124700" y="5689600"/>
          <p14:tracePt t="15813" x="7145338" y="5710238"/>
          <p14:tracePt t="15831" x="7167563" y="5740400"/>
          <p14:tracePt t="15848" x="7181850" y="5754688"/>
          <p14:tracePt t="15864" x="7189788" y="5761038"/>
          <p14:tracePt t="15880" x="7196138" y="5775325"/>
          <p14:tracePt t="15898" x="7204075" y="5783263"/>
          <p14:tracePt t="15913" x="7210425" y="5789613"/>
          <p14:tracePt t="15953" x="7218363" y="5789613"/>
          <p14:tracePt t="15981" x="7224713" y="5775325"/>
          <p14:tracePt t="15989" x="7218363" y="5740400"/>
          <p14:tracePt t="15997" x="7204075" y="5703888"/>
          <p14:tracePt t="16013" x="7138988" y="5602288"/>
          <p14:tracePt t="16030" x="7080250" y="5494338"/>
          <p14:tracePt t="16047" x="7023100" y="5329238"/>
          <p14:tracePt t="16064" x="6994525" y="5191125"/>
          <p14:tracePt t="16081" x="6972300" y="5062538"/>
          <p14:tracePt t="16097" x="6943725" y="4867275"/>
          <p14:tracePt t="16101" x="6915150" y="4759325"/>
          <p14:tracePt t="16113" x="6886575" y="4643438"/>
          <p14:tracePt t="16132" x="6850063" y="4470400"/>
          <p14:tracePt t="16148" x="6799263" y="4217988"/>
          <p14:tracePt t="16164" x="6764338" y="4059238"/>
          <p14:tracePt t="16181" x="6705600" y="3871913"/>
          <p14:tracePt t="16197" x="6605588" y="3656013"/>
          <p14:tracePt t="16213" x="6518275" y="3446463"/>
          <p14:tracePt t="16231" x="6432550" y="3295650"/>
          <p14:tracePt t="16247" x="6359525" y="3165475"/>
          <p14:tracePt t="16264" x="6308725" y="3057525"/>
          <p14:tracePt t="16281" x="6302375" y="3035300"/>
          <p14:tracePt t="16298" x="6294438" y="3014663"/>
          <p14:tracePt t="16314" x="6280150" y="2992438"/>
          <p14:tracePt t="16329" x="6265863" y="2935288"/>
          <p14:tracePt t="16345" x="6237288" y="2870200"/>
          <p14:tracePt t="16362" x="6208713" y="2790825"/>
          <p14:tracePt t="16380" x="6149975" y="2682875"/>
          <p14:tracePt t="16397" x="6121400" y="2654300"/>
          <p14:tracePt t="16414" x="6092825" y="2624138"/>
          <p14:tracePt t="16430" x="6072188" y="2603500"/>
          <p14:tracePt t="16653" x="6072188" y="2595563"/>
          <p14:tracePt t="16739" x="6072188" y="2589213"/>
          <p14:tracePt t="16753" x="6064250" y="2574925"/>
          <p14:tracePt t="16762" x="6056313" y="2566988"/>
          <p14:tracePt t="16778" x="6056313" y="2552700"/>
          <p14:tracePt t="16794" x="6056313" y="2544763"/>
          <p14:tracePt t="16810" x="6056313" y="2538413"/>
          <p14:tracePt t="16827" x="6049963" y="2524125"/>
          <p14:tracePt t="16844" x="6049963" y="2509838"/>
          <p14:tracePt t="16862" x="6035675" y="2487613"/>
          <p14:tracePt t="16895" x="6035675" y="2481263"/>
          <p14:tracePt t="16976" x="6035675" y="2473325"/>
          <p14:tracePt t="17205" x="6027738" y="2481263"/>
          <p14:tracePt t="17221" x="6027738" y="2487613"/>
          <p14:tracePt t="17228" x="6013450" y="2524125"/>
          <p14:tracePt t="17234" x="5999163" y="2559050"/>
          <p14:tracePt t="17244" x="5992813" y="2603500"/>
          <p14:tracePt t="17260" x="5962650" y="2725738"/>
          <p14:tracePt t="17277" x="5934075" y="2847975"/>
          <p14:tracePt t="17294" x="5883275" y="3021013"/>
          <p14:tracePt t="17311" x="5848350" y="3151188"/>
          <p14:tracePt t="17327" x="5826125" y="3236913"/>
          <p14:tracePt t="17344" x="5803900" y="3316288"/>
          <p14:tracePt t="17360" x="5789613" y="3360738"/>
          <p14:tracePt t="17378" x="5775325" y="3417888"/>
          <p14:tracePt t="17395" x="5768975" y="3475038"/>
          <p14:tracePt t="17411" x="5746750" y="3525838"/>
          <p14:tracePt t="17428" x="5740400" y="3568700"/>
          <p14:tracePt t="17445" x="5718175" y="3619500"/>
          <p14:tracePt t="17461" x="5710238" y="3641725"/>
          <p14:tracePt t="17477" x="5710238" y="3656013"/>
          <p14:tracePt t="17494" x="5710238" y="3662363"/>
          <p14:tracePt t="17510" x="5703888" y="3670300"/>
          <p14:tracePt t="17527" x="5703888" y="3678238"/>
          <p14:tracePt t="17544" x="5703888" y="3692525"/>
          <p14:tracePt t="17561" x="5703888" y="3698875"/>
          <p14:tracePt t="17577" x="5703888" y="3706813"/>
          <p14:tracePt t="17594" x="5710238" y="3713163"/>
          <p14:tracePt t="17611" x="5718175" y="3713163"/>
          <p14:tracePt t="17627" x="5740400" y="3713163"/>
          <p14:tracePt t="17644" x="5754688" y="3713163"/>
          <p14:tracePt t="17660" x="5775325" y="3727450"/>
          <p14:tracePt t="17678" x="5797550" y="3741738"/>
          <p14:tracePt t="17694" x="5826125" y="3771900"/>
          <p14:tracePt t="17711" x="5848350" y="3778250"/>
          <p14:tracePt t="17727" x="5868988" y="3792538"/>
          <p14:tracePt t="17744" x="5876925" y="3792538"/>
          <p14:tracePt t="17760" x="5883275" y="3792538"/>
          <p14:tracePt t="17777" x="5891213" y="3792538"/>
          <p14:tracePt t="17812" x="5897563" y="3792538"/>
          <p14:tracePt t="17828" x="5905500" y="3792538"/>
          <p14:tracePt t="17845" x="5913438" y="3792538"/>
          <p14:tracePt t="17862" x="5919788" y="3792538"/>
          <p14:tracePt t="17886" x="5927725" y="3792538"/>
          <p14:tracePt t="18060" x="5934075" y="3792538"/>
          <p14:tracePt t="18113" x="5934075" y="3800475"/>
          <p14:tracePt t="18121" x="5934075" y="3806825"/>
          <p14:tracePt t="18130" x="5934075" y="3821113"/>
          <p14:tracePt t="18147" x="5927725" y="3894138"/>
          <p14:tracePt t="18162" x="5897563" y="3979863"/>
          <p14:tracePt t="18179" x="5868988" y="4059238"/>
          <p14:tracePt t="18198" x="5819775" y="4203700"/>
          <p14:tracePt t="18213" x="5797550" y="4291013"/>
          <p14:tracePt t="18229" x="5789613" y="4356100"/>
          <p14:tracePt t="18247" x="5789613" y="4398963"/>
          <p14:tracePt t="18263" x="5789613" y="4419600"/>
          <p14:tracePt t="18280" x="5797550" y="4456113"/>
          <p14:tracePt t="18296" x="5797550" y="4506913"/>
          <p14:tracePt t="18313" x="5803900" y="4592638"/>
          <p14:tracePt t="18329" x="5803900" y="4672013"/>
          <p14:tracePt t="18346" x="5803900" y="4751388"/>
          <p14:tracePt t="18362" x="5811838" y="4802188"/>
          <p14:tracePt t="18381" x="5834063" y="4838700"/>
          <p14:tracePt t="18396" x="5840413" y="4845050"/>
          <p14:tracePt t="18413" x="5848350" y="4881563"/>
          <p14:tracePt t="18431" x="5848350" y="4910138"/>
          <p14:tracePt t="18447" x="5848350" y="4938713"/>
          <p14:tracePt t="18463" x="5848350" y="4954588"/>
          <p14:tracePt t="18481" x="5848350" y="4983163"/>
          <p14:tracePt t="18497" x="5876925" y="5018088"/>
          <p14:tracePt t="18514" x="5891213" y="5032375"/>
          <p14:tracePt t="18531" x="5897563" y="5054600"/>
          <p14:tracePt t="18545" x="5913438" y="5068888"/>
          <p14:tracePt t="18562" x="5919788" y="5076825"/>
          <p14:tracePt t="18577" x="5919788" y="5083175"/>
          <p14:tracePt t="18596" x="5927725" y="5097463"/>
          <p14:tracePt t="18613" x="5934075" y="5097463"/>
          <p14:tracePt t="18635" x="5942013" y="5097463"/>
          <p14:tracePt t="18646" x="5948363" y="5097463"/>
          <p14:tracePt t="18664" x="5962650" y="5097463"/>
          <p14:tracePt t="18682" x="5970588" y="5097463"/>
          <p14:tracePt t="18698" x="5976938" y="5097463"/>
          <p14:tracePt t="18714" x="5992813" y="5097463"/>
          <p14:tracePt t="18729" x="5999163" y="5097463"/>
          <p14:tracePt t="18747" x="6021388" y="5097463"/>
          <p14:tracePt t="18765" x="6049963" y="5083175"/>
          <p14:tracePt t="18780" x="6107113" y="5054600"/>
          <p14:tracePt t="18796" x="6180138" y="4983163"/>
          <p14:tracePt t="18812" x="6245225" y="4895850"/>
          <p14:tracePt t="18829" x="6316663" y="4802188"/>
          <p14:tracePt t="18845" x="6388100" y="4686300"/>
          <p14:tracePt t="18862" x="6467475" y="4557713"/>
          <p14:tracePt t="18879" x="6619875" y="4268788"/>
          <p14:tracePt t="18897" x="6784975" y="4016375"/>
          <p14:tracePt t="18913" x="6980238" y="3670300"/>
          <p14:tracePt t="18929" x="7131050" y="3352800"/>
          <p14:tracePt t="18946" x="7253288" y="3079750"/>
          <p14:tracePt t="18962" x="7340600" y="2847975"/>
          <p14:tracePt t="18980" x="7397750" y="2595563"/>
          <p14:tracePt t="18997" x="7412038" y="2501900"/>
          <p14:tracePt t="19013" x="7419975" y="2422525"/>
          <p14:tracePt t="19029" x="7419975" y="2343150"/>
          <p14:tracePt t="19045" x="7419975" y="2308225"/>
          <p14:tracePt t="19062" x="7419975" y="2292350"/>
          <p14:tracePt t="19079" x="7419975" y="2278063"/>
          <p14:tracePt t="19096" x="7419975" y="2271713"/>
          <p14:tracePt t="19113" x="7419975" y="2257425"/>
          <p14:tracePt t="19131" x="7419975" y="2243138"/>
          <p14:tracePt t="19146" x="7419975" y="2220913"/>
          <p14:tracePt t="19163" x="7442200" y="2184400"/>
          <p14:tracePt t="19181" x="7456488" y="2155825"/>
          <p14:tracePt t="19196" x="7456488" y="2141538"/>
          <p14:tracePt t="19259" x="7448550" y="2149475"/>
          <p14:tracePt t="19267" x="7434263" y="2155825"/>
          <p14:tracePt t="19279" x="7419975" y="2170113"/>
          <p14:tracePt t="19296" x="7391400" y="2220913"/>
          <p14:tracePt t="19313" x="7340600" y="2314575"/>
          <p14:tracePt t="19330" x="7340600" y="2336800"/>
          <p14:tracePt t="19345" x="7326313" y="2365375"/>
          <p14:tracePt t="19364" x="7304088" y="2401888"/>
          <p14:tracePt t="19379" x="7304088" y="2408238"/>
          <p14:tracePt t="19396" x="7297738" y="2422525"/>
          <p14:tracePt t="19413" x="7297738" y="2430463"/>
          <p14:tracePt t="19569" x="7297738" y="2436813"/>
          <p14:tracePt t="19578" x="7297738" y="2459038"/>
          <p14:tracePt t="19587" x="7297738" y="2473325"/>
          <p14:tracePt t="19597" x="7304088" y="2516188"/>
          <p14:tracePt t="19613" x="7312025" y="2581275"/>
          <p14:tracePt t="19630" x="7318375" y="2632075"/>
          <p14:tracePt t="19648" x="7326313" y="2689225"/>
          <p14:tracePt t="19664" x="7326313" y="2762250"/>
          <p14:tracePt t="19680" x="7312025" y="2870200"/>
          <p14:tracePt t="19697" x="7261225" y="3094038"/>
          <p14:tracePt t="19711" x="7239000" y="3157538"/>
          <p14:tracePt t="19727" x="7196138" y="3287713"/>
          <p14:tracePt t="19746" x="7138988" y="3440113"/>
          <p14:tracePt t="19762" x="7110413" y="3497263"/>
          <p14:tracePt t="19778" x="7110413" y="3519488"/>
          <p14:tracePt t="19795" x="7102475" y="3533775"/>
          <p14:tracePt t="19812" x="7102475" y="3554413"/>
          <p14:tracePt t="19829" x="7094538" y="3590925"/>
          <p14:tracePt t="19846" x="7094538" y="3605213"/>
          <p14:tracePt t="19862" x="7094538" y="3627438"/>
          <p14:tracePt t="19881" x="7094538" y="3641725"/>
          <p14:tracePt t="19897" x="7102475" y="3648075"/>
          <p14:tracePt t="19931" x="7102475" y="3662363"/>
          <p14:tracePt t="19946" x="7110413" y="3670300"/>
          <p14:tracePt t="19963" x="7124700" y="3692525"/>
          <p14:tracePt t="19979" x="7145338" y="3713163"/>
          <p14:tracePt t="19996" x="7167563" y="3735388"/>
          <p14:tracePt t="20012" x="7196138" y="3749675"/>
          <p14:tracePt t="20029" x="7224713" y="3771900"/>
          <p14:tracePt t="20046" x="7246938" y="3792538"/>
          <p14:tracePt t="20063" x="7269163" y="3806825"/>
          <p14:tracePt t="20079" x="7297738" y="3821113"/>
          <p14:tracePt t="20097" x="7318375" y="3829050"/>
          <p14:tracePt t="20114" x="7332663" y="3835400"/>
          <p14:tracePt t="20221" x="7332663" y="3843338"/>
          <p14:tracePt t="20229" x="7332663" y="3851275"/>
          <p14:tracePt t="20245" x="7332663" y="3857625"/>
          <p14:tracePt t="20262" x="7326313" y="3871913"/>
          <p14:tracePt t="20279" x="7312025" y="3894138"/>
          <p14:tracePt t="20296" x="7289800" y="3914775"/>
          <p14:tracePt t="20312" x="7269163" y="3973513"/>
          <p14:tracePt t="20329" x="7239000" y="4038600"/>
          <p14:tracePt t="20347" x="7224713" y="4110038"/>
          <p14:tracePt t="20362" x="7224713" y="4181475"/>
          <p14:tracePt t="20379" x="7239000" y="4240213"/>
          <p14:tracePt t="20397" x="7269163" y="4319588"/>
          <p14:tracePt t="20413" x="7297738" y="4356100"/>
          <p14:tracePt t="20429" x="7304088" y="4398963"/>
          <p14:tracePt t="20446" x="7312025" y="4456113"/>
          <p14:tracePt t="20462" x="7318375" y="4513263"/>
          <p14:tracePt t="20479" x="7297738" y="4578350"/>
          <p14:tracePt t="20496" x="7269163" y="4665663"/>
          <p14:tracePt t="20512" x="7269163" y="4702175"/>
          <p14:tracePt t="20529" x="7269163" y="4730750"/>
          <p14:tracePt t="20546" x="7261225" y="4745038"/>
          <p14:tracePt t="20561" x="7253288" y="4765675"/>
          <p14:tracePt t="20577" x="7246938" y="4787900"/>
          <p14:tracePt t="20593" x="7239000" y="4810125"/>
          <p14:tracePt t="20596" x="7224713" y="4824413"/>
          <p14:tracePt t="20611" x="7210425" y="4859338"/>
          <p14:tracePt t="20628" x="7204075" y="4881563"/>
          <p14:tracePt t="20644" x="7181850" y="4895850"/>
          <p14:tracePt t="20660" x="7173913" y="4918075"/>
          <p14:tracePt t="20679" x="7167563" y="4938713"/>
          <p14:tracePt t="20696" x="7167563" y="4960938"/>
          <p14:tracePt t="20712" x="7167563" y="4975225"/>
          <p14:tracePt t="20729" x="7167563" y="4983163"/>
          <p14:tracePt t="20746" x="7167563" y="4997450"/>
          <p14:tracePt t="20763" x="7167563" y="5003800"/>
          <p14:tracePt t="20780" x="7167563" y="5018088"/>
          <p14:tracePt t="20796" x="7181850" y="5032375"/>
          <p14:tracePt t="20813" x="7196138" y="5048250"/>
          <p14:tracePt t="20829" x="7204075" y="5048250"/>
          <p14:tracePt t="20847" x="7210425" y="5054600"/>
          <p14:tracePt t="20862" x="7224713" y="5068888"/>
          <p14:tracePt t="20877" x="7246938" y="5076825"/>
          <p14:tracePt t="20894" x="7269163" y="5091113"/>
          <p14:tracePt t="20910" x="7275513" y="5097463"/>
          <p14:tracePt t="20928" x="7304088" y="5097463"/>
          <p14:tracePt t="20944" x="7318375" y="5097463"/>
          <p14:tracePt t="20961" x="7340600" y="5097463"/>
          <p14:tracePt t="20979" x="7346950" y="5097463"/>
          <p14:tracePt t="21051" x="7354888" y="5097463"/>
          <p14:tracePt t="21365" x="7354888" y="5091113"/>
          <p14:tracePt t="21687" x="7354888" y="5083175"/>
          <p14:tracePt t="22165" x="7354888" y="5076825"/>
          <p14:tracePt t="22172" x="7340600" y="5040313"/>
          <p14:tracePt t="22181" x="7326313" y="4989513"/>
          <p14:tracePt t="22195" x="7297738" y="4881563"/>
          <p14:tracePt t="22211" x="7269163" y="4745038"/>
          <p14:tracePt t="22228" x="7232650" y="4622800"/>
          <p14:tracePt t="22244" x="7159625" y="4506913"/>
          <p14:tracePt t="22261" x="7094538" y="4419600"/>
          <p14:tracePt t="22278" x="7037388" y="4348163"/>
          <p14:tracePt t="22295" x="6958013" y="4246563"/>
          <p14:tracePt t="22311" x="6892925" y="4160838"/>
          <p14:tracePt t="22328" x="6843713" y="4073525"/>
          <p14:tracePt t="22345" x="6792913" y="3987800"/>
          <p14:tracePt t="22363" x="6691313" y="3857625"/>
          <p14:tracePt t="22378" x="6662738" y="3821113"/>
          <p14:tracePt t="22395" x="6591300" y="3698875"/>
          <p14:tracePt t="22412" x="6540500" y="3633788"/>
          <p14:tracePt t="22428" x="6511925" y="3598863"/>
          <p14:tracePt t="22444" x="6489700" y="3576638"/>
          <p14:tracePt t="22461" x="6467475" y="3554413"/>
          <p14:tracePt t="22479" x="6438900" y="3519488"/>
          <p14:tracePt t="22495" x="6410325" y="3497263"/>
          <p14:tracePt t="22512" x="6388100" y="3482975"/>
          <p14:tracePt t="22528" x="6373813" y="3460750"/>
          <p14:tracePt t="22545" x="6353175" y="3432175"/>
          <p14:tracePt t="22561" x="6330950" y="3395663"/>
          <p14:tracePt t="22579" x="6294438" y="3338513"/>
          <p14:tracePt t="22595" x="6259513" y="3295650"/>
          <p14:tracePt t="22612" x="6229350" y="3267075"/>
          <p14:tracePt t="22628" x="6208713" y="3236913"/>
          <p14:tracePt t="22646" x="6194425" y="3208338"/>
          <p14:tracePt t="22661" x="6180138" y="3187700"/>
          <p14:tracePt t="22678" x="6172200" y="3165475"/>
          <p14:tracePt t="22695" x="6157913" y="3136900"/>
          <p14:tracePt t="22712" x="6143625" y="3114675"/>
          <p14:tracePt t="22728" x="6129338" y="3094038"/>
          <p14:tracePt t="22745" x="6115050" y="3071813"/>
          <p14:tracePt t="22761" x="6092825" y="3057525"/>
          <p14:tracePt t="22778" x="6072188" y="3035300"/>
          <p14:tracePt t="22795" x="6049963" y="3006725"/>
          <p14:tracePt t="22811" x="6042025" y="2984500"/>
          <p14:tracePt t="22828" x="6035675" y="2963863"/>
          <p14:tracePt t="22844" x="6027738" y="2949575"/>
          <p14:tracePt t="22861" x="6027738" y="2927350"/>
          <p14:tracePt t="22879" x="6027738" y="2906713"/>
          <p14:tracePt t="22895" x="6013450" y="2884488"/>
          <p14:tracePt t="22912" x="6007100" y="2870200"/>
          <p14:tracePt t="22928" x="6007100" y="2855913"/>
          <p14:tracePt t="22944" x="5999163" y="2847975"/>
          <p14:tracePt t="22961" x="5999163" y="2833688"/>
          <p14:tracePt t="22978" x="6007100" y="2811463"/>
          <p14:tracePt t="22995" x="6007100" y="2790825"/>
          <p14:tracePt t="23012" x="6013450" y="2762250"/>
          <p14:tracePt t="23029" x="6013450" y="2754313"/>
          <p14:tracePt t="23046" x="6013450" y="2747963"/>
          <p14:tracePt t="23062" x="6013450" y="2740025"/>
          <p14:tracePt t="23079" x="6021388" y="2725738"/>
          <p14:tracePt t="23097" x="6027738" y="2697163"/>
          <p14:tracePt t="23111" x="6027738" y="2689225"/>
          <p14:tracePt t="23127" x="6027738" y="2660650"/>
          <p14:tracePt t="23143" x="6027738" y="2646363"/>
          <p14:tracePt t="23161" x="6027738" y="2638425"/>
          <p14:tracePt t="23177" x="6027738" y="2632075"/>
          <p14:tracePt t="23254" x="6027738" y="2624138"/>
          <p14:tracePt t="23391" x="6027738" y="2632075"/>
          <p14:tracePt t="23399" x="6027738" y="2638425"/>
          <p14:tracePt t="23414" x="6027738" y="2646363"/>
          <p14:tracePt t="23428" x="6027738" y="2660650"/>
          <p14:tracePt t="23446" x="6035675" y="2697163"/>
          <p14:tracePt t="23462" x="6035675" y="2733675"/>
          <p14:tracePt t="23478" x="6042025" y="2768600"/>
          <p14:tracePt t="23498" x="6042025" y="2833688"/>
          <p14:tracePt t="23511" x="6042025" y="2862263"/>
          <p14:tracePt t="23529" x="6021388" y="2955925"/>
          <p14:tracePt t="23546" x="6021388" y="3035300"/>
          <p14:tracePt t="23562" x="6021388" y="3114675"/>
          <p14:tracePt t="23579" x="6021388" y="3143250"/>
          <p14:tracePt t="23595" x="6021388" y="3165475"/>
          <p14:tracePt t="23600" x="6021388" y="3173413"/>
          <p14:tracePt t="23612" x="6021388" y="3179763"/>
          <p14:tracePt t="23631" x="6021388" y="3201988"/>
          <p14:tracePt t="23645" x="6021388" y="3216275"/>
          <p14:tracePt t="23661" x="6021388" y="3236913"/>
          <p14:tracePt t="23679" x="6021388" y="3252788"/>
          <p14:tracePt t="23694" x="6021388" y="3281363"/>
          <p14:tracePt t="23711" x="5999163" y="3309938"/>
          <p14:tracePt t="23729" x="5984875" y="3352800"/>
          <p14:tracePt t="23745" x="5976938" y="3381375"/>
          <p14:tracePt t="23761" x="5962650" y="3403600"/>
          <p14:tracePt t="23781" x="5956300" y="3425825"/>
          <p14:tracePt t="23794" x="5948363" y="3440113"/>
          <p14:tracePt t="23811" x="5948363" y="3460750"/>
          <p14:tracePt t="23829" x="5948363" y="3482975"/>
          <p14:tracePt t="24125" x="5948363" y="3475038"/>
          <p14:tracePt t="24132" x="5948363" y="3468688"/>
          <p14:tracePt t="24144" x="5948363" y="3432175"/>
          <p14:tracePt t="24164" x="5976938" y="3302000"/>
          <p14:tracePt t="24179" x="5999163" y="3252788"/>
          <p14:tracePt t="24196" x="6013450" y="3222625"/>
          <p14:tracePt t="24213" x="6013450" y="3208338"/>
          <p14:tracePt t="24229" x="6021388" y="3201988"/>
          <p14:tracePt t="24246" x="6021388" y="3194050"/>
          <p14:tracePt t="24277" x="6021388" y="3179763"/>
          <p14:tracePt t="24293" x="6021388" y="3165475"/>
          <p14:tracePt t="24312" x="6013450" y="3136900"/>
          <p14:tracePt t="24328" x="6013450" y="3114675"/>
          <p14:tracePt t="24345" x="6013450" y="3108325"/>
          <p14:tracePt t="24361" x="6007100" y="3100388"/>
          <p14:tracePt t="24378" x="6007100" y="3094038"/>
          <p14:tracePt t="24437" x="6007100" y="3086100"/>
          <p14:tracePt t="24457" x="6007100" y="3079750"/>
          <p14:tracePt t="24465" x="6007100" y="3071813"/>
          <p14:tracePt t="24478" x="6007100" y="3049588"/>
          <p14:tracePt t="24496" x="5999163" y="3035300"/>
          <p14:tracePt t="24512" x="5999163" y="3021013"/>
          <p14:tracePt t="24528" x="5999163" y="3014663"/>
          <p14:tracePt t="24603" x="5999163" y="3006725"/>
          <p14:tracePt t="24615" x="5999163" y="3000375"/>
          <p14:tracePt t="24630" x="5999163" y="2978150"/>
          <p14:tracePt t="24645" x="5999163" y="2963863"/>
          <p14:tracePt t="24661" x="5999163" y="2941638"/>
          <p14:tracePt t="24679" x="5999163" y="2927350"/>
          <p14:tracePt t="24694" x="6007100" y="2913063"/>
          <p14:tracePt t="24711" x="6013450" y="2890838"/>
          <p14:tracePt t="24730" x="6035675" y="2855913"/>
          <p14:tracePt t="24745" x="6042025" y="2833688"/>
          <p14:tracePt t="24761" x="6056313" y="2819400"/>
          <p14:tracePt t="24780" x="6064250" y="2797175"/>
          <p14:tracePt t="24794" x="6072188" y="2776538"/>
          <p14:tracePt t="24811" x="6072188" y="2768600"/>
          <p14:tracePt t="25239" x="6072188" y="2782888"/>
          <p14:tracePt t="25247" x="6056313" y="2819400"/>
          <p14:tracePt t="25262" x="6035675" y="2890838"/>
          <p14:tracePt t="25278" x="6035675" y="2935288"/>
          <p14:tracePt t="25294" x="6027738" y="2963863"/>
          <p14:tracePt t="25310" x="6027738" y="2978150"/>
          <p14:tracePt t="25329" x="6027738" y="3000375"/>
          <p14:tracePt t="25346" x="6027738" y="3021013"/>
          <p14:tracePt t="25362" x="6027738" y="3043238"/>
          <p14:tracePt t="25380" x="6027738" y="3071813"/>
          <p14:tracePt t="25394" x="6027738" y="3122613"/>
          <p14:tracePt t="25410" x="6035675" y="3165475"/>
          <p14:tracePt t="25427" x="6035675" y="3216275"/>
          <p14:tracePt t="25442" x="6035675" y="3236913"/>
          <p14:tracePt t="25459" x="6027738" y="3252788"/>
          <p14:tracePt t="25477" x="6027738" y="3273425"/>
          <p14:tracePt t="25493" x="6027738" y="3281363"/>
          <p14:tracePt t="25509" x="6027738" y="3287713"/>
          <p14:tracePt t="25529" x="6027738" y="3295650"/>
          <p14:tracePt t="25637" x="6027738" y="3302000"/>
          <p14:tracePt t="25662" x="6027738" y="3316288"/>
          <p14:tracePt t="25669" x="6027738" y="3324225"/>
          <p14:tracePt t="25679" x="6027738" y="3338513"/>
          <p14:tracePt t="25694" x="6035675" y="3352800"/>
          <p14:tracePt t="25713" x="6042025" y="3367088"/>
          <p14:tracePt t="26003" x="6042025" y="3352800"/>
          <p14:tracePt t="26011" x="6042025" y="3346450"/>
          <p14:tracePt t="26028" x="6035675" y="3302000"/>
          <p14:tracePt t="26045" x="6027738" y="3281363"/>
          <p14:tracePt t="26061" x="6027738" y="3252788"/>
          <p14:tracePt t="26078" x="6027738" y="3236913"/>
          <p14:tracePt t="26094" x="6021388" y="3230563"/>
          <p14:tracePt t="26111" x="6021388" y="3222625"/>
          <p14:tracePt t="26130" x="6013450" y="3201988"/>
          <p14:tracePt t="26145" x="6007100" y="3201988"/>
          <p14:tracePt t="26263" x="6007100" y="3194050"/>
          <p14:tracePt t="26289" x="6007100" y="3187700"/>
          <p14:tracePt t="26297" x="5999163" y="3187700"/>
          <p14:tracePt t="26311" x="5999163" y="3179763"/>
          <p14:tracePt t="26329" x="5999163" y="3173413"/>
          <p14:tracePt t="26344" x="5999163" y="3157538"/>
          <p14:tracePt t="26360" x="5999163" y="3151188"/>
          <p14:tracePt t="26378" x="5992813" y="3151188"/>
          <p14:tracePt t="26395" x="5992813" y="3143250"/>
          <p14:tracePt t="26429" x="5992813" y="3136900"/>
          <p14:tracePt t="26447" x="5984875" y="3128963"/>
          <p14:tracePt t="26468" x="5976938" y="3122613"/>
          <p14:tracePt t="26483" x="5976938" y="3114675"/>
          <p14:tracePt t="26491" x="5970588" y="3114675"/>
          <p14:tracePt t="26501" x="5970588" y="3108325"/>
          <p14:tracePt t="26697" x="5962650" y="3108325"/>
          <p14:tracePt t="26704" x="5948363" y="3108325"/>
          <p14:tracePt t="26710" x="5942013" y="3108325"/>
          <p14:tracePt t="26727" x="5905500" y="3114675"/>
          <p14:tracePt t="26745" x="5834063" y="3122613"/>
          <p14:tracePt t="26760" x="5783263" y="3136900"/>
          <p14:tracePt t="26777" x="5754688" y="3151188"/>
          <p14:tracePt t="26794" x="5732463" y="3151188"/>
          <p14:tracePt t="26810" x="5703888" y="3157538"/>
          <p14:tracePt t="26828" x="5667375" y="3165475"/>
          <p14:tracePt t="26844" x="5646738" y="3179763"/>
          <p14:tracePt t="26860" x="5630863" y="3194050"/>
          <p14:tracePt t="26879" x="5602288" y="3201988"/>
          <p14:tracePt t="26893" x="5581650" y="3201988"/>
          <p14:tracePt t="26993" x="5573713" y="3201988"/>
          <p14:tracePt t="27067" x="5573713" y="3208338"/>
          <p14:tracePt t="27101" x="5573713" y="3216275"/>
          <p14:tracePt t="27109" x="5559425" y="3230563"/>
          <p14:tracePt t="27117" x="5551488" y="3267075"/>
          <p14:tracePt t="27126" x="5537200" y="3309938"/>
          <p14:tracePt t="27141" x="5508625" y="3417888"/>
          <p14:tracePt t="27160" x="5473700" y="3568700"/>
          <p14:tracePt t="27175" x="5457825" y="3721100"/>
          <p14:tracePt t="27191" x="5465763" y="3835400"/>
          <p14:tracePt t="27209" x="5551488" y="3965575"/>
          <p14:tracePt t="27225" x="5588000" y="4002088"/>
          <p14:tracePt t="27241" x="5610225" y="4024313"/>
          <p14:tracePt t="27258" x="5616575" y="4030663"/>
          <p14:tracePt t="27275" x="5638800" y="4038600"/>
          <p14:tracePt t="27291" x="5653088" y="4059238"/>
          <p14:tracePt t="27309" x="5675313" y="4087813"/>
          <p14:tracePt t="27325" x="5695950" y="4110038"/>
          <p14:tracePt t="27341" x="5718175" y="4132263"/>
          <p14:tracePt t="27358" x="5740400" y="4146550"/>
          <p14:tracePt t="27375" x="5761038" y="4167188"/>
          <p14:tracePt t="27391" x="5783263" y="4211638"/>
          <p14:tracePt t="27408" x="5803900" y="4232275"/>
          <p14:tracePt t="27425" x="5826125" y="4268788"/>
          <p14:tracePt t="27441" x="5840413" y="4283075"/>
          <p14:tracePt t="27458" x="5854700" y="4305300"/>
          <p14:tracePt t="27475" x="5868988" y="4311650"/>
          <p14:tracePt t="27492" x="5868988" y="4319588"/>
          <p14:tracePt t="27508" x="5876925" y="4319588"/>
          <p14:tracePt t="27633" x="5876925" y="4325938"/>
          <p14:tracePt t="27641" x="5876925" y="4333875"/>
          <p14:tracePt t="27657" x="5876925" y="4340225"/>
          <p14:tracePt t="27722" x="5868988" y="4348163"/>
          <p14:tracePt t="27733" x="5862638" y="4348163"/>
          <p14:tracePt t="27746" x="5854700" y="4348163"/>
          <p14:tracePt t="27760" x="5840413" y="4348163"/>
          <p14:tracePt t="27778" x="5803900" y="4340225"/>
          <p14:tracePt t="27794" x="5754688" y="4340225"/>
          <p14:tracePt t="27810" x="5695950" y="4340225"/>
          <p14:tracePt t="27827" x="5616575" y="4333875"/>
          <p14:tracePt t="27843" x="5545138" y="4325938"/>
          <p14:tracePt t="27860" x="5502275" y="4319588"/>
          <p14:tracePt t="27878" x="5480050" y="4319588"/>
          <p14:tracePt t="27911" x="5473700" y="4311650"/>
          <p14:tracePt t="27926" x="5451475" y="4311650"/>
          <p14:tracePt t="27943" x="5429250" y="4311650"/>
          <p14:tracePt t="27962" x="5400675" y="4311650"/>
          <p14:tracePt t="27978" x="5386388" y="4311650"/>
          <p14:tracePt t="27994" x="5364163" y="4311650"/>
          <p14:tracePt t="28012" x="5349875" y="4311650"/>
          <p14:tracePt t="28027" x="5343525" y="4311650"/>
          <p14:tracePt t="28044" x="5329238" y="4311650"/>
          <p14:tracePt t="28123" x="5343525" y="4325938"/>
          <p14:tracePt t="28131" x="5372100" y="4333875"/>
          <p14:tracePt t="28140" x="5422900" y="4348163"/>
          <p14:tracePt t="28158" x="5516563" y="4370388"/>
          <p14:tracePt t="28175" x="5624513" y="4376738"/>
          <p14:tracePt t="28193" x="5746750" y="4333875"/>
          <p14:tracePt t="28210" x="5840413" y="4291013"/>
          <p14:tracePt t="28226" x="5948363" y="4240213"/>
          <p14:tracePt t="28242" x="6042025" y="4175125"/>
          <p14:tracePt t="28259" x="6165850" y="4087813"/>
          <p14:tracePt t="28275" x="6294438" y="3994150"/>
          <p14:tracePt t="28293" x="6511925" y="3914775"/>
          <p14:tracePt t="28309" x="6677025" y="3886200"/>
          <p14:tracePt t="28325" x="6827838" y="3835400"/>
          <p14:tracePt t="28342" x="6937375" y="3771900"/>
          <p14:tracePt t="28359" x="7031038" y="3678238"/>
          <p14:tracePt t="28376" x="7088188" y="3590925"/>
          <p14:tracePt t="28391" x="7145338" y="3505200"/>
          <p14:tracePt t="28410" x="7232650" y="3338513"/>
          <p14:tracePt t="28428" x="7326313" y="3222625"/>
          <p14:tracePt t="28443" x="7391400" y="3136900"/>
          <p14:tracePt t="28460" x="7419975" y="3108325"/>
          <p14:tracePt t="28479" x="7456488" y="3079750"/>
          <p14:tracePt t="28494" x="7470775" y="3063875"/>
          <p14:tracePt t="28510" x="7491413" y="3035300"/>
          <p14:tracePt t="28528" x="7491413" y="3028950"/>
          <p14:tracePt t="28543" x="7485063" y="3014663"/>
          <p14:tracePt t="28560" x="7477125" y="3006725"/>
          <p14:tracePt t="28577" x="7462838" y="2992438"/>
          <p14:tracePt t="28643" x="7462838" y="2984500"/>
          <p14:tracePt t="28771" x="7470775" y="2984500"/>
          <p14:tracePt t="28779" x="7491413" y="2992438"/>
          <p14:tracePt t="28791" x="7505700" y="3006725"/>
          <p14:tracePt t="28808" x="7570788" y="3028950"/>
          <p14:tracePt t="28825" x="7664450" y="3063875"/>
          <p14:tracePt t="28842" x="7686675" y="3071813"/>
          <p14:tracePt t="28860" x="7700963" y="3079750"/>
          <p14:tracePt t="28877" x="7723188" y="3079750"/>
          <p14:tracePt t="28895" x="7794625" y="3079750"/>
          <p14:tracePt t="28911" x="7845425" y="3071813"/>
          <p14:tracePt t="28927" x="7859713" y="3063875"/>
          <p14:tracePt t="28961" x="7859713" y="3057525"/>
          <p14:tracePt t="29203" x="7859713" y="3063875"/>
          <p14:tracePt t="29211" x="7845425" y="3063875"/>
          <p14:tracePt t="29227" x="7831138" y="3079750"/>
          <p14:tracePt t="29243" x="7788275" y="3136900"/>
          <p14:tracePt t="29260" x="7758113" y="3187700"/>
          <p14:tracePt t="29278" x="7708900" y="3295650"/>
          <p14:tracePt t="29293" x="7672388" y="3381375"/>
          <p14:tracePt t="29310" x="7643813" y="3460750"/>
          <p14:tracePt t="29327" x="7615238" y="3548063"/>
          <p14:tracePt t="29343" x="7585075" y="3619500"/>
          <p14:tracePt t="29360" x="7564438" y="3692525"/>
          <p14:tracePt t="29377" x="7527925" y="3829050"/>
          <p14:tracePt t="29394" x="7491413" y="3944938"/>
          <p14:tracePt t="29411" x="7477125" y="4067175"/>
          <p14:tracePt t="29427" x="7448550" y="4167188"/>
          <p14:tracePt t="29443" x="7419975" y="4283075"/>
          <p14:tracePt t="29460" x="7397750" y="4348163"/>
          <p14:tracePt t="29477" x="7383463" y="4362450"/>
          <p14:tracePt t="29494" x="7377113" y="4362450"/>
          <p14:tracePt t="29510" x="7354888" y="4362450"/>
          <p14:tracePt t="29527" x="7332663" y="4376738"/>
          <p14:tracePt t="29543" x="7318375" y="4384675"/>
          <p14:tracePt t="29559" x="7289800" y="4398963"/>
          <p14:tracePt t="29577" x="7261225" y="4419600"/>
          <p14:tracePt t="29594" x="7218363" y="4456113"/>
          <p14:tracePt t="29610" x="7196138" y="4478338"/>
          <p14:tracePt t="29627" x="7189788" y="4484688"/>
          <p14:tracePt t="29711" x="7189788" y="4492625"/>
          <p14:tracePt t="29719" x="7210425" y="4492625"/>
          <p14:tracePt t="29728" x="7232650" y="4492625"/>
          <p14:tracePt t="29743" x="7283450" y="4484688"/>
          <p14:tracePt t="29760" x="7332663" y="4484688"/>
          <p14:tracePt t="29778" x="7397750" y="4478338"/>
          <p14:tracePt t="29794" x="7426325" y="4478338"/>
          <p14:tracePt t="29811" x="7434263" y="4478338"/>
          <p14:tracePt t="29847" x="7442200" y="4478338"/>
          <p14:tracePt t="29859" x="7448550" y="4478338"/>
          <p14:tracePt t="29876" x="7513638" y="4478338"/>
          <p14:tracePt t="29891" x="7542213" y="4478338"/>
          <p14:tracePt t="29908" x="7564438" y="4478338"/>
          <p14:tracePt t="29926" x="7570788" y="4470400"/>
          <p14:tracePt t="29943" x="7578725" y="4470400"/>
          <p14:tracePt t="29959" x="7599363" y="4464050"/>
          <p14:tracePt t="30013" x="7599363" y="4456113"/>
          <p14:tracePt t="30233" x="7607300" y="4456113"/>
          <p14:tracePt t="30242" x="7615238" y="4456113"/>
          <p14:tracePt t="30249" x="7621588" y="4449763"/>
          <p14:tracePt t="30260" x="7643813" y="4449763"/>
          <p14:tracePt t="30277" x="7672388" y="4441825"/>
          <p14:tracePt t="30294" x="7693025" y="4441825"/>
          <p14:tracePt t="30310" x="7700963" y="4441825"/>
          <p14:tracePt t="30327" x="7708900" y="4441825"/>
          <p14:tracePt t="30343" x="7715250" y="4441825"/>
          <p14:tracePt t="30359" x="7715250" y="4433888"/>
          <p14:tracePt t="30377" x="7723188" y="4433888"/>
          <p14:tracePt t="30403" x="7723188" y="4427538"/>
          <p14:tracePt t="30421" x="7715250" y="4419600"/>
          <p14:tracePt t="30429" x="7708900" y="4413250"/>
          <p14:tracePt t="30443" x="7678738" y="4413250"/>
          <p14:tracePt t="30462" x="7621588" y="4413250"/>
          <p14:tracePt t="30477" x="7513638" y="4419600"/>
          <p14:tracePt t="30492" x="7377113" y="4449763"/>
          <p14:tracePt t="30510" x="7239000" y="4456113"/>
          <p14:tracePt t="30527" x="7031038" y="4441825"/>
          <p14:tracePt t="30544" x="6907213" y="4427538"/>
          <p14:tracePt t="30561" x="6770688" y="4405313"/>
          <p14:tracePt t="30577" x="6634163" y="4370388"/>
          <p14:tracePt t="30593" x="6496050" y="4340225"/>
          <p14:tracePt t="30598" x="6438900" y="4325938"/>
          <p14:tracePt t="30610" x="6353175" y="4311650"/>
          <p14:tracePt t="30626" x="6157913" y="4291013"/>
          <p14:tracePt t="30645" x="5919788" y="4268788"/>
          <p14:tracePt t="30660" x="5819775" y="4283075"/>
          <p14:tracePt t="30678" x="5761038" y="4305300"/>
          <p14:tracePt t="30694" x="5754688" y="4311650"/>
          <p14:tracePt t="30773" x="5761038" y="4311650"/>
          <p14:tracePt t="30781" x="5775325" y="4311650"/>
          <p14:tracePt t="30793" x="5789613" y="4311650"/>
          <p14:tracePt t="30810" x="5811838" y="4311650"/>
          <p14:tracePt t="30827" x="5826125" y="4319588"/>
          <p14:tracePt t="30903" x="5826125" y="4325938"/>
          <p14:tracePt t="30911" x="5811838" y="4333875"/>
          <p14:tracePt t="30928" x="5783263" y="4333875"/>
          <p14:tracePt t="30943" x="5724525" y="4333875"/>
          <p14:tracePt t="30961" x="5653088" y="4333875"/>
          <p14:tracePt t="30977" x="5573713" y="4333875"/>
          <p14:tracePt t="30994" x="5480050" y="4333875"/>
          <p14:tracePt t="31010" x="5422900" y="4333875"/>
          <p14:tracePt t="31027" x="5408613" y="4333875"/>
          <p14:tracePt t="31042" x="5394325" y="4333875"/>
          <p14:tracePt t="31118" x="5386388" y="4333875"/>
          <p14:tracePt t="32501" x="5378450" y="4333875"/>
          <p14:tracePt t="33546" x="5378450" y="4297363"/>
          <p14:tracePt t="33554" x="5378450" y="4260850"/>
          <p14:tracePt t="33562" x="5378450" y="4217988"/>
          <p14:tracePt t="33575" x="5372100" y="4160838"/>
          <p14:tracePt t="33592" x="5372100" y="4016375"/>
          <p14:tracePt t="33608" x="5372100" y="3937000"/>
          <p14:tracePt t="33625" x="5386388" y="3857625"/>
          <p14:tracePt t="33642" x="5408613" y="3800475"/>
          <p14:tracePt t="33659" x="5422900" y="3749675"/>
          <p14:tracePt t="33674" x="5443538" y="3713163"/>
          <p14:tracePt t="33692" x="5473700" y="3656013"/>
          <p14:tracePt t="33708" x="5508625" y="3554413"/>
          <p14:tracePt t="33724" x="5537200" y="3468688"/>
          <p14:tracePt t="33741" x="5567363" y="3381375"/>
          <p14:tracePt t="33758" x="5581650" y="3352800"/>
          <p14:tracePt t="33774" x="5588000" y="3332163"/>
          <p14:tracePt t="33791" x="5595938" y="3316288"/>
          <p14:tracePt t="33808" x="5602288" y="3295650"/>
          <p14:tracePt t="33825" x="5602288" y="3287713"/>
          <p14:tracePt t="33840" x="5602288" y="3281363"/>
          <p14:tracePt t="33857" x="5602288" y="3259138"/>
          <p14:tracePt t="33874" x="5602288" y="3244850"/>
          <p14:tracePt t="33890" x="5610225" y="3216275"/>
          <p14:tracePt t="33907" x="5616575" y="3194050"/>
          <p14:tracePt t="33925" x="5616575" y="3173413"/>
          <p14:tracePt t="33940" x="5616575" y="3165475"/>
          <p14:tracePt t="34230" x="5616575" y="3173413"/>
          <p14:tracePt t="34616" x="5624513" y="3165475"/>
          <p14:tracePt t="34625" x="5624513" y="3151188"/>
          <p14:tracePt t="34632" x="5638800" y="3108325"/>
          <p14:tracePt t="34642" x="5646738" y="3063875"/>
          <p14:tracePt t="34658" x="5667375" y="3028950"/>
          <p14:tracePt t="34676" x="5675313" y="3000375"/>
          <p14:tracePt t="34691" x="5681663" y="2978150"/>
          <p14:tracePt t="34707" x="5689600" y="2963863"/>
          <p14:tracePt t="34724" x="5695950" y="2941638"/>
          <p14:tracePt t="34742" x="5718175" y="2927350"/>
          <p14:tracePt t="34757" x="5740400" y="2906713"/>
          <p14:tracePt t="34773" x="5754688" y="2884488"/>
          <p14:tracePt t="34790" x="5768975" y="2862263"/>
          <p14:tracePt t="34807" x="5789613" y="2833688"/>
          <p14:tracePt t="34824" x="5803900" y="2819400"/>
          <p14:tracePt t="34840" x="5819775" y="2805113"/>
          <p14:tracePt t="34856" x="5834063" y="2790825"/>
          <p14:tracePt t="34874" x="5840413" y="2776538"/>
          <p14:tracePt t="34890" x="5848350" y="2768600"/>
          <p14:tracePt t="34907" x="5862638" y="2740025"/>
          <p14:tracePt t="34924" x="5868988" y="2733675"/>
          <p14:tracePt t="34940" x="5868988" y="2725738"/>
          <p14:tracePt t="34983" x="5868988" y="2717800"/>
          <p14:tracePt t="36365" x="5868988" y="2711450"/>
          <p14:tracePt t="36372" x="5868988" y="2703513"/>
          <p14:tracePt t="36380" x="5876925" y="2689225"/>
          <p14:tracePt t="36391" x="5883275" y="2654300"/>
          <p14:tracePt t="36408" x="5913438" y="2574925"/>
          <p14:tracePt t="36423" x="5942013" y="2495550"/>
          <p14:tracePt t="36440" x="5962650" y="2371725"/>
          <p14:tracePt t="36456" x="5992813" y="2300288"/>
          <p14:tracePt t="36472" x="6007100" y="2271713"/>
          <p14:tracePt t="36489" x="6021388" y="2243138"/>
          <p14:tracePt t="36507" x="6035675" y="2228850"/>
          <p14:tracePt t="36523" x="6042025" y="2206625"/>
          <p14:tracePt t="36539" x="6056313" y="2184400"/>
          <p14:tracePt t="36556" x="6064250" y="2170113"/>
          <p14:tracePt t="36572" x="6064250" y="2155825"/>
          <p14:tracePt t="36589" x="6078538" y="2149475"/>
          <p14:tracePt t="36605" x="6086475" y="2133600"/>
          <p14:tracePt t="36608" x="6092825" y="2119313"/>
          <p14:tracePt t="36622" x="6092825" y="2112963"/>
          <p14:tracePt t="36639" x="6092825" y="2098675"/>
          <p14:tracePt t="36655" x="6100763" y="2090738"/>
          <p14:tracePt t="36672" x="6100763" y="2084388"/>
          <p14:tracePt t="36706" x="6100763" y="2076450"/>
          <p14:tracePt t="36789" x="6100763" y="2062163"/>
          <p14:tracePt t="36813" x="6092825" y="2055813"/>
          <p14:tracePt t="37681" x="6086475" y="2055813"/>
          <p14:tracePt t="37689" x="6078538" y="2055813"/>
          <p14:tracePt t="37715" x="6072188" y="2055813"/>
          <p14:tracePt t="37734" x="6064250" y="2055813"/>
          <p14:tracePt t="37753" x="6056313" y="2055813"/>
          <p14:tracePt t="37774" x="6049963" y="2055813"/>
          <p14:tracePt t="37850" x="6042025" y="2055813"/>
          <p14:tracePt t="37900" x="6035675" y="2055813"/>
          <p14:tracePt t="38035" x="6027738" y="2055813"/>
          <p14:tracePt t="38046" x="6021388" y="2055813"/>
          <p14:tracePt t="38063" x="6013450" y="2047875"/>
          <p14:tracePt t="38079" x="6007100" y="2047875"/>
          <p14:tracePt t="38093" x="5999163" y="2047875"/>
          <p14:tracePt t="38108" x="5992813" y="2047875"/>
          <p14:tracePt t="38131" x="5984875" y="2047875"/>
          <p14:tracePt t="38146" x="5976938" y="2047875"/>
          <p14:tracePt t="38157" x="5962650" y="2039938"/>
          <p14:tracePt t="38174" x="5956300" y="2033588"/>
          <p14:tracePt t="38191" x="5927725" y="2005013"/>
          <p14:tracePt t="38208" x="5905500" y="1982788"/>
          <p14:tracePt t="38224" x="5883275" y="1968500"/>
          <p14:tracePt t="38241" x="5868988" y="1946275"/>
          <p14:tracePt t="38257" x="5854700" y="1925638"/>
          <p14:tracePt t="38273" x="5848350" y="1903413"/>
          <p14:tracePt t="38290" x="5848350" y="1889125"/>
          <p14:tracePt t="38308" x="5848350" y="1838325"/>
          <p14:tracePt t="38324" x="5848350" y="1781175"/>
          <p14:tracePt t="38341" x="5848350" y="1730375"/>
          <p14:tracePt t="38357" x="5862638" y="1679575"/>
          <p14:tracePt t="38374" x="5876925" y="1630363"/>
          <p14:tracePt t="38390" x="5883275" y="1585913"/>
          <p14:tracePt t="38407" x="5891213" y="1550988"/>
          <p14:tracePt t="38424" x="5891213" y="1528763"/>
          <p14:tracePt t="38441" x="5891213" y="1520825"/>
          <p14:tracePt t="38458" x="5876925" y="1514475"/>
          <p14:tracePt t="38474" x="5868988" y="1506538"/>
          <p14:tracePt t="38490" x="5854700" y="1506538"/>
          <p14:tracePt t="38507" x="5848350" y="1506538"/>
          <p14:tracePt t="38542" x="5840413" y="1506538"/>
          <p14:tracePt t="38558" x="5834063" y="1506538"/>
          <p14:tracePt t="38576" x="5826125" y="1506538"/>
          <p14:tracePt t="38649" x="5834063" y="1506538"/>
          <p14:tracePt t="38656" x="5848350" y="1506538"/>
          <p14:tracePt t="38673" x="5862638" y="1506538"/>
          <p14:tracePt t="38689" x="5883275" y="1506538"/>
          <p14:tracePt t="38706" x="5897563" y="1506538"/>
          <p14:tracePt t="38724" x="5919788" y="1506538"/>
          <p14:tracePt t="38741" x="5970588" y="1500188"/>
          <p14:tracePt t="38756" x="6064250" y="1477963"/>
          <p14:tracePt t="38772" x="6172200" y="1463675"/>
          <p14:tracePt t="38790" x="6288088" y="1457325"/>
          <p14:tracePt t="38807" x="6467475" y="1457325"/>
          <p14:tracePt t="38824" x="6662738" y="1457325"/>
          <p14:tracePt t="38840" x="6965950" y="1420813"/>
          <p14:tracePt t="38858" x="7196138" y="1392238"/>
          <p14:tracePt t="38874" x="7383463" y="1370013"/>
          <p14:tracePt t="38890" x="7477125" y="1362075"/>
          <p14:tracePt t="38909" x="7513638" y="1355725"/>
          <p14:tracePt t="38962" x="7519988" y="1355725"/>
          <p14:tracePt t="38977" x="7527925" y="1355725"/>
          <p14:tracePt t="39300" x="7519988" y="1355725"/>
          <p14:tracePt t="39308" x="7513638" y="1355725"/>
          <p14:tracePt t="39323" x="7491413" y="1355725"/>
          <p14:tracePt t="39339" x="7477125" y="1355725"/>
          <p14:tracePt t="39357" x="7456488" y="1355725"/>
          <p14:tracePt t="39372" x="7426325" y="1347788"/>
          <p14:tracePt t="39389" x="7405688" y="1347788"/>
          <p14:tracePt t="39407" x="7369175" y="1341438"/>
          <p14:tracePt t="39423" x="7332663" y="1341438"/>
          <p14:tracePt t="39439" x="7312025" y="1341438"/>
          <p14:tracePt t="39456" x="7297738" y="1341438"/>
          <p14:tracePt t="39473" x="7253288" y="1341438"/>
          <p14:tracePt t="39491" x="7138988" y="1347788"/>
          <p14:tracePt t="39507" x="7008813" y="1370013"/>
          <p14:tracePt t="39523" x="6821488" y="1392238"/>
          <p14:tracePt t="39541" x="6626225" y="1398588"/>
          <p14:tracePt t="39556" x="6432550" y="1392238"/>
          <p14:tracePt t="39573" x="6245225" y="1392238"/>
          <p14:tracePt t="39590" x="6100763" y="1370013"/>
          <p14:tracePt t="39607" x="6007100" y="1362075"/>
          <p14:tracePt t="39623" x="5976938" y="1362075"/>
          <p14:tracePt t="39640" x="5962650" y="1362075"/>
          <p14:tracePt t="39656" x="5942013" y="1362075"/>
          <p14:tracePt t="39672" x="5919788" y="1362075"/>
          <p14:tracePt t="39690" x="5868988" y="1377950"/>
          <p14:tracePt t="39706" x="5803900" y="1384300"/>
          <p14:tracePt t="39724" x="5689600" y="1392238"/>
          <p14:tracePt t="39740" x="5630863" y="1406525"/>
          <p14:tracePt t="39757" x="5581650" y="1420813"/>
          <p14:tracePt t="39773" x="5551488" y="1420813"/>
          <p14:tracePt t="39789" x="5530850" y="1435100"/>
          <p14:tracePt t="39806" x="5522913" y="1435100"/>
          <p14:tracePt t="39823" x="5522913" y="1441450"/>
          <p14:tracePt t="39839" x="5516563" y="1449388"/>
          <p14:tracePt t="39856" x="5502275" y="1471613"/>
          <p14:tracePt t="39875" x="5465763" y="1520825"/>
          <p14:tracePt t="39891" x="5443538" y="1571625"/>
          <p14:tracePt t="39907" x="5414963" y="1651000"/>
          <p14:tracePt t="39924" x="5386388" y="1724025"/>
          <p14:tracePt t="39940" x="5357813" y="1809750"/>
          <p14:tracePt t="39957" x="5335588" y="1889125"/>
          <p14:tracePt t="39973" x="5314950" y="1968500"/>
          <p14:tracePt t="39991" x="5307013" y="2098675"/>
          <p14:tracePt t="40009" x="5329238" y="2198688"/>
          <p14:tracePt t="40024" x="5357813" y="2292350"/>
          <p14:tracePt t="40041" x="5386388" y="2379663"/>
          <p14:tracePt t="40058" x="5429250" y="2459038"/>
          <p14:tracePt t="40074" x="5465763" y="2516188"/>
          <p14:tracePt t="40091" x="5508625" y="2595563"/>
          <p14:tracePt t="40109" x="5522913" y="2624138"/>
          <p14:tracePt t="40113" x="5530850" y="2638425"/>
          <p14:tracePt t="40124" x="5545138" y="2646363"/>
          <p14:tracePt t="40140" x="5581650" y="2668588"/>
          <p14:tracePt t="40157" x="5638800" y="2689225"/>
          <p14:tracePt t="40174" x="5724525" y="2717800"/>
          <p14:tracePt t="40193" x="5834063" y="2754313"/>
          <p14:tracePt t="40207" x="5891213" y="2762250"/>
          <p14:tracePt t="40224" x="5948363" y="2768600"/>
          <p14:tracePt t="40241" x="6027738" y="2782888"/>
          <p14:tracePt t="40257" x="6107113" y="2805113"/>
          <p14:tracePt t="40274" x="6149975" y="2819400"/>
          <p14:tracePt t="40293" x="6251575" y="2833688"/>
          <p14:tracePt t="40308" x="6353175" y="2841625"/>
          <p14:tracePt t="40324" x="6467475" y="2847975"/>
          <p14:tracePt t="40342" x="6591300" y="2847975"/>
          <p14:tracePt t="40357" x="6705600" y="2847975"/>
          <p14:tracePt t="40374" x="6813550" y="2847975"/>
          <p14:tracePt t="40392" x="6929438" y="2847975"/>
          <p14:tracePt t="40407" x="7000875" y="2847975"/>
          <p14:tracePt t="40425" x="7051675" y="2841625"/>
          <p14:tracePt t="40440" x="7102475" y="2827338"/>
          <p14:tracePt t="40457" x="7159625" y="2811463"/>
          <p14:tracePt t="40475" x="7283450" y="2790825"/>
          <p14:tracePt t="40490" x="7354888" y="2782888"/>
          <p14:tracePt t="40507" x="7391400" y="2782888"/>
          <p14:tracePt t="40525" x="7412038" y="2776538"/>
          <p14:tracePt t="40540" x="7434263" y="2776538"/>
          <p14:tracePt t="40557" x="7456488" y="2768600"/>
          <p14:tracePt t="40575" x="7470775" y="2762250"/>
          <p14:tracePt t="40591" x="7491413" y="2754313"/>
          <p14:tracePt t="40608" x="7513638" y="2733675"/>
          <p14:tracePt t="40627" x="7519988" y="2733675"/>
          <p14:tracePt t="40641" x="7535863" y="2717800"/>
          <p14:tracePt t="40657" x="7556500" y="2703513"/>
          <p14:tracePt t="40674" x="7578725" y="2689225"/>
          <p14:tracePt t="40691" x="7607300" y="2660650"/>
          <p14:tracePt t="40709" x="7629525" y="2638425"/>
          <p14:tracePt t="40724" x="7650163" y="2617788"/>
          <p14:tracePt t="40741" x="7672388" y="2603500"/>
          <p14:tracePt t="40758" x="7686675" y="2581275"/>
          <p14:tracePt t="40775" x="7708900" y="2559050"/>
          <p14:tracePt t="40790" x="7729538" y="2530475"/>
          <p14:tracePt t="40809" x="7766050" y="2487613"/>
          <p14:tracePt t="40825" x="7780338" y="2459038"/>
          <p14:tracePt t="40842" x="7794625" y="2422525"/>
          <p14:tracePt t="40859" x="7802563" y="2386013"/>
          <p14:tracePt t="40874" x="7816850" y="2322513"/>
          <p14:tracePt t="40889" x="7837488" y="2249488"/>
          <p14:tracePt t="40906" x="7867650" y="2141538"/>
          <p14:tracePt t="40923" x="7888288" y="2062163"/>
          <p14:tracePt t="40938" x="7910513" y="1990725"/>
          <p14:tracePt t="40956" x="7931150" y="1911350"/>
          <p14:tracePt t="40972" x="7953375" y="1846263"/>
          <p14:tracePt t="40989" x="7953375" y="1795463"/>
          <p14:tracePt t="41006" x="7953375" y="1758950"/>
          <p14:tracePt t="41023" x="7953375" y="1693863"/>
          <p14:tracePt t="41040" x="7939088" y="1651000"/>
          <p14:tracePt t="41056" x="7916863" y="1608138"/>
          <p14:tracePt t="41072" x="7888288" y="1557338"/>
          <p14:tracePt t="41091" x="7867650" y="1514475"/>
          <p14:tracePt t="41108" x="7845425" y="1485900"/>
          <p14:tracePt t="41111" x="7837488" y="1471613"/>
          <p14:tracePt t="41124" x="7823200" y="1457325"/>
          <p14:tracePt t="41141" x="7802563" y="1441450"/>
          <p14:tracePt t="41157" x="7788275" y="1435100"/>
          <p14:tracePt t="41173" x="7772400" y="1427163"/>
          <p14:tracePt t="41190" x="7766050" y="1427163"/>
          <p14:tracePt t="41207" x="7758113" y="1427163"/>
          <p14:tracePt t="41225" x="7751763" y="1427163"/>
          <p14:tracePt t="41431" x="7758113" y="1427163"/>
          <p14:tracePt t="41440" x="7766050" y="1427163"/>
          <p14:tracePt t="41466" x="7766050" y="1435100"/>
          <p14:tracePt t="41473" x="7772400" y="1441450"/>
          <p14:tracePt t="41491" x="7772400" y="1449388"/>
          <p14:tracePt t="41509" x="7766050" y="1514475"/>
          <p14:tracePt t="41523" x="7751763" y="1571625"/>
          <p14:tracePt t="41541" x="7700963" y="1752600"/>
          <p14:tracePt t="41558" x="7658100" y="1897063"/>
          <p14:tracePt t="41574" x="7621588" y="2011363"/>
          <p14:tracePt t="41590" x="7570788" y="2127250"/>
          <p14:tracePt t="41608" x="7499350" y="2271713"/>
          <p14:tracePt t="41624" x="7470775" y="2314575"/>
          <p14:tracePt t="41641" x="7419975" y="2401888"/>
          <p14:tracePt t="41657" x="7405688" y="2416175"/>
          <p14:tracePt t="41692" x="7405688" y="2422525"/>
          <p14:tracePt t="41707" x="7405688" y="2430463"/>
          <p14:tracePt t="41723" x="7405688" y="2436813"/>
          <p14:tracePt t="41742" x="7405688" y="2459038"/>
          <p14:tracePt t="41758" x="7405688" y="2481263"/>
          <p14:tracePt t="41774" x="7405688" y="2495550"/>
          <p14:tracePt t="41791" x="7397750" y="2509838"/>
          <p14:tracePt t="41851" x="7391400" y="2509838"/>
          <p14:tracePt t="41859" x="7383463" y="2509838"/>
          <p14:tracePt t="41876" x="7377113" y="2509838"/>
          <p14:tracePt t="41890" x="7362825" y="2509838"/>
          <p14:tracePt t="41907" x="7340600" y="2516188"/>
          <p14:tracePt t="41923" x="7297738" y="2538413"/>
          <p14:tracePt t="41940" x="7210425" y="2566988"/>
          <p14:tracePt t="41958" x="7080250" y="2617788"/>
          <p14:tracePt t="41975" x="6994525" y="2638425"/>
          <p14:tracePt t="41991" x="6915150" y="2660650"/>
          <p14:tracePt t="42006" x="6827838" y="2660650"/>
          <p14:tracePt t="42022" x="6734175" y="2668588"/>
          <p14:tracePt t="42038" x="6654800" y="2674938"/>
          <p14:tracePt t="42054" x="6597650" y="2682875"/>
          <p14:tracePt t="42072" x="6496050" y="2682875"/>
          <p14:tracePt t="42088" x="6467475" y="2682875"/>
          <p14:tracePt t="42106" x="6418263" y="2682875"/>
          <p14:tracePt t="42123" x="6381750" y="2682875"/>
          <p14:tracePt t="42140" x="6338888" y="2682875"/>
          <p14:tracePt t="42157" x="6294438" y="2697163"/>
          <p14:tracePt t="42173" x="6265863" y="2697163"/>
          <p14:tracePt t="42190" x="6223000" y="2703513"/>
          <p14:tracePt t="42208" x="6200775" y="2703513"/>
          <p14:tracePt t="42223" x="6165850" y="2703513"/>
          <p14:tracePt t="42240" x="6115050" y="2703513"/>
          <p14:tracePt t="42259" x="5999163" y="2703513"/>
          <p14:tracePt t="42274" x="5919788" y="2703513"/>
          <p14:tracePt t="42290" x="5862638" y="2703513"/>
          <p14:tracePt t="42309" x="5803900" y="2733675"/>
          <p14:tracePt t="42323" x="5761038" y="2747963"/>
          <p14:tracePt t="42340" x="5689600" y="2776538"/>
          <p14:tracePt t="42358" x="5630863" y="2797175"/>
          <p14:tracePt t="42374" x="5530850" y="2855913"/>
          <p14:tracePt t="42390" x="5443538" y="2906713"/>
          <p14:tracePt t="42407" x="5357813" y="2978150"/>
          <p14:tracePt t="42423" x="5264150" y="3071813"/>
          <p14:tracePt t="42441" x="5184775" y="3165475"/>
          <p14:tracePt t="42457" x="5126038" y="3252788"/>
          <p14:tracePt t="42473" x="5083175" y="3324225"/>
          <p14:tracePt t="42492" x="5032375" y="3454400"/>
          <p14:tracePt t="42507" x="4997450" y="3548063"/>
          <p14:tracePt t="42524" x="4975225" y="3656013"/>
          <p14:tracePt t="42543" x="4968875" y="3821113"/>
          <p14:tracePt t="42557" x="4968875" y="3900488"/>
          <p14:tracePt t="42573" x="4975225" y="4016375"/>
          <p14:tracePt t="42591" x="4983163" y="4189413"/>
          <p14:tracePt t="42607" x="5003800" y="4305300"/>
          <p14:tracePt t="42624" x="5032375" y="4427538"/>
          <p14:tracePt t="42640" x="5062538" y="4549775"/>
          <p14:tracePt t="42656" x="5119688" y="4657725"/>
          <p14:tracePt t="42673" x="5184775" y="4779963"/>
          <p14:tracePt t="42690" x="5249863" y="4903788"/>
          <p14:tracePt t="42707" x="5357813" y="5091113"/>
          <p14:tracePt t="42725" x="5457825" y="5241925"/>
          <p14:tracePt t="42740" x="5573713" y="5386388"/>
          <p14:tracePt t="42756" x="5797550" y="5567363"/>
          <p14:tracePt t="42775" x="6107113" y="5789613"/>
          <p14:tracePt t="42790" x="6172200" y="5834063"/>
          <p14:tracePt t="42807" x="6294438" y="5919788"/>
          <p14:tracePt t="42824" x="6381750" y="5984875"/>
          <p14:tracePt t="42840" x="6461125" y="6042025"/>
          <p14:tracePt t="42857" x="6496050" y="6078538"/>
          <p14:tracePt t="42875" x="6561138" y="6129338"/>
          <p14:tracePt t="42890" x="6605588" y="6157913"/>
          <p14:tracePt t="42907" x="6756400" y="6273800"/>
          <p14:tracePt t="42924" x="6878638" y="6330950"/>
          <p14:tracePt t="42940" x="7000875" y="6373813"/>
          <p14:tracePt t="42958" x="7116763" y="6402388"/>
          <p14:tracePt t="42973" x="7224713" y="6418263"/>
          <p14:tracePt t="42989" x="7332663" y="6432550"/>
          <p14:tracePt t="43008" x="7499350" y="6438900"/>
          <p14:tracePt t="43024" x="7578725" y="6438900"/>
          <p14:tracePt t="43040" x="7664450" y="6402388"/>
          <p14:tracePt t="43057" x="7751763" y="6324600"/>
          <p14:tracePt t="43072" x="7837488" y="6180138"/>
          <p14:tracePt t="43089" x="7931150" y="6027738"/>
          <p14:tracePt t="43105" x="8024813" y="5891213"/>
          <p14:tracePt t="43107" x="8075613" y="5834063"/>
          <p14:tracePt t="43121" x="8140700" y="5768975"/>
          <p14:tracePt t="43138" x="8401050" y="5595938"/>
          <p14:tracePt t="43154" x="8523288" y="5473700"/>
          <p14:tracePt t="43557" x="8609013" y="3035300"/>
          <p14:tracePt t="43573" x="8580438" y="3000375"/>
          <p14:tracePt t="43589" x="8559800" y="2970213"/>
          <p14:tracePt t="43606" x="8537575" y="2949575"/>
          <p14:tracePt t="43611" x="8529638" y="2941638"/>
          <p14:tracePt t="43624" x="8494713" y="2921000"/>
          <p14:tracePt t="43640" x="8450263" y="2890838"/>
          <p14:tracePt t="43657" x="8407400" y="2862263"/>
          <p14:tracePt t="43673" x="8356600" y="2811463"/>
          <p14:tracePt t="43689" x="8321675" y="2782888"/>
          <p14:tracePt t="43709" x="8277225" y="2754313"/>
          <p14:tracePt t="43723" x="8262938" y="2747963"/>
          <p14:tracePt t="43740" x="8234363" y="2733675"/>
          <p14:tracePt t="43757" x="8213725" y="2733675"/>
          <p14:tracePt t="43773" x="8183563" y="2725738"/>
          <p14:tracePt t="43789" x="8162925" y="2717800"/>
          <p14:tracePt t="43809" x="8089900" y="2711450"/>
          <p14:tracePt t="43823" x="8054975" y="2711450"/>
          <p14:tracePt t="43840" x="7981950" y="2703513"/>
          <p14:tracePt t="43857" x="7867650" y="2711450"/>
          <p14:tracePt t="43873" x="7794625" y="2733675"/>
          <p14:tracePt t="43890" x="7715250" y="2762250"/>
          <p14:tracePt t="43906" x="7593013" y="2790825"/>
          <p14:tracePt t="43923" x="7491413" y="2819400"/>
          <p14:tracePt t="43939" x="7419975" y="2833688"/>
          <p14:tracePt t="43957" x="7289800" y="2841625"/>
          <p14:tracePt t="43973" x="7173913" y="2833688"/>
          <p14:tracePt t="43990" x="7037388" y="2805113"/>
          <p14:tracePt t="44006" x="6929438" y="2776538"/>
          <p14:tracePt t="44023" x="6835775" y="2762250"/>
          <p14:tracePt t="44039" x="6756400" y="2754313"/>
          <p14:tracePt t="44056" x="6654800" y="2754313"/>
          <p14:tracePt t="44073" x="6597650" y="2754313"/>
          <p14:tracePt t="44089" x="6575425" y="2754313"/>
          <p14:tracePt t="44106" x="6554788" y="2754313"/>
          <p14:tracePt t="44110" x="6546850" y="2754313"/>
          <p14:tracePt t="44122" x="6532563" y="2754313"/>
          <p14:tracePt t="44139" x="6511925" y="2754313"/>
          <p14:tracePt t="44157" x="6446838" y="2754313"/>
          <p14:tracePt t="44173" x="6373813" y="2762250"/>
          <p14:tracePt t="44190" x="6302375" y="2762250"/>
          <p14:tracePt t="44207" x="6223000" y="2740025"/>
          <p14:tracePt t="44223" x="6143625" y="2740025"/>
          <p14:tracePt t="44240" x="6049963" y="2725738"/>
          <p14:tracePt t="44255" x="6007100" y="2717800"/>
          <p14:tracePt t="44271" x="5976938" y="2717800"/>
          <p14:tracePt t="44287" x="5956300" y="2717800"/>
          <p14:tracePt t="44304" x="5942013" y="2717800"/>
          <p14:tracePt t="44321" x="5919788" y="2717800"/>
          <p14:tracePt t="44337" x="5905500" y="2717800"/>
          <p14:tracePt t="44354" x="5876925" y="2725738"/>
          <p14:tracePt t="44373" x="5819775" y="2740025"/>
          <p14:tracePt t="44390" x="5761038" y="2747963"/>
          <p14:tracePt t="44406" x="5695950" y="2754313"/>
          <p14:tracePt t="44422" x="5646738" y="2762250"/>
          <p14:tracePt t="44439" x="5610225" y="2762250"/>
          <p14:tracePt t="44458" x="5581650" y="2762250"/>
          <p14:tracePt t="44473" x="5567363" y="2768600"/>
          <p14:tracePt t="44490" x="5545138" y="2776538"/>
          <p14:tracePt t="44507" x="5522913" y="2790825"/>
          <p14:tracePt t="44522" x="5502275" y="2811463"/>
          <p14:tracePt t="44539" x="5473700" y="2833688"/>
          <p14:tracePt t="44557" x="5394325" y="2884488"/>
          <p14:tracePt t="44573" x="5335588" y="2941638"/>
          <p14:tracePt t="44590" x="5249863" y="3021013"/>
          <p14:tracePt t="44606" x="5156200" y="3114675"/>
          <p14:tracePt t="44611" x="5105400" y="3157538"/>
          <p14:tracePt t="44623" x="5062538" y="3201988"/>
          <p14:tracePt t="44639" x="4983163" y="3295650"/>
          <p14:tracePt t="44657" x="4881563" y="3425825"/>
          <p14:tracePt t="44673" x="4845050" y="3519488"/>
          <p14:tracePt t="44690" x="4810125" y="3627438"/>
          <p14:tracePt t="44707" x="4779963" y="3735388"/>
          <p14:tracePt t="44722" x="4751388" y="3857625"/>
          <p14:tracePt t="44740" x="4722813" y="3987800"/>
          <p14:tracePt t="44756" x="4686300" y="4146550"/>
          <p14:tracePt t="44773" x="4657725" y="4356100"/>
          <p14:tracePt t="44791" x="4651375" y="4470400"/>
          <p14:tracePt t="44807" x="4651375" y="4614863"/>
          <p14:tracePt t="44824" x="4657725" y="4773613"/>
          <p14:tracePt t="44841" x="4694238" y="4903788"/>
          <p14:tracePt t="44856" x="4765675" y="5026025"/>
          <p14:tracePt t="44873" x="4881563" y="5184775"/>
          <p14:tracePt t="44891" x="4960938" y="5270500"/>
          <p14:tracePt t="44907" x="5054600" y="5372100"/>
          <p14:tracePt t="44923" x="5141913" y="5473700"/>
          <p14:tracePt t="44939" x="5235575" y="5559425"/>
          <p14:tracePt t="44957" x="5321300" y="5653088"/>
          <p14:tracePt t="44974" x="5408613" y="5732463"/>
          <p14:tracePt t="44989" x="5551488" y="5834063"/>
          <p14:tracePt t="45006" x="5638800" y="5868988"/>
          <p14:tracePt t="45024" x="5710238" y="5905500"/>
          <p14:tracePt t="45039" x="5783263" y="5934075"/>
          <p14:tracePt t="45056" x="5868988" y="5956300"/>
          <p14:tracePt t="45072" x="5948363" y="5984875"/>
          <p14:tracePt t="45089" x="6042025" y="6013450"/>
          <p14:tracePt t="45106" x="6180138" y="6056313"/>
          <p14:tracePt t="45123" x="6259513" y="6086475"/>
          <p14:tracePt t="45139" x="6345238" y="6115050"/>
          <p14:tracePt t="45156" x="6402388" y="6121400"/>
          <p14:tracePt t="45173" x="6446838" y="6143625"/>
          <p14:tracePt t="45189" x="6475413" y="6151563"/>
          <p14:tracePt t="45207" x="6532563" y="6172200"/>
          <p14:tracePt t="45223" x="6611938" y="6194425"/>
          <p14:tracePt t="45239" x="6677025" y="6194425"/>
          <p14:tracePt t="45259" x="6727825" y="6180138"/>
          <p14:tracePt t="45273" x="6734175" y="6172200"/>
          <p14:tracePt t="45289" x="6764338" y="6165850"/>
          <p14:tracePt t="45307" x="6778625" y="6157913"/>
          <p14:tracePt t="45733" x="6778625" y="6151563"/>
          <p14:tracePt t="45741" x="6770688" y="6143625"/>
          <p14:tracePt t="45756" x="6748463" y="6121400"/>
          <p14:tracePt t="45772" x="6734175" y="6100763"/>
          <p14:tracePt t="45789" x="6713538" y="6078538"/>
          <p14:tracePt t="45806" x="6705600" y="6056313"/>
          <p14:tracePt t="45823" x="6699250" y="6027738"/>
          <p14:tracePt t="45840" x="6691313" y="6007100"/>
          <p14:tracePt t="45856" x="6691313" y="5992813"/>
          <p14:tracePt t="45874" x="6691313" y="5970588"/>
          <p14:tracePt t="45888" x="6691313" y="5956300"/>
          <p14:tracePt t="45906" x="6691313" y="5948363"/>
          <p14:tracePt t="45923" x="6684963" y="5934075"/>
          <p14:tracePt t="45957" x="6677025" y="5927725"/>
          <p14:tracePt t="45973" x="6648450" y="5919788"/>
          <p14:tracePt t="45990" x="6597650" y="5905500"/>
          <p14:tracePt t="46007" x="6526213" y="5899150"/>
          <p14:tracePt t="46022" x="6424613" y="5876925"/>
          <p14:tracePt t="46039" x="6308725" y="5840413"/>
          <p14:tracePt t="46056" x="6229350" y="5819775"/>
          <p14:tracePt t="46073" x="6194425" y="5789613"/>
          <p14:tracePt t="46089" x="6180138" y="5783263"/>
          <p14:tracePt t="46106" x="6165850" y="5775325"/>
          <p14:tracePt t="46125" x="6157913" y="5775325"/>
          <p14:tracePt t="46161" x="6149975" y="5775325"/>
          <p14:tracePt t="46173" x="6143625" y="5775325"/>
          <p14:tracePt t="46187" x="6129338" y="5775325"/>
          <p14:tracePt t="46195" x="6121400" y="5775325"/>
          <p14:tracePt t="46206" x="6115050" y="5775325"/>
          <p14:tracePt t="46222" x="6092825" y="5783263"/>
          <p14:tracePt t="46240" x="6072188" y="5789613"/>
          <p14:tracePt t="46257" x="6056313" y="5789613"/>
          <p14:tracePt t="46272" x="6035675" y="5789613"/>
          <p14:tracePt t="46289" x="6013450" y="5783263"/>
          <p14:tracePt t="46306" x="5984875" y="5775325"/>
          <p14:tracePt t="46323" x="5948363" y="5761038"/>
          <p14:tracePt t="46339" x="5927725" y="5761038"/>
          <p14:tracePt t="46356" x="5897563" y="5761038"/>
          <p14:tracePt t="46373" x="5876925" y="5761038"/>
          <p14:tracePt t="46389" x="5854700" y="5761038"/>
          <p14:tracePt t="46406" x="5840413" y="5775325"/>
          <p14:tracePt t="46422" x="5826125" y="5783263"/>
          <p14:tracePt t="46440" x="5811838" y="5783263"/>
          <p14:tracePt t="46457" x="5803900" y="5789613"/>
          <p14:tracePt t="46475" x="5797550" y="5797550"/>
          <p14:tracePt t="46490" x="5783263" y="5811838"/>
          <p14:tracePt t="46563" x="5783263" y="5803900"/>
          <p14:tracePt t="46582" x="5789613" y="5803900"/>
          <p14:tracePt t="46591" x="5797550" y="5803900"/>
          <p14:tracePt t="46603" x="5797550" y="5797550"/>
          <p14:tracePt t="46620" x="5811838" y="5797550"/>
          <p14:tracePt t="46637" x="5848350" y="5797550"/>
          <p14:tracePt t="46653" x="5891213" y="5797550"/>
          <p14:tracePt t="46670" x="5956300" y="5797550"/>
          <p14:tracePt t="46686" x="6035675" y="5797550"/>
          <p14:tracePt t="46703" x="6115050" y="5797550"/>
          <p14:tracePt t="46720" x="6215063" y="5819775"/>
          <p14:tracePt t="46736" x="6359525" y="5854700"/>
          <p14:tracePt t="46753" x="6453188" y="5883275"/>
          <p14:tracePt t="46770" x="6532563" y="5905500"/>
          <p14:tracePt t="46787" x="6597650" y="5927725"/>
          <p14:tracePt t="46806" x="6626225" y="5927725"/>
          <p14:tracePt t="46822" x="6654800" y="5927725"/>
          <p14:tracePt t="46839" x="6705600" y="5927725"/>
          <p14:tracePt t="46857" x="6756400" y="5927725"/>
          <p14:tracePt t="46872" x="6807200" y="5927725"/>
          <p14:tracePt t="46888" x="6858000" y="5927725"/>
          <p14:tracePt t="46907" x="6929438" y="5927725"/>
          <p14:tracePt t="46922" x="6951663" y="5927725"/>
          <p14:tracePt t="46939" x="7016750" y="5927725"/>
          <p14:tracePt t="46956" x="7059613" y="5927725"/>
          <p14:tracePt t="46973" x="7088188" y="5927725"/>
          <p14:tracePt t="46990" x="7110413" y="5927725"/>
          <p14:tracePt t="47006" x="7153275" y="5927725"/>
          <p14:tracePt t="47023" x="7167563" y="5927725"/>
          <p14:tracePt t="47040" x="7181850" y="5927725"/>
          <p14:tracePt t="47054" x="7181850" y="5919788"/>
          <p14:tracePt t="47276" x="7181850" y="5913438"/>
          <p14:tracePt t="47312" x="7167563" y="5913438"/>
          <p14:tracePt t="47320" x="7145338" y="5905500"/>
          <p14:tracePt t="47328" x="7110413" y="5899150"/>
          <p14:tracePt t="47336" x="7073900" y="5899150"/>
          <p14:tracePt t="47353" x="7000875" y="5899150"/>
          <p14:tracePt t="47369" x="6943725" y="5899150"/>
          <p14:tracePt t="47386" x="6872288" y="5919788"/>
          <p14:tracePt t="47403" x="6821488" y="5942013"/>
          <p14:tracePt t="47420" x="6778625" y="5962650"/>
          <p14:tracePt t="47436" x="6727825" y="5999163"/>
          <p14:tracePt t="47452" x="6705600" y="6013450"/>
          <p14:tracePt t="47469" x="6677025" y="6027738"/>
          <p14:tracePt t="47486" x="6634163" y="6042025"/>
          <p14:tracePt t="47503" x="6569075" y="6042025"/>
          <p14:tracePt t="47520" x="6489700" y="6035675"/>
          <p14:tracePt t="47536" x="6353175" y="5962650"/>
          <p14:tracePt t="47553" x="6229350" y="5848350"/>
          <p14:tracePt t="47569" x="6121400" y="5746750"/>
          <p14:tracePt t="47586" x="6064250" y="5689600"/>
          <p14:tracePt t="47604" x="6056313" y="5661025"/>
          <p14:tracePt t="47606" x="6056313" y="5653088"/>
          <p14:tracePt t="47620" x="6056313" y="5638800"/>
          <p14:tracePt t="47636" x="6072188" y="5610225"/>
          <p14:tracePt t="47653" x="6100763" y="5573713"/>
          <p14:tracePt t="47669" x="6135688" y="5530850"/>
          <p14:tracePt t="47686" x="6165850" y="5487988"/>
          <p14:tracePt t="47703" x="6200775" y="5414963"/>
          <p14:tracePt t="47719" x="6251575" y="5335588"/>
          <p14:tracePt t="47737" x="6323013" y="5213350"/>
          <p14:tracePt t="47754" x="6345238" y="5162550"/>
          <p14:tracePt t="47769" x="6367463" y="5127625"/>
          <p14:tracePt t="47787" x="6381750" y="5105400"/>
          <p14:tracePt t="47804" x="6396038" y="5091113"/>
          <p14:tracePt t="47821" x="6396038" y="5062538"/>
          <p14:tracePt t="47838" x="6402388" y="5040313"/>
          <p14:tracePt t="47854" x="6402388" y="5026025"/>
          <p14:tracePt t="47871" x="6410325" y="4997450"/>
          <p14:tracePt t="47886" x="6418263" y="4960938"/>
          <p14:tracePt t="47903" x="6418263" y="4918075"/>
          <p14:tracePt t="47920" x="6418263" y="4881563"/>
          <p14:tracePt t="47937" x="6402388" y="4838700"/>
          <p14:tracePt t="47955" x="6396038" y="4816475"/>
          <p14:tracePt t="47971" x="6381750" y="4802188"/>
          <p14:tracePt t="47989" x="6367463" y="4779963"/>
          <p14:tracePt t="48005" x="6345238" y="4759325"/>
          <p14:tracePt t="48022" x="6323013" y="4737100"/>
          <p14:tracePt t="48039" x="6245225" y="4708525"/>
          <p14:tracePt t="48055" x="6165850" y="4679950"/>
          <p14:tracePt t="48072" x="6107113" y="4651375"/>
          <p14:tracePt t="48088" x="6056313" y="4629150"/>
          <p14:tracePt t="48105" x="6027738" y="4614863"/>
          <p14:tracePt t="48108" x="6013450" y="4606925"/>
          <p14:tracePt t="48122" x="5992813" y="4606925"/>
          <p14:tracePt t="48139" x="5976938" y="4606925"/>
          <p14:tracePt t="48155" x="5956300" y="4606925"/>
          <p14:tracePt t="48171" x="5934075" y="4614863"/>
          <p14:tracePt t="48188" x="5876925" y="4643438"/>
          <p14:tracePt t="48205" x="5797550" y="4686300"/>
          <p14:tracePt t="48224" x="5661025" y="4730750"/>
          <p14:tracePt t="48238" x="5616575" y="4745038"/>
          <p14:tracePt t="48256" x="5473700" y="4845050"/>
          <p14:tracePt t="48272" x="5408613" y="4881563"/>
          <p14:tracePt t="48288" x="5386388" y="4924425"/>
          <p14:tracePt t="48305" x="5378450" y="4954588"/>
          <p14:tracePt t="48322" x="5378450" y="5011738"/>
          <p14:tracePt t="48338" x="5422900" y="5097463"/>
          <p14:tracePt t="48355" x="5602288" y="5284788"/>
          <p14:tracePt t="48372" x="5797550" y="5451475"/>
          <p14:tracePt t="48388" x="5956300" y="5581650"/>
          <p14:tracePt t="48405" x="6100763" y="5703888"/>
          <p14:tracePt t="48422" x="6229350" y="5797550"/>
          <p14:tracePt t="48438" x="6367463" y="5883275"/>
          <p14:tracePt t="48455" x="6569075" y="5962650"/>
          <p14:tracePt t="48472" x="6654800" y="5992813"/>
          <p14:tracePt t="48489" x="6705600" y="5999163"/>
          <p14:tracePt t="48506" x="6742113" y="6007100"/>
          <p14:tracePt t="48522" x="6784975" y="6013450"/>
          <p14:tracePt t="48539" x="6937375" y="6013450"/>
          <p14:tracePt t="48555" x="7102475" y="5999163"/>
          <p14:tracePt t="48572" x="7246938" y="5962650"/>
          <p14:tracePt t="48588" x="7354888" y="5956300"/>
          <p14:tracePt t="48605" x="7462838" y="5948363"/>
          <p14:tracePt t="48609" x="7505700" y="5942013"/>
          <p14:tracePt t="48622" x="7556500" y="5927725"/>
          <p14:tracePt t="48639" x="7664450" y="5883275"/>
          <p14:tracePt t="48656" x="7686675" y="5862638"/>
          <p14:tracePt t="48672" x="7715250" y="5840413"/>
          <p14:tracePt t="48689" x="7751763" y="5811838"/>
          <p14:tracePt t="48706" x="7808913" y="5768975"/>
          <p14:tracePt t="48722" x="7881938" y="5689600"/>
          <p14:tracePt t="48739" x="7924800" y="5602288"/>
          <p14:tracePt t="48754" x="7996238" y="5457825"/>
          <p14:tracePt t="48770" x="8024813" y="5372100"/>
          <p14:tracePt t="48788" x="8047038" y="5307013"/>
          <p14:tracePt t="48804" x="8075613" y="5249863"/>
          <p14:tracePt t="48821" x="8097838" y="5205413"/>
          <p14:tracePt t="48838" x="8118475" y="5148263"/>
          <p14:tracePt t="48856" x="8118475" y="5062538"/>
          <p14:tracePt t="48872" x="8097838" y="4997450"/>
          <p14:tracePt t="48889" x="8075613" y="4938713"/>
          <p14:tracePt t="48905" x="8032750" y="4881563"/>
          <p14:tracePt t="48921" x="7989888" y="4830763"/>
          <p14:tracePt t="48938" x="7924800" y="4795838"/>
          <p14:tracePt t="48955" x="7816850" y="4751388"/>
          <p14:tracePt t="48973" x="7635875" y="4679950"/>
          <p14:tracePt t="48989" x="7499350" y="4637088"/>
          <p14:tracePt t="49005" x="7326313" y="4600575"/>
          <p14:tracePt t="49023" x="7167563" y="4592638"/>
          <p14:tracePt t="49038" x="7016750" y="4592638"/>
          <p14:tracePt t="49055" x="6907213" y="4614863"/>
          <p14:tracePt t="49073" x="6821488" y="4614863"/>
          <p14:tracePt t="49088" x="6813550" y="4614863"/>
          <p14:tracePt t="49233" x="6799263" y="4629150"/>
          <p14:tracePt t="49239" x="6778625" y="4637088"/>
          <p14:tracePt t="49255" x="6719888" y="4657725"/>
          <p14:tracePt t="49271" x="6705600" y="4657725"/>
          <p14:tracePt t="49288" x="6699250" y="4657725"/>
          <p14:tracePt t="49305" x="6662738" y="4657725"/>
          <p14:tracePt t="49322" x="6597650" y="4629150"/>
          <p14:tracePt t="49338" x="6503988" y="4592638"/>
          <p14:tracePt t="49355" x="6396038" y="4549775"/>
          <p14:tracePt t="49371" x="6265863" y="4521200"/>
          <p14:tracePt t="49389" x="6086475" y="4478338"/>
          <p14:tracePt t="49405" x="5962650" y="4470400"/>
          <p14:tracePt t="49421" x="5840413" y="4449763"/>
          <p14:tracePt t="49439" x="5754688" y="4433888"/>
          <p14:tracePt t="49455" x="5718175" y="4419600"/>
          <p14:tracePt t="49472" x="5703888" y="4405313"/>
          <p14:tracePt t="49491" x="5689600" y="4384675"/>
          <p14:tracePt t="49505" x="5681663" y="4370388"/>
          <p14:tracePt t="49522" x="5675313" y="4348163"/>
          <p14:tracePt t="49540" x="5675313" y="4311650"/>
          <p14:tracePt t="49555" x="5675313" y="4246563"/>
          <p14:tracePt t="49572" x="5675313" y="4160838"/>
          <p14:tracePt t="49588" x="5710238" y="4016375"/>
          <p14:tracePt t="49605" x="5732463" y="3741738"/>
          <p14:tracePt t="49622" x="5732463" y="3568700"/>
          <p14:tracePt t="49638" x="5732463" y="3425825"/>
          <p14:tracePt t="49655" x="5732463" y="3309938"/>
          <p14:tracePt t="49671" x="5732463" y="3179763"/>
          <p14:tracePt t="49690" x="5761038" y="2978150"/>
          <p14:tracePt t="49705" x="5797550" y="2841625"/>
          <p14:tracePt t="49722" x="5826125" y="2711450"/>
          <p14:tracePt t="49739" x="5854700" y="2603500"/>
          <p14:tracePt t="49755" x="5868988" y="2487613"/>
          <p14:tracePt t="49771" x="5876925" y="2393950"/>
          <p14:tracePt t="49790" x="5876925" y="2322513"/>
          <p14:tracePt t="49806" x="5868988" y="2292350"/>
          <p14:tracePt t="49823" x="5854700" y="2278063"/>
          <p14:tracePt t="49839" x="5848350" y="2263775"/>
          <p14:tracePt t="49856" x="5848350" y="2257425"/>
          <p14:tracePt t="50061" x="5848350" y="2249488"/>
          <p14:tracePt t="50281" x="5840413" y="2249488"/>
          <p14:tracePt t="52751" x="5840413" y="2257425"/>
          <p14:tracePt t="52766" x="5854700" y="2271713"/>
          <p14:tracePt t="52774" x="5862638" y="2286000"/>
          <p14:tracePt t="52788" x="5883275" y="2308225"/>
          <p14:tracePt t="52803" x="5905500" y="2328863"/>
          <p14:tracePt t="52820" x="5913438" y="2343150"/>
          <p14:tracePt t="52838" x="5913438" y="2351088"/>
          <p14:tracePt t="52853" x="5919788" y="2357438"/>
          <p14:tracePt t="52871" x="5919788" y="2365375"/>
          <p14:tracePt t="52885" x="5919788" y="2371725"/>
          <p14:tracePt t="52902" x="5927725" y="2371725"/>
          <p14:tracePt t="52919" x="5927725" y="2386013"/>
          <p14:tracePt t="52937" x="5934075" y="2386013"/>
          <p14:tracePt t="52952" x="5934075" y="2393950"/>
          <p14:tracePt t="52986" x="5942013" y="2401888"/>
          <p14:tracePt t="53002" x="5942013" y="2416175"/>
          <p14:tracePt t="53021" x="5956300" y="2436813"/>
          <p14:tracePt t="53036" x="5956300" y="2451100"/>
          <p14:tracePt t="53053" x="5962650" y="2473325"/>
          <p14:tracePt t="53071" x="5970588" y="2501900"/>
          <p14:tracePt t="53087" x="5976938" y="2524125"/>
          <p14:tracePt t="53104" x="5976938" y="2538413"/>
          <p14:tracePt t="53122" x="5984875" y="2559050"/>
          <p14:tracePt t="53137" x="5984875" y="2574925"/>
          <p14:tracePt t="53152" x="5984875" y="2595563"/>
          <p14:tracePt t="53169" x="5984875" y="2609850"/>
          <p14:tracePt t="53185" x="5984875" y="2660650"/>
          <p14:tracePt t="53202" x="5992813" y="2697163"/>
          <p14:tracePt t="53220" x="5992813" y="2740025"/>
          <p14:tracePt t="53236" x="5992813" y="2762250"/>
          <p14:tracePt t="53253" x="5992813" y="2768600"/>
          <p14:tracePt t="53270" x="5992813" y="2776538"/>
          <p14:tracePt t="53522" x="5992813" y="2768600"/>
          <p14:tracePt t="53540" x="5999163" y="2762250"/>
          <p14:tracePt t="53546" x="5999163" y="2747963"/>
          <p14:tracePt t="53555" x="5999163" y="2733675"/>
          <p14:tracePt t="53570" x="6007100" y="2689225"/>
          <p14:tracePt t="53588" x="6013450" y="2654300"/>
          <p14:tracePt t="53603" x="6027738" y="2603500"/>
          <p14:tracePt t="53607" x="6042025" y="2566988"/>
          <p14:tracePt t="53620" x="6049963" y="2524125"/>
          <p14:tracePt t="53638" x="6049963" y="2459038"/>
          <p14:tracePt t="53653" x="6056313" y="2436813"/>
          <p14:tracePt t="53670" x="6056313" y="2422525"/>
          <p14:tracePt t="53688" x="6056313" y="2408238"/>
          <p14:tracePt t="53796" x="6056313" y="2416175"/>
          <p14:tracePt t="53804" x="6042025" y="2430463"/>
          <p14:tracePt t="53821" x="6021388" y="2495550"/>
          <p14:tracePt t="53837" x="5992813" y="2559050"/>
          <p14:tracePt t="53853" x="5962650" y="2646363"/>
          <p14:tracePt t="53871" x="5948363" y="2682875"/>
          <p14:tracePt t="53886" x="5942013" y="2703513"/>
          <p14:tracePt t="53904" x="5942013" y="2717800"/>
          <p14:tracePt t="53921" x="5942013" y="2725738"/>
          <p14:tracePt t="53937" x="5942013" y="2754313"/>
          <p14:tracePt t="53953" x="5942013" y="2768600"/>
          <p14:tracePt t="53970" x="5942013" y="2790825"/>
          <p14:tracePt t="53986" x="5942013" y="2811463"/>
          <p14:tracePt t="54004" x="5948363" y="2841625"/>
          <p14:tracePt t="54020" x="5948363" y="2862263"/>
          <p14:tracePt t="54037" x="5948363" y="2884488"/>
          <p14:tracePt t="54054" x="5948363" y="2898775"/>
          <p14:tracePt t="54070" x="5948363" y="2921000"/>
          <p14:tracePt t="54086" x="5948363" y="2935288"/>
          <p14:tracePt t="54105" x="5942013" y="2978150"/>
          <p14:tracePt t="54120" x="5934075" y="3006725"/>
          <p14:tracePt t="54136" x="5927725" y="3021013"/>
          <p14:tracePt t="54154" x="5927725" y="3028950"/>
          <p14:tracePt t="54169" x="5927725" y="3035300"/>
          <p14:tracePt t="54187" x="5919788" y="3043238"/>
          <p14:tracePt t="54204" x="5919788" y="3049588"/>
          <p14:tracePt t="54352" x="5913438" y="3049588"/>
          <p14:tracePt t="54415" x="5905500" y="3049588"/>
          <p14:tracePt t="54432" x="5897563" y="3049588"/>
          <p14:tracePt t="54439" x="5891213" y="3049588"/>
          <p14:tracePt t="54453" x="5876925" y="3049588"/>
          <p14:tracePt t="54470" x="5862638" y="3049588"/>
          <p14:tracePt t="54487" x="5854700" y="3049588"/>
          <p14:tracePt t="54503" x="5840413" y="3049588"/>
          <p14:tracePt t="54521" x="5819775" y="3049588"/>
          <p14:tracePt t="54537" x="5803900" y="3049588"/>
          <p14:tracePt t="54553" x="5775325" y="3049588"/>
          <p14:tracePt t="54572" x="5718175" y="3049588"/>
          <p14:tracePt t="54587" x="5661025" y="3057525"/>
          <p14:tracePt t="54603" x="5551488" y="3057525"/>
          <p14:tracePt t="54621" x="5451475" y="3071813"/>
          <p14:tracePt t="54637" x="5372100" y="3071813"/>
          <p14:tracePt t="54653" x="5292725" y="3079750"/>
          <p14:tracePt t="54672" x="5199063" y="3079750"/>
          <p14:tracePt t="54687" x="5162550" y="3079750"/>
          <p14:tracePt t="54703" x="5148263" y="3079750"/>
          <p14:tracePt t="54720" x="5126038" y="3086100"/>
          <p14:tracePt t="54736" x="5111750" y="3094038"/>
          <p14:tracePt t="54754" x="5097463" y="3094038"/>
          <p14:tracePt t="54769" x="5068888" y="3108325"/>
          <p14:tracePt t="54787" x="5040313" y="3114675"/>
          <p14:tracePt t="54805" x="5026025" y="3114675"/>
          <p14:tracePt t="54820" x="4997450" y="3114675"/>
          <p14:tracePt t="54836" x="4975225" y="3114675"/>
          <p14:tracePt t="54854" x="4953000" y="3114675"/>
          <p14:tracePt t="54869" x="4938713" y="3114675"/>
          <p14:tracePt t="54887" x="4910138" y="3114675"/>
          <p14:tracePt t="54905" x="4889500" y="3114675"/>
          <p14:tracePt t="54920" x="4875213" y="3114675"/>
          <p14:tracePt t="54936" x="4852988" y="3114675"/>
          <p14:tracePt t="54954" x="4830763" y="3114675"/>
          <p14:tracePt t="54969" x="4816475" y="3114675"/>
          <p14:tracePt t="54988" x="4810125" y="3114675"/>
          <p14:tracePt t="55071" x="4824413" y="3114675"/>
          <p14:tracePt t="55079" x="4830763" y="3114675"/>
          <p14:tracePt t="55088" x="4838700" y="3114675"/>
          <p14:tracePt t="55103" x="4852988" y="3114675"/>
          <p14:tracePt t="55106" x="4859338" y="3114675"/>
          <p14:tracePt t="55120" x="4875213" y="3114675"/>
          <p14:tracePt t="55139" x="4895850" y="3114675"/>
          <p14:tracePt t="55154" x="4910138" y="3114675"/>
          <p14:tracePt t="55170" x="4932363" y="3114675"/>
          <p14:tracePt t="55187" x="4946650" y="3114675"/>
          <p14:tracePt t="55203" x="4968875" y="3114675"/>
          <p14:tracePt t="55220" x="4983163" y="3114675"/>
          <p14:tracePt t="55237" x="5003800" y="3114675"/>
          <p14:tracePt t="55253" x="5026025" y="3114675"/>
          <p14:tracePt t="55271" x="5054600" y="3114675"/>
          <p14:tracePt t="55287" x="5083175" y="3114675"/>
          <p14:tracePt t="55303" x="5097463" y="3114675"/>
          <p14:tracePt t="55321" x="5111750" y="3114675"/>
          <p14:tracePt t="55337" x="5133975" y="3114675"/>
          <p14:tracePt t="55354" x="5141913" y="3114675"/>
          <p14:tracePt t="55371" x="5162550" y="3108325"/>
          <p14:tracePt t="55387" x="5170488" y="3108325"/>
          <p14:tracePt t="55404" x="5176838" y="3100388"/>
          <p14:tracePt t="55420" x="5184775" y="3100388"/>
          <p14:tracePt t="55435" x="5191125" y="3100388"/>
          <p14:tracePt t="55467" x="5205413" y="3094038"/>
          <p14:tracePt t="55485" x="5213350" y="3094038"/>
          <p14:tracePt t="55503" x="5221288" y="3094038"/>
          <p14:tracePt t="55518" x="5235575" y="3086100"/>
          <p14:tracePt t="55536" x="5241925" y="3079750"/>
          <p14:tracePt t="55555" x="5270500" y="3079750"/>
          <p14:tracePt t="55571" x="5299075" y="3063875"/>
          <p14:tracePt t="55587" x="5321300" y="3057525"/>
          <p14:tracePt t="55604" x="5343525" y="3049588"/>
          <p14:tracePt t="55609" x="5349875" y="3049588"/>
          <p14:tracePt t="55620" x="5357813" y="3049588"/>
          <p14:tracePt t="55677" x="5364163" y="3049588"/>
          <p14:tracePt t="55700" x="5372100" y="3049588"/>
          <p14:tracePt t="55723" x="5378450" y="3049588"/>
          <p14:tracePt t="55730" x="5386388" y="3049588"/>
          <p14:tracePt t="55740" x="5386388" y="3043238"/>
          <p14:tracePt t="55753" x="5400675" y="3043238"/>
          <p14:tracePt t="55770" x="5408613" y="3043238"/>
          <p14:tracePt t="55788" x="5414963" y="3043238"/>
          <p14:tracePt t="55802" x="5422900" y="3043238"/>
          <p14:tracePt t="55819" x="5429250" y="3043238"/>
          <p14:tracePt t="55943" x="5414963" y="3035300"/>
          <p14:tracePt t="55951" x="5408613" y="3035300"/>
          <p14:tracePt t="55959" x="5394325" y="3035300"/>
          <p14:tracePt t="55970" x="5386388" y="3035300"/>
          <p14:tracePt t="55987" x="5364163" y="3028950"/>
          <p14:tracePt t="56004" x="5349875" y="3028950"/>
          <p14:tracePt t="56021" x="5335588" y="3028950"/>
          <p14:tracePt t="56037" x="5329238" y="3028950"/>
          <p14:tracePt t="56053" x="5321300" y="3028950"/>
          <p14:tracePt t="56118" x="5321300" y="3021013"/>
          <p14:tracePt t="56125" x="5329238" y="3014663"/>
          <p14:tracePt t="56137" x="5349875" y="2992438"/>
          <p14:tracePt t="56154" x="5372100" y="2970213"/>
          <p14:tracePt t="56172" x="5408613" y="2949575"/>
          <p14:tracePt t="56186" x="5429250" y="2927350"/>
          <p14:tracePt t="56203" x="5451475" y="2913063"/>
          <p14:tracePt t="56220" x="5465763" y="2890838"/>
          <p14:tracePt t="56237" x="5494338" y="2870200"/>
          <p14:tracePt t="56254" x="5545138" y="2833688"/>
          <p14:tracePt t="56270" x="5573713" y="2811463"/>
          <p14:tracePt t="56287" x="5595938" y="2797175"/>
          <p14:tracePt t="56304" x="5616575" y="2776538"/>
          <p14:tracePt t="56320" x="5638800" y="2754313"/>
          <p14:tracePt t="56337" x="5661025" y="2733675"/>
          <p14:tracePt t="56354" x="5681663" y="2703513"/>
          <p14:tracePt t="56369" x="5703888" y="2682875"/>
          <p14:tracePt t="56386" x="5724525" y="2660650"/>
          <p14:tracePt t="56404" x="5746750" y="2638425"/>
          <p14:tracePt t="56419" x="5768975" y="2617788"/>
          <p14:tracePt t="56437" x="5789613" y="2603500"/>
          <p14:tracePt t="56453" x="5803900" y="2581275"/>
          <p14:tracePt t="56470" x="5826125" y="2552700"/>
          <p14:tracePt t="56488" x="5848350" y="2538413"/>
          <p14:tracePt t="56503" x="5868988" y="2530475"/>
          <p14:tracePt t="56519" x="5891213" y="2509838"/>
          <p14:tracePt t="56535" x="5905500" y="2487613"/>
          <p14:tracePt t="56551" x="5927725" y="2473325"/>
          <p14:tracePt t="56569" x="5956300" y="2451100"/>
          <p14:tracePt t="56585" x="5962650" y="2444750"/>
          <p14:tracePt t="56601" x="5976938" y="2430463"/>
          <p14:tracePt t="56617" x="5992813" y="2408238"/>
          <p14:tracePt t="56634" x="6013450" y="2393950"/>
          <p14:tracePt t="56650" x="6027738" y="2379663"/>
          <p14:tracePt t="56667" x="6027738" y="2365375"/>
          <p14:tracePt t="56720" x="6027738" y="2357438"/>
          <p14:tracePt t="56823" x="6027738" y="2365375"/>
          <p14:tracePt t="56845" x="6027738" y="2371725"/>
          <p14:tracePt t="56861" x="6027738" y="2379663"/>
          <p14:tracePt t="56870" x="6021388" y="2393950"/>
          <p14:tracePt t="56887" x="6021388" y="2408238"/>
          <p14:tracePt t="56903" x="6021388" y="2416175"/>
          <p14:tracePt t="56921" x="6013450" y="2422525"/>
          <p14:tracePt t="56938" x="6013450" y="2444750"/>
          <p14:tracePt t="56954" x="6007100" y="2473325"/>
          <p14:tracePt t="56970" x="5999163" y="2544763"/>
          <p14:tracePt t="56987" x="5970588" y="2617788"/>
          <p14:tracePt t="57004" x="5948363" y="2697163"/>
          <p14:tracePt t="57021" x="5942013" y="2768600"/>
          <p14:tracePt t="57035" x="5942013" y="2782888"/>
          <p14:tracePt t="57052" x="5942013" y="2819400"/>
          <p14:tracePt t="57068" x="5942013" y="2876550"/>
          <p14:tracePt t="57084" x="5942013" y="2913063"/>
          <p14:tracePt t="57101" x="5948363" y="2949575"/>
          <p14:tracePt t="57117" x="5956300" y="3000375"/>
          <p14:tracePt t="57134" x="5962650" y="3063875"/>
          <p14:tracePt t="57150" x="5976938" y="3143250"/>
          <p14:tracePt t="57167" x="6007100" y="3267075"/>
          <p14:tracePt t="57184" x="6035675" y="3346450"/>
          <p14:tracePt t="57200" x="6064250" y="3403600"/>
          <p14:tracePt t="57217" x="6072188" y="3446463"/>
          <p14:tracePt t="57233" x="6092825" y="3489325"/>
          <p14:tracePt t="57250" x="6092825" y="3533775"/>
          <p14:tracePt t="57267" x="6100763" y="3582988"/>
          <p14:tracePt t="57284" x="6100763" y="3641725"/>
          <p14:tracePt t="57300" x="6100763" y="3678238"/>
          <p14:tracePt t="57317" x="6086475" y="3721100"/>
          <p14:tracePt t="57334" x="6078538" y="3741738"/>
          <p14:tracePt t="57350" x="6072188" y="3771900"/>
          <p14:tracePt t="57367" x="6072188" y="3786188"/>
          <p14:tracePt t="57384" x="6072188" y="3806825"/>
          <p14:tracePt t="57400" x="6072188" y="3835400"/>
          <p14:tracePt t="57417" x="6072188" y="3851275"/>
          <p14:tracePt t="57949" x="6072188" y="3857625"/>
          <p14:tracePt t="57969" x="6086475" y="3871913"/>
          <p14:tracePt t="57976" x="6115050" y="3886200"/>
          <p14:tracePt t="57987" x="6157913" y="3914775"/>
          <p14:tracePt t="58002" x="6273800" y="4002088"/>
          <p14:tracePt t="58019" x="6402388" y="4095750"/>
          <p14:tracePt t="58037" x="6611938" y="4181475"/>
          <p14:tracePt t="58052" x="6699250" y="4211638"/>
          <p14:tracePt t="58069" x="6713538" y="4211638"/>
          <p14:tracePt t="58088" x="6713538" y="4203700"/>
          <p14:tracePt t="58102" x="6705600" y="4160838"/>
          <p14:tracePt t="58119" x="6684963" y="4124325"/>
          <p14:tracePt t="58136" x="6654800" y="4095750"/>
          <p14:tracePt t="58152" x="6605588" y="4073525"/>
          <p14:tracePt t="58169" x="6546850" y="4052888"/>
          <p14:tracePt t="58186" x="6503988" y="4038600"/>
          <p14:tracePt t="58202" x="6467475" y="4038600"/>
          <p14:tracePt t="58219" x="6367463" y="4067175"/>
          <p14:tracePt t="58236" x="6280150" y="4103688"/>
          <p14:tracePt t="58252" x="6186488" y="4138613"/>
          <p14:tracePt t="58270" x="5999163" y="4211638"/>
          <p14:tracePt t="58286" x="5942013" y="4240213"/>
          <p14:tracePt t="58303" x="5754688" y="4348163"/>
          <p14:tracePt t="58320" x="5638800" y="4441825"/>
          <p14:tracePt t="58336" x="5551488" y="4513263"/>
          <p14:tracePt t="58352" x="5494338" y="4543425"/>
          <p14:tracePt t="58370" x="5473700" y="4564063"/>
          <p14:tracePt t="58386" x="5451475" y="4578350"/>
          <p14:tracePt t="58403" x="5414963" y="4672013"/>
          <p14:tracePt t="58420" x="5386388" y="4745038"/>
          <p14:tracePt t="58436" x="5364163" y="4810125"/>
          <p14:tracePt t="58452" x="5335588" y="4881563"/>
          <p14:tracePt t="58468" x="5314950" y="4968875"/>
          <p14:tracePt t="58486" x="5299075" y="5048250"/>
          <p14:tracePt t="58504" x="5292725" y="5176838"/>
          <p14:tracePt t="58519" x="5292725" y="5292725"/>
          <p14:tracePt t="58536" x="5321300" y="5408613"/>
          <p14:tracePt t="58553" x="5372100" y="5537200"/>
          <p14:tracePt t="58569" x="5429250" y="5661025"/>
          <p14:tracePt t="58585" x="5494338" y="5775325"/>
          <p14:tracePt t="58604" x="5610225" y="5919788"/>
          <p14:tracePt t="58619" x="5703888" y="6007100"/>
          <p14:tracePt t="58637" x="5789613" y="6100763"/>
          <p14:tracePt t="58653" x="5868988" y="6180138"/>
          <p14:tracePt t="58669" x="5984875" y="6273800"/>
          <p14:tracePt t="58686" x="6107113" y="6338888"/>
          <p14:tracePt t="58703" x="6316663" y="6438900"/>
          <p14:tracePt t="58720" x="6496050" y="6481763"/>
          <p14:tracePt t="58735" x="6670675" y="6481763"/>
          <p14:tracePt t="58751" x="6827838" y="6475413"/>
          <p14:tracePt t="58766" x="6951663" y="6438900"/>
          <p14:tracePt t="58785" x="7045325" y="6396038"/>
          <p14:tracePt t="58801" x="7138988" y="6338888"/>
          <p14:tracePt t="58817" x="7224713" y="6280150"/>
          <p14:tracePt t="58837" x="7369175" y="6151563"/>
          <p14:tracePt t="58853" x="7477125" y="6056313"/>
          <p14:tracePt t="58869" x="7564438" y="5970588"/>
          <p14:tracePt t="58886" x="7664450" y="5876925"/>
          <p14:tracePt t="58902" x="7743825" y="5789613"/>
          <p14:tracePt t="58919" x="7816850" y="5661025"/>
          <p14:tracePt t="58936" x="7851775" y="5559425"/>
          <p14:tracePt t="58953" x="7896225" y="5451475"/>
          <p14:tracePt t="58968" x="7931150" y="5329238"/>
          <p14:tracePt t="58986" x="7967663" y="5205413"/>
          <p14:tracePt t="59002" x="7996238" y="5076825"/>
          <p14:tracePt t="59020" x="8024813" y="4954588"/>
          <p14:tracePt t="59036" x="8069263" y="4787900"/>
          <p14:tracePt t="59053" x="8097838" y="4708525"/>
          <p14:tracePt t="59070" x="8118475" y="4643438"/>
          <p14:tracePt t="59086" x="8118475" y="4614863"/>
          <p14:tracePt t="59102" x="8118475" y="4600575"/>
          <p14:tracePt t="59106" x="8112125" y="4586288"/>
          <p14:tracePt t="59119" x="8104188" y="4572000"/>
          <p14:tracePt t="59136" x="8069263" y="4521200"/>
          <p14:tracePt t="59153" x="8054975" y="4492625"/>
          <p14:tracePt t="59169" x="8040688" y="4470400"/>
          <p14:tracePt t="59186" x="8032750" y="4464050"/>
          <p14:tracePt t="59202" x="8018463" y="4449763"/>
          <p14:tracePt t="59219" x="8004175" y="4433888"/>
          <p14:tracePt t="59236" x="7981950" y="4419600"/>
          <p14:tracePt t="59254" x="7945438" y="4391025"/>
          <p14:tracePt t="59269" x="7910513" y="4362450"/>
          <p14:tracePt t="59286" x="7874000" y="4348163"/>
          <p14:tracePt t="59305" x="7845425" y="4325938"/>
          <p14:tracePt t="59319" x="7837488" y="4325938"/>
          <p14:tracePt t="59336" x="7837488" y="4319588"/>
          <p14:tracePt t="59933" x="7831138" y="4319588"/>
          <p14:tracePt t="59940" x="7816850" y="4319588"/>
          <p14:tracePt t="59951" x="7780338" y="4325938"/>
          <p14:tracePt t="59969" x="7542213" y="4398963"/>
          <p14:tracePt t="59986" x="7318375" y="4484688"/>
          <p14:tracePt t="60003" x="6965950" y="4572000"/>
          <p14:tracePt t="60018" x="6705600" y="4606925"/>
          <p14:tracePt t="60035" x="6591300" y="4637088"/>
          <p14:tracePt t="60053" x="6532563" y="4651375"/>
          <p14:tracePt t="60069" x="6503988" y="4665663"/>
          <p14:tracePt t="60086" x="6475413" y="4686300"/>
          <p14:tracePt t="60102" x="6438900" y="4694238"/>
          <p14:tracePt t="60118" x="6388100" y="4716463"/>
          <p14:tracePt t="60135" x="6302375" y="4730750"/>
          <p14:tracePt t="60152" x="6215063" y="4745038"/>
          <p14:tracePt t="60168" x="6135688" y="4745038"/>
          <p14:tracePt t="60186" x="6021388" y="4745038"/>
          <p14:tracePt t="60202" x="5948363" y="4745038"/>
          <p14:tracePt t="60219" x="5913438" y="4745038"/>
          <p14:tracePt t="60235" x="5897563" y="4745038"/>
          <p14:tracePt t="60252" x="5891213" y="4745038"/>
          <p14:tracePt t="60311" x="5891213" y="4737100"/>
          <p14:tracePt t="60327" x="5891213" y="4730750"/>
          <p14:tracePt t="60336" x="5891213" y="4716463"/>
          <p14:tracePt t="60352" x="5891213" y="4672013"/>
          <p14:tracePt t="60368" x="5891213" y="4643438"/>
          <p14:tracePt t="60385" x="5897563" y="4606925"/>
          <p14:tracePt t="60402" x="5927725" y="4557713"/>
          <p14:tracePt t="60419" x="5942013" y="4529138"/>
          <p14:tracePt t="60436" x="5948363" y="4506913"/>
          <p14:tracePt t="60452" x="5956300" y="4492625"/>
          <p14:tracePt t="60468" x="5956300" y="4470400"/>
          <p14:tracePt t="60486" x="5962650" y="4449763"/>
          <p14:tracePt t="60502" x="5962650" y="4441825"/>
          <p14:tracePt t="60543" x="5962650" y="4433888"/>
          <p14:tracePt t="60693" x="5962650" y="4427538"/>
          <p14:tracePt t="60714" x="5956300" y="4427538"/>
          <p14:tracePt t="60731" x="5942013" y="4419600"/>
          <p14:tracePt t="60747" x="5934075" y="4419600"/>
          <p14:tracePt t="60755" x="5919788" y="4413250"/>
          <p14:tracePt t="60769" x="5905500" y="4413250"/>
          <p14:tracePt t="60787" x="5862638" y="4405313"/>
          <p14:tracePt t="60803" x="5803900" y="4405313"/>
          <p14:tracePt t="60818" x="5710238" y="4413250"/>
          <p14:tracePt t="60835" x="5581650" y="4449763"/>
          <p14:tracePt t="60853" x="5422900" y="4456113"/>
          <p14:tracePt t="60869" x="5335588" y="4456113"/>
          <p14:tracePt t="60886" x="5264150" y="4456113"/>
          <p14:tracePt t="60903" x="5213350" y="4449763"/>
          <p14:tracePt t="60919" x="5176838" y="4441825"/>
          <p14:tracePt t="60936" x="5156200" y="4441825"/>
          <p14:tracePt t="61303" x="5170488" y="4441825"/>
          <p14:tracePt t="61311" x="5176838" y="4441825"/>
          <p14:tracePt t="61321" x="5191125" y="4433888"/>
          <p14:tracePt t="61335" x="5270500" y="4413250"/>
          <p14:tracePt t="61352" x="5457825" y="4356100"/>
          <p14:tracePt t="61370" x="5740400" y="4305300"/>
          <p14:tracePt t="61386" x="6410325" y="4160838"/>
          <p14:tracePt t="61402" x="6813550" y="4067175"/>
          <p14:tracePt t="61420" x="7073900" y="3951288"/>
          <p14:tracePt t="61435" x="7289800" y="3835400"/>
          <p14:tracePt t="61452" x="7456488" y="3741738"/>
          <p14:tracePt t="61468" x="7570788" y="3648075"/>
          <p14:tracePt t="61486" x="7650163" y="3519488"/>
          <p14:tracePt t="61504" x="7658100" y="3482975"/>
          <p14:tracePt t="61519" x="7658100" y="3460750"/>
          <p14:tracePt t="61535" x="7643813" y="3440113"/>
          <p14:tracePt t="61553" x="7599363" y="3417888"/>
          <p14:tracePt t="61568" x="7578725" y="3395663"/>
          <p14:tracePt t="61585" x="7564438" y="3381375"/>
          <p14:tracePt t="61603" x="7570788" y="3352800"/>
          <p14:tracePt t="61619" x="7593013" y="3332163"/>
          <p14:tracePt t="61635" x="7621588" y="3295650"/>
          <p14:tracePt t="61653" x="7650163" y="3267075"/>
          <p14:tracePt t="61668" x="7672388" y="3244850"/>
          <p14:tracePt t="61685" x="7693025" y="3230563"/>
          <p14:tracePt t="61703" x="7700963" y="3216275"/>
          <p14:tracePt t="61718" x="7700963" y="3208338"/>
          <p14:tracePt t="61735" x="7700963" y="3201988"/>
          <p14:tracePt t="61768" x="7708900" y="3194050"/>
          <p14:tracePt t="61787" x="7737475" y="3173413"/>
          <p14:tracePt t="61802" x="7772400" y="3157538"/>
          <p14:tracePt t="61819" x="7859713" y="3122613"/>
          <p14:tracePt t="61837" x="7896225" y="3094038"/>
          <p14:tracePt t="61852" x="7916863" y="3086100"/>
          <p14:tracePt t="62028" x="7881938" y="3114675"/>
          <p14:tracePt t="62035" x="7837488" y="3173413"/>
          <p14:tracePt t="62052" x="7723188" y="3338513"/>
          <p14:tracePt t="62070" x="7578725" y="3525838"/>
          <p14:tracePt t="62086" x="7462838" y="3678238"/>
          <p14:tracePt t="62103" x="7419975" y="3800475"/>
          <p14:tracePt t="62118" x="7397750" y="3851275"/>
          <p14:tracePt t="62133" x="7391400" y="3865563"/>
          <p14:tracePt t="62150" x="7377113" y="3922713"/>
          <p14:tracePt t="62167" x="7354888" y="3951288"/>
          <p14:tracePt t="62183" x="7332663" y="3994150"/>
          <p14:tracePt t="62200" x="7312025" y="4038600"/>
          <p14:tracePt t="62219" x="7246938" y="4138613"/>
          <p14:tracePt t="62236" x="7218363" y="4211638"/>
          <p14:tracePt t="62251" x="7196138" y="4232275"/>
          <p14:tracePt t="62268" x="7189788" y="4254500"/>
          <p14:tracePt t="62285" x="7181850" y="4276725"/>
          <p14:tracePt t="62304" x="7167563" y="4305300"/>
          <p14:tracePt t="62319" x="7167563" y="4319588"/>
          <p14:tracePt t="62335" x="7167563" y="4340225"/>
          <p14:tracePt t="62354" x="7181850" y="4362450"/>
          <p14:tracePt t="62368" x="7204075" y="4391025"/>
          <p14:tracePt t="62385" x="7224713" y="4413250"/>
          <p14:tracePt t="62402" x="7246938" y="4427538"/>
          <p14:tracePt t="62418" x="7275513" y="4441825"/>
          <p14:tracePt t="62435" x="7346950" y="4464050"/>
          <p14:tracePt t="62452" x="7419975" y="4478338"/>
          <p14:tracePt t="62468" x="7499350" y="4484688"/>
          <p14:tracePt t="62485" x="7578725" y="4492625"/>
          <p14:tracePt t="62501" x="7650163" y="4492625"/>
          <p14:tracePt t="62518" x="7686675" y="4484688"/>
          <p14:tracePt t="62537" x="7708900" y="4478338"/>
          <p14:tracePt t="62552" x="7715250" y="4478338"/>
          <p14:tracePt t="62586" x="7723188" y="4478338"/>
          <p14:tracePt t="62611" x="7723188" y="4470400"/>
          <p14:tracePt t="62715" x="7715250" y="4470400"/>
          <p14:tracePt t="62737" x="7708900" y="4470400"/>
          <p14:tracePt t="62939" x="7708900" y="4464050"/>
          <p14:tracePt t="63059" x="7715250" y="4449763"/>
          <p14:tracePt t="63067" x="7729538" y="4441825"/>
          <p14:tracePt t="63073" x="7737475" y="4427538"/>
          <p14:tracePt t="63085" x="7743825" y="4419600"/>
          <p14:tracePt t="63100" x="7766050" y="4391025"/>
          <p14:tracePt t="63103" x="7780338" y="4384675"/>
          <p14:tracePt t="63117" x="7802563" y="4340225"/>
          <p14:tracePt t="63134" x="7823200" y="4311650"/>
          <p14:tracePt t="63151" x="7845425" y="4276725"/>
          <p14:tracePt t="63167" x="7867650" y="4240213"/>
          <p14:tracePt t="63184" x="7888288" y="4203700"/>
          <p14:tracePt t="63200" x="7910513" y="4160838"/>
          <p14:tracePt t="63218" x="7939088" y="4087813"/>
          <p14:tracePt t="63234" x="7961313" y="3994150"/>
          <p14:tracePt t="63250" x="7961313" y="3930650"/>
          <p14:tracePt t="63266" x="7961313" y="3865563"/>
          <p14:tracePt t="63284" x="7975600" y="3778250"/>
          <p14:tracePt t="63299" x="7981950" y="3727450"/>
          <p14:tracePt t="63316" x="7981950" y="3713163"/>
          <p14:tracePt t="63334" x="7989888" y="3684588"/>
          <p14:tracePt t="63350" x="7989888" y="3670300"/>
          <p14:tracePt t="63367" x="7989888" y="3648075"/>
          <p14:tracePt t="63385" x="7989888" y="3633788"/>
          <p14:tracePt t="63401" x="7989888" y="3605213"/>
          <p14:tracePt t="63418" x="7989888" y="3568700"/>
          <p14:tracePt t="63435" x="7996238" y="3475038"/>
          <p14:tracePt t="63451" x="7996238" y="3417888"/>
          <p14:tracePt t="63468" x="8004175" y="3375025"/>
          <p14:tracePt t="63485" x="8004175" y="3316288"/>
          <p14:tracePt t="63501" x="8004175" y="3287713"/>
          <p14:tracePt t="63519" x="7996238" y="3259138"/>
          <p14:tracePt t="63536" x="7996238" y="3236913"/>
          <p14:tracePt t="63552" x="7989888" y="3216275"/>
          <p14:tracePt t="63569" x="7975600" y="3187700"/>
          <p14:tracePt t="63586" x="7975600" y="3157538"/>
          <p14:tracePt t="63601" x="7961313" y="3136900"/>
          <p14:tracePt t="63606" x="7961313" y="3128963"/>
          <p14:tracePt t="63618" x="7961313" y="3114675"/>
          <p14:tracePt t="63635" x="7961313" y="3108325"/>
          <p14:tracePt t="63651" x="7961313" y="3100388"/>
          <p14:tracePt t="63668" x="7953375" y="3100388"/>
          <p14:tracePt t="63685" x="7953375" y="3094038"/>
          <p14:tracePt t="63764" x="7945438" y="3094038"/>
          <p14:tracePt t="63787" x="7939088" y="3094038"/>
          <p14:tracePt t="63803" x="7931150" y="3094038"/>
          <p14:tracePt t="63827" x="7931150" y="3100388"/>
          <p14:tracePt t="63841" x="7931150" y="3108325"/>
          <p14:tracePt t="64161" x="7931150" y="3100388"/>
          <p14:tracePt t="64247" x="7931150" y="3094038"/>
          <p14:tracePt t="64611" x="7931150" y="3086100"/>
          <p14:tracePt t="64703" x="7931150" y="3079750"/>
          <p14:tracePt t="64717" x="7924800" y="3071813"/>
          <p14:tracePt t="64725" x="7916863" y="3063875"/>
          <p14:tracePt t="64735" x="7916863" y="3049588"/>
          <p14:tracePt t="64751" x="7902575" y="3035300"/>
          <p14:tracePt t="64767" x="7881938" y="3000375"/>
          <p14:tracePt t="64784" x="7867650" y="2963863"/>
          <p14:tracePt t="64799" x="7859713" y="2955925"/>
          <p14:tracePt t="64816" x="7845425" y="2927350"/>
          <p14:tracePt t="64833" x="7831138" y="2906713"/>
          <p14:tracePt t="64849" x="7816850" y="2884488"/>
          <p14:tracePt t="64866" x="7802563" y="2862263"/>
          <p14:tracePt t="64883" x="7802563" y="2847975"/>
          <p14:tracePt t="64899" x="7794625" y="2827338"/>
          <p14:tracePt t="64916" x="7788275" y="2805113"/>
          <p14:tracePt t="64932" x="7780338" y="2790825"/>
          <p14:tracePt t="64949" x="7772400" y="2776538"/>
          <p14:tracePt t="64966" x="7766050" y="2762250"/>
          <p14:tracePt t="64983" x="7766050" y="2754313"/>
          <p14:tracePt t="65001" x="7766050" y="2740025"/>
          <p14:tracePt t="65034" x="7766050" y="2733675"/>
          <p14:tracePt t="66463" x="7766050" y="2725738"/>
          <p14:tracePt t="72633" x="7766050" y="2733675"/>
          <p14:tracePt t="72649" x="7766050" y="2740025"/>
          <p14:tracePt t="72660" x="7758113" y="2740025"/>
          <p14:tracePt t="75089" x="7758113" y="2747963"/>
          <p14:tracePt t="75242" x="7758113" y="2740025"/>
          <p14:tracePt t="75852" x="7758113" y="2747963"/>
          <p14:tracePt t="83932" x="7758113" y="2754313"/>
          <p14:tracePt t="83980" x="7758113" y="2762250"/>
          <p14:tracePt t="84006" x="7758113" y="2768600"/>
          <p14:tracePt t="84020" x="7758113" y="2776538"/>
          <p14:tracePt t="84034" x="7758113" y="2782888"/>
          <p14:tracePt t="84048" x="7758113" y="2790825"/>
          <p14:tracePt t="84061" x="7766050" y="2790825"/>
          <p14:tracePt t="84079" x="7780338" y="2819400"/>
          <p14:tracePt t="84095" x="7794625" y="2827338"/>
          <p14:tracePt t="84113" x="7851775" y="2827338"/>
          <p14:tracePt t="84128" x="7931150" y="2833688"/>
          <p14:tracePt t="84145" x="8010525" y="2870200"/>
          <p14:tracePt t="84163" x="8162925" y="2913063"/>
          <p14:tracePt t="84179" x="8262938" y="2941638"/>
          <p14:tracePt t="84196" x="8321675" y="2963863"/>
          <p14:tracePt t="84211" x="8335963" y="2963863"/>
          <p14:tracePt t="84228" x="8350250" y="2963863"/>
          <p14:tracePt t="84244" x="8350250" y="2927350"/>
          <p14:tracePt t="84261" x="8328025" y="2862263"/>
          <p14:tracePt t="84279" x="8291513" y="2805113"/>
          <p14:tracePt t="84296" x="8291513" y="2762250"/>
          <p14:tracePt t="84312" x="8299450" y="2660650"/>
          <p14:tracePt t="84328" x="8299450" y="2544763"/>
          <p14:tracePt t="84345" x="8335963" y="2408238"/>
          <p14:tracePt t="84361" x="8356600" y="2243138"/>
          <p14:tracePt t="84379" x="8356600" y="2025650"/>
          <p14:tracePt t="84396" x="8356600" y="1931988"/>
          <p14:tracePt t="84412" x="8356600" y="1846263"/>
          <p14:tracePt t="84428" x="8335963" y="1781175"/>
          <p14:tracePt t="84445" x="8313738" y="1738313"/>
          <p14:tracePt t="84461" x="8291513" y="1716088"/>
          <p14:tracePt t="84478" x="8256588" y="1693863"/>
          <p14:tracePt t="84495" x="8169275" y="1658938"/>
          <p14:tracePt t="84512" x="8112125" y="1636713"/>
          <p14:tracePt t="84528" x="8040688" y="1608138"/>
          <p14:tracePt t="84545" x="7945438" y="1571625"/>
          <p14:tracePt t="84561" x="7851775" y="1535113"/>
          <p14:tracePt t="84578" x="7758113" y="1500188"/>
          <p14:tracePt t="84595" x="7621588" y="1441450"/>
          <p14:tracePt t="84612" x="7519988" y="1412875"/>
          <p14:tracePt t="84629" x="7412038" y="1384300"/>
          <p14:tracePt t="84645" x="7275513" y="1362075"/>
          <p14:tracePt t="84661" x="7131050" y="1347788"/>
          <p14:tracePt t="84678" x="7000875" y="1341438"/>
          <p14:tracePt t="84695" x="6878638" y="1319213"/>
          <p14:tracePt t="84711" x="6691313" y="1290638"/>
          <p14:tracePt t="84729" x="6569075" y="1268413"/>
          <p14:tracePt t="84745" x="6438900" y="1262063"/>
          <p14:tracePt t="84761" x="6316663" y="1262063"/>
          <p14:tracePt t="84778" x="6208713" y="1284288"/>
          <p14:tracePt t="84795" x="6092825" y="1319213"/>
          <p14:tracePt t="84812" x="5948363" y="1362075"/>
          <p14:tracePt t="84829" x="5854700" y="1406525"/>
          <p14:tracePt t="84846" x="5768975" y="1457325"/>
          <p14:tracePt t="84864" x="5681663" y="1506538"/>
          <p14:tracePt t="84879" x="5595938" y="1565275"/>
          <p14:tracePt t="84895" x="5502275" y="1651000"/>
          <p14:tracePt t="84912" x="5378450" y="1773238"/>
          <p14:tracePt t="84927" x="5284788" y="1882775"/>
          <p14:tracePt t="84944" x="5191125" y="1997075"/>
          <p14:tracePt t="84960" x="5105400" y="2149475"/>
          <p14:tracePt t="84977" x="5040313" y="2314575"/>
          <p14:tracePt t="84994" x="4989513" y="2481263"/>
          <p14:tracePt t="85012" x="4946650" y="2617788"/>
          <p14:tracePt t="85029" x="4889500" y="2797175"/>
          <p14:tracePt t="85045" x="4859338" y="2927350"/>
          <p14:tracePt t="85062" x="4824413" y="3043238"/>
          <p14:tracePt t="85078" x="4802188" y="3157538"/>
          <p14:tracePt t="85096" x="4795838" y="3273425"/>
          <p14:tracePt t="85113" x="4795838" y="3468688"/>
          <p14:tracePt t="85129" x="4795838" y="3598863"/>
          <p14:tracePt t="85147" x="4795838" y="3741738"/>
          <p14:tracePt t="85162" x="4795838" y="3879850"/>
          <p14:tracePt t="85178" x="4795838" y="4002088"/>
          <p14:tracePt t="85196" x="4795838" y="4160838"/>
          <p14:tracePt t="85212" x="4759325" y="4348163"/>
          <p14:tracePt t="85229" x="4751388" y="4449763"/>
          <p14:tracePt t="85246" x="4745038" y="4557713"/>
          <p14:tracePt t="85262" x="4745038" y="4637088"/>
          <p14:tracePt t="85278" x="4773613" y="4702175"/>
          <p14:tracePt t="85295" x="4824413" y="4810125"/>
          <p14:tracePt t="85312" x="4903788" y="4924425"/>
          <p14:tracePt t="85331" x="5032375" y="5091113"/>
          <p14:tracePt t="85347" x="5119688" y="5191125"/>
          <p14:tracePt t="85362" x="5241925" y="5307013"/>
          <p14:tracePt t="85379" x="5364163" y="5422900"/>
          <p14:tracePt t="85395" x="5480050" y="5522913"/>
          <p14:tracePt t="85413" x="5595938" y="5559425"/>
          <p14:tracePt t="85429" x="5638800" y="5559425"/>
          <p14:tracePt t="85447" x="5710238" y="5559425"/>
          <p14:tracePt t="85462" x="5811838" y="5559425"/>
          <p14:tracePt t="85478" x="5956300" y="5559425"/>
          <p14:tracePt t="85495" x="6157913" y="5581650"/>
          <p14:tracePt t="85512" x="6381750" y="5610225"/>
          <p14:tracePt t="85529" x="6654800" y="5646738"/>
          <p14:tracePt t="85546" x="6807200" y="5667375"/>
          <p14:tracePt t="85562" x="6921500" y="5675313"/>
          <p14:tracePt t="85578" x="7031038" y="5675313"/>
          <p14:tracePt t="85595" x="7138988" y="5661025"/>
          <p14:tracePt t="85613" x="7246938" y="5616575"/>
          <p14:tracePt t="85617" x="7312025" y="5581650"/>
          <p14:tracePt t="85629" x="7405688" y="5522913"/>
          <p14:tracePt t="85646" x="7491413" y="5437188"/>
          <p14:tracePt t="85663" x="7593013" y="5343525"/>
          <p14:tracePt t="85678" x="7686675" y="5256213"/>
          <p14:tracePt t="85695" x="7772400" y="5156200"/>
          <p14:tracePt t="85711" x="7851775" y="5068888"/>
          <p14:tracePt t="85729" x="7975600" y="4932363"/>
          <p14:tracePt t="85746" x="8040688" y="4816475"/>
          <p14:tracePt t="85762" x="8083550" y="4702175"/>
          <p14:tracePt t="85778" x="8112125" y="4578350"/>
          <p14:tracePt t="85795" x="8126413" y="4464050"/>
          <p14:tracePt t="85811" x="8126413" y="4356100"/>
          <p14:tracePt t="85829" x="8134350" y="4246563"/>
          <p14:tracePt t="85846" x="8162925" y="4087813"/>
          <p14:tracePt t="85862" x="8183563" y="4008438"/>
          <p14:tracePt t="85878" x="8183563" y="3930650"/>
          <p14:tracePt t="85896" x="8183563" y="3851275"/>
          <p14:tracePt t="85912" x="8154988" y="3763963"/>
          <p14:tracePt t="85928" x="8126413" y="3698875"/>
          <p14:tracePt t="85947" x="8089900" y="3656013"/>
          <p14:tracePt t="85962" x="8069263" y="3633788"/>
          <p14:tracePt t="85980" x="8040688" y="3613150"/>
          <p14:tracePt t="85996" x="8010525" y="3590925"/>
          <p14:tracePt t="86012" x="7975600" y="3568700"/>
          <p14:tracePt t="86029" x="7939088" y="3548063"/>
          <p14:tracePt t="86044" x="7881938" y="3519488"/>
          <p14:tracePt t="86060" x="7772400" y="3489325"/>
          <p14:tracePt t="86077" x="7686675" y="3468688"/>
          <p14:tracePt t="86094" x="7570788" y="3432175"/>
          <p14:tracePt t="86111" x="7448550" y="3409950"/>
          <p14:tracePt t="86128" x="7326313" y="3381375"/>
          <p14:tracePt t="86145" x="7246938" y="3367088"/>
          <p14:tracePt t="86162" x="7167563" y="3360738"/>
          <p14:tracePt t="86179" x="7110413" y="3352800"/>
          <p14:tracePt t="86195" x="7094538" y="3346450"/>
          <p14:tracePt t="86212" x="7073900" y="3338513"/>
          <p14:tracePt t="86228" x="7051675" y="3332163"/>
          <p14:tracePt t="86245" x="7016750" y="3324225"/>
          <p14:tracePt t="86262" x="6980238" y="3316288"/>
          <p14:tracePt t="86278" x="6921500" y="3302000"/>
          <p14:tracePt t="86295" x="6878638" y="3281363"/>
          <p14:tracePt t="86312" x="6813550" y="3267075"/>
          <p14:tracePt t="86328" x="6748463" y="3244850"/>
          <p14:tracePt t="86346" x="6699250" y="3222625"/>
          <p14:tracePt t="86364" x="6634163" y="3208338"/>
          <p14:tracePt t="86379" x="6591300" y="3201988"/>
          <p14:tracePt t="86396" x="6540500" y="3187700"/>
          <p14:tracePt t="86412" x="6461125" y="3187700"/>
          <p14:tracePt t="86430" x="6381750" y="3179763"/>
          <p14:tracePt t="86447" x="6251575" y="3179763"/>
          <p14:tracePt t="86464" x="6200775" y="3179763"/>
          <p14:tracePt t="86480" x="6180138" y="3179763"/>
          <p14:tracePt t="86639" x="6172200" y="3173413"/>
          <p14:tracePt t="86648" x="6165850" y="3165475"/>
          <p14:tracePt t="86662" x="6165850" y="3136900"/>
          <p14:tracePt t="86679" x="6157913" y="3094038"/>
          <p14:tracePt t="86696" x="6157913" y="3028950"/>
          <p14:tracePt t="86711" x="6157913" y="2963863"/>
          <p14:tracePt t="86726" x="6149975" y="2890838"/>
          <p14:tracePt t="86743" x="6149975" y="2855913"/>
          <p14:tracePt t="86760" x="6143625" y="2827338"/>
          <p14:tracePt t="86776" x="6129338" y="2790825"/>
          <p14:tracePt t="86792" x="6129338" y="2754313"/>
          <p14:tracePt t="86809" x="6129338" y="2725738"/>
          <p14:tracePt t="86826" x="6115050" y="2697163"/>
          <p14:tracePt t="86843" x="6107113" y="2660650"/>
          <p14:tracePt t="86859" x="6092825" y="2638425"/>
          <p14:tracePt t="86876" x="6064250" y="2603500"/>
          <p14:tracePt t="86893" x="6042025" y="2581275"/>
          <p14:tracePt t="86910" x="6021388" y="2566988"/>
          <p14:tracePt t="86927" x="6013450" y="2552700"/>
          <p14:tracePt t="86943" x="6007100" y="2552700"/>
          <p14:tracePt t="86961" x="5999163" y="2538413"/>
          <p14:tracePt t="87001" x="5999163" y="2530475"/>
          <p14:tracePt t="87079" x="6013450" y="2516188"/>
          <p14:tracePt t="87087" x="6027738" y="2509838"/>
          <p14:tracePt t="87097" x="6042025" y="2501900"/>
          <p14:tracePt t="87113" x="6092825" y="2481263"/>
          <p14:tracePt t="87129" x="6172200" y="2451100"/>
          <p14:tracePt t="87146" x="6308725" y="2416175"/>
          <p14:tracePt t="87162" x="6402388" y="2393950"/>
          <p14:tracePt t="87179" x="6481763" y="2371725"/>
          <p14:tracePt t="87195" x="6561138" y="2343150"/>
          <p14:tracePt t="87210" x="6648450" y="2328863"/>
          <p14:tracePt t="87227" x="6734175" y="2328863"/>
          <p14:tracePt t="87242" x="6821488" y="2328863"/>
          <p14:tracePt t="87259" x="6943725" y="2343150"/>
          <p14:tracePt t="87276" x="7051675" y="2357438"/>
          <p14:tracePt t="87293" x="7167563" y="2357438"/>
          <p14:tracePt t="87309" x="7204075" y="2357438"/>
          <p14:tracePt t="87326" x="7218363" y="2357438"/>
          <p14:tracePt t="87359" x="7224713" y="2357438"/>
          <p14:tracePt t="87422" x="7224713" y="2365375"/>
          <p14:tracePt t="87439" x="7218363" y="2371725"/>
          <p14:tracePt t="87446" x="7218363" y="2379663"/>
          <p14:tracePt t="87459" x="7218363" y="2386013"/>
          <p14:tracePt t="87476" x="7239000" y="2422525"/>
          <p14:tracePt t="87492" x="7253288" y="2436813"/>
          <p14:tracePt t="87509" x="7261225" y="2459038"/>
          <p14:tracePt t="87526" x="7269163" y="2481263"/>
          <p14:tracePt t="87542" x="7269163" y="2495550"/>
          <p14:tracePt t="87559" x="7269163" y="2516188"/>
          <p14:tracePt t="87576" x="7269163" y="2538413"/>
          <p14:tracePt t="87592" x="7261225" y="2624138"/>
          <p14:tracePt t="87609" x="7239000" y="2697163"/>
          <p14:tracePt t="87626" x="7218363" y="2768600"/>
          <p14:tracePt t="87642" x="7196138" y="2855913"/>
          <p14:tracePt t="87659" x="7181850" y="2935288"/>
          <p14:tracePt t="87676" x="7181850" y="3014663"/>
          <p14:tracePt t="87693" x="7173913" y="3128963"/>
          <p14:tracePt t="87710" x="7153275" y="3236913"/>
          <p14:tracePt t="87726" x="7124700" y="3360738"/>
          <p14:tracePt t="87742" x="7094538" y="3505200"/>
          <p14:tracePt t="87759" x="7059613" y="3692525"/>
          <p14:tracePt t="87776" x="7016750" y="3900488"/>
          <p14:tracePt t="87792" x="7008813" y="4030663"/>
          <p14:tracePt t="87809" x="7023100" y="4175125"/>
          <p14:tracePt t="87826" x="7045325" y="4217988"/>
          <p14:tracePt t="87842" x="7051675" y="4246563"/>
          <p14:tracePt t="87859" x="7059613" y="4268788"/>
          <p14:tracePt t="87875" x="7073900" y="4311650"/>
          <p14:tracePt t="87892" x="7102475" y="4384675"/>
          <p14:tracePt t="87910" x="7153275" y="4521200"/>
          <p14:tracePt t="87926" x="7181850" y="4600575"/>
          <p14:tracePt t="87943" x="7204075" y="4657725"/>
          <p14:tracePt t="87959" x="7218363" y="4679950"/>
          <p14:tracePt t="87976" x="7224713" y="4694238"/>
          <p14:tracePt t="87993" x="7224713" y="4716463"/>
          <p14:tracePt t="88010" x="7224713" y="4745038"/>
          <p14:tracePt t="88026" x="7224713" y="4773613"/>
          <p14:tracePt t="88043" x="7218363" y="4816475"/>
          <p14:tracePt t="88060" x="7204075" y="4895850"/>
          <p14:tracePt t="88077" x="7173913" y="4989513"/>
          <p14:tracePt t="88095" x="7094538" y="5127625"/>
          <p14:tracePt t="88111" x="7008813" y="5221288"/>
          <p14:tracePt t="88128" x="6929438" y="5270500"/>
          <p14:tracePt t="88145" x="6858000" y="5284788"/>
          <p14:tracePt t="88161" x="6770688" y="5292725"/>
          <p14:tracePt t="88180" x="6575425" y="5284788"/>
          <p14:tracePt t="88196" x="6453188" y="5256213"/>
          <p14:tracePt t="88211" x="6367463" y="5235575"/>
          <p14:tracePt t="88228" x="6273800" y="5221288"/>
          <p14:tracePt t="88246" x="6194425" y="5205413"/>
          <p14:tracePt t="88262" x="6115050" y="5191125"/>
          <p14:tracePt t="88279" x="6035675" y="5184775"/>
          <p14:tracePt t="88294" x="5962650" y="5184775"/>
          <p14:tracePt t="88310" x="5883275" y="5184775"/>
          <p14:tracePt t="88326" x="5811838" y="5184775"/>
          <p14:tracePt t="88342" x="5797550" y="5170488"/>
          <p14:tracePt t="88359" x="5775325" y="5133975"/>
          <p14:tracePt t="88377" x="5768975" y="5068888"/>
          <p14:tracePt t="88393" x="5740400" y="4975225"/>
          <p14:tracePt t="88411" x="5695950" y="4816475"/>
          <p14:tracePt t="88428" x="5661025" y="4694238"/>
          <p14:tracePt t="88445" x="5630863" y="4564063"/>
          <p14:tracePt t="88461" x="5630863" y="4405313"/>
          <p14:tracePt t="88478" x="5638800" y="4211638"/>
          <p14:tracePt t="88495" x="5638800" y="3979863"/>
          <p14:tracePt t="88511" x="5638800" y="3641725"/>
          <p14:tracePt t="88528" x="5646738" y="3468688"/>
          <p14:tracePt t="88544" x="5675313" y="3338513"/>
          <p14:tracePt t="88561" x="5681663" y="3222625"/>
          <p14:tracePt t="88577" x="5689600" y="3114675"/>
          <p14:tracePt t="88595" x="5681663" y="3028950"/>
          <p14:tracePt t="88613" x="5667375" y="2876550"/>
          <p14:tracePt t="88628" x="5667375" y="2776538"/>
          <p14:tracePt t="88645" x="5667375" y="2682875"/>
          <p14:tracePt t="88661" x="5689600" y="2603500"/>
          <p14:tracePt t="88678" x="5710238" y="2538413"/>
          <p14:tracePt t="88694" x="5761038" y="2465388"/>
          <p14:tracePt t="88713" x="5883275" y="2371725"/>
          <p14:tracePt t="88728" x="5962650" y="2300288"/>
          <p14:tracePt t="88745" x="6049963" y="2228850"/>
          <p14:tracePt t="88761" x="6121400" y="2184400"/>
          <p14:tracePt t="88778" x="6143625" y="2163763"/>
          <p14:tracePt t="88795" x="6165850" y="2141538"/>
          <p14:tracePt t="88811" x="6186488" y="2127250"/>
          <p14:tracePt t="88828" x="6273800" y="2098675"/>
          <p14:tracePt t="88845" x="6359525" y="2090738"/>
          <p14:tracePt t="88861" x="6467475" y="2098675"/>
          <p14:tracePt t="88878" x="6619875" y="2112963"/>
          <p14:tracePt t="88895" x="6764338" y="2133600"/>
          <p14:tracePt t="88911" x="6921500" y="2170113"/>
          <p14:tracePt t="88927" x="7088188" y="2220913"/>
          <p14:tracePt t="88946" x="7318375" y="2271713"/>
          <p14:tracePt t="88962" x="7419975" y="2300288"/>
          <p14:tracePt t="88979" x="7477125" y="2322513"/>
          <p14:tracePt t="88995" x="7499350" y="2336800"/>
          <p14:tracePt t="89011" x="7505700" y="2365375"/>
          <p14:tracePt t="89027" x="7513638" y="2422525"/>
          <p14:tracePt t="89046" x="7513638" y="2559050"/>
          <p14:tracePt t="89061" x="7499350" y="2697163"/>
          <p14:tracePt t="89078" x="7491413" y="2876550"/>
          <p14:tracePt t="89095" x="7499350" y="3043238"/>
          <p14:tracePt t="89111" x="7499350" y="3165475"/>
          <p14:tracePt t="89115" x="7499350" y="3216275"/>
          <p14:tracePt t="89129" x="7485063" y="3302000"/>
          <p14:tracePt t="89145" x="7462838" y="3381375"/>
          <p14:tracePt t="89162" x="7442200" y="3454400"/>
          <p14:tracePt t="89180" x="7412038" y="3519488"/>
          <p14:tracePt t="89196" x="7377113" y="3605213"/>
          <p14:tracePt t="89211" x="7340600" y="3727450"/>
          <p14:tracePt t="89229" x="7297738" y="3894138"/>
          <p14:tracePt t="89245" x="7297738" y="3979863"/>
          <p14:tracePt t="89262" x="7297738" y="4024313"/>
          <p14:tracePt t="89279" x="7304088" y="4052888"/>
          <p14:tracePt t="89294" x="7312025" y="4073525"/>
          <p14:tracePt t="89311" x="7312025" y="4087813"/>
          <p14:tracePt t="89329" x="7312025" y="4132263"/>
          <p14:tracePt t="89345" x="7289800" y="4203700"/>
          <p14:tracePt t="89362" x="7261225" y="4283075"/>
          <p14:tracePt t="89379" x="7239000" y="4370388"/>
          <p14:tracePt t="89396" x="7210425" y="4449763"/>
          <p14:tracePt t="89412" x="7189788" y="4492625"/>
          <p14:tracePt t="89429" x="7181850" y="4506913"/>
          <p14:tracePt t="89444" x="7181850" y="4513263"/>
          <p14:tracePt t="89460" x="7173913" y="4521200"/>
          <p14:tracePt t="89477" x="7159625" y="4529138"/>
          <p14:tracePt t="89494" x="7145338" y="4543425"/>
          <p14:tracePt t="89511" x="7124700" y="4557713"/>
          <p14:tracePt t="89528" x="7102475" y="4578350"/>
          <p14:tracePt t="89544" x="7073900" y="4614863"/>
          <p14:tracePt t="89562" x="7051675" y="4629150"/>
          <p14:tracePt t="89578" x="7045325" y="4637088"/>
          <p14:tracePt t="89594" x="7037388" y="4643438"/>
          <p14:tracePt t="93592" x="7031038" y="4643438"/>
          <p14:tracePt t="93600" x="7016750" y="4657725"/>
          <p14:tracePt t="93610" x="7000875" y="4672013"/>
          <p14:tracePt t="93625" x="6994525" y="4679950"/>
          <p14:tracePt t="93671" x="6994525" y="4665663"/>
          <p14:tracePt t="93679" x="7000875" y="4622800"/>
          <p14:tracePt t="93691" x="7016750" y="4521200"/>
          <p14:tracePt t="93708" x="7023100" y="4325938"/>
          <p14:tracePt t="93726" x="7045325" y="3930650"/>
          <p14:tracePt t="93742" x="7073900" y="3562350"/>
          <p14:tracePt t="93759" x="7102475" y="3324225"/>
          <p14:tracePt t="93775" x="7116763" y="3179763"/>
          <p14:tracePt t="93791" x="7124700" y="3063875"/>
          <p14:tracePt t="93808" x="7138988" y="2955925"/>
          <p14:tracePt t="93826" x="7138988" y="2827338"/>
          <p14:tracePt t="93842" x="7138988" y="2754313"/>
          <p14:tracePt t="93858" x="7131050" y="2689225"/>
          <p14:tracePt t="93875" x="7131050" y="2617788"/>
          <p14:tracePt t="93891" x="7131050" y="2552700"/>
          <p14:tracePt t="93910" x="7131050" y="2495550"/>
          <p14:tracePt t="93925" x="7131050" y="2459038"/>
          <p14:tracePt t="93942" x="7124700" y="2393950"/>
          <p14:tracePt t="93960" x="7116763" y="2365375"/>
          <p14:tracePt t="93976" x="7116763" y="2322513"/>
          <p14:tracePt t="93992" x="7110413" y="2278063"/>
          <p14:tracePt t="94009" x="7102475" y="2243138"/>
          <p14:tracePt t="94027" x="7102475" y="2206625"/>
          <p14:tracePt t="94043" x="7102475" y="2192338"/>
          <p14:tracePt t="94059" x="7102475" y="2184400"/>
          <p14:tracePt t="94076" x="7102475" y="2178050"/>
          <p14:tracePt t="94092" x="7102475" y="2155825"/>
          <p14:tracePt t="94109" x="7110413" y="2133600"/>
          <p14:tracePt t="94112" x="7116763" y="2127250"/>
          <p14:tracePt t="94127" x="7124700" y="2105025"/>
          <p14:tracePt t="94144" x="7124700" y="2098675"/>
          <p14:tracePt t="94160" x="7131050" y="2090738"/>
          <p14:tracePt t="94176" x="7138988" y="2084388"/>
          <p14:tracePt t="94193" x="7145338" y="2076450"/>
          <p14:tracePt t="94226" x="7153275" y="2070100"/>
          <p14:tracePt t="94243" x="7173913" y="2047875"/>
          <p14:tracePt t="94259" x="7196138" y="2033588"/>
          <p14:tracePt t="94276" x="7204075" y="2019300"/>
          <p14:tracePt t="94292" x="7210425" y="2011363"/>
          <p14:tracePt t="94437" x="7210425" y="2005013"/>
          <p14:tracePt t="94623" x="7210425" y="1997075"/>
          <p14:tracePt t="94750" x="7210425" y="1990725"/>
          <p14:tracePt t="94846" x="7196138" y="1990725"/>
          <p14:tracePt t="94854" x="7189788" y="1990725"/>
          <p14:tracePt t="94862" x="7181850" y="1990725"/>
          <p14:tracePt t="94878" x="7173913" y="1990725"/>
          <p14:tracePt t="94895" x="7167563" y="1990725"/>
          <p14:tracePt t="94933" x="7159625" y="1990725"/>
          <p14:tracePt t="94942" x="7153275" y="1990725"/>
          <p14:tracePt t="94949" x="7145338" y="1990725"/>
          <p14:tracePt t="94959" x="7131050" y="1982788"/>
          <p14:tracePt t="94975" x="7110413" y="1976438"/>
          <p14:tracePt t="94992" x="7088188" y="1954213"/>
          <p14:tracePt t="95009" x="7051675" y="1931988"/>
          <p14:tracePt t="95027" x="7008813" y="1889125"/>
          <p14:tracePt t="95044" x="6986588" y="1860550"/>
          <p14:tracePt t="95060" x="6965950" y="1838325"/>
          <p14:tracePt t="95076" x="6951663" y="1817688"/>
          <p14:tracePt t="95093" x="6937375" y="1803400"/>
          <p14:tracePt t="95110" x="6915150" y="1787525"/>
          <p14:tracePt t="95113" x="6900863" y="1781175"/>
          <p14:tracePt t="95127" x="6886575" y="1766888"/>
          <p14:tracePt t="95143" x="6864350" y="1752600"/>
          <p14:tracePt t="95160" x="6835775" y="1738313"/>
          <p14:tracePt t="95177" x="6799263" y="1724025"/>
          <p14:tracePt t="95193" x="6748463" y="1701800"/>
          <p14:tracePt t="95209" x="6699250" y="1673225"/>
          <p14:tracePt t="95228" x="6597650" y="1651000"/>
          <p14:tracePt t="95243" x="6554788" y="1636713"/>
          <p14:tracePt t="95259" x="6526213" y="1636713"/>
          <p14:tracePt t="95277" x="6496050" y="1630363"/>
          <p14:tracePt t="95293" x="6489700" y="1630363"/>
          <p14:tracePt t="95309" x="6475413" y="1630363"/>
          <p14:tracePt t="95341" x="6467475" y="1630363"/>
          <p14:tracePt t="95355" x="6453188" y="1630363"/>
          <p14:tracePt t="95372" x="6446838" y="1630363"/>
          <p14:tracePt t="95379" x="6438900" y="1630363"/>
          <p14:tracePt t="95403" x="6432550" y="1630363"/>
          <p14:tracePt t="95412" x="6424613" y="1630363"/>
          <p14:tracePt t="95427" x="6418263" y="1630363"/>
          <p14:tracePt t="95443" x="6402388" y="1622425"/>
          <p14:tracePt t="95461" x="6373813" y="1608138"/>
          <p14:tracePt t="95478" x="6353175" y="1600200"/>
          <p14:tracePt t="95493" x="6330950" y="1600200"/>
          <p14:tracePt t="95510" x="6316663" y="1593850"/>
          <p14:tracePt t="95526" x="6294438" y="1593850"/>
          <p14:tracePt t="95543" x="6273800" y="1593850"/>
          <p14:tracePt t="95561" x="6251575" y="1593850"/>
          <p14:tracePt t="95576" x="6215063" y="1593850"/>
          <p14:tracePt t="95593" x="6180138" y="1585913"/>
          <p14:tracePt t="95610" x="6149975" y="1571625"/>
          <p14:tracePt t="95626" x="6115050" y="1565275"/>
          <p14:tracePt t="95644" x="6078538" y="1550988"/>
          <p14:tracePt t="95659" x="6042025" y="1535113"/>
          <p14:tracePt t="95676" x="6013450" y="1535113"/>
          <p14:tracePt t="95694" x="5984875" y="1520825"/>
          <p14:tracePt t="95709" x="5962650" y="1520825"/>
          <p14:tracePt t="95726" x="5942013" y="1520825"/>
          <p14:tracePt t="95743" x="5905500" y="1528763"/>
          <p14:tracePt t="95760" x="5862638" y="1535113"/>
          <p14:tracePt t="95777" x="5826125" y="1557338"/>
          <p14:tracePt t="95794" x="5803900" y="1571625"/>
          <p14:tracePt t="95810" x="5797550" y="1571625"/>
          <p14:tracePt t="95826" x="5789613" y="1571625"/>
          <p14:tracePt t="95843" x="5783263" y="1579563"/>
          <p14:tracePt t="95859" x="5768975" y="1593850"/>
          <p14:tracePt t="95877" x="5754688" y="1608138"/>
          <p14:tracePt t="95893" x="5746750" y="1636713"/>
          <p14:tracePt t="95910" x="5732463" y="1665288"/>
          <p14:tracePt t="95927" x="5724525" y="1687513"/>
          <p14:tracePt t="95944" x="5710238" y="1724025"/>
          <p14:tracePt t="95960" x="5710238" y="1752600"/>
          <p14:tracePt t="95977" x="5710238" y="1766888"/>
          <p14:tracePt t="95993" x="5718175" y="1787525"/>
          <p14:tracePt t="96010" x="5732463" y="1809750"/>
          <p14:tracePt t="96026" x="5740400" y="1824038"/>
          <p14:tracePt t="96041" x="5746750" y="1838325"/>
          <p14:tracePt t="96059" x="5775325" y="1866900"/>
          <p14:tracePt t="96075" x="5797550" y="1889125"/>
          <p14:tracePt t="96093" x="5811838" y="1903413"/>
          <p14:tracePt t="96109" x="5834063" y="1917700"/>
          <p14:tracePt t="96113" x="5848350" y="1931988"/>
          <p14:tracePt t="96142" x="5868988" y="1939925"/>
          <p14:tracePt t="96161" x="5891213" y="1946275"/>
          <p14:tracePt t="96177" x="5913438" y="1954213"/>
          <p14:tracePt t="96192" x="5927725" y="1960563"/>
          <p14:tracePt t="96211" x="5956300" y="1976438"/>
          <p14:tracePt t="96226" x="5999163" y="1982788"/>
          <p14:tracePt t="96242" x="6078538" y="1997075"/>
          <p14:tracePt t="96261" x="6200775" y="2033588"/>
          <p14:tracePt t="96277" x="6288088" y="2062163"/>
          <p14:tracePt t="96293" x="6388100" y="2076450"/>
          <p14:tracePt t="96309" x="6475413" y="2090738"/>
          <p14:tracePt t="96326" x="6554788" y="2090738"/>
          <p14:tracePt t="96342" x="6626225" y="2090738"/>
          <p14:tracePt t="96359" x="6699250" y="2084388"/>
          <p14:tracePt t="96376" x="6748463" y="2062163"/>
          <p14:tracePt t="96394" x="6827838" y="2055813"/>
          <p14:tracePt t="96409" x="6872288" y="2055813"/>
          <p14:tracePt t="96427" x="6929438" y="2055813"/>
          <p14:tracePt t="96445" x="7031038" y="2039938"/>
          <p14:tracePt t="96461" x="7110413" y="2025650"/>
          <p14:tracePt t="96477" x="7189788" y="2019300"/>
          <p14:tracePt t="96494" x="7253288" y="2019300"/>
          <p14:tracePt t="96510" x="7318375" y="2011363"/>
          <p14:tracePt t="96526" x="7405688" y="1997075"/>
          <p14:tracePt t="96543" x="7462838" y="1990725"/>
          <p14:tracePt t="96559" x="7513638" y="1990725"/>
          <p14:tracePt t="96575" x="7550150" y="1982788"/>
          <p14:tracePt t="96596" x="7578725" y="1954213"/>
          <p14:tracePt t="96609" x="7599363" y="1939925"/>
          <p14:tracePt t="96627" x="7615238" y="1925638"/>
          <p14:tracePt t="96641" x="7629525" y="1911350"/>
          <p14:tracePt t="96657" x="7643813" y="1897063"/>
          <p14:tracePt t="96675" x="7664450" y="1874838"/>
          <p14:tracePt t="96691" x="7678738" y="1860550"/>
          <p14:tracePt t="96707" x="7700963" y="1831975"/>
          <p14:tracePt t="96725" x="7715250" y="1803400"/>
          <p14:tracePt t="96740" x="7723188" y="1781175"/>
          <p14:tracePt t="96758" x="7729538" y="1766888"/>
          <p14:tracePt t="96774" x="7729538" y="1744663"/>
          <p14:tracePt t="96790" x="7729538" y="1724025"/>
          <p14:tracePt t="96807" x="7729538" y="1709738"/>
          <p14:tracePt t="96824" x="7729538" y="1679575"/>
          <p14:tracePt t="96840" x="7729538" y="1658938"/>
          <p14:tracePt t="96857" x="7729538" y="1622425"/>
          <p14:tracePt t="96874" x="7723188" y="1600200"/>
          <p14:tracePt t="96891" x="7723188" y="1579563"/>
          <p14:tracePt t="96909" x="7700963" y="1543050"/>
          <p14:tracePt t="96925" x="7693025" y="1520825"/>
          <p14:tracePt t="96941" x="7678738" y="1506538"/>
          <p14:tracePt t="96959" x="7658100" y="1500188"/>
          <p14:tracePt t="96976" x="7643813" y="1485900"/>
          <p14:tracePt t="96993" x="7607300" y="1463675"/>
          <p14:tracePt t="97009" x="7593013" y="1449388"/>
          <p14:tracePt t="97026" x="7570788" y="1441450"/>
          <p14:tracePt t="97042" x="7542213" y="1427163"/>
          <p14:tracePt t="97059" x="7527925" y="1412875"/>
          <p14:tracePt t="97076" x="7505700" y="1398588"/>
          <p14:tracePt t="97093" x="7477125" y="1392238"/>
          <p14:tracePt t="97111" x="7456488" y="1384300"/>
          <p14:tracePt t="97127" x="7426325" y="1377950"/>
          <p14:tracePt t="97142" x="7383463" y="1377950"/>
          <p14:tracePt t="97157" x="7340600" y="1362075"/>
          <p14:tracePt t="97174" x="7275513" y="1347788"/>
          <p14:tracePt t="97190" x="7224713" y="1341438"/>
          <p14:tracePt t="97206" x="7159625" y="1327150"/>
          <p14:tracePt t="97223" x="7102475" y="1312863"/>
          <p14:tracePt t="97241" x="7023100" y="1304925"/>
          <p14:tracePt t="97257" x="6958013" y="1298575"/>
          <p14:tracePt t="97273" x="6892925" y="1298575"/>
          <p14:tracePt t="97290" x="6843713" y="1298575"/>
          <p14:tracePt t="97306" x="6799263" y="1298575"/>
          <p14:tracePt t="97323" x="6756400" y="1298575"/>
          <p14:tracePt t="97340" x="6705600" y="1298575"/>
          <p14:tracePt t="97357" x="6640513" y="1298575"/>
          <p14:tracePt t="97373" x="6569075" y="1298575"/>
          <p14:tracePt t="97390" x="6489700" y="1298575"/>
          <p14:tracePt t="97406" x="6402388" y="1290638"/>
          <p14:tracePt t="97423" x="6338888" y="1290638"/>
          <p14:tracePt t="97440" x="6229350" y="1290638"/>
          <p14:tracePt t="97457" x="6172200" y="1290638"/>
          <p14:tracePt t="97474" x="6107113" y="1298575"/>
          <p14:tracePt t="97490" x="6049963" y="1298575"/>
          <p14:tracePt t="97506" x="6007100" y="1298575"/>
          <p14:tracePt t="97524" x="5934075" y="1290638"/>
          <p14:tracePt t="97540" x="5819775" y="1284288"/>
          <p14:tracePt t="97557" x="5732463" y="1268413"/>
          <p14:tracePt t="97573" x="5653088" y="1254125"/>
          <p14:tracePt t="97590" x="5588000" y="1254125"/>
          <p14:tracePt t="97606" x="5516563" y="1254125"/>
          <p14:tracePt t="97623" x="5465763" y="1254125"/>
          <p14:tracePt t="97640" x="5408613" y="1276350"/>
          <p14:tracePt t="97657" x="5386388" y="1298575"/>
          <p14:tracePt t="97673" x="5372100" y="1304925"/>
          <p14:tracePt t="97690" x="5364163" y="1319213"/>
          <p14:tracePt t="97707" x="5357813" y="1327150"/>
          <p14:tracePt t="97723" x="5349875" y="1341438"/>
          <p14:tracePt t="97740" x="5343525" y="1370013"/>
          <p14:tracePt t="97757" x="5335588" y="1406525"/>
          <p14:tracePt t="97773" x="5335588" y="1427163"/>
          <p14:tracePt t="97790" x="5349875" y="1463675"/>
          <p14:tracePt t="97806" x="5372100" y="1500188"/>
          <p14:tracePt t="97823" x="5400675" y="1535113"/>
          <p14:tracePt t="97840" x="5437188" y="1571625"/>
          <p14:tracePt t="97856" x="5502275" y="1614488"/>
          <p14:tracePt t="97873" x="5551488" y="1651000"/>
          <p14:tracePt t="97891" x="5630863" y="1673225"/>
          <p14:tracePt t="97907" x="5710238" y="1701800"/>
          <p14:tracePt t="97924" x="5797550" y="1730375"/>
          <p14:tracePt t="97942" x="5919788" y="1773238"/>
          <p14:tracePt t="97958" x="5962650" y="1781175"/>
          <p14:tracePt t="97975" x="6092825" y="1795463"/>
          <p14:tracePt t="97992" x="6157913" y="1795463"/>
          <p14:tracePt t="98008" x="6223000" y="1795463"/>
          <p14:tracePt t="98025" x="6302375" y="1795463"/>
          <p14:tracePt t="98042" x="6381750" y="1781175"/>
          <p14:tracePt t="98059" x="6532563" y="1773238"/>
          <p14:tracePt t="98076" x="6634163" y="1773238"/>
          <p14:tracePt t="98092" x="6727825" y="1787525"/>
          <p14:tracePt t="98108" x="6807200" y="1803400"/>
          <p14:tracePt t="98125" x="6886575" y="1817688"/>
          <p14:tracePt t="98142" x="6958013" y="1831975"/>
          <p14:tracePt t="98159" x="7065963" y="1860550"/>
          <p14:tracePt t="98177" x="7110413" y="1866900"/>
          <p14:tracePt t="98192" x="7153275" y="1874838"/>
          <p14:tracePt t="98209" x="7189788" y="1874838"/>
          <p14:tracePt t="98227" x="7246938" y="1874838"/>
          <p14:tracePt t="98243" x="7261225" y="1874838"/>
          <p14:tracePt t="98260" x="7283450" y="1866900"/>
          <p14:tracePt t="98275" x="7304088" y="1866900"/>
          <p14:tracePt t="98290" x="7318375" y="1866900"/>
          <p14:tracePt t="98307" x="7340600" y="1866900"/>
          <p14:tracePt t="98323" x="7354888" y="1866900"/>
          <p14:tracePt t="98340" x="7377113" y="1866900"/>
          <p14:tracePt t="98357" x="7397750" y="1866900"/>
          <p14:tracePt t="98374" x="7419975" y="1860550"/>
          <p14:tracePt t="98393" x="7448550" y="1852613"/>
          <p14:tracePt t="98408" x="7462838" y="1846263"/>
          <p14:tracePt t="98425" x="7477125" y="1846263"/>
          <p14:tracePt t="98441" x="7491413" y="1838325"/>
          <p14:tracePt t="98459" x="7499350" y="1831975"/>
          <p14:tracePt t="98474" x="7505700" y="1831975"/>
          <p14:tracePt t="98492" x="7505700" y="1824038"/>
          <p14:tracePt t="98723" x="7505700" y="1817688"/>
          <p14:tracePt t="98774" x="7505700" y="1809750"/>
          <p14:tracePt t="98793" x="7505700" y="1803400"/>
          <p14:tracePt t="98801" x="7505700" y="1787525"/>
          <p14:tracePt t="98810" x="7505700" y="1781175"/>
          <p14:tracePt t="98825" x="7505700" y="1758950"/>
          <p14:tracePt t="98841" x="7519988" y="1738313"/>
          <p14:tracePt t="98858" x="7519988" y="1716088"/>
          <p14:tracePt t="98875" x="7527925" y="1693863"/>
          <p14:tracePt t="98893" x="7527925" y="1665288"/>
          <p14:tracePt t="98909" x="7527925" y="1644650"/>
          <p14:tracePt t="98927" x="7527925" y="1630363"/>
          <p14:tracePt t="98943" x="7527925" y="1608138"/>
          <p14:tracePt t="98959" x="7527925" y="1585913"/>
          <p14:tracePt t="98975" x="7513638" y="1571625"/>
          <p14:tracePt t="98990" x="7505700" y="1557338"/>
          <p14:tracePt t="99008" x="7485063" y="1528763"/>
          <p14:tracePt t="99025" x="7477125" y="1506538"/>
          <p14:tracePt t="99041" x="7462838" y="1485900"/>
          <p14:tracePt t="99057" x="7456488" y="1463675"/>
          <p14:tracePt t="99074" x="7442200" y="1449388"/>
          <p14:tracePt t="99090" x="7434263" y="1441450"/>
          <p14:tracePt t="99107" x="7426325" y="1435100"/>
          <p14:tracePt t="99125" x="7419975" y="1435100"/>
          <p14:tracePt t="99140" x="7405688" y="1427163"/>
          <p14:tracePt t="99157" x="7391400" y="1420813"/>
          <p14:tracePt t="99173" x="7369175" y="1412875"/>
          <p14:tracePt t="99190" x="7346950" y="1406525"/>
          <p14:tracePt t="99208" x="7326313" y="1406525"/>
          <p14:tracePt t="99226" x="7297738" y="1398588"/>
          <p14:tracePt t="99242" x="7275513" y="1392238"/>
          <p14:tracePt t="99258" x="7232650" y="1392238"/>
          <p14:tracePt t="99276" x="7167563" y="1384300"/>
          <p14:tracePt t="99292" x="7088188" y="1377950"/>
          <p14:tracePt t="99309" x="6980238" y="1370013"/>
          <p14:tracePt t="99326" x="6907213" y="1355725"/>
          <p14:tracePt t="99342" x="6827838" y="1347788"/>
          <p14:tracePt t="99360" x="6756400" y="1347788"/>
          <p14:tracePt t="99376" x="6699250" y="1347788"/>
          <p14:tracePt t="99393" x="6670675" y="1347788"/>
          <p14:tracePt t="99408" x="6654800" y="1347788"/>
          <p14:tracePt t="99424" x="6619875" y="1347788"/>
          <p14:tracePt t="99441" x="6591300" y="1355725"/>
          <p14:tracePt t="99456" x="6554788" y="1362075"/>
          <p14:tracePt t="99475" x="6503988" y="1362075"/>
          <p14:tracePt t="99493" x="6388100" y="1384300"/>
          <p14:tracePt t="99508" x="6353175" y="1384300"/>
          <p14:tracePt t="99526" x="6245225" y="1384300"/>
          <p14:tracePt t="99542" x="6194425" y="1392238"/>
          <p14:tracePt t="99559" x="6157913" y="1392238"/>
          <p14:tracePt t="99575" x="6129338" y="1392238"/>
          <p14:tracePt t="99592" x="6107113" y="1392238"/>
          <p14:tracePt t="99609" x="6078538" y="1392238"/>
          <p14:tracePt t="99625" x="6056313" y="1392238"/>
          <p14:tracePt t="99642" x="6035675" y="1392238"/>
          <p14:tracePt t="99659" x="6007100" y="1392238"/>
          <p14:tracePt t="99676" x="5992813" y="1384300"/>
          <p14:tracePt t="99690" x="5962650" y="1384300"/>
          <p14:tracePt t="99707" x="5942013" y="1384300"/>
          <p14:tracePt t="99725" x="5897563" y="1384300"/>
          <p14:tracePt t="99741" x="5883275" y="1384300"/>
          <p14:tracePt t="99757" x="5862638" y="1384300"/>
          <p14:tracePt t="99773" x="5848350" y="1384300"/>
          <p14:tracePt t="99790" x="5834063" y="1384300"/>
          <p14:tracePt t="99806" x="5826125" y="1384300"/>
          <p14:tracePt t="99825" x="5811838" y="1392238"/>
          <p14:tracePt t="99841" x="5803900" y="1392238"/>
          <p14:tracePt t="99858" x="5797550" y="1398588"/>
          <p14:tracePt t="99876" x="5783263" y="1406525"/>
          <p14:tracePt t="99893" x="5775325" y="1412875"/>
          <p14:tracePt t="99909" x="5761038" y="1420813"/>
          <p14:tracePt t="99926" x="5740400" y="1435100"/>
          <p14:tracePt t="99942" x="5724525" y="1441450"/>
          <p14:tracePt t="99959" x="5710238" y="1457325"/>
          <p14:tracePt t="99975" x="5695950" y="1471613"/>
          <p14:tracePt t="99992" x="5681663" y="1492250"/>
          <p14:tracePt t="100009" x="5667375" y="1514475"/>
          <p14:tracePt t="100026" x="5638800" y="1543050"/>
          <p14:tracePt t="100043" x="5624513" y="1565275"/>
          <p14:tracePt t="100059" x="5610225" y="1585913"/>
          <p14:tracePt t="100075" x="5595938" y="1614488"/>
          <p14:tracePt t="100091" x="5581650" y="1651000"/>
          <p14:tracePt t="100108" x="5581650" y="1687513"/>
          <p14:tracePt t="100112" x="5581650" y="1709738"/>
          <p14:tracePt t="100125" x="5581650" y="1730375"/>
          <p14:tracePt t="100142" x="5588000" y="1809750"/>
          <p14:tracePt t="100158" x="5595938" y="1852613"/>
          <p14:tracePt t="100175" x="5610225" y="1889125"/>
          <p14:tracePt t="100193" x="5616575" y="1925638"/>
          <p14:tracePt t="100208" x="5616575" y="1960563"/>
          <p14:tracePt t="100225" x="5624513" y="2005013"/>
          <p14:tracePt t="100243" x="5624513" y="2076450"/>
          <p14:tracePt t="100258" x="5624513" y="2112963"/>
          <p14:tracePt t="100275" x="5624513" y="2133600"/>
          <p14:tracePt t="100292" x="5624513" y="2155825"/>
          <p14:tracePt t="100308" x="5624513" y="2184400"/>
          <p14:tracePt t="100325" x="5638800" y="2206625"/>
          <p14:tracePt t="100341" x="5661025" y="2228850"/>
          <p14:tracePt t="100358" x="5689600" y="2257425"/>
          <p14:tracePt t="100375" x="5710238" y="2263775"/>
          <p14:tracePt t="100392" x="5732463" y="2271713"/>
          <p14:tracePt t="100408" x="5754688" y="2278063"/>
          <p14:tracePt t="100425" x="5789613" y="2292350"/>
          <p14:tracePt t="100441" x="5803900" y="2292350"/>
          <p14:tracePt t="100458" x="5826125" y="2300288"/>
          <p14:tracePt t="100477" x="5848350" y="2308225"/>
          <p14:tracePt t="100492" x="5854700" y="2314575"/>
          <p14:tracePt t="100509" x="5862638" y="2314575"/>
          <p14:tracePt t="100526" x="5862638" y="2322513"/>
          <p14:tracePt t="100543" x="5862638" y="2328863"/>
          <p14:tracePt t="100559" x="5868988" y="2343150"/>
          <p14:tracePt t="100575" x="5868988" y="2351088"/>
          <p14:tracePt t="100590" x="5876925" y="2365375"/>
          <p14:tracePt t="100606" x="5876925" y="2371725"/>
          <p14:tracePt t="100623" x="5876925" y="2386013"/>
          <p14:tracePt t="100640" x="5876925" y="2401888"/>
          <p14:tracePt t="100656" x="5876925" y="2408238"/>
          <p14:tracePt t="100673" x="5876925" y="2416175"/>
          <p14:tracePt t="100691" x="5876925" y="2422525"/>
          <p14:tracePt t="100709" x="5876925" y="2436813"/>
          <p14:tracePt t="100725" x="5876925" y="2444750"/>
          <p14:tracePt t="100742" x="5876925" y="2451100"/>
          <p14:tracePt t="100760" x="5876925" y="2473325"/>
          <p14:tracePt t="100776" x="5876925" y="2481263"/>
          <p14:tracePt t="100792" x="5876925" y="2487613"/>
          <p14:tracePt t="100809" x="5883275" y="2495550"/>
          <p14:tracePt t="100826" x="5897563" y="2495550"/>
          <p14:tracePt t="100842" x="5927725" y="2481263"/>
          <p14:tracePt t="100859" x="5948363" y="2459038"/>
          <p14:tracePt t="100875" x="5970588" y="2436813"/>
          <p14:tracePt t="100892" x="5999163" y="2416175"/>
          <p14:tracePt t="100909" x="6027738" y="2386013"/>
          <p14:tracePt t="100926" x="6049963" y="2365375"/>
          <p14:tracePt t="100943" x="6064250" y="2343150"/>
          <p14:tracePt t="100959" x="6078538" y="2336800"/>
          <p14:tracePt t="101062" x="6086475" y="2336800"/>
          <p14:tracePt t="101088" x="6092825" y="2336800"/>
          <p14:tracePt t="101097" x="6107113" y="2343150"/>
          <p14:tracePt t="101107" x="6121400" y="2357438"/>
          <p14:tracePt t="101125" x="6330950" y="2422525"/>
          <p14:tracePt t="101142" x="6583363" y="2487613"/>
          <p14:tracePt t="101158" x="6892925" y="2574925"/>
          <p14:tracePt t="101176" x="7173913" y="2609850"/>
          <p14:tracePt t="101191" x="7346950" y="2632075"/>
          <p14:tracePt t="101208" x="7434263" y="2632075"/>
          <p14:tracePt t="101226" x="7477125" y="2624138"/>
          <p14:tracePt t="101242" x="7491413" y="2609850"/>
          <p14:tracePt t="101258" x="7491413" y="2603500"/>
          <p14:tracePt t="101276" x="7499350" y="2595563"/>
          <p14:tracePt t="101293" x="7513638" y="2581275"/>
          <p14:tracePt t="101308" x="7535863" y="2559050"/>
          <p14:tracePt t="101325" x="7556500" y="2544763"/>
          <p14:tracePt t="101342" x="7570788" y="2530475"/>
          <p14:tracePt t="101358" x="7578725" y="2516188"/>
          <p14:tracePt t="101392" x="7585075" y="2509838"/>
          <p14:tracePt t="101408" x="7585075" y="2501900"/>
          <p14:tracePt t="101425" x="7585075" y="2495550"/>
          <p14:tracePt t="101442" x="7585075" y="2473325"/>
          <p14:tracePt t="101459" x="7578725" y="2465388"/>
          <p14:tracePt t="101475" x="7564438" y="2451100"/>
          <p14:tracePt t="101492" x="7556500" y="2444750"/>
          <p14:tracePt t="101508" x="7550150" y="2430463"/>
          <p14:tracePt t="101525" x="7542213" y="2408238"/>
          <p14:tracePt t="101542" x="7542213" y="2393950"/>
          <p14:tracePt t="101558" x="7527925" y="2371725"/>
          <p14:tracePt t="101575" x="7527925" y="2351088"/>
          <p14:tracePt t="101591" x="7527925" y="2336800"/>
          <p14:tracePt t="101608" x="7527925" y="2308225"/>
          <p14:tracePt t="101626" x="7527925" y="2286000"/>
          <p14:tracePt t="101642" x="7527925" y="2278063"/>
          <p14:tracePt t="101659" x="7527925" y="2271713"/>
          <p14:tracePt t="101740" x="7519988" y="2271713"/>
          <p14:tracePt t="101747" x="7499350" y="2286000"/>
          <p14:tracePt t="101756" x="7485063" y="2292350"/>
          <p14:tracePt t="101773" x="7448550" y="2314575"/>
          <p14:tracePt t="101789" x="7419975" y="2336800"/>
          <p14:tracePt t="101806" x="7397750" y="2357438"/>
          <p14:tracePt t="101823" x="7383463" y="2371725"/>
          <p14:tracePt t="101840" x="7362825" y="2379663"/>
          <p14:tracePt t="101858" x="7354888" y="2386013"/>
          <p14:tracePt t="101891" x="7346950" y="2401888"/>
          <p14:tracePt t="101908" x="7332663" y="2416175"/>
          <p14:tracePt t="101926" x="7318375" y="2444750"/>
          <p14:tracePt t="101942" x="7304088" y="2465388"/>
          <p14:tracePt t="101958" x="7297738" y="2481263"/>
          <p14:tracePt t="101975" x="7297738" y="2487613"/>
          <p14:tracePt t="102163" x="7289800" y="2481263"/>
          <p14:tracePt t="102171" x="7283450" y="2465388"/>
          <p14:tracePt t="102179" x="7283450" y="2444750"/>
          <p14:tracePt t="102189" x="7269163" y="2422525"/>
          <p14:tracePt t="102207" x="7261225" y="2401888"/>
          <p14:tracePt t="102223" x="7246938" y="2386013"/>
          <p14:tracePt t="102239" x="7232650" y="2351088"/>
          <p14:tracePt t="102257" x="7204075" y="2308225"/>
          <p14:tracePt t="102272" x="7159625" y="2286000"/>
          <p14:tracePt t="102289" x="7065963" y="2257425"/>
          <p14:tracePt t="102306" x="6965950" y="2228850"/>
          <p14:tracePt t="102323" x="6858000" y="2198688"/>
          <p14:tracePt t="102339" x="6742113" y="2192338"/>
          <p14:tracePt t="102356" x="6583363" y="2178050"/>
          <p14:tracePt t="102372" x="6511925" y="2163763"/>
          <p14:tracePt t="102389" x="6475413" y="2155825"/>
          <p14:tracePt t="102405" x="6453188" y="2155825"/>
          <p14:tracePt t="102422" x="6432550" y="2141538"/>
          <p14:tracePt t="102441" x="6402388" y="2127250"/>
          <p14:tracePt t="102457" x="6381750" y="2119313"/>
          <p14:tracePt t="102473" x="6338888" y="2105025"/>
          <p14:tracePt t="102491" x="6280150" y="2090738"/>
          <p14:tracePt t="102506" x="6245225" y="2076450"/>
          <p14:tracePt t="102523" x="6215063" y="2062163"/>
          <p14:tracePt t="102542" x="6186488" y="2039938"/>
          <p14:tracePt t="102558" x="6165850" y="2033588"/>
          <p14:tracePt t="102574" x="6149975" y="2025650"/>
          <p14:tracePt t="102591" x="6143625" y="2019300"/>
          <p14:tracePt t="102607" x="6135688" y="2019300"/>
          <p14:tracePt t="102624" x="6129338" y="2011363"/>
          <p14:tracePt t="102641" x="6115050" y="1997075"/>
          <p14:tracePt t="102657" x="6092825" y="1982788"/>
          <p14:tracePt t="102675" x="6072188" y="1960563"/>
          <p14:tracePt t="102691" x="6042025" y="1946275"/>
          <p14:tracePt t="102708" x="6013450" y="1925638"/>
          <p14:tracePt t="102726" x="6007100" y="1911350"/>
          <p14:tracePt t="102741" x="5992813" y="1911350"/>
          <p14:tracePt t="102758" x="5992813" y="1903413"/>
          <p14:tracePt t="103036" x="5999163" y="1903413"/>
          <p14:tracePt t="103044" x="6007100" y="1903413"/>
          <p14:tracePt t="103056" x="6013450" y="1911350"/>
          <p14:tracePt t="103073" x="6035675" y="1917700"/>
          <p14:tracePt t="103091" x="6056313" y="1939925"/>
          <p14:tracePt t="103108" x="6072188" y="1954213"/>
          <p14:tracePt t="103125" x="6078538" y="1968500"/>
          <p14:tracePt t="103140" x="6078538" y="1976438"/>
          <p14:tracePt t="103157" x="6086475" y="1982788"/>
          <p14:tracePt t="103175" x="6086475" y="1990725"/>
          <p14:tracePt t="103195" x="6086475" y="1997075"/>
          <p14:tracePt t="103208" x="6092825" y="1997075"/>
          <p14:tracePt t="103225" x="6100763" y="2005013"/>
          <p14:tracePt t="103241" x="6115050" y="2011363"/>
          <p14:tracePt t="103259" x="6135688" y="2025650"/>
          <p14:tracePt t="103275" x="6180138" y="2039938"/>
          <p14:tracePt t="103293" x="6251575" y="2055813"/>
          <p14:tracePt t="103308" x="6345238" y="2062163"/>
          <p14:tracePt t="103324" x="6489700" y="2090738"/>
          <p14:tracePt t="103340" x="6670675" y="2098675"/>
          <p14:tracePt t="103359" x="6915150" y="2105025"/>
          <p14:tracePt t="103375" x="7031038" y="2098675"/>
          <p14:tracePt t="103392" x="7110413" y="2084388"/>
          <p14:tracePt t="103408" x="7159625" y="2070100"/>
          <p14:tracePt t="103425" x="7173913" y="2062163"/>
          <p14:tracePt t="103441" x="7189788" y="2055813"/>
          <p14:tracePt t="103458" x="7196138" y="2055813"/>
          <p14:tracePt t="103476" x="7218363" y="2047875"/>
          <p14:tracePt t="103492" x="7232650" y="2039938"/>
          <p14:tracePt t="103508" x="7253288" y="2039938"/>
          <p14:tracePt t="103525" x="7269163" y="2033588"/>
          <p14:tracePt t="103540" x="7283450" y="2025650"/>
          <p14:tracePt t="103557" x="7289800" y="2025650"/>
          <p14:tracePt t="103575" x="7318375" y="2019300"/>
          <p14:tracePt t="103592" x="7326313" y="2019300"/>
          <p14:tracePt t="103608" x="7340600" y="2019300"/>
          <p14:tracePt t="103625" x="7354888" y="2019300"/>
          <p14:tracePt t="103641" x="7369175" y="2011363"/>
          <p14:tracePt t="103676" x="7369175" y="2005013"/>
          <p14:tracePt t="103833" x="7369175" y="1997075"/>
          <p14:tracePt t="103927" x="7377113" y="1997075"/>
          <p14:tracePt t="103943" x="7383463" y="2005013"/>
          <p14:tracePt t="103951" x="7391400" y="2011363"/>
          <p14:tracePt t="103958" x="7397750" y="2019300"/>
          <p14:tracePt t="103972" x="7412038" y="2033588"/>
          <p14:tracePt t="103990" x="7419975" y="2039938"/>
          <p14:tracePt t="104005" x="7419975" y="2055813"/>
          <p14:tracePt t="104169" x="7383463" y="2055813"/>
          <p14:tracePt t="104178" x="7340600" y="2039938"/>
          <p14:tracePt t="104191" x="7232650" y="2025650"/>
          <p14:tracePt t="104207" x="7094538" y="2011363"/>
          <p14:tracePt t="104225" x="6972300" y="2005013"/>
          <p14:tracePt t="104241" x="6858000" y="1997075"/>
          <p14:tracePt t="104259" x="6699250" y="1990725"/>
          <p14:tracePt t="104275" x="6611938" y="1976438"/>
          <p14:tracePt t="104291" x="6540500" y="1968500"/>
          <p14:tracePt t="104308" x="6496050" y="1968500"/>
          <p14:tracePt t="104326" x="6446838" y="1960563"/>
          <p14:tracePt t="104341" x="6402388" y="1960563"/>
          <p14:tracePt t="104357" x="6367463" y="1954213"/>
          <p14:tracePt t="104374" x="6323013" y="1946275"/>
          <p14:tracePt t="104391" x="6288088" y="1931988"/>
          <p14:tracePt t="104408" x="6251575" y="1925638"/>
          <p14:tracePt t="104424" x="6229350" y="1911350"/>
          <p14:tracePt t="104440" x="6215063" y="1903413"/>
          <p14:tracePt t="104485" x="6215063" y="1889125"/>
          <p14:tracePt t="104493" x="6223000" y="1882775"/>
          <p14:tracePt t="104509" x="6245225" y="1860550"/>
          <p14:tracePt t="104524" x="6265863" y="1838325"/>
          <p14:tracePt t="104540" x="6288088" y="1817688"/>
          <p14:tracePt t="104558" x="6308725" y="1795463"/>
          <p14:tracePt t="104574" x="6316663" y="1787525"/>
          <p14:tracePt t="104592" x="6323013" y="1766888"/>
          <p14:tracePt t="104608" x="6330950" y="1744663"/>
          <p14:tracePt t="104613" x="6330950" y="1738313"/>
          <p14:tracePt t="104625" x="6330950" y="1730375"/>
          <p14:tracePt t="104640" x="6323013" y="1709738"/>
          <p14:tracePt t="104657" x="6302375" y="1687513"/>
          <p14:tracePt t="104675" x="6265863" y="1658938"/>
          <p14:tracePt t="104692" x="6200775" y="1622425"/>
          <p14:tracePt t="104708" x="6135688" y="1600200"/>
          <p14:tracePt t="104724" x="6072188" y="1571625"/>
          <p14:tracePt t="104742" x="6007100" y="1543050"/>
          <p14:tracePt t="104757" x="5942013" y="1520825"/>
          <p14:tracePt t="104775" x="5840413" y="1477963"/>
          <p14:tracePt t="104792" x="5789613" y="1463675"/>
          <p14:tracePt t="104808" x="5746750" y="1457325"/>
          <p14:tracePt t="104824" x="5718175" y="1449388"/>
          <p14:tracePt t="104841" x="5703888" y="1449388"/>
          <p14:tracePt t="104858" x="5689600" y="1449388"/>
          <p14:tracePt t="104875" x="5667375" y="1471613"/>
          <p14:tracePt t="104891" x="5630863" y="1579563"/>
          <p14:tracePt t="104907" x="5595938" y="1730375"/>
          <p14:tracePt t="104925" x="5595938" y="1831975"/>
          <p14:tracePt t="104941" x="5616575" y="1946275"/>
          <p14:tracePt t="104957" x="5661025" y="2062163"/>
          <p14:tracePt t="104975" x="5703888" y="2178050"/>
          <p14:tracePt t="104991" x="5754688" y="2300288"/>
          <p14:tracePt t="105008" x="5783263" y="2386013"/>
          <p14:tracePt t="105025" x="5797550" y="2459038"/>
          <p14:tracePt t="105041" x="5826125" y="2544763"/>
          <p14:tracePt t="105058" x="5876925" y="2632075"/>
          <p14:tracePt t="105075" x="5913438" y="2697163"/>
          <p14:tracePt t="105090" x="5919788" y="2711450"/>
          <p14:tracePt t="105105" x="5919788" y="2717800"/>
          <p14:tracePt t="105123" x="5919788" y="2725738"/>
          <p14:tracePt t="105140" x="5919788" y="2733675"/>
          <p14:tracePt t="105156" x="5913438" y="2747963"/>
          <p14:tracePt t="105172" x="5913438" y="2768600"/>
          <p14:tracePt t="105189" x="5913438" y="2782888"/>
          <p14:tracePt t="105209" x="5942013" y="2797175"/>
          <p14:tracePt t="105224" x="6013450" y="2811463"/>
          <p14:tracePt t="105241" x="6129338" y="2811463"/>
          <p14:tracePt t="105259" x="6259513" y="2811463"/>
          <p14:tracePt t="105274" x="6424613" y="2819400"/>
          <p14:tracePt t="105290" x="6619875" y="2833688"/>
          <p14:tracePt t="105309" x="6907213" y="2876550"/>
          <p14:tracePt t="105324" x="7037388" y="2906713"/>
          <p14:tracePt t="105340" x="7138988" y="2935288"/>
          <p14:tracePt t="105358" x="7204075" y="2949575"/>
          <p14:tracePt t="105374" x="7224713" y="2949575"/>
          <p14:tracePt t="105391" x="7239000" y="2949575"/>
          <p14:tracePt t="105426" x="7246938" y="2949575"/>
          <p14:tracePt t="105443" x="7261225" y="2949575"/>
          <p14:tracePt t="105458" x="7275513" y="2935288"/>
          <p14:tracePt t="105474" x="7297738" y="2927350"/>
          <p14:tracePt t="105491" x="7326313" y="2927350"/>
          <p14:tracePt t="105507" x="7354888" y="2927350"/>
          <p14:tracePt t="105524" x="7391400" y="2913063"/>
          <p14:tracePt t="105541" x="7405688" y="2898775"/>
          <p14:tracePt t="105557" x="7419975" y="2884488"/>
          <p14:tracePt t="105574" x="7434263" y="2870200"/>
          <p14:tracePt t="105619" x="7426325" y="2870200"/>
          <p14:tracePt t="105627" x="7391400" y="2862263"/>
          <p14:tracePt t="105641" x="7304088" y="2847975"/>
          <p14:tracePt t="105658" x="7173913" y="2833688"/>
          <p14:tracePt t="105674" x="6980238" y="2811463"/>
          <p14:tracePt t="105690" x="6792913" y="2827338"/>
          <p14:tracePt t="105708" x="6583363" y="2855913"/>
          <p14:tracePt t="105725" x="6186488" y="2870200"/>
          <p14:tracePt t="105741" x="6049963" y="2862263"/>
          <p14:tracePt t="105757" x="5984875" y="2855913"/>
          <p14:tracePt t="105774" x="5942013" y="2855913"/>
          <p14:tracePt t="105791" x="5891213" y="2847975"/>
          <p14:tracePt t="105807" x="5868988" y="2841625"/>
          <p14:tracePt t="105824" x="5840413" y="2841625"/>
          <p14:tracePt t="105840" x="5826125" y="2841625"/>
          <p14:tracePt t="105857" x="5797550" y="2841625"/>
          <p14:tracePt t="105875" x="5783263" y="2841625"/>
          <p14:tracePt t="105890" x="5761038" y="2841625"/>
          <p14:tracePt t="105907" x="5746750" y="2847975"/>
          <p14:tracePt t="105924" x="5718175" y="2847975"/>
          <p14:tracePt t="105941" x="5667375" y="2870200"/>
          <p14:tracePt t="105960" x="5638800" y="2890838"/>
          <p14:tracePt t="105974" x="5610225" y="2913063"/>
          <p14:tracePt t="105990" x="5581650" y="2935288"/>
          <p14:tracePt t="106008" x="5545138" y="2978150"/>
          <p14:tracePt t="106024" x="5508625" y="3043238"/>
          <p14:tracePt t="106041" x="5473700" y="3165475"/>
          <p14:tracePt t="106057" x="5443538" y="3267075"/>
          <p14:tracePt t="106073" x="5422900" y="3381375"/>
          <p14:tracePt t="106090" x="5408613" y="3468688"/>
          <p14:tracePt t="106107" x="5394325" y="3582988"/>
          <p14:tracePt t="106111" x="5394325" y="3641725"/>
          <p14:tracePt t="106123" x="5394325" y="3706813"/>
          <p14:tracePt t="106141" x="5386388" y="3879850"/>
          <p14:tracePt t="106158" x="5357813" y="4016375"/>
          <p14:tracePt t="106175" x="5329238" y="4160838"/>
          <p14:tracePt t="106192" x="5299075" y="4311650"/>
          <p14:tracePt t="106207" x="5278438" y="4427538"/>
          <p14:tracePt t="106225" x="5264150" y="4543425"/>
          <p14:tracePt t="106242" x="5270500" y="4643438"/>
          <p14:tracePt t="106258" x="5314950" y="4795838"/>
          <p14:tracePt t="106273" x="5349875" y="4889500"/>
          <p14:tracePt t="106289" x="5437188" y="5011738"/>
          <p14:tracePt t="106304" x="5551488" y="5156200"/>
          <p14:tracePt t="106321" x="5681663" y="5284788"/>
          <p14:tracePt t="106338" x="5797550" y="5400675"/>
          <p14:tracePt t="106355" x="5913438" y="5530850"/>
          <p14:tracePt t="106373" x="6013450" y="5667375"/>
          <p14:tracePt t="106391" x="6056313" y="5732463"/>
          <p14:tracePt t="106407" x="6129338" y="5789613"/>
          <p14:tracePt t="106423" x="6215063" y="5876925"/>
          <p14:tracePt t="106440" x="6353175" y="5962650"/>
          <p14:tracePt t="106457" x="6526213" y="6013450"/>
          <p14:tracePt t="106475" x="6958013" y="6092825"/>
          <p14:tracePt t="106491" x="7275513" y="6107113"/>
          <p14:tracePt t="106508" x="7615238" y="6056313"/>
          <p14:tracePt t="106525" x="7924800" y="5984875"/>
          <p14:tracePt t="106540" x="8140700" y="5891213"/>
          <p14:tracePt t="106557" x="8248650" y="5789613"/>
          <p14:tracePt t="106574" x="8386763" y="5602288"/>
          <p14:tracePt t="106588" x="8466138" y="5473700"/>
          <p14:tracePt t="106605" x="8537575" y="5343525"/>
          <p14:tracePt t="106622" x="8574088" y="5221288"/>
          <p14:tracePt t="106638" x="8609013" y="5097463"/>
          <p14:tracePt t="106688" x="8623300" y="4578350"/>
          <p14:tracePt t="106705" x="8580438" y="4441825"/>
          <p14:tracePt t="106721" x="8509000" y="4291013"/>
          <p14:tracePt t="106738" x="8443913" y="4167188"/>
          <p14:tracePt t="106755" x="8370888" y="4059238"/>
          <p14:tracePt t="106771" x="8291513" y="3973513"/>
          <p14:tracePt t="106787" x="8191500" y="3894138"/>
          <p14:tracePt t="106805" x="8032750" y="3835400"/>
          <p14:tracePt t="106821" x="7916863" y="3806825"/>
          <p14:tracePt t="106838" x="7837488" y="3778250"/>
          <p14:tracePt t="106855" x="7766050" y="3756025"/>
          <p14:tracePt t="106873" x="7715250" y="3727450"/>
          <p14:tracePt t="106888" x="7658100" y="3706813"/>
          <p14:tracePt t="106906" x="7578725" y="3670300"/>
          <p14:tracePt t="106922" x="7519988" y="3641725"/>
          <p14:tracePt t="106941" x="7477125" y="3633788"/>
          <p14:tracePt t="106957" x="7448550" y="3633788"/>
          <p14:tracePt t="106974" x="7434263" y="3633788"/>
          <p14:tracePt t="106991" x="7426325" y="3633788"/>
          <p14:tracePt t="107023" x="7434263" y="3633788"/>
          <p14:tracePt t="107036" x="7442200" y="3633788"/>
          <p14:tracePt t="107069" x="7448550" y="3633788"/>
          <p14:tracePt t="107369" x="7448550" y="3627438"/>
          <p14:tracePt t="108415" x="7448550" y="3633788"/>
          <p14:tracePt t="108423" x="7442200" y="3633788"/>
          <p14:tracePt t="108428" x="7434263" y="3641725"/>
          <p14:tracePt t="108439" x="7426325" y="3648075"/>
          <p14:tracePt t="108454" x="7405688" y="3670300"/>
          <p14:tracePt t="108471" x="7397750" y="3684588"/>
          <p14:tracePt t="108489" x="7397750" y="3692525"/>
          <p14:tracePt t="108521" x="7412038" y="3692525"/>
          <p14:tracePt t="108539" x="7434263" y="3684588"/>
          <p14:tracePt t="108557" x="7448550" y="3684588"/>
          <p14:tracePt t="108574" x="7456488" y="3670300"/>
          <p14:tracePt t="108591" x="7462838" y="3662363"/>
          <p14:tracePt t="108606" x="7470775" y="3656013"/>
          <p14:tracePt t="108610" x="7477125" y="3648075"/>
          <p14:tracePt t="108622" x="7477125" y="3641725"/>
          <p14:tracePt t="108641" x="7477125" y="3613150"/>
          <p14:tracePt t="108655" x="7477125" y="3605213"/>
          <p14:tracePt t="108673" x="7456488" y="3568700"/>
          <p14:tracePt t="108690" x="7426325" y="3548063"/>
          <p14:tracePt t="108706" x="7405688" y="3533775"/>
          <p14:tracePt t="108724" x="7340600" y="3519488"/>
          <p14:tracePt t="108739" x="7239000" y="3497263"/>
          <p14:tracePt t="108756" x="7124700" y="3475038"/>
          <p14:tracePt t="108774" x="6986588" y="3440113"/>
          <p14:tracePt t="108790" x="6907213" y="3432175"/>
          <p14:tracePt t="108806" x="6843713" y="3432175"/>
          <p14:tracePt t="108823" x="6770688" y="3425825"/>
          <p14:tracePt t="108839" x="6691313" y="3403600"/>
          <p14:tracePt t="108856" x="6597650" y="3375025"/>
          <p14:tracePt t="108874" x="6446838" y="3332163"/>
          <p14:tracePt t="108890" x="6323013" y="3295650"/>
          <p14:tracePt t="108906" x="6186488" y="3252788"/>
          <p14:tracePt t="108921" x="6056313" y="3208338"/>
          <p14:tracePt t="108938" x="5956300" y="3179763"/>
          <p14:tracePt t="108956" x="5876925" y="3157538"/>
          <p14:tracePt t="108971" x="5834063" y="3143250"/>
          <p14:tracePt t="108989" x="5803900" y="3136900"/>
          <p14:tracePt t="109007" x="5797550" y="3128963"/>
          <p14:tracePt t="109227" x="5789613" y="3128963"/>
          <p14:tracePt t="109244" x="5775325" y="3136900"/>
          <p14:tracePt t="109250" x="5768975" y="3165475"/>
          <p14:tracePt t="109258" x="5746750" y="3187700"/>
          <p14:tracePt t="109272" x="5718175" y="3244850"/>
          <p14:tracePt t="109290" x="5695950" y="3281363"/>
          <p14:tracePt t="109306" x="5675313" y="3309938"/>
          <p14:tracePt t="109323" x="5661025" y="3338513"/>
          <p14:tracePt t="109341" x="5638800" y="3375025"/>
          <p14:tracePt t="109356" x="5638800" y="3395663"/>
          <p14:tracePt t="109372" x="5630863" y="3409950"/>
          <p14:tracePt t="109390" x="5624513" y="3440113"/>
          <p14:tracePt t="109406" x="5624513" y="3482975"/>
          <p14:tracePt t="109422" x="5630863" y="3525838"/>
          <p14:tracePt t="109439" x="5646738" y="3582988"/>
          <p14:tracePt t="109457" x="5667375" y="3627438"/>
          <p14:tracePt t="109474" x="5681663" y="3648075"/>
          <p14:tracePt t="109490" x="5703888" y="3678238"/>
          <p14:tracePt t="109507" x="5724525" y="3698875"/>
          <p14:tracePt t="109524" x="5761038" y="3727450"/>
          <p14:tracePt t="109540" x="5783263" y="3735388"/>
          <p14:tracePt t="109555" x="5848350" y="3763963"/>
          <p14:tracePt t="109572" x="5956300" y="3800475"/>
          <p14:tracePt t="109587" x="6035675" y="3814763"/>
          <p14:tracePt t="109604" x="6121400" y="3821113"/>
          <p14:tracePt t="109621" x="6194425" y="3821113"/>
          <p14:tracePt t="109638" x="6259513" y="3821113"/>
          <p14:tracePt t="109656" x="6294438" y="3821113"/>
          <p14:tracePt t="109672" x="6316663" y="3821113"/>
          <p14:tracePt t="109689" x="6330950" y="3821113"/>
          <p14:tracePt t="109708" x="6345238" y="3821113"/>
          <p14:tracePt t="109723" x="6367463" y="3821113"/>
          <p14:tracePt t="109739" x="6381750" y="3821113"/>
          <p14:tracePt t="109758" x="6402388" y="3821113"/>
          <p14:tracePt t="109774" x="6432550" y="3814763"/>
          <p14:tracePt t="109790" x="6461125" y="3814763"/>
          <p14:tracePt t="109807" x="6503988" y="3814763"/>
          <p14:tracePt t="109823" x="6583363" y="3829050"/>
          <p14:tracePt t="109839" x="6670675" y="3857625"/>
          <p14:tracePt t="109857" x="6792913" y="3900488"/>
          <p14:tracePt t="109873" x="6878638" y="3914775"/>
          <p14:tracePt t="109889" x="7000875" y="3937000"/>
          <p14:tracePt t="109905" x="7131050" y="3965575"/>
          <p14:tracePt t="109922" x="7246938" y="3973513"/>
          <p14:tracePt t="109938" x="7332663" y="3973513"/>
          <p14:tracePt t="109956" x="7456488" y="3930650"/>
          <p14:tracePt t="109973" x="7550150" y="3900488"/>
          <p14:tracePt t="109991" x="7635875" y="3871913"/>
          <p14:tracePt t="110006" x="7700963" y="3851275"/>
          <p14:tracePt t="110022" x="7743825" y="3829050"/>
          <p14:tracePt t="110041" x="7766050" y="3806825"/>
          <p14:tracePt t="110056" x="7788275" y="3786188"/>
          <p14:tracePt t="110073" x="7816850" y="3756025"/>
          <p14:tracePt t="110089" x="7837488" y="3727450"/>
          <p14:tracePt t="110106" x="7859713" y="3698875"/>
          <p14:tracePt t="110122" x="7874000" y="3670300"/>
          <p14:tracePt t="110139" x="7888288" y="3641725"/>
          <p14:tracePt t="110156" x="7896225" y="3613150"/>
          <p14:tracePt t="110173" x="7896225" y="3582988"/>
          <p14:tracePt t="110189" x="7888288" y="3554413"/>
          <p14:tracePt t="110207" x="7867650" y="3533775"/>
          <p14:tracePt t="110224" x="7823200" y="3505200"/>
          <p14:tracePt t="110239" x="7772400" y="3460750"/>
          <p14:tracePt t="110256" x="7715250" y="3440113"/>
          <p14:tracePt t="110273" x="7643813" y="3409950"/>
          <p14:tracePt t="110289" x="7519988" y="3375025"/>
          <p14:tracePt t="110306" x="7434263" y="3346450"/>
          <p14:tracePt t="110323" x="7354888" y="3316288"/>
          <p14:tracePt t="110340" x="7275513" y="3287713"/>
          <p14:tracePt t="110355" x="7196138" y="3267075"/>
          <p14:tracePt t="110372" x="7116763" y="3244850"/>
          <p14:tracePt t="110389" x="7000875" y="3222625"/>
          <p14:tracePt t="110406" x="6907213" y="3208338"/>
          <p14:tracePt t="110422" x="6827838" y="3201988"/>
          <p14:tracePt t="110439" x="6713538" y="3201988"/>
          <p14:tracePt t="110456" x="6597650" y="3201988"/>
          <p14:tracePt t="110472" x="6461125" y="3222625"/>
          <p14:tracePt t="110489" x="6302375" y="3252788"/>
          <p14:tracePt t="110505" x="6135688" y="3287713"/>
          <p14:tracePt t="110521" x="6049963" y="3316288"/>
          <p14:tracePt t="110538" x="5976938" y="3338513"/>
          <p14:tracePt t="110554" x="5919788" y="3352800"/>
          <p14:tracePt t="110571" x="5883275" y="3367088"/>
          <p14:tracePt t="110587" x="5862638" y="3389313"/>
          <p14:tracePt t="110605" x="5840413" y="3409950"/>
          <p14:tracePt t="110621" x="5826125" y="3432175"/>
          <p14:tracePt t="110638" x="5811838" y="3454400"/>
          <p14:tracePt t="110655" x="5797550" y="3460750"/>
          <p14:tracePt t="110671" x="5789613" y="3468688"/>
          <p14:tracePt t="110688" x="5783263" y="3475038"/>
          <p14:tracePt t="110767" x="5789613" y="3475038"/>
          <p14:tracePt t="110781" x="5803900" y="3475038"/>
          <p14:tracePt t="110790" x="5811838" y="3468688"/>
          <p14:tracePt t="110806" x="5826125" y="3460750"/>
          <p14:tracePt t="110822" x="5848350" y="3440113"/>
          <p14:tracePt t="110839" x="5854700" y="3425825"/>
          <p14:tracePt t="110855" x="5862638" y="3417888"/>
          <p14:tracePt t="110931" x="5862638" y="3425825"/>
          <p14:tracePt t="110940" x="5862638" y="3432175"/>
          <p14:tracePt t="110947" x="5862638" y="3440113"/>
          <p14:tracePt t="110956" x="5868988" y="3446463"/>
          <p14:tracePt t="110974" x="5876925" y="3446463"/>
          <p14:tracePt t="111002" x="5883275" y="3446463"/>
          <p14:tracePt t="111010" x="5891213" y="3446463"/>
          <p14:tracePt t="111024" x="5905500" y="3432175"/>
          <p14:tracePt t="111039" x="5919788" y="3417888"/>
          <p14:tracePt t="111056" x="5942013" y="3403600"/>
          <p14:tracePt t="111072" x="5948363" y="3395663"/>
          <p14:tracePt t="111088" x="5948363" y="3389313"/>
          <p14:tracePt t="111106" x="5962650" y="3381375"/>
          <p14:tracePt t="111122" x="5962650" y="3375025"/>
          <p14:tracePt t="111201" x="5962650" y="3367088"/>
          <p14:tracePt t="111229" x="5970588" y="3367088"/>
          <p14:tracePt t="111314" x="5970588" y="3375025"/>
          <p14:tracePt t="111321" x="5970588" y="3403600"/>
          <p14:tracePt t="111339" x="5970588" y="3482975"/>
          <p14:tracePt t="111356" x="5962650" y="3590925"/>
          <p14:tracePt t="111373" x="5948363" y="3713163"/>
          <p14:tracePt t="111389" x="5948363" y="3792538"/>
          <p14:tracePt t="111407" x="5948363" y="3851275"/>
          <p14:tracePt t="111422" x="5948363" y="3900488"/>
          <p14:tracePt t="111438" x="5948363" y="3965575"/>
          <p14:tracePt t="111455" x="5948363" y="4008438"/>
          <p14:tracePt t="111472" x="5948363" y="4067175"/>
          <p14:tracePt t="111491" x="5927725" y="4138613"/>
          <p14:tracePt t="111506" x="5927725" y="4181475"/>
          <p14:tracePt t="111522" x="5919788" y="4211638"/>
          <p14:tracePt t="111540" x="5913438" y="4225925"/>
          <p14:tracePt t="111555" x="5913438" y="4232275"/>
          <p14:tracePt t="111638" x="5913438" y="4225925"/>
          <p14:tracePt t="111645" x="5919788" y="4225925"/>
          <p14:tracePt t="111656" x="5927725" y="4217988"/>
          <p14:tracePt t="111829" x="5934075" y="4217988"/>
          <p14:tracePt t="111838" x="5942013" y="4217988"/>
          <p14:tracePt t="111845" x="5956300" y="4217988"/>
          <p14:tracePt t="111853" x="5970588" y="4203700"/>
          <p14:tracePt t="111871" x="6021388" y="4197350"/>
          <p14:tracePt t="111887" x="6092825" y="4167188"/>
          <p14:tracePt t="111905" x="6215063" y="4124325"/>
          <p14:tracePt t="111921" x="6308725" y="4095750"/>
          <p14:tracePt t="111938" x="6418263" y="4067175"/>
          <p14:tracePt t="111957" x="6569075" y="4030663"/>
          <p14:tracePt t="111972" x="6756400" y="3987800"/>
          <p14:tracePt t="111988" x="6943725" y="3959225"/>
          <p14:tracePt t="112007" x="7204075" y="3886200"/>
          <p14:tracePt t="112022" x="7318375" y="3851275"/>
          <p14:tracePt t="112039" x="7369175" y="3829050"/>
          <p14:tracePt t="112057" x="7383463" y="3814763"/>
          <p14:tracePt t="112072" x="7391400" y="3806825"/>
          <p14:tracePt t="112088" x="7391400" y="3800475"/>
          <p14:tracePt t="112235" x="7383463" y="3800475"/>
          <p14:tracePt t="112301" x="7377113" y="3800475"/>
          <p14:tracePt t="112322" x="7369175" y="3800475"/>
          <p14:tracePt t="112341" x="7354888" y="3800475"/>
          <p14:tracePt t="112347" x="7346950" y="3814763"/>
          <p14:tracePt t="112357" x="7340600" y="3821113"/>
          <p14:tracePt t="112372" x="7318375" y="3857625"/>
          <p14:tracePt t="112389" x="7289800" y="3908425"/>
          <p14:tracePt t="112406" x="7289800" y="3930650"/>
          <p14:tracePt t="112422" x="7289800" y="3944938"/>
          <p14:tracePt t="112438" x="7289800" y="3951288"/>
          <p14:tracePt t="112482" x="7289800" y="3959225"/>
          <p14:tracePt t="112504" x="7289800" y="3965575"/>
          <p14:tracePt t="112510" x="7289800" y="3973513"/>
          <p14:tracePt t="112524" x="7289800" y="3979863"/>
          <p14:tracePt t="112539" x="7289800" y="3994150"/>
          <p14:tracePt t="112595" x="7289800" y="4002088"/>
          <p14:tracePt t="112607" x="7297738" y="4008438"/>
          <p14:tracePt t="112614" x="7304088" y="4016375"/>
          <p14:tracePt t="112623" x="7304088" y="4030663"/>
          <p14:tracePt t="112639" x="7318375" y="4044950"/>
          <p14:tracePt t="112656" x="7318375" y="4059238"/>
          <p14:tracePt t="112672" x="7326313" y="4073525"/>
          <p14:tracePt t="112729" x="7326313" y="4081463"/>
          <p14:tracePt t="112741" x="7332663" y="4081463"/>
          <p14:tracePt t="112750" x="7332663" y="4087813"/>
          <p14:tracePt t="112761" x="7340600" y="4087813"/>
          <p14:tracePt t="112772" x="7340600" y="4103688"/>
          <p14:tracePt t="112788" x="7346950" y="4110038"/>
          <p14:tracePt t="112807" x="7346950" y="4117975"/>
          <p14:tracePt t="112823" x="7354888" y="4124325"/>
          <p14:tracePt t="112839" x="7362825" y="4124325"/>
          <p14:tracePt t="112857" x="7377113" y="4117975"/>
          <p14:tracePt t="112872" x="7397750" y="4067175"/>
          <p14:tracePt t="112888" x="7426325" y="3994150"/>
          <p14:tracePt t="112904" x="7456488" y="3922713"/>
          <p14:tracePt t="112921" x="7499350" y="3806825"/>
          <p14:tracePt t="112938" x="7505700" y="3727450"/>
          <p14:tracePt t="112954" x="7513638" y="3633788"/>
          <p14:tracePt t="112972" x="7519988" y="3554413"/>
          <p14:tracePt t="112989" x="7519988" y="3511550"/>
          <p14:tracePt t="113006" x="7519988" y="3475038"/>
          <p14:tracePt t="113022" x="7513638" y="3454400"/>
          <p14:tracePt t="113040" x="7505700" y="3432175"/>
          <p14:tracePt t="113055" x="7499350" y="3417888"/>
          <p14:tracePt t="113072" x="7499350" y="3395663"/>
          <p14:tracePt t="113089" x="7499350" y="3375025"/>
          <p14:tracePt t="113106" x="7499350" y="3360738"/>
          <p14:tracePt t="113122" x="7499350" y="3338513"/>
          <p14:tracePt t="113139" x="7499350" y="3324225"/>
          <p14:tracePt t="113155" x="7499350" y="3302000"/>
          <p14:tracePt t="113172" x="7499350" y="3295650"/>
          <p14:tracePt t="113188" x="7499350" y="3287713"/>
          <p14:tracePt t="113205" x="7499350" y="3281363"/>
          <p14:tracePt t="113259" x="7491413" y="3281363"/>
          <p14:tracePt t="113270" x="7485063" y="3281363"/>
          <p14:tracePt t="113285" x="7477125" y="3273425"/>
          <p14:tracePt t="113292" x="7477125" y="3267075"/>
          <p14:tracePt t="113305" x="7470775" y="3259138"/>
          <p14:tracePt t="113323" x="7456488" y="3244850"/>
          <p14:tracePt t="113339" x="7434263" y="3230563"/>
          <p14:tracePt t="113355" x="7412038" y="3208338"/>
          <p14:tracePt t="113373" x="7391400" y="3194050"/>
          <p14:tracePt t="113389" x="7369175" y="3173413"/>
          <p14:tracePt t="113405" x="7354888" y="3165475"/>
          <p14:tracePt t="113422" x="7326313" y="3143250"/>
          <p14:tracePt t="113438" x="7304088" y="3128963"/>
          <p14:tracePt t="113456" x="7283450" y="3114675"/>
          <p14:tracePt t="113472" x="7261225" y="3100388"/>
          <p14:tracePt t="113535" x="7253288" y="3094038"/>
          <p14:tracePt t="113556" x="7239000" y="3079750"/>
          <p14:tracePt t="113563" x="7232650" y="3071813"/>
          <p14:tracePt t="113572" x="7218363" y="3057525"/>
          <p14:tracePt t="113589" x="7204075" y="3043238"/>
          <p14:tracePt t="113607" x="7116763" y="3000375"/>
          <p14:tracePt t="113622" x="7051675" y="2935288"/>
          <p14:tracePt t="113639" x="7000875" y="2847975"/>
          <p14:tracePt t="113656" x="6965950" y="2762250"/>
          <p14:tracePt t="113671" x="6937375" y="2660650"/>
          <p14:tracePt t="113688" x="6892925" y="2559050"/>
          <p14:tracePt t="113705" x="6821488" y="2473325"/>
          <p14:tracePt t="113722" x="6742113" y="2386013"/>
          <p14:tracePt t="113740" x="6611938" y="2300288"/>
          <p14:tracePt t="113755" x="6532563" y="2263775"/>
          <p14:tracePt t="113772" x="6432550" y="2184400"/>
          <p14:tracePt t="113790" x="6338888" y="2098675"/>
          <p14:tracePt t="113805" x="6245225" y="2005013"/>
          <p14:tracePt t="113822" x="6165850" y="1911350"/>
          <p14:tracePt t="113839" x="6100763" y="1795463"/>
          <p14:tracePt t="113856" x="6078538" y="1773238"/>
          <p14:tracePt t="113874" x="6056313" y="1752600"/>
          <p14:tracePt t="113889" x="6042025" y="1730375"/>
          <p14:tracePt t="113905" x="6027738" y="1709738"/>
          <p14:tracePt t="113921" x="6007100" y="1693863"/>
          <p14:tracePt t="113939" x="5984875" y="1658938"/>
          <p14:tracePt t="113956" x="5970588" y="1636713"/>
          <p14:tracePt t="113973" x="5948363" y="1614488"/>
          <p14:tracePt t="113989" x="5948363" y="1600200"/>
          <p14:tracePt t="114006" x="5948363" y="1585913"/>
          <p14:tracePt t="114093" x="5948363" y="1579563"/>
          <p14:tracePt t="114169" x="5942013" y="1579563"/>
          <p14:tracePt t="114181" x="5942013" y="1585913"/>
          <p14:tracePt t="114189" x="5927725" y="1593850"/>
          <p14:tracePt t="114204" x="5913438" y="1614488"/>
          <p14:tracePt t="114221" x="5897563" y="1658938"/>
          <p14:tracePt t="114239" x="5876925" y="1787525"/>
          <p14:tracePt t="114257" x="5854700" y="1874838"/>
          <p14:tracePt t="114272" x="5834063" y="1954213"/>
          <p14:tracePt t="114288" x="5826125" y="2025650"/>
          <p14:tracePt t="114306" x="5819775" y="2076450"/>
          <p14:tracePt t="114322" x="5819775" y="2149475"/>
          <p14:tracePt t="114339" x="5819775" y="2220913"/>
          <p14:tracePt t="114356" x="5811838" y="2351088"/>
          <p14:tracePt t="114372" x="5811838" y="2430463"/>
          <p14:tracePt t="114390" x="5819775" y="2509838"/>
          <p14:tracePt t="114405" x="5819775" y="2574925"/>
          <p14:tracePt t="114421" x="5819775" y="2603500"/>
          <p14:tracePt t="114438" x="5811838" y="2624138"/>
          <p14:tracePt t="114455" x="5797550" y="2668588"/>
          <p14:tracePt t="114472" x="5783263" y="2703513"/>
          <p14:tracePt t="114489" x="5761038" y="2747963"/>
          <p14:tracePt t="114505" x="5732463" y="2811463"/>
          <p14:tracePt t="114521" x="5710238" y="2884488"/>
          <p14:tracePt t="114539" x="5695950" y="2955925"/>
          <p14:tracePt t="114555" x="5689600" y="2992438"/>
          <p14:tracePt t="114572" x="5681663" y="3021013"/>
          <p14:tracePt t="114589" x="5675313" y="3028950"/>
          <p14:tracePt t="114739" x="5675313" y="3043238"/>
          <p14:tracePt t="114746" x="5675313" y="3049588"/>
          <p14:tracePt t="114757" x="5689600" y="3057525"/>
          <p14:tracePt t="114773" x="5695950" y="3071813"/>
          <p14:tracePt t="114788" x="5703888" y="3086100"/>
          <p14:tracePt t="114855" x="5695950" y="3079750"/>
          <p14:tracePt t="114864" x="5667375" y="3071813"/>
          <p14:tracePt t="114873" x="5624513" y="3057525"/>
          <p14:tracePt t="114889" x="5537200" y="3028950"/>
          <p14:tracePt t="114906" x="5451475" y="3006725"/>
          <p14:tracePt t="114921" x="5364163" y="2992438"/>
          <p14:tracePt t="114939" x="5284788" y="2978150"/>
          <p14:tracePt t="115001" x="5292725" y="2978150"/>
          <p14:tracePt t="115009" x="5335588" y="2978150"/>
          <p14:tracePt t="115021" x="5414963" y="2984500"/>
          <p14:tracePt t="115037" x="5675313" y="3021013"/>
          <p14:tracePt t="115056" x="6294438" y="3114675"/>
          <p14:tracePt t="115072" x="6670675" y="3122613"/>
          <p14:tracePt t="115089" x="6907213" y="3071813"/>
          <p14:tracePt t="115105" x="7073900" y="2978150"/>
          <p14:tracePt t="115109" x="7145338" y="2935288"/>
          <p14:tracePt t="115122" x="7204075" y="2884488"/>
          <p14:tracePt t="115140" x="7326313" y="2754313"/>
          <p14:tracePt t="115156" x="7354888" y="2674938"/>
          <p14:tracePt t="115172" x="7397750" y="2581275"/>
          <p14:tracePt t="115189" x="7426325" y="2465388"/>
          <p14:tracePt t="115203" x="7456488" y="2343150"/>
          <p14:tracePt t="115219" x="7499350" y="2212975"/>
          <p14:tracePt t="115236" x="7570788" y="2033588"/>
          <p14:tracePt t="115255" x="7672388" y="1817688"/>
          <p14:tracePt t="115271" x="7723188" y="1693863"/>
          <p14:tracePt t="115289" x="7758113" y="1600200"/>
          <p14:tracePt t="115304" x="7788275" y="1550988"/>
          <p14:tracePt t="115320" x="7802563" y="1520825"/>
          <p14:tracePt t="115339" x="7802563" y="1492250"/>
          <p14:tracePt t="115355" x="7802563" y="1477963"/>
          <p14:tracePt t="115372" x="7794625" y="1471613"/>
          <p14:tracePt t="115389" x="7780338" y="1471613"/>
          <p14:tracePt t="115405" x="7758113" y="1463675"/>
          <p14:tracePt t="115421" x="7737475" y="1449388"/>
          <p14:tracePt t="115437" x="7715250" y="1427163"/>
          <p14:tracePt t="115455" x="7658100" y="1392238"/>
          <p14:tracePt t="115473" x="7607300" y="1370013"/>
          <p14:tracePt t="115488" x="7550150" y="1347788"/>
          <p14:tracePt t="115504" x="7519988" y="1347788"/>
          <p14:tracePt t="115522" x="7505700" y="1347788"/>
          <p14:tracePt t="115539" x="7462838" y="1384300"/>
          <p14:tracePt t="115555" x="7405688" y="1435100"/>
          <p14:tracePt t="115572" x="7346950" y="1506538"/>
          <p14:tracePt t="115588" x="7261225" y="1593850"/>
          <p14:tracePt t="115604" x="7218363" y="1644650"/>
          <p14:tracePt t="115609" x="7210425" y="1658938"/>
          <p14:tracePt t="115621" x="7204075" y="1665288"/>
          <p14:tracePt t="115697" x="7210425" y="1665288"/>
          <p14:tracePt t="115704" x="7218363" y="1665288"/>
          <p14:tracePt t="115721" x="7239000" y="1673225"/>
          <p14:tracePt t="115738" x="7261225" y="1716088"/>
          <p14:tracePt t="115756" x="7283450" y="1831975"/>
          <p14:tracePt t="115772" x="7283450" y="1917700"/>
          <p14:tracePt t="115788" x="7283450" y="1997075"/>
          <p14:tracePt t="115805" x="7283450" y="2084388"/>
          <p14:tracePt t="115822" x="7304088" y="2170113"/>
          <p14:tracePt t="115838" x="7332663" y="2249488"/>
          <p14:tracePt t="115854" x="7354888" y="2336800"/>
          <p14:tracePt t="115873" x="7397750" y="2465388"/>
          <p14:tracePt t="115889" x="7419975" y="2574925"/>
          <p14:tracePt t="115905" x="7426325" y="2654300"/>
          <p14:tracePt t="115921" x="7426325" y="2725738"/>
          <p14:tracePt t="115938" x="7419975" y="2805113"/>
          <p14:tracePt t="115954" x="7391400" y="2898775"/>
          <p14:tracePt t="115971" x="7369175" y="2978150"/>
          <p14:tracePt t="115989" x="7332663" y="3049588"/>
          <p14:tracePt t="116005" x="7326313" y="3063875"/>
          <p14:tracePt t="116079" x="7326313" y="3071813"/>
          <p14:tracePt t="116086" x="7332663" y="3086100"/>
          <p14:tracePt t="116104" x="7405688" y="3136900"/>
          <p14:tracePt t="116108" x="7448550" y="3187700"/>
          <p14:tracePt t="116120" x="7505700" y="3230563"/>
          <p14:tracePt t="116138" x="7737475" y="3309938"/>
          <p14:tracePt t="116155" x="7902575" y="3352800"/>
          <p14:tracePt t="116171" x="8018463" y="3367088"/>
          <p14:tracePt t="116188" x="8097838" y="3352800"/>
          <p14:tracePt t="116204" x="8112125" y="3346450"/>
          <p14:tracePt t="116222" x="8112125" y="3338513"/>
          <p14:tracePt t="116238" x="8112125" y="3324225"/>
          <p14:tracePt t="116255" x="8112125" y="3316288"/>
          <p14:tracePt t="116273" x="8089900" y="3316288"/>
          <p14:tracePt t="116290" x="8069263" y="3324225"/>
          <p14:tracePt t="116305" x="8010525" y="3352800"/>
          <p14:tracePt t="116322" x="7939088" y="3409950"/>
          <p14:tracePt t="116338" x="7808913" y="3505200"/>
          <p14:tracePt t="116353" x="7686675" y="3598863"/>
          <p14:tracePt t="116369" x="7585075" y="3692525"/>
          <p14:tracePt t="116385" x="7535863" y="3778250"/>
          <p14:tracePt t="116404" x="7513638" y="3886200"/>
          <p14:tracePt t="116420" x="7513638" y="3951288"/>
          <p14:tracePt t="116437" x="7535863" y="4016375"/>
          <p14:tracePt t="116453" x="7535863" y="4087813"/>
          <p14:tracePt t="116469" x="7527925" y="4160838"/>
          <p14:tracePt t="116486" x="7513638" y="4268788"/>
          <p14:tracePt t="116503" x="7485063" y="4376738"/>
          <p14:tracePt t="116520" x="7419975" y="4521200"/>
          <p14:tracePt t="116539" x="7362825" y="4600575"/>
          <p14:tracePt t="116554" x="7318375" y="4657725"/>
          <p14:tracePt t="116570" x="7283450" y="4702175"/>
          <p14:tracePt t="116586" x="7246938" y="4751388"/>
          <p14:tracePt t="116603" x="7218363" y="4824413"/>
          <p14:tracePt t="116606" x="7204075" y="4867275"/>
          <p14:tracePt t="116620" x="7173913" y="4968875"/>
          <p14:tracePt t="116637" x="7138988" y="5083175"/>
          <p14:tracePt t="116653" x="7080250" y="5191125"/>
          <p14:tracePt t="116669" x="7000875" y="5329238"/>
          <p14:tracePt t="116686" x="6929438" y="5451475"/>
          <p14:tracePt t="116703" x="6858000" y="5573713"/>
          <p14:tracePt t="116719" x="6778625" y="5718175"/>
          <p14:tracePt t="116737" x="6699250" y="5876925"/>
          <p14:tracePt t="116753" x="6670675" y="5956300"/>
          <p14:tracePt t="116769" x="6640513" y="6013450"/>
          <p14:tracePt t="116787" x="6619875" y="6042025"/>
          <p14:tracePt t="116802" x="6597650" y="6064250"/>
          <p14:tracePt t="116819" x="6583363" y="6086475"/>
          <p14:tracePt t="116837" x="6546850" y="6115050"/>
          <p14:tracePt t="116852" x="6532563" y="6129338"/>
          <p14:tracePt t="116869" x="6511925" y="6129338"/>
          <p14:tracePt t="116886" x="6489700" y="6129338"/>
          <p14:tracePt t="116902" x="6475413" y="6129338"/>
          <p14:tracePt t="116919" x="6453188" y="6129338"/>
          <p14:tracePt t="116937" x="6432550" y="6129338"/>
          <p14:tracePt t="116952" x="6410325" y="6107113"/>
          <p14:tracePt t="116969" x="6396038" y="6078538"/>
          <p14:tracePt t="116986" x="6381750" y="5992813"/>
          <p14:tracePt t="117004" x="6373813" y="5913438"/>
          <p14:tracePt t="117022" x="6338888" y="5746750"/>
          <p14:tracePt t="117038" x="6302375" y="5624513"/>
          <p14:tracePt t="117054" x="6245225" y="5502275"/>
          <p14:tracePt t="117071" x="6200775" y="5408613"/>
          <p14:tracePt t="117087" x="6172200" y="5329238"/>
          <p14:tracePt t="117104" x="6157913" y="5241925"/>
          <p14:tracePt t="117108" x="6157913" y="5205413"/>
          <p14:tracePt t="117121" x="6165850" y="5127625"/>
          <p14:tracePt t="117138" x="6186488" y="5054600"/>
          <p14:tracePt t="117155" x="6215063" y="4983163"/>
          <p14:tracePt t="117171" x="6245225" y="4918075"/>
          <p14:tracePt t="117188" x="6265863" y="4845050"/>
          <p14:tracePt t="117204" x="6294438" y="4779963"/>
          <p14:tracePt t="117221" x="6323013" y="4665663"/>
          <p14:tracePt t="117238" x="6330950" y="4600575"/>
          <p14:tracePt t="117255" x="6330950" y="4535488"/>
          <p14:tracePt t="117270" x="6316663" y="4478338"/>
          <p14:tracePt t="117286" x="6294438" y="4419600"/>
          <p14:tracePt t="117303" x="6280150" y="4370388"/>
          <p14:tracePt t="117319" x="6259513" y="4340225"/>
          <p14:tracePt t="117337" x="6223000" y="4305300"/>
          <p14:tracePt t="117353" x="6194425" y="4283075"/>
          <p14:tracePt t="117369" x="6157913" y="4268788"/>
          <p14:tracePt t="117385" x="6129338" y="4254500"/>
          <p14:tracePt t="117402" x="6107113" y="4254500"/>
          <p14:tracePt t="117418" x="6100763" y="4254500"/>
          <p14:tracePt t="117498" x="6100763" y="4260850"/>
          <p14:tracePt t="117506" x="6135688" y="4268788"/>
          <p14:tracePt t="117519" x="6215063" y="4291013"/>
          <p14:tracePt t="117535" x="6532563" y="4356100"/>
          <p14:tracePt t="117551" x="7080250" y="4433888"/>
          <p14:tracePt t="117568" x="7967663" y="4564063"/>
          <p14:tracePt t="117586" x="8515350" y="4614863"/>
          <p14:tracePt t="120437" x="8342313" y="4535488"/>
          <p14:tracePt t="120451" x="7499350" y="4283075"/>
          <p14:tracePt t="120468" x="6345238" y="3871913"/>
          <p14:tracePt t="120485" x="4895850" y="3259138"/>
          <p14:tracePt t="120502" x="3590925" y="2638425"/>
          <p14:tracePt t="120518" x="2682875" y="2292350"/>
          <p14:tracePt t="120535" x="2212975" y="2163763"/>
          <p14:tracePt t="120553" x="1939925" y="2133600"/>
          <p14:tracePt t="120568" x="1897063" y="2133600"/>
          <p14:tracePt t="120604" x="1903413" y="2127250"/>
          <p14:tracePt t="120619" x="1917700" y="2119313"/>
          <p14:tracePt t="120636" x="1931988" y="2119313"/>
          <p14:tracePt t="120653" x="1954213" y="2112963"/>
          <p14:tracePt t="120669" x="1960563" y="2105025"/>
          <p14:tracePt t="120711" x="1960563" y="2098675"/>
          <p14:tracePt t="120932" x="1954213" y="2098675"/>
          <p14:tracePt t="120938" x="1954213" y="2105025"/>
          <p14:tracePt t="120980" x="1954213" y="2112963"/>
          <p14:tracePt t="121001" x="1954213" y="2119313"/>
          <p14:tracePt t="121037" x="1946275" y="2090738"/>
          <p14:tracePt t="121043" x="1911350" y="2039938"/>
          <p14:tracePt t="121053" x="1852613" y="1976438"/>
          <p14:tracePt t="121070" x="1738313" y="1866900"/>
          <p14:tracePt t="121086" x="1614488" y="1773238"/>
          <p14:tracePt t="121103" x="1485900" y="1658938"/>
          <p14:tracePt t="121120" x="1377950" y="1614488"/>
          <p14:tracePt t="121136" x="1233488" y="1565275"/>
          <p14:tracePt t="121153" x="1001713" y="1477963"/>
          <p14:tracePt t="121170" x="714375" y="1370013"/>
          <p14:tracePt t="121186" x="476250" y="1254125"/>
          <p14:tracePt t="121202" x="187325" y="1131888"/>
          <p14:tracePt t="126704" x="215900" y="454025"/>
          <p14:tracePt t="126717" x="742950" y="641350"/>
          <p14:tracePt t="126734" x="2178050" y="1001713"/>
          <p14:tracePt t="126750" x="2992438" y="1189038"/>
          <p14:tracePt t="126767" x="3641725" y="1312863"/>
          <p14:tracePt t="126784" x="3865563" y="1370013"/>
          <p14:tracePt t="126802" x="3922713" y="1384300"/>
          <p14:tracePt t="126818" x="3965575" y="1384300"/>
          <p14:tracePt t="126834" x="4044950" y="1398588"/>
          <p14:tracePt t="126850" x="4167188" y="1427163"/>
          <p14:tracePt t="126866" x="4283075" y="1463675"/>
          <p14:tracePt t="126882" x="4433888" y="1514475"/>
          <p14:tracePt t="126899" x="4578350" y="1535113"/>
          <p14:tracePt t="126916" x="4773613" y="1550988"/>
          <p14:tracePt t="126932" x="4918075" y="1550988"/>
          <p14:tracePt t="126950" x="4997450" y="1528763"/>
          <p14:tracePt t="126966" x="5003800" y="1514475"/>
          <p14:tracePt t="127002" x="5003800" y="1520825"/>
          <p14:tracePt t="127015" x="5003800" y="1528763"/>
          <p14:tracePt t="127032" x="5003800" y="1543050"/>
          <p14:tracePt t="127049" x="5062538" y="1579563"/>
          <p14:tracePt t="127066" x="5241925" y="1630363"/>
          <p14:tracePt t="127082" x="5422900" y="1636713"/>
          <p14:tracePt t="127099" x="5602288" y="1636713"/>
          <p14:tracePt t="127116" x="5710238" y="1622425"/>
          <p14:tracePt t="127132" x="5797550" y="1600200"/>
          <p14:tracePt t="127149" x="5840413" y="1585913"/>
          <p14:tracePt t="127166" x="5848350" y="1579563"/>
          <p14:tracePt t="127183" x="5848350" y="1571625"/>
          <p14:tracePt t="127199" x="5854700" y="1571625"/>
          <p14:tracePt t="127216" x="5876925" y="1550988"/>
          <p14:tracePt t="127233" x="5897563" y="1535113"/>
          <p14:tracePt t="127249" x="5927725" y="1514475"/>
          <p14:tracePt t="127266" x="5962650" y="1492250"/>
          <p14:tracePt t="127282" x="6013450" y="1471613"/>
          <p14:tracePt t="127299" x="6086475" y="1435100"/>
          <p14:tracePt t="127317" x="6208713" y="1392238"/>
          <p14:tracePt t="127332" x="6280150" y="1370013"/>
          <p14:tracePt t="127349" x="6316663" y="1347788"/>
          <p14:tracePt t="127366" x="6323013" y="1347788"/>
          <p14:tracePt t="127382" x="6330950" y="1341438"/>
          <p14:tracePt t="127399" x="6330950" y="1333500"/>
          <p14:tracePt t="127415" x="6338888" y="1333500"/>
          <p14:tracePt t="127432" x="6338888" y="1327150"/>
          <p14:tracePt t="127500" x="6338888" y="1333500"/>
          <p14:tracePt t="127508" x="6330950" y="1341438"/>
          <p14:tracePt t="127518" x="6316663" y="1355725"/>
          <p14:tracePt t="127532" x="6302375" y="1384300"/>
          <p14:tracePt t="127549" x="6280150" y="1435100"/>
          <p14:tracePt t="127568" x="6251575" y="1506538"/>
          <p14:tracePt t="127583" x="6223000" y="1585913"/>
          <p14:tracePt t="127600" x="6194425" y="1701800"/>
          <p14:tracePt t="127603" x="6180138" y="1766888"/>
          <p14:tracePt t="127617" x="6149975" y="1931988"/>
          <p14:tracePt t="127633" x="6115050" y="2127250"/>
          <p14:tracePt t="127650" x="6092825" y="2343150"/>
          <p14:tracePt t="127667" x="6064250" y="2638425"/>
          <p14:tracePt t="127684" x="6007100" y="3014663"/>
          <p14:tracePt t="127699" x="5948363" y="3403600"/>
          <p14:tracePt t="127717" x="5768975" y="4002088"/>
          <p14:tracePt t="127734" x="5581650" y="4549775"/>
          <p14:tracePt t="127751" x="5451475" y="5111750"/>
          <p14:tracePt t="127767" x="5422900" y="5630863"/>
          <p14:tracePt t="127784" x="5457825" y="5999163"/>
          <p14:tracePt t="127801" x="5508625" y="6265863"/>
          <p14:tracePt t="127818" x="5581650" y="6446838"/>
          <p14:tracePt t="127834" x="5602288" y="6467475"/>
          <p14:tracePt t="127849" x="5610225" y="6475413"/>
          <p14:tracePt t="127866" x="5616575" y="6475413"/>
          <p14:tracePt t="127883" x="5675313" y="6432550"/>
          <p14:tracePt t="127901" x="5754688" y="6330950"/>
          <p14:tracePt t="127917" x="5862638" y="6135688"/>
          <p14:tracePt t="127934" x="6259513" y="5480050"/>
          <p14:tracePt t="127951" x="6554788" y="4997450"/>
          <p14:tracePt t="127966" x="6937375" y="4391025"/>
          <p14:tracePt t="127984" x="7312025" y="3706813"/>
          <p14:tracePt t="128001" x="7672388" y="2941638"/>
          <p14:tracePt t="128018" x="7945438" y="2249488"/>
          <p14:tracePt t="128036" x="8183563" y="1550988"/>
          <p14:tracePt t="128051" x="8262938" y="1276350"/>
          <p14:tracePt t="128067" x="8285163" y="1089025"/>
          <p14:tracePt t="128085" x="8299450" y="987425"/>
          <p14:tracePt t="128101" x="8307388" y="908050"/>
          <p14:tracePt t="128104" x="8313738" y="873125"/>
          <p14:tracePt t="128118" x="8313738" y="850900"/>
          <p14:tracePt t="128136" x="8321675" y="822325"/>
          <p14:tracePt t="128151" x="8321675" y="814388"/>
          <p14:tracePt t="128213" x="8321675" y="828675"/>
          <p14:tracePt t="128220" x="8321675" y="915988"/>
          <p14:tracePt t="128235" x="8350250" y="1196975"/>
          <p14:tracePt t="128251" x="8393113" y="1571625"/>
          <p14:tracePt t="128269" x="8443913" y="2033588"/>
          <p14:tracePt t="128285" x="8458200" y="2530475"/>
          <p14:tracePt t="128301" x="8393113" y="3000375"/>
          <p14:tracePt t="128319" x="8234363" y="3511550"/>
          <p14:tracePt t="128335" x="8183563" y="3633788"/>
          <p14:tracePt t="128350" x="8169275" y="3678238"/>
          <p14:tracePt t="128366" x="8134350" y="3771900"/>
          <p14:tracePt t="128382" x="8126413" y="3778250"/>
          <p14:tracePt t="128434" x="8126413" y="3741738"/>
          <p14:tracePt t="128440" x="8126413" y="3692525"/>
          <p14:tracePt t="128451" x="8134350" y="3633788"/>
          <p14:tracePt t="128467" x="8134350" y="3482975"/>
          <p14:tracePt t="128485" x="8112125" y="3201988"/>
          <p14:tracePt t="128501" x="8040688" y="3000375"/>
          <p14:tracePt t="128518" x="7924800" y="2870200"/>
          <p14:tracePt t="128534" x="7772400" y="2768600"/>
          <p14:tracePt t="128552" x="7593013" y="2740025"/>
          <p14:tracePt t="128568" x="7405688" y="2703513"/>
          <p14:tracePt t="128585" x="7232650" y="2674938"/>
          <p14:tracePt t="128601" x="7210425" y="2654300"/>
          <p14:tracePt t="128618" x="7196138" y="2632075"/>
          <p14:tracePt t="128635" x="7196138" y="2552700"/>
          <p14:tracePt t="128651" x="7210425" y="2495550"/>
          <p14:tracePt t="128667" x="7239000" y="2408238"/>
          <p14:tracePt t="128684" x="7261225" y="2343150"/>
          <p14:tracePt t="128701" x="7297738" y="2271713"/>
          <p14:tracePt t="128718" x="7318375" y="2228850"/>
          <p14:tracePt t="128734" x="7340600" y="2178050"/>
          <p14:tracePt t="128751" x="7346950" y="2127250"/>
          <p14:tracePt t="128767" x="7346950" y="2076450"/>
          <p14:tracePt t="128785" x="7346950" y="2055813"/>
          <p14:tracePt t="128801" x="7346950" y="2047875"/>
          <p14:tracePt t="128818" x="7340600" y="2039938"/>
          <p14:tracePt t="128851" x="7332663" y="2039938"/>
          <p14:tracePt t="128885" x="7332663" y="2033588"/>
          <p14:tracePt t="128896" x="7340600" y="2025650"/>
          <p14:tracePt t="128904" x="7346950" y="2011363"/>
          <p14:tracePt t="128918" x="7369175" y="1976438"/>
          <p14:tracePt t="128934" x="7391400" y="1939925"/>
          <p14:tracePt t="128951" x="7412038" y="1911350"/>
          <p14:tracePt t="128968" x="7434263" y="1889125"/>
          <p14:tracePt t="128985" x="7456488" y="1852613"/>
          <p14:tracePt t="129001" x="7477125" y="1831975"/>
          <p14:tracePt t="129017" x="7499350" y="1795463"/>
          <p14:tracePt t="129035" x="7513638" y="1766888"/>
          <p14:tracePt t="129051" x="7519988" y="1744663"/>
          <p14:tracePt t="129068" x="7542213" y="1730375"/>
          <p14:tracePt t="129084" x="7550150" y="1701800"/>
          <p14:tracePt t="129100" x="7564438" y="1679575"/>
          <p14:tracePt t="129105" x="7570788" y="1673225"/>
          <p14:tracePt t="129117" x="7570788" y="1665288"/>
          <p14:tracePt t="129134" x="7570788" y="1651000"/>
          <p14:tracePt t="129151" x="7578725" y="1644650"/>
          <p14:tracePt t="129201" x="7585075" y="1644650"/>
          <p14:tracePt t="129214" x="7593013" y="1636713"/>
          <p14:tracePt t="129221" x="7593013" y="1630363"/>
          <p14:tracePt t="129234" x="7607300" y="1622425"/>
          <p14:tracePt t="129251" x="7650163" y="1593850"/>
          <p14:tracePt t="129268" x="7715250" y="1571625"/>
          <p14:tracePt t="129284" x="7788275" y="1543050"/>
          <p14:tracePt t="129303" x="7881938" y="1528763"/>
          <p14:tracePt t="129318" x="7910513" y="1520825"/>
          <p14:tracePt t="129334" x="7989888" y="1514475"/>
          <p14:tracePt t="129352" x="8169275" y="1506538"/>
          <p14:tracePt t="129368" x="8328025" y="1500188"/>
          <p14:tracePt t="129385" x="8509000" y="1500188"/>
          <p14:tracePt t="130001" x="8623300" y="1614488"/>
          <p14:tracePt t="130017" x="8616950" y="1630363"/>
          <p14:tracePt t="130034" x="8602663" y="1636713"/>
          <p14:tracePt t="130115" x="8594725" y="1644650"/>
          <p14:tracePt t="130165" x="8588375" y="1644650"/>
          <p14:tracePt t="130172" x="8580438" y="1644650"/>
          <p14:tracePt t="130189" x="8574088" y="1651000"/>
          <p14:tracePt t="130205" x="8559800" y="1658938"/>
          <p14:tracePt t="130218" x="8543925" y="1658938"/>
          <p14:tracePt t="130234" x="8537575" y="1665288"/>
          <p14:tracePt t="130301" x="8537575" y="1658938"/>
          <p14:tracePt t="130309" x="8529638" y="1658938"/>
          <p14:tracePt t="130336" x="8529638" y="1651000"/>
          <p14:tracePt t="130460" x="8529638" y="1644650"/>
          <p14:tracePt t="130509" x="8523288" y="1644650"/>
          <p14:tracePt t="130517" x="8515350" y="1679575"/>
          <p14:tracePt t="130524" x="8501063" y="1730375"/>
          <p14:tracePt t="130535" x="8486775" y="1795463"/>
          <p14:tracePt t="130552" x="8480425" y="1939925"/>
          <p14:tracePt t="130568" x="8486775" y="2206625"/>
          <p14:tracePt t="130583" x="8501063" y="2308225"/>
          <p14:tracePt t="130599" x="8529638" y="2487613"/>
          <p14:tracePt t="130601" x="8551863" y="2581275"/>
          <p14:tracePt t="130616" x="8580438" y="2768600"/>
          <p14:tracePt t="130632" x="8616950" y="2963863"/>
          <p14:tracePt t="130649" x="8623300" y="3151188"/>
          <p14:tracePt t="130665" x="8609013" y="3346450"/>
          <p14:tracePt t="130682" x="8588375" y="3576638"/>
          <p14:tracePt t="130700" x="8537575" y="3857625"/>
          <p14:tracePt t="130718" x="8386763" y="4370388"/>
          <p14:tracePt t="130734" x="8342313" y="4592638"/>
          <p14:tracePt t="130750" x="8313738" y="4751388"/>
          <p14:tracePt t="130767" x="8291513" y="4881563"/>
          <p14:tracePt t="130784" x="8270875" y="5040313"/>
          <p14:tracePt t="130802" x="8270875" y="5156200"/>
          <p14:tracePt t="130818" x="8270875" y="5241925"/>
          <p14:tracePt t="130835" x="8277225" y="5321300"/>
          <p14:tracePt t="130850" x="8285163" y="5349875"/>
          <p14:tracePt t="130868" x="8285163" y="5400675"/>
          <p14:tracePt t="130884" x="8291513" y="5422900"/>
          <p14:tracePt t="130901" x="8285163" y="5502275"/>
          <p14:tracePt t="130917" x="8256588" y="5581650"/>
          <p14:tracePt t="130934" x="8242300" y="5646738"/>
          <p14:tracePt t="130950" x="8213725" y="5695950"/>
          <p14:tracePt t="130967" x="8213725" y="5710238"/>
          <p14:tracePt t="130983" x="8213725" y="5726113"/>
          <p14:tracePt t="131247" x="8205788" y="5726113"/>
          <p14:tracePt t="131270" x="8191500" y="5710238"/>
          <p14:tracePt t="131277" x="8169275" y="5703888"/>
          <p14:tracePt t="131286" x="8162925" y="5689600"/>
          <p14:tracePt t="131300" x="8140700" y="5661025"/>
          <p14:tracePt t="131318" x="8118475" y="5616575"/>
          <p14:tracePt t="131334" x="8069263" y="5522913"/>
          <p14:tracePt t="131350" x="7967663" y="5372100"/>
          <p14:tracePt t="131368" x="7700963" y="5003800"/>
          <p14:tracePt t="131384" x="7527925" y="4745038"/>
          <p14:tracePt t="131400" x="7318375" y="4464050"/>
          <p14:tracePt t="131417" x="6951663" y="4024313"/>
          <p14:tracePt t="131433" x="6475413" y="3562350"/>
          <p14:tracePt t="131450" x="6072188" y="3201988"/>
          <p14:tracePt t="131467" x="5567363" y="2768600"/>
          <p14:tracePt t="131484" x="4867275" y="2112963"/>
          <p14:tracePt t="131500" x="4254500" y="1608138"/>
          <p14:tracePt t="131517" x="3656013" y="1139825"/>
          <p14:tracePt t="131533" x="3035300" y="742950"/>
          <p14:tracePt t="131551" x="2300288" y="303213"/>
          <p14:tracePt t="131567" x="1528763" y="0"/>
          <p14:tracePt t="131583" x="793750" y="0"/>
        </p14:tracePtLst>
      </p14:laserTraceLst>
    </p:ext>
  </p:extLs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875" y="1649729"/>
            <a:ext cx="2887980" cy="1454150"/>
          </a:xfrm>
          <a:prstGeom prst="rect">
            <a:avLst/>
          </a:prstGeom>
        </p:spPr>
        <p:txBody>
          <a:bodyPr vert="horz" wrap="square" lIns="0" tIns="147320" rIns="0" bIns="0" rtlCol="0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1160"/>
              </a:spcBef>
              <a:buChar char="•"/>
              <a:tabLst>
                <a:tab pos="203200" algn="l"/>
              </a:tabLst>
            </a:pPr>
            <a:r>
              <a:rPr sz="1550" spc="10" dirty="0">
                <a:latin typeface="Arial"/>
                <a:cs typeface="Arial"/>
              </a:rPr>
              <a:t>2 </a:t>
            </a:r>
            <a:r>
              <a:rPr sz="1550" spc="15" dirty="0">
                <a:latin typeface="Arial"/>
                <a:cs typeface="Arial"/>
              </a:rPr>
              <a:t>Interruptores por</a:t>
            </a:r>
            <a:r>
              <a:rPr sz="1550" spc="100" dirty="0">
                <a:latin typeface="Arial"/>
                <a:cs typeface="Arial"/>
              </a:rPr>
              <a:t> </a:t>
            </a:r>
            <a:r>
              <a:rPr sz="1550" spc="10" dirty="0">
                <a:latin typeface="Arial"/>
                <a:cs typeface="Arial"/>
              </a:rPr>
              <a:t>circuito</a:t>
            </a:r>
            <a:endParaRPr sz="1550" dirty="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1065"/>
              </a:spcBef>
              <a:buChar char="•"/>
              <a:tabLst>
                <a:tab pos="203200" algn="l"/>
              </a:tabLst>
            </a:pPr>
            <a:r>
              <a:rPr sz="1550" spc="10" dirty="0">
                <a:latin typeface="Arial"/>
                <a:cs typeface="Arial"/>
              </a:rPr>
              <a:t>4 </a:t>
            </a:r>
            <a:r>
              <a:rPr sz="1550" spc="20" dirty="0">
                <a:latin typeface="Arial"/>
                <a:cs typeface="Arial"/>
              </a:rPr>
              <a:t>Seccionadores </a:t>
            </a:r>
            <a:r>
              <a:rPr sz="1550" spc="15" dirty="0">
                <a:latin typeface="Arial"/>
                <a:cs typeface="Arial"/>
              </a:rPr>
              <a:t>por</a:t>
            </a:r>
            <a:r>
              <a:rPr sz="1550" spc="40" dirty="0">
                <a:latin typeface="Arial"/>
                <a:cs typeface="Arial"/>
              </a:rPr>
              <a:t> </a:t>
            </a:r>
            <a:r>
              <a:rPr sz="1550" spc="10" dirty="0">
                <a:latin typeface="Arial"/>
                <a:cs typeface="Arial"/>
              </a:rPr>
              <a:t>circuito</a:t>
            </a:r>
            <a:endParaRPr sz="1550" dirty="0">
              <a:latin typeface="Arial"/>
              <a:cs typeface="Arial"/>
            </a:endParaRPr>
          </a:p>
          <a:p>
            <a:pPr marL="203200" marR="5080" indent="-190500">
              <a:lnSpc>
                <a:spcPct val="137100"/>
              </a:lnSpc>
              <a:spcBef>
                <a:spcPts val="300"/>
              </a:spcBef>
              <a:buChar char="•"/>
              <a:tabLst>
                <a:tab pos="203200" algn="l"/>
              </a:tabLst>
            </a:pPr>
            <a:r>
              <a:rPr sz="1550" spc="10" dirty="0">
                <a:latin typeface="Arial"/>
                <a:cs typeface="Arial"/>
              </a:rPr>
              <a:t>Fallo </a:t>
            </a:r>
            <a:r>
              <a:rPr sz="1550" spc="15" dirty="0">
                <a:latin typeface="Arial"/>
                <a:cs typeface="Arial"/>
              </a:rPr>
              <a:t>en barra: </a:t>
            </a:r>
            <a:r>
              <a:rPr sz="1550" spc="10" dirty="0">
                <a:latin typeface="Arial"/>
                <a:cs typeface="Arial"/>
              </a:rPr>
              <a:t>continuidad de  </a:t>
            </a:r>
            <a:r>
              <a:rPr sz="1550" spc="25" dirty="0">
                <a:latin typeface="Arial"/>
                <a:cs typeface="Arial"/>
              </a:rPr>
              <a:t>servicio</a:t>
            </a:r>
            <a:endParaRPr sz="155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2875" y="3126104"/>
            <a:ext cx="2860675" cy="1711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3200" marR="572135" indent="-190500">
              <a:lnSpc>
                <a:spcPct val="133100"/>
              </a:lnSpc>
              <a:spcBef>
                <a:spcPts val="95"/>
              </a:spcBef>
              <a:buChar char="•"/>
              <a:tabLst>
                <a:tab pos="203200" algn="l"/>
              </a:tabLst>
            </a:pPr>
            <a:r>
              <a:rPr sz="1550" spc="10" dirty="0">
                <a:latin typeface="Arial"/>
                <a:cs typeface="Arial"/>
              </a:rPr>
              <a:t>Fallo de interruptor:  </a:t>
            </a:r>
            <a:r>
              <a:rPr sz="1550" spc="20" dirty="0">
                <a:latin typeface="Arial"/>
                <a:cs typeface="Arial"/>
              </a:rPr>
              <a:t>continuidad </a:t>
            </a:r>
            <a:r>
              <a:rPr sz="1550" spc="15" dirty="0">
                <a:latin typeface="Arial"/>
                <a:cs typeface="Arial"/>
              </a:rPr>
              <a:t>de</a:t>
            </a:r>
            <a:r>
              <a:rPr sz="1550" spc="30" dirty="0">
                <a:latin typeface="Arial"/>
                <a:cs typeface="Arial"/>
              </a:rPr>
              <a:t> </a:t>
            </a:r>
            <a:r>
              <a:rPr sz="1550" spc="20" dirty="0">
                <a:latin typeface="Arial"/>
                <a:cs typeface="Arial"/>
              </a:rPr>
              <a:t>servicio</a:t>
            </a:r>
            <a:endParaRPr sz="1550">
              <a:latin typeface="Arial"/>
              <a:cs typeface="Arial"/>
            </a:endParaRPr>
          </a:p>
          <a:p>
            <a:pPr marL="203200" marR="5080" indent="-190500">
              <a:lnSpc>
                <a:spcPct val="133100"/>
              </a:lnSpc>
              <a:spcBef>
                <a:spcPts val="445"/>
              </a:spcBef>
              <a:buChar char="•"/>
              <a:tabLst>
                <a:tab pos="203200" algn="l"/>
              </a:tabLst>
            </a:pPr>
            <a:r>
              <a:rPr sz="1550" spc="15" dirty="0">
                <a:latin typeface="Arial"/>
                <a:cs typeface="Arial"/>
              </a:rPr>
              <a:t>Mantenimiento de interruptor:  </a:t>
            </a:r>
            <a:r>
              <a:rPr sz="1550" spc="20" dirty="0">
                <a:latin typeface="Arial"/>
                <a:cs typeface="Arial"/>
              </a:rPr>
              <a:t>continuidad </a:t>
            </a:r>
            <a:r>
              <a:rPr sz="1550" spc="15" dirty="0">
                <a:latin typeface="Arial"/>
                <a:cs typeface="Arial"/>
              </a:rPr>
              <a:t>de</a:t>
            </a:r>
            <a:r>
              <a:rPr sz="1550" spc="95" dirty="0">
                <a:latin typeface="Arial"/>
                <a:cs typeface="Arial"/>
              </a:rPr>
              <a:t> </a:t>
            </a:r>
            <a:r>
              <a:rPr sz="1550" spc="20" dirty="0">
                <a:latin typeface="Arial"/>
                <a:cs typeface="Arial"/>
              </a:rPr>
              <a:t>servicio</a:t>
            </a:r>
            <a:endParaRPr sz="155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1065"/>
              </a:spcBef>
              <a:buChar char="•"/>
              <a:tabLst>
                <a:tab pos="203200" algn="l"/>
              </a:tabLst>
            </a:pPr>
            <a:r>
              <a:rPr sz="1550" spc="15" dirty="0">
                <a:latin typeface="Arial"/>
                <a:cs typeface="Arial"/>
              </a:rPr>
              <a:t>Flexibilidad</a:t>
            </a:r>
            <a:r>
              <a:rPr sz="1550" spc="434" dirty="0">
                <a:latin typeface="Arial"/>
                <a:cs typeface="Arial"/>
              </a:rPr>
              <a:t> </a:t>
            </a:r>
            <a:r>
              <a:rPr sz="1550" spc="15" dirty="0">
                <a:latin typeface="Arial"/>
                <a:cs typeface="Arial"/>
              </a:rPr>
              <a:t>interconexiones</a:t>
            </a:r>
            <a:endParaRPr sz="15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97000" y="295275"/>
            <a:ext cx="6057265" cy="76263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749300" marR="5080" indent="-736600">
              <a:lnSpc>
                <a:spcPct val="101600"/>
              </a:lnSpc>
              <a:spcBef>
                <a:spcPts val="50"/>
              </a:spcBef>
            </a:pPr>
            <a:r>
              <a:rPr spc="-5" dirty="0"/>
              <a:t>6. </a:t>
            </a:r>
            <a:r>
              <a:rPr dirty="0"/>
              <a:t>Esquemas </a:t>
            </a:r>
            <a:r>
              <a:rPr spc="10" dirty="0"/>
              <a:t>eléctricos </a:t>
            </a:r>
            <a:r>
              <a:rPr spc="-5" dirty="0"/>
              <a:t>de subestaciones  </a:t>
            </a:r>
            <a:r>
              <a:rPr dirty="0"/>
              <a:t>Interruptor doble – barra</a:t>
            </a:r>
            <a:r>
              <a:rPr spc="5" dirty="0"/>
              <a:t> doble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3746500" y="1865312"/>
            <a:ext cx="4777105" cy="3019425"/>
            <a:chOff x="3746500" y="1865312"/>
            <a:chExt cx="4777105" cy="3019425"/>
          </a:xfrm>
        </p:grpSpPr>
        <p:sp>
          <p:nvSpPr>
            <p:cNvPr id="6" name="object 6"/>
            <p:cNvSpPr/>
            <p:nvPr/>
          </p:nvSpPr>
          <p:spPr>
            <a:xfrm>
              <a:off x="4194175" y="2670175"/>
              <a:ext cx="257175" cy="247650"/>
            </a:xfrm>
            <a:custGeom>
              <a:avLst/>
              <a:gdLst/>
              <a:ahLst/>
              <a:cxnLst/>
              <a:rect l="l" t="t" r="r" b="b"/>
              <a:pathLst>
                <a:path w="257175" h="247650">
                  <a:moveTo>
                    <a:pt x="0" y="0"/>
                  </a:moveTo>
                  <a:lnTo>
                    <a:pt x="257175" y="0"/>
                  </a:lnTo>
                  <a:lnTo>
                    <a:pt x="257175" y="247650"/>
                  </a:lnTo>
                  <a:lnTo>
                    <a:pt x="0" y="24765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27475" y="1879600"/>
              <a:ext cx="4581525" cy="1676400"/>
            </a:xfrm>
            <a:custGeom>
              <a:avLst/>
              <a:gdLst/>
              <a:ahLst/>
              <a:cxnLst/>
              <a:rect l="l" t="t" r="r" b="b"/>
              <a:pathLst>
                <a:path w="4581525" h="1676400">
                  <a:moveTo>
                    <a:pt x="400050" y="1038225"/>
                  </a:moveTo>
                  <a:lnTo>
                    <a:pt x="400050" y="1247775"/>
                  </a:lnTo>
                </a:path>
                <a:path w="4581525" h="1676400">
                  <a:moveTo>
                    <a:pt x="390525" y="542925"/>
                  </a:moveTo>
                  <a:lnTo>
                    <a:pt x="390525" y="771525"/>
                  </a:lnTo>
                </a:path>
                <a:path w="4581525" h="1676400">
                  <a:moveTo>
                    <a:pt x="504825" y="1238250"/>
                  </a:moveTo>
                  <a:lnTo>
                    <a:pt x="390525" y="1428750"/>
                  </a:lnTo>
                </a:path>
                <a:path w="4581525" h="1676400">
                  <a:moveTo>
                    <a:pt x="390525" y="1419225"/>
                  </a:moveTo>
                  <a:lnTo>
                    <a:pt x="390525" y="1676400"/>
                  </a:lnTo>
                </a:path>
                <a:path w="4581525" h="1676400">
                  <a:moveTo>
                    <a:pt x="514350" y="361950"/>
                  </a:moveTo>
                  <a:lnTo>
                    <a:pt x="400050" y="552450"/>
                  </a:lnTo>
                </a:path>
                <a:path w="4581525" h="1676400">
                  <a:moveTo>
                    <a:pt x="390525" y="19050"/>
                  </a:moveTo>
                  <a:lnTo>
                    <a:pt x="390525" y="342900"/>
                  </a:lnTo>
                </a:path>
                <a:path w="4581525" h="1676400">
                  <a:moveTo>
                    <a:pt x="0" y="0"/>
                  </a:moveTo>
                  <a:lnTo>
                    <a:pt x="4581525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70337" y="3160712"/>
              <a:ext cx="95250" cy="25241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294187" y="4275137"/>
              <a:ext cx="95250" cy="10477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213225" y="3975100"/>
              <a:ext cx="257175" cy="257175"/>
            </a:xfrm>
            <a:custGeom>
              <a:avLst/>
              <a:gdLst/>
              <a:ahLst/>
              <a:cxnLst/>
              <a:rect l="l" t="t" r="r" b="b"/>
              <a:pathLst>
                <a:path w="257175" h="257175">
                  <a:moveTo>
                    <a:pt x="0" y="0"/>
                  </a:moveTo>
                  <a:lnTo>
                    <a:pt x="257175" y="0"/>
                  </a:lnTo>
                  <a:lnTo>
                    <a:pt x="257175" y="257175"/>
                  </a:lnTo>
                  <a:lnTo>
                    <a:pt x="0" y="2571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337050" y="3546475"/>
              <a:ext cx="123825" cy="1323975"/>
            </a:xfrm>
            <a:custGeom>
              <a:avLst/>
              <a:gdLst/>
              <a:ahLst/>
              <a:cxnLst/>
              <a:rect l="l" t="t" r="r" b="b"/>
              <a:pathLst>
                <a:path w="123825" h="1323975">
                  <a:moveTo>
                    <a:pt x="0" y="685800"/>
                  </a:moveTo>
                  <a:lnTo>
                    <a:pt x="0" y="895350"/>
                  </a:lnTo>
                </a:path>
                <a:path w="123825" h="1323975">
                  <a:moveTo>
                    <a:pt x="0" y="190500"/>
                  </a:moveTo>
                  <a:lnTo>
                    <a:pt x="0" y="419100"/>
                  </a:lnTo>
                </a:path>
                <a:path w="123825" h="1323975">
                  <a:moveTo>
                    <a:pt x="114300" y="885825"/>
                  </a:moveTo>
                  <a:lnTo>
                    <a:pt x="0" y="1076325"/>
                  </a:lnTo>
                </a:path>
                <a:path w="123825" h="1323975">
                  <a:moveTo>
                    <a:pt x="0" y="1066800"/>
                  </a:moveTo>
                  <a:lnTo>
                    <a:pt x="0" y="1323975"/>
                  </a:lnTo>
                </a:path>
                <a:path w="123825" h="1323975">
                  <a:moveTo>
                    <a:pt x="123825" y="0"/>
                  </a:moveTo>
                  <a:lnTo>
                    <a:pt x="9525" y="1905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265612" y="2484437"/>
              <a:ext cx="104775" cy="10477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746500" y="3384550"/>
              <a:ext cx="561975" cy="57150"/>
            </a:xfrm>
            <a:custGeom>
              <a:avLst/>
              <a:gdLst/>
              <a:ahLst/>
              <a:cxnLst/>
              <a:rect l="l" t="t" r="r" b="b"/>
              <a:pathLst>
                <a:path w="561975" h="57150">
                  <a:moveTo>
                    <a:pt x="123825" y="0"/>
                  </a:moveTo>
                  <a:lnTo>
                    <a:pt x="0" y="28575"/>
                  </a:lnTo>
                  <a:lnTo>
                    <a:pt x="123825" y="57150"/>
                  </a:lnTo>
                  <a:lnTo>
                    <a:pt x="123825" y="28575"/>
                  </a:lnTo>
                  <a:lnTo>
                    <a:pt x="114300" y="28575"/>
                  </a:lnTo>
                  <a:lnTo>
                    <a:pt x="114300" y="19050"/>
                  </a:lnTo>
                  <a:lnTo>
                    <a:pt x="123825" y="19050"/>
                  </a:lnTo>
                  <a:lnTo>
                    <a:pt x="123825" y="0"/>
                  </a:lnTo>
                  <a:close/>
                </a:path>
                <a:path w="561975" h="57150">
                  <a:moveTo>
                    <a:pt x="123825" y="19050"/>
                  </a:moveTo>
                  <a:lnTo>
                    <a:pt x="114300" y="19050"/>
                  </a:lnTo>
                  <a:lnTo>
                    <a:pt x="114300" y="28575"/>
                  </a:lnTo>
                  <a:lnTo>
                    <a:pt x="123825" y="28575"/>
                  </a:lnTo>
                  <a:lnTo>
                    <a:pt x="123825" y="19050"/>
                  </a:lnTo>
                  <a:close/>
                </a:path>
                <a:path w="561975" h="57150">
                  <a:moveTo>
                    <a:pt x="561975" y="19050"/>
                  </a:moveTo>
                  <a:lnTo>
                    <a:pt x="123825" y="19050"/>
                  </a:lnTo>
                  <a:lnTo>
                    <a:pt x="123825" y="28575"/>
                  </a:lnTo>
                  <a:lnTo>
                    <a:pt x="561975" y="28575"/>
                  </a:lnTo>
                  <a:lnTo>
                    <a:pt x="561975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518150" y="2651125"/>
              <a:ext cx="257175" cy="257175"/>
            </a:xfrm>
            <a:custGeom>
              <a:avLst/>
              <a:gdLst/>
              <a:ahLst/>
              <a:cxnLst/>
              <a:rect l="l" t="t" r="r" b="b"/>
              <a:pathLst>
                <a:path w="257175" h="257175">
                  <a:moveTo>
                    <a:pt x="0" y="0"/>
                  </a:moveTo>
                  <a:lnTo>
                    <a:pt x="257175" y="0"/>
                  </a:lnTo>
                  <a:lnTo>
                    <a:pt x="257175" y="257175"/>
                  </a:lnTo>
                  <a:lnTo>
                    <a:pt x="0" y="2571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641975" y="1889125"/>
              <a:ext cx="123825" cy="1657350"/>
            </a:xfrm>
            <a:custGeom>
              <a:avLst/>
              <a:gdLst/>
              <a:ahLst/>
              <a:cxnLst/>
              <a:rect l="l" t="t" r="r" b="b"/>
              <a:pathLst>
                <a:path w="123825" h="1657350">
                  <a:moveTo>
                    <a:pt x="0" y="1019175"/>
                  </a:moveTo>
                  <a:lnTo>
                    <a:pt x="0" y="1228725"/>
                  </a:lnTo>
                </a:path>
                <a:path w="123825" h="1657350">
                  <a:moveTo>
                    <a:pt x="0" y="523875"/>
                  </a:moveTo>
                  <a:lnTo>
                    <a:pt x="0" y="752475"/>
                  </a:lnTo>
                </a:path>
                <a:path w="123825" h="1657350">
                  <a:moveTo>
                    <a:pt x="114300" y="1219200"/>
                  </a:moveTo>
                  <a:lnTo>
                    <a:pt x="0" y="1409700"/>
                  </a:lnTo>
                </a:path>
                <a:path w="123825" h="1657350">
                  <a:moveTo>
                    <a:pt x="0" y="1400175"/>
                  </a:moveTo>
                  <a:lnTo>
                    <a:pt x="0" y="1657350"/>
                  </a:lnTo>
                </a:path>
                <a:path w="123825" h="1657350">
                  <a:moveTo>
                    <a:pt x="123825" y="333375"/>
                  </a:moveTo>
                  <a:lnTo>
                    <a:pt x="9525" y="523875"/>
                  </a:lnTo>
                </a:path>
                <a:path w="123825" h="1657350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608637" y="4265612"/>
              <a:ext cx="104775" cy="10477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017962" y="4598987"/>
              <a:ext cx="104775" cy="24288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467100" y="3314700"/>
            <a:ext cx="2292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#</a:t>
            </a:r>
            <a:r>
              <a:rPr sz="1200" spc="-1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829175" y="3324225"/>
            <a:ext cx="2292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#</a:t>
            </a:r>
            <a:r>
              <a:rPr sz="1200" spc="-1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894137" y="1627187"/>
            <a:ext cx="4610100" cy="3257550"/>
            <a:chOff x="3894137" y="1627187"/>
            <a:chExt cx="4610100" cy="3257550"/>
          </a:xfrm>
        </p:grpSpPr>
        <p:sp>
          <p:nvSpPr>
            <p:cNvPr id="21" name="object 21"/>
            <p:cNvSpPr/>
            <p:nvPr/>
          </p:nvSpPr>
          <p:spPr>
            <a:xfrm>
              <a:off x="5537200" y="3965575"/>
              <a:ext cx="247650" cy="257175"/>
            </a:xfrm>
            <a:custGeom>
              <a:avLst/>
              <a:gdLst/>
              <a:ahLst/>
              <a:cxnLst/>
              <a:rect l="l" t="t" r="r" b="b"/>
              <a:pathLst>
                <a:path w="247650" h="257175">
                  <a:moveTo>
                    <a:pt x="0" y="0"/>
                  </a:moveTo>
                  <a:lnTo>
                    <a:pt x="247650" y="0"/>
                  </a:lnTo>
                  <a:lnTo>
                    <a:pt x="247650" y="257175"/>
                  </a:lnTo>
                  <a:lnTo>
                    <a:pt x="0" y="2571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661025" y="3536950"/>
              <a:ext cx="114300" cy="1323975"/>
            </a:xfrm>
            <a:custGeom>
              <a:avLst/>
              <a:gdLst/>
              <a:ahLst/>
              <a:cxnLst/>
              <a:rect l="l" t="t" r="r" b="b"/>
              <a:pathLst>
                <a:path w="114300" h="1323975">
                  <a:moveTo>
                    <a:pt x="0" y="685800"/>
                  </a:moveTo>
                  <a:lnTo>
                    <a:pt x="0" y="895350"/>
                  </a:lnTo>
                </a:path>
                <a:path w="114300" h="1323975">
                  <a:moveTo>
                    <a:pt x="0" y="190500"/>
                  </a:moveTo>
                  <a:lnTo>
                    <a:pt x="0" y="419100"/>
                  </a:lnTo>
                </a:path>
                <a:path w="114300" h="1323975">
                  <a:moveTo>
                    <a:pt x="114300" y="876300"/>
                  </a:moveTo>
                  <a:lnTo>
                    <a:pt x="0" y="1066800"/>
                  </a:lnTo>
                </a:path>
                <a:path w="114300" h="1323975">
                  <a:moveTo>
                    <a:pt x="0" y="1066800"/>
                  </a:moveTo>
                  <a:lnTo>
                    <a:pt x="0" y="1323975"/>
                  </a:lnTo>
                </a:path>
                <a:path w="114300" h="1323975">
                  <a:moveTo>
                    <a:pt x="114300" y="0"/>
                  </a:moveTo>
                  <a:lnTo>
                    <a:pt x="0" y="1905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589587" y="2474912"/>
              <a:ext cx="104775" cy="10477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089525" y="3403600"/>
              <a:ext cx="561975" cy="47625"/>
            </a:xfrm>
            <a:custGeom>
              <a:avLst/>
              <a:gdLst/>
              <a:ahLst/>
              <a:cxnLst/>
              <a:rect l="l" t="t" r="r" b="b"/>
              <a:pathLst>
                <a:path w="561975" h="47625">
                  <a:moveTo>
                    <a:pt x="133350" y="0"/>
                  </a:moveTo>
                  <a:lnTo>
                    <a:pt x="0" y="28575"/>
                  </a:lnTo>
                  <a:lnTo>
                    <a:pt x="133350" y="47625"/>
                  </a:lnTo>
                  <a:lnTo>
                    <a:pt x="133350" y="38100"/>
                  </a:lnTo>
                  <a:lnTo>
                    <a:pt x="114300" y="38100"/>
                  </a:lnTo>
                  <a:lnTo>
                    <a:pt x="114300" y="28575"/>
                  </a:lnTo>
                  <a:lnTo>
                    <a:pt x="133350" y="28575"/>
                  </a:lnTo>
                  <a:lnTo>
                    <a:pt x="133350" y="19050"/>
                  </a:lnTo>
                  <a:lnTo>
                    <a:pt x="114300" y="19050"/>
                  </a:lnTo>
                  <a:lnTo>
                    <a:pt x="114300" y="9525"/>
                  </a:lnTo>
                  <a:lnTo>
                    <a:pt x="133350" y="9525"/>
                  </a:lnTo>
                  <a:lnTo>
                    <a:pt x="133350" y="0"/>
                  </a:lnTo>
                  <a:close/>
                </a:path>
                <a:path w="561975" h="47625">
                  <a:moveTo>
                    <a:pt x="133350" y="28575"/>
                  </a:moveTo>
                  <a:lnTo>
                    <a:pt x="114300" y="28575"/>
                  </a:lnTo>
                  <a:lnTo>
                    <a:pt x="114300" y="38100"/>
                  </a:lnTo>
                  <a:lnTo>
                    <a:pt x="133350" y="38100"/>
                  </a:lnTo>
                  <a:lnTo>
                    <a:pt x="133350" y="28575"/>
                  </a:lnTo>
                  <a:close/>
                </a:path>
                <a:path w="561975" h="47625">
                  <a:moveTo>
                    <a:pt x="561975" y="28575"/>
                  </a:moveTo>
                  <a:lnTo>
                    <a:pt x="133350" y="28575"/>
                  </a:lnTo>
                  <a:lnTo>
                    <a:pt x="133350" y="38100"/>
                  </a:lnTo>
                  <a:lnTo>
                    <a:pt x="561975" y="38100"/>
                  </a:lnTo>
                  <a:lnTo>
                    <a:pt x="561975" y="28575"/>
                  </a:lnTo>
                  <a:close/>
                </a:path>
                <a:path w="561975" h="47625">
                  <a:moveTo>
                    <a:pt x="133350" y="9525"/>
                  </a:moveTo>
                  <a:lnTo>
                    <a:pt x="114300" y="9525"/>
                  </a:lnTo>
                  <a:lnTo>
                    <a:pt x="114300" y="19050"/>
                  </a:lnTo>
                  <a:lnTo>
                    <a:pt x="133350" y="19050"/>
                  </a:lnTo>
                  <a:lnTo>
                    <a:pt x="133350" y="9525"/>
                  </a:lnTo>
                  <a:close/>
                </a:path>
                <a:path w="561975" h="47625">
                  <a:moveTo>
                    <a:pt x="561975" y="9525"/>
                  </a:moveTo>
                  <a:lnTo>
                    <a:pt x="133350" y="9525"/>
                  </a:lnTo>
                  <a:lnTo>
                    <a:pt x="133350" y="19050"/>
                  </a:lnTo>
                  <a:lnTo>
                    <a:pt x="561975" y="19050"/>
                  </a:lnTo>
                  <a:lnTo>
                    <a:pt x="561975" y="95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084637" y="1627187"/>
              <a:ext cx="95250" cy="25241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360987" y="3170237"/>
              <a:ext cx="104775" cy="25241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908425" y="4870450"/>
              <a:ext cx="4581525" cy="0"/>
            </a:xfrm>
            <a:custGeom>
              <a:avLst/>
              <a:gdLst/>
              <a:ahLst/>
              <a:cxnLst/>
              <a:rect l="l" t="t" r="r" b="b"/>
              <a:pathLst>
                <a:path w="4581525">
                  <a:moveTo>
                    <a:pt x="0" y="0"/>
                  </a:moveTo>
                  <a:lnTo>
                    <a:pt x="4581525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804025" y="2641600"/>
              <a:ext cx="247650" cy="257175"/>
            </a:xfrm>
            <a:custGeom>
              <a:avLst/>
              <a:gdLst/>
              <a:ahLst/>
              <a:cxnLst/>
              <a:rect l="l" t="t" r="r" b="b"/>
              <a:pathLst>
                <a:path w="247650" h="257175">
                  <a:moveTo>
                    <a:pt x="0" y="0"/>
                  </a:moveTo>
                  <a:lnTo>
                    <a:pt x="247650" y="0"/>
                  </a:lnTo>
                  <a:lnTo>
                    <a:pt x="247650" y="257175"/>
                  </a:lnTo>
                  <a:lnTo>
                    <a:pt x="0" y="2571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927850" y="1870075"/>
              <a:ext cx="114300" cy="1666875"/>
            </a:xfrm>
            <a:custGeom>
              <a:avLst/>
              <a:gdLst/>
              <a:ahLst/>
              <a:cxnLst/>
              <a:rect l="l" t="t" r="r" b="b"/>
              <a:pathLst>
                <a:path w="114300" h="1666875">
                  <a:moveTo>
                    <a:pt x="0" y="1028700"/>
                  </a:moveTo>
                  <a:lnTo>
                    <a:pt x="0" y="1238250"/>
                  </a:lnTo>
                </a:path>
                <a:path w="114300" h="1666875">
                  <a:moveTo>
                    <a:pt x="0" y="533400"/>
                  </a:moveTo>
                  <a:lnTo>
                    <a:pt x="0" y="762000"/>
                  </a:lnTo>
                </a:path>
                <a:path w="114300" h="1666875">
                  <a:moveTo>
                    <a:pt x="114300" y="1219200"/>
                  </a:moveTo>
                  <a:lnTo>
                    <a:pt x="0" y="1409700"/>
                  </a:lnTo>
                </a:path>
                <a:path w="114300" h="1666875">
                  <a:moveTo>
                    <a:pt x="0" y="1409700"/>
                  </a:moveTo>
                  <a:lnTo>
                    <a:pt x="0" y="1666875"/>
                  </a:lnTo>
                </a:path>
                <a:path w="114300" h="1666875">
                  <a:moveTo>
                    <a:pt x="114300" y="342900"/>
                  </a:moveTo>
                  <a:lnTo>
                    <a:pt x="0" y="533400"/>
                  </a:lnTo>
                </a:path>
                <a:path w="114300" h="1666875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894512" y="4256087"/>
              <a:ext cx="104775" cy="10477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6115050" y="3314700"/>
            <a:ext cx="2292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#</a:t>
            </a:r>
            <a:r>
              <a:rPr sz="1200" spc="-1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3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6375400" y="1865312"/>
            <a:ext cx="1976755" cy="2990850"/>
            <a:chOff x="6375400" y="1865312"/>
            <a:chExt cx="1976755" cy="2990850"/>
          </a:xfrm>
        </p:grpSpPr>
        <p:sp>
          <p:nvSpPr>
            <p:cNvPr id="33" name="object 33"/>
            <p:cNvSpPr/>
            <p:nvPr/>
          </p:nvSpPr>
          <p:spPr>
            <a:xfrm>
              <a:off x="6823075" y="3956050"/>
              <a:ext cx="247650" cy="257175"/>
            </a:xfrm>
            <a:custGeom>
              <a:avLst/>
              <a:gdLst/>
              <a:ahLst/>
              <a:cxnLst/>
              <a:rect l="l" t="t" r="r" b="b"/>
              <a:pathLst>
                <a:path w="247650" h="257175">
                  <a:moveTo>
                    <a:pt x="0" y="0"/>
                  </a:moveTo>
                  <a:lnTo>
                    <a:pt x="247650" y="0"/>
                  </a:lnTo>
                  <a:lnTo>
                    <a:pt x="247650" y="257175"/>
                  </a:lnTo>
                  <a:lnTo>
                    <a:pt x="0" y="2571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937375" y="3527425"/>
              <a:ext cx="123825" cy="1314450"/>
            </a:xfrm>
            <a:custGeom>
              <a:avLst/>
              <a:gdLst/>
              <a:ahLst/>
              <a:cxnLst/>
              <a:rect l="l" t="t" r="r" b="b"/>
              <a:pathLst>
                <a:path w="123825" h="1314450">
                  <a:moveTo>
                    <a:pt x="9525" y="685800"/>
                  </a:moveTo>
                  <a:lnTo>
                    <a:pt x="9525" y="895350"/>
                  </a:lnTo>
                </a:path>
                <a:path w="123825" h="1314450">
                  <a:moveTo>
                    <a:pt x="9525" y="180975"/>
                  </a:moveTo>
                  <a:lnTo>
                    <a:pt x="9525" y="409575"/>
                  </a:lnTo>
                </a:path>
                <a:path w="123825" h="1314450">
                  <a:moveTo>
                    <a:pt x="114300" y="876300"/>
                  </a:moveTo>
                  <a:lnTo>
                    <a:pt x="0" y="1066800"/>
                  </a:lnTo>
                </a:path>
                <a:path w="123825" h="1314450">
                  <a:moveTo>
                    <a:pt x="9525" y="1057275"/>
                  </a:moveTo>
                  <a:lnTo>
                    <a:pt x="9525" y="1314450"/>
                  </a:lnTo>
                </a:path>
                <a:path w="123825" h="1314450">
                  <a:moveTo>
                    <a:pt x="123825" y="0"/>
                  </a:moveTo>
                  <a:lnTo>
                    <a:pt x="9525" y="1905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875462" y="2465387"/>
              <a:ext cx="95250" cy="10477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375400" y="3394075"/>
              <a:ext cx="561975" cy="47625"/>
            </a:xfrm>
            <a:custGeom>
              <a:avLst/>
              <a:gdLst/>
              <a:ahLst/>
              <a:cxnLst/>
              <a:rect l="l" t="t" r="r" b="b"/>
              <a:pathLst>
                <a:path w="561975" h="47625">
                  <a:moveTo>
                    <a:pt x="133350" y="0"/>
                  </a:moveTo>
                  <a:lnTo>
                    <a:pt x="0" y="19050"/>
                  </a:lnTo>
                  <a:lnTo>
                    <a:pt x="133350" y="47625"/>
                  </a:lnTo>
                  <a:lnTo>
                    <a:pt x="133350" y="38100"/>
                  </a:lnTo>
                  <a:lnTo>
                    <a:pt x="114300" y="38100"/>
                  </a:lnTo>
                  <a:lnTo>
                    <a:pt x="114300" y="28575"/>
                  </a:lnTo>
                  <a:lnTo>
                    <a:pt x="133350" y="28575"/>
                  </a:lnTo>
                  <a:lnTo>
                    <a:pt x="133350" y="19050"/>
                  </a:lnTo>
                  <a:lnTo>
                    <a:pt x="114300" y="19050"/>
                  </a:lnTo>
                  <a:lnTo>
                    <a:pt x="114300" y="9525"/>
                  </a:lnTo>
                  <a:lnTo>
                    <a:pt x="133350" y="9525"/>
                  </a:lnTo>
                  <a:lnTo>
                    <a:pt x="133350" y="0"/>
                  </a:lnTo>
                  <a:close/>
                </a:path>
                <a:path w="561975" h="47625">
                  <a:moveTo>
                    <a:pt x="133350" y="28575"/>
                  </a:moveTo>
                  <a:lnTo>
                    <a:pt x="114300" y="28575"/>
                  </a:lnTo>
                  <a:lnTo>
                    <a:pt x="114300" y="38100"/>
                  </a:lnTo>
                  <a:lnTo>
                    <a:pt x="133350" y="38100"/>
                  </a:lnTo>
                  <a:lnTo>
                    <a:pt x="133350" y="28575"/>
                  </a:lnTo>
                  <a:close/>
                </a:path>
                <a:path w="561975" h="47625">
                  <a:moveTo>
                    <a:pt x="561975" y="28575"/>
                  </a:moveTo>
                  <a:lnTo>
                    <a:pt x="133350" y="28575"/>
                  </a:lnTo>
                  <a:lnTo>
                    <a:pt x="133350" y="38100"/>
                  </a:lnTo>
                  <a:lnTo>
                    <a:pt x="561975" y="38100"/>
                  </a:lnTo>
                  <a:lnTo>
                    <a:pt x="561975" y="28575"/>
                  </a:lnTo>
                  <a:close/>
                </a:path>
                <a:path w="561975" h="47625">
                  <a:moveTo>
                    <a:pt x="133350" y="9525"/>
                  </a:moveTo>
                  <a:lnTo>
                    <a:pt x="114300" y="9525"/>
                  </a:lnTo>
                  <a:lnTo>
                    <a:pt x="114300" y="19050"/>
                  </a:lnTo>
                  <a:lnTo>
                    <a:pt x="133350" y="19050"/>
                  </a:lnTo>
                  <a:lnTo>
                    <a:pt x="133350" y="9525"/>
                  </a:lnTo>
                  <a:close/>
                </a:path>
                <a:path w="561975" h="47625">
                  <a:moveTo>
                    <a:pt x="561975" y="9525"/>
                  </a:moveTo>
                  <a:lnTo>
                    <a:pt x="133350" y="9525"/>
                  </a:lnTo>
                  <a:lnTo>
                    <a:pt x="133350" y="19050"/>
                  </a:lnTo>
                  <a:lnTo>
                    <a:pt x="561975" y="19050"/>
                  </a:lnTo>
                  <a:lnTo>
                    <a:pt x="561975" y="95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646862" y="3160712"/>
              <a:ext cx="104775" cy="25241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8089900" y="2651125"/>
              <a:ext cx="247650" cy="257175"/>
            </a:xfrm>
            <a:custGeom>
              <a:avLst/>
              <a:gdLst/>
              <a:ahLst/>
              <a:cxnLst/>
              <a:rect l="l" t="t" r="r" b="b"/>
              <a:pathLst>
                <a:path w="247650" h="257175">
                  <a:moveTo>
                    <a:pt x="0" y="0"/>
                  </a:moveTo>
                  <a:lnTo>
                    <a:pt x="247650" y="0"/>
                  </a:lnTo>
                  <a:lnTo>
                    <a:pt x="247650" y="257175"/>
                  </a:lnTo>
                  <a:lnTo>
                    <a:pt x="0" y="2571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8204200" y="1879600"/>
              <a:ext cx="123825" cy="1657350"/>
            </a:xfrm>
            <a:custGeom>
              <a:avLst/>
              <a:gdLst/>
              <a:ahLst/>
              <a:cxnLst/>
              <a:rect l="l" t="t" r="r" b="b"/>
              <a:pathLst>
                <a:path w="123825" h="1657350">
                  <a:moveTo>
                    <a:pt x="9525" y="1028700"/>
                  </a:moveTo>
                  <a:lnTo>
                    <a:pt x="9525" y="1238250"/>
                  </a:lnTo>
                </a:path>
                <a:path w="123825" h="1657350">
                  <a:moveTo>
                    <a:pt x="9525" y="523875"/>
                  </a:moveTo>
                  <a:lnTo>
                    <a:pt x="9525" y="752475"/>
                  </a:lnTo>
                </a:path>
                <a:path w="123825" h="1657350">
                  <a:moveTo>
                    <a:pt x="114300" y="1219200"/>
                  </a:moveTo>
                  <a:lnTo>
                    <a:pt x="0" y="1409700"/>
                  </a:lnTo>
                </a:path>
                <a:path w="123825" h="1657350">
                  <a:moveTo>
                    <a:pt x="9525" y="1400175"/>
                  </a:moveTo>
                  <a:lnTo>
                    <a:pt x="9525" y="1657350"/>
                  </a:lnTo>
                </a:path>
                <a:path w="123825" h="1657350">
                  <a:moveTo>
                    <a:pt x="123825" y="342900"/>
                  </a:moveTo>
                  <a:lnTo>
                    <a:pt x="9525" y="533400"/>
                  </a:lnTo>
                </a:path>
                <a:path w="123825" h="1657350">
                  <a:moveTo>
                    <a:pt x="9525" y="0"/>
                  </a:moveTo>
                  <a:lnTo>
                    <a:pt x="9525" y="3238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8180387" y="4265612"/>
              <a:ext cx="95250" cy="10477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7400925" y="3324225"/>
            <a:ext cx="2292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#</a:t>
            </a:r>
            <a:r>
              <a:rPr sz="1200" spc="-1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7661275" y="2474912"/>
            <a:ext cx="709930" cy="2376805"/>
            <a:chOff x="7661275" y="2474912"/>
            <a:chExt cx="709930" cy="2376805"/>
          </a:xfrm>
        </p:grpSpPr>
        <p:sp>
          <p:nvSpPr>
            <p:cNvPr id="43" name="object 43"/>
            <p:cNvSpPr/>
            <p:nvPr/>
          </p:nvSpPr>
          <p:spPr>
            <a:xfrm>
              <a:off x="8108950" y="3965575"/>
              <a:ext cx="247650" cy="247650"/>
            </a:xfrm>
            <a:custGeom>
              <a:avLst/>
              <a:gdLst/>
              <a:ahLst/>
              <a:cxnLst/>
              <a:rect l="l" t="t" r="r" b="b"/>
              <a:pathLst>
                <a:path w="247650" h="247650">
                  <a:moveTo>
                    <a:pt x="0" y="0"/>
                  </a:moveTo>
                  <a:lnTo>
                    <a:pt x="247650" y="0"/>
                  </a:lnTo>
                  <a:lnTo>
                    <a:pt x="247650" y="247650"/>
                  </a:lnTo>
                  <a:lnTo>
                    <a:pt x="0" y="24765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8223250" y="3536950"/>
              <a:ext cx="123825" cy="1314450"/>
            </a:xfrm>
            <a:custGeom>
              <a:avLst/>
              <a:gdLst/>
              <a:ahLst/>
              <a:cxnLst/>
              <a:rect l="l" t="t" r="r" b="b"/>
              <a:pathLst>
                <a:path w="123825" h="1314450">
                  <a:moveTo>
                    <a:pt x="9525" y="676275"/>
                  </a:moveTo>
                  <a:lnTo>
                    <a:pt x="9525" y="885825"/>
                  </a:lnTo>
                </a:path>
                <a:path w="123825" h="1314450">
                  <a:moveTo>
                    <a:pt x="9525" y="180975"/>
                  </a:moveTo>
                  <a:lnTo>
                    <a:pt x="9525" y="409575"/>
                  </a:lnTo>
                </a:path>
                <a:path w="123825" h="1314450">
                  <a:moveTo>
                    <a:pt x="114300" y="876300"/>
                  </a:moveTo>
                  <a:lnTo>
                    <a:pt x="0" y="1066800"/>
                  </a:lnTo>
                </a:path>
                <a:path w="123825" h="1314450">
                  <a:moveTo>
                    <a:pt x="9525" y="1057275"/>
                  </a:moveTo>
                  <a:lnTo>
                    <a:pt x="9525" y="1314450"/>
                  </a:lnTo>
                </a:path>
                <a:path w="123825" h="1314450">
                  <a:moveTo>
                    <a:pt x="123825" y="0"/>
                  </a:moveTo>
                  <a:lnTo>
                    <a:pt x="9525" y="1905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8161337" y="2474912"/>
              <a:ext cx="95250" cy="10477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661275" y="3403600"/>
              <a:ext cx="561975" cy="47625"/>
            </a:xfrm>
            <a:custGeom>
              <a:avLst/>
              <a:gdLst/>
              <a:ahLst/>
              <a:cxnLst/>
              <a:rect l="l" t="t" r="r" b="b"/>
              <a:pathLst>
                <a:path w="561975" h="47625">
                  <a:moveTo>
                    <a:pt x="123825" y="0"/>
                  </a:moveTo>
                  <a:lnTo>
                    <a:pt x="0" y="19050"/>
                  </a:lnTo>
                  <a:lnTo>
                    <a:pt x="123825" y="47625"/>
                  </a:lnTo>
                  <a:lnTo>
                    <a:pt x="123825" y="38100"/>
                  </a:lnTo>
                  <a:lnTo>
                    <a:pt x="114300" y="38100"/>
                  </a:lnTo>
                  <a:lnTo>
                    <a:pt x="114300" y="28575"/>
                  </a:lnTo>
                  <a:lnTo>
                    <a:pt x="123825" y="28575"/>
                  </a:lnTo>
                  <a:lnTo>
                    <a:pt x="123825" y="19050"/>
                  </a:lnTo>
                  <a:lnTo>
                    <a:pt x="114300" y="19050"/>
                  </a:lnTo>
                  <a:lnTo>
                    <a:pt x="114300" y="9525"/>
                  </a:lnTo>
                  <a:lnTo>
                    <a:pt x="123825" y="9525"/>
                  </a:lnTo>
                  <a:lnTo>
                    <a:pt x="123825" y="0"/>
                  </a:lnTo>
                  <a:close/>
                </a:path>
                <a:path w="561975" h="47625">
                  <a:moveTo>
                    <a:pt x="123825" y="28575"/>
                  </a:moveTo>
                  <a:lnTo>
                    <a:pt x="114300" y="28575"/>
                  </a:lnTo>
                  <a:lnTo>
                    <a:pt x="114300" y="38100"/>
                  </a:lnTo>
                  <a:lnTo>
                    <a:pt x="123825" y="38100"/>
                  </a:lnTo>
                  <a:lnTo>
                    <a:pt x="123825" y="28575"/>
                  </a:lnTo>
                  <a:close/>
                </a:path>
                <a:path w="561975" h="47625">
                  <a:moveTo>
                    <a:pt x="561975" y="28575"/>
                  </a:moveTo>
                  <a:lnTo>
                    <a:pt x="123825" y="28575"/>
                  </a:lnTo>
                  <a:lnTo>
                    <a:pt x="123825" y="38100"/>
                  </a:lnTo>
                  <a:lnTo>
                    <a:pt x="561975" y="38100"/>
                  </a:lnTo>
                  <a:lnTo>
                    <a:pt x="561975" y="28575"/>
                  </a:lnTo>
                  <a:close/>
                </a:path>
                <a:path w="561975" h="47625">
                  <a:moveTo>
                    <a:pt x="123825" y="9525"/>
                  </a:moveTo>
                  <a:lnTo>
                    <a:pt x="114300" y="9525"/>
                  </a:lnTo>
                  <a:lnTo>
                    <a:pt x="114300" y="19050"/>
                  </a:lnTo>
                  <a:lnTo>
                    <a:pt x="123825" y="19050"/>
                  </a:lnTo>
                  <a:lnTo>
                    <a:pt x="123825" y="9525"/>
                  </a:lnTo>
                  <a:close/>
                </a:path>
                <a:path w="561975" h="47625">
                  <a:moveTo>
                    <a:pt x="561975" y="9525"/>
                  </a:moveTo>
                  <a:lnTo>
                    <a:pt x="123825" y="9525"/>
                  </a:lnTo>
                  <a:lnTo>
                    <a:pt x="123825" y="19050"/>
                  </a:lnTo>
                  <a:lnTo>
                    <a:pt x="561975" y="19050"/>
                  </a:lnTo>
                  <a:lnTo>
                    <a:pt x="561975" y="95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932737" y="3170237"/>
              <a:ext cx="104775" cy="252412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415"/>
    </mc:Choice>
    <mc:Fallback xmlns="">
      <p:transition spd="slow" advTm="24415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5883" x="338138" y="669925"/>
          <p14:tracePt t="5889" x="655638" y="700088"/>
          <p14:tracePt t="5900" x="952500" y="720725"/>
          <p14:tracePt t="5916" x="1370013" y="779463"/>
          <p14:tracePt t="5919" x="1500188" y="800100"/>
          <p14:tracePt t="5933" x="1593850" y="808038"/>
          <p14:tracePt t="5951" x="1758950" y="822325"/>
          <p14:tracePt t="5968" x="1787525" y="822325"/>
          <p14:tracePt t="5984" x="1795463" y="822325"/>
          <p14:tracePt t="6037" x="1809750" y="814388"/>
          <p14:tracePt t="6044" x="1846263" y="800100"/>
          <p14:tracePt t="6053" x="1897063" y="785813"/>
          <p14:tracePt t="6069" x="2011363" y="757238"/>
          <p14:tracePt t="6084" x="2141538" y="735013"/>
          <p14:tracePt t="6102" x="2292350" y="706438"/>
          <p14:tracePt t="6118" x="2422525" y="700088"/>
          <p14:tracePt t="6133" x="2574925" y="692150"/>
          <p14:tracePt t="6151" x="2833688" y="728663"/>
          <p14:tracePt t="6167" x="2992438" y="771525"/>
          <p14:tracePt t="6183" x="3100388" y="800100"/>
          <p14:tracePt t="6200" x="3165475" y="814388"/>
          <p14:tracePt t="6217" x="3187700" y="814388"/>
          <p14:tracePt t="6233" x="3201988" y="822325"/>
          <p14:tracePt t="6249" x="3216275" y="822325"/>
          <p14:tracePt t="6267" x="3252788" y="828675"/>
          <p14:tracePt t="6284" x="3295650" y="842963"/>
          <p14:tracePt t="6300" x="3367088" y="865188"/>
          <p14:tracePt t="6316" x="3454400" y="887413"/>
          <p14:tracePt t="6333" x="3554413" y="930275"/>
          <p14:tracePt t="6350" x="3633788" y="973138"/>
          <p14:tracePt t="6368" x="3763963" y="1031875"/>
          <p14:tracePt t="6384" x="3806825" y="1081088"/>
          <p14:tracePt t="6401" x="3829050" y="1117600"/>
          <p14:tracePt t="6417" x="3843338" y="1168400"/>
          <p14:tracePt t="6434" x="3843338" y="1247775"/>
          <p14:tracePt t="6451" x="3829050" y="1333500"/>
          <p14:tracePt t="6468" x="3800475" y="1492250"/>
          <p14:tracePt t="6484" x="3792538" y="1579563"/>
          <p14:tracePt t="6501" x="3792538" y="1658938"/>
          <p14:tracePt t="6518" x="3806825" y="1738313"/>
          <p14:tracePt t="6534" x="3821113" y="1817688"/>
          <p14:tracePt t="6552" x="3843338" y="1939925"/>
          <p14:tracePt t="6567" x="3851275" y="1976438"/>
          <p14:tracePt t="6585" x="3894138" y="2062163"/>
          <p14:tracePt t="6601" x="3914775" y="2119313"/>
          <p14:tracePt t="6618" x="3944938" y="2178050"/>
          <p14:tracePt t="6635" x="3965575" y="2212975"/>
          <p14:tracePt t="6652" x="3987800" y="2249488"/>
          <p14:tracePt t="6669" x="4008438" y="2286000"/>
          <p14:tracePt t="6685" x="4024313" y="2308225"/>
          <p14:tracePt t="6701" x="4038600" y="2351088"/>
          <p14:tracePt t="6717" x="4052888" y="2386013"/>
          <p14:tracePt t="6732" x="4073525" y="2436813"/>
          <p14:tracePt t="6749" x="4087813" y="2481263"/>
          <p14:tracePt t="6766" x="4110038" y="2530475"/>
          <p14:tracePt t="6783" x="4138613" y="2566988"/>
          <p14:tracePt t="6800" x="4160838" y="2617788"/>
          <p14:tracePt t="6818" x="4175125" y="2654300"/>
          <p14:tracePt t="6834" x="4197350" y="2717800"/>
          <p14:tracePt t="6851" x="4225925" y="2790825"/>
          <p14:tracePt t="6868" x="4246563" y="2862263"/>
          <p14:tracePt t="6871" x="4254500" y="2898775"/>
          <p14:tracePt t="6885" x="4276725" y="2927350"/>
          <p14:tracePt t="6901" x="4276725" y="2949575"/>
          <p14:tracePt t="6918" x="4291013" y="2970213"/>
          <p14:tracePt t="6934" x="4311650" y="2992438"/>
          <p14:tracePt t="6951" x="4325938" y="3006725"/>
          <p14:tracePt t="6968" x="4333875" y="3021013"/>
          <p14:tracePt t="6985" x="4348163" y="3028950"/>
          <p14:tracePt t="7001" x="4354513" y="3028950"/>
          <p14:tracePt t="7017" x="4362450" y="3028950"/>
          <p14:tracePt t="7035" x="4370388" y="3028950"/>
          <p14:tracePt t="7119" x="4370388" y="3043238"/>
          <p14:tracePt t="7125" x="4376738" y="3049588"/>
          <p14:tracePt t="7135" x="4384675" y="3057525"/>
          <p14:tracePt t="7151" x="4398963" y="3071813"/>
          <p14:tracePt t="7167" x="4419600" y="3094038"/>
          <p14:tracePt t="7185" x="4449763" y="3122613"/>
          <p14:tracePt t="7202" x="4456113" y="3143250"/>
          <p14:tracePt t="7218" x="4464050" y="3165475"/>
          <p14:tracePt t="7235" x="4478338" y="3187700"/>
          <p14:tracePt t="7252" x="4478338" y="3201988"/>
          <p14:tracePt t="7268" x="4478338" y="3222625"/>
          <p14:tracePt t="7285" x="4478338" y="3259138"/>
          <p14:tracePt t="7301" x="4478338" y="3273425"/>
          <p14:tracePt t="7317" x="4484688" y="3281363"/>
          <p14:tracePt t="7332" x="4492625" y="3281363"/>
          <p14:tracePt t="7395" x="4484688" y="3281363"/>
          <p14:tracePt t="7403" x="4478338" y="3287713"/>
          <p14:tracePt t="7418" x="4464050" y="3324225"/>
          <p14:tracePt t="7434" x="4441825" y="3381375"/>
          <p14:tracePt t="7451" x="4419600" y="3454400"/>
          <p14:tracePt t="7468" x="4405313" y="3489325"/>
          <p14:tracePt t="7662" x="4405313" y="3475038"/>
          <p14:tracePt t="7670" x="4413250" y="3446463"/>
          <p14:tracePt t="7684" x="4441825" y="3360738"/>
          <p14:tracePt t="7701" x="4441825" y="3338513"/>
          <p14:tracePt t="7718" x="4441825" y="3316288"/>
          <p14:tracePt t="7751" x="4441825" y="3309938"/>
          <p14:tracePt t="7775" x="4433888" y="3309938"/>
          <p14:tracePt t="7784" x="4427538" y="3309938"/>
          <p14:tracePt t="7801" x="4405313" y="3316288"/>
          <p14:tracePt t="7817" x="4398963" y="3316288"/>
          <p14:tracePt t="7935" x="4398963" y="3302000"/>
          <p14:tracePt t="7948" x="4398963" y="3295650"/>
          <p14:tracePt t="7955" x="4398963" y="3287713"/>
          <p14:tracePt t="7967" x="4398963" y="3273425"/>
          <p14:tracePt t="7985" x="4398963" y="3252788"/>
          <p14:tracePt t="8001" x="4398963" y="3216275"/>
          <p14:tracePt t="8017" x="4398963" y="3194050"/>
          <p14:tracePt t="8034" x="4398963" y="3165475"/>
          <p14:tracePt t="8050" x="4405313" y="3122613"/>
          <p14:tracePt t="8067" x="4405313" y="3071813"/>
          <p14:tracePt t="8085" x="4413250" y="2970213"/>
          <p14:tracePt t="8101" x="4427538" y="2941638"/>
          <p14:tracePt t="8118" x="4433888" y="2913063"/>
          <p14:tracePt t="8134" x="4449763" y="2876550"/>
          <p14:tracePt t="8150" x="4456113" y="2855913"/>
          <p14:tracePt t="8167" x="4464050" y="2833688"/>
          <p14:tracePt t="8184" x="4470400" y="2805113"/>
          <p14:tracePt t="8201" x="4470400" y="2754313"/>
          <p14:tracePt t="8218" x="4470400" y="2725738"/>
          <p14:tracePt t="8234" x="4470400" y="2703513"/>
          <p14:tracePt t="8251" x="4470400" y="2674938"/>
          <p14:tracePt t="8267" x="4478338" y="2617788"/>
          <p14:tracePt t="8284" x="4484688" y="2538413"/>
          <p14:tracePt t="8301" x="4484688" y="2422525"/>
          <p14:tracePt t="8318" x="4498975" y="2343150"/>
          <p14:tracePt t="8334" x="4513263" y="2257425"/>
          <p14:tracePt t="8351" x="4521200" y="2192338"/>
          <p14:tracePt t="8368" x="4521200" y="2149475"/>
          <p14:tracePt t="8372" x="4521200" y="2133600"/>
          <p14:tracePt t="8385" x="4521200" y="2112963"/>
          <p14:tracePt t="8402" x="4506913" y="2090738"/>
          <p14:tracePt t="8418" x="4484688" y="2070100"/>
          <p14:tracePt t="8434" x="4470400" y="2055813"/>
          <p14:tracePt t="8449" x="4470400" y="2033588"/>
          <p14:tracePt t="8465" x="4456113" y="2011363"/>
          <p14:tracePt t="8482" x="4449763" y="1997075"/>
          <p14:tracePt t="8500" x="4449763" y="1990725"/>
          <p14:tracePt t="8534" x="4449763" y="1982788"/>
          <p14:tracePt t="8569" x="4449763" y="1976438"/>
          <p14:tracePt t="8581" x="4441825" y="1976438"/>
          <p14:tracePt t="8595" x="4433888" y="1976438"/>
          <p14:tracePt t="8619" x="4427538" y="1976438"/>
          <p14:tracePt t="8627" x="4427538" y="1968500"/>
          <p14:tracePt t="8654" x="4419600" y="1968500"/>
          <p14:tracePt t="8673" x="4413250" y="1960563"/>
          <p14:tracePt t="8681" x="4405313" y="1960563"/>
          <p14:tracePt t="8689" x="4391025" y="1954213"/>
          <p14:tracePt t="8703" x="4376738" y="1946275"/>
          <p14:tracePt t="8718" x="4354513" y="1931988"/>
          <p14:tracePt t="8734" x="4333875" y="1925638"/>
          <p14:tracePt t="8751" x="4311650" y="1911350"/>
          <p14:tracePt t="8767" x="4260850" y="1903413"/>
          <p14:tracePt t="8784" x="4189413" y="1874838"/>
          <p14:tracePt t="8801" x="4095750" y="1852613"/>
          <p14:tracePt t="8818" x="4024313" y="1824038"/>
          <p14:tracePt t="8835" x="3979863" y="1803400"/>
          <p14:tracePt t="8851" x="3959225" y="1795463"/>
          <p14:tracePt t="8867" x="3944938" y="1795463"/>
          <p14:tracePt t="8871" x="3937000" y="1795463"/>
          <p14:tracePt t="8901" x="3922713" y="1795463"/>
          <p14:tracePt t="8918" x="3914775" y="1795463"/>
          <p14:tracePt t="8935" x="3908425" y="1795463"/>
          <p14:tracePt t="8951" x="3886200" y="1803400"/>
          <p14:tracePt t="8967" x="3851275" y="1817688"/>
          <p14:tracePt t="8984" x="3749675" y="1882775"/>
          <p14:tracePt t="9001" x="3662363" y="1960563"/>
          <p14:tracePt t="9018" x="3582988" y="2033588"/>
          <p14:tracePt t="9034" x="3497263" y="2105025"/>
          <p14:tracePt t="9051" x="3425825" y="2198688"/>
          <p14:tracePt t="9067" x="3367088" y="2292350"/>
          <p14:tracePt t="9084" x="3309938" y="2451100"/>
          <p14:tracePt t="9101" x="3281363" y="2574925"/>
          <p14:tracePt t="9117" x="3252788" y="2711450"/>
          <p14:tracePt t="9134" x="3236913" y="2847975"/>
          <p14:tracePt t="9151" x="3208338" y="3014663"/>
          <p14:tracePt t="9168" x="3194050" y="3151188"/>
          <p14:tracePt t="9185" x="3187700" y="3295650"/>
          <p14:tracePt t="9201" x="3179763" y="3409950"/>
          <p14:tracePt t="9217" x="3179763" y="3519488"/>
          <p14:tracePt t="9234" x="3187700" y="3627438"/>
          <p14:tracePt t="9250" x="3216275" y="3721100"/>
          <p14:tracePt t="9267" x="3236913" y="3821113"/>
          <p14:tracePt t="9284" x="3267075" y="3930650"/>
          <p14:tracePt t="9301" x="3316288" y="4103688"/>
          <p14:tracePt t="9318" x="3346450" y="4203700"/>
          <p14:tracePt t="9334" x="3375025" y="4305300"/>
          <p14:tracePt t="9352" x="3395663" y="4384675"/>
          <p14:tracePt t="9370" x="3460750" y="4513263"/>
          <p14:tracePt t="9386" x="3525838" y="4600575"/>
          <p14:tracePt t="9402" x="3627438" y="4694238"/>
          <p14:tracePt t="9417" x="3741738" y="4779963"/>
          <p14:tracePt t="9432" x="3865563" y="4875213"/>
          <p14:tracePt t="9449" x="4008438" y="4954588"/>
          <p14:tracePt t="9465" x="4203700" y="5048250"/>
          <p14:tracePt t="9483" x="4449763" y="5141913"/>
          <p14:tracePt t="9499" x="4765675" y="5227638"/>
          <p14:tracePt t="9516" x="5249863" y="5386388"/>
          <p14:tracePt t="9532" x="5422900" y="5451475"/>
          <p14:tracePt t="9549" x="5537200" y="5502275"/>
          <p14:tracePt t="9566" x="5624513" y="5522913"/>
          <p14:tracePt t="9582" x="5667375" y="5537200"/>
          <p14:tracePt t="9599" x="5681663" y="5545138"/>
          <p14:tracePt t="9615" x="5746750" y="5545138"/>
          <p14:tracePt t="9633" x="5848350" y="5567363"/>
          <p14:tracePt t="9649" x="5984875" y="5595938"/>
          <p14:tracePt t="9666" x="6135688" y="5616575"/>
          <p14:tracePt t="9684" x="6273800" y="5630863"/>
          <p14:tracePt t="9701" x="6438900" y="5675313"/>
          <p14:tracePt t="9718" x="6496050" y="5675313"/>
          <p14:tracePt t="9734" x="6511925" y="5675313"/>
          <p14:tracePt t="9751" x="6518275" y="5675313"/>
          <p14:tracePt t="9768" x="6526213" y="5675313"/>
          <p14:tracePt t="9784" x="6532563" y="5661025"/>
          <p14:tracePt t="9801" x="6561138" y="5646738"/>
          <p14:tracePt t="9817" x="6591300" y="5630863"/>
          <p14:tracePt t="9834" x="6619875" y="5616575"/>
          <p14:tracePt t="9851" x="6634163" y="5616575"/>
          <p14:tracePt t="9867" x="6654800" y="5610225"/>
          <p14:tracePt t="9872" x="6662738" y="5610225"/>
          <p14:tracePt t="9884" x="6662738" y="5602288"/>
          <p14:tracePt t="9900" x="6670675" y="5602288"/>
          <p14:tracePt t="9917" x="6670675" y="5595938"/>
          <p14:tracePt t="9933" x="6670675" y="5581650"/>
          <p14:tracePt t="9951" x="6634163" y="5545138"/>
          <p14:tracePt t="9968" x="6561138" y="5516563"/>
          <p14:tracePt t="9984" x="6489700" y="5494338"/>
          <p14:tracePt t="10001" x="6410325" y="5465763"/>
          <p14:tracePt t="10016" x="6330950" y="5437188"/>
          <p14:tracePt t="10033" x="6237288" y="5408613"/>
          <p14:tracePt t="10050" x="6129338" y="5378450"/>
          <p14:tracePt t="10067" x="5956300" y="5335588"/>
          <p14:tracePt t="10084" x="5797550" y="5307013"/>
          <p14:tracePt t="10101" x="5551488" y="5241925"/>
          <p14:tracePt t="10117" x="5227638" y="5176838"/>
          <p14:tracePt t="10134" x="4968875" y="5141913"/>
          <p14:tracePt t="10150" x="4802188" y="5105400"/>
          <p14:tracePt t="10167" x="4672013" y="5076825"/>
          <p14:tracePt t="10184" x="4637088" y="5054600"/>
          <p14:tracePt t="10201" x="4622800" y="5048250"/>
          <p14:tracePt t="10216" x="4606925" y="5026025"/>
          <p14:tracePt t="10234" x="4592638" y="5011738"/>
          <p14:tracePt t="10251" x="4572000" y="4975225"/>
          <p14:tracePt t="10267" x="4478338" y="4895850"/>
          <p14:tracePt t="10284" x="4384675" y="4816475"/>
          <p14:tracePt t="10301" x="4283075" y="4722813"/>
          <p14:tracePt t="10318" x="4167188" y="4622800"/>
          <p14:tracePt t="10334" x="4052888" y="4506913"/>
          <p14:tracePt t="10352" x="3959225" y="4384675"/>
          <p14:tracePt t="10367" x="3879850" y="4260850"/>
          <p14:tracePt t="10371" x="3851275" y="4211638"/>
          <p14:tracePt t="10384" x="3821113" y="4103688"/>
          <p14:tracePt t="10401" x="3792538" y="4002088"/>
          <p14:tracePt t="10417" x="3763963" y="3886200"/>
          <p14:tracePt t="10433" x="3741738" y="3771900"/>
          <p14:tracePt t="10450" x="3727450" y="3633788"/>
          <p14:tracePt t="10467" x="3706813" y="3482975"/>
          <p14:tracePt t="10484" x="3641725" y="3222625"/>
          <p14:tracePt t="10501" x="3554413" y="3071813"/>
          <p14:tracePt t="10517" x="3475038" y="2949575"/>
          <p14:tracePt t="10534" x="3409950" y="2833688"/>
          <p14:tracePt t="10550" x="3367088" y="2747963"/>
          <p14:tracePt t="10567" x="3330575" y="2668588"/>
          <p14:tracePt t="10583" x="3302000" y="2581275"/>
          <p14:tracePt t="10601" x="3267075" y="2451100"/>
          <p14:tracePt t="10618" x="3252788" y="2357438"/>
          <p14:tracePt t="10635" x="3244850" y="2278063"/>
          <p14:tracePt t="10651" x="3244850" y="2220913"/>
          <p14:tracePt t="10668" x="3244850" y="2163763"/>
          <p14:tracePt t="10683" x="3244850" y="2141538"/>
          <p14:tracePt t="10699" x="3244850" y="2105025"/>
          <p14:tracePt t="10716" x="3259138" y="2039938"/>
          <p14:tracePt t="10732" x="3273425" y="1982788"/>
          <p14:tracePt t="10748" x="3295650" y="1931988"/>
          <p14:tracePt t="10765" x="3316288" y="1903413"/>
          <p14:tracePt t="10782" x="3330575" y="1882775"/>
          <p14:tracePt t="10799" x="3352800" y="1860550"/>
          <p14:tracePt t="10818" x="3417888" y="1824038"/>
          <p14:tracePt t="10834" x="3454400" y="1803400"/>
          <p14:tracePt t="10852" x="3511550" y="1766888"/>
          <p14:tracePt t="10867" x="3582988" y="1738313"/>
          <p14:tracePt t="10871" x="3627438" y="1730375"/>
          <p14:tracePt t="10883" x="3670300" y="1716088"/>
          <p14:tracePt t="10901" x="3806825" y="1687513"/>
          <p14:tracePt t="10918" x="3894138" y="1687513"/>
          <p14:tracePt t="10933" x="3951288" y="1673225"/>
          <p14:tracePt t="10951" x="3973513" y="1665288"/>
          <p14:tracePt t="10966" x="3994150" y="1665288"/>
          <p14:tracePt t="10983" x="4024313" y="1665288"/>
          <p14:tracePt t="11001" x="4087813" y="1679575"/>
          <p14:tracePt t="11017" x="4146550" y="1693863"/>
          <p14:tracePt t="11033" x="4181475" y="1693863"/>
          <p14:tracePt t="11052" x="4203700" y="1701800"/>
          <p14:tracePt t="11066" x="4225925" y="1701800"/>
          <p14:tracePt t="11311" x="4225925" y="1709738"/>
          <p14:tracePt t="11336" x="4225925" y="1738313"/>
          <p14:tracePt t="11343" x="4225925" y="1781175"/>
          <p14:tracePt t="11352" x="4240213" y="1831975"/>
          <p14:tracePt t="11368" x="4276725" y="1946275"/>
          <p14:tracePt t="11373" x="4291013" y="1997075"/>
          <p14:tracePt t="11383" x="4305300" y="2039938"/>
          <p14:tracePt t="11400" x="4325938" y="2133600"/>
          <p14:tracePt t="11417" x="4348163" y="2178050"/>
          <p14:tracePt t="11434" x="4354513" y="2192338"/>
          <p14:tracePt t="11450" x="4354513" y="2206625"/>
          <p14:tracePt t="11466" x="4354513" y="2220913"/>
          <p14:tracePt t="11483" x="4354513" y="2235200"/>
          <p14:tracePt t="11500" x="4348163" y="2292350"/>
          <p14:tracePt t="11518" x="4340225" y="2401888"/>
          <p14:tracePt t="11533" x="4333875" y="2481263"/>
          <p14:tracePt t="11550" x="4325938" y="2559050"/>
          <p14:tracePt t="11566" x="4325938" y="2595563"/>
          <p14:tracePt t="11582" x="4325938" y="2624138"/>
          <p14:tracePt t="11599" x="4325938" y="2638425"/>
          <p14:tracePt t="11616" x="4325938" y="2660650"/>
          <p14:tracePt t="11633" x="4333875" y="2674938"/>
          <p14:tracePt t="11651" x="4333875" y="2689225"/>
          <p14:tracePt t="11667" x="4333875" y="2703513"/>
          <p14:tracePt t="11682" x="4333875" y="2717800"/>
          <p14:tracePt t="11700" x="4333875" y="2733675"/>
          <p14:tracePt t="11716" x="4333875" y="2754313"/>
          <p14:tracePt t="11733" x="4325938" y="2768600"/>
          <p14:tracePt t="11751" x="4325938" y="2776538"/>
          <p14:tracePt t="11784" x="4325938" y="2790825"/>
          <p14:tracePt t="11818" x="4325938" y="2797175"/>
          <p14:tracePt t="11835" x="4325938" y="2805113"/>
          <p14:tracePt t="11848" x="4325938" y="2827338"/>
          <p14:tracePt t="11865" x="4325938" y="2847975"/>
          <p14:tracePt t="11882" x="4325938" y="2862263"/>
          <p14:tracePt t="11898" x="4333875" y="2884488"/>
          <p14:tracePt t="11915" x="4340225" y="2906713"/>
          <p14:tracePt t="11932" x="4348163" y="2913063"/>
          <p14:tracePt t="14760" x="4348163" y="2906713"/>
          <p14:tracePt t="14958" x="4348163" y="2898775"/>
          <p14:tracePt t="15398" x="4348163" y="2890838"/>
          <p14:tracePt t="15412" x="4348163" y="2870200"/>
          <p14:tracePt t="15420" x="4348163" y="2827338"/>
          <p14:tracePt t="15431" x="4348163" y="2762250"/>
          <p14:tracePt t="15448" x="4348163" y="2603500"/>
          <p14:tracePt t="15465" x="4376738" y="2436813"/>
          <p14:tracePt t="15482" x="4413250" y="2328863"/>
          <p14:tracePt t="15498" x="4433888" y="2235200"/>
          <p14:tracePt t="15515" x="4464050" y="2149475"/>
          <p14:tracePt t="15531" x="4498975" y="2070100"/>
          <p14:tracePt t="15548" x="4535488" y="1982788"/>
          <p14:tracePt t="15565" x="4578350" y="1874838"/>
          <p14:tracePt t="15582" x="4592638" y="1809750"/>
          <p14:tracePt t="15598" x="4600575" y="1781175"/>
          <p14:tracePt t="15614" x="4606925" y="1752600"/>
          <p14:tracePt t="15632" x="4606925" y="1724025"/>
          <p14:tracePt t="15648" x="4586288" y="1701800"/>
          <p14:tracePt t="15665" x="4564063" y="1679575"/>
          <p14:tracePt t="15682" x="4535488" y="1651000"/>
          <p14:tracePt t="15698" x="4513263" y="1630363"/>
          <p14:tracePt t="15715" x="4492625" y="1614488"/>
          <p14:tracePt t="15731" x="4478338" y="1600200"/>
          <p14:tracePt t="15748" x="4464050" y="1593850"/>
          <p14:tracePt t="15764" x="4456113" y="1585913"/>
          <p14:tracePt t="15783" x="4433888" y="1585913"/>
          <p14:tracePt t="15799" x="4419600" y="1585913"/>
          <p14:tracePt t="15816" x="4398963" y="1593850"/>
          <p14:tracePt t="15832" x="4362450" y="1614488"/>
          <p14:tracePt t="15848" x="4283075" y="1636713"/>
          <p14:tracePt t="15865" x="4197350" y="1665288"/>
          <p14:tracePt t="15869" x="4152900" y="1679575"/>
          <p14:tracePt t="15883" x="4059238" y="1709738"/>
          <p14:tracePt t="15898" x="3973513" y="1738313"/>
          <p14:tracePt t="15915" x="3929063" y="1758950"/>
          <p14:tracePt t="15932" x="3894138" y="1781175"/>
          <p14:tracePt t="15949" x="3865563" y="1809750"/>
          <p14:tracePt t="15965" x="3835400" y="1846263"/>
          <p14:tracePt t="15981" x="3806825" y="1903413"/>
          <p14:tracePt t="16000" x="3749675" y="2019300"/>
          <p14:tracePt t="16015" x="3692525" y="2127250"/>
          <p14:tracePt t="16031" x="3633788" y="2243138"/>
          <p14:tracePt t="16048" x="3576638" y="2365375"/>
          <p14:tracePt t="16065" x="3525838" y="2509838"/>
          <p14:tracePt t="16081" x="3482975" y="2682875"/>
          <p14:tracePt t="16099" x="3432175" y="2955925"/>
          <p14:tracePt t="16116" x="3432175" y="3128963"/>
          <p14:tracePt t="16133" x="3446463" y="3309938"/>
          <p14:tracePt t="16149" x="3482975" y="3475038"/>
          <p14:tracePt t="16166" x="3511550" y="3662363"/>
          <p14:tracePt t="16183" x="3554413" y="3879850"/>
          <p14:tracePt t="16198" x="3576638" y="3944938"/>
          <p14:tracePt t="16214" x="3605213" y="4067175"/>
          <p14:tracePt t="16231" x="3648075" y="4246563"/>
          <p14:tracePt t="16248" x="3678238" y="4376738"/>
          <p14:tracePt t="16264" x="3706813" y="4506913"/>
          <p14:tracePt t="16281" x="3735388" y="4622800"/>
          <p14:tracePt t="16299" x="3763963" y="4765675"/>
          <p14:tracePt t="16315" x="3786188" y="4845050"/>
          <p14:tracePt t="16331" x="3814763" y="4924425"/>
          <p14:tracePt t="16348" x="3843338" y="4997450"/>
          <p14:tracePt t="16365" x="3886200" y="5062538"/>
          <p14:tracePt t="16370" x="3922713" y="5097463"/>
          <p14:tracePt t="16383" x="4024313" y="5176838"/>
          <p14:tracePt t="16399" x="4117975" y="5264150"/>
          <p14:tracePt t="16416" x="4217988" y="5321300"/>
          <p14:tracePt t="16432" x="4297363" y="5349875"/>
          <p14:tracePt t="16449" x="4340225" y="5372100"/>
          <p14:tracePt t="16465" x="4354513" y="5378450"/>
          <p14:tracePt t="16753" x="4362450" y="5378450"/>
          <p14:tracePt t="16765" x="4370388" y="5378450"/>
          <p14:tracePt t="16771" x="4384675" y="5386388"/>
          <p14:tracePt t="16782" x="4419600" y="5400675"/>
          <p14:tracePt t="16798" x="4521200" y="5414963"/>
          <p14:tracePt t="16816" x="4679950" y="5443538"/>
          <p14:tracePt t="16832" x="4997450" y="5457825"/>
          <p14:tracePt t="16849" x="5256213" y="5465763"/>
          <p14:tracePt t="16865" x="5443538" y="5451475"/>
          <p14:tracePt t="16882" x="5573713" y="5443538"/>
          <p14:tracePt t="16899" x="5667375" y="5422900"/>
          <p14:tracePt t="16915" x="5740400" y="5400675"/>
          <p14:tracePt t="16932" x="5761038" y="5386388"/>
          <p14:tracePt t="17072" x="5761038" y="5378450"/>
          <p14:tracePt t="17089" x="5761038" y="5372100"/>
          <p14:tracePt t="17097" x="5768975" y="5364163"/>
          <p14:tracePt t="17104" x="5783263" y="5349875"/>
          <p14:tracePt t="17115" x="5789613" y="5343525"/>
          <p14:tracePt t="17132" x="5862638" y="5307013"/>
          <p14:tracePt t="17149" x="6042025" y="5191125"/>
          <p14:tracePt t="17165" x="6172200" y="5105400"/>
          <p14:tracePt t="17182" x="6330950" y="4983163"/>
          <p14:tracePt t="17198" x="6481763" y="4859338"/>
          <p14:tracePt t="17215" x="6605588" y="4737100"/>
          <p14:tracePt t="17233" x="6764338" y="4549775"/>
          <p14:tracePt t="17249" x="6827838" y="4441825"/>
          <p14:tracePt t="17266" x="6872288" y="4356100"/>
          <p14:tracePt t="17283" x="6900863" y="4260850"/>
          <p14:tracePt t="17300" x="6929438" y="4146550"/>
          <p14:tracePt t="17316" x="6972300" y="3965575"/>
          <p14:tracePt t="17331" x="6986588" y="3886200"/>
          <p14:tracePt t="17347" x="7016750" y="3749675"/>
          <p14:tracePt t="17363" x="7059613" y="3562350"/>
          <p14:tracePt t="17380" x="7088188" y="3454400"/>
          <p14:tracePt t="17396" x="7102475" y="3332163"/>
          <p14:tracePt t="17413" x="7110413" y="3236913"/>
          <p14:tracePt t="17431" x="7116763" y="3128963"/>
          <p14:tracePt t="17447" x="7124700" y="3028950"/>
          <p14:tracePt t="17465" x="7110413" y="2898775"/>
          <p14:tracePt t="17482" x="7094538" y="2819400"/>
          <p14:tracePt t="17499" x="7073900" y="2740025"/>
          <p14:tracePt t="17515" x="7051675" y="2654300"/>
          <p14:tracePt t="17533" x="7008813" y="2516188"/>
          <p14:tracePt t="17549" x="6980238" y="2430463"/>
          <p14:tracePt t="17566" x="6929438" y="2336800"/>
          <p14:tracePt t="17582" x="6872288" y="2249488"/>
          <p14:tracePt t="17599" x="6827838" y="2163763"/>
          <p14:tracePt t="17615" x="6799263" y="2105025"/>
          <p14:tracePt t="17633" x="6770688" y="2055813"/>
          <p14:tracePt t="17649" x="6756400" y="2019300"/>
          <p14:tracePt t="17666" x="6742113" y="1982788"/>
          <p14:tracePt t="17682" x="6727825" y="1960563"/>
          <p14:tracePt t="17698" x="6705600" y="1939925"/>
          <p14:tracePt t="17715" x="6684963" y="1925638"/>
          <p14:tracePt t="17732" x="6654800" y="1911350"/>
          <p14:tracePt t="17749" x="6583363" y="1911350"/>
          <p14:tracePt t="17767" x="6503988" y="1911350"/>
          <p14:tracePt t="17783" x="6396038" y="1911350"/>
          <p14:tracePt t="17798" x="6294438" y="1911350"/>
          <p14:tracePt t="17815" x="6208713" y="1911350"/>
          <p14:tracePt t="17832" x="6129338" y="1917700"/>
          <p14:tracePt t="17848" x="6049963" y="1931988"/>
          <p14:tracePt t="17865" x="5948363" y="1946275"/>
          <p14:tracePt t="17882" x="5848350" y="1960563"/>
          <p14:tracePt t="17899" x="5718175" y="1990725"/>
          <p14:tracePt t="17914" x="5537200" y="2019300"/>
          <p14:tracePt t="17932" x="5329238" y="2019300"/>
          <p14:tracePt t="17948" x="5126038" y="2019300"/>
          <p14:tracePt t="17965" x="4838700" y="1997075"/>
          <p14:tracePt t="17982" x="4700588" y="1976438"/>
          <p14:tracePt t="17999" x="4606925" y="1954213"/>
          <p14:tracePt t="18015" x="4578350" y="1954213"/>
          <p14:tracePt t="18031" x="4557713" y="1946275"/>
          <p14:tracePt t="18049" x="4557713" y="1939925"/>
          <p14:tracePt t="18082" x="4543425" y="1939925"/>
          <p14:tracePt t="18099" x="4513263" y="1939925"/>
          <p14:tracePt t="18115" x="4441825" y="1917700"/>
          <p14:tracePt t="18132" x="4325938" y="1889125"/>
          <p14:tracePt t="18149" x="4225925" y="1860550"/>
          <p14:tracePt t="18165" x="4138613" y="1831975"/>
          <p14:tracePt t="18182" x="4044950" y="1795463"/>
          <p14:tracePt t="18199" x="4024313" y="1795463"/>
          <p14:tracePt t="18215" x="4008438" y="1787525"/>
          <p14:tracePt t="18269" x="4002088" y="1787525"/>
          <p14:tracePt t="18288" x="3994150" y="1787525"/>
          <p14:tracePt t="18295" x="3979863" y="1787525"/>
          <p14:tracePt t="18302" x="3965575" y="1787525"/>
          <p14:tracePt t="18314" x="3951288" y="1787525"/>
          <p14:tracePt t="18331" x="3922713" y="1795463"/>
          <p14:tracePt t="18348" x="3908425" y="1803400"/>
          <p14:tracePt t="18365" x="3900488" y="1803400"/>
          <p14:tracePt t="18789" x="3900488" y="1795463"/>
          <p14:tracePt t="18813" x="3900488" y="1787525"/>
          <p14:tracePt t="18925" x="3900488" y="1781175"/>
          <p14:tracePt t="18933" x="3900488" y="1773238"/>
          <p14:tracePt t="18948" x="3900488" y="1730375"/>
          <p14:tracePt t="18964" x="3894138" y="1701800"/>
          <p14:tracePt t="18982" x="3879850" y="1673225"/>
          <p14:tracePt t="18999" x="3857625" y="1644650"/>
          <p14:tracePt t="19015" x="3843338" y="1630363"/>
          <p14:tracePt t="19033" x="3829050" y="1614488"/>
          <p14:tracePt t="19049" x="3829050" y="1600200"/>
          <p14:tracePt t="19065" x="3821113" y="1593850"/>
          <p14:tracePt t="19098" x="3821113" y="1579563"/>
          <p14:tracePt t="19131" x="3821113" y="1571625"/>
          <p14:tracePt t="19148" x="3814763" y="1565275"/>
          <p14:tracePt t="19165" x="3814763" y="1543050"/>
          <p14:tracePt t="19207" x="3814763" y="1535113"/>
          <p14:tracePt t="19274" x="3806825" y="1535113"/>
          <p14:tracePt t="19282" x="3792538" y="1543050"/>
          <p14:tracePt t="19298" x="3727450" y="1593850"/>
          <p14:tracePt t="19315" x="3641725" y="1673225"/>
          <p14:tracePt t="19331" x="3548063" y="1781175"/>
          <p14:tracePt t="19348" x="3425825" y="1911350"/>
          <p14:tracePt t="19364" x="3295650" y="2090738"/>
          <p14:tracePt t="19382" x="3108325" y="2379663"/>
          <p14:tracePt t="19399" x="3043238" y="2501900"/>
          <p14:tracePt t="19414" x="2992438" y="2654300"/>
          <p14:tracePt t="19432" x="2963863" y="2797175"/>
          <p14:tracePt t="19448" x="2935288" y="2941638"/>
          <p14:tracePt t="19464" x="2898775" y="3086100"/>
          <p14:tracePt t="19481" x="2870200" y="3222625"/>
          <p14:tracePt t="19499" x="2819400" y="3460750"/>
          <p14:tracePt t="19515" x="2797175" y="3648075"/>
          <p14:tracePt t="19532" x="2790825" y="3814763"/>
          <p14:tracePt t="19549" x="2768600" y="3994150"/>
          <p14:tracePt t="19565" x="2762250" y="4152900"/>
          <p14:tracePt t="19582" x="2762250" y="4240213"/>
          <p14:tracePt t="19598" x="2782888" y="4356100"/>
          <p14:tracePt t="19613" x="2805113" y="4391025"/>
          <p14:tracePt t="19630" x="2811463" y="4427538"/>
          <p14:tracePt t="19645" x="2819400" y="4441825"/>
          <p14:tracePt t="19663" x="2827338" y="4456113"/>
          <p14:tracePt t="19679" x="2833688" y="4470400"/>
          <p14:tracePt t="19696" x="2833688" y="4478338"/>
          <p14:tracePt t="19714" x="2833688" y="4484688"/>
          <p14:tracePt t="19743" x="2841625" y="4484688"/>
          <p14:tracePt t="19751" x="2841625" y="4498975"/>
          <p14:tracePt t="19764" x="2855913" y="4521200"/>
          <p14:tracePt t="19782" x="2876550" y="4592638"/>
          <p14:tracePt t="19798" x="2905125" y="4679950"/>
          <p14:tracePt t="19814" x="2949575" y="4759325"/>
          <p14:tracePt t="19831" x="3000375" y="4830763"/>
          <p14:tracePt t="19848" x="3043238" y="4881563"/>
          <p14:tracePt t="19865" x="3100388" y="4932363"/>
          <p14:tracePt t="19882" x="3136900" y="4954588"/>
          <p14:tracePt t="19898" x="3187700" y="4975225"/>
          <p14:tracePt t="19914" x="3216275" y="4989513"/>
          <p14:tracePt t="19931" x="3222625" y="4997450"/>
          <p14:tracePt t="20075" x="3222625" y="4989513"/>
          <p14:tracePt t="20087" x="3222625" y="4983163"/>
          <p14:tracePt t="20098" x="3222625" y="4968875"/>
          <p14:tracePt t="20115" x="3222625" y="4867275"/>
          <p14:tracePt t="20132" x="3222625" y="4773613"/>
          <p14:tracePt t="20148" x="3222625" y="4651375"/>
          <p14:tracePt t="20164" x="3236913" y="4484688"/>
          <p14:tracePt t="20181" x="3244850" y="4325938"/>
          <p14:tracePt t="20200" x="3273425" y="4087813"/>
          <p14:tracePt t="20215" x="3295650" y="3894138"/>
          <p14:tracePt t="20232" x="3316288" y="3756025"/>
          <p14:tracePt t="20248" x="3338513" y="3641725"/>
          <p14:tracePt t="20264" x="3367088" y="3511550"/>
          <p14:tracePt t="20282" x="3403600" y="3389313"/>
          <p14:tracePt t="20297" x="3425825" y="3281363"/>
          <p14:tracePt t="20315" x="3460750" y="3114675"/>
          <p14:tracePt t="20332" x="3489325" y="3014663"/>
          <p14:tracePt t="20348" x="3519488" y="2921000"/>
          <p14:tracePt t="20364" x="3548063" y="2827338"/>
          <p14:tracePt t="20381" x="3568700" y="2733675"/>
          <p14:tracePt t="20387" x="3582988" y="2674938"/>
          <p14:tracePt t="20398" x="3598863" y="2624138"/>
          <p14:tracePt t="20415" x="3619500" y="2465388"/>
          <p14:tracePt t="20433" x="3619500" y="2379663"/>
          <p14:tracePt t="20448" x="3619500" y="2300288"/>
          <p14:tracePt t="20466" x="3619500" y="2228850"/>
          <p14:tracePt t="20481" x="3598863" y="2155825"/>
          <p14:tracePt t="20497" x="3568700" y="2076450"/>
          <p14:tracePt t="20515" x="3540125" y="1990725"/>
          <p14:tracePt t="20532" x="3497263" y="1874838"/>
          <p14:tracePt t="20548" x="3475038" y="1824038"/>
          <p14:tracePt t="20565" x="3468688" y="1781175"/>
          <p14:tracePt t="20581" x="3468688" y="1738313"/>
          <p14:tracePt t="20597" x="3468688" y="1716088"/>
          <p14:tracePt t="20614" x="3468688" y="1693863"/>
          <p14:tracePt t="20633" x="3468688" y="1679575"/>
          <p14:tracePt t="20648" x="3468688" y="1673225"/>
          <p14:tracePt t="20666" x="3468688" y="1658938"/>
          <p14:tracePt t="20683" x="3468688" y="1644650"/>
          <p14:tracePt t="20699" x="3468688" y="1630363"/>
          <p14:tracePt t="20714" x="3468688" y="1614488"/>
          <p14:tracePt t="20729" x="3460750" y="1600200"/>
          <p14:tracePt t="20746" x="3454400" y="1593850"/>
          <p14:tracePt t="20762" x="3440113" y="1593850"/>
          <p14:tracePt t="20779" x="3432175" y="1593850"/>
          <p14:tracePt t="21101" x="3432175" y="1585913"/>
          <p14:tracePt t="21359" x="3440113" y="1585913"/>
          <p14:tracePt t="21386" x="3446463" y="1579563"/>
          <p14:tracePt t="21400" x="3460750" y="1571625"/>
          <p14:tracePt t="21409" x="3468688" y="1565275"/>
          <p14:tracePt t="21417" x="3475038" y="1557338"/>
          <p14:tracePt t="21431" x="3497263" y="1543050"/>
          <p14:tracePt t="21448" x="3519488" y="1528763"/>
          <p14:tracePt t="21465" x="3525838" y="1514475"/>
          <p14:tracePt t="21481" x="3533775" y="1514475"/>
          <p14:tracePt t="21830" x="3533775" y="1506538"/>
          <p14:tracePt t="21880" x="3533775" y="1500188"/>
          <p14:tracePt t="21887" x="3540125" y="1492250"/>
          <p14:tracePt t="22011" x="3540125" y="1485900"/>
          <p14:tracePt t="22024" x="3548063" y="1477963"/>
          <p14:tracePt t="22032" x="3554413" y="1477963"/>
          <p14:tracePt t="22048" x="3554413" y="1471613"/>
          <p14:tracePt t="22063" x="3562350" y="1457325"/>
          <p14:tracePt t="22283" x="3562350" y="1471613"/>
          <p14:tracePt t="22291" x="3562350" y="1485900"/>
          <p14:tracePt t="22300" x="3562350" y="1520825"/>
          <p14:tracePt t="22313" x="3562350" y="1557338"/>
          <p14:tracePt t="22328" x="3540125" y="1709738"/>
          <p14:tracePt t="22345" x="3540125" y="1824038"/>
          <p14:tracePt t="22361" x="3540125" y="1946275"/>
          <p14:tracePt t="22378" x="3548063" y="2119313"/>
          <p14:tracePt t="22395" x="3554413" y="2286000"/>
          <p14:tracePt t="22411" x="3562350" y="2393950"/>
          <p14:tracePt t="22428" x="3562350" y="2509838"/>
          <p14:tracePt t="22445" x="3562350" y="2682875"/>
          <p14:tracePt t="22461" x="3554413" y="2776538"/>
          <p14:tracePt t="22478" x="3554413" y="2855913"/>
          <p14:tracePt t="22495" x="3562350" y="2935288"/>
          <p14:tracePt t="22512" x="3568700" y="2992438"/>
          <p14:tracePt t="22529" x="3568700" y="3035300"/>
          <p14:tracePt t="22548" x="3568700" y="3079750"/>
          <p14:tracePt t="22564" x="3568700" y="3086100"/>
          <p14:tracePt t="22580" x="3568700" y="3094038"/>
          <p14:tracePt t="22675" x="3568700" y="3086100"/>
          <p14:tracePt t="22683" x="3568700" y="3071813"/>
          <p14:tracePt t="22697" x="3576638" y="3049588"/>
          <p14:tracePt t="22714" x="3590925" y="2978150"/>
          <p14:tracePt t="22732" x="3590925" y="2870200"/>
          <p14:tracePt t="22747" x="3582988" y="2747963"/>
          <p14:tracePt t="22762" x="3554413" y="2538413"/>
          <p14:tracePt t="22779" x="3519488" y="2206625"/>
          <p14:tracePt t="22795" x="3460750" y="1866900"/>
          <p14:tracePt t="22811" x="3425825" y="1630363"/>
          <p14:tracePt t="22828" x="3324225" y="1347788"/>
          <p14:tracePt t="22845" x="3216275" y="1204913"/>
          <p14:tracePt t="22862" x="3100388" y="1074738"/>
          <p14:tracePt t="22878" x="2970213" y="966788"/>
          <p14:tracePt t="22880" x="2898775" y="922338"/>
          <p14:tracePt t="22895" x="2819400" y="873125"/>
          <p14:tracePt t="22911" x="2609850" y="793750"/>
          <p14:tracePt t="22928" x="2170113" y="641350"/>
          <p14:tracePt t="22944" x="1809750" y="519113"/>
          <p14:tracePt t="22962" x="1457325" y="425450"/>
          <p14:tracePt t="22978" x="1074738" y="338138"/>
          <p14:tracePt t="22994" x="663575" y="280988"/>
          <p14:tracePt t="23011" x="252413" y="173038"/>
        </p14:tracePtLst>
      </p14:laserTraceLst>
    </p:ext>
  </p:extLs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465</TotalTime>
  <Words>1561</Words>
  <Application>Microsoft Office PowerPoint</Application>
  <PresentationFormat>Personalizado</PresentationFormat>
  <Paragraphs>298</Paragraphs>
  <Slides>41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41</vt:i4>
      </vt:variant>
    </vt:vector>
  </HeadingPairs>
  <TitlesOfParts>
    <vt:vector size="46" baseType="lpstr">
      <vt:lpstr>Arial</vt:lpstr>
      <vt:lpstr>Calibri</vt:lpstr>
      <vt:lpstr>Symbol</vt:lpstr>
      <vt:lpstr>Times New Roman</vt:lpstr>
      <vt:lpstr>Office Theme</vt:lpstr>
      <vt:lpstr>Subestaciones eléctricas</vt:lpstr>
      <vt:lpstr>1. Introducción  Definición</vt:lpstr>
      <vt:lpstr>1. Introducción  Tipos de subestaciones</vt:lpstr>
      <vt:lpstr>1. Introducción  Tipos de subestaciones</vt:lpstr>
      <vt:lpstr>1. Introducción  Tipos de subestaciones</vt:lpstr>
      <vt:lpstr>1. Introducción  Tipos de subestaciones</vt:lpstr>
      <vt:lpstr>1. Introducción  Tipos de subestaciones</vt:lpstr>
      <vt:lpstr>Presentación de PowerPoint</vt:lpstr>
      <vt:lpstr>1. Introducción  Tipos de subestaciones</vt:lpstr>
      <vt:lpstr>1. Introducción  Tipos de subestaciones</vt:lpstr>
      <vt:lpstr>1. Introducción  Tipos de subestaciones</vt:lpstr>
      <vt:lpstr>1. Introducción  Tipos de subestaciones</vt:lpstr>
      <vt:lpstr>2. Estructura característica de una subestación  Aparamenta de maniobra y corte</vt:lpstr>
      <vt:lpstr>2. Estructura característica de una subestación  Partes principales</vt:lpstr>
      <vt:lpstr>2. Estructura característica de una subestación  Partes principales</vt:lpstr>
      <vt:lpstr>2. Estructura característica de una subestación  Partes principales</vt:lpstr>
      <vt:lpstr>2. Estructura característica de una subestación  Partes principales</vt:lpstr>
      <vt:lpstr>2. Estructura característica de una subestación  Partes principales</vt:lpstr>
      <vt:lpstr>2. Estructura característica de una subestación  Partes principales</vt:lpstr>
      <vt:lpstr>2. Estructura característica de una subestación  Partes principales</vt:lpstr>
      <vt:lpstr>2. Estructura característica de una subestación  Partes principales</vt:lpstr>
      <vt:lpstr>3. Aislamiento eléctrico</vt:lpstr>
      <vt:lpstr>3. Aislamiento eléctrico</vt:lpstr>
      <vt:lpstr>4. Aparamenta de maniobra y corte  Seccionador</vt:lpstr>
      <vt:lpstr>4. Aparamenta de maniobra y corte  Seccionador</vt:lpstr>
      <vt:lpstr>4. Aparamenta de maniobra y corte  Seccionador</vt:lpstr>
      <vt:lpstr>4. Aparamenta de maniobra y corte  Interruptor automático</vt:lpstr>
      <vt:lpstr>4. Aparamenta de maniobra y corte  Interruptor automático</vt:lpstr>
      <vt:lpstr>4. Aparamenta de maniobra y corte  Interruptor automático</vt:lpstr>
      <vt:lpstr>5. Aparamenta de protección y medida  Transformadores de intensidad</vt:lpstr>
      <vt:lpstr>5. Aparamenta de protección y medida  Transformadores de intensidad</vt:lpstr>
      <vt:lpstr>5. Aparamenta de protección y medida  Transformadores de tensión</vt:lpstr>
      <vt:lpstr>5. Aparamenta de protección y medida  Equipos de medida</vt:lpstr>
      <vt:lpstr>5. Aparamenta de protección y medida  Equipos de protección</vt:lpstr>
      <vt:lpstr>6. Esquemas eléctricos de subestaciones  Criterios de diseño</vt:lpstr>
      <vt:lpstr>6. Esquemas eléctricos de subestaciones  Configuraciones tipo</vt:lpstr>
      <vt:lpstr>6. Esquemas eléctricos de subestaciones  Interruptor sencillo – Barra simple</vt:lpstr>
      <vt:lpstr>6. Esquemas eléctricos de subestaciones  Interruptor sencillo – Barra partida</vt:lpstr>
      <vt:lpstr>6. Esquemas eléctricos de subestaciones  Interruptor simple – barra de transferencia</vt:lpstr>
      <vt:lpstr>6. Esquemas eléctricos de subestaciones  Interruptor y medio</vt:lpstr>
      <vt:lpstr>6. Esquemas eléctricos de subestaciones  Interruptor doble – barra doble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APARTADO4_3</dc:title>
  <dc:creator>ogallego</dc:creator>
  <cp:lastModifiedBy>Cuenta Microsoft</cp:lastModifiedBy>
  <cp:revision>10</cp:revision>
  <dcterms:created xsi:type="dcterms:W3CDTF">2020-11-08T02:33:56Z</dcterms:created>
  <dcterms:modified xsi:type="dcterms:W3CDTF">2021-08-24T17:13:15Z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2004-01-08T00:00:00Z</vt:filetime>
  </property>
  <property fmtid="{D5CDD505-2E9C-101B-9397-08002B2CF9AE}" pid="3" name="Creator">
    <vt:lpwstr>Microsoft PowerPoint - [APARTADO4_3]</vt:lpwstr>
  </property>
  <property fmtid="{D5CDD505-2E9C-101B-9397-08002B2CF9AE}" pid="4" name="LastSaved">
    <vt:filetime>2020-11-08T00:00:00Z</vt:filetime>
  </property>
</Properties>
</file>